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7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5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The Evolution of Artificial Intelligence (AI)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671416"/>
          </a:xfrm>
        </p:spPr>
        <p:txBody>
          <a:bodyPr>
            <a:normAutofit/>
          </a:bodyPr>
          <a:lstStyle/>
          <a:p>
            <a:r>
              <a:rPr dirty="0"/>
              <a:t>From Concept to Cutting-Edge Innovation</a:t>
            </a:r>
            <a:endParaRPr lang="en-US" dirty="0"/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Name: David Okoth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Registration number: C026-01-1071/2021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 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refers to the simulation of human intelligence in machines that are designed to think and act like humans.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Concepts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1950: Alan Turing proposes the Turing Test to measure a machine's intelligence.</a:t>
            </a:r>
          </a:p>
          <a:p>
            <a:pPr marL="0" indent="0">
              <a:buNone/>
            </a:pPr>
            <a:r>
              <a:rPr dirty="0"/>
              <a:t>• 1956: John McCarthy coins the term 'Artificial Intelligence' during the Dartmouth Conference.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in AI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1980s: Introduction of Machine Learning algorithms.</a:t>
            </a:r>
          </a:p>
          <a:p>
            <a:pPr marL="0" indent="0">
              <a:buNone/>
            </a:pPr>
            <a:r>
              <a:rPr dirty="0"/>
              <a:t>• 2000s: Advancements in Neural Networks and Deep Learning.</a:t>
            </a:r>
          </a:p>
          <a:p>
            <a:pPr marL="0" indent="0">
              <a:buNone/>
            </a:pPr>
            <a:r>
              <a:rPr dirty="0"/>
              <a:t>• 2010s: AI becomes integral to technologies like voice assistants, image recognition, and autonomous vehicles.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AI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Healthcare: AI-driven diagnostics and treatment recommendations.</a:t>
            </a:r>
          </a:p>
          <a:p>
            <a:pPr marL="0" indent="0">
              <a:buNone/>
            </a:pPr>
            <a:r>
              <a:rPr dirty="0"/>
              <a:t>• Finance: Algorithmic trading and fraud detection.</a:t>
            </a:r>
          </a:p>
          <a:p>
            <a:pPr marL="0" indent="0">
              <a:buNone/>
            </a:pPr>
            <a:r>
              <a:rPr dirty="0"/>
              <a:t>• Transportation: Self-driving cars and traffic management.</a:t>
            </a:r>
          </a:p>
          <a:p>
            <a:pPr marL="0" indent="0">
              <a:buNone/>
            </a:pPr>
            <a:r>
              <a:rPr dirty="0"/>
              <a:t>• Entertainment: Personalized content recommendations and AI-generated media.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Ethical concerns: Privacy, bias, and job displacement.</a:t>
            </a:r>
          </a:p>
          <a:p>
            <a:pPr marL="0" indent="0">
              <a:buNone/>
            </a:pPr>
            <a:r>
              <a:rPr dirty="0"/>
              <a:t>• Technical challenges: Data quality, interpretability, and robustness.</a:t>
            </a:r>
          </a:p>
          <a:p>
            <a:pPr marL="0" indent="0">
              <a:buNone/>
            </a:pPr>
            <a:r>
              <a:rPr dirty="0"/>
              <a:t>• Regulatory hurdles: Developing policies for AI governance and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 is expected to continue revolutionizing industries, enhancing human capabilities, and posing new societal questions.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1B5E5-FCDD-A1C6-D7F3-82373C6D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674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230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The Evolution of Artificial Intelligence (AI)</vt:lpstr>
      <vt:lpstr>What is Artificial Intelligence (AI)?</vt:lpstr>
      <vt:lpstr>Early Concepts of AI</vt:lpstr>
      <vt:lpstr>Growth in AI Technology</vt:lpstr>
      <vt:lpstr>Modern AI Applications</vt:lpstr>
      <vt:lpstr>Challenges in AI</vt:lpstr>
      <vt:lpstr>The Future of AI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Josphine .</dc:creator>
  <cp:keywords/>
  <dc:description>generated using python-pptx</dc:description>
  <cp:lastModifiedBy>Josphine .</cp:lastModifiedBy>
  <cp:revision>2</cp:revision>
  <dcterms:created xsi:type="dcterms:W3CDTF">2013-01-27T09:14:16Z</dcterms:created>
  <dcterms:modified xsi:type="dcterms:W3CDTF">2024-08-19T17:08:46Z</dcterms:modified>
  <cp:category/>
</cp:coreProperties>
</file>