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1" d="100"/>
          <a:sy n="61" d="100"/>
        </p:scale>
        <p:origin x="165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8/19/2024</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C1FF6DA9-008F-8B48-92A6-B652298478BF}" type="slidenum">
              <a:rPr lang="en-US" smtClean="0"/>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5147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32379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62325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10011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9965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8/19/2024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65066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8/19/2024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38859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8/19/2024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35382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87756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5980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5BCAD085-E8A6-8845-BD4E-CB4CCA059FC4}" type="datetimeFigureOut">
              <a:rPr lang="en-US" smtClean="0"/>
              <a:t>8/19/2024</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097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BCAD085-E8A6-8845-BD4E-CB4CCA059FC4}" type="datetimeFigureOut">
              <a:rPr lang="en-US" smtClean="0"/>
              <a:t>8/19/2024</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7495414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t>African Culture and Its Influence on Technology</a:t>
            </a:r>
          </a:p>
        </p:txBody>
      </p:sp>
      <p:sp>
        <p:nvSpPr>
          <p:cNvPr id="3" name="Subtitle 2"/>
          <p:cNvSpPr>
            <a:spLocks noGrp="1"/>
          </p:cNvSpPr>
          <p:nvPr>
            <p:ph type="subTitle" idx="1"/>
          </p:nvPr>
        </p:nvSpPr>
        <p:spPr>
          <a:xfrm>
            <a:off x="1371600" y="3886200"/>
            <a:ext cx="6400800" cy="2183524"/>
          </a:xfrm>
        </p:spPr>
        <p:txBody>
          <a:bodyPr>
            <a:normAutofit/>
          </a:bodyPr>
          <a:lstStyle/>
          <a:p>
            <a:r>
              <a:rPr dirty="0"/>
              <a:t>Exploring the Intersection of Tradition and Innovation</a:t>
            </a:r>
            <a:endParaRPr lang="en-US" dirty="0"/>
          </a:p>
          <a:p>
            <a:pPr marL="0" marR="0">
              <a:lnSpc>
                <a:spcPct val="150000"/>
              </a:lnSpc>
              <a:spcBef>
                <a:spcPts val="0"/>
              </a:spcBef>
              <a:spcAft>
                <a:spcPts val="800"/>
              </a:spcAft>
            </a:pPr>
            <a:r>
              <a:rPr lang="en-US" sz="1800" kern="100" dirty="0">
                <a:effectLst/>
                <a:latin typeface="Arial" panose="020B0604020202020204" pitchFamily="34" charset="0"/>
                <a:ea typeface="Arial" panose="020B0604020202020204" pitchFamily="34" charset="0"/>
                <a:cs typeface="Times New Roman" panose="02020603050405020304" pitchFamily="18" charset="0"/>
              </a:rPr>
              <a:t>Name: David Okoth</a:t>
            </a:r>
          </a:p>
          <a:p>
            <a:pPr marL="0" marR="0">
              <a:lnSpc>
                <a:spcPct val="150000"/>
              </a:lnSpc>
              <a:spcBef>
                <a:spcPts val="0"/>
              </a:spcBef>
              <a:spcAft>
                <a:spcPts val="800"/>
              </a:spcAft>
            </a:pPr>
            <a:r>
              <a:rPr lang="en-US" sz="1800" kern="100" dirty="0">
                <a:effectLst/>
                <a:latin typeface="Arial" panose="020B0604020202020204" pitchFamily="34" charset="0"/>
                <a:ea typeface="Arial" panose="020B0604020202020204" pitchFamily="34" charset="0"/>
                <a:cs typeface="Times New Roman" panose="02020603050405020304" pitchFamily="18" charset="0"/>
              </a:rPr>
              <a:t>Registration number: C026-01-1071/2021</a:t>
            </a:r>
          </a:p>
          <a:p>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African culture is rich and diverse, with deep-rooted traditions and philosophies. In modern times, these cultural elements have significantly influenced technological innovation and development, particularly in areas like sustainable practices, community-driven approaches, and creativity.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Traditional Knowledge Systems</a:t>
            </a:r>
          </a:p>
        </p:txBody>
      </p:sp>
      <p:sp>
        <p:nvSpPr>
          <p:cNvPr id="3" name="Content Placeholder 2"/>
          <p:cNvSpPr>
            <a:spLocks noGrp="1"/>
          </p:cNvSpPr>
          <p:nvPr>
            <p:ph idx="1"/>
          </p:nvPr>
        </p:nvSpPr>
        <p:spPr/>
        <p:txBody>
          <a:bodyPr/>
          <a:lstStyle/>
          <a:p>
            <a:r>
              <a:t>Indigenous knowledge in agriculture, medicine, and environmental management forms the foundation for many modern technological advancements. The use of organic farming techniques and herbal medicine illustrates the innovative spirit of African culture, which continues to inspire sustainable technology.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Oral Tradition and Technology</a:t>
            </a:r>
          </a:p>
        </p:txBody>
      </p:sp>
      <p:sp>
        <p:nvSpPr>
          <p:cNvPr id="3" name="Content Placeholder 2"/>
          <p:cNvSpPr>
            <a:spLocks noGrp="1"/>
          </p:cNvSpPr>
          <p:nvPr>
            <p:ph idx="1"/>
          </p:nvPr>
        </p:nvSpPr>
        <p:spPr/>
        <p:txBody>
          <a:bodyPr/>
          <a:lstStyle/>
          <a:p>
            <a:r>
              <a:t>Oral tradition, a key aspect of African culture, has paved the way for modern data preservation and communication technologies. The storytelling techniques used to pass knowledge through generations are now mirrored in digital storytelling, social media, and even coding practices.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Community-Centric Innovation</a:t>
            </a:r>
          </a:p>
        </p:txBody>
      </p:sp>
      <p:sp>
        <p:nvSpPr>
          <p:cNvPr id="3" name="Content Placeholder 2"/>
          <p:cNvSpPr>
            <a:spLocks noGrp="1"/>
          </p:cNvSpPr>
          <p:nvPr>
            <p:ph idx="1"/>
          </p:nvPr>
        </p:nvSpPr>
        <p:spPr/>
        <p:txBody>
          <a:bodyPr/>
          <a:lstStyle/>
          <a:p>
            <a:r>
              <a:t>African culture emphasizes community, which is central to the development of technologies that address collective needs. Innovations in mobile banking, solar energy, and telemedicine are examples where African cultural values have shaped technology to serve the community.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The integration of African cultural principles into technological development is vital. As we advance, understanding and respecting these cultural influences will lead to more innovative, inclusive, and sustainable technologies that resonate with local and global communities.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38BCA1-6802-5D37-AF2F-D420A89FDD0D}"/>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59076215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TotalTime>
  <Words>248</Words>
  <Application>Microsoft Office PowerPoint</Application>
  <PresentationFormat>On-screen Show (4:3)</PresentationFormat>
  <Paragraphs>15</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Gill Sans MT</vt:lpstr>
      <vt:lpstr>Gallery</vt:lpstr>
      <vt:lpstr>African Culture and Its Influence on Technology</vt:lpstr>
      <vt:lpstr>Introduction</vt:lpstr>
      <vt:lpstr>Traditional Knowledge Systems</vt:lpstr>
      <vt:lpstr>Oral Tradition and Technology</vt:lpstr>
      <vt:lpstr>Community-Centric Innovation</vt:lpstr>
      <vt:lpstr>Conclusion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Josphine .</dc:creator>
  <cp:keywords/>
  <dc:description>generated using python-pptx</dc:description>
  <cp:lastModifiedBy>Josphine .</cp:lastModifiedBy>
  <cp:revision>2</cp:revision>
  <dcterms:created xsi:type="dcterms:W3CDTF">2013-01-27T09:14:16Z</dcterms:created>
  <dcterms:modified xsi:type="dcterms:W3CDTF">2024-08-19T17:24:20Z</dcterms:modified>
  <cp:category/>
</cp:coreProperties>
</file>