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8" r:id="rId9"/>
    <p:sldId id="269" r:id="rId10"/>
    <p:sldId id="263" r:id="rId11"/>
    <p:sldId id="272" r:id="rId12"/>
    <p:sldId id="274" r:id="rId13"/>
    <p:sldId id="276" r:id="rId14"/>
    <p:sldId id="279" r:id="rId15"/>
    <p:sldId id="282" r:id="rId16"/>
    <p:sldId id="283" r:id="rId17"/>
    <p:sldId id="284" r:id="rId18"/>
    <p:sldId id="286" r:id="rId19"/>
    <p:sldId id="289" r:id="rId20"/>
    <p:sldId id="264" r:id="rId21"/>
    <p:sldId id="265" r:id="rId22"/>
    <p:sldId id="270" r:id="rId23"/>
    <p:sldId id="271" r:id="rId24"/>
    <p:sldId id="26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0"/>
    <p:restoredTop sz="96327"/>
  </p:normalViewPr>
  <p:slideViewPr>
    <p:cSldViewPr snapToGrid="0">
      <p:cViewPr varScale="1">
        <p:scale>
          <a:sx n="141" d="100"/>
          <a:sy n="141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B89BF-C48C-E746-A76A-6BAB56F6D750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A9AB-0E4F-F446-9C86-9CC2A3A2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8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6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4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39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7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79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6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4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4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82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2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9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8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6A9AB-0E4F-F446-9C86-9CC2A3A270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95BE-2BC2-1046-3725-068685E4F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Existing Configuration Manager Application for Diona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5482-F1AF-2007-1ED2-4BBFE494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Fagan – 20095398</a:t>
            </a:r>
          </a:p>
          <a:p>
            <a:r>
              <a:rPr lang="en-US" dirty="0"/>
              <a:t>URL Landing Page - </a:t>
            </a:r>
            <a:r>
              <a:rPr lang="en-IE" b="0" i="0" dirty="0">
                <a:effectLst/>
                <a:latin typeface="Arial" panose="020B0604020202020204" pitchFamily="34" charset="0"/>
              </a:rPr>
              <a:t>http://</a:t>
            </a:r>
            <a:r>
              <a:rPr lang="en-IE" b="0" i="0" dirty="0" err="1">
                <a:effectLst/>
                <a:latin typeface="Arial" panose="020B0604020202020204" pitchFamily="34" charset="0"/>
              </a:rPr>
              <a:t>bit.ly</a:t>
            </a:r>
            <a:r>
              <a:rPr lang="en-IE" b="0" i="0" dirty="0">
                <a:effectLst/>
                <a:latin typeface="Arial" panose="020B0604020202020204" pitchFamily="34" charset="0"/>
              </a:rPr>
              <a:t>/3n5V693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6BC5-8E7C-0875-A1D4-577228D5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2548-BB52-D2EF-574E-FC425514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Properties</a:t>
            </a:r>
          </a:p>
          <a:p>
            <a:r>
              <a:rPr lang="en-US" dirty="0"/>
              <a:t>Code Tables</a:t>
            </a:r>
          </a:p>
          <a:p>
            <a:r>
              <a:rPr lang="en-US" dirty="0"/>
              <a:t>Custom Text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Configuration Screens</a:t>
            </a:r>
          </a:p>
          <a:p>
            <a:pPr lvl="1"/>
            <a:r>
              <a:rPr lang="en-US" dirty="0"/>
              <a:t>Read Only</a:t>
            </a:r>
          </a:p>
          <a:p>
            <a:pPr lvl="1"/>
            <a:r>
              <a:rPr lang="en-US" dirty="0"/>
              <a:t>Editable </a:t>
            </a:r>
          </a:p>
        </p:txBody>
      </p:sp>
    </p:spTree>
    <p:extLst>
      <p:ext uri="{BB962C8B-B14F-4D97-AF65-F5344CB8AC3E}">
        <p14:creationId xmlns:p14="http://schemas.microsoft.com/office/powerpoint/2010/main" val="9980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BB0AD3-30DB-C8F7-D184-FC21A9A015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" y="880432"/>
            <a:ext cx="5981833" cy="2437596"/>
          </a:xfrm>
          <a:prstGeom prst="rect">
            <a:avLst/>
          </a:prstGeom>
          <a:ln w="12700">
            <a:noFill/>
          </a:ln>
        </p:spPr>
      </p:pic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61848B-AD13-4158-D462-A6E1BF73F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542171"/>
            <a:ext cx="5966465" cy="3117477"/>
          </a:xfrm>
          <a:prstGeom prst="rect">
            <a:avLst/>
          </a:prstGeom>
          <a:ln w="12700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A446CA-09A0-543E-5839-D32309C3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System Properties List Screen</a:t>
            </a:r>
          </a:p>
        </p:txBody>
      </p:sp>
    </p:spTree>
    <p:extLst>
      <p:ext uri="{BB962C8B-B14F-4D97-AF65-F5344CB8AC3E}">
        <p14:creationId xmlns:p14="http://schemas.microsoft.com/office/powerpoint/2010/main" val="327122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D935534-682E-476B-914D-15422535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D345A23-B9A1-48A1-861C-6DBE40372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D0C803-C314-438E-AD46-FA855FC6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CDB9016-F3D8-4C30-B1EE-E7642BFE2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B2D769C-5C70-4AE1-B8B2-BDED13B6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D80447-B068-4D68-8F67-C72761A5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773E7B3-5778-470B-8BF1-DEE9CA194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FE7164F-39D2-426B-AC5E-51CAA5BCD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110864D3-2ED1-4B11-AD49-AED660E6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7CE9E17-84B8-45E8-81B8-05B516EB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2F2A78B-4191-4164-8A51-0551B12C1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59EA929-F27D-43FC-8B74-D7063F4D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5170C64-5500-4111-9F32-3CC0BF0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49D35D5-A3E7-42D8-9662-11A32C0D8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06AE47C-748A-41FB-A99B-32820FA8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15F2EE8-787F-4F49-BF17-82AE98EB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DA12EAE6-CEF6-4DB8-8B8C-2D209C8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60AA5BA-7BB1-47A6-818E-B12EA58F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F899BEE-3975-46EB-B60F-139ABA2E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1B8C8F1-768E-46A7-A303-F1867EC8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58D728-38DC-444F-90A1-10FD8D288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328CA4-841D-4CC3-975C-48A598EC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9C2DF9A-E845-45FB-AB63-5873CFBA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AA02BC-DB57-4276-B40A-90FC4E48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45DEB22-8784-4C29-BA9A-E1BB0F26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20EBED-E04F-493F-9FC5-54CB15B2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2F434FAB-B8A7-4AE0-91BC-B82E78BCF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370E7C9-706F-4BF7-B14D-DB32CB66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3D641757-F9CF-461A-A034-040F5B7E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8C72C7E-7793-4858-B6C5-245AEF334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45EC1DD8-9E6C-4991-B081-AB4F857AA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759CDD4-6C2F-4BD5-B8C4-67BE118B2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D7605194-545A-492B-A7BE-67C0ACABF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64622F93-424E-4414-8D02-637CBE09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1491CA09-5080-462D-80BE-49BE5FB2F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4AC9A41-83DA-4945-9C4F-82E9377D1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829BF896-696F-4FF7-B9C2-3F53EB42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02B23AC9-4400-47A8-A0EE-09CCE697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2320B93F-D636-42DA-944F-1B8E63888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761FD00E-3299-4945-9FF6-3C50A6277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C39EC47-4D1A-48B4-B6DA-1F5679008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2A957C5-F48D-4CE1-BC37-AE22FB917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EB7FA5AF-A4C4-48D4-8A6B-1C91C34F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E8B44745-1324-475B-A9F2-407862DAD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08230C7-91D6-4EAB-A587-966E9B47C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426CE6-2F26-4591-A3CB-93C03693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52A8900-7AD0-45A4-8D98-BD44EBFB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802540FC-D6AB-4115-938E-38B3666D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E1C94E3-C6D4-4D11-A80D-B7098F567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527408-1B6F-2239-BAF7-C6C2D1DE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Code Table Dialogs</a:t>
            </a: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6632B78-29DE-42C7-84C6-A1765841C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1849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C81503-D3D1-E351-D298-73A99F985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52" y="817495"/>
            <a:ext cx="2899973" cy="956990"/>
          </a:xfrm>
          <a:prstGeom prst="rect">
            <a:avLst/>
          </a:prstGeom>
          <a:ln w="9525">
            <a:noFill/>
          </a:ln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25525F4-F4C9-06EC-9650-EE7009379C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83" y="555904"/>
            <a:ext cx="2890681" cy="1445340"/>
          </a:xfrm>
          <a:prstGeom prst="rect">
            <a:avLst/>
          </a:prstGeom>
          <a:ln w="9525">
            <a:noFill/>
          </a:ln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140988-561A-FC6A-3DA5-65F7FE12A9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51" y="4929816"/>
            <a:ext cx="2908046" cy="872414"/>
          </a:xfrm>
          <a:prstGeom prst="rect">
            <a:avLst/>
          </a:prstGeom>
          <a:ln w="9525">
            <a:noFill/>
          </a:ln>
        </p:spPr>
      </p:pic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0D4723-44ED-7223-4338-C3F62D12F8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91" y="4585475"/>
            <a:ext cx="2882686" cy="1455756"/>
          </a:xfrm>
          <a:prstGeom prst="rect">
            <a:avLst/>
          </a:prstGeom>
          <a:ln w="9525">
            <a:noFill/>
          </a:ln>
        </p:spPr>
      </p:pic>
      <p:pic>
        <p:nvPicPr>
          <p:cNvPr id="9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9619B53-400E-A97D-FBB3-A03D19CE6D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52" y="2744255"/>
            <a:ext cx="3429000" cy="1549400"/>
          </a:xfrm>
          <a:prstGeom prst="rect">
            <a:avLst/>
          </a:prstGeom>
        </p:spPr>
      </p:pic>
      <p:pic>
        <p:nvPicPr>
          <p:cNvPr id="38" name="Picture 3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1E55CE-729E-3C61-93E4-5A589158F9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50" y="2754842"/>
            <a:ext cx="2825750" cy="13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7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D935534-682E-476B-914D-15422535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D345A23-B9A1-48A1-861C-6DBE40372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D0C803-C314-438E-AD46-FA855FC6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CDB9016-F3D8-4C30-B1EE-E7642BFE2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B2D769C-5C70-4AE1-B8B2-BDED13B6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D80447-B068-4D68-8F67-C72761A5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773E7B3-5778-470B-8BF1-DEE9CA194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FE7164F-39D2-426B-AC5E-51CAA5BCD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110864D3-2ED1-4B11-AD49-AED660E6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7CE9E17-84B8-45E8-81B8-05B516EB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2F2A78B-4191-4164-8A51-0551B12C1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59EA929-F27D-43FC-8B74-D7063F4D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5170C64-5500-4111-9F32-3CC0BF0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49D35D5-A3E7-42D8-9662-11A32C0D8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06AE47C-748A-41FB-A99B-32820FA8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15F2EE8-787F-4F49-BF17-82AE98EB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DA12EAE6-CEF6-4DB8-8B8C-2D209C8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60AA5BA-7BB1-47A6-818E-B12EA58F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F899BEE-3975-46EB-B60F-139ABA2E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1B8C8F1-768E-46A7-A303-F1867EC8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58D728-38DC-444F-90A1-10FD8D288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328CA4-841D-4CC3-975C-48A598EC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9C2DF9A-E845-45FB-AB63-5873CFBA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AA02BC-DB57-4276-B40A-90FC4E48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45DEB22-8784-4C29-BA9A-E1BB0F26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20EBED-E04F-493F-9FC5-54CB15B2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2F434FAB-B8A7-4AE0-91BC-B82E78BCF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370E7C9-706F-4BF7-B14D-DB32CB66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3D641757-F9CF-461A-A034-040F5B7E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8C72C7E-7793-4858-B6C5-245AEF334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45EC1DD8-9E6C-4991-B081-AB4F857AA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759CDD4-6C2F-4BD5-B8C4-67BE118B2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D7605194-545A-492B-A7BE-67C0ACABF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64622F93-424E-4414-8D02-637CBE09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1491CA09-5080-462D-80BE-49BE5FB2F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4AC9A41-83DA-4945-9C4F-82E9377D1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829BF896-696F-4FF7-B9C2-3F53EB42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02B23AC9-4400-47A8-A0EE-09CCE697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2320B93F-D636-42DA-944F-1B8E63888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761FD00E-3299-4945-9FF6-3C50A6277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C39EC47-4D1A-48B4-B6DA-1F5679008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2A957C5-F48D-4CE1-BC37-AE22FB917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EB7FA5AF-A4C4-48D4-8A6B-1C91C34F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E8B44745-1324-475B-A9F2-407862DAD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08230C7-91D6-4EAB-A587-966E9B47C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426CE6-2F26-4591-A3CB-93C03693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52A8900-7AD0-45A4-8D98-BD44EBFB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802540FC-D6AB-4115-938E-38B3666D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E1C94E3-C6D4-4D11-A80D-B7098F567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11317D-A3FE-8DCF-744A-C7EB4B64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Code Table Items Dialogs</a:t>
            </a: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6632B78-29DE-42C7-84C6-A1765841C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1849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CBF83B-67F2-F9FF-02DD-B703C3D47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874" y="617330"/>
            <a:ext cx="2899973" cy="1341236"/>
          </a:xfrm>
          <a:prstGeom prst="rect">
            <a:avLst/>
          </a:prstGeom>
          <a:ln w="9525">
            <a:noFill/>
          </a:ln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1D96CB-5E62-11E7-B500-49956C689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32" y="2795964"/>
            <a:ext cx="2890681" cy="1336939"/>
          </a:xfrm>
          <a:prstGeom prst="rect">
            <a:avLst/>
          </a:prstGeom>
          <a:ln w="9525">
            <a:noFill/>
          </a:ln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FE760C0-7B9F-6DF6-61D2-F13DBBE0EB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85" y="665121"/>
            <a:ext cx="2908046" cy="1221379"/>
          </a:xfrm>
          <a:prstGeom prst="rect">
            <a:avLst/>
          </a:prstGeom>
          <a:ln w="9525">
            <a:noFill/>
          </a:ln>
        </p:spPr>
      </p:pic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B87695-CCFF-5695-AEC2-2BD5EDFC42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0" y="2301229"/>
            <a:ext cx="2729804" cy="2306684"/>
          </a:xfrm>
          <a:prstGeom prst="rect">
            <a:avLst/>
          </a:prstGeom>
          <a:ln w="9525">
            <a:noFill/>
          </a:ln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8D9846-002F-A1DF-7C18-3861F33F9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80" y="5111785"/>
            <a:ext cx="2683510" cy="115316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64ACF5-8C92-5730-B6AD-E8F878AED2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95" y="4895335"/>
            <a:ext cx="2247265" cy="15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6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FD9786B-C897-8125-E5FC-C0E6AC641F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" y="1272074"/>
            <a:ext cx="5973588" cy="1657671"/>
          </a:xfrm>
          <a:prstGeom prst="rect">
            <a:avLst/>
          </a:prstGeom>
          <a:ln w="12700">
            <a:noFill/>
          </a:ln>
        </p:spPr>
      </p:pic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F6B5760-EFD4-59A4-5812-661FD4776B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1012031"/>
            <a:ext cx="5966465" cy="2177757"/>
          </a:xfrm>
          <a:prstGeom prst="rect">
            <a:avLst/>
          </a:prstGeom>
          <a:ln w="12700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2F7321-4330-EEF0-41BE-FF5B88AA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01937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7F9CE0-712F-4F48-C38F-BC03D956E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26" y="1480660"/>
            <a:ext cx="5973588" cy="141872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00F52D-D485-98AF-4E7C-396EC7FA87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1" y="1323417"/>
            <a:ext cx="5966465" cy="1491614"/>
          </a:xfrm>
          <a:prstGeom prst="rect">
            <a:avLst/>
          </a:prstGeom>
          <a:ln w="12700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02643D-1E1D-C941-3815-70553EBC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Navigation View Screen</a:t>
            </a:r>
          </a:p>
        </p:txBody>
      </p:sp>
    </p:spTree>
    <p:extLst>
      <p:ext uri="{BB962C8B-B14F-4D97-AF65-F5344CB8AC3E}">
        <p14:creationId xmlns:p14="http://schemas.microsoft.com/office/powerpoint/2010/main" val="376920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973D1AF-65D2-F285-855F-0EB19D7C50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" y="1107801"/>
            <a:ext cx="5973588" cy="1986217"/>
          </a:xfrm>
          <a:prstGeom prst="rect">
            <a:avLst/>
          </a:prstGeom>
          <a:ln w="12700">
            <a:noFill/>
          </a:ln>
        </p:spPr>
      </p:pic>
      <p:pic>
        <p:nvPicPr>
          <p:cNvPr id="10" name="Content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57D09A33-1502-BA61-B63A-D817494188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37148" y="959824"/>
            <a:ext cx="5966465" cy="2282172"/>
          </a:xfrm>
          <a:prstGeom prst="rect">
            <a:avLst/>
          </a:prstGeom>
          <a:ln w="12700">
            <a:noFill/>
          </a:ln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1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980B13-3A79-D645-7271-66C1D1E6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View Screen Configuration List</a:t>
            </a:r>
          </a:p>
        </p:txBody>
      </p:sp>
    </p:spTree>
    <p:extLst>
      <p:ext uri="{BB962C8B-B14F-4D97-AF65-F5344CB8AC3E}">
        <p14:creationId xmlns:p14="http://schemas.microsoft.com/office/powerpoint/2010/main" val="136398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5C6989-A488-3A5A-EFEC-A92092348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86" y="93955"/>
            <a:ext cx="1771900" cy="4027050"/>
          </a:xfrm>
          <a:prstGeom prst="rect">
            <a:avLst/>
          </a:prstGeom>
          <a:ln w="12700">
            <a:noFill/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080BF4-D0FF-5431-B0F5-B27E105074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02" y="489332"/>
            <a:ext cx="3950208" cy="3219419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1AF572-F50D-FF54-4A0A-FF7DB5CD3C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98" y="1075488"/>
            <a:ext cx="3950208" cy="2063983"/>
          </a:xfrm>
          <a:prstGeom prst="rect">
            <a:avLst/>
          </a:prstGeom>
          <a:ln w="12700">
            <a:noFill/>
          </a:ln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5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4E08E5-24DB-4E6E-73DE-0285B626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View Screen Configuration: Dialogs &amp; Dropdown</a:t>
            </a:r>
          </a:p>
        </p:txBody>
      </p:sp>
    </p:spTree>
    <p:extLst>
      <p:ext uri="{BB962C8B-B14F-4D97-AF65-F5344CB8AC3E}">
        <p14:creationId xmlns:p14="http://schemas.microsoft.com/office/powerpoint/2010/main" val="223290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D9EED1-C41F-4E4A-110C-A9832935C4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" y="1458749"/>
            <a:ext cx="5973588" cy="1284322"/>
          </a:xfrm>
          <a:prstGeom prst="rect">
            <a:avLst/>
          </a:prstGeom>
          <a:ln w="12700">
            <a:noFill/>
          </a:ln>
        </p:spPr>
      </p:pic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E217AF-822D-9D0B-C31D-027A19545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1377476"/>
            <a:ext cx="5966465" cy="1446868"/>
          </a:xfrm>
          <a:prstGeom prst="rect">
            <a:avLst/>
          </a:prstGeom>
          <a:ln w="12700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F4E522-D0E9-E44B-EAEB-BD678372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View Field Details Screen</a:t>
            </a:r>
          </a:p>
        </p:txBody>
      </p:sp>
    </p:spTree>
    <p:extLst>
      <p:ext uri="{BB962C8B-B14F-4D97-AF65-F5344CB8AC3E}">
        <p14:creationId xmlns:p14="http://schemas.microsoft.com/office/powerpoint/2010/main" val="233059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7AC217F-7BF4-2828-94BB-9650D1C3D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437" y="879787"/>
            <a:ext cx="5973588" cy="2165425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BAE7B9E-07B5-B521-A3BC-ACAE59680B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87" y="898278"/>
            <a:ext cx="5966465" cy="2371670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48656F-5793-527D-0A4B-AB5DAFA9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Editable Screen Configuration: List</a:t>
            </a:r>
          </a:p>
        </p:txBody>
      </p:sp>
    </p:spTree>
    <p:extLst>
      <p:ext uri="{BB962C8B-B14F-4D97-AF65-F5344CB8AC3E}">
        <p14:creationId xmlns:p14="http://schemas.microsoft.com/office/powerpoint/2010/main" val="105017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9C96-C01B-2732-EF97-CAF06AFE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D9EC-85F7-1BD6-D93C-F54B42AD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Application.</a:t>
            </a:r>
          </a:p>
          <a:p>
            <a:r>
              <a:rPr lang="en-US" dirty="0"/>
              <a:t>Configure Diona's solutions.</a:t>
            </a:r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More extensible</a:t>
            </a:r>
          </a:p>
          <a:p>
            <a:pPr lvl="1"/>
            <a:r>
              <a:rPr lang="en-US" dirty="0"/>
              <a:t>Easier to manage</a:t>
            </a:r>
          </a:p>
          <a:p>
            <a:pPr lvl="1"/>
            <a:r>
              <a:rPr lang="en-US" dirty="0"/>
              <a:t>Improve the visual display to appear more modern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6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A6DC-E3D1-7D3F-6E83-24F5B4E3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902-4083-39CF-BBC3-55B125F6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Scrum Methodology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ExpressJS</a:t>
            </a:r>
          </a:p>
          <a:p>
            <a:r>
              <a:rPr lang="en-US" dirty="0"/>
              <a:t>Pug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6187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584F-BF2A-5093-847C-19081029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1766-D02B-752B-9354-B37B0C8C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problems faced during project</a:t>
            </a:r>
          </a:p>
          <a:p>
            <a:r>
              <a:rPr lang="en-US" dirty="0"/>
              <a:t>Solved:</a:t>
            </a:r>
          </a:p>
          <a:p>
            <a:pPr lvl="1"/>
            <a:r>
              <a:rPr lang="en-US" dirty="0"/>
              <a:t>Reading documentation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Workplace supervisor</a:t>
            </a:r>
          </a:p>
          <a:p>
            <a:r>
              <a:rPr lang="en-US" dirty="0"/>
              <a:t>Validation of a form</a:t>
            </a:r>
          </a:p>
        </p:txBody>
      </p:sp>
    </p:spTree>
    <p:extLst>
      <p:ext uri="{BB962C8B-B14F-4D97-AF65-F5344CB8AC3E}">
        <p14:creationId xmlns:p14="http://schemas.microsoft.com/office/powerpoint/2010/main" val="295033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7409-0134-B6F9-14FC-C1F25E8B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&amp; Solutions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BFB208-058B-0A6B-4475-2A39358DAB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48" y="784079"/>
            <a:ext cx="3566453" cy="52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2750-D90C-DCD4-9183-2268A7B4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&amp; Solutions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3B76B6-1B8E-EEA3-B165-CDA945E87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14" y="747353"/>
            <a:ext cx="3649710" cy="53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B4B4-A814-C859-7F8E-83E1BDAA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4C3-30F9-FD40-CB6D-FADC6E82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≈ 70% Complete</a:t>
            </a:r>
          </a:p>
          <a:p>
            <a:r>
              <a:rPr lang="en-US" dirty="0"/>
              <a:t>Sections:</a:t>
            </a:r>
          </a:p>
          <a:p>
            <a:pPr lvl="1"/>
            <a:r>
              <a:rPr lang="en-US" dirty="0"/>
              <a:t>Relationship Types</a:t>
            </a:r>
          </a:p>
          <a:p>
            <a:pPr lvl="1"/>
            <a:r>
              <a:rPr lang="en-US" dirty="0"/>
              <a:t>Allegation Types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Note Types</a:t>
            </a:r>
          </a:p>
          <a:p>
            <a:pPr lvl="1"/>
            <a:r>
              <a:rPr lang="en-US" dirty="0"/>
              <a:t>Storyboards</a:t>
            </a:r>
          </a:p>
          <a:p>
            <a:r>
              <a:rPr lang="en-US" dirty="0"/>
              <a:t>Manual Testing</a:t>
            </a:r>
          </a:p>
          <a:p>
            <a:r>
              <a:rPr lang="en-US" dirty="0"/>
              <a:t>Automated Testing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75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9C1E-91D8-D6E8-38D3-8CC8F763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8391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6CBE16-EF1E-10AD-E484-B21AA84D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1437DC59-8692-EF02-0E87-468B6813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002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984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AA76-40B1-1847-B525-ABFAC707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BFF3-BAE8-DDB1-ADDD-5ED0F322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ExpressJS</a:t>
            </a:r>
          </a:p>
          <a:p>
            <a:r>
              <a:rPr lang="en-US" dirty="0"/>
              <a:t>Pug</a:t>
            </a:r>
          </a:p>
          <a:p>
            <a:r>
              <a:rPr lang="en-US" dirty="0"/>
              <a:t>Bootstrap 5</a:t>
            </a:r>
          </a:p>
          <a:p>
            <a:r>
              <a:rPr lang="en-US" dirty="0"/>
              <a:t>Balsamiq</a:t>
            </a:r>
          </a:p>
          <a:p>
            <a:r>
              <a:rPr lang="en-US" dirty="0"/>
              <a:t>Jira/Trello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CDD7E5-E1A5-C524-63F6-ED9DBD1A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MVC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1D9DBCB-2D4F-9620-B924-0FA0127D3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2" y="1475070"/>
            <a:ext cx="6120318" cy="391700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8379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B959-2F0B-5564-D464-1C5F1F19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916C-7906-65D0-02D0-B5FD8A2F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Scrum</a:t>
            </a:r>
          </a:p>
          <a:p>
            <a:r>
              <a:rPr lang="en-US" dirty="0"/>
              <a:t>Sprints – Smaller &amp; more manageable sections</a:t>
            </a:r>
          </a:p>
          <a:p>
            <a:r>
              <a:rPr lang="en-US" dirty="0"/>
              <a:t>Daily scrum meetings</a:t>
            </a:r>
          </a:p>
          <a:p>
            <a:r>
              <a:rPr lang="en-US" dirty="0"/>
              <a:t>How to track and plan the project?</a:t>
            </a:r>
          </a:p>
          <a:p>
            <a:pPr lvl="1"/>
            <a:r>
              <a:rPr lang="en-US" dirty="0"/>
              <a:t>JIRA</a:t>
            </a:r>
          </a:p>
          <a:p>
            <a:pPr lvl="1"/>
            <a:r>
              <a:rPr lang="en-US" dirty="0"/>
              <a:t>Trello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9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B3C-69DC-03D8-A9F4-F485C5F3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2D7A4-7B59-047C-09D1-3DA0950F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  <a:p>
            <a:r>
              <a:rPr lang="en-US" dirty="0"/>
              <a:t>Screen Designs</a:t>
            </a:r>
          </a:p>
          <a:p>
            <a:r>
              <a:rPr lang="en-US" dirty="0"/>
              <a:t>Walkthrough</a:t>
            </a:r>
          </a:p>
          <a:p>
            <a:r>
              <a:rPr lang="en-US" dirty="0"/>
              <a:t>UML Class Diagram</a:t>
            </a:r>
          </a:p>
          <a:p>
            <a:r>
              <a:rPr lang="en-US" dirty="0"/>
              <a:t>Personas</a:t>
            </a:r>
          </a:p>
          <a:p>
            <a:r>
              <a:rPr lang="en-US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33746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515622-00C3-2663-9EF3-E4F19A057E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" y="682183"/>
            <a:ext cx="5973588" cy="2837453"/>
          </a:xfrm>
          <a:prstGeom prst="rect">
            <a:avLst/>
          </a:prstGeom>
          <a:ln w="12700">
            <a:noFill/>
          </a:ln>
        </p:spPr>
      </p:pic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3956AE-4378-5D48-229A-50D00AA068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19" y="88004"/>
            <a:ext cx="4040190" cy="4040190"/>
          </a:xfrm>
          <a:prstGeom prst="rect">
            <a:avLst/>
          </a:prstGeom>
          <a:ln w="12700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A66528-9614-AC3E-EC40-E957C25C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Screen Designs</a:t>
            </a:r>
          </a:p>
        </p:txBody>
      </p:sp>
    </p:spTree>
    <p:extLst>
      <p:ext uri="{BB962C8B-B14F-4D97-AF65-F5344CB8AC3E}">
        <p14:creationId xmlns:p14="http://schemas.microsoft.com/office/powerpoint/2010/main" val="214536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B63A-A363-EC0E-C074-4B5B2F80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62BFBD54-E941-A2C0-CD0B-31F31FA3EF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46" y="395287"/>
            <a:ext cx="2190108" cy="2382838"/>
          </a:xfrm>
          <a:prstGeom prst="rect">
            <a:avLst/>
          </a:prstGeom>
        </p:spPr>
      </p:pic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850BB934-725B-4856-7839-E96ACA9F3C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74" y="395287"/>
            <a:ext cx="3117733" cy="2382839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DEC9C17-26D0-0DB2-D3E9-5E8BD52CC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46" y="3184525"/>
            <a:ext cx="2190108" cy="204921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904DFCE-EC5D-A47A-6F9E-27E7A28101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74" y="3101398"/>
            <a:ext cx="3003881" cy="361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370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3047</TotalTime>
  <Words>241</Words>
  <Application>Microsoft Macintosh PowerPoint</Application>
  <PresentationFormat>Widescreen</PresentationFormat>
  <Paragraphs>107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Rockwell</vt:lpstr>
      <vt:lpstr>Wingdings</vt:lpstr>
      <vt:lpstr>Atlas</vt:lpstr>
      <vt:lpstr>Replace Existing Configuration Manager Application for Diona Solutions</vt:lpstr>
      <vt:lpstr>Introduction</vt:lpstr>
      <vt:lpstr>Demo</vt:lpstr>
      <vt:lpstr>Technology</vt:lpstr>
      <vt:lpstr>MVC</vt:lpstr>
      <vt:lpstr>Methodology</vt:lpstr>
      <vt:lpstr>Design</vt:lpstr>
      <vt:lpstr>Screen Designs</vt:lpstr>
      <vt:lpstr>UML Class Diagrams</vt:lpstr>
      <vt:lpstr>Implementation</vt:lpstr>
      <vt:lpstr>System Properties List Screen</vt:lpstr>
      <vt:lpstr>Code Table Dialogs</vt:lpstr>
      <vt:lpstr>Code Table Items Dialogs</vt:lpstr>
      <vt:lpstr>Navigation</vt:lpstr>
      <vt:lpstr>Navigation View Screen</vt:lpstr>
      <vt:lpstr>View Screen Configuration List</vt:lpstr>
      <vt:lpstr>View Screen Configuration: Dialogs &amp; Dropdown</vt:lpstr>
      <vt:lpstr>View Field Details Screen</vt:lpstr>
      <vt:lpstr>Editable Screen Configuration: List</vt:lpstr>
      <vt:lpstr>What I Learned</vt:lpstr>
      <vt:lpstr>Problems Encountered &amp; Solutions</vt:lpstr>
      <vt:lpstr>Problems Encountered &amp; Solutions</vt:lpstr>
      <vt:lpstr>Problems Encountered &amp; Solutions</vt:lpstr>
      <vt:lpstr>Future Development</vt:lpstr>
      <vt:lpstr>Thank You For Listening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 Existing Configuration Manager Application for Diona Solutions</dc:title>
  <dc:creator>David Fagan</dc:creator>
  <cp:lastModifiedBy>David Fagan</cp:lastModifiedBy>
  <cp:revision>6</cp:revision>
  <dcterms:created xsi:type="dcterms:W3CDTF">2023-04-16T19:16:44Z</dcterms:created>
  <dcterms:modified xsi:type="dcterms:W3CDTF">2023-04-21T15:04:01Z</dcterms:modified>
</cp:coreProperties>
</file>