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9144000" cx="16256000"/>
  <p:notesSz cx="16256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3" roundtripDataSignature="AMtx7mh6fy3u/G8NiAKIrxX/y7gmd9Q0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deaf0d618d_0_24:notes"/>
          <p:cNvSpPr txBox="1"/>
          <p:nvPr>
            <p:ph idx="1" type="body"/>
          </p:nvPr>
        </p:nvSpPr>
        <p:spPr>
          <a:xfrm>
            <a:off x="1625600" y="4343400"/>
            <a:ext cx="1300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2" name="Google Shape;542;gdeaf0d618d_0_24:notes"/>
          <p:cNvSpPr/>
          <p:nvPr>
            <p:ph idx="2" type="sldImg"/>
          </p:nvPr>
        </p:nvSpPr>
        <p:spPr>
          <a:xfrm>
            <a:off x="2709875" y="685800"/>
            <a:ext cx="1083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3" name="Google Shape;583;p8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0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2" name="Google Shape;632;p10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deaf0d618d_0_65:notes"/>
          <p:cNvSpPr txBox="1"/>
          <p:nvPr>
            <p:ph idx="1" type="body"/>
          </p:nvPr>
        </p:nvSpPr>
        <p:spPr>
          <a:xfrm>
            <a:off x="1625600" y="4343400"/>
            <a:ext cx="1300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4" name="Google Shape;684;gdeaf0d618d_0_65:notes"/>
          <p:cNvSpPr/>
          <p:nvPr>
            <p:ph idx="2" type="sldImg"/>
          </p:nvPr>
        </p:nvSpPr>
        <p:spPr>
          <a:xfrm>
            <a:off x="2709875" y="685800"/>
            <a:ext cx="1083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3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5" name="Google Shape;725;p13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deaf0d618d_0_343:notes"/>
          <p:cNvSpPr txBox="1"/>
          <p:nvPr>
            <p:ph idx="1" type="body"/>
          </p:nvPr>
        </p:nvSpPr>
        <p:spPr>
          <a:xfrm>
            <a:off x="1625600" y="4343400"/>
            <a:ext cx="1300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9" name="Google Shape;759;gdeaf0d618d_0_343:notes"/>
          <p:cNvSpPr/>
          <p:nvPr>
            <p:ph idx="2" type="sldImg"/>
          </p:nvPr>
        </p:nvSpPr>
        <p:spPr>
          <a:xfrm>
            <a:off x="2709875" y="685800"/>
            <a:ext cx="1083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deaf0d618d_0_106:notes"/>
          <p:cNvSpPr txBox="1"/>
          <p:nvPr>
            <p:ph idx="1" type="body"/>
          </p:nvPr>
        </p:nvSpPr>
        <p:spPr>
          <a:xfrm>
            <a:off x="1625600" y="4343400"/>
            <a:ext cx="1300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1" name="Google Shape;821;gdeaf0d618d_0_106:notes"/>
          <p:cNvSpPr/>
          <p:nvPr>
            <p:ph idx="2" type="sldImg"/>
          </p:nvPr>
        </p:nvSpPr>
        <p:spPr>
          <a:xfrm>
            <a:off x="2709875" y="685800"/>
            <a:ext cx="1083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9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2" name="Google Shape;862;p19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deaf0d618d_0_408:notes"/>
          <p:cNvSpPr txBox="1"/>
          <p:nvPr>
            <p:ph idx="1" type="body"/>
          </p:nvPr>
        </p:nvSpPr>
        <p:spPr>
          <a:xfrm>
            <a:off x="1625600" y="4343400"/>
            <a:ext cx="1300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6" name="Google Shape;936;gdeaf0d618d_0_408:notes"/>
          <p:cNvSpPr/>
          <p:nvPr>
            <p:ph idx="2" type="sldImg"/>
          </p:nvPr>
        </p:nvSpPr>
        <p:spPr>
          <a:xfrm>
            <a:off x="2709875" y="685800"/>
            <a:ext cx="1083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deaf0d618d_0_146:notes"/>
          <p:cNvSpPr txBox="1"/>
          <p:nvPr>
            <p:ph idx="1" type="body"/>
          </p:nvPr>
        </p:nvSpPr>
        <p:spPr>
          <a:xfrm>
            <a:off x="1625600" y="4343400"/>
            <a:ext cx="1300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8" name="Google Shape;998;gdeaf0d618d_0_146:notes"/>
          <p:cNvSpPr/>
          <p:nvPr>
            <p:ph idx="2" type="sldImg"/>
          </p:nvPr>
        </p:nvSpPr>
        <p:spPr>
          <a:xfrm>
            <a:off x="2709875" y="685800"/>
            <a:ext cx="1083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22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9" name="Google Shape;1039;p22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deaf0d618d_0_477:notes"/>
          <p:cNvSpPr txBox="1"/>
          <p:nvPr>
            <p:ph idx="1" type="body"/>
          </p:nvPr>
        </p:nvSpPr>
        <p:spPr>
          <a:xfrm>
            <a:off x="1625600" y="4343400"/>
            <a:ext cx="1300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1" name="Google Shape;1071;gdeaf0d618d_0_477:notes"/>
          <p:cNvSpPr/>
          <p:nvPr>
            <p:ph idx="2" type="sldImg"/>
          </p:nvPr>
        </p:nvSpPr>
        <p:spPr>
          <a:xfrm>
            <a:off x="2709875" y="685800"/>
            <a:ext cx="1083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deaf0d618d_0_538:notes"/>
          <p:cNvSpPr txBox="1"/>
          <p:nvPr>
            <p:ph idx="1" type="body"/>
          </p:nvPr>
        </p:nvSpPr>
        <p:spPr>
          <a:xfrm>
            <a:off x="1625600" y="4343400"/>
            <a:ext cx="1300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3" name="Google Shape;1133;gdeaf0d618d_0_538:notes"/>
          <p:cNvSpPr/>
          <p:nvPr>
            <p:ph idx="2" type="sldImg"/>
          </p:nvPr>
        </p:nvSpPr>
        <p:spPr>
          <a:xfrm>
            <a:off x="2709875" y="685800"/>
            <a:ext cx="1083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deaf0d618d_0_578:notes"/>
          <p:cNvSpPr txBox="1"/>
          <p:nvPr>
            <p:ph idx="1" type="body"/>
          </p:nvPr>
        </p:nvSpPr>
        <p:spPr>
          <a:xfrm>
            <a:off x="1625600" y="4343400"/>
            <a:ext cx="1300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4" name="Google Shape;1174;gdeaf0d618d_0_578:notes"/>
          <p:cNvSpPr/>
          <p:nvPr>
            <p:ph idx="2" type="sldImg"/>
          </p:nvPr>
        </p:nvSpPr>
        <p:spPr>
          <a:xfrm>
            <a:off x="2709875" y="685800"/>
            <a:ext cx="1083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deaf0d618d_0_609:notes"/>
          <p:cNvSpPr txBox="1"/>
          <p:nvPr>
            <p:ph idx="1" type="body"/>
          </p:nvPr>
        </p:nvSpPr>
        <p:spPr>
          <a:xfrm>
            <a:off x="1625600" y="4343400"/>
            <a:ext cx="1300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9" name="Google Shape;1259;gdeaf0d618d_0_609:notes"/>
          <p:cNvSpPr/>
          <p:nvPr>
            <p:ph idx="2" type="sldImg"/>
          </p:nvPr>
        </p:nvSpPr>
        <p:spPr>
          <a:xfrm>
            <a:off x="2709875" y="685800"/>
            <a:ext cx="1083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deaf0d618d_0_670:notes"/>
          <p:cNvSpPr txBox="1"/>
          <p:nvPr>
            <p:ph idx="1" type="body"/>
          </p:nvPr>
        </p:nvSpPr>
        <p:spPr>
          <a:xfrm>
            <a:off x="1625600" y="4343400"/>
            <a:ext cx="1300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1" name="Google Shape;1321;gdeaf0d618d_0_670:notes"/>
          <p:cNvSpPr/>
          <p:nvPr>
            <p:ph idx="2" type="sldImg"/>
          </p:nvPr>
        </p:nvSpPr>
        <p:spPr>
          <a:xfrm>
            <a:off x="2709875" y="685800"/>
            <a:ext cx="1083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deaf0d618d_0_710:notes"/>
          <p:cNvSpPr txBox="1"/>
          <p:nvPr>
            <p:ph idx="1" type="body"/>
          </p:nvPr>
        </p:nvSpPr>
        <p:spPr>
          <a:xfrm>
            <a:off x="1625600" y="4343400"/>
            <a:ext cx="1300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2" name="Google Shape;1362;gdeaf0d618d_0_710:notes"/>
          <p:cNvSpPr/>
          <p:nvPr>
            <p:ph idx="2" type="sldImg"/>
          </p:nvPr>
        </p:nvSpPr>
        <p:spPr>
          <a:xfrm>
            <a:off x="2709875" y="685800"/>
            <a:ext cx="1083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deaf0d618d_0_950:notes"/>
          <p:cNvSpPr/>
          <p:nvPr>
            <p:ph idx="2" type="sldImg"/>
          </p:nvPr>
        </p:nvSpPr>
        <p:spPr>
          <a:xfrm>
            <a:off x="1625600" y="857250"/>
            <a:ext cx="130047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0" name="Google Shape;1410;gdeaf0d618d_0_950:notes"/>
          <p:cNvSpPr txBox="1"/>
          <p:nvPr>
            <p:ph idx="1" type="body"/>
          </p:nvPr>
        </p:nvSpPr>
        <p:spPr>
          <a:xfrm>
            <a:off x="1625600" y="3300413"/>
            <a:ext cx="130047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1" name="Google Shape;1411;gdeaf0d618d_0_950:notes"/>
          <p:cNvSpPr txBox="1"/>
          <p:nvPr>
            <p:ph idx="12" type="sldNum"/>
          </p:nvPr>
        </p:nvSpPr>
        <p:spPr>
          <a:xfrm>
            <a:off x="9207971" y="6513910"/>
            <a:ext cx="70443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4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5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6" name="Google Shape;346;p6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deaf0d618d_0_811:notes"/>
          <p:cNvSpPr txBox="1"/>
          <p:nvPr>
            <p:ph idx="1" type="body"/>
          </p:nvPr>
        </p:nvSpPr>
        <p:spPr>
          <a:xfrm>
            <a:off x="1625600" y="4343400"/>
            <a:ext cx="1300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8" name="Google Shape;408;gdeaf0d618d_0_811:notes"/>
          <p:cNvSpPr/>
          <p:nvPr>
            <p:ph idx="2" type="sldImg"/>
          </p:nvPr>
        </p:nvSpPr>
        <p:spPr>
          <a:xfrm>
            <a:off x="2709875" y="685800"/>
            <a:ext cx="1083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deaf0d618d_0_851:notes"/>
          <p:cNvSpPr txBox="1"/>
          <p:nvPr>
            <p:ph idx="1" type="body"/>
          </p:nvPr>
        </p:nvSpPr>
        <p:spPr>
          <a:xfrm>
            <a:off x="1625600" y="4343400"/>
            <a:ext cx="1300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9" name="Google Shape;449;gdeaf0d618d_0_851:notes"/>
          <p:cNvSpPr/>
          <p:nvPr>
            <p:ph idx="2" type="sldImg"/>
          </p:nvPr>
        </p:nvSpPr>
        <p:spPr>
          <a:xfrm>
            <a:off x="2709875" y="685800"/>
            <a:ext cx="1083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deaf0d618d_0_882:notes"/>
          <p:cNvSpPr txBox="1"/>
          <p:nvPr>
            <p:ph idx="1" type="body"/>
          </p:nvPr>
        </p:nvSpPr>
        <p:spPr>
          <a:xfrm>
            <a:off x="1625600" y="4343400"/>
            <a:ext cx="1300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0" name="Google Shape;480;gdeaf0d618d_0_882:notes"/>
          <p:cNvSpPr/>
          <p:nvPr>
            <p:ph idx="2" type="sldImg"/>
          </p:nvPr>
        </p:nvSpPr>
        <p:spPr>
          <a:xfrm>
            <a:off x="2709875" y="685800"/>
            <a:ext cx="1083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idx="11" type="ftr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0" type="dt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ctrTitle"/>
          </p:nvPr>
        </p:nvSpPr>
        <p:spPr>
          <a:xfrm>
            <a:off x="1219200" y="2834640"/>
            <a:ext cx="13817599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1" type="ftr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0" type="dt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812800" y="365760"/>
            <a:ext cx="1463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1" type="ftr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0" type="dt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812800" y="365760"/>
            <a:ext cx="1463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2" type="body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0" type="dt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2" type="sldNum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/>
          <p:nvPr>
            <p:ph type="title"/>
          </p:nvPr>
        </p:nvSpPr>
        <p:spPr>
          <a:xfrm>
            <a:off x="812800" y="365760"/>
            <a:ext cx="1463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1" type="ftr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2" type="sldNum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812800" y="365760"/>
            <a:ext cx="1463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1" type="ftr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0" type="dt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4.png"/><Relationship Id="rId22" Type="http://schemas.openxmlformats.org/officeDocument/2006/relationships/image" Target="../media/image21.png"/><Relationship Id="rId21" Type="http://schemas.openxmlformats.org/officeDocument/2006/relationships/image" Target="../media/image18.png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6.png"/><Relationship Id="rId25" Type="http://schemas.openxmlformats.org/officeDocument/2006/relationships/image" Target="../media/image19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1.png"/><Relationship Id="rId11" Type="http://schemas.openxmlformats.org/officeDocument/2006/relationships/image" Target="../media/image8.png"/><Relationship Id="rId10" Type="http://schemas.openxmlformats.org/officeDocument/2006/relationships/image" Target="../media/image9.png"/><Relationship Id="rId13" Type="http://schemas.openxmlformats.org/officeDocument/2006/relationships/image" Target="../media/image20.png"/><Relationship Id="rId12" Type="http://schemas.openxmlformats.org/officeDocument/2006/relationships/image" Target="../media/image7.png"/><Relationship Id="rId15" Type="http://schemas.openxmlformats.org/officeDocument/2006/relationships/image" Target="../media/image11.png"/><Relationship Id="rId14" Type="http://schemas.openxmlformats.org/officeDocument/2006/relationships/image" Target="../media/image13.png"/><Relationship Id="rId17" Type="http://schemas.openxmlformats.org/officeDocument/2006/relationships/image" Target="../media/image22.png"/><Relationship Id="rId16" Type="http://schemas.openxmlformats.org/officeDocument/2006/relationships/image" Target="../media/image15.png"/><Relationship Id="rId19" Type="http://schemas.openxmlformats.org/officeDocument/2006/relationships/image" Target="../media/image17.png"/><Relationship Id="rId18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2.png"/><Relationship Id="rId5" Type="http://schemas.openxmlformats.org/officeDocument/2006/relationships/image" Target="../media/image28.png"/><Relationship Id="rId6" Type="http://schemas.openxmlformats.org/officeDocument/2006/relationships/image" Target="../media/image35.png"/><Relationship Id="rId7" Type="http://schemas.openxmlformats.org/officeDocument/2006/relationships/image" Target="../media/image33.png"/><Relationship Id="rId8" Type="http://schemas.openxmlformats.org/officeDocument/2006/relationships/image" Target="../media/image29.png"/><Relationship Id="rId11" Type="http://schemas.openxmlformats.org/officeDocument/2006/relationships/image" Target="../media/image40.png"/><Relationship Id="rId10" Type="http://schemas.openxmlformats.org/officeDocument/2006/relationships/image" Target="../media/image27.png"/><Relationship Id="rId13" Type="http://schemas.openxmlformats.org/officeDocument/2006/relationships/image" Target="../media/image31.png"/><Relationship Id="rId12" Type="http://schemas.openxmlformats.org/officeDocument/2006/relationships/image" Target="../media/image3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1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5" Type="http://schemas.openxmlformats.org/officeDocument/2006/relationships/image" Target="../media/image59.png"/><Relationship Id="rId6" Type="http://schemas.openxmlformats.org/officeDocument/2006/relationships/image" Target="../media/image72.png"/><Relationship Id="rId7" Type="http://schemas.openxmlformats.org/officeDocument/2006/relationships/image" Target="../media/image62.png"/><Relationship Id="rId8" Type="http://schemas.openxmlformats.org/officeDocument/2006/relationships/image" Target="../media/image5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1.png"/><Relationship Id="rId4" Type="http://schemas.openxmlformats.org/officeDocument/2006/relationships/image" Target="../media/image21.png"/><Relationship Id="rId9" Type="http://schemas.openxmlformats.org/officeDocument/2006/relationships/image" Target="../media/image67.png"/><Relationship Id="rId5" Type="http://schemas.openxmlformats.org/officeDocument/2006/relationships/image" Target="../media/image23.png"/><Relationship Id="rId6" Type="http://schemas.openxmlformats.org/officeDocument/2006/relationships/image" Target="../media/image14.png"/><Relationship Id="rId7" Type="http://schemas.openxmlformats.org/officeDocument/2006/relationships/image" Target="../media/image55.png"/><Relationship Id="rId8" Type="http://schemas.openxmlformats.org/officeDocument/2006/relationships/image" Target="../media/image24.png"/><Relationship Id="rId11" Type="http://schemas.openxmlformats.org/officeDocument/2006/relationships/image" Target="../media/image60.png"/><Relationship Id="rId10" Type="http://schemas.openxmlformats.org/officeDocument/2006/relationships/image" Target="../media/image66.png"/><Relationship Id="rId13" Type="http://schemas.openxmlformats.org/officeDocument/2006/relationships/image" Target="../media/image81.png"/><Relationship Id="rId12" Type="http://schemas.openxmlformats.org/officeDocument/2006/relationships/image" Target="../media/image6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2.png"/><Relationship Id="rId5" Type="http://schemas.openxmlformats.org/officeDocument/2006/relationships/image" Target="../media/image28.png"/><Relationship Id="rId6" Type="http://schemas.openxmlformats.org/officeDocument/2006/relationships/image" Target="../media/image35.png"/><Relationship Id="rId7" Type="http://schemas.openxmlformats.org/officeDocument/2006/relationships/image" Target="../media/image33.png"/><Relationship Id="rId8" Type="http://schemas.openxmlformats.org/officeDocument/2006/relationships/image" Target="../media/image29.png"/><Relationship Id="rId11" Type="http://schemas.openxmlformats.org/officeDocument/2006/relationships/image" Target="../media/image40.png"/><Relationship Id="rId10" Type="http://schemas.openxmlformats.org/officeDocument/2006/relationships/image" Target="../media/image27.png"/><Relationship Id="rId13" Type="http://schemas.openxmlformats.org/officeDocument/2006/relationships/image" Target="../media/image31.png"/><Relationship Id="rId12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3.png"/><Relationship Id="rId4" Type="http://schemas.openxmlformats.org/officeDocument/2006/relationships/image" Target="../media/image21.png"/><Relationship Id="rId9" Type="http://schemas.openxmlformats.org/officeDocument/2006/relationships/image" Target="../media/image68.png"/><Relationship Id="rId5" Type="http://schemas.openxmlformats.org/officeDocument/2006/relationships/image" Target="../media/image23.png"/><Relationship Id="rId6" Type="http://schemas.openxmlformats.org/officeDocument/2006/relationships/image" Target="../media/image14.png"/><Relationship Id="rId7" Type="http://schemas.openxmlformats.org/officeDocument/2006/relationships/image" Target="../media/image55.png"/><Relationship Id="rId8" Type="http://schemas.openxmlformats.org/officeDocument/2006/relationships/image" Target="../media/image24.png"/><Relationship Id="rId10" Type="http://schemas.openxmlformats.org/officeDocument/2006/relationships/image" Target="../media/image7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2.png"/><Relationship Id="rId5" Type="http://schemas.openxmlformats.org/officeDocument/2006/relationships/image" Target="../media/image28.png"/><Relationship Id="rId6" Type="http://schemas.openxmlformats.org/officeDocument/2006/relationships/image" Target="../media/image35.png"/><Relationship Id="rId7" Type="http://schemas.openxmlformats.org/officeDocument/2006/relationships/image" Target="../media/image33.png"/><Relationship Id="rId8" Type="http://schemas.openxmlformats.org/officeDocument/2006/relationships/image" Target="../media/image29.png"/><Relationship Id="rId11" Type="http://schemas.openxmlformats.org/officeDocument/2006/relationships/image" Target="../media/image40.png"/><Relationship Id="rId10" Type="http://schemas.openxmlformats.org/officeDocument/2006/relationships/image" Target="../media/image27.png"/><Relationship Id="rId13" Type="http://schemas.openxmlformats.org/officeDocument/2006/relationships/image" Target="../media/image31.png"/><Relationship Id="rId12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3.png"/><Relationship Id="rId4" Type="http://schemas.openxmlformats.org/officeDocument/2006/relationships/image" Target="../media/image21.png"/><Relationship Id="rId9" Type="http://schemas.openxmlformats.org/officeDocument/2006/relationships/image" Target="../media/image64.png"/><Relationship Id="rId5" Type="http://schemas.openxmlformats.org/officeDocument/2006/relationships/image" Target="../media/image23.png"/><Relationship Id="rId6" Type="http://schemas.openxmlformats.org/officeDocument/2006/relationships/image" Target="../media/image14.png"/><Relationship Id="rId7" Type="http://schemas.openxmlformats.org/officeDocument/2006/relationships/image" Target="../media/image55.png"/><Relationship Id="rId8" Type="http://schemas.openxmlformats.org/officeDocument/2006/relationships/image" Target="../media/image24.png"/><Relationship Id="rId11" Type="http://schemas.openxmlformats.org/officeDocument/2006/relationships/image" Target="../media/image69.png"/><Relationship Id="rId10" Type="http://schemas.openxmlformats.org/officeDocument/2006/relationships/image" Target="../media/image63.png"/><Relationship Id="rId13" Type="http://schemas.openxmlformats.org/officeDocument/2006/relationships/image" Target="../media/image74.png"/><Relationship Id="rId12" Type="http://schemas.openxmlformats.org/officeDocument/2006/relationships/image" Target="../media/image70.png"/><Relationship Id="rId15" Type="http://schemas.openxmlformats.org/officeDocument/2006/relationships/image" Target="../media/image75.png"/><Relationship Id="rId14" Type="http://schemas.openxmlformats.org/officeDocument/2006/relationships/image" Target="../media/image73.png"/><Relationship Id="rId17" Type="http://schemas.openxmlformats.org/officeDocument/2006/relationships/image" Target="../media/image82.png"/><Relationship Id="rId16" Type="http://schemas.openxmlformats.org/officeDocument/2006/relationships/image" Target="../media/image78.png"/><Relationship Id="rId19" Type="http://schemas.openxmlformats.org/officeDocument/2006/relationships/image" Target="../media/image79.png"/><Relationship Id="rId18" Type="http://schemas.openxmlformats.org/officeDocument/2006/relationships/image" Target="../media/image7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2.png"/><Relationship Id="rId5" Type="http://schemas.openxmlformats.org/officeDocument/2006/relationships/image" Target="../media/image28.png"/><Relationship Id="rId6" Type="http://schemas.openxmlformats.org/officeDocument/2006/relationships/image" Target="../media/image35.png"/><Relationship Id="rId7" Type="http://schemas.openxmlformats.org/officeDocument/2006/relationships/image" Target="../media/image33.png"/><Relationship Id="rId8" Type="http://schemas.openxmlformats.org/officeDocument/2006/relationships/image" Target="../media/image29.png"/><Relationship Id="rId11" Type="http://schemas.openxmlformats.org/officeDocument/2006/relationships/image" Target="../media/image40.png"/><Relationship Id="rId10" Type="http://schemas.openxmlformats.org/officeDocument/2006/relationships/image" Target="../media/image27.png"/><Relationship Id="rId13" Type="http://schemas.openxmlformats.org/officeDocument/2006/relationships/image" Target="../media/image31.png"/><Relationship Id="rId12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29.png"/><Relationship Id="rId5" Type="http://schemas.openxmlformats.org/officeDocument/2006/relationships/image" Target="../media/image25.png"/><Relationship Id="rId6" Type="http://schemas.openxmlformats.org/officeDocument/2006/relationships/image" Target="../media/image28.png"/><Relationship Id="rId7" Type="http://schemas.openxmlformats.org/officeDocument/2006/relationships/image" Target="../media/image35.png"/><Relationship Id="rId8" Type="http://schemas.openxmlformats.org/officeDocument/2006/relationships/image" Target="../media/image33.png"/><Relationship Id="rId11" Type="http://schemas.openxmlformats.org/officeDocument/2006/relationships/image" Target="../media/image27.png"/><Relationship Id="rId10" Type="http://schemas.openxmlformats.org/officeDocument/2006/relationships/image" Target="../media/image32.png"/><Relationship Id="rId13" Type="http://schemas.openxmlformats.org/officeDocument/2006/relationships/image" Target="../media/image36.png"/><Relationship Id="rId12" Type="http://schemas.openxmlformats.org/officeDocument/2006/relationships/image" Target="../media/image30.png"/><Relationship Id="rId14" Type="http://schemas.openxmlformats.org/officeDocument/2006/relationships/image" Target="../media/image3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3.png"/><Relationship Id="rId4" Type="http://schemas.openxmlformats.org/officeDocument/2006/relationships/image" Target="../media/image21.png"/><Relationship Id="rId9" Type="http://schemas.openxmlformats.org/officeDocument/2006/relationships/image" Target="../media/image57.png"/><Relationship Id="rId5" Type="http://schemas.openxmlformats.org/officeDocument/2006/relationships/image" Target="../media/image23.png"/><Relationship Id="rId6" Type="http://schemas.openxmlformats.org/officeDocument/2006/relationships/image" Target="../media/image14.png"/><Relationship Id="rId7" Type="http://schemas.openxmlformats.org/officeDocument/2006/relationships/image" Target="../media/image55.png"/><Relationship Id="rId8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2.png"/><Relationship Id="rId5" Type="http://schemas.openxmlformats.org/officeDocument/2006/relationships/image" Target="../media/image28.png"/><Relationship Id="rId6" Type="http://schemas.openxmlformats.org/officeDocument/2006/relationships/image" Target="../media/image35.png"/><Relationship Id="rId7" Type="http://schemas.openxmlformats.org/officeDocument/2006/relationships/image" Target="../media/image33.png"/><Relationship Id="rId8" Type="http://schemas.openxmlformats.org/officeDocument/2006/relationships/image" Target="../media/image29.png"/><Relationship Id="rId11" Type="http://schemas.openxmlformats.org/officeDocument/2006/relationships/image" Target="../media/image40.png"/><Relationship Id="rId10" Type="http://schemas.openxmlformats.org/officeDocument/2006/relationships/image" Target="../media/image27.png"/><Relationship Id="rId13" Type="http://schemas.openxmlformats.org/officeDocument/2006/relationships/image" Target="../media/image31.png"/><Relationship Id="rId12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20" Type="http://schemas.openxmlformats.org/officeDocument/2006/relationships/image" Target="../media/image46.png"/><Relationship Id="rId22" Type="http://schemas.openxmlformats.org/officeDocument/2006/relationships/image" Target="../media/image52.png"/><Relationship Id="rId21" Type="http://schemas.openxmlformats.org/officeDocument/2006/relationships/image" Target="../media/image49.png"/><Relationship Id="rId23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3.png"/><Relationship Id="rId4" Type="http://schemas.openxmlformats.org/officeDocument/2006/relationships/image" Target="../media/image21.png"/><Relationship Id="rId9" Type="http://schemas.openxmlformats.org/officeDocument/2006/relationships/image" Target="../media/image51.png"/><Relationship Id="rId5" Type="http://schemas.openxmlformats.org/officeDocument/2006/relationships/image" Target="../media/image23.png"/><Relationship Id="rId6" Type="http://schemas.openxmlformats.org/officeDocument/2006/relationships/image" Target="../media/image14.png"/><Relationship Id="rId7" Type="http://schemas.openxmlformats.org/officeDocument/2006/relationships/image" Target="../media/image55.png"/><Relationship Id="rId8" Type="http://schemas.openxmlformats.org/officeDocument/2006/relationships/image" Target="../media/image24.png"/><Relationship Id="rId11" Type="http://schemas.openxmlformats.org/officeDocument/2006/relationships/image" Target="../media/image38.png"/><Relationship Id="rId10" Type="http://schemas.openxmlformats.org/officeDocument/2006/relationships/image" Target="../media/image50.png"/><Relationship Id="rId13" Type="http://schemas.openxmlformats.org/officeDocument/2006/relationships/image" Target="../media/image44.png"/><Relationship Id="rId12" Type="http://schemas.openxmlformats.org/officeDocument/2006/relationships/image" Target="../media/image41.png"/><Relationship Id="rId15" Type="http://schemas.openxmlformats.org/officeDocument/2006/relationships/image" Target="../media/image48.png"/><Relationship Id="rId14" Type="http://schemas.openxmlformats.org/officeDocument/2006/relationships/image" Target="../media/image39.png"/><Relationship Id="rId17" Type="http://schemas.openxmlformats.org/officeDocument/2006/relationships/image" Target="../media/image47.png"/><Relationship Id="rId16" Type="http://schemas.openxmlformats.org/officeDocument/2006/relationships/image" Target="../media/image43.png"/><Relationship Id="rId19" Type="http://schemas.openxmlformats.org/officeDocument/2006/relationships/image" Target="../media/image42.png"/><Relationship Id="rId18" Type="http://schemas.openxmlformats.org/officeDocument/2006/relationships/image" Target="../media/image4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2.png"/><Relationship Id="rId5" Type="http://schemas.openxmlformats.org/officeDocument/2006/relationships/image" Target="../media/image28.png"/><Relationship Id="rId6" Type="http://schemas.openxmlformats.org/officeDocument/2006/relationships/image" Target="../media/image35.png"/><Relationship Id="rId7" Type="http://schemas.openxmlformats.org/officeDocument/2006/relationships/image" Target="../media/image33.png"/><Relationship Id="rId8" Type="http://schemas.openxmlformats.org/officeDocument/2006/relationships/image" Target="../media/image29.png"/><Relationship Id="rId11" Type="http://schemas.openxmlformats.org/officeDocument/2006/relationships/image" Target="../media/image40.png"/><Relationship Id="rId10" Type="http://schemas.openxmlformats.org/officeDocument/2006/relationships/image" Target="../media/image27.png"/><Relationship Id="rId13" Type="http://schemas.openxmlformats.org/officeDocument/2006/relationships/image" Target="../media/image31.png"/><Relationship Id="rId12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3.png"/><Relationship Id="rId4" Type="http://schemas.openxmlformats.org/officeDocument/2006/relationships/image" Target="../media/image21.png"/><Relationship Id="rId9" Type="http://schemas.openxmlformats.org/officeDocument/2006/relationships/image" Target="../media/image67.png"/><Relationship Id="rId5" Type="http://schemas.openxmlformats.org/officeDocument/2006/relationships/image" Target="../media/image23.png"/><Relationship Id="rId6" Type="http://schemas.openxmlformats.org/officeDocument/2006/relationships/image" Target="../media/image14.png"/><Relationship Id="rId7" Type="http://schemas.openxmlformats.org/officeDocument/2006/relationships/image" Target="../media/image55.png"/><Relationship Id="rId8" Type="http://schemas.openxmlformats.org/officeDocument/2006/relationships/image" Target="../media/image24.png"/><Relationship Id="rId11" Type="http://schemas.openxmlformats.org/officeDocument/2006/relationships/image" Target="../media/image60.png"/><Relationship Id="rId10" Type="http://schemas.openxmlformats.org/officeDocument/2006/relationships/image" Target="../media/image66.png"/><Relationship Id="rId13" Type="http://schemas.openxmlformats.org/officeDocument/2006/relationships/image" Target="../media/image81.png"/><Relationship Id="rId12" Type="http://schemas.openxmlformats.org/officeDocument/2006/relationships/image" Target="../media/image6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0.png"/><Relationship Id="rId4" Type="http://schemas.openxmlformats.org/officeDocument/2006/relationships/image" Target="../media/image84.png"/><Relationship Id="rId5" Type="http://schemas.openxmlformats.org/officeDocument/2006/relationships/image" Target="../media/image8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2.png"/><Relationship Id="rId5" Type="http://schemas.openxmlformats.org/officeDocument/2006/relationships/image" Target="../media/image28.png"/><Relationship Id="rId6" Type="http://schemas.openxmlformats.org/officeDocument/2006/relationships/image" Target="../media/image35.png"/><Relationship Id="rId7" Type="http://schemas.openxmlformats.org/officeDocument/2006/relationships/image" Target="../media/image33.png"/><Relationship Id="rId8" Type="http://schemas.openxmlformats.org/officeDocument/2006/relationships/image" Target="../media/image29.png"/><Relationship Id="rId11" Type="http://schemas.openxmlformats.org/officeDocument/2006/relationships/image" Target="../media/image40.png"/><Relationship Id="rId10" Type="http://schemas.openxmlformats.org/officeDocument/2006/relationships/image" Target="../media/image27.png"/><Relationship Id="rId13" Type="http://schemas.openxmlformats.org/officeDocument/2006/relationships/image" Target="../media/image31.png"/><Relationship Id="rId12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23.png"/><Relationship Id="rId22" Type="http://schemas.openxmlformats.org/officeDocument/2006/relationships/image" Target="../media/image55.png"/><Relationship Id="rId21" Type="http://schemas.openxmlformats.org/officeDocument/2006/relationships/image" Target="../media/image14.png"/><Relationship Id="rId23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7.png"/><Relationship Id="rId4" Type="http://schemas.openxmlformats.org/officeDocument/2006/relationships/image" Target="../media/image51.png"/><Relationship Id="rId9" Type="http://schemas.openxmlformats.org/officeDocument/2006/relationships/image" Target="../media/image39.png"/><Relationship Id="rId5" Type="http://schemas.openxmlformats.org/officeDocument/2006/relationships/image" Target="../media/image50.png"/><Relationship Id="rId6" Type="http://schemas.openxmlformats.org/officeDocument/2006/relationships/image" Target="../media/image38.png"/><Relationship Id="rId7" Type="http://schemas.openxmlformats.org/officeDocument/2006/relationships/image" Target="../media/image41.png"/><Relationship Id="rId8" Type="http://schemas.openxmlformats.org/officeDocument/2006/relationships/image" Target="../media/image44.png"/><Relationship Id="rId11" Type="http://schemas.openxmlformats.org/officeDocument/2006/relationships/image" Target="../media/image43.png"/><Relationship Id="rId10" Type="http://schemas.openxmlformats.org/officeDocument/2006/relationships/image" Target="../media/image48.png"/><Relationship Id="rId13" Type="http://schemas.openxmlformats.org/officeDocument/2006/relationships/image" Target="../media/image45.png"/><Relationship Id="rId12" Type="http://schemas.openxmlformats.org/officeDocument/2006/relationships/image" Target="../media/image47.png"/><Relationship Id="rId15" Type="http://schemas.openxmlformats.org/officeDocument/2006/relationships/image" Target="../media/image46.png"/><Relationship Id="rId14" Type="http://schemas.openxmlformats.org/officeDocument/2006/relationships/image" Target="../media/image42.png"/><Relationship Id="rId17" Type="http://schemas.openxmlformats.org/officeDocument/2006/relationships/image" Target="../media/image52.png"/><Relationship Id="rId16" Type="http://schemas.openxmlformats.org/officeDocument/2006/relationships/image" Target="../media/image49.png"/><Relationship Id="rId19" Type="http://schemas.openxmlformats.org/officeDocument/2006/relationships/image" Target="../media/image21.png"/><Relationship Id="rId18" Type="http://schemas.openxmlformats.org/officeDocument/2006/relationships/image" Target="../media/image5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2.png"/><Relationship Id="rId5" Type="http://schemas.openxmlformats.org/officeDocument/2006/relationships/image" Target="../media/image28.png"/><Relationship Id="rId6" Type="http://schemas.openxmlformats.org/officeDocument/2006/relationships/image" Target="../media/image35.png"/><Relationship Id="rId7" Type="http://schemas.openxmlformats.org/officeDocument/2006/relationships/image" Target="../media/image33.png"/><Relationship Id="rId8" Type="http://schemas.openxmlformats.org/officeDocument/2006/relationships/image" Target="../media/image29.png"/><Relationship Id="rId11" Type="http://schemas.openxmlformats.org/officeDocument/2006/relationships/image" Target="../media/image40.png"/><Relationship Id="rId10" Type="http://schemas.openxmlformats.org/officeDocument/2006/relationships/image" Target="../media/image27.png"/><Relationship Id="rId13" Type="http://schemas.openxmlformats.org/officeDocument/2006/relationships/image" Target="../media/image31.png"/><Relationship Id="rId12" Type="http://schemas.openxmlformats.org/officeDocument/2006/relationships/image" Target="../media/image3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3.png"/><Relationship Id="rId4" Type="http://schemas.openxmlformats.org/officeDocument/2006/relationships/image" Target="../media/image21.png"/><Relationship Id="rId9" Type="http://schemas.openxmlformats.org/officeDocument/2006/relationships/image" Target="../media/image57.png"/><Relationship Id="rId5" Type="http://schemas.openxmlformats.org/officeDocument/2006/relationships/image" Target="../media/image23.png"/><Relationship Id="rId6" Type="http://schemas.openxmlformats.org/officeDocument/2006/relationships/image" Target="../media/image14.png"/><Relationship Id="rId7" Type="http://schemas.openxmlformats.org/officeDocument/2006/relationships/image" Target="../media/image55.png"/><Relationship Id="rId8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/>
          <p:nvPr/>
        </p:nvSpPr>
        <p:spPr>
          <a:xfrm>
            <a:off x="0" y="0"/>
            <a:ext cx="16256000" cy="9144000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464183" y="3049365"/>
            <a:ext cx="267335" cy="267970"/>
          </a:xfrm>
          <a:custGeom>
            <a:rect b="b" l="l" r="r" t="t"/>
            <a:pathLst>
              <a:path extrusionOk="0" h="267970" w="267335">
                <a:moveTo>
                  <a:pt x="139688" y="267577"/>
                </a:moveTo>
                <a:lnTo>
                  <a:pt x="178306" y="260015"/>
                </a:lnTo>
                <a:lnTo>
                  <a:pt x="212876" y="241656"/>
                </a:lnTo>
                <a:lnTo>
                  <a:pt x="240768" y="213897"/>
                </a:lnTo>
                <a:lnTo>
                  <a:pt x="259291" y="179415"/>
                </a:lnTo>
                <a:lnTo>
                  <a:pt x="267037" y="140833"/>
                </a:lnTo>
                <a:lnTo>
                  <a:pt x="266582" y="121215"/>
                </a:lnTo>
                <a:lnTo>
                  <a:pt x="257097" y="83132"/>
                </a:lnTo>
                <a:lnTo>
                  <a:pt x="236955" y="49447"/>
                </a:lnTo>
                <a:lnTo>
                  <a:pt x="207895" y="23069"/>
                </a:lnTo>
                <a:lnTo>
                  <a:pt x="172425" y="6273"/>
                </a:lnTo>
                <a:lnTo>
                  <a:pt x="133604" y="508"/>
                </a:lnTo>
                <a:lnTo>
                  <a:pt x="133604" y="0"/>
                </a:lnTo>
                <a:lnTo>
                  <a:pt x="82505" y="10157"/>
                </a:lnTo>
                <a:lnTo>
                  <a:pt x="39177" y="39086"/>
                </a:lnTo>
                <a:lnTo>
                  <a:pt x="10206" y="82388"/>
                </a:lnTo>
                <a:lnTo>
                  <a:pt x="0" y="133477"/>
                </a:lnTo>
                <a:lnTo>
                  <a:pt x="1363" y="153159"/>
                </a:lnTo>
                <a:lnTo>
                  <a:pt x="12559" y="190666"/>
                </a:lnTo>
                <a:lnTo>
                  <a:pt x="34285" y="223476"/>
                </a:lnTo>
                <a:lnTo>
                  <a:pt x="64446" y="248424"/>
                </a:lnTo>
                <a:lnTo>
                  <a:pt x="100748" y="263613"/>
                </a:lnTo>
                <a:lnTo>
                  <a:pt x="120072" y="267028"/>
                </a:lnTo>
                <a:lnTo>
                  <a:pt x="139688" y="2675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434594" y="3049365"/>
            <a:ext cx="267335" cy="267970"/>
          </a:xfrm>
          <a:custGeom>
            <a:rect b="b" l="l" r="r" t="t"/>
            <a:pathLst>
              <a:path extrusionOk="0" h="267970" w="267334">
                <a:moveTo>
                  <a:pt x="139731" y="267575"/>
                </a:moveTo>
                <a:lnTo>
                  <a:pt x="178354" y="259997"/>
                </a:lnTo>
                <a:lnTo>
                  <a:pt x="212923" y="241620"/>
                </a:lnTo>
                <a:lnTo>
                  <a:pt x="240808" y="213842"/>
                </a:lnTo>
                <a:lnTo>
                  <a:pt x="259315" y="179344"/>
                </a:lnTo>
                <a:lnTo>
                  <a:pt x="267040" y="140750"/>
                </a:lnTo>
                <a:lnTo>
                  <a:pt x="266573" y="121128"/>
                </a:lnTo>
                <a:lnTo>
                  <a:pt x="257060" y="83043"/>
                </a:lnTo>
                <a:lnTo>
                  <a:pt x="236889" y="49367"/>
                </a:lnTo>
                <a:lnTo>
                  <a:pt x="207802" y="23007"/>
                </a:lnTo>
                <a:lnTo>
                  <a:pt x="172310" y="6238"/>
                </a:lnTo>
                <a:lnTo>
                  <a:pt x="133477" y="508"/>
                </a:lnTo>
                <a:lnTo>
                  <a:pt x="133477" y="0"/>
                </a:lnTo>
                <a:lnTo>
                  <a:pt x="82416" y="10194"/>
                </a:lnTo>
                <a:lnTo>
                  <a:pt x="39130" y="39131"/>
                </a:lnTo>
                <a:lnTo>
                  <a:pt x="10193" y="82417"/>
                </a:lnTo>
                <a:lnTo>
                  <a:pt x="0" y="133477"/>
                </a:lnTo>
                <a:lnTo>
                  <a:pt x="1363" y="153163"/>
                </a:lnTo>
                <a:lnTo>
                  <a:pt x="12563" y="190677"/>
                </a:lnTo>
                <a:lnTo>
                  <a:pt x="34297" y="223491"/>
                </a:lnTo>
                <a:lnTo>
                  <a:pt x="64468" y="248438"/>
                </a:lnTo>
                <a:lnTo>
                  <a:pt x="100781" y="263622"/>
                </a:lnTo>
                <a:lnTo>
                  <a:pt x="120111" y="267032"/>
                </a:lnTo>
                <a:lnTo>
                  <a:pt x="139731" y="2675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14159"/>
            <a:ext cx="122472" cy="13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3842" y="3114159"/>
            <a:ext cx="138352" cy="13834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"/>
          <p:cNvSpPr/>
          <p:nvPr/>
        </p:nvSpPr>
        <p:spPr>
          <a:xfrm>
            <a:off x="1464183" y="2020181"/>
            <a:ext cx="267335" cy="267335"/>
          </a:xfrm>
          <a:custGeom>
            <a:rect b="b" l="l" r="r" t="t"/>
            <a:pathLst>
              <a:path extrusionOk="0" h="267335" w="267335">
                <a:moveTo>
                  <a:pt x="140356" y="267037"/>
                </a:moveTo>
                <a:lnTo>
                  <a:pt x="178875" y="259303"/>
                </a:lnTo>
                <a:lnTo>
                  <a:pt x="213311" y="240826"/>
                </a:lnTo>
                <a:lnTo>
                  <a:pt x="241053" y="213006"/>
                </a:lnTo>
                <a:lnTo>
                  <a:pt x="259431" y="178518"/>
                </a:lnTo>
                <a:lnTo>
                  <a:pt x="267055" y="139976"/>
                </a:lnTo>
                <a:lnTo>
                  <a:pt x="266552" y="120390"/>
                </a:lnTo>
                <a:lnTo>
                  <a:pt x="257001" y="82387"/>
                </a:lnTo>
                <a:lnTo>
                  <a:pt x="236835" y="48791"/>
                </a:lnTo>
                <a:lnTo>
                  <a:pt x="207790" y="22490"/>
                </a:lnTo>
                <a:lnTo>
                  <a:pt x="172364" y="5746"/>
                </a:lnTo>
                <a:lnTo>
                  <a:pt x="133604" y="0"/>
                </a:lnTo>
                <a:lnTo>
                  <a:pt x="133604" y="380"/>
                </a:lnTo>
                <a:lnTo>
                  <a:pt x="107417" y="2971"/>
                </a:lnTo>
                <a:lnTo>
                  <a:pt x="59481" y="22827"/>
                </a:lnTo>
                <a:lnTo>
                  <a:pt x="22447" y="59861"/>
                </a:lnTo>
                <a:lnTo>
                  <a:pt x="2591" y="107798"/>
                </a:lnTo>
                <a:lnTo>
                  <a:pt x="0" y="133984"/>
                </a:lnTo>
                <a:lnTo>
                  <a:pt x="1507" y="153624"/>
                </a:lnTo>
                <a:lnTo>
                  <a:pt x="12951" y="190991"/>
                </a:lnTo>
                <a:lnTo>
                  <a:pt x="34860" y="223603"/>
                </a:lnTo>
                <a:lnTo>
                  <a:pt x="65127" y="248325"/>
                </a:lnTo>
                <a:lnTo>
                  <a:pt x="101456" y="263283"/>
                </a:lnTo>
                <a:lnTo>
                  <a:pt x="120768" y="266589"/>
                </a:lnTo>
                <a:lnTo>
                  <a:pt x="140356" y="2670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3842" y="2084566"/>
            <a:ext cx="138352" cy="13834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"/>
          <p:cNvSpPr/>
          <p:nvPr/>
        </p:nvSpPr>
        <p:spPr>
          <a:xfrm>
            <a:off x="434594" y="2020181"/>
            <a:ext cx="267335" cy="267335"/>
          </a:xfrm>
          <a:custGeom>
            <a:rect b="b" l="l" r="r" t="t"/>
            <a:pathLst>
              <a:path extrusionOk="0" h="267335" w="267334">
                <a:moveTo>
                  <a:pt x="140399" y="267034"/>
                </a:moveTo>
                <a:lnTo>
                  <a:pt x="178924" y="259286"/>
                </a:lnTo>
                <a:lnTo>
                  <a:pt x="213358" y="240790"/>
                </a:lnTo>
                <a:lnTo>
                  <a:pt x="241092" y="212951"/>
                </a:lnTo>
                <a:lnTo>
                  <a:pt x="259456" y="178446"/>
                </a:lnTo>
                <a:lnTo>
                  <a:pt x="267059" y="139892"/>
                </a:lnTo>
                <a:lnTo>
                  <a:pt x="266543" y="120303"/>
                </a:lnTo>
                <a:lnTo>
                  <a:pt x="256964" y="82300"/>
                </a:lnTo>
                <a:lnTo>
                  <a:pt x="236769" y="48711"/>
                </a:lnTo>
                <a:lnTo>
                  <a:pt x="207697" y="22428"/>
                </a:lnTo>
                <a:lnTo>
                  <a:pt x="172250" y="5711"/>
                </a:lnTo>
                <a:lnTo>
                  <a:pt x="133477" y="0"/>
                </a:lnTo>
                <a:lnTo>
                  <a:pt x="133477" y="380"/>
                </a:lnTo>
                <a:lnTo>
                  <a:pt x="107317" y="3014"/>
                </a:lnTo>
                <a:lnTo>
                  <a:pt x="59443" y="22911"/>
                </a:lnTo>
                <a:lnTo>
                  <a:pt x="22459" y="59930"/>
                </a:lnTo>
                <a:lnTo>
                  <a:pt x="2608" y="107823"/>
                </a:lnTo>
                <a:lnTo>
                  <a:pt x="0" y="133984"/>
                </a:lnTo>
                <a:lnTo>
                  <a:pt x="1508" y="153628"/>
                </a:lnTo>
                <a:lnTo>
                  <a:pt x="12957" y="191002"/>
                </a:lnTo>
                <a:lnTo>
                  <a:pt x="34874" y="223618"/>
                </a:lnTo>
                <a:lnTo>
                  <a:pt x="65151" y="248339"/>
                </a:lnTo>
                <a:lnTo>
                  <a:pt x="101491" y="263291"/>
                </a:lnTo>
                <a:lnTo>
                  <a:pt x="120807" y="266593"/>
                </a:lnTo>
                <a:lnTo>
                  <a:pt x="140399" y="2670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2084566"/>
            <a:ext cx="122472" cy="13834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"/>
          <p:cNvSpPr/>
          <p:nvPr/>
        </p:nvSpPr>
        <p:spPr>
          <a:xfrm>
            <a:off x="1464183" y="990588"/>
            <a:ext cx="267335" cy="267335"/>
          </a:xfrm>
          <a:custGeom>
            <a:rect b="b" l="l" r="r" t="t"/>
            <a:pathLst>
              <a:path extrusionOk="0" h="267334" w="267335">
                <a:moveTo>
                  <a:pt x="140024" y="267053"/>
                </a:moveTo>
                <a:lnTo>
                  <a:pt x="178593" y="259405"/>
                </a:lnTo>
                <a:lnTo>
                  <a:pt x="213095" y="240987"/>
                </a:lnTo>
                <a:lnTo>
                  <a:pt x="240911" y="213197"/>
                </a:lnTo>
                <a:lnTo>
                  <a:pt x="259363" y="178712"/>
                </a:lnTo>
                <a:lnTo>
                  <a:pt x="267048" y="140150"/>
                </a:lnTo>
                <a:lnTo>
                  <a:pt x="266569" y="120548"/>
                </a:lnTo>
                <a:lnTo>
                  <a:pt x="257050" y="82505"/>
                </a:lnTo>
                <a:lnTo>
                  <a:pt x="236896" y="48864"/>
                </a:lnTo>
                <a:lnTo>
                  <a:pt x="207843" y="22524"/>
                </a:lnTo>
                <a:lnTo>
                  <a:pt x="172394" y="5755"/>
                </a:lnTo>
                <a:lnTo>
                  <a:pt x="133604" y="0"/>
                </a:lnTo>
                <a:lnTo>
                  <a:pt x="107433" y="2587"/>
                </a:lnTo>
                <a:lnTo>
                  <a:pt x="59520" y="22420"/>
                </a:lnTo>
                <a:lnTo>
                  <a:pt x="22491" y="59414"/>
                </a:lnTo>
                <a:lnTo>
                  <a:pt x="2612" y="107308"/>
                </a:lnTo>
                <a:lnTo>
                  <a:pt x="0" y="133477"/>
                </a:lnTo>
                <a:lnTo>
                  <a:pt x="1435" y="153138"/>
                </a:lnTo>
                <a:lnTo>
                  <a:pt x="12755" y="190575"/>
                </a:lnTo>
                <a:lnTo>
                  <a:pt x="34573" y="223286"/>
                </a:lnTo>
                <a:lnTo>
                  <a:pt x="64788" y="248121"/>
                </a:lnTo>
                <a:lnTo>
                  <a:pt x="101104" y="263194"/>
                </a:lnTo>
                <a:lnTo>
                  <a:pt x="140024" y="2670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3842" y="1054973"/>
            <a:ext cx="138349" cy="1383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/>
          <p:nvPr/>
        </p:nvSpPr>
        <p:spPr>
          <a:xfrm>
            <a:off x="434594" y="990588"/>
            <a:ext cx="267335" cy="267335"/>
          </a:xfrm>
          <a:custGeom>
            <a:rect b="b" l="l" r="r" t="t"/>
            <a:pathLst>
              <a:path extrusionOk="0" h="267334" w="267334">
                <a:moveTo>
                  <a:pt x="140066" y="267051"/>
                </a:moveTo>
                <a:lnTo>
                  <a:pt x="178640" y="259387"/>
                </a:lnTo>
                <a:lnTo>
                  <a:pt x="213142" y="240951"/>
                </a:lnTo>
                <a:lnTo>
                  <a:pt x="240951" y="213142"/>
                </a:lnTo>
                <a:lnTo>
                  <a:pt x="259387" y="178640"/>
                </a:lnTo>
                <a:lnTo>
                  <a:pt x="267050" y="140067"/>
                </a:lnTo>
                <a:lnTo>
                  <a:pt x="266559" y="120461"/>
                </a:lnTo>
                <a:lnTo>
                  <a:pt x="257013" y="82417"/>
                </a:lnTo>
                <a:lnTo>
                  <a:pt x="236830" y="48785"/>
                </a:lnTo>
                <a:lnTo>
                  <a:pt x="207750" y="22462"/>
                </a:lnTo>
                <a:lnTo>
                  <a:pt x="172280" y="5720"/>
                </a:lnTo>
                <a:lnTo>
                  <a:pt x="133477" y="0"/>
                </a:lnTo>
                <a:lnTo>
                  <a:pt x="107324" y="2609"/>
                </a:lnTo>
                <a:lnTo>
                  <a:pt x="59453" y="22464"/>
                </a:lnTo>
                <a:lnTo>
                  <a:pt x="22464" y="59453"/>
                </a:lnTo>
                <a:lnTo>
                  <a:pt x="2609" y="107324"/>
                </a:lnTo>
                <a:lnTo>
                  <a:pt x="0" y="133477"/>
                </a:lnTo>
                <a:lnTo>
                  <a:pt x="1436" y="153142"/>
                </a:lnTo>
                <a:lnTo>
                  <a:pt x="12760" y="190585"/>
                </a:lnTo>
                <a:lnTo>
                  <a:pt x="34586" y="223301"/>
                </a:lnTo>
                <a:lnTo>
                  <a:pt x="64810" y="248136"/>
                </a:lnTo>
                <a:lnTo>
                  <a:pt x="101137" y="263203"/>
                </a:lnTo>
                <a:lnTo>
                  <a:pt x="140066" y="2670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0" y="1054973"/>
            <a:ext cx="122470" cy="13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28573" y="2599411"/>
            <a:ext cx="138344" cy="13835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/>
          <p:nvPr/>
        </p:nvSpPr>
        <p:spPr>
          <a:xfrm>
            <a:off x="949452" y="2535151"/>
            <a:ext cx="267335" cy="267335"/>
          </a:xfrm>
          <a:custGeom>
            <a:rect b="b" l="l" r="r" t="t"/>
            <a:pathLst>
              <a:path extrusionOk="0" h="267335" w="267334">
                <a:moveTo>
                  <a:pt x="140067" y="267051"/>
                </a:moveTo>
                <a:lnTo>
                  <a:pt x="178641" y="259387"/>
                </a:lnTo>
                <a:lnTo>
                  <a:pt x="213144" y="240951"/>
                </a:lnTo>
                <a:lnTo>
                  <a:pt x="240953" y="213142"/>
                </a:lnTo>
                <a:lnTo>
                  <a:pt x="259388" y="178640"/>
                </a:lnTo>
                <a:lnTo>
                  <a:pt x="267052" y="140067"/>
                </a:lnTo>
                <a:lnTo>
                  <a:pt x="266560" y="120461"/>
                </a:lnTo>
                <a:lnTo>
                  <a:pt x="257013" y="82417"/>
                </a:lnTo>
                <a:lnTo>
                  <a:pt x="236831" y="48785"/>
                </a:lnTo>
                <a:lnTo>
                  <a:pt x="207751" y="22463"/>
                </a:lnTo>
                <a:lnTo>
                  <a:pt x="172281" y="5720"/>
                </a:lnTo>
                <a:lnTo>
                  <a:pt x="133477" y="0"/>
                </a:lnTo>
                <a:lnTo>
                  <a:pt x="107333" y="2630"/>
                </a:lnTo>
                <a:lnTo>
                  <a:pt x="59484" y="22504"/>
                </a:lnTo>
                <a:lnTo>
                  <a:pt x="22504" y="59483"/>
                </a:lnTo>
                <a:lnTo>
                  <a:pt x="2630" y="107333"/>
                </a:lnTo>
                <a:lnTo>
                  <a:pt x="0" y="133477"/>
                </a:lnTo>
                <a:lnTo>
                  <a:pt x="1436" y="153142"/>
                </a:lnTo>
                <a:lnTo>
                  <a:pt x="12760" y="190585"/>
                </a:lnTo>
                <a:lnTo>
                  <a:pt x="34587" y="223301"/>
                </a:lnTo>
                <a:lnTo>
                  <a:pt x="64812" y="248136"/>
                </a:lnTo>
                <a:lnTo>
                  <a:pt x="101139" y="263203"/>
                </a:lnTo>
                <a:lnTo>
                  <a:pt x="140067" y="2670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98982" y="2599412"/>
            <a:ext cx="138350" cy="1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/>
          <p:nvPr/>
        </p:nvSpPr>
        <p:spPr>
          <a:xfrm>
            <a:off x="0" y="2535151"/>
            <a:ext cx="187325" cy="267335"/>
          </a:xfrm>
          <a:custGeom>
            <a:rect b="b" l="l" r="r" t="t"/>
            <a:pathLst>
              <a:path extrusionOk="0" h="267335" w="187325">
                <a:moveTo>
                  <a:pt x="59760" y="267053"/>
                </a:moveTo>
                <a:lnTo>
                  <a:pt x="98329" y="259405"/>
                </a:lnTo>
                <a:lnTo>
                  <a:pt x="132830" y="240987"/>
                </a:lnTo>
                <a:lnTo>
                  <a:pt x="160647" y="213197"/>
                </a:lnTo>
                <a:lnTo>
                  <a:pt x="179099" y="178712"/>
                </a:lnTo>
                <a:lnTo>
                  <a:pt x="186783" y="140150"/>
                </a:lnTo>
                <a:lnTo>
                  <a:pt x="186305" y="120548"/>
                </a:lnTo>
                <a:lnTo>
                  <a:pt x="176786" y="82505"/>
                </a:lnTo>
                <a:lnTo>
                  <a:pt x="156632" y="48864"/>
                </a:lnTo>
                <a:lnTo>
                  <a:pt x="127579" y="22524"/>
                </a:lnTo>
                <a:lnTo>
                  <a:pt x="92130" y="5755"/>
                </a:lnTo>
                <a:lnTo>
                  <a:pt x="53340" y="0"/>
                </a:lnTo>
                <a:lnTo>
                  <a:pt x="27178" y="2608"/>
                </a:lnTo>
                <a:lnTo>
                  <a:pt x="2260" y="10191"/>
                </a:lnTo>
                <a:lnTo>
                  <a:pt x="0" y="11398"/>
                </a:lnTo>
                <a:lnTo>
                  <a:pt x="0" y="255929"/>
                </a:lnTo>
                <a:lnTo>
                  <a:pt x="2124" y="257001"/>
                </a:lnTo>
                <a:lnTo>
                  <a:pt x="20840" y="263194"/>
                </a:lnTo>
                <a:lnTo>
                  <a:pt x="40158" y="266555"/>
                </a:lnTo>
                <a:lnTo>
                  <a:pt x="59760" y="2670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28573" y="1569943"/>
            <a:ext cx="138348" cy="13834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/>
          <p:nvPr/>
        </p:nvSpPr>
        <p:spPr>
          <a:xfrm>
            <a:off x="949451" y="1505440"/>
            <a:ext cx="267335" cy="267335"/>
          </a:xfrm>
          <a:custGeom>
            <a:rect b="b" l="l" r="r" t="t"/>
            <a:pathLst>
              <a:path extrusionOk="0" h="267335" w="267334">
                <a:moveTo>
                  <a:pt x="139974" y="266795"/>
                </a:moveTo>
                <a:lnTo>
                  <a:pt x="178494" y="259133"/>
                </a:lnTo>
                <a:lnTo>
                  <a:pt x="212947" y="240718"/>
                </a:lnTo>
                <a:lnTo>
                  <a:pt x="240719" y="212947"/>
                </a:lnTo>
                <a:lnTo>
                  <a:pt x="259134" y="178494"/>
                </a:lnTo>
                <a:lnTo>
                  <a:pt x="266796" y="139974"/>
                </a:lnTo>
                <a:lnTo>
                  <a:pt x="266311" y="120394"/>
                </a:lnTo>
                <a:lnTo>
                  <a:pt x="256793" y="82398"/>
                </a:lnTo>
                <a:lnTo>
                  <a:pt x="236656" y="48800"/>
                </a:lnTo>
                <a:lnTo>
                  <a:pt x="207633" y="22495"/>
                </a:lnTo>
                <a:lnTo>
                  <a:pt x="172223" y="5747"/>
                </a:lnTo>
                <a:lnTo>
                  <a:pt x="133477" y="0"/>
                </a:lnTo>
                <a:lnTo>
                  <a:pt x="107324" y="2609"/>
                </a:lnTo>
                <a:lnTo>
                  <a:pt x="59454" y="22464"/>
                </a:lnTo>
                <a:lnTo>
                  <a:pt x="22465" y="59453"/>
                </a:lnTo>
                <a:lnTo>
                  <a:pt x="2609" y="107324"/>
                </a:lnTo>
                <a:lnTo>
                  <a:pt x="0" y="133477"/>
                </a:lnTo>
                <a:lnTo>
                  <a:pt x="1452" y="153114"/>
                </a:lnTo>
                <a:lnTo>
                  <a:pt x="12793" y="190498"/>
                </a:lnTo>
                <a:lnTo>
                  <a:pt x="34613" y="223153"/>
                </a:lnTo>
                <a:lnTo>
                  <a:pt x="64811" y="247937"/>
                </a:lnTo>
                <a:lnTo>
                  <a:pt x="101096" y="262966"/>
                </a:lnTo>
                <a:lnTo>
                  <a:pt x="139974" y="2667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98982" y="1569943"/>
            <a:ext cx="138352" cy="13834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/>
          <p:nvPr/>
        </p:nvSpPr>
        <p:spPr>
          <a:xfrm>
            <a:off x="0" y="1505439"/>
            <a:ext cx="186690" cy="267335"/>
          </a:xfrm>
          <a:custGeom>
            <a:rect b="b" l="l" r="r" t="t"/>
            <a:pathLst>
              <a:path extrusionOk="0" h="267335" w="186690">
                <a:moveTo>
                  <a:pt x="59666" y="266798"/>
                </a:moveTo>
                <a:lnTo>
                  <a:pt x="98180" y="259151"/>
                </a:lnTo>
                <a:lnTo>
                  <a:pt x="132633" y="240753"/>
                </a:lnTo>
                <a:lnTo>
                  <a:pt x="160412" y="213001"/>
                </a:lnTo>
                <a:lnTo>
                  <a:pt x="178844" y="178564"/>
                </a:lnTo>
                <a:lnTo>
                  <a:pt x="186527" y="140057"/>
                </a:lnTo>
                <a:lnTo>
                  <a:pt x="186055" y="120480"/>
                </a:lnTo>
                <a:lnTo>
                  <a:pt x="176566" y="82485"/>
                </a:lnTo>
                <a:lnTo>
                  <a:pt x="156457" y="48879"/>
                </a:lnTo>
                <a:lnTo>
                  <a:pt x="127460" y="22556"/>
                </a:lnTo>
                <a:lnTo>
                  <a:pt x="92072" y="5782"/>
                </a:lnTo>
                <a:lnTo>
                  <a:pt x="53339" y="0"/>
                </a:lnTo>
                <a:lnTo>
                  <a:pt x="27168" y="2587"/>
                </a:lnTo>
                <a:lnTo>
                  <a:pt x="2241" y="10157"/>
                </a:lnTo>
                <a:lnTo>
                  <a:pt x="0" y="11353"/>
                </a:lnTo>
                <a:lnTo>
                  <a:pt x="0" y="255721"/>
                </a:lnTo>
                <a:lnTo>
                  <a:pt x="2103" y="256781"/>
                </a:lnTo>
                <a:lnTo>
                  <a:pt x="20796" y="262958"/>
                </a:lnTo>
                <a:lnTo>
                  <a:pt x="40090" y="266307"/>
                </a:lnTo>
                <a:lnTo>
                  <a:pt x="59666" y="2667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1464183" y="8002365"/>
            <a:ext cx="267335" cy="267970"/>
          </a:xfrm>
          <a:custGeom>
            <a:rect b="b" l="l" r="r" t="t"/>
            <a:pathLst>
              <a:path extrusionOk="0" h="267970" w="267335">
                <a:moveTo>
                  <a:pt x="139688" y="267577"/>
                </a:moveTo>
                <a:lnTo>
                  <a:pt x="178306" y="260015"/>
                </a:lnTo>
                <a:lnTo>
                  <a:pt x="212876" y="241656"/>
                </a:lnTo>
                <a:lnTo>
                  <a:pt x="240768" y="213897"/>
                </a:lnTo>
                <a:lnTo>
                  <a:pt x="259291" y="179415"/>
                </a:lnTo>
                <a:lnTo>
                  <a:pt x="267037" y="140833"/>
                </a:lnTo>
                <a:lnTo>
                  <a:pt x="266582" y="121215"/>
                </a:lnTo>
                <a:lnTo>
                  <a:pt x="257097" y="83132"/>
                </a:lnTo>
                <a:lnTo>
                  <a:pt x="236955" y="49447"/>
                </a:lnTo>
                <a:lnTo>
                  <a:pt x="207895" y="23069"/>
                </a:lnTo>
                <a:lnTo>
                  <a:pt x="172425" y="6273"/>
                </a:lnTo>
                <a:lnTo>
                  <a:pt x="133604" y="508"/>
                </a:lnTo>
                <a:lnTo>
                  <a:pt x="133604" y="0"/>
                </a:lnTo>
                <a:lnTo>
                  <a:pt x="82505" y="10157"/>
                </a:lnTo>
                <a:lnTo>
                  <a:pt x="39177" y="39086"/>
                </a:lnTo>
                <a:lnTo>
                  <a:pt x="10206" y="82388"/>
                </a:lnTo>
                <a:lnTo>
                  <a:pt x="0" y="133477"/>
                </a:lnTo>
                <a:lnTo>
                  <a:pt x="1363" y="153159"/>
                </a:lnTo>
                <a:lnTo>
                  <a:pt x="12559" y="190666"/>
                </a:lnTo>
                <a:lnTo>
                  <a:pt x="34285" y="223476"/>
                </a:lnTo>
                <a:lnTo>
                  <a:pt x="64446" y="248424"/>
                </a:lnTo>
                <a:lnTo>
                  <a:pt x="100748" y="263613"/>
                </a:lnTo>
                <a:lnTo>
                  <a:pt x="120072" y="267028"/>
                </a:lnTo>
                <a:lnTo>
                  <a:pt x="139688" y="2675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434594" y="8002365"/>
            <a:ext cx="267335" cy="267970"/>
          </a:xfrm>
          <a:custGeom>
            <a:rect b="b" l="l" r="r" t="t"/>
            <a:pathLst>
              <a:path extrusionOk="0" h="267970" w="267334">
                <a:moveTo>
                  <a:pt x="139731" y="267575"/>
                </a:moveTo>
                <a:lnTo>
                  <a:pt x="178354" y="259997"/>
                </a:lnTo>
                <a:lnTo>
                  <a:pt x="212923" y="241620"/>
                </a:lnTo>
                <a:lnTo>
                  <a:pt x="240808" y="213842"/>
                </a:lnTo>
                <a:lnTo>
                  <a:pt x="259315" y="179344"/>
                </a:lnTo>
                <a:lnTo>
                  <a:pt x="267040" y="140750"/>
                </a:lnTo>
                <a:lnTo>
                  <a:pt x="266573" y="121128"/>
                </a:lnTo>
                <a:lnTo>
                  <a:pt x="257060" y="83043"/>
                </a:lnTo>
                <a:lnTo>
                  <a:pt x="236889" y="49367"/>
                </a:lnTo>
                <a:lnTo>
                  <a:pt x="207802" y="23007"/>
                </a:lnTo>
                <a:lnTo>
                  <a:pt x="172310" y="6238"/>
                </a:lnTo>
                <a:lnTo>
                  <a:pt x="133477" y="508"/>
                </a:lnTo>
                <a:lnTo>
                  <a:pt x="133477" y="0"/>
                </a:lnTo>
                <a:lnTo>
                  <a:pt x="82416" y="10194"/>
                </a:lnTo>
                <a:lnTo>
                  <a:pt x="39130" y="39131"/>
                </a:lnTo>
                <a:lnTo>
                  <a:pt x="10193" y="82417"/>
                </a:lnTo>
                <a:lnTo>
                  <a:pt x="0" y="133477"/>
                </a:lnTo>
                <a:lnTo>
                  <a:pt x="1363" y="153163"/>
                </a:lnTo>
                <a:lnTo>
                  <a:pt x="12563" y="190677"/>
                </a:lnTo>
                <a:lnTo>
                  <a:pt x="34297" y="223491"/>
                </a:lnTo>
                <a:lnTo>
                  <a:pt x="64468" y="248438"/>
                </a:lnTo>
                <a:lnTo>
                  <a:pt x="100781" y="263622"/>
                </a:lnTo>
                <a:lnTo>
                  <a:pt x="120111" y="267032"/>
                </a:lnTo>
                <a:lnTo>
                  <a:pt x="139731" y="2675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067159"/>
            <a:ext cx="122472" cy="13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3842" y="8067159"/>
            <a:ext cx="138352" cy="13834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"/>
          <p:cNvSpPr/>
          <p:nvPr/>
        </p:nvSpPr>
        <p:spPr>
          <a:xfrm>
            <a:off x="1464183" y="6973181"/>
            <a:ext cx="267335" cy="267335"/>
          </a:xfrm>
          <a:custGeom>
            <a:rect b="b" l="l" r="r" t="t"/>
            <a:pathLst>
              <a:path extrusionOk="0" h="267334" w="267335">
                <a:moveTo>
                  <a:pt x="140356" y="267037"/>
                </a:moveTo>
                <a:lnTo>
                  <a:pt x="178875" y="259303"/>
                </a:lnTo>
                <a:lnTo>
                  <a:pt x="213311" y="240826"/>
                </a:lnTo>
                <a:lnTo>
                  <a:pt x="241053" y="213006"/>
                </a:lnTo>
                <a:lnTo>
                  <a:pt x="259431" y="178518"/>
                </a:lnTo>
                <a:lnTo>
                  <a:pt x="267055" y="139976"/>
                </a:lnTo>
                <a:lnTo>
                  <a:pt x="266552" y="120390"/>
                </a:lnTo>
                <a:lnTo>
                  <a:pt x="257001" y="82387"/>
                </a:lnTo>
                <a:lnTo>
                  <a:pt x="236835" y="48791"/>
                </a:lnTo>
                <a:lnTo>
                  <a:pt x="207790" y="22490"/>
                </a:lnTo>
                <a:lnTo>
                  <a:pt x="172364" y="5746"/>
                </a:lnTo>
                <a:lnTo>
                  <a:pt x="133604" y="0"/>
                </a:lnTo>
                <a:lnTo>
                  <a:pt x="133604" y="380"/>
                </a:lnTo>
                <a:lnTo>
                  <a:pt x="107417" y="2971"/>
                </a:lnTo>
                <a:lnTo>
                  <a:pt x="59481" y="22827"/>
                </a:lnTo>
                <a:lnTo>
                  <a:pt x="22447" y="59861"/>
                </a:lnTo>
                <a:lnTo>
                  <a:pt x="2591" y="107798"/>
                </a:lnTo>
                <a:lnTo>
                  <a:pt x="0" y="133984"/>
                </a:lnTo>
                <a:lnTo>
                  <a:pt x="1507" y="153624"/>
                </a:lnTo>
                <a:lnTo>
                  <a:pt x="12951" y="190991"/>
                </a:lnTo>
                <a:lnTo>
                  <a:pt x="34860" y="223603"/>
                </a:lnTo>
                <a:lnTo>
                  <a:pt x="65127" y="248325"/>
                </a:lnTo>
                <a:lnTo>
                  <a:pt x="101456" y="263283"/>
                </a:lnTo>
                <a:lnTo>
                  <a:pt x="120768" y="266589"/>
                </a:lnTo>
                <a:lnTo>
                  <a:pt x="140356" y="2670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3842" y="7037566"/>
            <a:ext cx="138352" cy="13834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/>
          <p:nvPr/>
        </p:nvSpPr>
        <p:spPr>
          <a:xfrm>
            <a:off x="434594" y="6973181"/>
            <a:ext cx="267335" cy="267335"/>
          </a:xfrm>
          <a:custGeom>
            <a:rect b="b" l="l" r="r" t="t"/>
            <a:pathLst>
              <a:path extrusionOk="0" h="267334" w="267334">
                <a:moveTo>
                  <a:pt x="140399" y="267034"/>
                </a:moveTo>
                <a:lnTo>
                  <a:pt x="178924" y="259286"/>
                </a:lnTo>
                <a:lnTo>
                  <a:pt x="213358" y="240790"/>
                </a:lnTo>
                <a:lnTo>
                  <a:pt x="241092" y="212951"/>
                </a:lnTo>
                <a:lnTo>
                  <a:pt x="259456" y="178446"/>
                </a:lnTo>
                <a:lnTo>
                  <a:pt x="267059" y="139892"/>
                </a:lnTo>
                <a:lnTo>
                  <a:pt x="266543" y="120303"/>
                </a:lnTo>
                <a:lnTo>
                  <a:pt x="256964" y="82300"/>
                </a:lnTo>
                <a:lnTo>
                  <a:pt x="236769" y="48711"/>
                </a:lnTo>
                <a:lnTo>
                  <a:pt x="207697" y="22428"/>
                </a:lnTo>
                <a:lnTo>
                  <a:pt x="172250" y="5711"/>
                </a:lnTo>
                <a:lnTo>
                  <a:pt x="133477" y="0"/>
                </a:lnTo>
                <a:lnTo>
                  <a:pt x="133477" y="380"/>
                </a:lnTo>
                <a:lnTo>
                  <a:pt x="107317" y="3014"/>
                </a:lnTo>
                <a:lnTo>
                  <a:pt x="59443" y="22911"/>
                </a:lnTo>
                <a:lnTo>
                  <a:pt x="22459" y="59930"/>
                </a:lnTo>
                <a:lnTo>
                  <a:pt x="2608" y="107823"/>
                </a:lnTo>
                <a:lnTo>
                  <a:pt x="0" y="133984"/>
                </a:lnTo>
                <a:lnTo>
                  <a:pt x="1508" y="153628"/>
                </a:lnTo>
                <a:lnTo>
                  <a:pt x="12957" y="191002"/>
                </a:lnTo>
                <a:lnTo>
                  <a:pt x="34874" y="223618"/>
                </a:lnTo>
                <a:lnTo>
                  <a:pt x="65151" y="248339"/>
                </a:lnTo>
                <a:lnTo>
                  <a:pt x="101491" y="263291"/>
                </a:lnTo>
                <a:lnTo>
                  <a:pt x="120807" y="266593"/>
                </a:lnTo>
                <a:lnTo>
                  <a:pt x="140399" y="2670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7037565"/>
            <a:ext cx="122472" cy="13834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/>
          <p:nvPr/>
        </p:nvSpPr>
        <p:spPr>
          <a:xfrm>
            <a:off x="1464183" y="5943588"/>
            <a:ext cx="267335" cy="267335"/>
          </a:xfrm>
          <a:custGeom>
            <a:rect b="b" l="l" r="r" t="t"/>
            <a:pathLst>
              <a:path extrusionOk="0" h="267335" w="267335">
                <a:moveTo>
                  <a:pt x="140024" y="267053"/>
                </a:moveTo>
                <a:lnTo>
                  <a:pt x="178593" y="259405"/>
                </a:lnTo>
                <a:lnTo>
                  <a:pt x="213095" y="240987"/>
                </a:lnTo>
                <a:lnTo>
                  <a:pt x="240911" y="213197"/>
                </a:lnTo>
                <a:lnTo>
                  <a:pt x="259363" y="178712"/>
                </a:lnTo>
                <a:lnTo>
                  <a:pt x="267048" y="140150"/>
                </a:lnTo>
                <a:lnTo>
                  <a:pt x="266569" y="120548"/>
                </a:lnTo>
                <a:lnTo>
                  <a:pt x="257050" y="82505"/>
                </a:lnTo>
                <a:lnTo>
                  <a:pt x="236896" y="48864"/>
                </a:lnTo>
                <a:lnTo>
                  <a:pt x="207843" y="22524"/>
                </a:lnTo>
                <a:lnTo>
                  <a:pt x="172394" y="5755"/>
                </a:lnTo>
                <a:lnTo>
                  <a:pt x="133604" y="0"/>
                </a:lnTo>
                <a:lnTo>
                  <a:pt x="107433" y="2587"/>
                </a:lnTo>
                <a:lnTo>
                  <a:pt x="59520" y="22420"/>
                </a:lnTo>
                <a:lnTo>
                  <a:pt x="22491" y="59414"/>
                </a:lnTo>
                <a:lnTo>
                  <a:pt x="2612" y="107308"/>
                </a:lnTo>
                <a:lnTo>
                  <a:pt x="0" y="133477"/>
                </a:lnTo>
                <a:lnTo>
                  <a:pt x="1435" y="153138"/>
                </a:lnTo>
                <a:lnTo>
                  <a:pt x="12755" y="190575"/>
                </a:lnTo>
                <a:lnTo>
                  <a:pt x="34573" y="223286"/>
                </a:lnTo>
                <a:lnTo>
                  <a:pt x="64788" y="248121"/>
                </a:lnTo>
                <a:lnTo>
                  <a:pt x="101104" y="263194"/>
                </a:lnTo>
                <a:lnTo>
                  <a:pt x="140024" y="2670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3842" y="6007973"/>
            <a:ext cx="138349" cy="13834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/>
          <p:nvPr/>
        </p:nvSpPr>
        <p:spPr>
          <a:xfrm>
            <a:off x="434594" y="5943588"/>
            <a:ext cx="267335" cy="267335"/>
          </a:xfrm>
          <a:custGeom>
            <a:rect b="b" l="l" r="r" t="t"/>
            <a:pathLst>
              <a:path extrusionOk="0" h="267335" w="267334">
                <a:moveTo>
                  <a:pt x="140066" y="267051"/>
                </a:moveTo>
                <a:lnTo>
                  <a:pt x="178640" y="259387"/>
                </a:lnTo>
                <a:lnTo>
                  <a:pt x="213142" y="240951"/>
                </a:lnTo>
                <a:lnTo>
                  <a:pt x="240951" y="213142"/>
                </a:lnTo>
                <a:lnTo>
                  <a:pt x="259387" y="178640"/>
                </a:lnTo>
                <a:lnTo>
                  <a:pt x="267050" y="140067"/>
                </a:lnTo>
                <a:lnTo>
                  <a:pt x="266559" y="120461"/>
                </a:lnTo>
                <a:lnTo>
                  <a:pt x="257013" y="82417"/>
                </a:lnTo>
                <a:lnTo>
                  <a:pt x="236830" y="48785"/>
                </a:lnTo>
                <a:lnTo>
                  <a:pt x="207750" y="22462"/>
                </a:lnTo>
                <a:lnTo>
                  <a:pt x="172280" y="5720"/>
                </a:lnTo>
                <a:lnTo>
                  <a:pt x="133477" y="0"/>
                </a:lnTo>
                <a:lnTo>
                  <a:pt x="107324" y="2609"/>
                </a:lnTo>
                <a:lnTo>
                  <a:pt x="59453" y="22464"/>
                </a:lnTo>
                <a:lnTo>
                  <a:pt x="22464" y="59453"/>
                </a:lnTo>
                <a:lnTo>
                  <a:pt x="2609" y="107324"/>
                </a:lnTo>
                <a:lnTo>
                  <a:pt x="0" y="133477"/>
                </a:lnTo>
                <a:lnTo>
                  <a:pt x="1436" y="153142"/>
                </a:lnTo>
                <a:lnTo>
                  <a:pt x="12760" y="190585"/>
                </a:lnTo>
                <a:lnTo>
                  <a:pt x="34586" y="223301"/>
                </a:lnTo>
                <a:lnTo>
                  <a:pt x="64810" y="248136"/>
                </a:lnTo>
                <a:lnTo>
                  <a:pt x="101137" y="263203"/>
                </a:lnTo>
                <a:lnTo>
                  <a:pt x="140066" y="2670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0" y="6007972"/>
            <a:ext cx="122470" cy="13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28573" y="7552411"/>
            <a:ext cx="138344" cy="13835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"/>
          <p:cNvSpPr/>
          <p:nvPr/>
        </p:nvSpPr>
        <p:spPr>
          <a:xfrm>
            <a:off x="949452" y="7488151"/>
            <a:ext cx="267335" cy="267335"/>
          </a:xfrm>
          <a:custGeom>
            <a:rect b="b" l="l" r="r" t="t"/>
            <a:pathLst>
              <a:path extrusionOk="0" h="267334" w="267334">
                <a:moveTo>
                  <a:pt x="140067" y="267051"/>
                </a:moveTo>
                <a:lnTo>
                  <a:pt x="178641" y="259387"/>
                </a:lnTo>
                <a:lnTo>
                  <a:pt x="213144" y="240951"/>
                </a:lnTo>
                <a:lnTo>
                  <a:pt x="240953" y="213142"/>
                </a:lnTo>
                <a:lnTo>
                  <a:pt x="259388" y="178640"/>
                </a:lnTo>
                <a:lnTo>
                  <a:pt x="267052" y="140067"/>
                </a:lnTo>
                <a:lnTo>
                  <a:pt x="266560" y="120461"/>
                </a:lnTo>
                <a:lnTo>
                  <a:pt x="257013" y="82417"/>
                </a:lnTo>
                <a:lnTo>
                  <a:pt x="236831" y="48785"/>
                </a:lnTo>
                <a:lnTo>
                  <a:pt x="207751" y="22463"/>
                </a:lnTo>
                <a:lnTo>
                  <a:pt x="172281" y="5720"/>
                </a:lnTo>
                <a:lnTo>
                  <a:pt x="133477" y="0"/>
                </a:lnTo>
                <a:lnTo>
                  <a:pt x="107333" y="2630"/>
                </a:lnTo>
                <a:lnTo>
                  <a:pt x="59484" y="22504"/>
                </a:lnTo>
                <a:lnTo>
                  <a:pt x="22504" y="59483"/>
                </a:lnTo>
                <a:lnTo>
                  <a:pt x="2630" y="107333"/>
                </a:lnTo>
                <a:lnTo>
                  <a:pt x="0" y="133477"/>
                </a:lnTo>
                <a:lnTo>
                  <a:pt x="1436" y="153142"/>
                </a:lnTo>
                <a:lnTo>
                  <a:pt x="12760" y="190585"/>
                </a:lnTo>
                <a:lnTo>
                  <a:pt x="34587" y="223301"/>
                </a:lnTo>
                <a:lnTo>
                  <a:pt x="64812" y="248136"/>
                </a:lnTo>
                <a:lnTo>
                  <a:pt x="101139" y="263203"/>
                </a:lnTo>
                <a:lnTo>
                  <a:pt x="140067" y="2670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98982" y="7552411"/>
            <a:ext cx="138350" cy="1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"/>
          <p:cNvSpPr/>
          <p:nvPr/>
        </p:nvSpPr>
        <p:spPr>
          <a:xfrm>
            <a:off x="0" y="7488151"/>
            <a:ext cx="187325" cy="267335"/>
          </a:xfrm>
          <a:custGeom>
            <a:rect b="b" l="l" r="r" t="t"/>
            <a:pathLst>
              <a:path extrusionOk="0" h="267334" w="187325">
                <a:moveTo>
                  <a:pt x="59760" y="267053"/>
                </a:moveTo>
                <a:lnTo>
                  <a:pt x="98329" y="259405"/>
                </a:lnTo>
                <a:lnTo>
                  <a:pt x="132830" y="240987"/>
                </a:lnTo>
                <a:lnTo>
                  <a:pt x="160647" y="213197"/>
                </a:lnTo>
                <a:lnTo>
                  <a:pt x="179099" y="178712"/>
                </a:lnTo>
                <a:lnTo>
                  <a:pt x="186783" y="140150"/>
                </a:lnTo>
                <a:lnTo>
                  <a:pt x="186305" y="120548"/>
                </a:lnTo>
                <a:lnTo>
                  <a:pt x="176786" y="82505"/>
                </a:lnTo>
                <a:lnTo>
                  <a:pt x="156632" y="48864"/>
                </a:lnTo>
                <a:lnTo>
                  <a:pt x="127579" y="22524"/>
                </a:lnTo>
                <a:lnTo>
                  <a:pt x="92130" y="5755"/>
                </a:lnTo>
                <a:lnTo>
                  <a:pt x="53340" y="0"/>
                </a:lnTo>
                <a:lnTo>
                  <a:pt x="27178" y="2608"/>
                </a:lnTo>
                <a:lnTo>
                  <a:pt x="2260" y="10191"/>
                </a:lnTo>
                <a:lnTo>
                  <a:pt x="0" y="11398"/>
                </a:lnTo>
                <a:lnTo>
                  <a:pt x="0" y="255929"/>
                </a:lnTo>
                <a:lnTo>
                  <a:pt x="2124" y="257001"/>
                </a:lnTo>
                <a:lnTo>
                  <a:pt x="20840" y="263194"/>
                </a:lnTo>
                <a:lnTo>
                  <a:pt x="40158" y="266555"/>
                </a:lnTo>
                <a:lnTo>
                  <a:pt x="59760" y="2670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28573" y="6522942"/>
            <a:ext cx="138348" cy="13834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"/>
          <p:cNvSpPr/>
          <p:nvPr/>
        </p:nvSpPr>
        <p:spPr>
          <a:xfrm>
            <a:off x="949451" y="6458440"/>
            <a:ext cx="267335" cy="267335"/>
          </a:xfrm>
          <a:custGeom>
            <a:rect b="b" l="l" r="r" t="t"/>
            <a:pathLst>
              <a:path extrusionOk="0" h="267334" w="267334">
                <a:moveTo>
                  <a:pt x="139974" y="266795"/>
                </a:moveTo>
                <a:lnTo>
                  <a:pt x="178494" y="259133"/>
                </a:lnTo>
                <a:lnTo>
                  <a:pt x="212947" y="240718"/>
                </a:lnTo>
                <a:lnTo>
                  <a:pt x="240719" y="212947"/>
                </a:lnTo>
                <a:lnTo>
                  <a:pt x="259134" y="178494"/>
                </a:lnTo>
                <a:lnTo>
                  <a:pt x="266796" y="139974"/>
                </a:lnTo>
                <a:lnTo>
                  <a:pt x="266311" y="120394"/>
                </a:lnTo>
                <a:lnTo>
                  <a:pt x="256793" y="82398"/>
                </a:lnTo>
                <a:lnTo>
                  <a:pt x="236656" y="48800"/>
                </a:lnTo>
                <a:lnTo>
                  <a:pt x="207633" y="22495"/>
                </a:lnTo>
                <a:lnTo>
                  <a:pt x="172223" y="5747"/>
                </a:lnTo>
                <a:lnTo>
                  <a:pt x="133477" y="0"/>
                </a:lnTo>
                <a:lnTo>
                  <a:pt x="107324" y="2609"/>
                </a:lnTo>
                <a:lnTo>
                  <a:pt x="59454" y="22464"/>
                </a:lnTo>
                <a:lnTo>
                  <a:pt x="22465" y="59453"/>
                </a:lnTo>
                <a:lnTo>
                  <a:pt x="2609" y="107324"/>
                </a:lnTo>
                <a:lnTo>
                  <a:pt x="0" y="133477"/>
                </a:lnTo>
                <a:lnTo>
                  <a:pt x="1452" y="153114"/>
                </a:lnTo>
                <a:lnTo>
                  <a:pt x="12793" y="190498"/>
                </a:lnTo>
                <a:lnTo>
                  <a:pt x="34613" y="223153"/>
                </a:lnTo>
                <a:lnTo>
                  <a:pt x="64811" y="247937"/>
                </a:lnTo>
                <a:lnTo>
                  <a:pt x="101096" y="262966"/>
                </a:lnTo>
                <a:lnTo>
                  <a:pt x="139974" y="2667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98982" y="6522942"/>
            <a:ext cx="138352" cy="13834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"/>
          <p:cNvSpPr/>
          <p:nvPr/>
        </p:nvSpPr>
        <p:spPr>
          <a:xfrm>
            <a:off x="0" y="6458439"/>
            <a:ext cx="186690" cy="267335"/>
          </a:xfrm>
          <a:custGeom>
            <a:rect b="b" l="l" r="r" t="t"/>
            <a:pathLst>
              <a:path extrusionOk="0" h="267334" w="186690">
                <a:moveTo>
                  <a:pt x="59666" y="266798"/>
                </a:moveTo>
                <a:lnTo>
                  <a:pt x="98180" y="259151"/>
                </a:lnTo>
                <a:lnTo>
                  <a:pt x="132633" y="240753"/>
                </a:lnTo>
                <a:lnTo>
                  <a:pt x="160412" y="213001"/>
                </a:lnTo>
                <a:lnTo>
                  <a:pt x="178844" y="178564"/>
                </a:lnTo>
                <a:lnTo>
                  <a:pt x="186527" y="140057"/>
                </a:lnTo>
                <a:lnTo>
                  <a:pt x="186055" y="120480"/>
                </a:lnTo>
                <a:lnTo>
                  <a:pt x="176566" y="82485"/>
                </a:lnTo>
                <a:lnTo>
                  <a:pt x="156457" y="48879"/>
                </a:lnTo>
                <a:lnTo>
                  <a:pt x="127460" y="22556"/>
                </a:lnTo>
                <a:lnTo>
                  <a:pt x="92072" y="5782"/>
                </a:lnTo>
                <a:lnTo>
                  <a:pt x="53339" y="0"/>
                </a:lnTo>
                <a:lnTo>
                  <a:pt x="27168" y="2587"/>
                </a:lnTo>
                <a:lnTo>
                  <a:pt x="2241" y="10157"/>
                </a:lnTo>
                <a:lnTo>
                  <a:pt x="0" y="11353"/>
                </a:lnTo>
                <a:lnTo>
                  <a:pt x="0" y="255721"/>
                </a:lnTo>
                <a:lnTo>
                  <a:pt x="2103" y="256781"/>
                </a:lnTo>
                <a:lnTo>
                  <a:pt x="20796" y="262958"/>
                </a:lnTo>
                <a:lnTo>
                  <a:pt x="40090" y="266307"/>
                </a:lnTo>
                <a:lnTo>
                  <a:pt x="59666" y="2667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3322288" y="3810101"/>
            <a:ext cx="287020" cy="287020"/>
          </a:xfrm>
          <a:custGeom>
            <a:rect b="b" l="l" r="r" t="t"/>
            <a:pathLst>
              <a:path extrusionOk="0" h="287020" w="287019">
                <a:moveTo>
                  <a:pt x="286651" y="245884"/>
                </a:moveTo>
                <a:lnTo>
                  <a:pt x="184162" y="143408"/>
                </a:lnTo>
                <a:lnTo>
                  <a:pt x="286639" y="40894"/>
                </a:lnTo>
                <a:lnTo>
                  <a:pt x="245872" y="139"/>
                </a:lnTo>
                <a:lnTo>
                  <a:pt x="143408" y="102641"/>
                </a:lnTo>
                <a:lnTo>
                  <a:pt x="40779" y="0"/>
                </a:lnTo>
                <a:lnTo>
                  <a:pt x="0" y="40779"/>
                </a:lnTo>
                <a:lnTo>
                  <a:pt x="102628" y="143421"/>
                </a:lnTo>
                <a:lnTo>
                  <a:pt x="25" y="246062"/>
                </a:lnTo>
                <a:lnTo>
                  <a:pt x="40805" y="286816"/>
                </a:lnTo>
                <a:lnTo>
                  <a:pt x="143395" y="184188"/>
                </a:lnTo>
                <a:lnTo>
                  <a:pt x="245884" y="286651"/>
                </a:lnTo>
                <a:lnTo>
                  <a:pt x="286651" y="2458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4350544" y="3810050"/>
            <a:ext cx="287020" cy="287655"/>
          </a:xfrm>
          <a:custGeom>
            <a:rect b="b" l="l" r="r" t="t"/>
            <a:pathLst>
              <a:path extrusionOk="0" h="287654" w="287019">
                <a:moveTo>
                  <a:pt x="286778" y="41148"/>
                </a:moveTo>
                <a:lnTo>
                  <a:pt x="246011" y="381"/>
                </a:lnTo>
                <a:lnTo>
                  <a:pt x="143573" y="102819"/>
                </a:lnTo>
                <a:lnTo>
                  <a:pt x="40767" y="0"/>
                </a:lnTo>
                <a:lnTo>
                  <a:pt x="0" y="40779"/>
                </a:lnTo>
                <a:lnTo>
                  <a:pt x="102806" y="143586"/>
                </a:lnTo>
                <a:lnTo>
                  <a:pt x="127" y="246253"/>
                </a:lnTo>
                <a:lnTo>
                  <a:pt x="40894" y="287032"/>
                </a:lnTo>
                <a:lnTo>
                  <a:pt x="143573" y="184353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340" y="143586"/>
                </a:lnTo>
                <a:lnTo>
                  <a:pt x="286778" y="411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5378823" y="3810012"/>
            <a:ext cx="287020" cy="287655"/>
          </a:xfrm>
          <a:custGeom>
            <a:rect b="b" l="l" r="r" t="t"/>
            <a:pathLst>
              <a:path extrusionOk="0" h="287654" w="287019">
                <a:moveTo>
                  <a:pt x="286740" y="245872"/>
                </a:moveTo>
                <a:lnTo>
                  <a:pt x="184378" y="143522"/>
                </a:lnTo>
                <a:lnTo>
                  <a:pt x="286651" y="41236"/>
                </a:lnTo>
                <a:lnTo>
                  <a:pt x="245884" y="469"/>
                </a:lnTo>
                <a:lnTo>
                  <a:pt x="143598" y="102743"/>
                </a:lnTo>
                <a:lnTo>
                  <a:pt x="40868" y="0"/>
                </a:lnTo>
                <a:lnTo>
                  <a:pt x="88" y="40767"/>
                </a:lnTo>
                <a:lnTo>
                  <a:pt x="102831" y="143522"/>
                </a:lnTo>
                <a:lnTo>
                  <a:pt x="0" y="246341"/>
                </a:lnTo>
                <a:lnTo>
                  <a:pt x="40779" y="287121"/>
                </a:lnTo>
                <a:lnTo>
                  <a:pt x="143611" y="184289"/>
                </a:lnTo>
                <a:lnTo>
                  <a:pt x="245973" y="286639"/>
                </a:lnTo>
                <a:lnTo>
                  <a:pt x="286740" y="2458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5892983" y="4323346"/>
            <a:ext cx="287020" cy="287020"/>
          </a:xfrm>
          <a:custGeom>
            <a:rect b="b" l="l" r="r" t="t"/>
            <a:pathLst>
              <a:path extrusionOk="0" h="287020" w="287019">
                <a:moveTo>
                  <a:pt x="286651" y="246126"/>
                </a:moveTo>
                <a:lnTo>
                  <a:pt x="183984" y="143471"/>
                </a:lnTo>
                <a:lnTo>
                  <a:pt x="286639" y="40767"/>
                </a:lnTo>
                <a:lnTo>
                  <a:pt x="245859" y="0"/>
                </a:lnTo>
                <a:lnTo>
                  <a:pt x="143205" y="102692"/>
                </a:lnTo>
                <a:lnTo>
                  <a:pt x="40767" y="241"/>
                </a:lnTo>
                <a:lnTo>
                  <a:pt x="0" y="41008"/>
                </a:lnTo>
                <a:lnTo>
                  <a:pt x="102438" y="143459"/>
                </a:lnTo>
                <a:lnTo>
                  <a:pt x="25" y="245922"/>
                </a:lnTo>
                <a:lnTo>
                  <a:pt x="40805" y="286689"/>
                </a:lnTo>
                <a:lnTo>
                  <a:pt x="143217" y="184238"/>
                </a:lnTo>
                <a:lnTo>
                  <a:pt x="245884" y="286893"/>
                </a:lnTo>
                <a:lnTo>
                  <a:pt x="286651" y="246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4864741" y="4323270"/>
            <a:ext cx="287020" cy="287020"/>
          </a:xfrm>
          <a:custGeom>
            <a:rect b="b" l="l" r="r" t="t"/>
            <a:pathLst>
              <a:path extrusionOk="0" h="287020" w="287019">
                <a:moveTo>
                  <a:pt x="286651" y="41135"/>
                </a:moveTo>
                <a:lnTo>
                  <a:pt x="245872" y="368"/>
                </a:lnTo>
                <a:lnTo>
                  <a:pt x="143510" y="102743"/>
                </a:lnTo>
                <a:lnTo>
                  <a:pt x="40767" y="0"/>
                </a:lnTo>
                <a:lnTo>
                  <a:pt x="0" y="40767"/>
                </a:lnTo>
                <a:lnTo>
                  <a:pt x="102743" y="143510"/>
                </a:lnTo>
                <a:lnTo>
                  <a:pt x="0" y="246253"/>
                </a:lnTo>
                <a:lnTo>
                  <a:pt x="40767" y="287020"/>
                </a:lnTo>
                <a:lnTo>
                  <a:pt x="143510" y="184277"/>
                </a:lnTo>
                <a:lnTo>
                  <a:pt x="245872" y="286639"/>
                </a:lnTo>
                <a:lnTo>
                  <a:pt x="286651" y="245872"/>
                </a:lnTo>
                <a:lnTo>
                  <a:pt x="184277" y="143510"/>
                </a:lnTo>
                <a:lnTo>
                  <a:pt x="286651" y="411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3836358" y="4323308"/>
            <a:ext cx="287020" cy="287655"/>
          </a:xfrm>
          <a:custGeom>
            <a:rect b="b" l="l" r="r" t="t"/>
            <a:pathLst>
              <a:path extrusionOk="0" h="287654" w="287019">
                <a:moveTo>
                  <a:pt x="286651" y="41173"/>
                </a:moveTo>
                <a:lnTo>
                  <a:pt x="245884" y="406"/>
                </a:lnTo>
                <a:lnTo>
                  <a:pt x="143522" y="102755"/>
                </a:lnTo>
                <a:lnTo>
                  <a:pt x="40779" y="0"/>
                </a:lnTo>
                <a:lnTo>
                  <a:pt x="0" y="40779"/>
                </a:lnTo>
                <a:lnTo>
                  <a:pt x="102755" y="143535"/>
                </a:lnTo>
                <a:lnTo>
                  <a:pt x="0" y="246278"/>
                </a:lnTo>
                <a:lnTo>
                  <a:pt x="40779" y="287058"/>
                </a:lnTo>
                <a:lnTo>
                  <a:pt x="143522" y="184302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289" y="143535"/>
                </a:lnTo>
                <a:lnTo>
                  <a:pt x="286651" y="411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3322389" y="4848681"/>
            <a:ext cx="287020" cy="287020"/>
          </a:xfrm>
          <a:custGeom>
            <a:rect b="b" l="l" r="r" t="t"/>
            <a:pathLst>
              <a:path extrusionOk="0" h="287020" w="287019">
                <a:moveTo>
                  <a:pt x="286651" y="245872"/>
                </a:moveTo>
                <a:lnTo>
                  <a:pt x="184162" y="143408"/>
                </a:lnTo>
                <a:lnTo>
                  <a:pt x="286639" y="40894"/>
                </a:lnTo>
                <a:lnTo>
                  <a:pt x="245859" y="127"/>
                </a:lnTo>
                <a:lnTo>
                  <a:pt x="143383" y="102628"/>
                </a:lnTo>
                <a:lnTo>
                  <a:pt x="40767" y="0"/>
                </a:lnTo>
                <a:lnTo>
                  <a:pt x="0" y="40767"/>
                </a:lnTo>
                <a:lnTo>
                  <a:pt x="102628" y="143408"/>
                </a:lnTo>
                <a:lnTo>
                  <a:pt x="25" y="246049"/>
                </a:lnTo>
                <a:lnTo>
                  <a:pt x="40805" y="286816"/>
                </a:lnTo>
                <a:lnTo>
                  <a:pt x="143395" y="184188"/>
                </a:lnTo>
                <a:lnTo>
                  <a:pt x="245872" y="286651"/>
                </a:lnTo>
                <a:lnTo>
                  <a:pt x="286651" y="2458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4350631" y="4848631"/>
            <a:ext cx="287020" cy="287020"/>
          </a:xfrm>
          <a:custGeom>
            <a:rect b="b" l="l" r="r" t="t"/>
            <a:pathLst>
              <a:path extrusionOk="0" h="287020" w="287019">
                <a:moveTo>
                  <a:pt x="286651" y="41135"/>
                </a:moveTo>
                <a:lnTo>
                  <a:pt x="245884" y="368"/>
                </a:lnTo>
                <a:lnTo>
                  <a:pt x="143510" y="102743"/>
                </a:lnTo>
                <a:lnTo>
                  <a:pt x="40767" y="0"/>
                </a:lnTo>
                <a:lnTo>
                  <a:pt x="0" y="40767"/>
                </a:lnTo>
                <a:lnTo>
                  <a:pt x="102743" y="143510"/>
                </a:lnTo>
                <a:lnTo>
                  <a:pt x="0" y="246253"/>
                </a:lnTo>
                <a:lnTo>
                  <a:pt x="40767" y="287020"/>
                </a:lnTo>
                <a:lnTo>
                  <a:pt x="143510" y="184277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277" y="143510"/>
                </a:lnTo>
                <a:lnTo>
                  <a:pt x="286651" y="411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5378875" y="4848580"/>
            <a:ext cx="287020" cy="287655"/>
          </a:xfrm>
          <a:custGeom>
            <a:rect b="b" l="l" r="r" t="t"/>
            <a:pathLst>
              <a:path extrusionOk="0" h="287654" w="287019">
                <a:moveTo>
                  <a:pt x="286689" y="41363"/>
                </a:moveTo>
                <a:lnTo>
                  <a:pt x="245922" y="596"/>
                </a:lnTo>
                <a:lnTo>
                  <a:pt x="143637" y="102870"/>
                </a:lnTo>
                <a:lnTo>
                  <a:pt x="40779" y="0"/>
                </a:lnTo>
                <a:lnTo>
                  <a:pt x="0" y="40767"/>
                </a:lnTo>
                <a:lnTo>
                  <a:pt x="102870" y="143637"/>
                </a:lnTo>
                <a:lnTo>
                  <a:pt x="38" y="246468"/>
                </a:lnTo>
                <a:lnTo>
                  <a:pt x="40817" y="287248"/>
                </a:lnTo>
                <a:lnTo>
                  <a:pt x="143637" y="184416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416" y="143637"/>
                </a:lnTo>
                <a:lnTo>
                  <a:pt x="286689" y="413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5893084" y="5361914"/>
            <a:ext cx="287020" cy="287020"/>
          </a:xfrm>
          <a:custGeom>
            <a:rect b="b" l="l" r="r" t="t"/>
            <a:pathLst>
              <a:path extrusionOk="0" h="287020" w="287019">
                <a:moveTo>
                  <a:pt x="286639" y="246126"/>
                </a:moveTo>
                <a:lnTo>
                  <a:pt x="183972" y="143459"/>
                </a:lnTo>
                <a:lnTo>
                  <a:pt x="286626" y="40767"/>
                </a:lnTo>
                <a:lnTo>
                  <a:pt x="245859" y="0"/>
                </a:lnTo>
                <a:lnTo>
                  <a:pt x="143205" y="102692"/>
                </a:lnTo>
                <a:lnTo>
                  <a:pt x="40767" y="241"/>
                </a:lnTo>
                <a:lnTo>
                  <a:pt x="0" y="41021"/>
                </a:lnTo>
                <a:lnTo>
                  <a:pt x="102438" y="143471"/>
                </a:lnTo>
                <a:lnTo>
                  <a:pt x="12" y="245922"/>
                </a:lnTo>
                <a:lnTo>
                  <a:pt x="40792" y="286689"/>
                </a:lnTo>
                <a:lnTo>
                  <a:pt x="143205" y="184238"/>
                </a:lnTo>
                <a:lnTo>
                  <a:pt x="245872" y="286893"/>
                </a:lnTo>
                <a:lnTo>
                  <a:pt x="286639" y="246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4864703" y="5361838"/>
            <a:ext cx="287020" cy="287655"/>
          </a:xfrm>
          <a:custGeom>
            <a:rect b="b" l="l" r="r" t="t"/>
            <a:pathLst>
              <a:path extrusionOk="0" h="287654" w="287019">
                <a:moveTo>
                  <a:pt x="286651" y="41262"/>
                </a:moveTo>
                <a:lnTo>
                  <a:pt x="245884" y="495"/>
                </a:lnTo>
                <a:lnTo>
                  <a:pt x="143573" y="102806"/>
                </a:lnTo>
                <a:lnTo>
                  <a:pt x="40767" y="0"/>
                </a:lnTo>
                <a:lnTo>
                  <a:pt x="0" y="40767"/>
                </a:lnTo>
                <a:lnTo>
                  <a:pt x="102806" y="143573"/>
                </a:lnTo>
                <a:lnTo>
                  <a:pt x="0" y="246380"/>
                </a:lnTo>
                <a:lnTo>
                  <a:pt x="40767" y="287147"/>
                </a:lnTo>
                <a:lnTo>
                  <a:pt x="143573" y="184340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340" y="143573"/>
                </a:lnTo>
                <a:lnTo>
                  <a:pt x="286651" y="412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3836459" y="5361888"/>
            <a:ext cx="287020" cy="287655"/>
          </a:xfrm>
          <a:custGeom>
            <a:rect b="b" l="l" r="r" t="t"/>
            <a:pathLst>
              <a:path extrusionOk="0" h="287654" w="287019">
                <a:moveTo>
                  <a:pt x="286651" y="245872"/>
                </a:moveTo>
                <a:lnTo>
                  <a:pt x="184277" y="143522"/>
                </a:lnTo>
                <a:lnTo>
                  <a:pt x="286639" y="41160"/>
                </a:lnTo>
                <a:lnTo>
                  <a:pt x="245872" y="393"/>
                </a:lnTo>
                <a:lnTo>
                  <a:pt x="143522" y="102755"/>
                </a:lnTo>
                <a:lnTo>
                  <a:pt x="40767" y="0"/>
                </a:lnTo>
                <a:lnTo>
                  <a:pt x="0" y="40767"/>
                </a:lnTo>
                <a:lnTo>
                  <a:pt x="102743" y="143522"/>
                </a:lnTo>
                <a:lnTo>
                  <a:pt x="0" y="246278"/>
                </a:lnTo>
                <a:lnTo>
                  <a:pt x="40767" y="287045"/>
                </a:lnTo>
                <a:lnTo>
                  <a:pt x="143510" y="184289"/>
                </a:lnTo>
                <a:lnTo>
                  <a:pt x="245872" y="286651"/>
                </a:lnTo>
                <a:lnTo>
                  <a:pt x="286651" y="2458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13322352" y="5856020"/>
            <a:ext cx="287020" cy="287020"/>
          </a:xfrm>
          <a:custGeom>
            <a:rect b="b" l="l" r="r" t="t"/>
            <a:pathLst>
              <a:path extrusionOk="0" h="287020" w="287019">
                <a:moveTo>
                  <a:pt x="286727" y="40970"/>
                </a:moveTo>
                <a:lnTo>
                  <a:pt x="245948" y="203"/>
                </a:lnTo>
                <a:lnTo>
                  <a:pt x="143471" y="102717"/>
                </a:lnTo>
                <a:lnTo>
                  <a:pt x="40779" y="0"/>
                </a:lnTo>
                <a:lnTo>
                  <a:pt x="0" y="40767"/>
                </a:lnTo>
                <a:lnTo>
                  <a:pt x="102717" y="143497"/>
                </a:lnTo>
                <a:lnTo>
                  <a:pt x="114" y="246126"/>
                </a:lnTo>
                <a:lnTo>
                  <a:pt x="40894" y="286893"/>
                </a:lnTo>
                <a:lnTo>
                  <a:pt x="143484" y="184264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238" y="143484"/>
                </a:lnTo>
                <a:lnTo>
                  <a:pt x="286727" y="409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14350606" y="5855969"/>
            <a:ext cx="287020" cy="287655"/>
          </a:xfrm>
          <a:custGeom>
            <a:rect b="b" l="l" r="r" t="t"/>
            <a:pathLst>
              <a:path extrusionOk="0" h="287654" w="287019">
                <a:moveTo>
                  <a:pt x="286740" y="41363"/>
                </a:moveTo>
                <a:lnTo>
                  <a:pt x="245960" y="596"/>
                </a:lnTo>
                <a:lnTo>
                  <a:pt x="143662" y="102895"/>
                </a:lnTo>
                <a:lnTo>
                  <a:pt x="40767" y="0"/>
                </a:lnTo>
                <a:lnTo>
                  <a:pt x="0" y="40767"/>
                </a:lnTo>
                <a:lnTo>
                  <a:pt x="102895" y="143675"/>
                </a:lnTo>
                <a:lnTo>
                  <a:pt x="88" y="246481"/>
                </a:lnTo>
                <a:lnTo>
                  <a:pt x="40855" y="287248"/>
                </a:lnTo>
                <a:lnTo>
                  <a:pt x="143662" y="184442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429" y="143675"/>
                </a:lnTo>
                <a:lnTo>
                  <a:pt x="286740" y="413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5378850" y="5856020"/>
            <a:ext cx="287020" cy="287655"/>
          </a:xfrm>
          <a:custGeom>
            <a:rect b="b" l="l" r="r" t="t"/>
            <a:pathLst>
              <a:path extrusionOk="0" h="287654" w="287019">
                <a:moveTo>
                  <a:pt x="286651" y="41338"/>
                </a:moveTo>
                <a:lnTo>
                  <a:pt x="245884" y="571"/>
                </a:lnTo>
                <a:lnTo>
                  <a:pt x="143611" y="102844"/>
                </a:lnTo>
                <a:lnTo>
                  <a:pt x="40779" y="0"/>
                </a:lnTo>
                <a:lnTo>
                  <a:pt x="0" y="40767"/>
                </a:lnTo>
                <a:lnTo>
                  <a:pt x="102844" y="143611"/>
                </a:lnTo>
                <a:lnTo>
                  <a:pt x="0" y="246456"/>
                </a:lnTo>
                <a:lnTo>
                  <a:pt x="40779" y="287223"/>
                </a:lnTo>
                <a:lnTo>
                  <a:pt x="143611" y="184391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378" y="143624"/>
                </a:lnTo>
                <a:lnTo>
                  <a:pt x="286651" y="413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907386" y="3881465"/>
            <a:ext cx="144672" cy="14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4935634" y="3881415"/>
            <a:ext cx="144797" cy="145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5964011" y="3881490"/>
            <a:ext cx="144799" cy="145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3393270" y="4392987"/>
            <a:ext cx="144581" cy="145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4421645" y="4392913"/>
            <a:ext cx="144583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5449895" y="4392863"/>
            <a:ext cx="144709" cy="14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3393239" y="5415932"/>
            <a:ext cx="144581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4421614" y="5415883"/>
            <a:ext cx="144583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5449863" y="5415932"/>
            <a:ext cx="144581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3907444" y="4904509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4935820" y="4904460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5964067" y="4904534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3907409" y="5927455"/>
            <a:ext cx="144583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4935788" y="5927529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5964034" y="5927480"/>
            <a:ext cx="144583" cy="14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2794000" y="8026400"/>
            <a:ext cx="2158962" cy="25420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 txBox="1"/>
          <p:nvPr/>
        </p:nvSpPr>
        <p:spPr>
          <a:xfrm>
            <a:off x="3878800" y="3925500"/>
            <a:ext cx="8498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highlight>
                  <a:srgbClr val="001CE6"/>
                </a:highlight>
              </a:rPr>
              <a:t>Deploy de projetos</a:t>
            </a:r>
            <a:endParaRPr b="1" sz="7200">
              <a:solidFill>
                <a:schemeClr val="lt1"/>
              </a:solidFill>
              <a:highlight>
                <a:srgbClr val="001CE6"/>
              </a:highlight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2731700" y="821163"/>
            <a:ext cx="7578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</a:rPr>
              <a:t>MÓDULO 05</a:t>
            </a:r>
            <a:endParaRPr sz="3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deaf0d618d_0_24"/>
          <p:cNvSpPr/>
          <p:nvPr/>
        </p:nvSpPr>
        <p:spPr>
          <a:xfrm>
            <a:off x="0" y="0"/>
            <a:ext cx="16256000" cy="9144000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5" name="Google Shape;545;gdeaf0d618d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128000"/>
            <a:ext cx="2158962" cy="254208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gdeaf0d618d_0_24"/>
          <p:cNvSpPr/>
          <p:nvPr/>
        </p:nvSpPr>
        <p:spPr>
          <a:xfrm>
            <a:off x="11991957" y="4432329"/>
            <a:ext cx="307340" cy="306704"/>
          </a:xfrm>
          <a:custGeom>
            <a:rect b="b" l="l" r="r" t="t"/>
            <a:pathLst>
              <a:path extrusionOk="0" h="306704" w="307340">
                <a:moveTo>
                  <a:pt x="55532" y="0"/>
                </a:moveTo>
                <a:lnTo>
                  <a:pt x="156304" y="139396"/>
                </a:lnTo>
                <a:lnTo>
                  <a:pt x="295057" y="39669"/>
                </a:lnTo>
                <a:lnTo>
                  <a:pt x="307099" y="56323"/>
                </a:lnTo>
                <a:lnTo>
                  <a:pt x="168345" y="156051"/>
                </a:lnTo>
                <a:lnTo>
                  <a:pt x="268412" y="294473"/>
                </a:lnTo>
                <a:lnTo>
                  <a:pt x="251723" y="306465"/>
                </a:lnTo>
                <a:lnTo>
                  <a:pt x="151658" y="168045"/>
                </a:lnTo>
                <a:lnTo>
                  <a:pt x="12042" y="268392"/>
                </a:lnTo>
                <a:lnTo>
                  <a:pt x="0" y="251739"/>
                </a:lnTo>
                <a:lnTo>
                  <a:pt x="139617" y="151391"/>
                </a:lnTo>
                <a:lnTo>
                  <a:pt x="38843" y="11991"/>
                </a:lnTo>
                <a:lnTo>
                  <a:pt x="55532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deaf0d618d_0_24"/>
          <p:cNvSpPr/>
          <p:nvPr/>
        </p:nvSpPr>
        <p:spPr>
          <a:xfrm>
            <a:off x="15716981" y="1976531"/>
            <a:ext cx="539115" cy="605155"/>
          </a:xfrm>
          <a:custGeom>
            <a:rect b="b" l="l" r="r" t="t"/>
            <a:pathLst>
              <a:path extrusionOk="0" h="605155" w="539115">
                <a:moveTo>
                  <a:pt x="0" y="302308"/>
                </a:moveTo>
                <a:lnTo>
                  <a:pt x="1752" y="268187"/>
                </a:lnTo>
                <a:lnTo>
                  <a:pt x="285405" y="283576"/>
                </a:lnTo>
                <a:lnTo>
                  <a:pt x="300007" y="0"/>
                </a:lnTo>
                <a:lnTo>
                  <a:pt x="334122" y="1855"/>
                </a:lnTo>
                <a:lnTo>
                  <a:pt x="319519" y="285425"/>
                </a:lnTo>
                <a:lnTo>
                  <a:pt x="351882" y="321397"/>
                </a:lnTo>
                <a:lnTo>
                  <a:pt x="317764" y="319546"/>
                </a:lnTo>
                <a:lnTo>
                  <a:pt x="316007" y="353661"/>
                </a:lnTo>
                <a:lnTo>
                  <a:pt x="283649" y="317696"/>
                </a:lnTo>
                <a:lnTo>
                  <a:pt x="0" y="302308"/>
                </a:lnTo>
                <a:close/>
              </a:path>
              <a:path extrusionOk="0" h="605155" w="539115">
                <a:moveTo>
                  <a:pt x="351882" y="321397"/>
                </a:moveTo>
                <a:lnTo>
                  <a:pt x="319519" y="285425"/>
                </a:lnTo>
                <a:lnTo>
                  <a:pt x="539017" y="297333"/>
                </a:lnTo>
                <a:lnTo>
                  <a:pt x="539017" y="331549"/>
                </a:lnTo>
                <a:lnTo>
                  <a:pt x="351882" y="321397"/>
                </a:lnTo>
                <a:close/>
              </a:path>
              <a:path extrusionOk="0" h="605155" w="539115">
                <a:moveTo>
                  <a:pt x="268944" y="603269"/>
                </a:moveTo>
                <a:lnTo>
                  <a:pt x="283649" y="317696"/>
                </a:lnTo>
                <a:lnTo>
                  <a:pt x="316007" y="353661"/>
                </a:lnTo>
                <a:lnTo>
                  <a:pt x="303057" y="605125"/>
                </a:lnTo>
                <a:lnTo>
                  <a:pt x="268944" y="60326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deaf0d618d_0_24"/>
          <p:cNvSpPr/>
          <p:nvPr/>
        </p:nvSpPr>
        <p:spPr>
          <a:xfrm>
            <a:off x="14748063" y="3049426"/>
            <a:ext cx="396875" cy="396875"/>
          </a:xfrm>
          <a:custGeom>
            <a:rect b="b" l="l" r="r" t="t"/>
            <a:pathLst>
              <a:path extrusionOk="0" h="396875" w="396875">
                <a:moveTo>
                  <a:pt x="396392" y="195630"/>
                </a:moveTo>
                <a:lnTo>
                  <a:pt x="209487" y="209202"/>
                </a:lnTo>
                <a:lnTo>
                  <a:pt x="222458" y="394912"/>
                </a:lnTo>
                <a:lnTo>
                  <a:pt x="200127" y="396536"/>
                </a:lnTo>
                <a:lnTo>
                  <a:pt x="187155" y="210824"/>
                </a:lnTo>
                <a:lnTo>
                  <a:pt x="1557" y="224301"/>
                </a:lnTo>
                <a:lnTo>
                  <a:pt x="0" y="201965"/>
                </a:lnTo>
                <a:lnTo>
                  <a:pt x="185594" y="188489"/>
                </a:lnTo>
                <a:lnTo>
                  <a:pt x="172542" y="1624"/>
                </a:lnTo>
                <a:lnTo>
                  <a:pt x="194873" y="0"/>
                </a:lnTo>
                <a:lnTo>
                  <a:pt x="207926" y="186867"/>
                </a:lnTo>
                <a:lnTo>
                  <a:pt x="394835" y="173295"/>
                </a:lnTo>
                <a:lnTo>
                  <a:pt x="396392" y="19563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deaf0d618d_0_24"/>
          <p:cNvSpPr/>
          <p:nvPr/>
        </p:nvSpPr>
        <p:spPr>
          <a:xfrm>
            <a:off x="14036863" y="712626"/>
            <a:ext cx="396875" cy="396875"/>
          </a:xfrm>
          <a:custGeom>
            <a:rect b="b" l="l" r="r" t="t"/>
            <a:pathLst>
              <a:path extrusionOk="0" h="396875" w="396875">
                <a:moveTo>
                  <a:pt x="396392" y="195630"/>
                </a:moveTo>
                <a:lnTo>
                  <a:pt x="209487" y="209202"/>
                </a:lnTo>
                <a:lnTo>
                  <a:pt x="222458" y="394912"/>
                </a:lnTo>
                <a:lnTo>
                  <a:pt x="200127" y="396536"/>
                </a:lnTo>
                <a:lnTo>
                  <a:pt x="187155" y="210824"/>
                </a:lnTo>
                <a:lnTo>
                  <a:pt x="1557" y="224301"/>
                </a:lnTo>
                <a:lnTo>
                  <a:pt x="0" y="201965"/>
                </a:lnTo>
                <a:lnTo>
                  <a:pt x="185594" y="188489"/>
                </a:lnTo>
                <a:lnTo>
                  <a:pt x="172542" y="1624"/>
                </a:lnTo>
                <a:lnTo>
                  <a:pt x="194873" y="0"/>
                </a:lnTo>
                <a:lnTo>
                  <a:pt x="207926" y="186867"/>
                </a:lnTo>
                <a:lnTo>
                  <a:pt x="394835" y="173295"/>
                </a:lnTo>
                <a:lnTo>
                  <a:pt x="396392" y="19563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Google Shape;550;gdeaf0d618d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43567" y="6279450"/>
            <a:ext cx="220531" cy="220643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gdeaf0d618d_0_24"/>
          <p:cNvSpPr/>
          <p:nvPr/>
        </p:nvSpPr>
        <p:spPr>
          <a:xfrm>
            <a:off x="15575613" y="8936847"/>
            <a:ext cx="317500" cy="207645"/>
          </a:xfrm>
          <a:custGeom>
            <a:rect b="b" l="l" r="r" t="t"/>
            <a:pathLst>
              <a:path extrusionOk="0" h="207645" w="317500">
                <a:moveTo>
                  <a:pt x="193415" y="0"/>
                </a:moveTo>
                <a:lnTo>
                  <a:pt x="211082" y="4840"/>
                </a:lnTo>
                <a:lnTo>
                  <a:pt x="170412" y="151609"/>
                </a:lnTo>
                <a:lnTo>
                  <a:pt x="317231" y="191858"/>
                </a:lnTo>
                <a:lnTo>
                  <a:pt x="312991" y="207150"/>
                </a:lnTo>
                <a:lnTo>
                  <a:pt x="303731" y="207150"/>
                </a:lnTo>
                <a:lnTo>
                  <a:pt x="165521" y="169261"/>
                </a:lnTo>
                <a:lnTo>
                  <a:pt x="142963" y="182072"/>
                </a:lnTo>
                <a:lnTo>
                  <a:pt x="147855" y="164418"/>
                </a:lnTo>
                <a:lnTo>
                  <a:pt x="130192" y="159576"/>
                </a:lnTo>
                <a:lnTo>
                  <a:pt x="152746" y="146767"/>
                </a:lnTo>
                <a:lnTo>
                  <a:pt x="193415" y="0"/>
                </a:lnTo>
                <a:close/>
              </a:path>
              <a:path extrusionOk="0" h="207645" w="317500">
                <a:moveTo>
                  <a:pt x="142963" y="182072"/>
                </a:moveTo>
                <a:lnTo>
                  <a:pt x="165521" y="169261"/>
                </a:lnTo>
                <a:lnTo>
                  <a:pt x="155022" y="207150"/>
                </a:lnTo>
                <a:lnTo>
                  <a:pt x="136014" y="207150"/>
                </a:lnTo>
                <a:lnTo>
                  <a:pt x="142963" y="182072"/>
                </a:lnTo>
                <a:close/>
              </a:path>
              <a:path extrusionOk="0" h="207645" w="317500">
                <a:moveTo>
                  <a:pt x="4893" y="106234"/>
                </a:moveTo>
                <a:lnTo>
                  <a:pt x="152746" y="146767"/>
                </a:lnTo>
                <a:lnTo>
                  <a:pt x="130192" y="159576"/>
                </a:lnTo>
                <a:lnTo>
                  <a:pt x="0" y="123884"/>
                </a:lnTo>
                <a:lnTo>
                  <a:pt x="4893" y="10623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2" name="Google Shape;552;gdeaf0d618d_0_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57698" y="5732009"/>
            <a:ext cx="182768" cy="182368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gdeaf0d618d_0_24"/>
          <p:cNvSpPr/>
          <p:nvPr/>
        </p:nvSpPr>
        <p:spPr>
          <a:xfrm>
            <a:off x="14394167" y="7549257"/>
            <a:ext cx="318134" cy="317500"/>
          </a:xfrm>
          <a:custGeom>
            <a:rect b="b" l="l" r="r" t="t"/>
            <a:pathLst>
              <a:path extrusionOk="0" h="317500" w="318134">
                <a:moveTo>
                  <a:pt x="125487" y="0"/>
                </a:moveTo>
                <a:lnTo>
                  <a:pt x="165684" y="147944"/>
                </a:lnTo>
                <a:lnTo>
                  <a:pt x="312763" y="108417"/>
                </a:lnTo>
                <a:lnTo>
                  <a:pt x="317568" y="126092"/>
                </a:lnTo>
                <a:lnTo>
                  <a:pt x="170487" y="165620"/>
                </a:lnTo>
                <a:lnTo>
                  <a:pt x="210402" y="312530"/>
                </a:lnTo>
                <a:lnTo>
                  <a:pt x="192712" y="317282"/>
                </a:lnTo>
                <a:lnTo>
                  <a:pt x="152798" y="170375"/>
                </a:lnTo>
                <a:lnTo>
                  <a:pt x="4805" y="210148"/>
                </a:lnTo>
                <a:lnTo>
                  <a:pt x="0" y="192472"/>
                </a:lnTo>
                <a:lnTo>
                  <a:pt x="147995" y="152698"/>
                </a:lnTo>
                <a:lnTo>
                  <a:pt x="107798" y="4751"/>
                </a:lnTo>
                <a:lnTo>
                  <a:pt x="125487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4" name="Google Shape;554;gdeaf0d618d_0_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397594" y="4477815"/>
            <a:ext cx="159417" cy="158991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gdeaf0d618d_0_24"/>
          <p:cNvSpPr/>
          <p:nvPr/>
        </p:nvSpPr>
        <p:spPr>
          <a:xfrm>
            <a:off x="13430764" y="6056505"/>
            <a:ext cx="289559" cy="289560"/>
          </a:xfrm>
          <a:custGeom>
            <a:rect b="b" l="l" r="r" t="t"/>
            <a:pathLst>
              <a:path extrusionOk="0" h="289560" w="289559">
                <a:moveTo>
                  <a:pt x="91166" y="0"/>
                </a:moveTo>
                <a:lnTo>
                  <a:pt x="149609" y="133530"/>
                </a:lnTo>
                <a:lnTo>
                  <a:pt x="282418" y="75836"/>
                </a:lnTo>
                <a:lnTo>
                  <a:pt x="289404" y="91790"/>
                </a:lnTo>
                <a:lnTo>
                  <a:pt x="156592" y="149484"/>
                </a:lnTo>
                <a:lnTo>
                  <a:pt x="214627" y="282080"/>
                </a:lnTo>
                <a:lnTo>
                  <a:pt x="198653" y="289017"/>
                </a:lnTo>
                <a:lnTo>
                  <a:pt x="140620" y="156423"/>
                </a:lnTo>
                <a:lnTo>
                  <a:pt x="6985" y="214475"/>
                </a:lnTo>
                <a:lnTo>
                  <a:pt x="0" y="198522"/>
                </a:lnTo>
                <a:lnTo>
                  <a:pt x="133636" y="140469"/>
                </a:lnTo>
                <a:lnTo>
                  <a:pt x="75192" y="6936"/>
                </a:lnTo>
                <a:lnTo>
                  <a:pt x="91166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deaf0d618d_0_24"/>
          <p:cNvSpPr/>
          <p:nvPr/>
        </p:nvSpPr>
        <p:spPr>
          <a:xfrm>
            <a:off x="13436922" y="2155526"/>
            <a:ext cx="647700" cy="647064"/>
          </a:xfrm>
          <a:custGeom>
            <a:rect b="b" l="l" r="r" t="t"/>
            <a:pathLst>
              <a:path extrusionOk="0" h="647064" w="647700">
                <a:moveTo>
                  <a:pt x="483902" y="646579"/>
                </a:moveTo>
                <a:lnTo>
                  <a:pt x="315245" y="349995"/>
                </a:lnTo>
                <a:lnTo>
                  <a:pt x="20156" y="516729"/>
                </a:lnTo>
                <a:lnTo>
                  <a:pt x="0" y="481296"/>
                </a:lnTo>
                <a:lnTo>
                  <a:pt x="295093" y="314559"/>
                </a:lnTo>
                <a:lnTo>
                  <a:pt x="127616" y="20048"/>
                </a:lnTo>
                <a:lnTo>
                  <a:pt x="163110" y="0"/>
                </a:lnTo>
                <a:lnTo>
                  <a:pt x="330582" y="294505"/>
                </a:lnTo>
                <a:lnTo>
                  <a:pt x="627507" y="126734"/>
                </a:lnTo>
                <a:lnTo>
                  <a:pt x="647663" y="162168"/>
                </a:lnTo>
                <a:lnTo>
                  <a:pt x="350735" y="329941"/>
                </a:lnTo>
                <a:lnTo>
                  <a:pt x="519394" y="626532"/>
                </a:lnTo>
                <a:lnTo>
                  <a:pt x="483902" y="64657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deaf0d618d_0_24"/>
          <p:cNvSpPr/>
          <p:nvPr/>
        </p:nvSpPr>
        <p:spPr>
          <a:xfrm>
            <a:off x="12725721" y="0"/>
            <a:ext cx="614044" cy="465455"/>
          </a:xfrm>
          <a:custGeom>
            <a:rect b="b" l="l" r="r" t="t"/>
            <a:pathLst>
              <a:path extrusionOk="0" h="465455" w="614044">
                <a:moveTo>
                  <a:pt x="386230" y="128610"/>
                </a:moveTo>
                <a:lnTo>
                  <a:pt x="330582" y="113231"/>
                </a:lnTo>
                <a:lnTo>
                  <a:pt x="530982" y="0"/>
                </a:lnTo>
                <a:lnTo>
                  <a:pt x="613848" y="0"/>
                </a:lnTo>
                <a:lnTo>
                  <a:pt x="386230" y="128610"/>
                </a:lnTo>
                <a:close/>
              </a:path>
              <a:path extrusionOk="0" h="465455" w="614044">
                <a:moveTo>
                  <a:pt x="20156" y="335454"/>
                </a:moveTo>
                <a:lnTo>
                  <a:pt x="0" y="300021"/>
                </a:lnTo>
                <a:lnTo>
                  <a:pt x="295093" y="133285"/>
                </a:lnTo>
                <a:lnTo>
                  <a:pt x="219299" y="0"/>
                </a:lnTo>
                <a:lnTo>
                  <a:pt x="266193" y="0"/>
                </a:lnTo>
                <a:lnTo>
                  <a:pt x="330582" y="113231"/>
                </a:lnTo>
                <a:lnTo>
                  <a:pt x="386230" y="128610"/>
                </a:lnTo>
                <a:lnTo>
                  <a:pt x="350735" y="148666"/>
                </a:lnTo>
                <a:lnTo>
                  <a:pt x="370883" y="184097"/>
                </a:lnTo>
                <a:lnTo>
                  <a:pt x="315245" y="168720"/>
                </a:lnTo>
                <a:lnTo>
                  <a:pt x="20156" y="335454"/>
                </a:lnTo>
                <a:close/>
              </a:path>
              <a:path extrusionOk="0" h="465455" w="614044">
                <a:moveTo>
                  <a:pt x="483902" y="465305"/>
                </a:moveTo>
                <a:lnTo>
                  <a:pt x="315245" y="168720"/>
                </a:lnTo>
                <a:lnTo>
                  <a:pt x="370883" y="184097"/>
                </a:lnTo>
                <a:lnTo>
                  <a:pt x="519394" y="445258"/>
                </a:lnTo>
                <a:lnTo>
                  <a:pt x="483902" y="46530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deaf0d618d_0_24"/>
          <p:cNvSpPr/>
          <p:nvPr/>
        </p:nvSpPr>
        <p:spPr>
          <a:xfrm>
            <a:off x="15061838" y="4502752"/>
            <a:ext cx="394969" cy="395604"/>
          </a:xfrm>
          <a:custGeom>
            <a:rect b="b" l="l" r="r" t="t"/>
            <a:pathLst>
              <a:path extrusionOk="0" h="395604" w="394969">
                <a:moveTo>
                  <a:pt x="394495" y="67254"/>
                </a:moveTo>
                <a:lnTo>
                  <a:pt x="215284" y="200961"/>
                </a:lnTo>
                <a:lnTo>
                  <a:pt x="347620" y="379357"/>
                </a:lnTo>
                <a:lnTo>
                  <a:pt x="326210" y="395335"/>
                </a:lnTo>
                <a:lnTo>
                  <a:pt x="193872" y="216937"/>
                </a:lnTo>
                <a:lnTo>
                  <a:pt x="15913" y="349711"/>
                </a:lnTo>
                <a:lnTo>
                  <a:pt x="0" y="328253"/>
                </a:lnTo>
                <a:lnTo>
                  <a:pt x="177955" y="195483"/>
                </a:lnTo>
                <a:lnTo>
                  <a:pt x="44796" y="15978"/>
                </a:lnTo>
                <a:lnTo>
                  <a:pt x="66206" y="0"/>
                </a:lnTo>
                <a:lnTo>
                  <a:pt x="199367" y="179506"/>
                </a:lnTo>
                <a:lnTo>
                  <a:pt x="378583" y="45796"/>
                </a:lnTo>
                <a:lnTo>
                  <a:pt x="394495" y="6725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gdeaf0d618d_0_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42331" y="6760871"/>
            <a:ext cx="190455" cy="190301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gdeaf0d618d_0_24"/>
          <p:cNvSpPr/>
          <p:nvPr/>
        </p:nvSpPr>
        <p:spPr>
          <a:xfrm>
            <a:off x="14217794" y="6461893"/>
            <a:ext cx="401955" cy="401954"/>
          </a:xfrm>
          <a:custGeom>
            <a:rect b="b" l="l" r="r" t="t"/>
            <a:pathLst>
              <a:path extrusionOk="0" h="401954" w="401955">
                <a:moveTo>
                  <a:pt x="236637" y="2770"/>
                </a:moveTo>
                <a:lnTo>
                  <a:pt x="213998" y="191646"/>
                </a:lnTo>
                <a:lnTo>
                  <a:pt x="401567" y="214652"/>
                </a:lnTo>
                <a:lnTo>
                  <a:pt x="398865" y="237219"/>
                </a:lnTo>
                <a:lnTo>
                  <a:pt x="211293" y="214213"/>
                </a:lnTo>
                <a:lnTo>
                  <a:pt x="188812" y="401768"/>
                </a:lnTo>
                <a:lnTo>
                  <a:pt x="166253" y="398998"/>
                </a:lnTo>
                <a:lnTo>
                  <a:pt x="188735" y="211447"/>
                </a:lnTo>
                <a:lnTo>
                  <a:pt x="0" y="188297"/>
                </a:lnTo>
                <a:lnTo>
                  <a:pt x="2701" y="165730"/>
                </a:lnTo>
                <a:lnTo>
                  <a:pt x="191439" y="188880"/>
                </a:lnTo>
                <a:lnTo>
                  <a:pt x="214080" y="0"/>
                </a:lnTo>
                <a:lnTo>
                  <a:pt x="236637" y="277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deaf0d618d_0_24"/>
          <p:cNvSpPr/>
          <p:nvPr/>
        </p:nvSpPr>
        <p:spPr>
          <a:xfrm>
            <a:off x="13369469" y="8396380"/>
            <a:ext cx="530225" cy="530859"/>
          </a:xfrm>
          <a:custGeom>
            <a:rect b="b" l="l" r="r" t="t"/>
            <a:pathLst>
              <a:path extrusionOk="0" h="530859" w="530225">
                <a:moveTo>
                  <a:pt x="424843" y="16392"/>
                </a:moveTo>
                <a:lnTo>
                  <a:pt x="288341" y="259857"/>
                </a:lnTo>
                <a:lnTo>
                  <a:pt x="529828" y="396124"/>
                </a:lnTo>
                <a:lnTo>
                  <a:pt x="513523" y="425216"/>
                </a:lnTo>
                <a:lnTo>
                  <a:pt x="272032" y="288947"/>
                </a:lnTo>
                <a:lnTo>
                  <a:pt x="136485" y="530711"/>
                </a:lnTo>
                <a:lnTo>
                  <a:pt x="107443" y="514318"/>
                </a:lnTo>
                <a:lnTo>
                  <a:pt x="242989" y="272560"/>
                </a:lnTo>
                <a:lnTo>
                  <a:pt x="0" y="135445"/>
                </a:lnTo>
                <a:lnTo>
                  <a:pt x="16305" y="106354"/>
                </a:lnTo>
                <a:lnTo>
                  <a:pt x="259297" y="243470"/>
                </a:lnTo>
                <a:lnTo>
                  <a:pt x="395803" y="0"/>
                </a:lnTo>
                <a:lnTo>
                  <a:pt x="424843" y="1639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deaf0d618d_0_24"/>
          <p:cNvSpPr/>
          <p:nvPr/>
        </p:nvSpPr>
        <p:spPr>
          <a:xfrm>
            <a:off x="14960530" y="5606499"/>
            <a:ext cx="448309" cy="448945"/>
          </a:xfrm>
          <a:custGeom>
            <a:rect b="b" l="l" r="r" t="t"/>
            <a:pathLst>
              <a:path extrusionOk="0" h="448945" w="448309">
                <a:moveTo>
                  <a:pt x="448260" y="192948"/>
                </a:moveTo>
                <a:lnTo>
                  <a:pt x="269422" y="248985"/>
                </a:lnTo>
                <a:lnTo>
                  <a:pt x="324702" y="426767"/>
                </a:lnTo>
                <a:lnTo>
                  <a:pt x="254663" y="448724"/>
                </a:lnTo>
                <a:lnTo>
                  <a:pt x="199380" y="270933"/>
                </a:lnTo>
                <a:lnTo>
                  <a:pt x="21784" y="326580"/>
                </a:lnTo>
                <a:lnTo>
                  <a:pt x="0" y="256487"/>
                </a:lnTo>
                <a:lnTo>
                  <a:pt x="177585" y="200844"/>
                </a:lnTo>
                <a:lnTo>
                  <a:pt x="121961" y="21956"/>
                </a:lnTo>
                <a:lnTo>
                  <a:pt x="192000" y="0"/>
                </a:lnTo>
                <a:lnTo>
                  <a:pt x="247627" y="178896"/>
                </a:lnTo>
                <a:lnTo>
                  <a:pt x="426478" y="122856"/>
                </a:lnTo>
                <a:lnTo>
                  <a:pt x="448260" y="1929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3" name="Google Shape;563;gdeaf0d618d_0_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135264" y="5877311"/>
            <a:ext cx="220144" cy="22063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gdeaf0d618d_0_24"/>
          <p:cNvSpPr/>
          <p:nvPr/>
        </p:nvSpPr>
        <p:spPr>
          <a:xfrm>
            <a:off x="13585950" y="7455802"/>
            <a:ext cx="385444" cy="386079"/>
          </a:xfrm>
          <a:custGeom>
            <a:rect b="b" l="l" r="r" t="t"/>
            <a:pathLst>
              <a:path extrusionOk="0" h="386079" w="385444">
                <a:moveTo>
                  <a:pt x="385445" y="146676"/>
                </a:moveTo>
                <a:lnTo>
                  <a:pt x="234245" y="210554"/>
                </a:lnTo>
                <a:lnTo>
                  <a:pt x="297375" y="360896"/>
                </a:lnTo>
                <a:lnTo>
                  <a:pt x="238161" y="385922"/>
                </a:lnTo>
                <a:lnTo>
                  <a:pt x="175028" y="235573"/>
                </a:lnTo>
                <a:lnTo>
                  <a:pt x="24880" y="299007"/>
                </a:lnTo>
                <a:lnTo>
                  <a:pt x="0" y="239732"/>
                </a:lnTo>
                <a:lnTo>
                  <a:pt x="150139" y="176302"/>
                </a:lnTo>
                <a:lnTo>
                  <a:pt x="86617" y="25026"/>
                </a:lnTo>
                <a:lnTo>
                  <a:pt x="145831" y="0"/>
                </a:lnTo>
                <a:lnTo>
                  <a:pt x="209356" y="151284"/>
                </a:lnTo>
                <a:lnTo>
                  <a:pt x="360566" y="87402"/>
                </a:lnTo>
                <a:lnTo>
                  <a:pt x="385445" y="1466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deaf0d618d_0_24"/>
          <p:cNvSpPr/>
          <p:nvPr/>
        </p:nvSpPr>
        <p:spPr>
          <a:xfrm>
            <a:off x="11982099" y="528511"/>
            <a:ext cx="1318259" cy="1318895"/>
          </a:xfrm>
          <a:custGeom>
            <a:rect b="b" l="l" r="r" t="t"/>
            <a:pathLst>
              <a:path extrusionOk="0" h="1318895" w="1318259">
                <a:moveTo>
                  <a:pt x="925916" y="53410"/>
                </a:moveTo>
                <a:lnTo>
                  <a:pt x="790782" y="584067"/>
                </a:lnTo>
                <a:lnTo>
                  <a:pt x="1317649" y="719461"/>
                </a:lnTo>
                <a:lnTo>
                  <a:pt x="1264754" y="927301"/>
                </a:lnTo>
                <a:lnTo>
                  <a:pt x="737858" y="791900"/>
                </a:lnTo>
                <a:lnTo>
                  <a:pt x="603664" y="1318869"/>
                </a:lnTo>
                <a:lnTo>
                  <a:pt x="395954" y="1265462"/>
                </a:lnTo>
                <a:lnTo>
                  <a:pt x="530144" y="738524"/>
                </a:lnTo>
                <a:lnTo>
                  <a:pt x="0" y="602288"/>
                </a:lnTo>
                <a:lnTo>
                  <a:pt x="52895" y="394448"/>
                </a:lnTo>
                <a:lnTo>
                  <a:pt x="583067" y="530691"/>
                </a:lnTo>
                <a:lnTo>
                  <a:pt x="718213" y="0"/>
                </a:lnTo>
                <a:lnTo>
                  <a:pt x="925916" y="534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6" name="Google Shape;566;gdeaf0d618d_0_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062272" y="6910513"/>
            <a:ext cx="132790" cy="1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gdeaf0d618d_0_24"/>
          <p:cNvSpPr/>
          <p:nvPr/>
        </p:nvSpPr>
        <p:spPr>
          <a:xfrm>
            <a:off x="15100811" y="7164292"/>
            <a:ext cx="918844" cy="916940"/>
          </a:xfrm>
          <a:custGeom>
            <a:rect b="b" l="l" r="r" t="t"/>
            <a:pathLst>
              <a:path extrusionOk="0" h="916940" w="918844">
                <a:moveTo>
                  <a:pt x="221688" y="0"/>
                </a:moveTo>
                <a:lnTo>
                  <a:pt x="477325" y="342525"/>
                </a:lnTo>
                <a:lnTo>
                  <a:pt x="818147" y="89315"/>
                </a:lnTo>
                <a:lnTo>
                  <a:pt x="918286" y="223451"/>
                </a:lnTo>
                <a:lnTo>
                  <a:pt x="577446" y="476674"/>
                </a:lnTo>
                <a:lnTo>
                  <a:pt x="831307" y="816818"/>
                </a:lnTo>
                <a:lnTo>
                  <a:pt x="696925" y="916628"/>
                </a:lnTo>
                <a:lnTo>
                  <a:pt x="443081" y="576502"/>
                </a:lnTo>
                <a:lnTo>
                  <a:pt x="100139" y="831286"/>
                </a:lnTo>
                <a:lnTo>
                  <a:pt x="0" y="697150"/>
                </a:lnTo>
                <a:lnTo>
                  <a:pt x="342959" y="442353"/>
                </a:lnTo>
                <a:lnTo>
                  <a:pt x="87307" y="99804"/>
                </a:lnTo>
                <a:lnTo>
                  <a:pt x="2216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Google Shape;568;gdeaf0d618d_0_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551430" y="3135707"/>
            <a:ext cx="185271" cy="185398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gdeaf0d618d_0_24"/>
          <p:cNvSpPr/>
          <p:nvPr/>
        </p:nvSpPr>
        <p:spPr>
          <a:xfrm>
            <a:off x="12682897" y="2872027"/>
            <a:ext cx="334009" cy="333375"/>
          </a:xfrm>
          <a:custGeom>
            <a:rect b="b" l="l" r="r" t="t"/>
            <a:pathLst>
              <a:path extrusionOk="0" h="333375" w="334009">
                <a:moveTo>
                  <a:pt x="12988" y="100559"/>
                </a:moveTo>
                <a:lnTo>
                  <a:pt x="147353" y="133408"/>
                </a:lnTo>
                <a:lnTo>
                  <a:pt x="180277" y="0"/>
                </a:lnTo>
                <a:lnTo>
                  <a:pt x="232903" y="12857"/>
                </a:lnTo>
                <a:lnTo>
                  <a:pt x="199977" y="146273"/>
                </a:lnTo>
                <a:lnTo>
                  <a:pt x="333408" y="178894"/>
                </a:lnTo>
                <a:lnTo>
                  <a:pt x="320421" y="231488"/>
                </a:lnTo>
                <a:lnTo>
                  <a:pt x="186998" y="198868"/>
                </a:lnTo>
                <a:lnTo>
                  <a:pt x="153869" y="333107"/>
                </a:lnTo>
                <a:lnTo>
                  <a:pt x="101243" y="320249"/>
                </a:lnTo>
                <a:lnTo>
                  <a:pt x="134373" y="186004"/>
                </a:lnTo>
                <a:lnTo>
                  <a:pt x="0" y="153152"/>
                </a:lnTo>
                <a:lnTo>
                  <a:pt x="12988" y="1005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deaf0d618d_0_24"/>
          <p:cNvSpPr/>
          <p:nvPr/>
        </p:nvSpPr>
        <p:spPr>
          <a:xfrm>
            <a:off x="14230356" y="3608201"/>
            <a:ext cx="490855" cy="490220"/>
          </a:xfrm>
          <a:custGeom>
            <a:rect b="b" l="l" r="r" t="t"/>
            <a:pathLst>
              <a:path extrusionOk="0" h="490220" w="490855">
                <a:moveTo>
                  <a:pt x="376257" y="489935"/>
                </a:moveTo>
                <a:lnTo>
                  <a:pt x="236428" y="307380"/>
                </a:lnTo>
                <a:lnTo>
                  <a:pt x="54774" y="445891"/>
                </a:lnTo>
                <a:lnTo>
                  <a:pt x="0" y="374401"/>
                </a:lnTo>
                <a:lnTo>
                  <a:pt x="181664" y="235883"/>
                </a:lnTo>
                <a:lnTo>
                  <a:pt x="42807" y="54598"/>
                </a:lnTo>
                <a:lnTo>
                  <a:pt x="114431" y="0"/>
                </a:lnTo>
                <a:lnTo>
                  <a:pt x="253279" y="181275"/>
                </a:lnTo>
                <a:lnTo>
                  <a:pt x="436063" y="41903"/>
                </a:lnTo>
                <a:lnTo>
                  <a:pt x="490837" y="113393"/>
                </a:lnTo>
                <a:lnTo>
                  <a:pt x="308044" y="252772"/>
                </a:lnTo>
                <a:lnTo>
                  <a:pt x="447880" y="435339"/>
                </a:lnTo>
                <a:lnTo>
                  <a:pt x="376257" y="4899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deaf0d618d_0_24"/>
          <p:cNvSpPr/>
          <p:nvPr/>
        </p:nvSpPr>
        <p:spPr>
          <a:xfrm>
            <a:off x="13519156" y="1271402"/>
            <a:ext cx="490855" cy="490219"/>
          </a:xfrm>
          <a:custGeom>
            <a:rect b="b" l="l" r="r" t="t"/>
            <a:pathLst>
              <a:path extrusionOk="0" h="490219" w="490855">
                <a:moveTo>
                  <a:pt x="376257" y="489935"/>
                </a:moveTo>
                <a:lnTo>
                  <a:pt x="236428" y="307380"/>
                </a:lnTo>
                <a:lnTo>
                  <a:pt x="54774" y="445891"/>
                </a:lnTo>
                <a:lnTo>
                  <a:pt x="0" y="374401"/>
                </a:lnTo>
                <a:lnTo>
                  <a:pt x="181664" y="235883"/>
                </a:lnTo>
                <a:lnTo>
                  <a:pt x="42807" y="54598"/>
                </a:lnTo>
                <a:lnTo>
                  <a:pt x="114431" y="0"/>
                </a:lnTo>
                <a:lnTo>
                  <a:pt x="253279" y="181275"/>
                </a:lnTo>
                <a:lnTo>
                  <a:pt x="436063" y="41903"/>
                </a:lnTo>
                <a:lnTo>
                  <a:pt x="490837" y="113393"/>
                </a:lnTo>
                <a:lnTo>
                  <a:pt x="308044" y="252772"/>
                </a:lnTo>
                <a:lnTo>
                  <a:pt x="447880" y="435339"/>
                </a:lnTo>
                <a:lnTo>
                  <a:pt x="376257" y="4899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deaf0d618d_0_24"/>
          <p:cNvSpPr/>
          <p:nvPr/>
        </p:nvSpPr>
        <p:spPr>
          <a:xfrm>
            <a:off x="14649023" y="2351929"/>
            <a:ext cx="552450" cy="553085"/>
          </a:xfrm>
          <a:custGeom>
            <a:rect b="b" l="l" r="r" t="t"/>
            <a:pathLst>
              <a:path extrusionOk="0" h="553085" w="552450">
                <a:moveTo>
                  <a:pt x="216215" y="547634"/>
                </a:moveTo>
                <a:lnTo>
                  <a:pt x="228105" y="317989"/>
                </a:lnTo>
                <a:lnTo>
                  <a:pt x="0" y="305678"/>
                </a:lnTo>
                <a:lnTo>
                  <a:pt x="4644" y="215737"/>
                </a:lnTo>
                <a:lnTo>
                  <a:pt x="232761" y="228048"/>
                </a:lnTo>
                <a:lnTo>
                  <a:pt x="244569" y="0"/>
                </a:lnTo>
                <a:lnTo>
                  <a:pt x="334499" y="4865"/>
                </a:lnTo>
                <a:lnTo>
                  <a:pt x="322691" y="232900"/>
                </a:lnTo>
                <a:lnTo>
                  <a:pt x="552215" y="245287"/>
                </a:lnTo>
                <a:lnTo>
                  <a:pt x="547571" y="335228"/>
                </a:lnTo>
                <a:lnTo>
                  <a:pt x="318035" y="322841"/>
                </a:lnTo>
                <a:lnTo>
                  <a:pt x="306142" y="552501"/>
                </a:lnTo>
                <a:lnTo>
                  <a:pt x="216215" y="547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deaf0d618d_0_24"/>
          <p:cNvSpPr/>
          <p:nvPr/>
        </p:nvSpPr>
        <p:spPr>
          <a:xfrm>
            <a:off x="13937823" y="15128"/>
            <a:ext cx="552450" cy="553085"/>
          </a:xfrm>
          <a:custGeom>
            <a:rect b="b" l="l" r="r" t="t"/>
            <a:pathLst>
              <a:path extrusionOk="0" h="553085" w="552450">
                <a:moveTo>
                  <a:pt x="216215" y="547634"/>
                </a:moveTo>
                <a:lnTo>
                  <a:pt x="228105" y="317989"/>
                </a:lnTo>
                <a:lnTo>
                  <a:pt x="0" y="305678"/>
                </a:lnTo>
                <a:lnTo>
                  <a:pt x="4644" y="215737"/>
                </a:lnTo>
                <a:lnTo>
                  <a:pt x="232761" y="228048"/>
                </a:lnTo>
                <a:lnTo>
                  <a:pt x="244569" y="0"/>
                </a:lnTo>
                <a:lnTo>
                  <a:pt x="334499" y="4865"/>
                </a:lnTo>
                <a:lnTo>
                  <a:pt x="322691" y="232900"/>
                </a:lnTo>
                <a:lnTo>
                  <a:pt x="552215" y="245287"/>
                </a:lnTo>
                <a:lnTo>
                  <a:pt x="547571" y="335228"/>
                </a:lnTo>
                <a:lnTo>
                  <a:pt x="318035" y="322841"/>
                </a:lnTo>
                <a:lnTo>
                  <a:pt x="306142" y="552501"/>
                </a:lnTo>
                <a:lnTo>
                  <a:pt x="216215" y="547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4" name="Google Shape;574;gdeaf0d618d_0_24"/>
          <p:cNvGrpSpPr/>
          <p:nvPr/>
        </p:nvGrpSpPr>
        <p:grpSpPr>
          <a:xfrm>
            <a:off x="14237320" y="0"/>
            <a:ext cx="2018678" cy="4216176"/>
            <a:chOff x="14237320" y="0"/>
            <a:chExt cx="2018678" cy="4216176"/>
          </a:xfrm>
        </p:grpSpPr>
        <p:sp>
          <p:nvSpPr>
            <p:cNvPr id="575" name="Google Shape;575;gdeaf0d618d_0_24"/>
            <p:cNvSpPr/>
            <p:nvPr/>
          </p:nvSpPr>
          <p:spPr>
            <a:xfrm>
              <a:off x="14874327" y="1417901"/>
              <a:ext cx="316865" cy="316230"/>
            </a:xfrm>
            <a:custGeom>
              <a:rect b="b" l="l" r="r" t="t"/>
              <a:pathLst>
                <a:path extrusionOk="0" h="316230" w="316865">
                  <a:moveTo>
                    <a:pt x="304313" y="219779"/>
                  </a:moveTo>
                  <a:lnTo>
                    <a:pt x="176702" y="189358"/>
                  </a:lnTo>
                  <a:lnTo>
                    <a:pt x="146205" y="316062"/>
                  </a:lnTo>
                  <a:lnTo>
                    <a:pt x="96224" y="304154"/>
                  </a:lnTo>
                  <a:lnTo>
                    <a:pt x="126723" y="177444"/>
                  </a:lnTo>
                  <a:lnTo>
                    <a:pt x="0" y="147234"/>
                  </a:lnTo>
                  <a:lnTo>
                    <a:pt x="12030" y="97283"/>
                  </a:lnTo>
                  <a:lnTo>
                    <a:pt x="138746" y="127491"/>
                  </a:lnTo>
                  <a:lnTo>
                    <a:pt x="169433" y="0"/>
                  </a:lnTo>
                  <a:lnTo>
                    <a:pt x="219414" y="11907"/>
                  </a:lnTo>
                  <a:lnTo>
                    <a:pt x="188725" y="139405"/>
                  </a:lnTo>
                  <a:lnTo>
                    <a:pt x="316344" y="169829"/>
                  </a:lnTo>
                  <a:lnTo>
                    <a:pt x="304313" y="2197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6" name="Google Shape;576;gdeaf0d618d_0_2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4237320" y="0"/>
              <a:ext cx="2018678" cy="4216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7" name="Google Shape;577;gdeaf0d618d_0_24"/>
          <p:cNvSpPr/>
          <p:nvPr/>
        </p:nvSpPr>
        <p:spPr>
          <a:xfrm>
            <a:off x="12147351" y="5746537"/>
            <a:ext cx="299720" cy="299085"/>
          </a:xfrm>
          <a:custGeom>
            <a:rect b="b" l="l" r="r" t="t"/>
            <a:pathLst>
              <a:path extrusionOk="0" h="299085" w="299720">
                <a:moveTo>
                  <a:pt x="75232" y="0"/>
                </a:moveTo>
                <a:lnTo>
                  <a:pt x="156238" y="112121"/>
                </a:lnTo>
                <a:lnTo>
                  <a:pt x="267795" y="31892"/>
                </a:lnTo>
                <a:lnTo>
                  <a:pt x="299528" y="75800"/>
                </a:lnTo>
                <a:lnTo>
                  <a:pt x="187964" y="156033"/>
                </a:lnTo>
                <a:lnTo>
                  <a:pt x="268407" y="267374"/>
                </a:lnTo>
                <a:lnTo>
                  <a:pt x="224421" y="298999"/>
                </a:lnTo>
                <a:lnTo>
                  <a:pt x="143983" y="187663"/>
                </a:lnTo>
                <a:lnTo>
                  <a:pt x="31732" y="268391"/>
                </a:lnTo>
                <a:lnTo>
                  <a:pt x="0" y="224483"/>
                </a:lnTo>
                <a:lnTo>
                  <a:pt x="112257" y="143751"/>
                </a:lnTo>
                <a:lnTo>
                  <a:pt x="31246" y="31622"/>
                </a:lnTo>
                <a:lnTo>
                  <a:pt x="752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8" name="Google Shape;578;gdeaf0d618d_0_2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887080" y="7381862"/>
            <a:ext cx="4489984" cy="1762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gdeaf0d618d_0_2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52710" y="1022746"/>
            <a:ext cx="3625453" cy="354409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gdeaf0d618d_0_24"/>
          <p:cNvSpPr txBox="1"/>
          <p:nvPr/>
        </p:nvSpPr>
        <p:spPr>
          <a:xfrm>
            <a:off x="1016000" y="4069488"/>
            <a:ext cx="12428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highlight>
                  <a:srgbClr val="000000"/>
                </a:highlight>
              </a:rPr>
              <a:t>O que são os PEPs?</a:t>
            </a:r>
            <a:endParaRPr sz="7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026400"/>
            <a:ext cx="2158962" cy="254208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8"/>
          <p:cNvSpPr/>
          <p:nvPr/>
        </p:nvSpPr>
        <p:spPr>
          <a:xfrm>
            <a:off x="1015999" y="476028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8"/>
          <p:cNvSpPr/>
          <p:nvPr/>
        </p:nvSpPr>
        <p:spPr>
          <a:xfrm>
            <a:off x="12985585" y="4363668"/>
            <a:ext cx="1228090" cy="1087120"/>
          </a:xfrm>
          <a:custGeom>
            <a:rect b="b" l="l" r="r" t="t"/>
            <a:pathLst>
              <a:path extrusionOk="0" h="1087120" w="1228090">
                <a:moveTo>
                  <a:pt x="492239" y="836193"/>
                </a:moveTo>
                <a:lnTo>
                  <a:pt x="490588" y="826668"/>
                </a:lnTo>
                <a:lnTo>
                  <a:pt x="452640" y="525805"/>
                </a:lnTo>
                <a:lnTo>
                  <a:pt x="306273" y="477024"/>
                </a:lnTo>
                <a:lnTo>
                  <a:pt x="281330" y="497433"/>
                </a:lnTo>
                <a:lnTo>
                  <a:pt x="283578" y="504799"/>
                </a:lnTo>
                <a:lnTo>
                  <a:pt x="288366" y="511149"/>
                </a:lnTo>
                <a:lnTo>
                  <a:pt x="295440" y="514959"/>
                </a:lnTo>
                <a:lnTo>
                  <a:pt x="420116" y="555625"/>
                </a:lnTo>
                <a:lnTo>
                  <a:pt x="455345" y="832091"/>
                </a:lnTo>
                <a:lnTo>
                  <a:pt x="456793" y="839622"/>
                </a:lnTo>
                <a:lnTo>
                  <a:pt x="460768" y="845642"/>
                </a:lnTo>
                <a:lnTo>
                  <a:pt x="466788" y="849617"/>
                </a:lnTo>
                <a:lnTo>
                  <a:pt x="474319" y="851052"/>
                </a:lnTo>
                <a:lnTo>
                  <a:pt x="483349" y="849147"/>
                </a:lnTo>
                <a:lnTo>
                  <a:pt x="489572" y="843940"/>
                </a:lnTo>
                <a:lnTo>
                  <a:pt x="492239" y="836193"/>
                </a:lnTo>
                <a:close/>
              </a:path>
              <a:path extrusionOk="0" h="1087120" w="1228090">
                <a:moveTo>
                  <a:pt x="1227823" y="0"/>
                </a:moveTo>
                <a:lnTo>
                  <a:pt x="1184452" y="3733"/>
                </a:lnTo>
                <a:lnTo>
                  <a:pt x="1184452" y="46075"/>
                </a:lnTo>
                <a:lnTo>
                  <a:pt x="1116685" y="978458"/>
                </a:lnTo>
                <a:lnTo>
                  <a:pt x="124675" y="1043508"/>
                </a:lnTo>
                <a:lnTo>
                  <a:pt x="40652" y="140944"/>
                </a:lnTo>
                <a:lnTo>
                  <a:pt x="1184452" y="46075"/>
                </a:lnTo>
                <a:lnTo>
                  <a:pt x="1184452" y="3733"/>
                </a:lnTo>
                <a:lnTo>
                  <a:pt x="0" y="105702"/>
                </a:lnTo>
                <a:lnTo>
                  <a:pt x="89433" y="1086878"/>
                </a:lnTo>
                <a:lnTo>
                  <a:pt x="744956" y="1043508"/>
                </a:lnTo>
                <a:lnTo>
                  <a:pt x="1154633" y="1016406"/>
                </a:lnTo>
                <a:lnTo>
                  <a:pt x="1224495" y="46075"/>
                </a:lnTo>
                <a:lnTo>
                  <a:pt x="122782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8" name="Google Shape;588;p8"/>
          <p:cNvGrpSpPr/>
          <p:nvPr/>
        </p:nvGrpSpPr>
        <p:grpSpPr>
          <a:xfrm>
            <a:off x="10551617" y="2718345"/>
            <a:ext cx="3957320" cy="5524259"/>
            <a:chOff x="10551617" y="2718345"/>
            <a:chExt cx="3957320" cy="5524259"/>
          </a:xfrm>
        </p:grpSpPr>
        <p:sp>
          <p:nvSpPr>
            <p:cNvPr id="589" name="Google Shape;589;p8"/>
            <p:cNvSpPr/>
            <p:nvPr/>
          </p:nvSpPr>
          <p:spPr>
            <a:xfrm>
              <a:off x="10551629" y="4065513"/>
              <a:ext cx="927100" cy="1496695"/>
            </a:xfrm>
            <a:custGeom>
              <a:rect b="b" l="l" r="r" t="t"/>
              <a:pathLst>
                <a:path extrusionOk="0" h="1496695" w="927100">
                  <a:moveTo>
                    <a:pt x="926965" y="0"/>
                  </a:moveTo>
                  <a:lnTo>
                    <a:pt x="561057" y="178889"/>
                  </a:lnTo>
                  <a:lnTo>
                    <a:pt x="531243" y="192441"/>
                  </a:lnTo>
                  <a:lnTo>
                    <a:pt x="363196" y="276463"/>
                  </a:lnTo>
                  <a:lnTo>
                    <a:pt x="333382" y="290016"/>
                  </a:lnTo>
                  <a:lnTo>
                    <a:pt x="0" y="1496156"/>
                  </a:lnTo>
                  <a:lnTo>
                    <a:pt x="664054" y="1084171"/>
                  </a:lnTo>
                  <a:lnTo>
                    <a:pt x="926965" y="0"/>
                  </a:lnTo>
                  <a:close/>
                </a:path>
              </a:pathLst>
            </a:custGeom>
            <a:solidFill>
              <a:srgbClr val="001C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10844352" y="4575094"/>
              <a:ext cx="2044064" cy="967740"/>
            </a:xfrm>
            <a:custGeom>
              <a:rect b="b" l="l" r="r" t="t"/>
              <a:pathLst>
                <a:path extrusionOk="0" h="967739" w="2044065">
                  <a:moveTo>
                    <a:pt x="1455500" y="0"/>
                  </a:moveTo>
                  <a:lnTo>
                    <a:pt x="517691" y="571899"/>
                  </a:lnTo>
                  <a:lnTo>
                    <a:pt x="0" y="886308"/>
                  </a:lnTo>
                  <a:lnTo>
                    <a:pt x="48787" y="967621"/>
                  </a:lnTo>
                  <a:lnTo>
                    <a:pt x="2043661" y="967621"/>
                  </a:lnTo>
                  <a:lnTo>
                    <a:pt x="1805144" y="571899"/>
                  </a:lnTo>
                  <a:lnTo>
                    <a:pt x="1455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10817238" y="2729483"/>
              <a:ext cx="3479165" cy="2835275"/>
            </a:xfrm>
            <a:custGeom>
              <a:rect b="b" l="l" r="r" t="t"/>
              <a:pathLst>
                <a:path extrusionOk="0" h="2835275" w="3479165">
                  <a:moveTo>
                    <a:pt x="1398409" y="2146389"/>
                  </a:moveTo>
                  <a:lnTo>
                    <a:pt x="1395869" y="2138337"/>
                  </a:lnTo>
                  <a:lnTo>
                    <a:pt x="1390878" y="2133308"/>
                  </a:lnTo>
                  <a:lnTo>
                    <a:pt x="1384350" y="2130552"/>
                  </a:lnTo>
                  <a:lnTo>
                    <a:pt x="1376819" y="2130336"/>
                  </a:lnTo>
                  <a:lnTo>
                    <a:pt x="1368767" y="2132927"/>
                  </a:lnTo>
                  <a:lnTo>
                    <a:pt x="636955" y="2580144"/>
                  </a:lnTo>
                  <a:lnTo>
                    <a:pt x="630339" y="2585135"/>
                  </a:lnTo>
                  <a:lnTo>
                    <a:pt x="626783" y="2591663"/>
                  </a:lnTo>
                  <a:lnTo>
                    <a:pt x="626275" y="2599194"/>
                  </a:lnTo>
                  <a:lnTo>
                    <a:pt x="631532" y="2615374"/>
                  </a:lnTo>
                  <a:lnTo>
                    <a:pt x="636955" y="2618092"/>
                  </a:lnTo>
                  <a:lnTo>
                    <a:pt x="645083" y="2618092"/>
                  </a:lnTo>
                  <a:lnTo>
                    <a:pt x="647788" y="2618092"/>
                  </a:lnTo>
                  <a:lnTo>
                    <a:pt x="650506" y="2615374"/>
                  </a:lnTo>
                  <a:lnTo>
                    <a:pt x="655929" y="2612669"/>
                  </a:lnTo>
                  <a:lnTo>
                    <a:pt x="1387741" y="2165451"/>
                  </a:lnTo>
                  <a:lnTo>
                    <a:pt x="1394345" y="2160447"/>
                  </a:lnTo>
                  <a:lnTo>
                    <a:pt x="1397901" y="2153932"/>
                  </a:lnTo>
                  <a:lnTo>
                    <a:pt x="1398409" y="2146389"/>
                  </a:lnTo>
                  <a:close/>
                </a:path>
                <a:path extrusionOk="0" h="2835275" w="3479165">
                  <a:moveTo>
                    <a:pt x="2108720" y="2834932"/>
                  </a:moveTo>
                  <a:lnTo>
                    <a:pt x="2082355" y="2791561"/>
                  </a:lnTo>
                  <a:lnTo>
                    <a:pt x="2035530" y="2714688"/>
                  </a:lnTo>
                  <a:lnTo>
                    <a:pt x="2035530" y="2791561"/>
                  </a:lnTo>
                  <a:lnTo>
                    <a:pt x="848093" y="2791561"/>
                  </a:lnTo>
                  <a:lnTo>
                    <a:pt x="1517840" y="2382266"/>
                  </a:lnTo>
                  <a:lnTo>
                    <a:pt x="1524444" y="2376894"/>
                  </a:lnTo>
                  <a:lnTo>
                    <a:pt x="1528000" y="2369731"/>
                  </a:lnTo>
                  <a:lnTo>
                    <a:pt x="1528508" y="2362073"/>
                  </a:lnTo>
                  <a:lnTo>
                    <a:pt x="1525968" y="2355164"/>
                  </a:lnTo>
                  <a:lnTo>
                    <a:pt x="1520977" y="2350122"/>
                  </a:lnTo>
                  <a:lnTo>
                    <a:pt x="1514449" y="2347379"/>
                  </a:lnTo>
                  <a:lnTo>
                    <a:pt x="1506918" y="2347163"/>
                  </a:lnTo>
                  <a:lnTo>
                    <a:pt x="1498866" y="2349741"/>
                  </a:lnTo>
                  <a:lnTo>
                    <a:pt x="775906" y="2791561"/>
                  </a:lnTo>
                  <a:lnTo>
                    <a:pt x="89446" y="2791561"/>
                  </a:lnTo>
                  <a:lnTo>
                    <a:pt x="56921" y="2737358"/>
                  </a:lnTo>
                  <a:lnTo>
                    <a:pt x="1474470" y="1872729"/>
                  </a:lnTo>
                  <a:lnTo>
                    <a:pt x="1818703" y="2439200"/>
                  </a:lnTo>
                  <a:lnTo>
                    <a:pt x="2035530" y="2791561"/>
                  </a:lnTo>
                  <a:lnTo>
                    <a:pt x="2035530" y="2714688"/>
                  </a:lnTo>
                  <a:lnTo>
                    <a:pt x="1522742" y="1872729"/>
                  </a:lnTo>
                  <a:lnTo>
                    <a:pt x="1488020" y="1815807"/>
                  </a:lnTo>
                  <a:lnTo>
                    <a:pt x="0" y="2726512"/>
                  </a:lnTo>
                  <a:lnTo>
                    <a:pt x="65049" y="2834932"/>
                  </a:lnTo>
                  <a:lnTo>
                    <a:pt x="2108720" y="2834932"/>
                  </a:lnTo>
                  <a:close/>
                </a:path>
                <a:path extrusionOk="0" h="2835275" w="3479165">
                  <a:moveTo>
                    <a:pt x="3478834" y="1521028"/>
                  </a:moveTo>
                  <a:lnTo>
                    <a:pt x="3444202" y="1093622"/>
                  </a:lnTo>
                  <a:lnTo>
                    <a:pt x="3236252" y="579831"/>
                  </a:lnTo>
                  <a:lnTo>
                    <a:pt x="3192919" y="510540"/>
                  </a:lnTo>
                  <a:lnTo>
                    <a:pt x="3149168" y="446735"/>
                  </a:lnTo>
                  <a:lnTo>
                    <a:pt x="3105099" y="388213"/>
                  </a:lnTo>
                  <a:lnTo>
                    <a:pt x="3060801" y="334759"/>
                  </a:lnTo>
                  <a:lnTo>
                    <a:pt x="3016351" y="286169"/>
                  </a:lnTo>
                  <a:lnTo>
                    <a:pt x="2971850" y="242239"/>
                  </a:lnTo>
                  <a:lnTo>
                    <a:pt x="2927388" y="202755"/>
                  </a:lnTo>
                  <a:lnTo>
                    <a:pt x="2883065" y="167513"/>
                  </a:lnTo>
                  <a:lnTo>
                    <a:pt x="2838958" y="136296"/>
                  </a:lnTo>
                  <a:lnTo>
                    <a:pt x="2795155" y="108915"/>
                  </a:lnTo>
                  <a:lnTo>
                    <a:pt x="2751772" y="85153"/>
                  </a:lnTo>
                  <a:lnTo>
                    <a:pt x="2708872" y="64808"/>
                  </a:lnTo>
                  <a:lnTo>
                    <a:pt x="2666555" y="47663"/>
                  </a:lnTo>
                  <a:lnTo>
                    <a:pt x="2624925" y="33515"/>
                  </a:lnTo>
                  <a:lnTo>
                    <a:pt x="2584056" y="22161"/>
                  </a:lnTo>
                  <a:lnTo>
                    <a:pt x="2544051" y="13385"/>
                  </a:lnTo>
                  <a:lnTo>
                    <a:pt x="2504986" y="6997"/>
                  </a:lnTo>
                  <a:lnTo>
                    <a:pt x="2466975" y="2768"/>
                  </a:lnTo>
                  <a:lnTo>
                    <a:pt x="2394420" y="0"/>
                  </a:lnTo>
                  <a:lnTo>
                    <a:pt x="2360066" y="1041"/>
                  </a:lnTo>
                  <a:lnTo>
                    <a:pt x="2295664" y="6934"/>
                  </a:lnTo>
                  <a:lnTo>
                    <a:pt x="2237600" y="16535"/>
                  </a:lnTo>
                  <a:lnTo>
                    <a:pt x="2186609" y="28181"/>
                  </a:lnTo>
                  <a:lnTo>
                    <a:pt x="2143429" y="40220"/>
                  </a:lnTo>
                  <a:lnTo>
                    <a:pt x="2077085" y="65887"/>
                  </a:lnTo>
                  <a:lnTo>
                    <a:pt x="2036686" y="92760"/>
                  </a:lnTo>
                  <a:lnTo>
                    <a:pt x="2003221" y="125539"/>
                  </a:lnTo>
                  <a:lnTo>
                    <a:pt x="1976120" y="163271"/>
                  </a:lnTo>
                  <a:lnTo>
                    <a:pt x="1954809" y="205003"/>
                  </a:lnTo>
                  <a:lnTo>
                    <a:pt x="1938743" y="249796"/>
                  </a:lnTo>
                  <a:lnTo>
                    <a:pt x="1927326" y="296672"/>
                  </a:lnTo>
                  <a:lnTo>
                    <a:pt x="1919998" y="344703"/>
                  </a:lnTo>
                  <a:lnTo>
                    <a:pt x="1916214" y="392912"/>
                  </a:lnTo>
                  <a:lnTo>
                    <a:pt x="1915375" y="440372"/>
                  </a:lnTo>
                  <a:lnTo>
                    <a:pt x="1916925" y="486105"/>
                  </a:lnTo>
                  <a:lnTo>
                    <a:pt x="1920303" y="529170"/>
                  </a:lnTo>
                  <a:lnTo>
                    <a:pt x="1924926" y="568629"/>
                  </a:lnTo>
                  <a:lnTo>
                    <a:pt x="1935683" y="632853"/>
                  </a:lnTo>
                  <a:lnTo>
                    <a:pt x="1940674" y="655713"/>
                  </a:lnTo>
                  <a:lnTo>
                    <a:pt x="2014410" y="1041146"/>
                  </a:lnTo>
                  <a:lnTo>
                    <a:pt x="2062975" y="1431912"/>
                  </a:lnTo>
                  <a:lnTo>
                    <a:pt x="2089708" y="1734769"/>
                  </a:lnTo>
                  <a:lnTo>
                    <a:pt x="2097874" y="1856435"/>
                  </a:lnTo>
                  <a:lnTo>
                    <a:pt x="3396170" y="1921484"/>
                  </a:lnTo>
                  <a:lnTo>
                    <a:pt x="3432175" y="1813242"/>
                  </a:lnTo>
                  <a:lnTo>
                    <a:pt x="3478834" y="15210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10932689" y="3569524"/>
              <a:ext cx="697865" cy="740410"/>
            </a:xfrm>
            <a:custGeom>
              <a:rect b="b" l="l" r="r" t="t"/>
              <a:pathLst>
                <a:path extrusionOk="0" h="740410" w="697865">
                  <a:moveTo>
                    <a:pt x="283007" y="0"/>
                  </a:moveTo>
                  <a:lnTo>
                    <a:pt x="242202" y="52857"/>
                  </a:lnTo>
                  <a:lnTo>
                    <a:pt x="205082" y="105611"/>
                  </a:lnTo>
                  <a:lnTo>
                    <a:pt x="171519" y="158095"/>
                  </a:lnTo>
                  <a:lnTo>
                    <a:pt x="141387" y="210142"/>
                  </a:lnTo>
                  <a:lnTo>
                    <a:pt x="114558" y="261586"/>
                  </a:lnTo>
                  <a:lnTo>
                    <a:pt x="90905" y="312260"/>
                  </a:lnTo>
                  <a:lnTo>
                    <a:pt x="70302" y="361996"/>
                  </a:lnTo>
                  <a:lnTo>
                    <a:pt x="52620" y="410629"/>
                  </a:lnTo>
                  <a:lnTo>
                    <a:pt x="37734" y="457992"/>
                  </a:lnTo>
                  <a:lnTo>
                    <a:pt x="25516" y="503917"/>
                  </a:lnTo>
                  <a:lnTo>
                    <a:pt x="15839" y="548238"/>
                  </a:lnTo>
                  <a:lnTo>
                    <a:pt x="8576" y="590788"/>
                  </a:lnTo>
                  <a:lnTo>
                    <a:pt x="3599" y="631401"/>
                  </a:lnTo>
                  <a:lnTo>
                    <a:pt x="783" y="669909"/>
                  </a:lnTo>
                  <a:lnTo>
                    <a:pt x="0" y="706146"/>
                  </a:lnTo>
                  <a:lnTo>
                    <a:pt x="1122" y="739946"/>
                  </a:lnTo>
                  <a:lnTo>
                    <a:pt x="529655" y="482455"/>
                  </a:lnTo>
                  <a:lnTo>
                    <a:pt x="544362" y="452565"/>
                  </a:lnTo>
                  <a:lnTo>
                    <a:pt x="564188" y="417707"/>
                  </a:lnTo>
                  <a:lnTo>
                    <a:pt x="589285" y="378782"/>
                  </a:lnTo>
                  <a:lnTo>
                    <a:pt x="619802" y="336696"/>
                  </a:lnTo>
                  <a:lnTo>
                    <a:pt x="655891" y="292350"/>
                  </a:lnTo>
                  <a:lnTo>
                    <a:pt x="697702" y="246649"/>
                  </a:lnTo>
                  <a:lnTo>
                    <a:pt x="622049" y="198360"/>
                  </a:lnTo>
                  <a:lnTo>
                    <a:pt x="582514" y="173565"/>
                  </a:lnTo>
                  <a:lnTo>
                    <a:pt x="541972" y="148510"/>
                  </a:lnTo>
                  <a:lnTo>
                    <a:pt x="500519" y="123324"/>
                  </a:lnTo>
                  <a:lnTo>
                    <a:pt x="458252" y="98139"/>
                  </a:lnTo>
                  <a:lnTo>
                    <a:pt x="415270" y="73084"/>
                  </a:lnTo>
                  <a:lnTo>
                    <a:pt x="371670" y="48289"/>
                  </a:lnTo>
                  <a:lnTo>
                    <a:pt x="327550" y="23884"/>
                  </a:lnTo>
                  <a:lnTo>
                    <a:pt x="283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10913123" y="2718345"/>
              <a:ext cx="2121535" cy="1623695"/>
            </a:xfrm>
            <a:custGeom>
              <a:rect b="b" l="l" r="r" t="t"/>
              <a:pathLst>
                <a:path extrusionOk="0" h="1623695" w="2121534">
                  <a:moveTo>
                    <a:pt x="2121255" y="8216"/>
                  </a:moveTo>
                  <a:lnTo>
                    <a:pt x="2076196" y="4737"/>
                  </a:lnTo>
                  <a:lnTo>
                    <a:pt x="2030691" y="2197"/>
                  </a:lnTo>
                  <a:lnTo>
                    <a:pt x="1984781" y="622"/>
                  </a:lnTo>
                  <a:lnTo>
                    <a:pt x="1938502" y="0"/>
                  </a:lnTo>
                  <a:lnTo>
                    <a:pt x="1891893" y="355"/>
                  </a:lnTo>
                  <a:lnTo>
                    <a:pt x="1844992" y="1701"/>
                  </a:lnTo>
                  <a:lnTo>
                    <a:pt x="1797824" y="4038"/>
                  </a:lnTo>
                  <a:lnTo>
                    <a:pt x="1750441" y="7378"/>
                  </a:lnTo>
                  <a:lnTo>
                    <a:pt x="1702854" y="11722"/>
                  </a:lnTo>
                  <a:lnTo>
                    <a:pt x="1655114" y="17081"/>
                  </a:lnTo>
                  <a:lnTo>
                    <a:pt x="1607261" y="23482"/>
                  </a:lnTo>
                  <a:lnTo>
                    <a:pt x="1559318" y="30911"/>
                  </a:lnTo>
                  <a:lnTo>
                    <a:pt x="1511338" y="39382"/>
                  </a:lnTo>
                  <a:lnTo>
                    <a:pt x="1463344" y="48920"/>
                  </a:lnTo>
                  <a:lnTo>
                    <a:pt x="1415364" y="59512"/>
                  </a:lnTo>
                  <a:lnTo>
                    <a:pt x="1367447" y="71183"/>
                  </a:lnTo>
                  <a:lnTo>
                    <a:pt x="1319631" y="83947"/>
                  </a:lnTo>
                  <a:lnTo>
                    <a:pt x="1271943" y="97790"/>
                  </a:lnTo>
                  <a:lnTo>
                    <a:pt x="1224419" y="112725"/>
                  </a:lnTo>
                  <a:lnTo>
                    <a:pt x="1177099" y="128778"/>
                  </a:lnTo>
                  <a:lnTo>
                    <a:pt x="1130020" y="145961"/>
                  </a:lnTo>
                  <a:lnTo>
                    <a:pt x="1083208" y="164249"/>
                  </a:lnTo>
                  <a:lnTo>
                    <a:pt x="1036713" y="183692"/>
                  </a:lnTo>
                  <a:lnTo>
                    <a:pt x="990549" y="204266"/>
                  </a:lnTo>
                  <a:lnTo>
                    <a:pt x="944778" y="226009"/>
                  </a:lnTo>
                  <a:lnTo>
                    <a:pt x="899414" y="248907"/>
                  </a:lnTo>
                  <a:lnTo>
                    <a:pt x="854506" y="272973"/>
                  </a:lnTo>
                  <a:lnTo>
                    <a:pt x="810082" y="298221"/>
                  </a:lnTo>
                  <a:lnTo>
                    <a:pt x="766178" y="324662"/>
                  </a:lnTo>
                  <a:lnTo>
                    <a:pt x="722845" y="352310"/>
                  </a:lnTo>
                  <a:lnTo>
                    <a:pt x="680097" y="381152"/>
                  </a:lnTo>
                  <a:lnTo>
                    <a:pt x="637971" y="411226"/>
                  </a:lnTo>
                  <a:lnTo>
                    <a:pt x="596531" y="442506"/>
                  </a:lnTo>
                  <a:lnTo>
                    <a:pt x="590257" y="447522"/>
                  </a:lnTo>
                  <a:lnTo>
                    <a:pt x="590257" y="1223314"/>
                  </a:lnTo>
                  <a:lnTo>
                    <a:pt x="576986" y="1243012"/>
                  </a:lnTo>
                  <a:lnTo>
                    <a:pt x="553262" y="1283131"/>
                  </a:lnTo>
                  <a:lnTo>
                    <a:pt x="535660" y="1317396"/>
                  </a:lnTo>
                  <a:lnTo>
                    <a:pt x="39649" y="1561325"/>
                  </a:lnTo>
                  <a:lnTo>
                    <a:pt x="42481" y="1489544"/>
                  </a:lnTo>
                  <a:lnTo>
                    <a:pt x="47002" y="1450467"/>
                  </a:lnTo>
                  <a:lnTo>
                    <a:pt x="53746" y="1409458"/>
                  </a:lnTo>
                  <a:lnTo>
                    <a:pt x="62839" y="1366685"/>
                  </a:lnTo>
                  <a:lnTo>
                    <a:pt x="74396" y="1322285"/>
                  </a:lnTo>
                  <a:lnTo>
                    <a:pt x="88506" y="1276438"/>
                  </a:lnTo>
                  <a:lnTo>
                    <a:pt x="105321" y="1229283"/>
                  </a:lnTo>
                  <a:lnTo>
                    <a:pt x="124929" y="1180985"/>
                  </a:lnTo>
                  <a:lnTo>
                    <a:pt x="147472" y="1131671"/>
                  </a:lnTo>
                  <a:lnTo>
                    <a:pt x="173037" y="1081532"/>
                  </a:lnTo>
                  <a:lnTo>
                    <a:pt x="185978" y="1058621"/>
                  </a:lnTo>
                  <a:lnTo>
                    <a:pt x="446036" y="1163802"/>
                  </a:lnTo>
                  <a:lnTo>
                    <a:pt x="552831" y="1207706"/>
                  </a:lnTo>
                  <a:lnTo>
                    <a:pt x="590257" y="1223314"/>
                  </a:lnTo>
                  <a:lnTo>
                    <a:pt x="590257" y="447522"/>
                  </a:lnTo>
                  <a:lnTo>
                    <a:pt x="555777" y="475043"/>
                  </a:lnTo>
                  <a:lnTo>
                    <a:pt x="515759" y="508812"/>
                  </a:lnTo>
                  <a:lnTo>
                    <a:pt x="476516" y="543839"/>
                  </a:lnTo>
                  <a:lnTo>
                    <a:pt x="438086" y="580123"/>
                  </a:lnTo>
                  <a:lnTo>
                    <a:pt x="407339" y="610819"/>
                  </a:lnTo>
                  <a:lnTo>
                    <a:pt x="374700" y="644918"/>
                  </a:lnTo>
                  <a:lnTo>
                    <a:pt x="340804" y="681951"/>
                  </a:lnTo>
                  <a:lnTo>
                    <a:pt x="306285" y="721410"/>
                  </a:lnTo>
                  <a:lnTo>
                    <a:pt x="271805" y="762800"/>
                  </a:lnTo>
                  <a:lnTo>
                    <a:pt x="238023" y="805662"/>
                  </a:lnTo>
                  <a:lnTo>
                    <a:pt x="205562" y="849477"/>
                  </a:lnTo>
                  <a:lnTo>
                    <a:pt x="175082" y="893775"/>
                  </a:lnTo>
                  <a:lnTo>
                    <a:pt x="147218" y="938060"/>
                  </a:lnTo>
                  <a:lnTo>
                    <a:pt x="122643" y="981837"/>
                  </a:lnTo>
                  <a:lnTo>
                    <a:pt x="101993" y="1024636"/>
                  </a:lnTo>
                  <a:lnTo>
                    <a:pt x="147891" y="1043216"/>
                  </a:lnTo>
                  <a:lnTo>
                    <a:pt x="131826" y="1072324"/>
                  </a:lnTo>
                  <a:lnTo>
                    <a:pt x="107416" y="1121130"/>
                  </a:lnTo>
                  <a:lnTo>
                    <a:pt x="85725" y="1169352"/>
                  </a:lnTo>
                  <a:lnTo>
                    <a:pt x="66662" y="1216863"/>
                  </a:lnTo>
                  <a:lnTo>
                    <a:pt x="50152" y="1263523"/>
                  </a:lnTo>
                  <a:lnTo>
                    <a:pt x="36144" y="1309204"/>
                  </a:lnTo>
                  <a:lnTo>
                    <a:pt x="24536" y="1353769"/>
                  </a:lnTo>
                  <a:lnTo>
                    <a:pt x="15265" y="1397101"/>
                  </a:lnTo>
                  <a:lnTo>
                    <a:pt x="8242" y="1439049"/>
                  </a:lnTo>
                  <a:lnTo>
                    <a:pt x="3416" y="1479511"/>
                  </a:lnTo>
                  <a:lnTo>
                    <a:pt x="685" y="1518323"/>
                  </a:lnTo>
                  <a:lnTo>
                    <a:pt x="0" y="1555381"/>
                  </a:lnTo>
                  <a:lnTo>
                    <a:pt x="1270" y="1590535"/>
                  </a:lnTo>
                  <a:lnTo>
                    <a:pt x="4419" y="1623669"/>
                  </a:lnTo>
                  <a:lnTo>
                    <a:pt x="131546" y="1561325"/>
                  </a:lnTo>
                  <a:lnTo>
                    <a:pt x="568185" y="1347203"/>
                  </a:lnTo>
                  <a:lnTo>
                    <a:pt x="583158" y="1316482"/>
                  </a:lnTo>
                  <a:lnTo>
                    <a:pt x="603923" y="1279448"/>
                  </a:lnTo>
                  <a:lnTo>
                    <a:pt x="629361" y="1239761"/>
                  </a:lnTo>
                  <a:lnTo>
                    <a:pt x="650938" y="1248867"/>
                  </a:lnTo>
                  <a:lnTo>
                    <a:pt x="694588" y="1267663"/>
                  </a:lnTo>
                  <a:lnTo>
                    <a:pt x="733513" y="1284833"/>
                  </a:lnTo>
                  <a:lnTo>
                    <a:pt x="753516" y="1260119"/>
                  </a:lnTo>
                  <a:lnTo>
                    <a:pt x="781507" y="1229702"/>
                  </a:lnTo>
                  <a:lnTo>
                    <a:pt x="816102" y="1194904"/>
                  </a:lnTo>
                  <a:lnTo>
                    <a:pt x="855891" y="1156982"/>
                  </a:lnTo>
                  <a:lnTo>
                    <a:pt x="899464" y="1117269"/>
                  </a:lnTo>
                  <a:lnTo>
                    <a:pt x="945413" y="1077036"/>
                  </a:lnTo>
                  <a:lnTo>
                    <a:pt x="992352" y="1037590"/>
                  </a:lnTo>
                  <a:lnTo>
                    <a:pt x="1038860" y="1000213"/>
                  </a:lnTo>
                  <a:lnTo>
                    <a:pt x="1083538" y="966203"/>
                  </a:lnTo>
                  <a:lnTo>
                    <a:pt x="1124966" y="936879"/>
                  </a:lnTo>
                  <a:lnTo>
                    <a:pt x="1161770" y="913498"/>
                  </a:lnTo>
                  <a:lnTo>
                    <a:pt x="1471180" y="758545"/>
                  </a:lnTo>
                  <a:lnTo>
                    <a:pt x="1760766" y="647547"/>
                  </a:lnTo>
                  <a:lnTo>
                    <a:pt x="1975142" y="580758"/>
                  </a:lnTo>
                  <a:lnTo>
                    <a:pt x="2058911" y="558444"/>
                  </a:lnTo>
                  <a:lnTo>
                    <a:pt x="2121255" y="82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11158753" y="3106026"/>
              <a:ext cx="1615440" cy="1344930"/>
            </a:xfrm>
            <a:custGeom>
              <a:rect b="b" l="l" r="r" t="t"/>
              <a:pathLst>
                <a:path extrusionOk="0" h="1344929" w="1615440">
                  <a:moveTo>
                    <a:pt x="344855" y="981202"/>
                  </a:moveTo>
                  <a:lnTo>
                    <a:pt x="338505" y="929170"/>
                  </a:lnTo>
                  <a:lnTo>
                    <a:pt x="324167" y="879906"/>
                  </a:lnTo>
                  <a:lnTo>
                    <a:pt x="300863" y="834821"/>
                  </a:lnTo>
                  <a:lnTo>
                    <a:pt x="0" y="994740"/>
                  </a:lnTo>
                  <a:lnTo>
                    <a:pt x="98590" y="976985"/>
                  </a:lnTo>
                  <a:lnTo>
                    <a:pt x="146367" y="1035735"/>
                  </a:lnTo>
                  <a:lnTo>
                    <a:pt x="161607" y="1113269"/>
                  </a:lnTo>
                  <a:lnTo>
                    <a:pt x="162623" y="1151940"/>
                  </a:lnTo>
                  <a:lnTo>
                    <a:pt x="152463" y="1178572"/>
                  </a:lnTo>
                  <a:lnTo>
                    <a:pt x="138226" y="1239012"/>
                  </a:lnTo>
                  <a:lnTo>
                    <a:pt x="144335" y="1304023"/>
                  </a:lnTo>
                  <a:lnTo>
                    <a:pt x="195148" y="1344383"/>
                  </a:lnTo>
                  <a:lnTo>
                    <a:pt x="212255" y="1342009"/>
                  </a:lnTo>
                  <a:lnTo>
                    <a:pt x="252183" y="1304810"/>
                  </a:lnTo>
                  <a:lnTo>
                    <a:pt x="272973" y="1272781"/>
                  </a:lnTo>
                  <a:lnTo>
                    <a:pt x="292950" y="1233665"/>
                  </a:lnTo>
                  <a:lnTo>
                    <a:pt x="311086" y="1188885"/>
                  </a:lnTo>
                  <a:lnTo>
                    <a:pt x="326377" y="1139850"/>
                  </a:lnTo>
                  <a:lnTo>
                    <a:pt x="337781" y="1087945"/>
                  </a:lnTo>
                  <a:lnTo>
                    <a:pt x="344284" y="1034592"/>
                  </a:lnTo>
                  <a:lnTo>
                    <a:pt x="344855" y="981202"/>
                  </a:lnTo>
                  <a:close/>
                </a:path>
                <a:path extrusionOk="0" h="1344929" w="1615440">
                  <a:moveTo>
                    <a:pt x="1615440" y="176174"/>
                  </a:moveTo>
                  <a:lnTo>
                    <a:pt x="1596466" y="18973"/>
                  </a:lnTo>
                  <a:lnTo>
                    <a:pt x="1574774" y="0"/>
                  </a:lnTo>
                  <a:lnTo>
                    <a:pt x="1565719" y="1866"/>
                  </a:lnTo>
                  <a:lnTo>
                    <a:pt x="1559191" y="6769"/>
                  </a:lnTo>
                  <a:lnTo>
                    <a:pt x="1555724" y="13716"/>
                  </a:lnTo>
                  <a:lnTo>
                    <a:pt x="1555813" y="21678"/>
                  </a:lnTo>
                  <a:lnTo>
                    <a:pt x="1574774" y="178879"/>
                  </a:lnTo>
                  <a:lnTo>
                    <a:pt x="1593748" y="197853"/>
                  </a:lnTo>
                  <a:lnTo>
                    <a:pt x="1602854" y="194856"/>
                  </a:lnTo>
                  <a:lnTo>
                    <a:pt x="1609674" y="190068"/>
                  </a:lnTo>
                  <a:lnTo>
                    <a:pt x="1613954" y="183756"/>
                  </a:lnTo>
                  <a:lnTo>
                    <a:pt x="1615440" y="1761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10551617" y="3924718"/>
              <a:ext cx="3957320" cy="1637030"/>
            </a:xfrm>
            <a:custGeom>
              <a:rect b="b" l="l" r="r" t="t"/>
              <a:pathLst>
                <a:path extrusionOk="0" h="1637029" w="3957319">
                  <a:moveTo>
                    <a:pt x="975868" y="196913"/>
                  </a:moveTo>
                  <a:lnTo>
                    <a:pt x="974191" y="146875"/>
                  </a:lnTo>
                  <a:lnTo>
                    <a:pt x="966076" y="98005"/>
                  </a:lnTo>
                  <a:lnTo>
                    <a:pt x="950645" y="51371"/>
                  </a:lnTo>
                  <a:lnTo>
                    <a:pt x="926973" y="8001"/>
                  </a:lnTo>
                  <a:lnTo>
                    <a:pt x="906780" y="0"/>
                  </a:lnTo>
                  <a:lnTo>
                    <a:pt x="899871" y="2578"/>
                  </a:lnTo>
                  <a:lnTo>
                    <a:pt x="894829" y="7962"/>
                  </a:lnTo>
                  <a:lnTo>
                    <a:pt x="892073" y="15113"/>
                  </a:lnTo>
                  <a:lnTo>
                    <a:pt x="891870" y="22783"/>
                  </a:lnTo>
                  <a:lnTo>
                    <a:pt x="894448" y="29679"/>
                  </a:lnTo>
                  <a:lnTo>
                    <a:pt x="916089" y="72110"/>
                  </a:lnTo>
                  <a:lnTo>
                    <a:pt x="929233" y="118935"/>
                  </a:lnTo>
                  <a:lnTo>
                    <a:pt x="934808" y="168719"/>
                  </a:lnTo>
                  <a:lnTo>
                    <a:pt x="933754" y="220052"/>
                  </a:lnTo>
                  <a:lnTo>
                    <a:pt x="927023" y="271487"/>
                  </a:lnTo>
                  <a:lnTo>
                    <a:pt x="915530" y="321602"/>
                  </a:lnTo>
                  <a:lnTo>
                    <a:pt x="900226" y="368985"/>
                  </a:lnTo>
                  <a:lnTo>
                    <a:pt x="882053" y="412191"/>
                  </a:lnTo>
                  <a:lnTo>
                    <a:pt x="861923" y="449795"/>
                  </a:lnTo>
                  <a:lnTo>
                    <a:pt x="827024" y="496557"/>
                  </a:lnTo>
                  <a:lnTo>
                    <a:pt x="810425" y="506717"/>
                  </a:lnTo>
                  <a:lnTo>
                    <a:pt x="798817" y="502107"/>
                  </a:lnTo>
                  <a:lnTo>
                    <a:pt x="788746" y="496214"/>
                  </a:lnTo>
                  <a:lnTo>
                    <a:pt x="780694" y="488810"/>
                  </a:lnTo>
                  <a:lnTo>
                    <a:pt x="775195" y="479615"/>
                  </a:lnTo>
                  <a:lnTo>
                    <a:pt x="768197" y="444296"/>
                  </a:lnTo>
                  <a:lnTo>
                    <a:pt x="772147" y="404406"/>
                  </a:lnTo>
                  <a:lnTo>
                    <a:pt x="781672" y="367550"/>
                  </a:lnTo>
                  <a:lnTo>
                    <a:pt x="791451" y="341388"/>
                  </a:lnTo>
                  <a:lnTo>
                    <a:pt x="794169" y="338670"/>
                  </a:lnTo>
                  <a:lnTo>
                    <a:pt x="793877" y="314147"/>
                  </a:lnTo>
                  <a:lnTo>
                    <a:pt x="790613" y="274637"/>
                  </a:lnTo>
                  <a:lnTo>
                    <a:pt x="780694" y="227063"/>
                  </a:lnTo>
                  <a:lnTo>
                    <a:pt x="760514" y="181051"/>
                  </a:lnTo>
                  <a:lnTo>
                    <a:pt x="726401" y="146227"/>
                  </a:lnTo>
                  <a:lnTo>
                    <a:pt x="668807" y="134708"/>
                  </a:lnTo>
                  <a:lnTo>
                    <a:pt x="635685" y="142417"/>
                  </a:lnTo>
                  <a:lnTo>
                    <a:pt x="599008" y="159791"/>
                  </a:lnTo>
                  <a:lnTo>
                    <a:pt x="592404" y="164782"/>
                  </a:lnTo>
                  <a:lnTo>
                    <a:pt x="588848" y="171310"/>
                  </a:lnTo>
                  <a:lnTo>
                    <a:pt x="588340" y="178841"/>
                  </a:lnTo>
                  <a:lnTo>
                    <a:pt x="590880" y="186893"/>
                  </a:lnTo>
                  <a:lnTo>
                    <a:pt x="644880" y="182232"/>
                  </a:lnTo>
                  <a:lnTo>
                    <a:pt x="668464" y="176047"/>
                  </a:lnTo>
                  <a:lnTo>
                    <a:pt x="729068" y="210096"/>
                  </a:lnTo>
                  <a:lnTo>
                    <a:pt x="743000" y="251942"/>
                  </a:lnTo>
                  <a:lnTo>
                    <a:pt x="749312" y="295821"/>
                  </a:lnTo>
                  <a:lnTo>
                    <a:pt x="750798" y="330542"/>
                  </a:lnTo>
                  <a:lnTo>
                    <a:pt x="741057" y="356412"/>
                  </a:lnTo>
                  <a:lnTo>
                    <a:pt x="729792" y="399313"/>
                  </a:lnTo>
                  <a:lnTo>
                    <a:pt x="725639" y="449846"/>
                  </a:lnTo>
                  <a:lnTo>
                    <a:pt x="737247" y="498589"/>
                  </a:lnTo>
                  <a:lnTo>
                    <a:pt x="761301" y="529082"/>
                  </a:lnTo>
                  <a:lnTo>
                    <a:pt x="799592" y="547370"/>
                  </a:lnTo>
                  <a:lnTo>
                    <a:pt x="810425" y="547370"/>
                  </a:lnTo>
                  <a:lnTo>
                    <a:pt x="863790" y="517652"/>
                  </a:lnTo>
                  <a:lnTo>
                    <a:pt x="901598" y="463905"/>
                  </a:lnTo>
                  <a:lnTo>
                    <a:pt x="919492" y="428561"/>
                  </a:lnTo>
                  <a:lnTo>
                    <a:pt x="936396" y="388175"/>
                  </a:lnTo>
                  <a:lnTo>
                    <a:pt x="951382" y="343776"/>
                  </a:lnTo>
                  <a:lnTo>
                    <a:pt x="963561" y="296405"/>
                  </a:lnTo>
                  <a:lnTo>
                    <a:pt x="972019" y="247103"/>
                  </a:lnTo>
                  <a:lnTo>
                    <a:pt x="975868" y="196913"/>
                  </a:lnTo>
                  <a:close/>
                </a:path>
                <a:path extrusionOk="0" h="1637029" w="3957319">
                  <a:moveTo>
                    <a:pt x="3957231" y="1222260"/>
                  </a:moveTo>
                  <a:lnTo>
                    <a:pt x="2097874" y="1222260"/>
                  </a:lnTo>
                  <a:lnTo>
                    <a:pt x="2336393" y="1617980"/>
                  </a:lnTo>
                  <a:lnTo>
                    <a:pt x="341515" y="1617980"/>
                  </a:lnTo>
                  <a:lnTo>
                    <a:pt x="292735" y="1536674"/>
                  </a:lnTo>
                  <a:lnTo>
                    <a:pt x="810425" y="1222260"/>
                  </a:lnTo>
                  <a:lnTo>
                    <a:pt x="653211" y="1222260"/>
                  </a:lnTo>
                  <a:lnTo>
                    <a:pt x="0" y="1636953"/>
                  </a:lnTo>
                  <a:lnTo>
                    <a:pt x="3304019" y="1636953"/>
                  </a:lnTo>
                  <a:lnTo>
                    <a:pt x="3591318" y="1455356"/>
                  </a:lnTo>
                  <a:lnTo>
                    <a:pt x="3957231" y="1222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10551617" y="5146979"/>
              <a:ext cx="3957320" cy="3095625"/>
            </a:xfrm>
            <a:custGeom>
              <a:rect b="b" l="l" r="r" t="t"/>
              <a:pathLst>
                <a:path extrusionOk="0" h="3095625" w="3957319">
                  <a:moveTo>
                    <a:pt x="3957218" y="0"/>
                  </a:moveTo>
                  <a:lnTo>
                    <a:pt x="3301301" y="414693"/>
                  </a:lnTo>
                  <a:lnTo>
                    <a:pt x="0" y="414705"/>
                  </a:lnTo>
                  <a:lnTo>
                    <a:pt x="0" y="3095320"/>
                  </a:lnTo>
                  <a:lnTo>
                    <a:pt x="3301301" y="3095320"/>
                  </a:lnTo>
                  <a:lnTo>
                    <a:pt x="3957218" y="2680614"/>
                  </a:lnTo>
                  <a:lnTo>
                    <a:pt x="3957218" y="0"/>
                  </a:lnTo>
                  <a:close/>
                </a:path>
              </a:pathLst>
            </a:custGeom>
            <a:solidFill>
              <a:srgbClr val="001C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13831242" y="5727011"/>
              <a:ext cx="43815" cy="2388235"/>
            </a:xfrm>
            <a:custGeom>
              <a:rect b="b" l="l" r="r" t="t"/>
              <a:pathLst>
                <a:path extrusionOk="0" h="2388234" w="43815">
                  <a:moveTo>
                    <a:pt x="21683" y="0"/>
                  </a:moveTo>
                  <a:lnTo>
                    <a:pt x="12577" y="1863"/>
                  </a:lnTo>
                  <a:lnTo>
                    <a:pt x="5759" y="6775"/>
                  </a:lnTo>
                  <a:lnTo>
                    <a:pt x="1482" y="13721"/>
                  </a:lnTo>
                  <a:lnTo>
                    <a:pt x="0" y="21683"/>
                  </a:lnTo>
                  <a:lnTo>
                    <a:pt x="0" y="2366203"/>
                  </a:lnTo>
                  <a:lnTo>
                    <a:pt x="1863" y="2375308"/>
                  </a:lnTo>
                  <a:lnTo>
                    <a:pt x="6775" y="2382126"/>
                  </a:lnTo>
                  <a:lnTo>
                    <a:pt x="13721" y="2386404"/>
                  </a:lnTo>
                  <a:lnTo>
                    <a:pt x="21683" y="2387886"/>
                  </a:lnTo>
                  <a:lnTo>
                    <a:pt x="30788" y="2386022"/>
                  </a:lnTo>
                  <a:lnTo>
                    <a:pt x="37606" y="2381110"/>
                  </a:lnTo>
                  <a:lnTo>
                    <a:pt x="41883" y="2374164"/>
                  </a:lnTo>
                  <a:lnTo>
                    <a:pt x="43366" y="2366203"/>
                  </a:lnTo>
                  <a:lnTo>
                    <a:pt x="43366" y="21683"/>
                  </a:lnTo>
                  <a:lnTo>
                    <a:pt x="41883" y="12577"/>
                  </a:lnTo>
                  <a:lnTo>
                    <a:pt x="37606" y="5759"/>
                  </a:lnTo>
                  <a:lnTo>
                    <a:pt x="30788" y="1482"/>
                  </a:lnTo>
                  <a:lnTo>
                    <a:pt x="21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10551617" y="5564403"/>
              <a:ext cx="1008380" cy="1230630"/>
            </a:xfrm>
            <a:custGeom>
              <a:rect b="b" l="l" r="r" t="t"/>
              <a:pathLst>
                <a:path extrusionOk="0" h="1230629" w="1008379">
                  <a:moveTo>
                    <a:pt x="786028" y="1230528"/>
                  </a:moveTo>
                  <a:lnTo>
                    <a:pt x="731824" y="918832"/>
                  </a:lnTo>
                  <a:lnTo>
                    <a:pt x="501434" y="1103134"/>
                  </a:lnTo>
                  <a:lnTo>
                    <a:pt x="786028" y="1230528"/>
                  </a:lnTo>
                  <a:close/>
                </a:path>
                <a:path extrusionOk="0" h="1230629" w="1008379">
                  <a:moveTo>
                    <a:pt x="1008278" y="0"/>
                  </a:moveTo>
                  <a:lnTo>
                    <a:pt x="0" y="0"/>
                  </a:lnTo>
                  <a:lnTo>
                    <a:pt x="0" y="1059776"/>
                  </a:lnTo>
                  <a:lnTo>
                    <a:pt x="46482" y="1057452"/>
                  </a:lnTo>
                  <a:lnTo>
                    <a:pt x="92405" y="1053668"/>
                  </a:lnTo>
                  <a:lnTo>
                    <a:pt x="137706" y="1048397"/>
                  </a:lnTo>
                  <a:lnTo>
                    <a:pt x="182346" y="1041641"/>
                  </a:lnTo>
                  <a:lnTo>
                    <a:pt x="226301" y="1033386"/>
                  </a:lnTo>
                  <a:lnTo>
                    <a:pt x="269506" y="1023632"/>
                  </a:lnTo>
                  <a:lnTo>
                    <a:pt x="311924" y="1012380"/>
                  </a:lnTo>
                  <a:lnTo>
                    <a:pt x="353517" y="999604"/>
                  </a:lnTo>
                  <a:lnTo>
                    <a:pt x="394246" y="985316"/>
                  </a:lnTo>
                  <a:lnTo>
                    <a:pt x="434060" y="969505"/>
                  </a:lnTo>
                  <a:lnTo>
                    <a:pt x="472909" y="952169"/>
                  </a:lnTo>
                  <a:lnTo>
                    <a:pt x="510768" y="933284"/>
                  </a:lnTo>
                  <a:lnTo>
                    <a:pt x="547585" y="912863"/>
                  </a:lnTo>
                  <a:lnTo>
                    <a:pt x="583311" y="890892"/>
                  </a:lnTo>
                  <a:lnTo>
                    <a:pt x="617918" y="867359"/>
                  </a:lnTo>
                  <a:lnTo>
                    <a:pt x="651357" y="842264"/>
                  </a:lnTo>
                  <a:lnTo>
                    <a:pt x="683577" y="815606"/>
                  </a:lnTo>
                  <a:lnTo>
                    <a:pt x="714540" y="787374"/>
                  </a:lnTo>
                  <a:lnTo>
                    <a:pt x="744207" y="757555"/>
                  </a:lnTo>
                  <a:lnTo>
                    <a:pt x="772528" y="726160"/>
                  </a:lnTo>
                  <a:lnTo>
                    <a:pt x="799465" y="693153"/>
                  </a:lnTo>
                  <a:lnTo>
                    <a:pt x="824979" y="658558"/>
                  </a:lnTo>
                  <a:lnTo>
                    <a:pt x="849020" y="622363"/>
                  </a:lnTo>
                  <a:lnTo>
                    <a:pt x="871550" y="584542"/>
                  </a:lnTo>
                  <a:lnTo>
                    <a:pt x="892530" y="545109"/>
                  </a:lnTo>
                  <a:lnTo>
                    <a:pt x="911898" y="504050"/>
                  </a:lnTo>
                  <a:lnTo>
                    <a:pt x="929640" y="461365"/>
                  </a:lnTo>
                  <a:lnTo>
                    <a:pt x="945680" y="417029"/>
                  </a:lnTo>
                  <a:lnTo>
                    <a:pt x="960005" y="371055"/>
                  </a:lnTo>
                  <a:lnTo>
                    <a:pt x="972553" y="323443"/>
                  </a:lnTo>
                  <a:lnTo>
                    <a:pt x="983297" y="274167"/>
                  </a:lnTo>
                  <a:lnTo>
                    <a:pt x="992174" y="223215"/>
                  </a:lnTo>
                  <a:lnTo>
                    <a:pt x="999159" y="170611"/>
                  </a:lnTo>
                  <a:lnTo>
                    <a:pt x="1004201" y="116332"/>
                  </a:lnTo>
                  <a:lnTo>
                    <a:pt x="1007249" y="60363"/>
                  </a:lnTo>
                  <a:lnTo>
                    <a:pt x="1008278" y="2705"/>
                  </a:lnTo>
                  <a:lnTo>
                    <a:pt x="10082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11844493" y="6152530"/>
              <a:ext cx="1618615" cy="163195"/>
            </a:xfrm>
            <a:custGeom>
              <a:rect b="b" l="l" r="r" t="t"/>
              <a:pathLst>
                <a:path extrusionOk="0" h="163195" w="1618615">
                  <a:moveTo>
                    <a:pt x="1618125" y="0"/>
                  </a:moveTo>
                  <a:lnTo>
                    <a:pt x="0" y="0"/>
                  </a:lnTo>
                  <a:lnTo>
                    <a:pt x="0" y="162625"/>
                  </a:lnTo>
                  <a:lnTo>
                    <a:pt x="1618125" y="162625"/>
                  </a:lnTo>
                  <a:lnTo>
                    <a:pt x="1618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12476032" y="6507584"/>
              <a:ext cx="396240" cy="114300"/>
            </a:xfrm>
            <a:custGeom>
              <a:rect b="b" l="l" r="r" t="t"/>
              <a:pathLst>
                <a:path extrusionOk="0" h="114300" w="396240">
                  <a:moveTo>
                    <a:pt x="338803" y="0"/>
                  </a:moveTo>
                  <a:lnTo>
                    <a:pt x="56918" y="0"/>
                  </a:lnTo>
                  <a:lnTo>
                    <a:pt x="35446" y="4319"/>
                  </a:lnTo>
                  <a:lnTo>
                    <a:pt x="17278" y="16262"/>
                  </a:lnTo>
                  <a:lnTo>
                    <a:pt x="4700" y="34303"/>
                  </a:lnTo>
                  <a:lnTo>
                    <a:pt x="0" y="56918"/>
                  </a:lnTo>
                  <a:lnTo>
                    <a:pt x="4319" y="78390"/>
                  </a:lnTo>
                  <a:lnTo>
                    <a:pt x="16262" y="96558"/>
                  </a:lnTo>
                  <a:lnTo>
                    <a:pt x="34303" y="109137"/>
                  </a:lnTo>
                  <a:lnTo>
                    <a:pt x="56918" y="113838"/>
                  </a:lnTo>
                  <a:lnTo>
                    <a:pt x="338803" y="113838"/>
                  </a:lnTo>
                  <a:lnTo>
                    <a:pt x="361799" y="109518"/>
                  </a:lnTo>
                  <a:lnTo>
                    <a:pt x="380475" y="97575"/>
                  </a:lnTo>
                  <a:lnTo>
                    <a:pt x="392545" y="79533"/>
                  </a:lnTo>
                  <a:lnTo>
                    <a:pt x="395721" y="56918"/>
                  </a:lnTo>
                  <a:lnTo>
                    <a:pt x="391402" y="35446"/>
                  </a:lnTo>
                  <a:lnTo>
                    <a:pt x="379459" y="17278"/>
                  </a:lnTo>
                  <a:lnTo>
                    <a:pt x="361418" y="4700"/>
                  </a:lnTo>
                  <a:lnTo>
                    <a:pt x="3388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1" name="Google Shape;601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972031" y="6507584"/>
              <a:ext cx="208703" cy="1138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2" name="Google Shape;602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48502" y="6507584"/>
              <a:ext cx="208701" cy="113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3" name="Google Shape;603;p8"/>
            <p:cNvSpPr/>
            <p:nvPr/>
          </p:nvSpPr>
          <p:spPr>
            <a:xfrm>
              <a:off x="10573308" y="7231242"/>
              <a:ext cx="1884045" cy="989330"/>
            </a:xfrm>
            <a:custGeom>
              <a:rect b="b" l="l" r="r" t="t"/>
              <a:pathLst>
                <a:path extrusionOk="0" h="989329" w="1884045">
                  <a:moveTo>
                    <a:pt x="1883747" y="0"/>
                  </a:moveTo>
                  <a:lnTo>
                    <a:pt x="0" y="0"/>
                  </a:lnTo>
                  <a:lnTo>
                    <a:pt x="0" y="989306"/>
                  </a:lnTo>
                  <a:lnTo>
                    <a:pt x="1883747" y="989306"/>
                  </a:lnTo>
                  <a:lnTo>
                    <a:pt x="18837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10551617" y="7212304"/>
              <a:ext cx="1924685" cy="1029969"/>
            </a:xfrm>
            <a:custGeom>
              <a:rect b="b" l="l" r="r" t="t"/>
              <a:pathLst>
                <a:path extrusionOk="0" h="1029970" w="1924684">
                  <a:moveTo>
                    <a:pt x="1924405" y="0"/>
                  </a:moveTo>
                  <a:lnTo>
                    <a:pt x="1844649" y="0"/>
                  </a:lnTo>
                  <a:lnTo>
                    <a:pt x="1844649" y="40640"/>
                  </a:lnTo>
                  <a:lnTo>
                    <a:pt x="959231" y="692962"/>
                  </a:lnTo>
                  <a:lnTo>
                    <a:pt x="926261" y="668883"/>
                  </a:lnTo>
                  <a:lnTo>
                    <a:pt x="926261" y="717245"/>
                  </a:lnTo>
                  <a:lnTo>
                    <a:pt x="582739" y="970330"/>
                  </a:lnTo>
                  <a:lnTo>
                    <a:pt x="576554" y="975702"/>
                  </a:lnTo>
                  <a:lnTo>
                    <a:pt x="573938" y="982865"/>
                  </a:lnTo>
                  <a:lnTo>
                    <a:pt x="574281" y="989330"/>
                  </a:lnTo>
                  <a:lnTo>
                    <a:pt x="40665" y="989330"/>
                  </a:lnTo>
                  <a:lnTo>
                    <a:pt x="40665" y="70269"/>
                  </a:lnTo>
                  <a:lnTo>
                    <a:pt x="926261" y="717245"/>
                  </a:lnTo>
                  <a:lnTo>
                    <a:pt x="926261" y="668883"/>
                  </a:lnTo>
                  <a:lnTo>
                    <a:pt x="66306" y="40640"/>
                  </a:lnTo>
                  <a:lnTo>
                    <a:pt x="1844649" y="40640"/>
                  </a:lnTo>
                  <a:lnTo>
                    <a:pt x="1844649" y="0"/>
                  </a:lnTo>
                  <a:lnTo>
                    <a:pt x="0" y="0"/>
                  </a:lnTo>
                  <a:lnTo>
                    <a:pt x="0" y="40640"/>
                  </a:lnTo>
                  <a:lnTo>
                    <a:pt x="0" y="989330"/>
                  </a:lnTo>
                  <a:lnTo>
                    <a:pt x="0" y="1029970"/>
                  </a:lnTo>
                  <a:lnTo>
                    <a:pt x="1924405" y="1029970"/>
                  </a:lnTo>
                  <a:lnTo>
                    <a:pt x="1924405" y="989330"/>
                  </a:lnTo>
                  <a:lnTo>
                    <a:pt x="1346923" y="989330"/>
                  </a:lnTo>
                  <a:lnTo>
                    <a:pt x="1346746" y="982878"/>
                  </a:lnTo>
                  <a:lnTo>
                    <a:pt x="1343990" y="975715"/>
                  </a:lnTo>
                  <a:lnTo>
                    <a:pt x="1338948" y="970343"/>
                  </a:lnTo>
                  <a:lnTo>
                    <a:pt x="1298727" y="940968"/>
                  </a:lnTo>
                  <a:lnTo>
                    <a:pt x="1298727" y="989330"/>
                  </a:lnTo>
                  <a:lnTo>
                    <a:pt x="622782" y="989330"/>
                  </a:lnTo>
                  <a:lnTo>
                    <a:pt x="959319" y="741387"/>
                  </a:lnTo>
                  <a:lnTo>
                    <a:pt x="1298727" y="989330"/>
                  </a:lnTo>
                  <a:lnTo>
                    <a:pt x="1298727" y="940968"/>
                  </a:lnTo>
                  <a:lnTo>
                    <a:pt x="992289" y="717105"/>
                  </a:lnTo>
                  <a:lnTo>
                    <a:pt x="1881035" y="62331"/>
                  </a:lnTo>
                  <a:lnTo>
                    <a:pt x="1883752" y="59982"/>
                  </a:lnTo>
                  <a:lnTo>
                    <a:pt x="1883752" y="989304"/>
                  </a:lnTo>
                  <a:lnTo>
                    <a:pt x="1924405" y="989304"/>
                  </a:lnTo>
                  <a:lnTo>
                    <a:pt x="1924405" y="40652"/>
                  </a:lnTo>
                  <a:lnTo>
                    <a:pt x="1888769" y="40652"/>
                  </a:lnTo>
                  <a:lnTo>
                    <a:pt x="1924405" y="40640"/>
                  </a:lnTo>
                  <a:lnTo>
                    <a:pt x="19244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5" name="Google Shape;605;p8"/>
          <p:cNvSpPr/>
          <p:nvPr/>
        </p:nvSpPr>
        <p:spPr>
          <a:xfrm>
            <a:off x="14652497" y="5954706"/>
            <a:ext cx="106045" cy="1152525"/>
          </a:xfrm>
          <a:custGeom>
            <a:rect b="b" l="l" r="r" t="t"/>
            <a:pathLst>
              <a:path extrusionOk="0" h="1152525" w="106044">
                <a:moveTo>
                  <a:pt x="105705" y="0"/>
                </a:moveTo>
                <a:lnTo>
                  <a:pt x="0" y="0"/>
                </a:lnTo>
                <a:lnTo>
                  <a:pt x="0" y="1151931"/>
                </a:lnTo>
                <a:lnTo>
                  <a:pt x="105705" y="1151931"/>
                </a:lnTo>
                <a:lnTo>
                  <a:pt x="1057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6" name="Google Shape;60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264063" y="4241140"/>
            <a:ext cx="74282" cy="174018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8"/>
          <p:cNvSpPr/>
          <p:nvPr/>
        </p:nvSpPr>
        <p:spPr>
          <a:xfrm>
            <a:off x="10101696" y="4894888"/>
            <a:ext cx="257810" cy="268605"/>
          </a:xfrm>
          <a:custGeom>
            <a:rect b="b" l="l" r="r" t="t"/>
            <a:pathLst>
              <a:path extrusionOk="0" h="268604" w="257809">
                <a:moveTo>
                  <a:pt x="241228" y="0"/>
                </a:moveTo>
                <a:lnTo>
                  <a:pt x="0" y="154494"/>
                </a:lnTo>
                <a:lnTo>
                  <a:pt x="257490" y="268331"/>
                </a:lnTo>
                <a:lnTo>
                  <a:pt x="2412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8"/>
          <p:cNvSpPr/>
          <p:nvPr/>
        </p:nvSpPr>
        <p:spPr>
          <a:xfrm>
            <a:off x="11624760" y="4406379"/>
            <a:ext cx="318770" cy="318770"/>
          </a:xfrm>
          <a:custGeom>
            <a:rect b="b" l="l" r="r" t="t"/>
            <a:pathLst>
              <a:path extrusionOk="0" h="318770" w="318770">
                <a:moveTo>
                  <a:pt x="318145" y="159072"/>
                </a:moveTo>
                <a:lnTo>
                  <a:pt x="159072" y="0"/>
                </a:lnTo>
                <a:lnTo>
                  <a:pt x="0" y="159072"/>
                </a:lnTo>
                <a:lnTo>
                  <a:pt x="159072" y="318145"/>
                </a:lnTo>
                <a:lnTo>
                  <a:pt x="318145" y="1590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9" name="Google Shape;609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314080" y="5302137"/>
            <a:ext cx="128745" cy="11858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8"/>
          <p:cNvSpPr/>
          <p:nvPr/>
        </p:nvSpPr>
        <p:spPr>
          <a:xfrm>
            <a:off x="11939490" y="4165961"/>
            <a:ext cx="181610" cy="268605"/>
          </a:xfrm>
          <a:custGeom>
            <a:rect b="b" l="l" r="r" t="t"/>
            <a:pathLst>
              <a:path extrusionOk="0" h="268604" w="181609">
                <a:moveTo>
                  <a:pt x="16051" y="0"/>
                </a:moveTo>
                <a:lnTo>
                  <a:pt x="8004" y="2583"/>
                </a:lnTo>
                <a:lnTo>
                  <a:pt x="2964" y="7580"/>
                </a:lnTo>
                <a:lnTo>
                  <a:pt x="211" y="14102"/>
                </a:lnTo>
                <a:lnTo>
                  <a:pt x="0" y="21641"/>
                </a:lnTo>
                <a:lnTo>
                  <a:pt x="2583" y="29687"/>
                </a:lnTo>
                <a:lnTo>
                  <a:pt x="146235" y="257362"/>
                </a:lnTo>
                <a:lnTo>
                  <a:pt x="148946" y="265494"/>
                </a:lnTo>
                <a:lnTo>
                  <a:pt x="157076" y="268205"/>
                </a:lnTo>
                <a:lnTo>
                  <a:pt x="162497" y="268205"/>
                </a:lnTo>
                <a:lnTo>
                  <a:pt x="170629" y="268204"/>
                </a:lnTo>
                <a:lnTo>
                  <a:pt x="173339" y="262784"/>
                </a:lnTo>
                <a:lnTo>
                  <a:pt x="178379" y="257786"/>
                </a:lnTo>
                <a:lnTo>
                  <a:pt x="181132" y="251264"/>
                </a:lnTo>
                <a:lnTo>
                  <a:pt x="181344" y="243726"/>
                </a:lnTo>
                <a:lnTo>
                  <a:pt x="178761" y="235679"/>
                </a:lnTo>
                <a:lnTo>
                  <a:pt x="35108" y="8003"/>
                </a:lnTo>
                <a:lnTo>
                  <a:pt x="30111" y="2963"/>
                </a:lnTo>
                <a:lnTo>
                  <a:pt x="23589" y="211"/>
                </a:lnTo>
                <a:lnTo>
                  <a:pt x="16051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8"/>
          <p:cNvSpPr/>
          <p:nvPr/>
        </p:nvSpPr>
        <p:spPr>
          <a:xfrm>
            <a:off x="12722685" y="4596736"/>
            <a:ext cx="52069" cy="144145"/>
          </a:xfrm>
          <a:custGeom>
            <a:rect b="b" l="l" r="r" t="t"/>
            <a:pathLst>
              <a:path extrusionOk="0" h="144145" w="52070">
                <a:moveTo>
                  <a:pt x="18973" y="0"/>
                </a:moveTo>
                <a:lnTo>
                  <a:pt x="11434" y="1863"/>
                </a:lnTo>
                <a:lnTo>
                  <a:pt x="5421" y="6775"/>
                </a:lnTo>
                <a:lnTo>
                  <a:pt x="1439" y="13721"/>
                </a:lnTo>
                <a:lnTo>
                  <a:pt x="0" y="21683"/>
                </a:lnTo>
                <a:lnTo>
                  <a:pt x="10842" y="124679"/>
                </a:lnTo>
                <a:lnTo>
                  <a:pt x="12282" y="132217"/>
                </a:lnTo>
                <a:lnTo>
                  <a:pt x="16262" y="138231"/>
                </a:lnTo>
                <a:lnTo>
                  <a:pt x="22275" y="142212"/>
                </a:lnTo>
                <a:lnTo>
                  <a:pt x="29814" y="143652"/>
                </a:lnTo>
                <a:lnTo>
                  <a:pt x="38919" y="140645"/>
                </a:lnTo>
                <a:lnTo>
                  <a:pt x="45738" y="135860"/>
                </a:lnTo>
                <a:lnTo>
                  <a:pt x="50016" y="129549"/>
                </a:lnTo>
                <a:lnTo>
                  <a:pt x="51498" y="121969"/>
                </a:lnTo>
                <a:lnTo>
                  <a:pt x="40656" y="18973"/>
                </a:lnTo>
                <a:lnTo>
                  <a:pt x="38793" y="11434"/>
                </a:lnTo>
                <a:lnTo>
                  <a:pt x="33880" y="5421"/>
                </a:lnTo>
                <a:lnTo>
                  <a:pt x="26935" y="1439"/>
                </a:lnTo>
                <a:lnTo>
                  <a:pt x="18973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8"/>
          <p:cNvSpPr/>
          <p:nvPr/>
        </p:nvSpPr>
        <p:spPr>
          <a:xfrm>
            <a:off x="12326958" y="3751107"/>
            <a:ext cx="154940" cy="195580"/>
          </a:xfrm>
          <a:custGeom>
            <a:rect b="b" l="l" r="r" t="t"/>
            <a:pathLst>
              <a:path extrusionOk="0" h="195579" w="154940">
                <a:moveTo>
                  <a:pt x="149073" y="0"/>
                </a:moveTo>
                <a:lnTo>
                  <a:pt x="0" y="86734"/>
                </a:lnTo>
                <a:lnTo>
                  <a:pt x="154493" y="195151"/>
                </a:lnTo>
                <a:lnTo>
                  <a:pt x="149073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3" name="Google Shape;613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456778" y="4721325"/>
            <a:ext cx="76145" cy="192568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8"/>
          <p:cNvSpPr/>
          <p:nvPr/>
        </p:nvSpPr>
        <p:spPr>
          <a:xfrm>
            <a:off x="10369905" y="4431334"/>
            <a:ext cx="368935" cy="368935"/>
          </a:xfrm>
          <a:custGeom>
            <a:rect b="b" l="l" r="r" t="t"/>
            <a:pathLst>
              <a:path extrusionOk="0" h="368935" w="368934">
                <a:moveTo>
                  <a:pt x="368871" y="211670"/>
                </a:moveTo>
                <a:lnTo>
                  <a:pt x="365696" y="204419"/>
                </a:lnTo>
                <a:lnTo>
                  <a:pt x="359968" y="198704"/>
                </a:lnTo>
                <a:lnTo>
                  <a:pt x="352475" y="195275"/>
                </a:lnTo>
                <a:lnTo>
                  <a:pt x="206971" y="168833"/>
                </a:lnTo>
                <a:lnTo>
                  <a:pt x="233222" y="24523"/>
                </a:lnTo>
                <a:lnTo>
                  <a:pt x="208953" y="0"/>
                </a:lnTo>
                <a:lnTo>
                  <a:pt x="201714" y="3187"/>
                </a:lnTo>
                <a:lnTo>
                  <a:pt x="195986" y="8902"/>
                </a:lnTo>
                <a:lnTo>
                  <a:pt x="192557" y="16395"/>
                </a:lnTo>
                <a:lnTo>
                  <a:pt x="166192" y="161417"/>
                </a:lnTo>
                <a:lnTo>
                  <a:pt x="24511" y="135648"/>
                </a:lnTo>
                <a:lnTo>
                  <a:pt x="0" y="159918"/>
                </a:lnTo>
                <a:lnTo>
                  <a:pt x="3175" y="167157"/>
                </a:lnTo>
                <a:lnTo>
                  <a:pt x="8890" y="172872"/>
                </a:lnTo>
                <a:lnTo>
                  <a:pt x="16383" y="176301"/>
                </a:lnTo>
                <a:lnTo>
                  <a:pt x="158775" y="202196"/>
                </a:lnTo>
                <a:lnTo>
                  <a:pt x="132930" y="344360"/>
                </a:lnTo>
                <a:lnTo>
                  <a:pt x="132803" y="352361"/>
                </a:lnTo>
                <a:lnTo>
                  <a:pt x="135978" y="359600"/>
                </a:lnTo>
                <a:lnTo>
                  <a:pt x="141693" y="365315"/>
                </a:lnTo>
                <a:lnTo>
                  <a:pt x="149199" y="368757"/>
                </a:lnTo>
                <a:lnTo>
                  <a:pt x="151904" y="368757"/>
                </a:lnTo>
                <a:lnTo>
                  <a:pt x="199555" y="209613"/>
                </a:lnTo>
                <a:lnTo>
                  <a:pt x="344347" y="235927"/>
                </a:lnTo>
                <a:lnTo>
                  <a:pt x="347052" y="235927"/>
                </a:lnTo>
                <a:lnTo>
                  <a:pt x="353110" y="234530"/>
                </a:lnTo>
                <a:lnTo>
                  <a:pt x="358914" y="230847"/>
                </a:lnTo>
                <a:lnTo>
                  <a:pt x="364210" y="225640"/>
                </a:lnTo>
                <a:lnTo>
                  <a:pt x="368744" y="219671"/>
                </a:lnTo>
                <a:lnTo>
                  <a:pt x="368871" y="21167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5" name="Google Shape;615;p8"/>
          <p:cNvGrpSpPr/>
          <p:nvPr/>
        </p:nvGrpSpPr>
        <p:grpSpPr>
          <a:xfrm>
            <a:off x="10887718" y="4653694"/>
            <a:ext cx="407034" cy="493395"/>
            <a:chOff x="10887718" y="4653694"/>
            <a:chExt cx="407034" cy="493395"/>
          </a:xfrm>
        </p:grpSpPr>
        <p:sp>
          <p:nvSpPr>
            <p:cNvPr id="616" name="Google Shape;616;p8"/>
            <p:cNvSpPr/>
            <p:nvPr/>
          </p:nvSpPr>
          <p:spPr>
            <a:xfrm>
              <a:off x="10912109" y="4694349"/>
              <a:ext cx="344805" cy="420370"/>
            </a:xfrm>
            <a:custGeom>
              <a:rect b="b" l="l" r="r" t="t"/>
              <a:pathLst>
                <a:path extrusionOk="0" h="420370" w="344804">
                  <a:moveTo>
                    <a:pt x="35235" y="0"/>
                  </a:moveTo>
                  <a:lnTo>
                    <a:pt x="0" y="420116"/>
                  </a:lnTo>
                  <a:lnTo>
                    <a:pt x="344224" y="262911"/>
                  </a:lnTo>
                  <a:lnTo>
                    <a:pt x="35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10887718" y="4653694"/>
              <a:ext cx="407034" cy="493395"/>
            </a:xfrm>
            <a:custGeom>
              <a:rect b="b" l="l" r="r" t="t"/>
              <a:pathLst>
                <a:path extrusionOk="0" h="493395" w="407034">
                  <a:moveTo>
                    <a:pt x="43367" y="0"/>
                  </a:moveTo>
                  <a:lnTo>
                    <a:pt x="0" y="493298"/>
                  </a:lnTo>
                  <a:lnTo>
                    <a:pt x="143494" y="428247"/>
                  </a:lnTo>
                  <a:lnTo>
                    <a:pt x="46077" y="428247"/>
                  </a:lnTo>
                  <a:lnTo>
                    <a:pt x="75891" y="81312"/>
                  </a:lnTo>
                  <a:lnTo>
                    <a:pt x="138945" y="81312"/>
                  </a:lnTo>
                  <a:lnTo>
                    <a:pt x="43367" y="0"/>
                  </a:lnTo>
                  <a:close/>
                </a:path>
                <a:path extrusionOk="0" h="493395" w="407034">
                  <a:moveTo>
                    <a:pt x="138945" y="81312"/>
                  </a:moveTo>
                  <a:lnTo>
                    <a:pt x="75891" y="81312"/>
                  </a:lnTo>
                  <a:lnTo>
                    <a:pt x="330672" y="298147"/>
                  </a:lnTo>
                  <a:lnTo>
                    <a:pt x="46077" y="428247"/>
                  </a:lnTo>
                  <a:lnTo>
                    <a:pt x="143494" y="428247"/>
                  </a:lnTo>
                  <a:lnTo>
                    <a:pt x="406564" y="308989"/>
                  </a:lnTo>
                  <a:lnTo>
                    <a:pt x="138945" y="813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18" name="Google Shape;618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522102" y="2034335"/>
            <a:ext cx="2768051" cy="3532773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8"/>
          <p:cNvSpPr/>
          <p:nvPr/>
        </p:nvSpPr>
        <p:spPr>
          <a:xfrm>
            <a:off x="9819144" y="6341630"/>
            <a:ext cx="473075" cy="472440"/>
          </a:xfrm>
          <a:custGeom>
            <a:rect b="b" l="l" r="r" t="t"/>
            <a:pathLst>
              <a:path extrusionOk="0" h="472440" w="473075">
                <a:moveTo>
                  <a:pt x="472973" y="21005"/>
                </a:moveTo>
                <a:lnTo>
                  <a:pt x="471449" y="13042"/>
                </a:lnTo>
                <a:lnTo>
                  <a:pt x="466864" y="6108"/>
                </a:lnTo>
                <a:lnTo>
                  <a:pt x="459930" y="1524"/>
                </a:lnTo>
                <a:lnTo>
                  <a:pt x="451967" y="0"/>
                </a:lnTo>
                <a:lnTo>
                  <a:pt x="444004" y="1524"/>
                </a:lnTo>
                <a:lnTo>
                  <a:pt x="437057" y="6108"/>
                </a:lnTo>
                <a:lnTo>
                  <a:pt x="236474" y="206679"/>
                </a:lnTo>
                <a:lnTo>
                  <a:pt x="35915" y="6108"/>
                </a:lnTo>
                <a:lnTo>
                  <a:pt x="28968" y="1524"/>
                </a:lnTo>
                <a:lnTo>
                  <a:pt x="21005" y="0"/>
                </a:lnTo>
                <a:lnTo>
                  <a:pt x="13042" y="1524"/>
                </a:lnTo>
                <a:lnTo>
                  <a:pt x="6096" y="6108"/>
                </a:lnTo>
                <a:lnTo>
                  <a:pt x="1524" y="13042"/>
                </a:lnTo>
                <a:lnTo>
                  <a:pt x="0" y="21005"/>
                </a:lnTo>
                <a:lnTo>
                  <a:pt x="1524" y="28968"/>
                </a:lnTo>
                <a:lnTo>
                  <a:pt x="6096" y="35915"/>
                </a:lnTo>
                <a:lnTo>
                  <a:pt x="206667" y="236499"/>
                </a:lnTo>
                <a:lnTo>
                  <a:pt x="6096" y="437057"/>
                </a:lnTo>
                <a:lnTo>
                  <a:pt x="1524" y="444004"/>
                </a:lnTo>
                <a:lnTo>
                  <a:pt x="0" y="451967"/>
                </a:lnTo>
                <a:lnTo>
                  <a:pt x="1524" y="459930"/>
                </a:lnTo>
                <a:lnTo>
                  <a:pt x="6096" y="466877"/>
                </a:lnTo>
                <a:lnTo>
                  <a:pt x="8801" y="469582"/>
                </a:lnTo>
                <a:lnTo>
                  <a:pt x="14224" y="472300"/>
                </a:lnTo>
                <a:lnTo>
                  <a:pt x="19646" y="472300"/>
                </a:lnTo>
                <a:lnTo>
                  <a:pt x="25069" y="472300"/>
                </a:lnTo>
                <a:lnTo>
                  <a:pt x="35915" y="466877"/>
                </a:lnTo>
                <a:lnTo>
                  <a:pt x="236474" y="266306"/>
                </a:lnTo>
                <a:lnTo>
                  <a:pt x="439762" y="469582"/>
                </a:lnTo>
                <a:lnTo>
                  <a:pt x="445185" y="472300"/>
                </a:lnTo>
                <a:lnTo>
                  <a:pt x="450608" y="472300"/>
                </a:lnTo>
                <a:lnTo>
                  <a:pt x="456031" y="472300"/>
                </a:lnTo>
                <a:lnTo>
                  <a:pt x="466864" y="466877"/>
                </a:lnTo>
                <a:lnTo>
                  <a:pt x="471449" y="459930"/>
                </a:lnTo>
                <a:lnTo>
                  <a:pt x="472973" y="451967"/>
                </a:lnTo>
                <a:lnTo>
                  <a:pt x="471449" y="444004"/>
                </a:lnTo>
                <a:lnTo>
                  <a:pt x="466864" y="437057"/>
                </a:lnTo>
                <a:lnTo>
                  <a:pt x="266293" y="236499"/>
                </a:lnTo>
                <a:lnTo>
                  <a:pt x="466864" y="35915"/>
                </a:lnTo>
                <a:lnTo>
                  <a:pt x="471449" y="28968"/>
                </a:lnTo>
                <a:lnTo>
                  <a:pt x="472973" y="2100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8"/>
          <p:cNvSpPr/>
          <p:nvPr/>
        </p:nvSpPr>
        <p:spPr>
          <a:xfrm>
            <a:off x="9817100" y="7139179"/>
            <a:ext cx="474345" cy="43815"/>
          </a:xfrm>
          <a:custGeom>
            <a:rect b="b" l="l" r="r" t="t"/>
            <a:pathLst>
              <a:path extrusionOk="0" h="43815" w="474345">
                <a:moveTo>
                  <a:pt x="452641" y="0"/>
                </a:moveTo>
                <a:lnTo>
                  <a:pt x="21683" y="0"/>
                </a:lnTo>
                <a:lnTo>
                  <a:pt x="12577" y="1482"/>
                </a:lnTo>
                <a:lnTo>
                  <a:pt x="5759" y="5759"/>
                </a:lnTo>
                <a:lnTo>
                  <a:pt x="1482" y="12577"/>
                </a:lnTo>
                <a:lnTo>
                  <a:pt x="0" y="21683"/>
                </a:lnTo>
                <a:lnTo>
                  <a:pt x="1863" y="30788"/>
                </a:lnTo>
                <a:lnTo>
                  <a:pt x="6775" y="37606"/>
                </a:lnTo>
                <a:lnTo>
                  <a:pt x="13721" y="41883"/>
                </a:lnTo>
                <a:lnTo>
                  <a:pt x="21683" y="43366"/>
                </a:lnTo>
                <a:lnTo>
                  <a:pt x="452641" y="43366"/>
                </a:lnTo>
                <a:lnTo>
                  <a:pt x="460603" y="41883"/>
                </a:lnTo>
                <a:lnTo>
                  <a:pt x="467548" y="37606"/>
                </a:lnTo>
                <a:lnTo>
                  <a:pt x="472461" y="30788"/>
                </a:lnTo>
                <a:lnTo>
                  <a:pt x="474324" y="21683"/>
                </a:lnTo>
                <a:lnTo>
                  <a:pt x="472461" y="12577"/>
                </a:lnTo>
                <a:lnTo>
                  <a:pt x="467548" y="5759"/>
                </a:lnTo>
                <a:lnTo>
                  <a:pt x="460603" y="1482"/>
                </a:lnTo>
                <a:lnTo>
                  <a:pt x="452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8"/>
          <p:cNvSpPr txBox="1"/>
          <p:nvPr/>
        </p:nvSpPr>
        <p:spPr>
          <a:xfrm>
            <a:off x="939800" y="623275"/>
            <a:ext cx="1038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Calibri"/>
                <a:ea typeface="Calibri"/>
                <a:cs typeface="Calibri"/>
                <a:sym typeface="Calibri"/>
              </a:rPr>
              <a:t>Python Enhancement Proposals</a:t>
            </a:r>
            <a:endParaRPr b="1"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8"/>
          <p:cNvSpPr/>
          <p:nvPr/>
        </p:nvSpPr>
        <p:spPr>
          <a:xfrm>
            <a:off x="1028699" y="213808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8"/>
          <p:cNvSpPr txBox="1"/>
          <p:nvPr/>
        </p:nvSpPr>
        <p:spPr>
          <a:xfrm>
            <a:off x="1447250" y="1934025"/>
            <a:ext cx="8788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PEP é um documento de design que fornece informações para a comunidade, descreve uma nova característica, processo ou ambiente do Python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8"/>
          <p:cNvSpPr/>
          <p:nvPr/>
        </p:nvSpPr>
        <p:spPr>
          <a:xfrm>
            <a:off x="1028699" y="373828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8"/>
          <p:cNvSpPr txBox="1"/>
          <p:nvPr/>
        </p:nvSpPr>
        <p:spPr>
          <a:xfrm>
            <a:off x="1447250" y="3534225"/>
            <a:ext cx="735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PEPs possuem categorias (tipo) por temas abordados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8"/>
          <p:cNvSpPr txBox="1"/>
          <p:nvPr/>
        </p:nvSpPr>
        <p:spPr>
          <a:xfrm>
            <a:off x="948900" y="7122675"/>
            <a:ext cx="496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https://www.python.org/dev/peps/pep-0001/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8"/>
          <p:cNvSpPr txBox="1"/>
          <p:nvPr/>
        </p:nvSpPr>
        <p:spPr>
          <a:xfrm>
            <a:off x="1494875" y="4606600"/>
            <a:ext cx="5636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Qualquer pessoa pode enviar uma PEP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8"/>
          <p:cNvSpPr/>
          <p:nvPr/>
        </p:nvSpPr>
        <p:spPr>
          <a:xfrm>
            <a:off x="1028699" y="583263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8"/>
          <p:cNvSpPr txBox="1"/>
          <p:nvPr/>
        </p:nvSpPr>
        <p:spPr>
          <a:xfrm>
            <a:off x="1507575" y="5678950"/>
            <a:ext cx="7504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PEP-8, criado em 2001, é o mais conhecido para Style Guide para o Python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Google Shape;6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026400"/>
            <a:ext cx="2158962" cy="254208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10"/>
          <p:cNvSpPr/>
          <p:nvPr/>
        </p:nvSpPr>
        <p:spPr>
          <a:xfrm>
            <a:off x="13220789" y="187781"/>
            <a:ext cx="287020" cy="287020"/>
          </a:xfrm>
          <a:custGeom>
            <a:rect b="b" l="l" r="r" t="t"/>
            <a:pathLst>
              <a:path extrusionOk="0" h="287020" w="287019">
                <a:moveTo>
                  <a:pt x="286651" y="245872"/>
                </a:moveTo>
                <a:lnTo>
                  <a:pt x="184162" y="143408"/>
                </a:lnTo>
                <a:lnTo>
                  <a:pt x="286639" y="40894"/>
                </a:lnTo>
                <a:lnTo>
                  <a:pt x="245859" y="127"/>
                </a:lnTo>
                <a:lnTo>
                  <a:pt x="143383" y="102628"/>
                </a:lnTo>
                <a:lnTo>
                  <a:pt x="40767" y="0"/>
                </a:lnTo>
                <a:lnTo>
                  <a:pt x="0" y="40767"/>
                </a:lnTo>
                <a:lnTo>
                  <a:pt x="102628" y="143408"/>
                </a:lnTo>
                <a:lnTo>
                  <a:pt x="25" y="246049"/>
                </a:lnTo>
                <a:lnTo>
                  <a:pt x="40805" y="286816"/>
                </a:lnTo>
                <a:lnTo>
                  <a:pt x="143395" y="184188"/>
                </a:lnTo>
                <a:lnTo>
                  <a:pt x="245872" y="286651"/>
                </a:lnTo>
                <a:lnTo>
                  <a:pt x="286651" y="24587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0"/>
          <p:cNvSpPr/>
          <p:nvPr/>
        </p:nvSpPr>
        <p:spPr>
          <a:xfrm>
            <a:off x="14249031" y="187730"/>
            <a:ext cx="287020" cy="287020"/>
          </a:xfrm>
          <a:custGeom>
            <a:rect b="b" l="l" r="r" t="t"/>
            <a:pathLst>
              <a:path extrusionOk="0" h="287020" w="287019">
                <a:moveTo>
                  <a:pt x="286651" y="41148"/>
                </a:moveTo>
                <a:lnTo>
                  <a:pt x="245884" y="368"/>
                </a:lnTo>
                <a:lnTo>
                  <a:pt x="143510" y="102743"/>
                </a:lnTo>
                <a:lnTo>
                  <a:pt x="40767" y="0"/>
                </a:lnTo>
                <a:lnTo>
                  <a:pt x="0" y="40767"/>
                </a:lnTo>
                <a:lnTo>
                  <a:pt x="102743" y="143510"/>
                </a:lnTo>
                <a:lnTo>
                  <a:pt x="0" y="246253"/>
                </a:lnTo>
                <a:lnTo>
                  <a:pt x="40767" y="287020"/>
                </a:lnTo>
                <a:lnTo>
                  <a:pt x="143510" y="184277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277" y="143522"/>
                </a:lnTo>
                <a:lnTo>
                  <a:pt x="286651" y="41148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0"/>
          <p:cNvSpPr/>
          <p:nvPr/>
        </p:nvSpPr>
        <p:spPr>
          <a:xfrm>
            <a:off x="15277288" y="187680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77" y="41363"/>
                </a:moveTo>
                <a:lnTo>
                  <a:pt x="245910" y="596"/>
                </a:lnTo>
                <a:lnTo>
                  <a:pt x="143624" y="102882"/>
                </a:lnTo>
                <a:lnTo>
                  <a:pt x="40767" y="0"/>
                </a:lnTo>
                <a:lnTo>
                  <a:pt x="0" y="40767"/>
                </a:lnTo>
                <a:lnTo>
                  <a:pt x="102857" y="143649"/>
                </a:lnTo>
                <a:lnTo>
                  <a:pt x="25" y="246481"/>
                </a:lnTo>
                <a:lnTo>
                  <a:pt x="40805" y="287248"/>
                </a:lnTo>
                <a:lnTo>
                  <a:pt x="143624" y="184416"/>
                </a:lnTo>
                <a:lnTo>
                  <a:pt x="245872" y="286651"/>
                </a:lnTo>
                <a:lnTo>
                  <a:pt x="286639" y="245884"/>
                </a:lnTo>
                <a:lnTo>
                  <a:pt x="184391" y="143649"/>
                </a:lnTo>
                <a:lnTo>
                  <a:pt x="286677" y="4136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0"/>
          <p:cNvSpPr/>
          <p:nvPr/>
        </p:nvSpPr>
        <p:spPr>
          <a:xfrm>
            <a:off x="15791473" y="701026"/>
            <a:ext cx="287020" cy="287020"/>
          </a:xfrm>
          <a:custGeom>
            <a:rect b="b" l="l" r="r" t="t"/>
            <a:pathLst>
              <a:path extrusionOk="0" h="287019" w="287019">
                <a:moveTo>
                  <a:pt x="286651" y="40754"/>
                </a:moveTo>
                <a:lnTo>
                  <a:pt x="245872" y="0"/>
                </a:lnTo>
                <a:lnTo>
                  <a:pt x="143217" y="102679"/>
                </a:lnTo>
                <a:lnTo>
                  <a:pt x="40779" y="228"/>
                </a:lnTo>
                <a:lnTo>
                  <a:pt x="0" y="41008"/>
                </a:lnTo>
                <a:lnTo>
                  <a:pt x="102450" y="143471"/>
                </a:lnTo>
                <a:lnTo>
                  <a:pt x="38" y="245922"/>
                </a:lnTo>
                <a:lnTo>
                  <a:pt x="40805" y="286677"/>
                </a:lnTo>
                <a:lnTo>
                  <a:pt x="143217" y="184226"/>
                </a:lnTo>
                <a:lnTo>
                  <a:pt x="245884" y="286880"/>
                </a:lnTo>
                <a:lnTo>
                  <a:pt x="286651" y="246113"/>
                </a:lnTo>
                <a:lnTo>
                  <a:pt x="183984" y="143459"/>
                </a:lnTo>
                <a:lnTo>
                  <a:pt x="286651" y="4075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0"/>
          <p:cNvSpPr/>
          <p:nvPr/>
        </p:nvSpPr>
        <p:spPr>
          <a:xfrm>
            <a:off x="14763103" y="700937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51" y="41262"/>
                </a:moveTo>
                <a:lnTo>
                  <a:pt x="245884" y="495"/>
                </a:lnTo>
                <a:lnTo>
                  <a:pt x="143573" y="102806"/>
                </a:lnTo>
                <a:lnTo>
                  <a:pt x="40767" y="0"/>
                </a:lnTo>
                <a:lnTo>
                  <a:pt x="0" y="40767"/>
                </a:lnTo>
                <a:lnTo>
                  <a:pt x="102806" y="143573"/>
                </a:lnTo>
                <a:lnTo>
                  <a:pt x="0" y="246380"/>
                </a:lnTo>
                <a:lnTo>
                  <a:pt x="40767" y="287147"/>
                </a:lnTo>
                <a:lnTo>
                  <a:pt x="143573" y="184340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340" y="143573"/>
                </a:lnTo>
                <a:lnTo>
                  <a:pt x="286651" y="4126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0"/>
          <p:cNvSpPr/>
          <p:nvPr/>
        </p:nvSpPr>
        <p:spPr>
          <a:xfrm>
            <a:off x="13734859" y="700988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39" y="41173"/>
                </a:moveTo>
                <a:lnTo>
                  <a:pt x="245872" y="393"/>
                </a:lnTo>
                <a:lnTo>
                  <a:pt x="143510" y="102755"/>
                </a:lnTo>
                <a:lnTo>
                  <a:pt x="40767" y="0"/>
                </a:lnTo>
                <a:lnTo>
                  <a:pt x="0" y="40767"/>
                </a:lnTo>
                <a:lnTo>
                  <a:pt x="102743" y="143522"/>
                </a:lnTo>
                <a:lnTo>
                  <a:pt x="0" y="246278"/>
                </a:lnTo>
                <a:lnTo>
                  <a:pt x="40767" y="287045"/>
                </a:lnTo>
                <a:lnTo>
                  <a:pt x="143510" y="184302"/>
                </a:lnTo>
                <a:lnTo>
                  <a:pt x="245872" y="286651"/>
                </a:lnTo>
                <a:lnTo>
                  <a:pt x="286639" y="245884"/>
                </a:lnTo>
                <a:lnTo>
                  <a:pt x="184277" y="143535"/>
                </a:lnTo>
                <a:lnTo>
                  <a:pt x="286639" y="4117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0"/>
          <p:cNvSpPr/>
          <p:nvPr/>
        </p:nvSpPr>
        <p:spPr>
          <a:xfrm>
            <a:off x="13220752" y="1195120"/>
            <a:ext cx="287020" cy="287020"/>
          </a:xfrm>
          <a:custGeom>
            <a:rect b="b" l="l" r="r" t="t"/>
            <a:pathLst>
              <a:path extrusionOk="0" h="287019" w="287019">
                <a:moveTo>
                  <a:pt x="286727" y="40970"/>
                </a:moveTo>
                <a:lnTo>
                  <a:pt x="245948" y="203"/>
                </a:lnTo>
                <a:lnTo>
                  <a:pt x="143471" y="102717"/>
                </a:lnTo>
                <a:lnTo>
                  <a:pt x="40779" y="0"/>
                </a:lnTo>
                <a:lnTo>
                  <a:pt x="0" y="40767"/>
                </a:lnTo>
                <a:lnTo>
                  <a:pt x="102717" y="143497"/>
                </a:lnTo>
                <a:lnTo>
                  <a:pt x="114" y="246126"/>
                </a:lnTo>
                <a:lnTo>
                  <a:pt x="40894" y="286893"/>
                </a:lnTo>
                <a:lnTo>
                  <a:pt x="143484" y="184264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238" y="143484"/>
                </a:lnTo>
                <a:lnTo>
                  <a:pt x="286727" y="4097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0"/>
          <p:cNvSpPr/>
          <p:nvPr/>
        </p:nvSpPr>
        <p:spPr>
          <a:xfrm>
            <a:off x="14249006" y="1195069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740" y="41363"/>
                </a:moveTo>
                <a:lnTo>
                  <a:pt x="245973" y="596"/>
                </a:lnTo>
                <a:lnTo>
                  <a:pt x="143662" y="102908"/>
                </a:lnTo>
                <a:lnTo>
                  <a:pt x="40767" y="0"/>
                </a:lnTo>
                <a:lnTo>
                  <a:pt x="0" y="40779"/>
                </a:lnTo>
                <a:lnTo>
                  <a:pt x="102895" y="143675"/>
                </a:lnTo>
                <a:lnTo>
                  <a:pt x="88" y="246481"/>
                </a:lnTo>
                <a:lnTo>
                  <a:pt x="40855" y="287248"/>
                </a:lnTo>
                <a:lnTo>
                  <a:pt x="143662" y="184442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429" y="143675"/>
                </a:lnTo>
                <a:lnTo>
                  <a:pt x="286740" y="4136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0"/>
          <p:cNvSpPr/>
          <p:nvPr/>
        </p:nvSpPr>
        <p:spPr>
          <a:xfrm>
            <a:off x="15277250" y="1195120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51" y="41338"/>
                </a:moveTo>
                <a:lnTo>
                  <a:pt x="245884" y="571"/>
                </a:lnTo>
                <a:lnTo>
                  <a:pt x="143611" y="102844"/>
                </a:lnTo>
                <a:lnTo>
                  <a:pt x="40779" y="0"/>
                </a:lnTo>
                <a:lnTo>
                  <a:pt x="0" y="40767"/>
                </a:lnTo>
                <a:lnTo>
                  <a:pt x="102844" y="143611"/>
                </a:lnTo>
                <a:lnTo>
                  <a:pt x="0" y="246456"/>
                </a:lnTo>
                <a:lnTo>
                  <a:pt x="40779" y="287223"/>
                </a:lnTo>
                <a:lnTo>
                  <a:pt x="143611" y="184391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378" y="143624"/>
                </a:lnTo>
                <a:lnTo>
                  <a:pt x="286651" y="41338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4" name="Google Shape;64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91641" y="755035"/>
            <a:ext cx="144581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20016" y="754986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348264" y="755035"/>
            <a:ext cx="144581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05844" y="243612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834220" y="243563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862467" y="243637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05811" y="1266557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34188" y="1266632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862436" y="1266582"/>
            <a:ext cx="144582" cy="14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14672" y="7973486"/>
            <a:ext cx="251302" cy="1994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4" name="Google Shape;654;p10"/>
          <p:cNvGrpSpPr/>
          <p:nvPr/>
        </p:nvGrpSpPr>
        <p:grpSpPr>
          <a:xfrm>
            <a:off x="9278900" y="3079074"/>
            <a:ext cx="6430997" cy="5123792"/>
            <a:chOff x="9278900" y="3079074"/>
            <a:chExt cx="6430997" cy="5123792"/>
          </a:xfrm>
        </p:grpSpPr>
        <p:sp>
          <p:nvSpPr>
            <p:cNvPr id="655" name="Google Shape;655;p10"/>
            <p:cNvSpPr/>
            <p:nvPr/>
          </p:nvSpPr>
          <p:spPr>
            <a:xfrm>
              <a:off x="10831950" y="3919239"/>
              <a:ext cx="548005" cy="105410"/>
            </a:xfrm>
            <a:custGeom>
              <a:rect b="b" l="l" r="r" t="t"/>
              <a:pathLst>
                <a:path extrusionOk="0" h="105410" w="548004">
                  <a:moveTo>
                    <a:pt x="146993" y="0"/>
                  </a:moveTo>
                  <a:lnTo>
                    <a:pt x="102905" y="7245"/>
                  </a:lnTo>
                  <a:lnTo>
                    <a:pt x="55852" y="26212"/>
                  </a:lnTo>
                  <a:lnTo>
                    <a:pt x="5485" y="59345"/>
                  </a:lnTo>
                  <a:lnTo>
                    <a:pt x="0" y="70314"/>
                  </a:lnTo>
                  <a:lnTo>
                    <a:pt x="436" y="76173"/>
                  </a:lnTo>
                  <a:lnTo>
                    <a:pt x="3489" y="81284"/>
                  </a:lnTo>
                  <a:lnTo>
                    <a:pt x="8600" y="84961"/>
                  </a:lnTo>
                  <a:lnTo>
                    <a:pt x="14459" y="86768"/>
                  </a:lnTo>
                  <a:lnTo>
                    <a:pt x="20318" y="86332"/>
                  </a:lnTo>
                  <a:lnTo>
                    <a:pt x="25429" y="83278"/>
                  </a:lnTo>
                  <a:lnTo>
                    <a:pt x="76796" y="50655"/>
                  </a:lnTo>
                  <a:lnTo>
                    <a:pt x="123897" y="34376"/>
                  </a:lnTo>
                  <a:lnTo>
                    <a:pt x="167784" y="31172"/>
                  </a:lnTo>
                  <a:lnTo>
                    <a:pt x="209511" y="37774"/>
                  </a:lnTo>
                  <a:lnTo>
                    <a:pt x="250130" y="50914"/>
                  </a:lnTo>
                  <a:lnTo>
                    <a:pt x="290693" y="67322"/>
                  </a:lnTo>
                  <a:lnTo>
                    <a:pt x="323664" y="81657"/>
                  </a:lnTo>
                  <a:lnTo>
                    <a:pt x="357009" y="93749"/>
                  </a:lnTo>
                  <a:lnTo>
                    <a:pt x="391102" y="102101"/>
                  </a:lnTo>
                  <a:lnTo>
                    <a:pt x="426316" y="105217"/>
                  </a:lnTo>
                  <a:lnTo>
                    <a:pt x="453616" y="102880"/>
                  </a:lnTo>
                  <a:lnTo>
                    <a:pt x="481663" y="95494"/>
                  </a:lnTo>
                  <a:lnTo>
                    <a:pt x="510458" y="82499"/>
                  </a:lnTo>
                  <a:lnTo>
                    <a:pt x="540001" y="63333"/>
                  </a:lnTo>
                  <a:lnTo>
                    <a:pt x="547979" y="59344"/>
                  </a:lnTo>
                  <a:lnTo>
                    <a:pt x="547979" y="49372"/>
                  </a:lnTo>
                  <a:lnTo>
                    <a:pt x="543990" y="43388"/>
                  </a:lnTo>
                  <a:lnTo>
                    <a:pt x="540001" y="35410"/>
                  </a:lnTo>
                  <a:lnTo>
                    <a:pt x="530029" y="35411"/>
                  </a:lnTo>
                  <a:lnTo>
                    <a:pt x="524046" y="39400"/>
                  </a:lnTo>
                  <a:lnTo>
                    <a:pt x="475732" y="65440"/>
                  </a:lnTo>
                  <a:lnTo>
                    <a:pt x="430481" y="74439"/>
                  </a:lnTo>
                  <a:lnTo>
                    <a:pt x="387050" y="70418"/>
                  </a:lnTo>
                  <a:lnTo>
                    <a:pt x="344193" y="57398"/>
                  </a:lnTo>
                  <a:lnTo>
                    <a:pt x="300665" y="39400"/>
                  </a:lnTo>
                  <a:lnTo>
                    <a:pt x="264951" y="24177"/>
                  </a:lnTo>
                  <a:lnTo>
                    <a:pt x="227667" y="10908"/>
                  </a:lnTo>
                  <a:lnTo>
                    <a:pt x="188464" y="2035"/>
                  </a:lnTo>
                  <a:lnTo>
                    <a:pt x="1469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56" name="Google Shape;656;p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320541" y="3079074"/>
              <a:ext cx="6389357" cy="51237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7" name="Google Shape;657;p1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278900" y="6795529"/>
              <a:ext cx="106537" cy="10653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58" name="Google Shape;658;p1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424242" y="2897584"/>
            <a:ext cx="91746" cy="91744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10"/>
          <p:cNvSpPr/>
          <p:nvPr/>
        </p:nvSpPr>
        <p:spPr>
          <a:xfrm>
            <a:off x="13611730" y="2897584"/>
            <a:ext cx="678180" cy="32384"/>
          </a:xfrm>
          <a:custGeom>
            <a:rect b="b" l="l" r="r" t="t"/>
            <a:pathLst>
              <a:path extrusionOk="0" h="32385" w="678180">
                <a:moveTo>
                  <a:pt x="670140" y="0"/>
                </a:moveTo>
                <a:lnTo>
                  <a:pt x="522550" y="0"/>
                </a:lnTo>
                <a:lnTo>
                  <a:pt x="516567" y="5983"/>
                </a:lnTo>
                <a:lnTo>
                  <a:pt x="516567" y="25927"/>
                </a:lnTo>
                <a:lnTo>
                  <a:pt x="524544" y="31910"/>
                </a:lnTo>
                <a:lnTo>
                  <a:pt x="670140" y="31910"/>
                </a:lnTo>
                <a:lnTo>
                  <a:pt x="678118" y="25927"/>
                </a:lnTo>
                <a:lnTo>
                  <a:pt x="678118" y="5983"/>
                </a:lnTo>
                <a:lnTo>
                  <a:pt x="670140" y="0"/>
                </a:lnTo>
                <a:close/>
              </a:path>
              <a:path extrusionOk="0" h="32385" w="678180">
                <a:moveTo>
                  <a:pt x="410860" y="0"/>
                </a:moveTo>
                <a:lnTo>
                  <a:pt x="263269" y="0"/>
                </a:lnTo>
                <a:lnTo>
                  <a:pt x="257286" y="5983"/>
                </a:lnTo>
                <a:lnTo>
                  <a:pt x="257286" y="25927"/>
                </a:lnTo>
                <a:lnTo>
                  <a:pt x="265264" y="31910"/>
                </a:lnTo>
                <a:lnTo>
                  <a:pt x="410860" y="31910"/>
                </a:lnTo>
                <a:lnTo>
                  <a:pt x="418837" y="25927"/>
                </a:lnTo>
                <a:lnTo>
                  <a:pt x="418837" y="5983"/>
                </a:lnTo>
                <a:lnTo>
                  <a:pt x="410860" y="0"/>
                </a:lnTo>
                <a:close/>
              </a:path>
              <a:path extrusionOk="0" h="32385" w="678180">
                <a:moveTo>
                  <a:pt x="153573" y="0"/>
                </a:moveTo>
                <a:lnTo>
                  <a:pt x="5983" y="0"/>
                </a:lnTo>
                <a:lnTo>
                  <a:pt x="0" y="5983"/>
                </a:lnTo>
                <a:lnTo>
                  <a:pt x="0" y="25927"/>
                </a:lnTo>
                <a:lnTo>
                  <a:pt x="7977" y="31910"/>
                </a:lnTo>
                <a:lnTo>
                  <a:pt x="153573" y="31910"/>
                </a:lnTo>
                <a:lnTo>
                  <a:pt x="161551" y="25927"/>
                </a:lnTo>
                <a:lnTo>
                  <a:pt x="161551" y="5983"/>
                </a:lnTo>
                <a:lnTo>
                  <a:pt x="15357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0" name="Google Shape;660;p1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4383573" y="2895600"/>
            <a:ext cx="93739" cy="937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1" name="Google Shape;661;p10"/>
          <p:cNvGrpSpPr/>
          <p:nvPr/>
        </p:nvGrpSpPr>
        <p:grpSpPr>
          <a:xfrm>
            <a:off x="11921782" y="3666515"/>
            <a:ext cx="2292345" cy="2454319"/>
            <a:chOff x="11921782" y="3666515"/>
            <a:chExt cx="2292345" cy="2454319"/>
          </a:xfrm>
        </p:grpSpPr>
        <p:sp>
          <p:nvSpPr>
            <p:cNvPr id="662" name="Google Shape;662;p10"/>
            <p:cNvSpPr/>
            <p:nvPr/>
          </p:nvSpPr>
          <p:spPr>
            <a:xfrm>
              <a:off x="12357224" y="4116238"/>
              <a:ext cx="1388745" cy="1990725"/>
            </a:xfrm>
            <a:custGeom>
              <a:rect b="b" l="l" r="r" t="t"/>
              <a:pathLst>
                <a:path extrusionOk="0" h="1990725" w="1388744">
                  <a:moveTo>
                    <a:pt x="1388148" y="0"/>
                  </a:moveTo>
                  <a:lnTo>
                    <a:pt x="526539" y="0"/>
                  </a:lnTo>
                  <a:lnTo>
                    <a:pt x="0" y="1990476"/>
                  </a:lnTo>
                  <a:lnTo>
                    <a:pt x="859615" y="1990476"/>
                  </a:lnTo>
                  <a:lnTo>
                    <a:pt x="1110917" y="1045100"/>
                  </a:lnTo>
                  <a:lnTo>
                    <a:pt x="1362221" y="95734"/>
                  </a:lnTo>
                  <a:lnTo>
                    <a:pt x="1388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0"/>
            <p:cNvSpPr/>
            <p:nvPr/>
          </p:nvSpPr>
          <p:spPr>
            <a:xfrm>
              <a:off x="12339266" y="4100264"/>
              <a:ext cx="1426210" cy="2020570"/>
            </a:xfrm>
            <a:custGeom>
              <a:rect b="b" l="l" r="r" t="t"/>
              <a:pathLst>
                <a:path extrusionOk="0" h="2020570" w="1426209">
                  <a:moveTo>
                    <a:pt x="1426042" y="0"/>
                  </a:moveTo>
                  <a:lnTo>
                    <a:pt x="534516" y="0"/>
                  </a:lnTo>
                  <a:lnTo>
                    <a:pt x="528533" y="21938"/>
                  </a:lnTo>
                  <a:lnTo>
                    <a:pt x="9972" y="1982499"/>
                  </a:lnTo>
                  <a:lnTo>
                    <a:pt x="0" y="2020393"/>
                  </a:lnTo>
                  <a:lnTo>
                    <a:pt x="891526" y="2020393"/>
                  </a:lnTo>
                  <a:lnTo>
                    <a:pt x="897509" y="1998454"/>
                  </a:lnTo>
                  <a:lnTo>
                    <a:pt x="899091" y="1992471"/>
                  </a:lnTo>
                  <a:lnTo>
                    <a:pt x="35900" y="1992471"/>
                  </a:lnTo>
                  <a:lnTo>
                    <a:pt x="554461" y="31911"/>
                  </a:lnTo>
                  <a:lnTo>
                    <a:pt x="1385642" y="31911"/>
                  </a:lnTo>
                  <a:lnTo>
                    <a:pt x="1386153" y="29916"/>
                  </a:lnTo>
                  <a:lnTo>
                    <a:pt x="1417732" y="29916"/>
                  </a:lnTo>
                  <a:lnTo>
                    <a:pt x="1426042" y="0"/>
                  </a:lnTo>
                  <a:close/>
                </a:path>
                <a:path extrusionOk="0" h="2020570" w="1426209">
                  <a:moveTo>
                    <a:pt x="1386153" y="29916"/>
                  </a:moveTo>
                  <a:lnTo>
                    <a:pt x="1366208" y="107701"/>
                  </a:lnTo>
                  <a:lnTo>
                    <a:pt x="867592" y="1992471"/>
                  </a:lnTo>
                  <a:lnTo>
                    <a:pt x="899091" y="1992471"/>
                  </a:lnTo>
                  <a:lnTo>
                    <a:pt x="1396125" y="113684"/>
                  </a:lnTo>
                  <a:lnTo>
                    <a:pt x="1416070" y="35900"/>
                  </a:lnTo>
                  <a:lnTo>
                    <a:pt x="1417178" y="31911"/>
                  </a:lnTo>
                  <a:lnTo>
                    <a:pt x="1386153" y="31911"/>
                  </a:lnTo>
                  <a:lnTo>
                    <a:pt x="1386153" y="29916"/>
                  </a:lnTo>
                  <a:close/>
                </a:path>
                <a:path extrusionOk="0" h="2020570" w="1426209">
                  <a:moveTo>
                    <a:pt x="1417732" y="29916"/>
                  </a:moveTo>
                  <a:lnTo>
                    <a:pt x="1386153" y="29916"/>
                  </a:lnTo>
                  <a:lnTo>
                    <a:pt x="1386153" y="31911"/>
                  </a:lnTo>
                  <a:lnTo>
                    <a:pt x="1417178" y="31911"/>
                  </a:lnTo>
                  <a:lnTo>
                    <a:pt x="1417732" y="299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0"/>
            <p:cNvSpPr/>
            <p:nvPr/>
          </p:nvSpPr>
          <p:spPr>
            <a:xfrm>
              <a:off x="12375163" y="4758444"/>
              <a:ext cx="686435" cy="1334770"/>
            </a:xfrm>
            <a:custGeom>
              <a:rect b="b" l="l" r="r" t="t"/>
              <a:pathLst>
                <a:path extrusionOk="0" h="1334770" w="686434">
                  <a:moveTo>
                    <a:pt x="353020" y="0"/>
                  </a:moveTo>
                  <a:lnTo>
                    <a:pt x="0" y="1334298"/>
                  </a:lnTo>
                  <a:lnTo>
                    <a:pt x="341053" y="1334298"/>
                  </a:lnTo>
                  <a:lnTo>
                    <a:pt x="379439" y="1304815"/>
                  </a:lnTo>
                  <a:lnTo>
                    <a:pt x="416005" y="1273268"/>
                  </a:lnTo>
                  <a:lnTo>
                    <a:pt x="450660" y="1239739"/>
                  </a:lnTo>
                  <a:lnTo>
                    <a:pt x="483314" y="1204314"/>
                  </a:lnTo>
                  <a:lnTo>
                    <a:pt x="513877" y="1167078"/>
                  </a:lnTo>
                  <a:lnTo>
                    <a:pt x="542256" y="1128116"/>
                  </a:lnTo>
                  <a:lnTo>
                    <a:pt x="568363" y="1087511"/>
                  </a:lnTo>
                  <a:lnTo>
                    <a:pt x="592106" y="1045349"/>
                  </a:lnTo>
                  <a:lnTo>
                    <a:pt x="613396" y="1001715"/>
                  </a:lnTo>
                  <a:lnTo>
                    <a:pt x="632140" y="956693"/>
                  </a:lnTo>
                  <a:lnTo>
                    <a:pt x="648249" y="910368"/>
                  </a:lnTo>
                  <a:lnTo>
                    <a:pt x="661633" y="862824"/>
                  </a:lnTo>
                  <a:lnTo>
                    <a:pt x="672200" y="814147"/>
                  </a:lnTo>
                  <a:lnTo>
                    <a:pt x="679860" y="764422"/>
                  </a:lnTo>
                  <a:lnTo>
                    <a:pt x="684522" y="713732"/>
                  </a:lnTo>
                  <a:lnTo>
                    <a:pt x="686096" y="662162"/>
                  </a:lnTo>
                  <a:lnTo>
                    <a:pt x="684591" y="611669"/>
                  </a:lnTo>
                  <a:lnTo>
                    <a:pt x="680128" y="561968"/>
                  </a:lnTo>
                  <a:lnTo>
                    <a:pt x="672791" y="513149"/>
                  </a:lnTo>
                  <a:lnTo>
                    <a:pt x="662661" y="465302"/>
                  </a:lnTo>
                  <a:lnTo>
                    <a:pt x="649820" y="418519"/>
                  </a:lnTo>
                  <a:lnTo>
                    <a:pt x="634349" y="372891"/>
                  </a:lnTo>
                  <a:lnTo>
                    <a:pt x="616331" y="328507"/>
                  </a:lnTo>
                  <a:lnTo>
                    <a:pt x="595846" y="285458"/>
                  </a:lnTo>
                  <a:lnTo>
                    <a:pt x="572978" y="243834"/>
                  </a:lnTo>
                  <a:lnTo>
                    <a:pt x="547808" y="203727"/>
                  </a:lnTo>
                  <a:lnTo>
                    <a:pt x="520417" y="165227"/>
                  </a:lnTo>
                  <a:lnTo>
                    <a:pt x="490888" y="128424"/>
                  </a:lnTo>
                  <a:lnTo>
                    <a:pt x="459301" y="93410"/>
                  </a:lnTo>
                  <a:lnTo>
                    <a:pt x="425740" y="60274"/>
                  </a:lnTo>
                  <a:lnTo>
                    <a:pt x="390286" y="29107"/>
                  </a:lnTo>
                  <a:lnTo>
                    <a:pt x="353020" y="0"/>
                  </a:lnTo>
                  <a:close/>
                </a:path>
              </a:pathLst>
            </a:custGeom>
            <a:solidFill>
              <a:srgbClr val="001C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0"/>
            <p:cNvSpPr/>
            <p:nvPr/>
          </p:nvSpPr>
          <p:spPr>
            <a:xfrm>
              <a:off x="12830443" y="4924784"/>
              <a:ext cx="206375" cy="206375"/>
            </a:xfrm>
            <a:custGeom>
              <a:rect b="b" l="l" r="r" t="t"/>
              <a:pathLst>
                <a:path extrusionOk="0" h="206375" w="206375">
                  <a:moveTo>
                    <a:pt x="161521" y="0"/>
                  </a:moveTo>
                  <a:lnTo>
                    <a:pt x="0" y="44480"/>
                  </a:lnTo>
                  <a:lnTo>
                    <a:pt x="44480" y="206001"/>
                  </a:lnTo>
                  <a:lnTo>
                    <a:pt x="206001" y="161521"/>
                  </a:lnTo>
                  <a:lnTo>
                    <a:pt x="1615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0"/>
            <p:cNvSpPr/>
            <p:nvPr/>
          </p:nvSpPr>
          <p:spPr>
            <a:xfrm>
              <a:off x="13060332" y="3666515"/>
              <a:ext cx="1153795" cy="1490980"/>
            </a:xfrm>
            <a:custGeom>
              <a:rect b="b" l="l" r="r" t="t"/>
              <a:pathLst>
                <a:path extrusionOk="0" h="1490979" w="1153794">
                  <a:moveTo>
                    <a:pt x="786159" y="0"/>
                  </a:moveTo>
                  <a:lnTo>
                    <a:pt x="743462" y="4804"/>
                  </a:lnTo>
                  <a:lnTo>
                    <a:pt x="695004" y="15255"/>
                  </a:lnTo>
                  <a:lnTo>
                    <a:pt x="641228" y="30975"/>
                  </a:lnTo>
                  <a:lnTo>
                    <a:pt x="582576" y="51587"/>
                  </a:lnTo>
                  <a:lnTo>
                    <a:pt x="519491" y="76714"/>
                  </a:lnTo>
                  <a:lnTo>
                    <a:pt x="477680" y="86728"/>
                  </a:lnTo>
                  <a:lnTo>
                    <a:pt x="436163" y="99400"/>
                  </a:lnTo>
                  <a:lnTo>
                    <a:pt x="395164" y="114910"/>
                  </a:lnTo>
                  <a:lnTo>
                    <a:pt x="354905" y="133437"/>
                  </a:lnTo>
                  <a:lnTo>
                    <a:pt x="315610" y="155162"/>
                  </a:lnTo>
                  <a:lnTo>
                    <a:pt x="277503" y="180264"/>
                  </a:lnTo>
                  <a:lnTo>
                    <a:pt x="240806" y="208923"/>
                  </a:lnTo>
                  <a:lnTo>
                    <a:pt x="205744" y="241318"/>
                  </a:lnTo>
                  <a:lnTo>
                    <a:pt x="172538" y="277630"/>
                  </a:lnTo>
                  <a:lnTo>
                    <a:pt x="141414" y="318038"/>
                  </a:lnTo>
                  <a:lnTo>
                    <a:pt x="112594" y="362721"/>
                  </a:lnTo>
                  <a:lnTo>
                    <a:pt x="86301" y="411860"/>
                  </a:lnTo>
                  <a:lnTo>
                    <a:pt x="62758" y="465634"/>
                  </a:lnTo>
                  <a:lnTo>
                    <a:pt x="62758" y="467629"/>
                  </a:lnTo>
                  <a:lnTo>
                    <a:pt x="60764" y="467629"/>
                  </a:lnTo>
                  <a:lnTo>
                    <a:pt x="60764" y="469624"/>
                  </a:lnTo>
                  <a:lnTo>
                    <a:pt x="43967" y="516891"/>
                  </a:lnTo>
                  <a:lnTo>
                    <a:pt x="29931" y="563894"/>
                  </a:lnTo>
                  <a:lnTo>
                    <a:pt x="18624" y="610597"/>
                  </a:lnTo>
                  <a:lnTo>
                    <a:pt x="10010" y="656964"/>
                  </a:lnTo>
                  <a:lnTo>
                    <a:pt x="4058" y="702960"/>
                  </a:lnTo>
                  <a:lnTo>
                    <a:pt x="732" y="748551"/>
                  </a:lnTo>
                  <a:lnTo>
                    <a:pt x="0" y="793700"/>
                  </a:lnTo>
                  <a:lnTo>
                    <a:pt x="1827" y="838373"/>
                  </a:lnTo>
                  <a:lnTo>
                    <a:pt x="6180" y="882534"/>
                  </a:lnTo>
                  <a:lnTo>
                    <a:pt x="13025" y="926149"/>
                  </a:lnTo>
                  <a:lnTo>
                    <a:pt x="22328" y="969181"/>
                  </a:lnTo>
                  <a:lnTo>
                    <a:pt x="34057" y="1011597"/>
                  </a:lnTo>
                  <a:lnTo>
                    <a:pt x="48176" y="1053359"/>
                  </a:lnTo>
                  <a:lnTo>
                    <a:pt x="64653" y="1094434"/>
                  </a:lnTo>
                  <a:lnTo>
                    <a:pt x="83453" y="1134786"/>
                  </a:lnTo>
                  <a:lnTo>
                    <a:pt x="104543" y="1174380"/>
                  </a:lnTo>
                  <a:lnTo>
                    <a:pt x="127890" y="1213180"/>
                  </a:lnTo>
                  <a:lnTo>
                    <a:pt x="153459" y="1251152"/>
                  </a:lnTo>
                  <a:lnTo>
                    <a:pt x="181217" y="1288259"/>
                  </a:lnTo>
                  <a:lnTo>
                    <a:pt x="211131" y="1324468"/>
                  </a:lnTo>
                  <a:lnTo>
                    <a:pt x="243165" y="1359742"/>
                  </a:lnTo>
                  <a:lnTo>
                    <a:pt x="277288" y="1394047"/>
                  </a:lnTo>
                  <a:lnTo>
                    <a:pt x="313465" y="1427346"/>
                  </a:lnTo>
                  <a:lnTo>
                    <a:pt x="351662" y="1459606"/>
                  </a:lnTo>
                  <a:lnTo>
                    <a:pt x="391845" y="1490790"/>
                  </a:lnTo>
                  <a:lnTo>
                    <a:pt x="555392" y="872506"/>
                  </a:lnTo>
                  <a:lnTo>
                    <a:pt x="531489" y="738877"/>
                  </a:lnTo>
                  <a:lnTo>
                    <a:pt x="558632" y="627685"/>
                  </a:lnTo>
                  <a:lnTo>
                    <a:pt x="601108" y="551646"/>
                  </a:lnTo>
                  <a:lnTo>
                    <a:pt x="623203" y="523474"/>
                  </a:lnTo>
                  <a:lnTo>
                    <a:pt x="624075" y="525157"/>
                  </a:lnTo>
                  <a:lnTo>
                    <a:pt x="627192" y="529458"/>
                  </a:lnTo>
                  <a:lnTo>
                    <a:pt x="633300" y="535255"/>
                  </a:lnTo>
                  <a:lnTo>
                    <a:pt x="643147" y="541425"/>
                  </a:lnTo>
                  <a:lnTo>
                    <a:pt x="663684" y="547221"/>
                  </a:lnTo>
                  <a:lnTo>
                    <a:pt x="693757" y="547408"/>
                  </a:lnTo>
                  <a:lnTo>
                    <a:pt x="735423" y="538620"/>
                  </a:lnTo>
                  <a:lnTo>
                    <a:pt x="790738" y="517491"/>
                  </a:lnTo>
                  <a:lnTo>
                    <a:pt x="849139" y="446470"/>
                  </a:lnTo>
                  <a:lnTo>
                    <a:pt x="857054" y="342726"/>
                  </a:lnTo>
                  <a:lnTo>
                    <a:pt x="841784" y="249080"/>
                  </a:lnTo>
                  <a:lnTo>
                    <a:pt x="830628" y="208349"/>
                  </a:lnTo>
                  <a:lnTo>
                    <a:pt x="878308" y="214613"/>
                  </a:lnTo>
                  <a:lnTo>
                    <a:pt x="984700" y="219568"/>
                  </a:lnTo>
                  <a:lnTo>
                    <a:pt x="1094832" y="202459"/>
                  </a:lnTo>
                  <a:lnTo>
                    <a:pt x="1153731" y="142532"/>
                  </a:lnTo>
                  <a:lnTo>
                    <a:pt x="1147138" y="125043"/>
                  </a:lnTo>
                  <a:lnTo>
                    <a:pt x="1121598" y="111655"/>
                  </a:lnTo>
                  <a:lnTo>
                    <a:pt x="1080434" y="101147"/>
                  </a:lnTo>
                  <a:lnTo>
                    <a:pt x="1026972" y="92301"/>
                  </a:lnTo>
                  <a:lnTo>
                    <a:pt x="896445" y="74720"/>
                  </a:lnTo>
                  <a:lnTo>
                    <a:pt x="896912" y="68082"/>
                  </a:lnTo>
                  <a:lnTo>
                    <a:pt x="875245" y="23244"/>
                  </a:lnTo>
                  <a:lnTo>
                    <a:pt x="822650" y="1220"/>
                  </a:lnTo>
                  <a:lnTo>
                    <a:pt x="7861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0"/>
            <p:cNvSpPr/>
            <p:nvPr/>
          </p:nvSpPr>
          <p:spPr>
            <a:xfrm>
              <a:off x="12070004" y="3751490"/>
              <a:ext cx="1880235" cy="2150110"/>
            </a:xfrm>
            <a:custGeom>
              <a:rect b="b" l="l" r="r" t="t"/>
              <a:pathLst>
                <a:path extrusionOk="0" h="2150110" w="1880234">
                  <a:moveTo>
                    <a:pt x="1392669" y="1862048"/>
                  </a:moveTo>
                  <a:lnTo>
                    <a:pt x="1369453" y="1816950"/>
                  </a:lnTo>
                  <a:lnTo>
                    <a:pt x="1289761" y="1791677"/>
                  </a:lnTo>
                  <a:lnTo>
                    <a:pt x="1224127" y="1788515"/>
                  </a:lnTo>
                  <a:lnTo>
                    <a:pt x="1138847" y="1792770"/>
                  </a:lnTo>
                  <a:lnTo>
                    <a:pt x="1170749" y="1742909"/>
                  </a:lnTo>
                  <a:lnTo>
                    <a:pt x="1190231" y="1743100"/>
                  </a:lnTo>
                  <a:lnTo>
                    <a:pt x="1232331" y="1736928"/>
                  </a:lnTo>
                  <a:lnTo>
                    <a:pt x="1272565" y="1714296"/>
                  </a:lnTo>
                  <a:lnTo>
                    <a:pt x="1286433" y="1665122"/>
                  </a:lnTo>
                  <a:lnTo>
                    <a:pt x="1278775" y="1648561"/>
                  </a:lnTo>
                  <a:lnTo>
                    <a:pt x="1260729" y="1635036"/>
                  </a:lnTo>
                  <a:lnTo>
                    <a:pt x="1233703" y="1624888"/>
                  </a:lnTo>
                  <a:lnTo>
                    <a:pt x="1199121" y="1618513"/>
                  </a:lnTo>
                  <a:lnTo>
                    <a:pt x="1158379" y="1616265"/>
                  </a:lnTo>
                  <a:lnTo>
                    <a:pt x="1112913" y="1618500"/>
                  </a:lnTo>
                  <a:lnTo>
                    <a:pt x="1064120" y="1625600"/>
                  </a:lnTo>
                  <a:lnTo>
                    <a:pt x="1013409" y="1637944"/>
                  </a:lnTo>
                  <a:lnTo>
                    <a:pt x="962202" y="1655864"/>
                  </a:lnTo>
                  <a:lnTo>
                    <a:pt x="911910" y="1679752"/>
                  </a:lnTo>
                  <a:lnTo>
                    <a:pt x="863955" y="1709978"/>
                  </a:lnTo>
                  <a:lnTo>
                    <a:pt x="819721" y="1746897"/>
                  </a:lnTo>
                  <a:lnTo>
                    <a:pt x="769912" y="1722869"/>
                  </a:lnTo>
                  <a:lnTo>
                    <a:pt x="722655" y="1695272"/>
                  </a:lnTo>
                  <a:lnTo>
                    <a:pt x="677976" y="1664614"/>
                  </a:lnTo>
                  <a:lnTo>
                    <a:pt x="635876" y="1631353"/>
                  </a:lnTo>
                  <a:lnTo>
                    <a:pt x="596379" y="1595970"/>
                  </a:lnTo>
                  <a:lnTo>
                    <a:pt x="559473" y="1558950"/>
                  </a:lnTo>
                  <a:lnTo>
                    <a:pt x="525183" y="1520761"/>
                  </a:lnTo>
                  <a:lnTo>
                    <a:pt x="493522" y="1481899"/>
                  </a:lnTo>
                  <a:lnTo>
                    <a:pt x="464489" y="1442834"/>
                  </a:lnTo>
                  <a:lnTo>
                    <a:pt x="438111" y="1404048"/>
                  </a:lnTo>
                  <a:lnTo>
                    <a:pt x="414388" y="1366024"/>
                  </a:lnTo>
                  <a:lnTo>
                    <a:pt x="393331" y="1329232"/>
                  </a:lnTo>
                  <a:lnTo>
                    <a:pt x="374967" y="1294155"/>
                  </a:lnTo>
                  <a:lnTo>
                    <a:pt x="356450" y="1255445"/>
                  </a:lnTo>
                  <a:lnTo>
                    <a:pt x="349034" y="1238300"/>
                  </a:lnTo>
                  <a:lnTo>
                    <a:pt x="311391" y="1279779"/>
                  </a:lnTo>
                  <a:lnTo>
                    <a:pt x="274802" y="1322108"/>
                  </a:lnTo>
                  <a:lnTo>
                    <a:pt x="238887" y="1364246"/>
                  </a:lnTo>
                  <a:lnTo>
                    <a:pt x="203263" y="1405140"/>
                  </a:lnTo>
                  <a:lnTo>
                    <a:pt x="167538" y="1443736"/>
                  </a:lnTo>
                  <a:lnTo>
                    <a:pt x="66154" y="1548282"/>
                  </a:lnTo>
                  <a:lnTo>
                    <a:pt x="32740" y="1583575"/>
                  </a:lnTo>
                  <a:lnTo>
                    <a:pt x="0" y="1619250"/>
                  </a:lnTo>
                  <a:lnTo>
                    <a:pt x="25146" y="1661845"/>
                  </a:lnTo>
                  <a:lnTo>
                    <a:pt x="53098" y="1705762"/>
                  </a:lnTo>
                  <a:lnTo>
                    <a:pt x="84429" y="1750796"/>
                  </a:lnTo>
                  <a:lnTo>
                    <a:pt x="119672" y="1796757"/>
                  </a:lnTo>
                  <a:lnTo>
                    <a:pt x="163055" y="1847646"/>
                  </a:lnTo>
                  <a:lnTo>
                    <a:pt x="207822" y="1893328"/>
                  </a:lnTo>
                  <a:lnTo>
                    <a:pt x="253784" y="1934057"/>
                  </a:lnTo>
                  <a:lnTo>
                    <a:pt x="300723" y="1970138"/>
                  </a:lnTo>
                  <a:lnTo>
                    <a:pt x="348449" y="2001837"/>
                  </a:lnTo>
                  <a:lnTo>
                    <a:pt x="396773" y="2029460"/>
                  </a:lnTo>
                  <a:lnTo>
                    <a:pt x="445490" y="2053259"/>
                  </a:lnTo>
                  <a:lnTo>
                    <a:pt x="494411" y="2073541"/>
                  </a:lnTo>
                  <a:lnTo>
                    <a:pt x="543318" y="2090585"/>
                  </a:lnTo>
                  <a:lnTo>
                    <a:pt x="592035" y="2104669"/>
                  </a:lnTo>
                  <a:lnTo>
                    <a:pt x="640359" y="2116074"/>
                  </a:lnTo>
                  <a:lnTo>
                    <a:pt x="688098" y="2125091"/>
                  </a:lnTo>
                  <a:lnTo>
                    <a:pt x="735037" y="2131999"/>
                  </a:lnTo>
                  <a:lnTo>
                    <a:pt x="780986" y="2137092"/>
                  </a:lnTo>
                  <a:lnTo>
                    <a:pt x="825754" y="2140623"/>
                  </a:lnTo>
                  <a:lnTo>
                    <a:pt x="869149" y="2142909"/>
                  </a:lnTo>
                  <a:lnTo>
                    <a:pt x="910958" y="2144217"/>
                  </a:lnTo>
                  <a:lnTo>
                    <a:pt x="950988" y="2144826"/>
                  </a:lnTo>
                  <a:lnTo>
                    <a:pt x="1058456" y="2145322"/>
                  </a:lnTo>
                  <a:lnTo>
                    <a:pt x="1089406" y="2145995"/>
                  </a:lnTo>
                  <a:lnTo>
                    <a:pt x="1117600" y="2147379"/>
                  </a:lnTo>
                  <a:lnTo>
                    <a:pt x="1142834" y="2149779"/>
                  </a:lnTo>
                  <a:lnTo>
                    <a:pt x="1215224" y="2146541"/>
                  </a:lnTo>
                  <a:lnTo>
                    <a:pt x="1259751" y="2123846"/>
                  </a:lnTo>
                  <a:lnTo>
                    <a:pt x="1282230" y="2098167"/>
                  </a:lnTo>
                  <a:lnTo>
                    <a:pt x="1288427" y="2085949"/>
                  </a:lnTo>
                  <a:lnTo>
                    <a:pt x="1346415" y="2044941"/>
                  </a:lnTo>
                  <a:lnTo>
                    <a:pt x="1370952" y="1989721"/>
                  </a:lnTo>
                  <a:lnTo>
                    <a:pt x="1375651" y="1941233"/>
                  </a:lnTo>
                  <a:lnTo>
                    <a:pt x="1374190" y="1920417"/>
                  </a:lnTo>
                  <a:lnTo>
                    <a:pt x="1387716" y="1889975"/>
                  </a:lnTo>
                  <a:lnTo>
                    <a:pt x="1392669" y="1862048"/>
                  </a:lnTo>
                  <a:close/>
                </a:path>
                <a:path extrusionOk="0" h="2150110" w="1880234">
                  <a:moveTo>
                    <a:pt x="1806981" y="292684"/>
                  </a:moveTo>
                  <a:lnTo>
                    <a:pt x="1802688" y="286664"/>
                  </a:lnTo>
                  <a:lnTo>
                    <a:pt x="1795018" y="284949"/>
                  </a:lnTo>
                  <a:lnTo>
                    <a:pt x="1760118" y="291553"/>
                  </a:lnTo>
                  <a:lnTo>
                    <a:pt x="1725206" y="300405"/>
                  </a:lnTo>
                  <a:lnTo>
                    <a:pt x="1691805" y="313004"/>
                  </a:lnTo>
                  <a:lnTo>
                    <a:pt x="1661388" y="330822"/>
                  </a:lnTo>
                  <a:lnTo>
                    <a:pt x="1661388" y="324840"/>
                  </a:lnTo>
                  <a:lnTo>
                    <a:pt x="1659394" y="320852"/>
                  </a:lnTo>
                  <a:lnTo>
                    <a:pt x="1638630" y="284403"/>
                  </a:lnTo>
                  <a:lnTo>
                    <a:pt x="1639608" y="253428"/>
                  </a:lnTo>
                  <a:lnTo>
                    <a:pt x="1686255" y="206375"/>
                  </a:lnTo>
                  <a:lnTo>
                    <a:pt x="1721675" y="189522"/>
                  </a:lnTo>
                  <a:lnTo>
                    <a:pt x="1758302" y="176618"/>
                  </a:lnTo>
                  <a:lnTo>
                    <a:pt x="1791030" y="167284"/>
                  </a:lnTo>
                  <a:lnTo>
                    <a:pt x="1797100" y="162229"/>
                  </a:lnTo>
                  <a:lnTo>
                    <a:pt x="1797761" y="155308"/>
                  </a:lnTo>
                  <a:lnTo>
                    <a:pt x="1793557" y="149885"/>
                  </a:lnTo>
                  <a:lnTo>
                    <a:pt x="1785048" y="149326"/>
                  </a:lnTo>
                  <a:lnTo>
                    <a:pt x="1750745" y="159258"/>
                  </a:lnTo>
                  <a:lnTo>
                    <a:pt x="1714423" y="172707"/>
                  </a:lnTo>
                  <a:lnTo>
                    <a:pt x="1679511" y="189788"/>
                  </a:lnTo>
                  <a:lnTo>
                    <a:pt x="1627555" y="235458"/>
                  </a:lnTo>
                  <a:lnTo>
                    <a:pt x="1617319" y="264325"/>
                  </a:lnTo>
                  <a:lnTo>
                    <a:pt x="1622145" y="297395"/>
                  </a:lnTo>
                  <a:lnTo>
                    <a:pt x="1645437" y="334810"/>
                  </a:lnTo>
                  <a:lnTo>
                    <a:pt x="1649425" y="338797"/>
                  </a:lnTo>
                  <a:lnTo>
                    <a:pt x="1651419" y="338797"/>
                  </a:lnTo>
                  <a:lnTo>
                    <a:pt x="1647431" y="342798"/>
                  </a:lnTo>
                  <a:lnTo>
                    <a:pt x="1627289" y="367792"/>
                  </a:lnTo>
                  <a:lnTo>
                    <a:pt x="1616506" y="396138"/>
                  </a:lnTo>
                  <a:lnTo>
                    <a:pt x="1617700" y="425246"/>
                  </a:lnTo>
                  <a:lnTo>
                    <a:pt x="1633461" y="452488"/>
                  </a:lnTo>
                  <a:lnTo>
                    <a:pt x="1640128" y="455917"/>
                  </a:lnTo>
                  <a:lnTo>
                    <a:pt x="1646428" y="452983"/>
                  </a:lnTo>
                  <a:lnTo>
                    <a:pt x="1649730" y="446316"/>
                  </a:lnTo>
                  <a:lnTo>
                    <a:pt x="1647431" y="438531"/>
                  </a:lnTo>
                  <a:lnTo>
                    <a:pt x="1633994" y="405434"/>
                  </a:lnTo>
                  <a:lnTo>
                    <a:pt x="1646174" y="374205"/>
                  </a:lnTo>
                  <a:lnTo>
                    <a:pt x="1703273" y="330822"/>
                  </a:lnTo>
                  <a:lnTo>
                    <a:pt x="1752130" y="314871"/>
                  </a:lnTo>
                  <a:lnTo>
                    <a:pt x="1800999" y="304901"/>
                  </a:lnTo>
                  <a:lnTo>
                    <a:pt x="1806790" y="299821"/>
                  </a:lnTo>
                  <a:lnTo>
                    <a:pt x="1806981" y="292684"/>
                  </a:lnTo>
                  <a:close/>
                </a:path>
                <a:path extrusionOk="0" h="2150110" w="1880234">
                  <a:moveTo>
                    <a:pt x="1880006" y="11531"/>
                  </a:moveTo>
                  <a:lnTo>
                    <a:pt x="1879041" y="4457"/>
                  </a:lnTo>
                  <a:lnTo>
                    <a:pt x="1873961" y="0"/>
                  </a:lnTo>
                  <a:lnTo>
                    <a:pt x="1866823" y="1714"/>
                  </a:lnTo>
                  <a:lnTo>
                    <a:pt x="1823847" y="26835"/>
                  </a:lnTo>
                  <a:lnTo>
                    <a:pt x="1778825" y="45593"/>
                  </a:lnTo>
                  <a:lnTo>
                    <a:pt x="1731924" y="58369"/>
                  </a:lnTo>
                  <a:lnTo>
                    <a:pt x="1683334" y="65544"/>
                  </a:lnTo>
                  <a:lnTo>
                    <a:pt x="1677352" y="65544"/>
                  </a:lnTo>
                  <a:lnTo>
                    <a:pt x="1673364" y="69532"/>
                  </a:lnTo>
                  <a:lnTo>
                    <a:pt x="1673364" y="75514"/>
                  </a:lnTo>
                  <a:lnTo>
                    <a:pt x="1663801" y="121107"/>
                  </a:lnTo>
                  <a:lnTo>
                    <a:pt x="1638706" y="157530"/>
                  </a:lnTo>
                  <a:lnTo>
                    <a:pt x="1603527" y="186867"/>
                  </a:lnTo>
                  <a:lnTo>
                    <a:pt x="1563674" y="211137"/>
                  </a:lnTo>
                  <a:lnTo>
                    <a:pt x="1559331" y="217271"/>
                  </a:lnTo>
                  <a:lnTo>
                    <a:pt x="1560423" y="224345"/>
                  </a:lnTo>
                  <a:lnTo>
                    <a:pt x="1565630" y="228803"/>
                  </a:lnTo>
                  <a:lnTo>
                    <a:pt x="1573644" y="227088"/>
                  </a:lnTo>
                  <a:lnTo>
                    <a:pt x="1621510" y="196684"/>
                  </a:lnTo>
                  <a:lnTo>
                    <a:pt x="1663395" y="157289"/>
                  </a:lnTo>
                  <a:lnTo>
                    <a:pt x="1682902" y="121729"/>
                  </a:lnTo>
                  <a:lnTo>
                    <a:pt x="1687766" y="97980"/>
                  </a:lnTo>
                  <a:lnTo>
                    <a:pt x="1691309" y="89471"/>
                  </a:lnTo>
                  <a:lnTo>
                    <a:pt x="1705686" y="81026"/>
                  </a:lnTo>
                  <a:lnTo>
                    <a:pt x="1726971" y="75768"/>
                  </a:lnTo>
                  <a:lnTo>
                    <a:pt x="1767103" y="69532"/>
                  </a:lnTo>
                  <a:lnTo>
                    <a:pt x="1795995" y="59461"/>
                  </a:lnTo>
                  <a:lnTo>
                    <a:pt x="1823199" y="47345"/>
                  </a:lnTo>
                  <a:lnTo>
                    <a:pt x="1849285" y="33350"/>
                  </a:lnTo>
                  <a:lnTo>
                    <a:pt x="1874812" y="17678"/>
                  </a:lnTo>
                  <a:lnTo>
                    <a:pt x="1880006" y="115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0"/>
            <p:cNvSpPr/>
            <p:nvPr/>
          </p:nvSpPr>
          <p:spPr>
            <a:xfrm>
              <a:off x="11921782" y="4642738"/>
              <a:ext cx="1553210" cy="1275080"/>
            </a:xfrm>
            <a:custGeom>
              <a:rect b="b" l="l" r="r" t="t"/>
              <a:pathLst>
                <a:path extrusionOk="0" h="1275079" w="1553209">
                  <a:moveTo>
                    <a:pt x="1452600" y="1140587"/>
                  </a:moveTo>
                  <a:lnTo>
                    <a:pt x="1448295" y="1134567"/>
                  </a:lnTo>
                  <a:lnTo>
                    <a:pt x="1440637" y="1132852"/>
                  </a:lnTo>
                  <a:lnTo>
                    <a:pt x="1392999" y="1136916"/>
                  </a:lnTo>
                  <a:lnTo>
                    <a:pt x="1345857" y="1137043"/>
                  </a:lnTo>
                  <a:lnTo>
                    <a:pt x="1299184" y="1133144"/>
                  </a:lnTo>
                  <a:lnTo>
                    <a:pt x="1252994" y="1125131"/>
                  </a:lnTo>
                  <a:lnTo>
                    <a:pt x="1207274" y="1112913"/>
                  </a:lnTo>
                  <a:lnTo>
                    <a:pt x="1199616" y="1113790"/>
                  </a:lnTo>
                  <a:lnTo>
                    <a:pt x="1195311" y="1119898"/>
                  </a:lnTo>
                  <a:lnTo>
                    <a:pt x="1195501" y="1127493"/>
                  </a:lnTo>
                  <a:lnTo>
                    <a:pt x="1201293" y="1132852"/>
                  </a:lnTo>
                  <a:lnTo>
                    <a:pt x="1249400" y="1145082"/>
                  </a:lnTo>
                  <a:lnTo>
                    <a:pt x="1297990" y="1153083"/>
                  </a:lnTo>
                  <a:lnTo>
                    <a:pt x="1347050" y="1156982"/>
                  </a:lnTo>
                  <a:lnTo>
                    <a:pt x="1396593" y="1156855"/>
                  </a:lnTo>
                  <a:lnTo>
                    <a:pt x="1446618" y="1152804"/>
                  </a:lnTo>
                  <a:lnTo>
                    <a:pt x="1452410" y="1147724"/>
                  </a:lnTo>
                  <a:lnTo>
                    <a:pt x="1452600" y="1140587"/>
                  </a:lnTo>
                  <a:close/>
                </a:path>
                <a:path extrusionOk="0" h="1275079" w="1553209">
                  <a:moveTo>
                    <a:pt x="1498473" y="1030135"/>
                  </a:moveTo>
                  <a:lnTo>
                    <a:pt x="1494167" y="1024026"/>
                  </a:lnTo>
                  <a:lnTo>
                    <a:pt x="1486509" y="1023150"/>
                  </a:lnTo>
                  <a:lnTo>
                    <a:pt x="1442758" y="1030109"/>
                  </a:lnTo>
                  <a:lnTo>
                    <a:pt x="1396415" y="1029017"/>
                  </a:lnTo>
                  <a:lnTo>
                    <a:pt x="1349222" y="1022858"/>
                  </a:lnTo>
                  <a:lnTo>
                    <a:pt x="1302893" y="1014603"/>
                  </a:lnTo>
                  <a:lnTo>
                    <a:pt x="1259141" y="1007198"/>
                  </a:lnTo>
                  <a:lnTo>
                    <a:pt x="1252410" y="1009192"/>
                  </a:lnTo>
                  <a:lnTo>
                    <a:pt x="1250162" y="1015669"/>
                  </a:lnTo>
                  <a:lnTo>
                    <a:pt x="1252410" y="1022896"/>
                  </a:lnTo>
                  <a:lnTo>
                    <a:pt x="1259141" y="1027137"/>
                  </a:lnTo>
                  <a:lnTo>
                    <a:pt x="1304086" y="1034542"/>
                  </a:lnTo>
                  <a:lnTo>
                    <a:pt x="1351622" y="1042809"/>
                  </a:lnTo>
                  <a:lnTo>
                    <a:pt x="1400009" y="1048969"/>
                  </a:lnTo>
                  <a:lnTo>
                    <a:pt x="1447546" y="1050048"/>
                  </a:lnTo>
                  <a:lnTo>
                    <a:pt x="1492491" y="1043101"/>
                  </a:lnTo>
                  <a:lnTo>
                    <a:pt x="1498282" y="1037729"/>
                  </a:lnTo>
                  <a:lnTo>
                    <a:pt x="1498473" y="1030135"/>
                  </a:lnTo>
                  <a:close/>
                </a:path>
                <a:path extrusionOk="0" h="1275079" w="1553209">
                  <a:moveTo>
                    <a:pt x="1552829" y="975067"/>
                  </a:moveTo>
                  <a:lnTo>
                    <a:pt x="1550962" y="952042"/>
                  </a:lnTo>
                  <a:lnTo>
                    <a:pt x="1542364" y="931443"/>
                  </a:lnTo>
                  <a:lnTo>
                    <a:pt x="1524800" y="913333"/>
                  </a:lnTo>
                  <a:lnTo>
                    <a:pt x="1524660" y="913193"/>
                  </a:lnTo>
                  <a:lnTo>
                    <a:pt x="1524660" y="979309"/>
                  </a:lnTo>
                  <a:lnTo>
                    <a:pt x="1519275" y="998753"/>
                  </a:lnTo>
                  <a:lnTo>
                    <a:pt x="1508455" y="1021194"/>
                  </a:lnTo>
                  <a:lnTo>
                    <a:pt x="1506474" y="1025156"/>
                  </a:lnTo>
                  <a:lnTo>
                    <a:pt x="1506461" y="1031163"/>
                  </a:lnTo>
                  <a:lnTo>
                    <a:pt x="1503718" y="1094740"/>
                  </a:lnTo>
                  <a:lnTo>
                    <a:pt x="1482064" y="1144193"/>
                  </a:lnTo>
                  <a:lnTo>
                    <a:pt x="1430667" y="1180744"/>
                  </a:lnTo>
                  <a:lnTo>
                    <a:pt x="1422692" y="1182738"/>
                  </a:lnTo>
                  <a:lnTo>
                    <a:pt x="1420698" y="1190726"/>
                  </a:lnTo>
                  <a:lnTo>
                    <a:pt x="1415618" y="1200785"/>
                  </a:lnTo>
                  <a:lnTo>
                    <a:pt x="1396517" y="1221879"/>
                  </a:lnTo>
                  <a:lnTo>
                    <a:pt x="1357591" y="1240358"/>
                  </a:lnTo>
                  <a:lnTo>
                    <a:pt x="1293050" y="1242580"/>
                  </a:lnTo>
                  <a:lnTo>
                    <a:pt x="1262761" y="1239113"/>
                  </a:lnTo>
                  <a:lnTo>
                    <a:pt x="1228725" y="1237335"/>
                  </a:lnTo>
                  <a:lnTo>
                    <a:pt x="1190955" y="1236687"/>
                  </a:lnTo>
                  <a:lnTo>
                    <a:pt x="1074216" y="1235710"/>
                  </a:lnTo>
                  <a:lnTo>
                    <a:pt x="1034262" y="1234668"/>
                  </a:lnTo>
                  <a:lnTo>
                    <a:pt x="992962" y="1232890"/>
                  </a:lnTo>
                  <a:lnTo>
                    <a:pt x="950468" y="1230109"/>
                  </a:lnTo>
                  <a:lnTo>
                    <a:pt x="906957" y="1226070"/>
                  </a:lnTo>
                  <a:lnTo>
                    <a:pt x="862584" y="1220520"/>
                  </a:lnTo>
                  <a:lnTo>
                    <a:pt x="817511" y="1213205"/>
                  </a:lnTo>
                  <a:lnTo>
                    <a:pt x="771880" y="1203858"/>
                  </a:lnTo>
                  <a:lnTo>
                    <a:pt x="725881" y="1192212"/>
                  </a:lnTo>
                  <a:lnTo>
                    <a:pt x="679640" y="1178039"/>
                  </a:lnTo>
                  <a:lnTo>
                    <a:pt x="633349" y="1161059"/>
                  </a:lnTo>
                  <a:lnTo>
                    <a:pt x="587146" y="1141018"/>
                  </a:lnTo>
                  <a:lnTo>
                    <a:pt x="541197" y="1117676"/>
                  </a:lnTo>
                  <a:lnTo>
                    <a:pt x="495668" y="1090752"/>
                  </a:lnTo>
                  <a:lnTo>
                    <a:pt x="450723" y="1059992"/>
                  </a:lnTo>
                  <a:lnTo>
                    <a:pt x="406501" y="1025156"/>
                  </a:lnTo>
                  <a:lnTo>
                    <a:pt x="363181" y="985977"/>
                  </a:lnTo>
                  <a:lnTo>
                    <a:pt x="320916" y="942187"/>
                  </a:lnTo>
                  <a:lnTo>
                    <a:pt x="279869" y="893546"/>
                  </a:lnTo>
                  <a:lnTo>
                    <a:pt x="249224" y="852817"/>
                  </a:lnTo>
                  <a:lnTo>
                    <a:pt x="220281" y="811517"/>
                  </a:lnTo>
                  <a:lnTo>
                    <a:pt x="193192" y="769861"/>
                  </a:lnTo>
                  <a:lnTo>
                    <a:pt x="168173" y="728002"/>
                  </a:lnTo>
                  <a:lnTo>
                    <a:pt x="266115" y="623747"/>
                  </a:lnTo>
                  <a:lnTo>
                    <a:pt x="296075" y="591299"/>
                  </a:lnTo>
                  <a:lnTo>
                    <a:pt x="323748" y="560463"/>
                  </a:lnTo>
                  <a:lnTo>
                    <a:pt x="347675" y="535813"/>
                  </a:lnTo>
                  <a:lnTo>
                    <a:pt x="371614" y="509854"/>
                  </a:lnTo>
                  <a:lnTo>
                    <a:pt x="395541" y="482777"/>
                  </a:lnTo>
                  <a:lnTo>
                    <a:pt x="437426" y="433857"/>
                  </a:lnTo>
                  <a:lnTo>
                    <a:pt x="455371" y="413131"/>
                  </a:lnTo>
                  <a:lnTo>
                    <a:pt x="473329" y="392772"/>
                  </a:lnTo>
                  <a:lnTo>
                    <a:pt x="491274" y="372986"/>
                  </a:lnTo>
                  <a:lnTo>
                    <a:pt x="495731" y="384213"/>
                  </a:lnTo>
                  <a:lnTo>
                    <a:pt x="499999" y="393928"/>
                  </a:lnTo>
                  <a:lnTo>
                    <a:pt x="520484" y="434822"/>
                  </a:lnTo>
                  <a:lnTo>
                    <a:pt x="557466" y="499084"/>
                  </a:lnTo>
                  <a:lnTo>
                    <a:pt x="581253" y="535889"/>
                  </a:lnTo>
                  <a:lnTo>
                    <a:pt x="608596" y="574751"/>
                  </a:lnTo>
                  <a:lnTo>
                    <a:pt x="639508" y="614934"/>
                  </a:lnTo>
                  <a:lnTo>
                    <a:pt x="674027" y="655624"/>
                  </a:lnTo>
                  <a:lnTo>
                    <a:pt x="712177" y="696087"/>
                  </a:lnTo>
                  <a:lnTo>
                    <a:pt x="753960" y="735520"/>
                  </a:lnTo>
                  <a:lnTo>
                    <a:pt x="799477" y="773214"/>
                  </a:lnTo>
                  <a:lnTo>
                    <a:pt x="848550" y="808253"/>
                  </a:lnTo>
                  <a:lnTo>
                    <a:pt x="901407" y="839990"/>
                  </a:lnTo>
                  <a:lnTo>
                    <a:pt x="957986" y="867613"/>
                  </a:lnTo>
                  <a:lnTo>
                    <a:pt x="967955" y="871601"/>
                  </a:lnTo>
                  <a:lnTo>
                    <a:pt x="975931" y="865619"/>
                  </a:lnTo>
                  <a:lnTo>
                    <a:pt x="1012405" y="835710"/>
                  </a:lnTo>
                  <a:lnTo>
                    <a:pt x="1022794" y="827189"/>
                  </a:lnTo>
                  <a:lnTo>
                    <a:pt x="1073188" y="796582"/>
                  </a:lnTo>
                  <a:lnTo>
                    <a:pt x="1125512" y="773214"/>
                  </a:lnTo>
                  <a:lnTo>
                    <a:pt x="1178140" y="756488"/>
                  </a:lnTo>
                  <a:lnTo>
                    <a:pt x="1229423" y="745832"/>
                  </a:lnTo>
                  <a:lnTo>
                    <a:pt x="1277759" y="740638"/>
                  </a:lnTo>
                  <a:lnTo>
                    <a:pt x="1323619" y="740549"/>
                  </a:lnTo>
                  <a:lnTo>
                    <a:pt x="1359065" y="744283"/>
                  </a:lnTo>
                  <a:lnTo>
                    <a:pt x="1401038" y="757923"/>
                  </a:lnTo>
                  <a:lnTo>
                    <a:pt x="1419072" y="787120"/>
                  </a:lnTo>
                  <a:lnTo>
                    <a:pt x="1417205" y="797064"/>
                  </a:lnTo>
                  <a:lnTo>
                    <a:pt x="1386293" y="826731"/>
                  </a:lnTo>
                  <a:lnTo>
                    <a:pt x="1337183" y="836206"/>
                  </a:lnTo>
                  <a:lnTo>
                    <a:pt x="1318983" y="835710"/>
                  </a:lnTo>
                  <a:lnTo>
                    <a:pt x="1311008" y="835710"/>
                  </a:lnTo>
                  <a:lnTo>
                    <a:pt x="1257147" y="919467"/>
                  </a:lnTo>
                  <a:lnTo>
                    <a:pt x="1287068" y="917473"/>
                  </a:lnTo>
                  <a:lnTo>
                    <a:pt x="1372590" y="913333"/>
                  </a:lnTo>
                  <a:lnTo>
                    <a:pt x="1435138" y="916368"/>
                  </a:lnTo>
                  <a:lnTo>
                    <a:pt x="1478064" y="924661"/>
                  </a:lnTo>
                  <a:lnTo>
                    <a:pt x="1518424" y="949388"/>
                  </a:lnTo>
                  <a:lnTo>
                    <a:pt x="1524660" y="979309"/>
                  </a:lnTo>
                  <a:lnTo>
                    <a:pt x="1524660" y="913193"/>
                  </a:lnTo>
                  <a:lnTo>
                    <a:pt x="1521015" y="909421"/>
                  </a:lnTo>
                  <a:lnTo>
                    <a:pt x="1487893" y="893622"/>
                  </a:lnTo>
                  <a:lnTo>
                    <a:pt x="1442707" y="884047"/>
                  </a:lnTo>
                  <a:lnTo>
                    <a:pt x="1434477" y="883577"/>
                  </a:lnTo>
                  <a:lnTo>
                    <a:pt x="1385163" y="880706"/>
                  </a:lnTo>
                  <a:lnTo>
                    <a:pt x="1314996" y="883577"/>
                  </a:lnTo>
                  <a:lnTo>
                    <a:pt x="1326959" y="865619"/>
                  </a:lnTo>
                  <a:lnTo>
                    <a:pt x="1348206" y="864844"/>
                  </a:lnTo>
                  <a:lnTo>
                    <a:pt x="1375829" y="860882"/>
                  </a:lnTo>
                  <a:lnTo>
                    <a:pt x="1404924" y="851319"/>
                  </a:lnTo>
                  <a:lnTo>
                    <a:pt x="1427022" y="836206"/>
                  </a:lnTo>
                  <a:lnTo>
                    <a:pt x="1430667" y="833716"/>
                  </a:lnTo>
                  <a:lnTo>
                    <a:pt x="1440802" y="819810"/>
                  </a:lnTo>
                  <a:lnTo>
                    <a:pt x="1447380" y="804786"/>
                  </a:lnTo>
                  <a:lnTo>
                    <a:pt x="1450581" y="788276"/>
                  </a:lnTo>
                  <a:lnTo>
                    <a:pt x="1450606" y="769861"/>
                  </a:lnTo>
                  <a:lnTo>
                    <a:pt x="1447317" y="758482"/>
                  </a:lnTo>
                  <a:lnTo>
                    <a:pt x="1439151" y="745959"/>
                  </a:lnTo>
                  <a:lnTo>
                    <a:pt x="1432445" y="740321"/>
                  </a:lnTo>
                  <a:lnTo>
                    <a:pt x="1424254" y="733425"/>
                  </a:lnTo>
                  <a:lnTo>
                    <a:pt x="1400759" y="722020"/>
                  </a:lnTo>
                  <a:lnTo>
                    <a:pt x="1368869" y="713740"/>
                  </a:lnTo>
                  <a:lnTo>
                    <a:pt x="1331391" y="709333"/>
                  </a:lnTo>
                  <a:lnTo>
                    <a:pt x="1289443" y="709002"/>
                  </a:lnTo>
                  <a:lnTo>
                    <a:pt x="1244130" y="712927"/>
                  </a:lnTo>
                  <a:lnTo>
                    <a:pt x="1196568" y="721271"/>
                  </a:lnTo>
                  <a:lnTo>
                    <a:pt x="1147876" y="734225"/>
                  </a:lnTo>
                  <a:lnTo>
                    <a:pt x="1099146" y="751967"/>
                  </a:lnTo>
                  <a:lnTo>
                    <a:pt x="1051509" y="774674"/>
                  </a:lnTo>
                  <a:lnTo>
                    <a:pt x="1006081" y="802525"/>
                  </a:lnTo>
                  <a:lnTo>
                    <a:pt x="963968" y="835710"/>
                  </a:lnTo>
                  <a:lnTo>
                    <a:pt x="910539" y="808710"/>
                  </a:lnTo>
                  <a:lnTo>
                    <a:pt x="860679" y="777900"/>
                  </a:lnTo>
                  <a:lnTo>
                    <a:pt x="814349" y="744004"/>
                  </a:lnTo>
                  <a:lnTo>
                    <a:pt x="771525" y="707758"/>
                  </a:lnTo>
                  <a:lnTo>
                    <a:pt x="732155" y="669874"/>
                  </a:lnTo>
                  <a:lnTo>
                    <a:pt x="696214" y="631088"/>
                  </a:lnTo>
                  <a:lnTo>
                    <a:pt x="663638" y="592112"/>
                  </a:lnTo>
                  <a:lnTo>
                    <a:pt x="634428" y="553669"/>
                  </a:lnTo>
                  <a:lnTo>
                    <a:pt x="608507" y="516496"/>
                  </a:lnTo>
                  <a:lnTo>
                    <a:pt x="585863" y="481317"/>
                  </a:lnTo>
                  <a:lnTo>
                    <a:pt x="550227" y="419798"/>
                  </a:lnTo>
                  <a:lnTo>
                    <a:pt x="532295" y="384517"/>
                  </a:lnTo>
                  <a:lnTo>
                    <a:pt x="527329" y="372986"/>
                  </a:lnTo>
                  <a:lnTo>
                    <a:pt x="526681" y="371500"/>
                  </a:lnTo>
                  <a:lnTo>
                    <a:pt x="520319" y="356222"/>
                  </a:lnTo>
                  <a:lnTo>
                    <a:pt x="513219" y="339090"/>
                  </a:lnTo>
                  <a:lnTo>
                    <a:pt x="505244" y="317144"/>
                  </a:lnTo>
                  <a:lnTo>
                    <a:pt x="486943" y="260083"/>
                  </a:lnTo>
                  <a:lnTo>
                    <a:pt x="471182" y="207225"/>
                  </a:lnTo>
                  <a:lnTo>
                    <a:pt x="454139" y="146443"/>
                  </a:lnTo>
                  <a:lnTo>
                    <a:pt x="437121" y="80949"/>
                  </a:lnTo>
                  <a:lnTo>
                    <a:pt x="419468" y="5981"/>
                  </a:lnTo>
                  <a:lnTo>
                    <a:pt x="411492" y="0"/>
                  </a:lnTo>
                  <a:lnTo>
                    <a:pt x="395541" y="3987"/>
                  </a:lnTo>
                  <a:lnTo>
                    <a:pt x="389559" y="11963"/>
                  </a:lnTo>
                  <a:lnTo>
                    <a:pt x="391553" y="19939"/>
                  </a:lnTo>
                  <a:lnTo>
                    <a:pt x="406679" y="87782"/>
                  </a:lnTo>
                  <a:lnTo>
                    <a:pt x="423697" y="154139"/>
                  </a:lnTo>
                  <a:lnTo>
                    <a:pt x="441058" y="215773"/>
                  </a:lnTo>
                  <a:lnTo>
                    <a:pt x="457238" y="269481"/>
                  </a:lnTo>
                  <a:lnTo>
                    <a:pt x="459054" y="275247"/>
                  </a:lnTo>
                  <a:lnTo>
                    <a:pt x="449376" y="275247"/>
                  </a:lnTo>
                  <a:lnTo>
                    <a:pt x="99441" y="619315"/>
                  </a:lnTo>
                  <a:lnTo>
                    <a:pt x="91046" y="597141"/>
                  </a:lnTo>
                  <a:lnTo>
                    <a:pt x="74625" y="544728"/>
                  </a:lnTo>
                  <a:lnTo>
                    <a:pt x="60909" y="491109"/>
                  </a:lnTo>
                  <a:lnTo>
                    <a:pt x="49834" y="436854"/>
                  </a:lnTo>
                  <a:lnTo>
                    <a:pt x="41338" y="382536"/>
                  </a:lnTo>
                  <a:lnTo>
                    <a:pt x="35344" y="328714"/>
                  </a:lnTo>
                  <a:lnTo>
                    <a:pt x="31813" y="275945"/>
                  </a:lnTo>
                  <a:lnTo>
                    <a:pt x="30645" y="224815"/>
                  </a:lnTo>
                  <a:lnTo>
                    <a:pt x="31800" y="175869"/>
                  </a:lnTo>
                  <a:lnTo>
                    <a:pt x="35204" y="129692"/>
                  </a:lnTo>
                  <a:lnTo>
                    <a:pt x="40792" y="86842"/>
                  </a:lnTo>
                  <a:lnTo>
                    <a:pt x="48501" y="47879"/>
                  </a:lnTo>
                  <a:lnTo>
                    <a:pt x="48501" y="39903"/>
                  </a:lnTo>
                  <a:lnTo>
                    <a:pt x="44513" y="31927"/>
                  </a:lnTo>
                  <a:lnTo>
                    <a:pt x="36537" y="29933"/>
                  </a:lnTo>
                  <a:lnTo>
                    <a:pt x="28562" y="29933"/>
                  </a:lnTo>
                  <a:lnTo>
                    <a:pt x="10985" y="78879"/>
                  </a:lnTo>
                  <a:lnTo>
                    <a:pt x="5334" y="119418"/>
                  </a:lnTo>
                  <a:lnTo>
                    <a:pt x="1651" y="163029"/>
                  </a:lnTo>
                  <a:lnTo>
                    <a:pt x="0" y="209245"/>
                  </a:lnTo>
                  <a:lnTo>
                    <a:pt x="419" y="257594"/>
                  </a:lnTo>
                  <a:lnTo>
                    <a:pt x="2933" y="307594"/>
                  </a:lnTo>
                  <a:lnTo>
                    <a:pt x="7620" y="358762"/>
                  </a:lnTo>
                  <a:lnTo>
                    <a:pt x="14490" y="410641"/>
                  </a:lnTo>
                  <a:lnTo>
                    <a:pt x="23609" y="462749"/>
                  </a:lnTo>
                  <a:lnTo>
                    <a:pt x="35013" y="514604"/>
                  </a:lnTo>
                  <a:lnTo>
                    <a:pt x="48742" y="565746"/>
                  </a:lnTo>
                  <a:lnTo>
                    <a:pt x="64846" y="615670"/>
                  </a:lnTo>
                  <a:lnTo>
                    <a:pt x="83362" y="663930"/>
                  </a:lnTo>
                  <a:lnTo>
                    <a:pt x="104343" y="710044"/>
                  </a:lnTo>
                  <a:lnTo>
                    <a:pt x="112318" y="718019"/>
                  </a:lnTo>
                  <a:lnTo>
                    <a:pt x="118313" y="718019"/>
                  </a:lnTo>
                  <a:lnTo>
                    <a:pt x="124294" y="718019"/>
                  </a:lnTo>
                  <a:lnTo>
                    <a:pt x="126288" y="716026"/>
                  </a:lnTo>
                  <a:lnTo>
                    <a:pt x="132270" y="712038"/>
                  </a:lnTo>
                  <a:lnTo>
                    <a:pt x="136258" y="704062"/>
                  </a:lnTo>
                  <a:lnTo>
                    <a:pt x="132270" y="696087"/>
                  </a:lnTo>
                  <a:lnTo>
                    <a:pt x="110236" y="647776"/>
                  </a:lnTo>
                  <a:lnTo>
                    <a:pt x="109639" y="646214"/>
                  </a:lnTo>
                  <a:lnTo>
                    <a:pt x="116306" y="646214"/>
                  </a:lnTo>
                  <a:lnTo>
                    <a:pt x="467245" y="301205"/>
                  </a:lnTo>
                  <a:lnTo>
                    <a:pt x="470687" y="312077"/>
                  </a:lnTo>
                  <a:lnTo>
                    <a:pt x="480542" y="342557"/>
                  </a:lnTo>
                  <a:lnTo>
                    <a:pt x="466877" y="357378"/>
                  </a:lnTo>
                  <a:lnTo>
                    <a:pt x="444652" y="382219"/>
                  </a:lnTo>
                  <a:lnTo>
                    <a:pt x="422808" y="407428"/>
                  </a:lnTo>
                  <a:lnTo>
                    <a:pt x="377901" y="460844"/>
                  </a:lnTo>
                  <a:lnTo>
                    <a:pt x="354660" y="487921"/>
                  </a:lnTo>
                  <a:lnTo>
                    <a:pt x="331406" y="513880"/>
                  </a:lnTo>
                  <a:lnTo>
                    <a:pt x="175094" y="677024"/>
                  </a:lnTo>
                  <a:lnTo>
                    <a:pt x="140246" y="714044"/>
                  </a:lnTo>
                  <a:lnTo>
                    <a:pt x="132270" y="722020"/>
                  </a:lnTo>
                  <a:lnTo>
                    <a:pt x="138252" y="731989"/>
                  </a:lnTo>
                  <a:lnTo>
                    <a:pt x="164807" y="777989"/>
                  </a:lnTo>
                  <a:lnTo>
                    <a:pt x="193598" y="823239"/>
                  </a:lnTo>
                  <a:lnTo>
                    <a:pt x="224637" y="867740"/>
                  </a:lnTo>
                  <a:lnTo>
                    <a:pt x="257924" y="911491"/>
                  </a:lnTo>
                  <a:lnTo>
                    <a:pt x="298500" y="959573"/>
                  </a:lnTo>
                  <a:lnTo>
                    <a:pt x="340360" y="1003109"/>
                  </a:lnTo>
                  <a:lnTo>
                    <a:pt x="383298" y="1042314"/>
                  </a:lnTo>
                  <a:lnTo>
                    <a:pt x="427177" y="1077429"/>
                  </a:lnTo>
                  <a:lnTo>
                    <a:pt x="471817" y="1108671"/>
                  </a:lnTo>
                  <a:lnTo>
                    <a:pt x="517055" y="1136256"/>
                  </a:lnTo>
                  <a:lnTo>
                    <a:pt x="562711" y="1160437"/>
                  </a:lnTo>
                  <a:lnTo>
                    <a:pt x="608622" y="1181417"/>
                  </a:lnTo>
                  <a:lnTo>
                    <a:pt x="654608" y="1199426"/>
                  </a:lnTo>
                  <a:lnTo>
                    <a:pt x="700519" y="1214704"/>
                  </a:lnTo>
                  <a:lnTo>
                    <a:pt x="746163" y="1227467"/>
                  </a:lnTo>
                  <a:lnTo>
                    <a:pt x="791400" y="1237932"/>
                  </a:lnTo>
                  <a:lnTo>
                    <a:pt x="836028" y="1246339"/>
                  </a:lnTo>
                  <a:lnTo>
                    <a:pt x="879906" y="1252918"/>
                  </a:lnTo>
                  <a:lnTo>
                    <a:pt x="922845" y="1257884"/>
                  </a:lnTo>
                  <a:lnTo>
                    <a:pt x="964679" y="1261465"/>
                  </a:lnTo>
                  <a:lnTo>
                    <a:pt x="1005255" y="1263878"/>
                  </a:lnTo>
                  <a:lnTo>
                    <a:pt x="1044384" y="1265377"/>
                  </a:lnTo>
                  <a:lnTo>
                    <a:pt x="1191768" y="1266888"/>
                  </a:lnTo>
                  <a:lnTo>
                    <a:pt x="1228725" y="1268006"/>
                  </a:lnTo>
                  <a:lnTo>
                    <a:pt x="1261948" y="1269873"/>
                  </a:lnTo>
                  <a:lnTo>
                    <a:pt x="1291056" y="1272489"/>
                  </a:lnTo>
                  <a:lnTo>
                    <a:pt x="1299692" y="1273644"/>
                  </a:lnTo>
                  <a:lnTo>
                    <a:pt x="1307757" y="1274241"/>
                  </a:lnTo>
                  <a:lnTo>
                    <a:pt x="1315453" y="1274457"/>
                  </a:lnTo>
                  <a:lnTo>
                    <a:pt x="1322971" y="1274483"/>
                  </a:lnTo>
                  <a:lnTo>
                    <a:pt x="1376502" y="1266380"/>
                  </a:lnTo>
                  <a:lnTo>
                    <a:pt x="1413217" y="1247063"/>
                  </a:lnTo>
                  <a:lnTo>
                    <a:pt x="1417599" y="1242580"/>
                  </a:lnTo>
                  <a:lnTo>
                    <a:pt x="1435722" y="1224000"/>
                  </a:lnTo>
                  <a:lnTo>
                    <a:pt x="1446631" y="1204683"/>
                  </a:lnTo>
                  <a:lnTo>
                    <a:pt x="1489468" y="1178191"/>
                  </a:lnTo>
                  <a:lnTo>
                    <a:pt x="1516989" y="1142619"/>
                  </a:lnTo>
                  <a:lnTo>
                    <a:pt x="1532064" y="1102728"/>
                  </a:lnTo>
                  <a:lnTo>
                    <a:pt x="1537576" y="1063320"/>
                  </a:lnTo>
                  <a:lnTo>
                    <a:pt x="1536382" y="1029169"/>
                  </a:lnTo>
                  <a:lnTo>
                    <a:pt x="1547964" y="1000721"/>
                  </a:lnTo>
                  <a:lnTo>
                    <a:pt x="1552829" y="9750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9" name="Google Shape;669;p10"/>
          <p:cNvSpPr/>
          <p:nvPr/>
        </p:nvSpPr>
        <p:spPr>
          <a:xfrm>
            <a:off x="1028699" y="360373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0"/>
          <p:cNvSpPr txBox="1"/>
          <p:nvPr/>
        </p:nvSpPr>
        <p:spPr>
          <a:xfrm>
            <a:off x="939800" y="623275"/>
            <a:ext cx="1038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Calibri"/>
                <a:ea typeface="Calibri"/>
                <a:cs typeface="Calibri"/>
                <a:sym typeface="Calibri"/>
              </a:rPr>
              <a:t>PEP-8</a:t>
            </a:r>
            <a:endParaRPr b="1"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10"/>
          <p:cNvSpPr/>
          <p:nvPr/>
        </p:nvSpPr>
        <p:spPr>
          <a:xfrm>
            <a:off x="1028699" y="213808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0"/>
          <p:cNvSpPr txBox="1"/>
          <p:nvPr/>
        </p:nvSpPr>
        <p:spPr>
          <a:xfrm>
            <a:off x="1447250" y="1934025"/>
            <a:ext cx="8012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 identação é feita preferencialmente com quatro espaços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10"/>
          <p:cNvSpPr/>
          <p:nvPr/>
        </p:nvSpPr>
        <p:spPr>
          <a:xfrm>
            <a:off x="1041399" y="288653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0"/>
          <p:cNvSpPr txBox="1"/>
          <p:nvPr/>
        </p:nvSpPr>
        <p:spPr>
          <a:xfrm>
            <a:off x="1459950" y="2682475"/>
            <a:ext cx="651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Cada linha deve ter no máximo 72 caracteres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10"/>
          <p:cNvSpPr txBox="1"/>
          <p:nvPr/>
        </p:nvSpPr>
        <p:spPr>
          <a:xfrm>
            <a:off x="1507575" y="3450050"/>
            <a:ext cx="8346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Nomes de funções deve ser em letras minúsculas com as palavras separadas por underline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10"/>
          <p:cNvSpPr/>
          <p:nvPr/>
        </p:nvSpPr>
        <p:spPr>
          <a:xfrm>
            <a:off x="1041399" y="467608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0"/>
          <p:cNvSpPr txBox="1"/>
          <p:nvPr/>
        </p:nvSpPr>
        <p:spPr>
          <a:xfrm>
            <a:off x="1520275" y="4522400"/>
            <a:ext cx="5571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Não faça a comparação com booleanos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10"/>
          <p:cNvSpPr/>
          <p:nvPr/>
        </p:nvSpPr>
        <p:spPr>
          <a:xfrm>
            <a:off x="1041399" y="5462750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0"/>
          <p:cNvSpPr txBox="1"/>
          <p:nvPr/>
        </p:nvSpPr>
        <p:spPr>
          <a:xfrm>
            <a:off x="1520275" y="5309075"/>
            <a:ext cx="651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No PEP-257 estão as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convenções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de DocStrings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10"/>
          <p:cNvSpPr/>
          <p:nvPr/>
        </p:nvSpPr>
        <p:spPr>
          <a:xfrm>
            <a:off x="1028699" y="624943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0"/>
          <p:cNvSpPr txBox="1"/>
          <p:nvPr/>
        </p:nvSpPr>
        <p:spPr>
          <a:xfrm>
            <a:off x="1507575" y="6095750"/>
            <a:ext cx="6697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Existem bibliotecas para verificar o código automaticamente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deaf0d618d_0_65"/>
          <p:cNvSpPr/>
          <p:nvPr/>
        </p:nvSpPr>
        <p:spPr>
          <a:xfrm>
            <a:off x="0" y="0"/>
            <a:ext cx="16256000" cy="9144000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7" name="Google Shape;687;gdeaf0d618d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128000"/>
            <a:ext cx="2158962" cy="254208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gdeaf0d618d_0_65"/>
          <p:cNvSpPr/>
          <p:nvPr/>
        </p:nvSpPr>
        <p:spPr>
          <a:xfrm>
            <a:off x="11991957" y="4432329"/>
            <a:ext cx="307340" cy="306704"/>
          </a:xfrm>
          <a:custGeom>
            <a:rect b="b" l="l" r="r" t="t"/>
            <a:pathLst>
              <a:path extrusionOk="0" h="306704" w="307340">
                <a:moveTo>
                  <a:pt x="55532" y="0"/>
                </a:moveTo>
                <a:lnTo>
                  <a:pt x="156304" y="139396"/>
                </a:lnTo>
                <a:lnTo>
                  <a:pt x="295057" y="39669"/>
                </a:lnTo>
                <a:lnTo>
                  <a:pt x="307099" y="56323"/>
                </a:lnTo>
                <a:lnTo>
                  <a:pt x="168345" y="156051"/>
                </a:lnTo>
                <a:lnTo>
                  <a:pt x="268412" y="294473"/>
                </a:lnTo>
                <a:lnTo>
                  <a:pt x="251723" y="306465"/>
                </a:lnTo>
                <a:lnTo>
                  <a:pt x="151658" y="168045"/>
                </a:lnTo>
                <a:lnTo>
                  <a:pt x="12042" y="268392"/>
                </a:lnTo>
                <a:lnTo>
                  <a:pt x="0" y="251739"/>
                </a:lnTo>
                <a:lnTo>
                  <a:pt x="139617" y="151391"/>
                </a:lnTo>
                <a:lnTo>
                  <a:pt x="38843" y="11991"/>
                </a:lnTo>
                <a:lnTo>
                  <a:pt x="55532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gdeaf0d618d_0_65"/>
          <p:cNvSpPr/>
          <p:nvPr/>
        </p:nvSpPr>
        <p:spPr>
          <a:xfrm>
            <a:off x="15716981" y="1976531"/>
            <a:ext cx="539115" cy="605155"/>
          </a:xfrm>
          <a:custGeom>
            <a:rect b="b" l="l" r="r" t="t"/>
            <a:pathLst>
              <a:path extrusionOk="0" h="605155" w="539115">
                <a:moveTo>
                  <a:pt x="0" y="302308"/>
                </a:moveTo>
                <a:lnTo>
                  <a:pt x="1752" y="268187"/>
                </a:lnTo>
                <a:lnTo>
                  <a:pt x="285405" y="283576"/>
                </a:lnTo>
                <a:lnTo>
                  <a:pt x="300007" y="0"/>
                </a:lnTo>
                <a:lnTo>
                  <a:pt x="334122" y="1855"/>
                </a:lnTo>
                <a:lnTo>
                  <a:pt x="319519" y="285425"/>
                </a:lnTo>
                <a:lnTo>
                  <a:pt x="351882" y="321397"/>
                </a:lnTo>
                <a:lnTo>
                  <a:pt x="317764" y="319546"/>
                </a:lnTo>
                <a:lnTo>
                  <a:pt x="316007" y="353661"/>
                </a:lnTo>
                <a:lnTo>
                  <a:pt x="283649" y="317696"/>
                </a:lnTo>
                <a:lnTo>
                  <a:pt x="0" y="302308"/>
                </a:lnTo>
                <a:close/>
              </a:path>
              <a:path extrusionOk="0" h="605155" w="539115">
                <a:moveTo>
                  <a:pt x="351882" y="321397"/>
                </a:moveTo>
                <a:lnTo>
                  <a:pt x="319519" y="285425"/>
                </a:lnTo>
                <a:lnTo>
                  <a:pt x="539017" y="297333"/>
                </a:lnTo>
                <a:lnTo>
                  <a:pt x="539017" y="331549"/>
                </a:lnTo>
                <a:lnTo>
                  <a:pt x="351882" y="321397"/>
                </a:lnTo>
                <a:close/>
              </a:path>
              <a:path extrusionOk="0" h="605155" w="539115">
                <a:moveTo>
                  <a:pt x="268944" y="603269"/>
                </a:moveTo>
                <a:lnTo>
                  <a:pt x="283649" y="317696"/>
                </a:lnTo>
                <a:lnTo>
                  <a:pt x="316007" y="353661"/>
                </a:lnTo>
                <a:lnTo>
                  <a:pt x="303057" y="605125"/>
                </a:lnTo>
                <a:lnTo>
                  <a:pt x="268944" y="60326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gdeaf0d618d_0_65"/>
          <p:cNvSpPr/>
          <p:nvPr/>
        </p:nvSpPr>
        <p:spPr>
          <a:xfrm>
            <a:off x="14748063" y="3049426"/>
            <a:ext cx="396875" cy="396875"/>
          </a:xfrm>
          <a:custGeom>
            <a:rect b="b" l="l" r="r" t="t"/>
            <a:pathLst>
              <a:path extrusionOk="0" h="396875" w="396875">
                <a:moveTo>
                  <a:pt x="396392" y="195630"/>
                </a:moveTo>
                <a:lnTo>
                  <a:pt x="209487" y="209202"/>
                </a:lnTo>
                <a:lnTo>
                  <a:pt x="222458" y="394912"/>
                </a:lnTo>
                <a:lnTo>
                  <a:pt x="200127" y="396536"/>
                </a:lnTo>
                <a:lnTo>
                  <a:pt x="187155" y="210824"/>
                </a:lnTo>
                <a:lnTo>
                  <a:pt x="1557" y="224301"/>
                </a:lnTo>
                <a:lnTo>
                  <a:pt x="0" y="201965"/>
                </a:lnTo>
                <a:lnTo>
                  <a:pt x="185594" y="188489"/>
                </a:lnTo>
                <a:lnTo>
                  <a:pt x="172542" y="1624"/>
                </a:lnTo>
                <a:lnTo>
                  <a:pt x="194873" y="0"/>
                </a:lnTo>
                <a:lnTo>
                  <a:pt x="207926" y="186867"/>
                </a:lnTo>
                <a:lnTo>
                  <a:pt x="394835" y="173295"/>
                </a:lnTo>
                <a:lnTo>
                  <a:pt x="396392" y="19563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gdeaf0d618d_0_65"/>
          <p:cNvSpPr/>
          <p:nvPr/>
        </p:nvSpPr>
        <p:spPr>
          <a:xfrm>
            <a:off x="14036863" y="712626"/>
            <a:ext cx="396875" cy="396875"/>
          </a:xfrm>
          <a:custGeom>
            <a:rect b="b" l="l" r="r" t="t"/>
            <a:pathLst>
              <a:path extrusionOk="0" h="396875" w="396875">
                <a:moveTo>
                  <a:pt x="396392" y="195630"/>
                </a:moveTo>
                <a:lnTo>
                  <a:pt x="209487" y="209202"/>
                </a:lnTo>
                <a:lnTo>
                  <a:pt x="222458" y="394912"/>
                </a:lnTo>
                <a:lnTo>
                  <a:pt x="200127" y="396536"/>
                </a:lnTo>
                <a:lnTo>
                  <a:pt x="187155" y="210824"/>
                </a:lnTo>
                <a:lnTo>
                  <a:pt x="1557" y="224301"/>
                </a:lnTo>
                <a:lnTo>
                  <a:pt x="0" y="201965"/>
                </a:lnTo>
                <a:lnTo>
                  <a:pt x="185594" y="188489"/>
                </a:lnTo>
                <a:lnTo>
                  <a:pt x="172542" y="1624"/>
                </a:lnTo>
                <a:lnTo>
                  <a:pt x="194873" y="0"/>
                </a:lnTo>
                <a:lnTo>
                  <a:pt x="207926" y="186867"/>
                </a:lnTo>
                <a:lnTo>
                  <a:pt x="394835" y="173295"/>
                </a:lnTo>
                <a:lnTo>
                  <a:pt x="396392" y="19563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2" name="Google Shape;692;gdeaf0d618d_0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43567" y="6279450"/>
            <a:ext cx="220531" cy="220643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gdeaf0d618d_0_65"/>
          <p:cNvSpPr/>
          <p:nvPr/>
        </p:nvSpPr>
        <p:spPr>
          <a:xfrm>
            <a:off x="15575613" y="8936847"/>
            <a:ext cx="317500" cy="207645"/>
          </a:xfrm>
          <a:custGeom>
            <a:rect b="b" l="l" r="r" t="t"/>
            <a:pathLst>
              <a:path extrusionOk="0" h="207645" w="317500">
                <a:moveTo>
                  <a:pt x="193415" y="0"/>
                </a:moveTo>
                <a:lnTo>
                  <a:pt x="211082" y="4840"/>
                </a:lnTo>
                <a:lnTo>
                  <a:pt x="170412" y="151609"/>
                </a:lnTo>
                <a:lnTo>
                  <a:pt x="317231" y="191858"/>
                </a:lnTo>
                <a:lnTo>
                  <a:pt x="312991" y="207150"/>
                </a:lnTo>
                <a:lnTo>
                  <a:pt x="303731" y="207150"/>
                </a:lnTo>
                <a:lnTo>
                  <a:pt x="165521" y="169261"/>
                </a:lnTo>
                <a:lnTo>
                  <a:pt x="142963" y="182072"/>
                </a:lnTo>
                <a:lnTo>
                  <a:pt x="147855" y="164418"/>
                </a:lnTo>
                <a:lnTo>
                  <a:pt x="130192" y="159576"/>
                </a:lnTo>
                <a:lnTo>
                  <a:pt x="152746" y="146767"/>
                </a:lnTo>
                <a:lnTo>
                  <a:pt x="193415" y="0"/>
                </a:lnTo>
                <a:close/>
              </a:path>
              <a:path extrusionOk="0" h="207645" w="317500">
                <a:moveTo>
                  <a:pt x="142963" y="182072"/>
                </a:moveTo>
                <a:lnTo>
                  <a:pt x="165521" y="169261"/>
                </a:lnTo>
                <a:lnTo>
                  <a:pt x="155022" y="207150"/>
                </a:lnTo>
                <a:lnTo>
                  <a:pt x="136014" y="207150"/>
                </a:lnTo>
                <a:lnTo>
                  <a:pt x="142963" y="182072"/>
                </a:lnTo>
                <a:close/>
              </a:path>
              <a:path extrusionOk="0" h="207645" w="317500">
                <a:moveTo>
                  <a:pt x="4893" y="106234"/>
                </a:moveTo>
                <a:lnTo>
                  <a:pt x="152746" y="146767"/>
                </a:lnTo>
                <a:lnTo>
                  <a:pt x="130192" y="159576"/>
                </a:lnTo>
                <a:lnTo>
                  <a:pt x="0" y="123884"/>
                </a:lnTo>
                <a:lnTo>
                  <a:pt x="4893" y="10623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4" name="Google Shape;694;gdeaf0d618d_0_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57698" y="5732009"/>
            <a:ext cx="182768" cy="182368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gdeaf0d618d_0_65"/>
          <p:cNvSpPr/>
          <p:nvPr/>
        </p:nvSpPr>
        <p:spPr>
          <a:xfrm>
            <a:off x="14394167" y="7549257"/>
            <a:ext cx="318134" cy="317500"/>
          </a:xfrm>
          <a:custGeom>
            <a:rect b="b" l="l" r="r" t="t"/>
            <a:pathLst>
              <a:path extrusionOk="0" h="317500" w="318134">
                <a:moveTo>
                  <a:pt x="125487" y="0"/>
                </a:moveTo>
                <a:lnTo>
                  <a:pt x="165684" y="147944"/>
                </a:lnTo>
                <a:lnTo>
                  <a:pt x="312763" y="108417"/>
                </a:lnTo>
                <a:lnTo>
                  <a:pt x="317568" y="126092"/>
                </a:lnTo>
                <a:lnTo>
                  <a:pt x="170487" y="165620"/>
                </a:lnTo>
                <a:lnTo>
                  <a:pt x="210402" y="312530"/>
                </a:lnTo>
                <a:lnTo>
                  <a:pt x="192712" y="317282"/>
                </a:lnTo>
                <a:lnTo>
                  <a:pt x="152798" y="170375"/>
                </a:lnTo>
                <a:lnTo>
                  <a:pt x="4805" y="210148"/>
                </a:lnTo>
                <a:lnTo>
                  <a:pt x="0" y="192472"/>
                </a:lnTo>
                <a:lnTo>
                  <a:pt x="147995" y="152698"/>
                </a:lnTo>
                <a:lnTo>
                  <a:pt x="107798" y="4751"/>
                </a:lnTo>
                <a:lnTo>
                  <a:pt x="125487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6" name="Google Shape;696;gdeaf0d618d_0_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397594" y="4477815"/>
            <a:ext cx="159417" cy="158991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gdeaf0d618d_0_65"/>
          <p:cNvSpPr/>
          <p:nvPr/>
        </p:nvSpPr>
        <p:spPr>
          <a:xfrm>
            <a:off x="13430764" y="6056505"/>
            <a:ext cx="289559" cy="289560"/>
          </a:xfrm>
          <a:custGeom>
            <a:rect b="b" l="l" r="r" t="t"/>
            <a:pathLst>
              <a:path extrusionOk="0" h="289560" w="289559">
                <a:moveTo>
                  <a:pt x="91166" y="0"/>
                </a:moveTo>
                <a:lnTo>
                  <a:pt x="149609" y="133530"/>
                </a:lnTo>
                <a:lnTo>
                  <a:pt x="282418" y="75836"/>
                </a:lnTo>
                <a:lnTo>
                  <a:pt x="289404" y="91790"/>
                </a:lnTo>
                <a:lnTo>
                  <a:pt x="156592" y="149484"/>
                </a:lnTo>
                <a:lnTo>
                  <a:pt x="214627" y="282080"/>
                </a:lnTo>
                <a:lnTo>
                  <a:pt x="198653" y="289017"/>
                </a:lnTo>
                <a:lnTo>
                  <a:pt x="140620" y="156423"/>
                </a:lnTo>
                <a:lnTo>
                  <a:pt x="6985" y="214475"/>
                </a:lnTo>
                <a:lnTo>
                  <a:pt x="0" y="198522"/>
                </a:lnTo>
                <a:lnTo>
                  <a:pt x="133636" y="140469"/>
                </a:lnTo>
                <a:lnTo>
                  <a:pt x="75192" y="6936"/>
                </a:lnTo>
                <a:lnTo>
                  <a:pt x="91166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gdeaf0d618d_0_65"/>
          <p:cNvSpPr/>
          <p:nvPr/>
        </p:nvSpPr>
        <p:spPr>
          <a:xfrm>
            <a:off x="13436922" y="2155526"/>
            <a:ext cx="647700" cy="647064"/>
          </a:xfrm>
          <a:custGeom>
            <a:rect b="b" l="l" r="r" t="t"/>
            <a:pathLst>
              <a:path extrusionOk="0" h="647064" w="647700">
                <a:moveTo>
                  <a:pt x="483902" y="646579"/>
                </a:moveTo>
                <a:lnTo>
                  <a:pt x="315245" y="349995"/>
                </a:lnTo>
                <a:lnTo>
                  <a:pt x="20156" y="516729"/>
                </a:lnTo>
                <a:lnTo>
                  <a:pt x="0" y="481296"/>
                </a:lnTo>
                <a:lnTo>
                  <a:pt x="295093" y="314559"/>
                </a:lnTo>
                <a:lnTo>
                  <a:pt x="127616" y="20048"/>
                </a:lnTo>
                <a:lnTo>
                  <a:pt x="163110" y="0"/>
                </a:lnTo>
                <a:lnTo>
                  <a:pt x="330582" y="294505"/>
                </a:lnTo>
                <a:lnTo>
                  <a:pt x="627507" y="126734"/>
                </a:lnTo>
                <a:lnTo>
                  <a:pt x="647663" y="162168"/>
                </a:lnTo>
                <a:lnTo>
                  <a:pt x="350735" y="329941"/>
                </a:lnTo>
                <a:lnTo>
                  <a:pt x="519394" y="626532"/>
                </a:lnTo>
                <a:lnTo>
                  <a:pt x="483902" y="64657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gdeaf0d618d_0_65"/>
          <p:cNvSpPr/>
          <p:nvPr/>
        </p:nvSpPr>
        <p:spPr>
          <a:xfrm>
            <a:off x="12725721" y="0"/>
            <a:ext cx="614044" cy="465455"/>
          </a:xfrm>
          <a:custGeom>
            <a:rect b="b" l="l" r="r" t="t"/>
            <a:pathLst>
              <a:path extrusionOk="0" h="465455" w="614044">
                <a:moveTo>
                  <a:pt x="386230" y="128610"/>
                </a:moveTo>
                <a:lnTo>
                  <a:pt x="330582" y="113231"/>
                </a:lnTo>
                <a:lnTo>
                  <a:pt x="530982" y="0"/>
                </a:lnTo>
                <a:lnTo>
                  <a:pt x="613848" y="0"/>
                </a:lnTo>
                <a:lnTo>
                  <a:pt x="386230" y="128610"/>
                </a:lnTo>
                <a:close/>
              </a:path>
              <a:path extrusionOk="0" h="465455" w="614044">
                <a:moveTo>
                  <a:pt x="20156" y="335454"/>
                </a:moveTo>
                <a:lnTo>
                  <a:pt x="0" y="300021"/>
                </a:lnTo>
                <a:lnTo>
                  <a:pt x="295093" y="133285"/>
                </a:lnTo>
                <a:lnTo>
                  <a:pt x="219299" y="0"/>
                </a:lnTo>
                <a:lnTo>
                  <a:pt x="266193" y="0"/>
                </a:lnTo>
                <a:lnTo>
                  <a:pt x="330582" y="113231"/>
                </a:lnTo>
                <a:lnTo>
                  <a:pt x="386230" y="128610"/>
                </a:lnTo>
                <a:lnTo>
                  <a:pt x="350735" y="148666"/>
                </a:lnTo>
                <a:lnTo>
                  <a:pt x="370883" y="184097"/>
                </a:lnTo>
                <a:lnTo>
                  <a:pt x="315245" y="168720"/>
                </a:lnTo>
                <a:lnTo>
                  <a:pt x="20156" y="335454"/>
                </a:lnTo>
                <a:close/>
              </a:path>
              <a:path extrusionOk="0" h="465455" w="614044">
                <a:moveTo>
                  <a:pt x="483902" y="465305"/>
                </a:moveTo>
                <a:lnTo>
                  <a:pt x="315245" y="168720"/>
                </a:lnTo>
                <a:lnTo>
                  <a:pt x="370883" y="184097"/>
                </a:lnTo>
                <a:lnTo>
                  <a:pt x="519394" y="445258"/>
                </a:lnTo>
                <a:lnTo>
                  <a:pt x="483902" y="46530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gdeaf0d618d_0_65"/>
          <p:cNvSpPr/>
          <p:nvPr/>
        </p:nvSpPr>
        <p:spPr>
          <a:xfrm>
            <a:off x="15061838" y="4502752"/>
            <a:ext cx="394969" cy="395604"/>
          </a:xfrm>
          <a:custGeom>
            <a:rect b="b" l="l" r="r" t="t"/>
            <a:pathLst>
              <a:path extrusionOk="0" h="395604" w="394969">
                <a:moveTo>
                  <a:pt x="394495" y="67254"/>
                </a:moveTo>
                <a:lnTo>
                  <a:pt x="215284" y="200961"/>
                </a:lnTo>
                <a:lnTo>
                  <a:pt x="347620" y="379357"/>
                </a:lnTo>
                <a:lnTo>
                  <a:pt x="326210" y="395335"/>
                </a:lnTo>
                <a:lnTo>
                  <a:pt x="193872" y="216937"/>
                </a:lnTo>
                <a:lnTo>
                  <a:pt x="15913" y="349711"/>
                </a:lnTo>
                <a:lnTo>
                  <a:pt x="0" y="328253"/>
                </a:lnTo>
                <a:lnTo>
                  <a:pt x="177955" y="195483"/>
                </a:lnTo>
                <a:lnTo>
                  <a:pt x="44796" y="15978"/>
                </a:lnTo>
                <a:lnTo>
                  <a:pt x="66206" y="0"/>
                </a:lnTo>
                <a:lnTo>
                  <a:pt x="199367" y="179506"/>
                </a:lnTo>
                <a:lnTo>
                  <a:pt x="378583" y="45796"/>
                </a:lnTo>
                <a:lnTo>
                  <a:pt x="394495" y="6725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1" name="Google Shape;701;gdeaf0d618d_0_6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42331" y="6760871"/>
            <a:ext cx="190455" cy="190301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gdeaf0d618d_0_65"/>
          <p:cNvSpPr/>
          <p:nvPr/>
        </p:nvSpPr>
        <p:spPr>
          <a:xfrm>
            <a:off x="14217794" y="6461893"/>
            <a:ext cx="401955" cy="401954"/>
          </a:xfrm>
          <a:custGeom>
            <a:rect b="b" l="l" r="r" t="t"/>
            <a:pathLst>
              <a:path extrusionOk="0" h="401954" w="401955">
                <a:moveTo>
                  <a:pt x="236637" y="2770"/>
                </a:moveTo>
                <a:lnTo>
                  <a:pt x="213998" y="191646"/>
                </a:lnTo>
                <a:lnTo>
                  <a:pt x="401567" y="214652"/>
                </a:lnTo>
                <a:lnTo>
                  <a:pt x="398865" y="237219"/>
                </a:lnTo>
                <a:lnTo>
                  <a:pt x="211293" y="214213"/>
                </a:lnTo>
                <a:lnTo>
                  <a:pt x="188812" y="401768"/>
                </a:lnTo>
                <a:lnTo>
                  <a:pt x="166253" y="398998"/>
                </a:lnTo>
                <a:lnTo>
                  <a:pt x="188735" y="211447"/>
                </a:lnTo>
                <a:lnTo>
                  <a:pt x="0" y="188297"/>
                </a:lnTo>
                <a:lnTo>
                  <a:pt x="2701" y="165730"/>
                </a:lnTo>
                <a:lnTo>
                  <a:pt x="191439" y="188880"/>
                </a:lnTo>
                <a:lnTo>
                  <a:pt x="214080" y="0"/>
                </a:lnTo>
                <a:lnTo>
                  <a:pt x="236637" y="277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gdeaf0d618d_0_65"/>
          <p:cNvSpPr/>
          <p:nvPr/>
        </p:nvSpPr>
        <p:spPr>
          <a:xfrm>
            <a:off x="13369469" y="8396380"/>
            <a:ext cx="530225" cy="530859"/>
          </a:xfrm>
          <a:custGeom>
            <a:rect b="b" l="l" r="r" t="t"/>
            <a:pathLst>
              <a:path extrusionOk="0" h="530859" w="530225">
                <a:moveTo>
                  <a:pt x="424843" y="16392"/>
                </a:moveTo>
                <a:lnTo>
                  <a:pt x="288341" y="259857"/>
                </a:lnTo>
                <a:lnTo>
                  <a:pt x="529828" y="396124"/>
                </a:lnTo>
                <a:lnTo>
                  <a:pt x="513523" y="425216"/>
                </a:lnTo>
                <a:lnTo>
                  <a:pt x="272032" y="288947"/>
                </a:lnTo>
                <a:lnTo>
                  <a:pt x="136485" y="530711"/>
                </a:lnTo>
                <a:lnTo>
                  <a:pt x="107443" y="514318"/>
                </a:lnTo>
                <a:lnTo>
                  <a:pt x="242989" y="272560"/>
                </a:lnTo>
                <a:lnTo>
                  <a:pt x="0" y="135445"/>
                </a:lnTo>
                <a:lnTo>
                  <a:pt x="16305" y="106354"/>
                </a:lnTo>
                <a:lnTo>
                  <a:pt x="259297" y="243470"/>
                </a:lnTo>
                <a:lnTo>
                  <a:pt x="395803" y="0"/>
                </a:lnTo>
                <a:lnTo>
                  <a:pt x="424843" y="1639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gdeaf0d618d_0_65"/>
          <p:cNvSpPr/>
          <p:nvPr/>
        </p:nvSpPr>
        <p:spPr>
          <a:xfrm>
            <a:off x="14960530" y="5606499"/>
            <a:ext cx="448309" cy="448945"/>
          </a:xfrm>
          <a:custGeom>
            <a:rect b="b" l="l" r="r" t="t"/>
            <a:pathLst>
              <a:path extrusionOk="0" h="448945" w="448309">
                <a:moveTo>
                  <a:pt x="448260" y="192948"/>
                </a:moveTo>
                <a:lnTo>
                  <a:pt x="269422" y="248985"/>
                </a:lnTo>
                <a:lnTo>
                  <a:pt x="324702" y="426767"/>
                </a:lnTo>
                <a:lnTo>
                  <a:pt x="254663" y="448724"/>
                </a:lnTo>
                <a:lnTo>
                  <a:pt x="199380" y="270933"/>
                </a:lnTo>
                <a:lnTo>
                  <a:pt x="21784" y="326580"/>
                </a:lnTo>
                <a:lnTo>
                  <a:pt x="0" y="256487"/>
                </a:lnTo>
                <a:lnTo>
                  <a:pt x="177585" y="200844"/>
                </a:lnTo>
                <a:lnTo>
                  <a:pt x="121961" y="21956"/>
                </a:lnTo>
                <a:lnTo>
                  <a:pt x="192000" y="0"/>
                </a:lnTo>
                <a:lnTo>
                  <a:pt x="247627" y="178896"/>
                </a:lnTo>
                <a:lnTo>
                  <a:pt x="426478" y="122856"/>
                </a:lnTo>
                <a:lnTo>
                  <a:pt x="448260" y="1929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5" name="Google Shape;705;gdeaf0d618d_0_6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135264" y="5877311"/>
            <a:ext cx="220144" cy="22063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gdeaf0d618d_0_65"/>
          <p:cNvSpPr/>
          <p:nvPr/>
        </p:nvSpPr>
        <p:spPr>
          <a:xfrm>
            <a:off x="13585950" y="7455802"/>
            <a:ext cx="385444" cy="386079"/>
          </a:xfrm>
          <a:custGeom>
            <a:rect b="b" l="l" r="r" t="t"/>
            <a:pathLst>
              <a:path extrusionOk="0" h="386079" w="385444">
                <a:moveTo>
                  <a:pt x="385445" y="146676"/>
                </a:moveTo>
                <a:lnTo>
                  <a:pt x="234245" y="210554"/>
                </a:lnTo>
                <a:lnTo>
                  <a:pt x="297375" y="360896"/>
                </a:lnTo>
                <a:lnTo>
                  <a:pt x="238161" y="385922"/>
                </a:lnTo>
                <a:lnTo>
                  <a:pt x="175028" y="235573"/>
                </a:lnTo>
                <a:lnTo>
                  <a:pt x="24880" y="299007"/>
                </a:lnTo>
                <a:lnTo>
                  <a:pt x="0" y="239732"/>
                </a:lnTo>
                <a:lnTo>
                  <a:pt x="150139" y="176302"/>
                </a:lnTo>
                <a:lnTo>
                  <a:pt x="86617" y="25026"/>
                </a:lnTo>
                <a:lnTo>
                  <a:pt x="145831" y="0"/>
                </a:lnTo>
                <a:lnTo>
                  <a:pt x="209356" y="151284"/>
                </a:lnTo>
                <a:lnTo>
                  <a:pt x="360566" y="87402"/>
                </a:lnTo>
                <a:lnTo>
                  <a:pt x="385445" y="1466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gdeaf0d618d_0_65"/>
          <p:cNvSpPr/>
          <p:nvPr/>
        </p:nvSpPr>
        <p:spPr>
          <a:xfrm>
            <a:off x="11982099" y="528511"/>
            <a:ext cx="1318259" cy="1318895"/>
          </a:xfrm>
          <a:custGeom>
            <a:rect b="b" l="l" r="r" t="t"/>
            <a:pathLst>
              <a:path extrusionOk="0" h="1318895" w="1318259">
                <a:moveTo>
                  <a:pt x="925916" y="53410"/>
                </a:moveTo>
                <a:lnTo>
                  <a:pt x="790782" y="584067"/>
                </a:lnTo>
                <a:lnTo>
                  <a:pt x="1317649" y="719461"/>
                </a:lnTo>
                <a:lnTo>
                  <a:pt x="1264754" y="927301"/>
                </a:lnTo>
                <a:lnTo>
                  <a:pt x="737858" y="791900"/>
                </a:lnTo>
                <a:lnTo>
                  <a:pt x="603664" y="1318869"/>
                </a:lnTo>
                <a:lnTo>
                  <a:pt x="395954" y="1265462"/>
                </a:lnTo>
                <a:lnTo>
                  <a:pt x="530144" y="738524"/>
                </a:lnTo>
                <a:lnTo>
                  <a:pt x="0" y="602288"/>
                </a:lnTo>
                <a:lnTo>
                  <a:pt x="52895" y="394448"/>
                </a:lnTo>
                <a:lnTo>
                  <a:pt x="583067" y="530691"/>
                </a:lnTo>
                <a:lnTo>
                  <a:pt x="718213" y="0"/>
                </a:lnTo>
                <a:lnTo>
                  <a:pt x="925916" y="534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8" name="Google Shape;708;gdeaf0d618d_0_6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062272" y="6910513"/>
            <a:ext cx="132790" cy="1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gdeaf0d618d_0_65"/>
          <p:cNvSpPr/>
          <p:nvPr/>
        </p:nvSpPr>
        <p:spPr>
          <a:xfrm>
            <a:off x="15100811" y="7164292"/>
            <a:ext cx="918844" cy="916940"/>
          </a:xfrm>
          <a:custGeom>
            <a:rect b="b" l="l" r="r" t="t"/>
            <a:pathLst>
              <a:path extrusionOk="0" h="916940" w="918844">
                <a:moveTo>
                  <a:pt x="221688" y="0"/>
                </a:moveTo>
                <a:lnTo>
                  <a:pt x="477325" y="342525"/>
                </a:lnTo>
                <a:lnTo>
                  <a:pt x="818147" y="89315"/>
                </a:lnTo>
                <a:lnTo>
                  <a:pt x="918286" y="223451"/>
                </a:lnTo>
                <a:lnTo>
                  <a:pt x="577446" y="476674"/>
                </a:lnTo>
                <a:lnTo>
                  <a:pt x="831307" y="816818"/>
                </a:lnTo>
                <a:lnTo>
                  <a:pt x="696925" y="916628"/>
                </a:lnTo>
                <a:lnTo>
                  <a:pt x="443081" y="576502"/>
                </a:lnTo>
                <a:lnTo>
                  <a:pt x="100139" y="831286"/>
                </a:lnTo>
                <a:lnTo>
                  <a:pt x="0" y="697150"/>
                </a:lnTo>
                <a:lnTo>
                  <a:pt x="342959" y="442353"/>
                </a:lnTo>
                <a:lnTo>
                  <a:pt x="87307" y="99804"/>
                </a:lnTo>
                <a:lnTo>
                  <a:pt x="2216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0" name="Google Shape;710;gdeaf0d618d_0_6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551430" y="3135707"/>
            <a:ext cx="185271" cy="185398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gdeaf0d618d_0_65"/>
          <p:cNvSpPr/>
          <p:nvPr/>
        </p:nvSpPr>
        <p:spPr>
          <a:xfrm>
            <a:off x="12682897" y="2872027"/>
            <a:ext cx="334009" cy="333375"/>
          </a:xfrm>
          <a:custGeom>
            <a:rect b="b" l="l" r="r" t="t"/>
            <a:pathLst>
              <a:path extrusionOk="0" h="333375" w="334009">
                <a:moveTo>
                  <a:pt x="12988" y="100559"/>
                </a:moveTo>
                <a:lnTo>
                  <a:pt x="147353" y="133408"/>
                </a:lnTo>
                <a:lnTo>
                  <a:pt x="180277" y="0"/>
                </a:lnTo>
                <a:lnTo>
                  <a:pt x="232903" y="12857"/>
                </a:lnTo>
                <a:lnTo>
                  <a:pt x="199977" y="146273"/>
                </a:lnTo>
                <a:lnTo>
                  <a:pt x="333408" y="178894"/>
                </a:lnTo>
                <a:lnTo>
                  <a:pt x="320421" y="231488"/>
                </a:lnTo>
                <a:lnTo>
                  <a:pt x="186998" y="198868"/>
                </a:lnTo>
                <a:lnTo>
                  <a:pt x="153869" y="333107"/>
                </a:lnTo>
                <a:lnTo>
                  <a:pt x="101243" y="320249"/>
                </a:lnTo>
                <a:lnTo>
                  <a:pt x="134373" y="186004"/>
                </a:lnTo>
                <a:lnTo>
                  <a:pt x="0" y="153152"/>
                </a:lnTo>
                <a:lnTo>
                  <a:pt x="12988" y="1005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gdeaf0d618d_0_65"/>
          <p:cNvSpPr/>
          <p:nvPr/>
        </p:nvSpPr>
        <p:spPr>
          <a:xfrm>
            <a:off x="14230356" y="3608201"/>
            <a:ext cx="490855" cy="490220"/>
          </a:xfrm>
          <a:custGeom>
            <a:rect b="b" l="l" r="r" t="t"/>
            <a:pathLst>
              <a:path extrusionOk="0" h="490220" w="490855">
                <a:moveTo>
                  <a:pt x="376257" y="489935"/>
                </a:moveTo>
                <a:lnTo>
                  <a:pt x="236428" y="307380"/>
                </a:lnTo>
                <a:lnTo>
                  <a:pt x="54774" y="445891"/>
                </a:lnTo>
                <a:lnTo>
                  <a:pt x="0" y="374401"/>
                </a:lnTo>
                <a:lnTo>
                  <a:pt x="181664" y="235883"/>
                </a:lnTo>
                <a:lnTo>
                  <a:pt x="42807" y="54598"/>
                </a:lnTo>
                <a:lnTo>
                  <a:pt x="114431" y="0"/>
                </a:lnTo>
                <a:lnTo>
                  <a:pt x="253279" y="181275"/>
                </a:lnTo>
                <a:lnTo>
                  <a:pt x="436063" y="41903"/>
                </a:lnTo>
                <a:lnTo>
                  <a:pt x="490837" y="113393"/>
                </a:lnTo>
                <a:lnTo>
                  <a:pt x="308044" y="252772"/>
                </a:lnTo>
                <a:lnTo>
                  <a:pt x="447880" y="435339"/>
                </a:lnTo>
                <a:lnTo>
                  <a:pt x="376257" y="4899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gdeaf0d618d_0_65"/>
          <p:cNvSpPr/>
          <p:nvPr/>
        </p:nvSpPr>
        <p:spPr>
          <a:xfrm>
            <a:off x="13519156" y="1271402"/>
            <a:ext cx="490855" cy="490219"/>
          </a:xfrm>
          <a:custGeom>
            <a:rect b="b" l="l" r="r" t="t"/>
            <a:pathLst>
              <a:path extrusionOk="0" h="490219" w="490855">
                <a:moveTo>
                  <a:pt x="376257" y="489935"/>
                </a:moveTo>
                <a:lnTo>
                  <a:pt x="236428" y="307380"/>
                </a:lnTo>
                <a:lnTo>
                  <a:pt x="54774" y="445891"/>
                </a:lnTo>
                <a:lnTo>
                  <a:pt x="0" y="374401"/>
                </a:lnTo>
                <a:lnTo>
                  <a:pt x="181664" y="235883"/>
                </a:lnTo>
                <a:lnTo>
                  <a:pt x="42807" y="54598"/>
                </a:lnTo>
                <a:lnTo>
                  <a:pt x="114431" y="0"/>
                </a:lnTo>
                <a:lnTo>
                  <a:pt x="253279" y="181275"/>
                </a:lnTo>
                <a:lnTo>
                  <a:pt x="436063" y="41903"/>
                </a:lnTo>
                <a:lnTo>
                  <a:pt x="490837" y="113393"/>
                </a:lnTo>
                <a:lnTo>
                  <a:pt x="308044" y="252772"/>
                </a:lnTo>
                <a:lnTo>
                  <a:pt x="447880" y="435339"/>
                </a:lnTo>
                <a:lnTo>
                  <a:pt x="376257" y="4899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gdeaf0d618d_0_65"/>
          <p:cNvSpPr/>
          <p:nvPr/>
        </p:nvSpPr>
        <p:spPr>
          <a:xfrm>
            <a:off x="14649023" y="2351929"/>
            <a:ext cx="552450" cy="553085"/>
          </a:xfrm>
          <a:custGeom>
            <a:rect b="b" l="l" r="r" t="t"/>
            <a:pathLst>
              <a:path extrusionOk="0" h="553085" w="552450">
                <a:moveTo>
                  <a:pt x="216215" y="547634"/>
                </a:moveTo>
                <a:lnTo>
                  <a:pt x="228105" y="317989"/>
                </a:lnTo>
                <a:lnTo>
                  <a:pt x="0" y="305678"/>
                </a:lnTo>
                <a:lnTo>
                  <a:pt x="4644" y="215737"/>
                </a:lnTo>
                <a:lnTo>
                  <a:pt x="232761" y="228048"/>
                </a:lnTo>
                <a:lnTo>
                  <a:pt x="244569" y="0"/>
                </a:lnTo>
                <a:lnTo>
                  <a:pt x="334499" y="4865"/>
                </a:lnTo>
                <a:lnTo>
                  <a:pt x="322691" y="232900"/>
                </a:lnTo>
                <a:lnTo>
                  <a:pt x="552215" y="245287"/>
                </a:lnTo>
                <a:lnTo>
                  <a:pt x="547571" y="335228"/>
                </a:lnTo>
                <a:lnTo>
                  <a:pt x="318035" y="322841"/>
                </a:lnTo>
                <a:lnTo>
                  <a:pt x="306142" y="552501"/>
                </a:lnTo>
                <a:lnTo>
                  <a:pt x="216215" y="547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gdeaf0d618d_0_65"/>
          <p:cNvSpPr/>
          <p:nvPr/>
        </p:nvSpPr>
        <p:spPr>
          <a:xfrm>
            <a:off x="13937823" y="15128"/>
            <a:ext cx="552450" cy="553085"/>
          </a:xfrm>
          <a:custGeom>
            <a:rect b="b" l="l" r="r" t="t"/>
            <a:pathLst>
              <a:path extrusionOk="0" h="553085" w="552450">
                <a:moveTo>
                  <a:pt x="216215" y="547634"/>
                </a:moveTo>
                <a:lnTo>
                  <a:pt x="228105" y="317989"/>
                </a:lnTo>
                <a:lnTo>
                  <a:pt x="0" y="305678"/>
                </a:lnTo>
                <a:lnTo>
                  <a:pt x="4644" y="215737"/>
                </a:lnTo>
                <a:lnTo>
                  <a:pt x="232761" y="228048"/>
                </a:lnTo>
                <a:lnTo>
                  <a:pt x="244569" y="0"/>
                </a:lnTo>
                <a:lnTo>
                  <a:pt x="334499" y="4865"/>
                </a:lnTo>
                <a:lnTo>
                  <a:pt x="322691" y="232900"/>
                </a:lnTo>
                <a:lnTo>
                  <a:pt x="552215" y="245287"/>
                </a:lnTo>
                <a:lnTo>
                  <a:pt x="547571" y="335228"/>
                </a:lnTo>
                <a:lnTo>
                  <a:pt x="318035" y="322841"/>
                </a:lnTo>
                <a:lnTo>
                  <a:pt x="306142" y="552501"/>
                </a:lnTo>
                <a:lnTo>
                  <a:pt x="216215" y="547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6" name="Google Shape;716;gdeaf0d618d_0_65"/>
          <p:cNvGrpSpPr/>
          <p:nvPr/>
        </p:nvGrpSpPr>
        <p:grpSpPr>
          <a:xfrm>
            <a:off x="14237320" y="0"/>
            <a:ext cx="2018678" cy="4216176"/>
            <a:chOff x="14237320" y="0"/>
            <a:chExt cx="2018678" cy="4216176"/>
          </a:xfrm>
        </p:grpSpPr>
        <p:sp>
          <p:nvSpPr>
            <p:cNvPr id="717" name="Google Shape;717;gdeaf0d618d_0_65"/>
            <p:cNvSpPr/>
            <p:nvPr/>
          </p:nvSpPr>
          <p:spPr>
            <a:xfrm>
              <a:off x="14874327" y="1417901"/>
              <a:ext cx="316865" cy="316230"/>
            </a:xfrm>
            <a:custGeom>
              <a:rect b="b" l="l" r="r" t="t"/>
              <a:pathLst>
                <a:path extrusionOk="0" h="316230" w="316865">
                  <a:moveTo>
                    <a:pt x="304313" y="219779"/>
                  </a:moveTo>
                  <a:lnTo>
                    <a:pt x="176702" y="189358"/>
                  </a:lnTo>
                  <a:lnTo>
                    <a:pt x="146205" y="316062"/>
                  </a:lnTo>
                  <a:lnTo>
                    <a:pt x="96224" y="304154"/>
                  </a:lnTo>
                  <a:lnTo>
                    <a:pt x="126723" y="177444"/>
                  </a:lnTo>
                  <a:lnTo>
                    <a:pt x="0" y="147234"/>
                  </a:lnTo>
                  <a:lnTo>
                    <a:pt x="12030" y="97283"/>
                  </a:lnTo>
                  <a:lnTo>
                    <a:pt x="138746" y="127491"/>
                  </a:lnTo>
                  <a:lnTo>
                    <a:pt x="169433" y="0"/>
                  </a:lnTo>
                  <a:lnTo>
                    <a:pt x="219414" y="11907"/>
                  </a:lnTo>
                  <a:lnTo>
                    <a:pt x="188725" y="139405"/>
                  </a:lnTo>
                  <a:lnTo>
                    <a:pt x="316344" y="169829"/>
                  </a:lnTo>
                  <a:lnTo>
                    <a:pt x="304313" y="2197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18" name="Google Shape;718;gdeaf0d618d_0_6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4237320" y="0"/>
              <a:ext cx="2018678" cy="4216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9" name="Google Shape;719;gdeaf0d618d_0_65"/>
          <p:cNvSpPr/>
          <p:nvPr/>
        </p:nvSpPr>
        <p:spPr>
          <a:xfrm>
            <a:off x="12147351" y="5746537"/>
            <a:ext cx="299720" cy="299085"/>
          </a:xfrm>
          <a:custGeom>
            <a:rect b="b" l="l" r="r" t="t"/>
            <a:pathLst>
              <a:path extrusionOk="0" h="299085" w="299720">
                <a:moveTo>
                  <a:pt x="75232" y="0"/>
                </a:moveTo>
                <a:lnTo>
                  <a:pt x="156238" y="112121"/>
                </a:lnTo>
                <a:lnTo>
                  <a:pt x="267795" y="31892"/>
                </a:lnTo>
                <a:lnTo>
                  <a:pt x="299528" y="75800"/>
                </a:lnTo>
                <a:lnTo>
                  <a:pt x="187964" y="156033"/>
                </a:lnTo>
                <a:lnTo>
                  <a:pt x="268407" y="267374"/>
                </a:lnTo>
                <a:lnTo>
                  <a:pt x="224421" y="298999"/>
                </a:lnTo>
                <a:lnTo>
                  <a:pt x="143983" y="187663"/>
                </a:lnTo>
                <a:lnTo>
                  <a:pt x="31732" y="268391"/>
                </a:lnTo>
                <a:lnTo>
                  <a:pt x="0" y="224483"/>
                </a:lnTo>
                <a:lnTo>
                  <a:pt x="112257" y="143751"/>
                </a:lnTo>
                <a:lnTo>
                  <a:pt x="31246" y="31622"/>
                </a:lnTo>
                <a:lnTo>
                  <a:pt x="752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0" name="Google Shape;720;gdeaf0d618d_0_6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887080" y="7381862"/>
            <a:ext cx="4489984" cy="1762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gdeaf0d618d_0_6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52710" y="1022746"/>
            <a:ext cx="3625453" cy="354409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gdeaf0d618d_0_65"/>
          <p:cNvSpPr txBox="1"/>
          <p:nvPr/>
        </p:nvSpPr>
        <p:spPr>
          <a:xfrm>
            <a:off x="1016000" y="4069488"/>
            <a:ext cx="12428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highlight>
                  <a:srgbClr val="000000"/>
                </a:highlight>
              </a:rPr>
              <a:t>Utilizando Linter no código</a:t>
            </a:r>
            <a:endParaRPr sz="7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026400"/>
            <a:ext cx="2158962" cy="254208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13"/>
          <p:cNvSpPr/>
          <p:nvPr/>
        </p:nvSpPr>
        <p:spPr>
          <a:xfrm>
            <a:off x="13220789" y="187769"/>
            <a:ext cx="287020" cy="287020"/>
          </a:xfrm>
          <a:custGeom>
            <a:rect b="b" l="l" r="r" t="t"/>
            <a:pathLst>
              <a:path extrusionOk="0" h="287020" w="287019">
                <a:moveTo>
                  <a:pt x="286651" y="245884"/>
                </a:moveTo>
                <a:lnTo>
                  <a:pt x="184162" y="143408"/>
                </a:lnTo>
                <a:lnTo>
                  <a:pt x="286639" y="40894"/>
                </a:lnTo>
                <a:lnTo>
                  <a:pt x="245859" y="139"/>
                </a:lnTo>
                <a:lnTo>
                  <a:pt x="143395" y="102641"/>
                </a:lnTo>
                <a:lnTo>
                  <a:pt x="40767" y="0"/>
                </a:lnTo>
                <a:lnTo>
                  <a:pt x="0" y="40779"/>
                </a:lnTo>
                <a:lnTo>
                  <a:pt x="102628" y="143421"/>
                </a:lnTo>
                <a:lnTo>
                  <a:pt x="25" y="246062"/>
                </a:lnTo>
                <a:lnTo>
                  <a:pt x="40805" y="286816"/>
                </a:lnTo>
                <a:lnTo>
                  <a:pt x="143395" y="184188"/>
                </a:lnTo>
                <a:lnTo>
                  <a:pt x="245872" y="286651"/>
                </a:lnTo>
                <a:lnTo>
                  <a:pt x="286651" y="24588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13"/>
          <p:cNvSpPr/>
          <p:nvPr/>
        </p:nvSpPr>
        <p:spPr>
          <a:xfrm>
            <a:off x="14249031" y="187718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51" y="41148"/>
                </a:moveTo>
                <a:lnTo>
                  <a:pt x="245884" y="381"/>
                </a:lnTo>
                <a:lnTo>
                  <a:pt x="143510" y="102755"/>
                </a:lnTo>
                <a:lnTo>
                  <a:pt x="40767" y="0"/>
                </a:lnTo>
                <a:lnTo>
                  <a:pt x="0" y="40779"/>
                </a:lnTo>
                <a:lnTo>
                  <a:pt x="102743" y="143522"/>
                </a:lnTo>
                <a:lnTo>
                  <a:pt x="0" y="246253"/>
                </a:lnTo>
                <a:lnTo>
                  <a:pt x="40767" y="287032"/>
                </a:lnTo>
                <a:lnTo>
                  <a:pt x="143510" y="184289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277" y="143522"/>
                </a:lnTo>
                <a:lnTo>
                  <a:pt x="286651" y="41148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13"/>
          <p:cNvSpPr/>
          <p:nvPr/>
        </p:nvSpPr>
        <p:spPr>
          <a:xfrm>
            <a:off x="15277288" y="187680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77" y="41363"/>
                </a:moveTo>
                <a:lnTo>
                  <a:pt x="245910" y="584"/>
                </a:lnTo>
                <a:lnTo>
                  <a:pt x="143624" y="102870"/>
                </a:lnTo>
                <a:lnTo>
                  <a:pt x="40767" y="0"/>
                </a:lnTo>
                <a:lnTo>
                  <a:pt x="0" y="40767"/>
                </a:lnTo>
                <a:lnTo>
                  <a:pt x="102857" y="143637"/>
                </a:lnTo>
                <a:lnTo>
                  <a:pt x="25" y="246468"/>
                </a:lnTo>
                <a:lnTo>
                  <a:pt x="40805" y="287235"/>
                </a:lnTo>
                <a:lnTo>
                  <a:pt x="143637" y="184404"/>
                </a:lnTo>
                <a:lnTo>
                  <a:pt x="245872" y="286639"/>
                </a:lnTo>
                <a:lnTo>
                  <a:pt x="286639" y="245872"/>
                </a:lnTo>
                <a:lnTo>
                  <a:pt x="184404" y="143637"/>
                </a:lnTo>
                <a:lnTo>
                  <a:pt x="286677" y="4136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13"/>
          <p:cNvSpPr/>
          <p:nvPr/>
        </p:nvSpPr>
        <p:spPr>
          <a:xfrm>
            <a:off x="15791473" y="701014"/>
            <a:ext cx="287020" cy="287020"/>
          </a:xfrm>
          <a:custGeom>
            <a:rect b="b" l="l" r="r" t="t"/>
            <a:pathLst>
              <a:path extrusionOk="0" h="287019" w="287019">
                <a:moveTo>
                  <a:pt x="286651" y="40767"/>
                </a:moveTo>
                <a:lnTo>
                  <a:pt x="245872" y="0"/>
                </a:lnTo>
                <a:lnTo>
                  <a:pt x="143217" y="102692"/>
                </a:lnTo>
                <a:lnTo>
                  <a:pt x="40779" y="241"/>
                </a:lnTo>
                <a:lnTo>
                  <a:pt x="0" y="41008"/>
                </a:lnTo>
                <a:lnTo>
                  <a:pt x="102450" y="143471"/>
                </a:lnTo>
                <a:lnTo>
                  <a:pt x="38" y="245922"/>
                </a:lnTo>
                <a:lnTo>
                  <a:pt x="40805" y="286689"/>
                </a:lnTo>
                <a:lnTo>
                  <a:pt x="143217" y="184238"/>
                </a:lnTo>
                <a:lnTo>
                  <a:pt x="245884" y="286893"/>
                </a:lnTo>
                <a:lnTo>
                  <a:pt x="286651" y="246126"/>
                </a:lnTo>
                <a:lnTo>
                  <a:pt x="183984" y="143471"/>
                </a:lnTo>
                <a:lnTo>
                  <a:pt x="286651" y="40767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13"/>
          <p:cNvSpPr/>
          <p:nvPr/>
        </p:nvSpPr>
        <p:spPr>
          <a:xfrm>
            <a:off x="14763103" y="700937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51" y="41262"/>
                </a:moveTo>
                <a:lnTo>
                  <a:pt x="245884" y="495"/>
                </a:lnTo>
                <a:lnTo>
                  <a:pt x="143573" y="102806"/>
                </a:lnTo>
                <a:lnTo>
                  <a:pt x="40767" y="0"/>
                </a:lnTo>
                <a:lnTo>
                  <a:pt x="0" y="40767"/>
                </a:lnTo>
                <a:lnTo>
                  <a:pt x="102806" y="143573"/>
                </a:lnTo>
                <a:lnTo>
                  <a:pt x="0" y="246367"/>
                </a:lnTo>
                <a:lnTo>
                  <a:pt x="40767" y="287147"/>
                </a:lnTo>
                <a:lnTo>
                  <a:pt x="143573" y="184340"/>
                </a:lnTo>
                <a:lnTo>
                  <a:pt x="245884" y="286639"/>
                </a:lnTo>
                <a:lnTo>
                  <a:pt x="286651" y="245872"/>
                </a:lnTo>
                <a:lnTo>
                  <a:pt x="184340" y="143573"/>
                </a:lnTo>
                <a:lnTo>
                  <a:pt x="286651" y="4126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13"/>
          <p:cNvSpPr/>
          <p:nvPr/>
        </p:nvSpPr>
        <p:spPr>
          <a:xfrm>
            <a:off x="13734859" y="700976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39" y="41173"/>
                </a:moveTo>
                <a:lnTo>
                  <a:pt x="245872" y="406"/>
                </a:lnTo>
                <a:lnTo>
                  <a:pt x="143510" y="102768"/>
                </a:lnTo>
                <a:lnTo>
                  <a:pt x="40767" y="0"/>
                </a:lnTo>
                <a:lnTo>
                  <a:pt x="0" y="40779"/>
                </a:lnTo>
                <a:lnTo>
                  <a:pt x="102743" y="143535"/>
                </a:lnTo>
                <a:lnTo>
                  <a:pt x="0" y="246278"/>
                </a:lnTo>
                <a:lnTo>
                  <a:pt x="40767" y="287058"/>
                </a:lnTo>
                <a:lnTo>
                  <a:pt x="143510" y="184302"/>
                </a:lnTo>
                <a:lnTo>
                  <a:pt x="245872" y="286651"/>
                </a:lnTo>
                <a:lnTo>
                  <a:pt x="286639" y="245884"/>
                </a:lnTo>
                <a:lnTo>
                  <a:pt x="184277" y="143535"/>
                </a:lnTo>
                <a:lnTo>
                  <a:pt x="286639" y="4117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13"/>
          <p:cNvSpPr/>
          <p:nvPr/>
        </p:nvSpPr>
        <p:spPr>
          <a:xfrm>
            <a:off x="13220752" y="1195120"/>
            <a:ext cx="287020" cy="287020"/>
          </a:xfrm>
          <a:custGeom>
            <a:rect b="b" l="l" r="r" t="t"/>
            <a:pathLst>
              <a:path extrusionOk="0" h="287019" w="287019">
                <a:moveTo>
                  <a:pt x="286727" y="40970"/>
                </a:moveTo>
                <a:lnTo>
                  <a:pt x="245960" y="203"/>
                </a:lnTo>
                <a:lnTo>
                  <a:pt x="143484" y="102717"/>
                </a:lnTo>
                <a:lnTo>
                  <a:pt x="40779" y="0"/>
                </a:lnTo>
                <a:lnTo>
                  <a:pt x="0" y="40767"/>
                </a:lnTo>
                <a:lnTo>
                  <a:pt x="102717" y="143497"/>
                </a:lnTo>
                <a:lnTo>
                  <a:pt x="114" y="246126"/>
                </a:lnTo>
                <a:lnTo>
                  <a:pt x="40894" y="286893"/>
                </a:lnTo>
                <a:lnTo>
                  <a:pt x="143484" y="184264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251" y="143484"/>
                </a:lnTo>
                <a:lnTo>
                  <a:pt x="286727" y="4097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13"/>
          <p:cNvSpPr/>
          <p:nvPr/>
        </p:nvSpPr>
        <p:spPr>
          <a:xfrm>
            <a:off x="14249006" y="1195069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740" y="41363"/>
                </a:moveTo>
                <a:lnTo>
                  <a:pt x="245973" y="596"/>
                </a:lnTo>
                <a:lnTo>
                  <a:pt x="143662" y="102895"/>
                </a:lnTo>
                <a:lnTo>
                  <a:pt x="40767" y="0"/>
                </a:lnTo>
                <a:lnTo>
                  <a:pt x="0" y="40767"/>
                </a:lnTo>
                <a:lnTo>
                  <a:pt x="102895" y="143662"/>
                </a:lnTo>
                <a:lnTo>
                  <a:pt x="88" y="246468"/>
                </a:lnTo>
                <a:lnTo>
                  <a:pt x="40855" y="287248"/>
                </a:lnTo>
                <a:lnTo>
                  <a:pt x="143662" y="184442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429" y="143675"/>
                </a:lnTo>
                <a:lnTo>
                  <a:pt x="286740" y="4136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13"/>
          <p:cNvSpPr/>
          <p:nvPr/>
        </p:nvSpPr>
        <p:spPr>
          <a:xfrm>
            <a:off x="15277250" y="1195120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51" y="41338"/>
                </a:moveTo>
                <a:lnTo>
                  <a:pt x="245884" y="571"/>
                </a:lnTo>
                <a:lnTo>
                  <a:pt x="143611" y="102844"/>
                </a:lnTo>
                <a:lnTo>
                  <a:pt x="40779" y="0"/>
                </a:lnTo>
                <a:lnTo>
                  <a:pt x="0" y="40767"/>
                </a:lnTo>
                <a:lnTo>
                  <a:pt x="102831" y="143611"/>
                </a:lnTo>
                <a:lnTo>
                  <a:pt x="0" y="246443"/>
                </a:lnTo>
                <a:lnTo>
                  <a:pt x="40779" y="287223"/>
                </a:lnTo>
                <a:lnTo>
                  <a:pt x="143611" y="184391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378" y="143611"/>
                </a:lnTo>
                <a:lnTo>
                  <a:pt x="286651" y="41338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7" name="Google Shape;73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91641" y="755028"/>
            <a:ext cx="144581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20016" y="754979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348264" y="755028"/>
            <a:ext cx="144581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05844" y="243605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834220" y="243556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862467" y="243630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05811" y="1266551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34188" y="1266625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862436" y="1266575"/>
            <a:ext cx="144582" cy="14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576714" y="2946809"/>
            <a:ext cx="5772813" cy="5356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428680" y="4007879"/>
            <a:ext cx="141518" cy="141518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13"/>
          <p:cNvSpPr/>
          <p:nvPr/>
        </p:nvSpPr>
        <p:spPr>
          <a:xfrm>
            <a:off x="1028699" y="360373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13"/>
          <p:cNvSpPr/>
          <p:nvPr/>
        </p:nvSpPr>
        <p:spPr>
          <a:xfrm>
            <a:off x="1028699" y="213808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13"/>
          <p:cNvSpPr txBox="1"/>
          <p:nvPr/>
        </p:nvSpPr>
        <p:spPr>
          <a:xfrm>
            <a:off x="1447250" y="1934025"/>
            <a:ext cx="8012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Facilita a padronização do código dentro de uma equipe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13"/>
          <p:cNvSpPr/>
          <p:nvPr/>
        </p:nvSpPr>
        <p:spPr>
          <a:xfrm>
            <a:off x="1041399" y="288653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13"/>
          <p:cNvSpPr txBox="1"/>
          <p:nvPr/>
        </p:nvSpPr>
        <p:spPr>
          <a:xfrm>
            <a:off x="1459950" y="2682475"/>
            <a:ext cx="651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Cada linter aplica alguns padrões específicos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13"/>
          <p:cNvSpPr txBox="1"/>
          <p:nvPr/>
        </p:nvSpPr>
        <p:spPr>
          <a:xfrm>
            <a:off x="1507575" y="3450050"/>
            <a:ext cx="6269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Existem diversas bibliotecas para aplicações de linter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13"/>
          <p:cNvSpPr/>
          <p:nvPr/>
        </p:nvSpPr>
        <p:spPr>
          <a:xfrm>
            <a:off x="1041399" y="467608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13"/>
          <p:cNvSpPr txBox="1"/>
          <p:nvPr/>
        </p:nvSpPr>
        <p:spPr>
          <a:xfrm>
            <a:off x="1520275" y="4522400"/>
            <a:ext cx="5571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linters podem realizar alterações de forma automatizada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13"/>
          <p:cNvSpPr txBox="1"/>
          <p:nvPr/>
        </p:nvSpPr>
        <p:spPr>
          <a:xfrm>
            <a:off x="939800" y="623275"/>
            <a:ext cx="1038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Calibri"/>
                <a:ea typeface="Calibri"/>
                <a:cs typeface="Calibri"/>
                <a:sym typeface="Calibri"/>
              </a:rPr>
              <a:t>Vantagens em utilizar um linter</a:t>
            </a:r>
            <a:endParaRPr b="1"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deaf0d618d_0_343"/>
          <p:cNvSpPr/>
          <p:nvPr/>
        </p:nvSpPr>
        <p:spPr>
          <a:xfrm>
            <a:off x="0" y="0"/>
            <a:ext cx="16256000" cy="9144000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gdeaf0d618d_0_343"/>
          <p:cNvSpPr/>
          <p:nvPr/>
        </p:nvSpPr>
        <p:spPr>
          <a:xfrm>
            <a:off x="3509734" y="8137842"/>
            <a:ext cx="681989" cy="681990"/>
          </a:xfrm>
          <a:custGeom>
            <a:rect b="b" l="l" r="r" t="t"/>
            <a:pathLst>
              <a:path extrusionOk="0" h="681990" w="681989">
                <a:moveTo>
                  <a:pt x="681380" y="584466"/>
                </a:moveTo>
                <a:lnTo>
                  <a:pt x="437680" y="340779"/>
                </a:lnTo>
                <a:lnTo>
                  <a:pt x="681316" y="97078"/>
                </a:lnTo>
                <a:lnTo>
                  <a:pt x="584390" y="177"/>
                </a:lnTo>
                <a:lnTo>
                  <a:pt x="340779" y="243878"/>
                </a:lnTo>
                <a:lnTo>
                  <a:pt x="96913" y="0"/>
                </a:lnTo>
                <a:lnTo>
                  <a:pt x="0" y="96913"/>
                </a:lnTo>
                <a:lnTo>
                  <a:pt x="243878" y="340804"/>
                </a:lnTo>
                <a:lnTo>
                  <a:pt x="25" y="584758"/>
                </a:lnTo>
                <a:lnTo>
                  <a:pt x="96951" y="681647"/>
                </a:lnTo>
                <a:lnTo>
                  <a:pt x="340791" y="437718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gdeaf0d618d_0_343"/>
          <p:cNvSpPr/>
          <p:nvPr/>
        </p:nvSpPr>
        <p:spPr>
          <a:xfrm>
            <a:off x="5953938" y="8137715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93" y="584466"/>
                </a:moveTo>
                <a:lnTo>
                  <a:pt x="437845" y="340931"/>
                </a:lnTo>
                <a:lnTo>
                  <a:pt x="681316" y="97370"/>
                </a:lnTo>
                <a:lnTo>
                  <a:pt x="584390" y="469"/>
                </a:lnTo>
                <a:lnTo>
                  <a:pt x="340931" y="244017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44"/>
                </a:lnTo>
                <a:lnTo>
                  <a:pt x="25" y="585050"/>
                </a:lnTo>
                <a:lnTo>
                  <a:pt x="96951" y="681939"/>
                </a:lnTo>
                <a:lnTo>
                  <a:pt x="340944" y="437857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gdeaf0d618d_0_343"/>
          <p:cNvSpPr/>
          <p:nvPr/>
        </p:nvSpPr>
        <p:spPr>
          <a:xfrm>
            <a:off x="8398459" y="8137308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80" y="96913"/>
                </a:moveTo>
                <a:lnTo>
                  <a:pt x="584466" y="0"/>
                </a:lnTo>
                <a:lnTo>
                  <a:pt x="340093" y="244373"/>
                </a:lnTo>
                <a:lnTo>
                  <a:pt x="96913" y="1193"/>
                </a:lnTo>
                <a:lnTo>
                  <a:pt x="0" y="98107"/>
                </a:lnTo>
                <a:lnTo>
                  <a:pt x="243179" y="341287"/>
                </a:lnTo>
                <a:lnTo>
                  <a:pt x="0" y="584466"/>
                </a:lnTo>
                <a:lnTo>
                  <a:pt x="96913" y="681380"/>
                </a:lnTo>
                <a:lnTo>
                  <a:pt x="340093" y="438200"/>
                </a:lnTo>
                <a:lnTo>
                  <a:pt x="584466" y="682574"/>
                </a:lnTo>
                <a:lnTo>
                  <a:pt x="681380" y="585660"/>
                </a:lnTo>
                <a:lnTo>
                  <a:pt x="437007" y="341287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gdeaf0d618d_0_343"/>
          <p:cNvSpPr/>
          <p:nvPr/>
        </p:nvSpPr>
        <p:spPr>
          <a:xfrm>
            <a:off x="10842663" y="8137423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80" y="96913"/>
                </a:moveTo>
                <a:lnTo>
                  <a:pt x="584466" y="0"/>
                </a:lnTo>
                <a:lnTo>
                  <a:pt x="340207" y="244259"/>
                </a:lnTo>
                <a:lnTo>
                  <a:pt x="96913" y="952"/>
                </a:lnTo>
                <a:lnTo>
                  <a:pt x="0" y="97866"/>
                </a:lnTo>
                <a:lnTo>
                  <a:pt x="243293" y="341172"/>
                </a:lnTo>
                <a:lnTo>
                  <a:pt x="0" y="584466"/>
                </a:lnTo>
                <a:lnTo>
                  <a:pt x="96913" y="681380"/>
                </a:lnTo>
                <a:lnTo>
                  <a:pt x="340207" y="438086"/>
                </a:lnTo>
                <a:lnTo>
                  <a:pt x="584466" y="682332"/>
                </a:lnTo>
                <a:lnTo>
                  <a:pt x="681380" y="585419"/>
                </a:lnTo>
                <a:lnTo>
                  <a:pt x="437121" y="341172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gdeaf0d618d_0_343"/>
          <p:cNvSpPr/>
          <p:nvPr/>
        </p:nvSpPr>
        <p:spPr>
          <a:xfrm>
            <a:off x="12064531" y="6963194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558" y="585076"/>
                </a:moveTo>
                <a:lnTo>
                  <a:pt x="437375" y="340893"/>
                </a:lnTo>
                <a:lnTo>
                  <a:pt x="681291" y="96901"/>
                </a:lnTo>
                <a:lnTo>
                  <a:pt x="584365" y="0"/>
                </a:lnTo>
                <a:lnTo>
                  <a:pt x="340474" y="243992"/>
                </a:lnTo>
                <a:lnTo>
                  <a:pt x="97091" y="596"/>
                </a:lnTo>
                <a:lnTo>
                  <a:pt x="177" y="97510"/>
                </a:lnTo>
                <a:lnTo>
                  <a:pt x="243560" y="340918"/>
                </a:lnTo>
                <a:lnTo>
                  <a:pt x="0" y="584581"/>
                </a:lnTo>
                <a:lnTo>
                  <a:pt x="96926" y="681469"/>
                </a:lnTo>
                <a:lnTo>
                  <a:pt x="340474" y="437832"/>
                </a:lnTo>
                <a:lnTo>
                  <a:pt x="584644" y="681990"/>
                </a:lnTo>
                <a:lnTo>
                  <a:pt x="681558" y="5850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gdeaf0d618d_0_343"/>
          <p:cNvSpPr/>
          <p:nvPr/>
        </p:nvSpPr>
        <p:spPr>
          <a:xfrm>
            <a:off x="9620288" y="6962470"/>
            <a:ext cx="681990" cy="683259"/>
          </a:xfrm>
          <a:custGeom>
            <a:rect b="b" l="l" r="r" t="t"/>
            <a:pathLst>
              <a:path extrusionOk="0" h="683259" w="681990">
                <a:moveTo>
                  <a:pt x="681583" y="585876"/>
                </a:moveTo>
                <a:lnTo>
                  <a:pt x="436994" y="341299"/>
                </a:lnTo>
                <a:lnTo>
                  <a:pt x="681380" y="96913"/>
                </a:lnTo>
                <a:lnTo>
                  <a:pt x="584466" y="0"/>
                </a:lnTo>
                <a:lnTo>
                  <a:pt x="340080" y="244386"/>
                </a:lnTo>
                <a:lnTo>
                  <a:pt x="97116" y="1409"/>
                </a:lnTo>
                <a:lnTo>
                  <a:pt x="203" y="98323"/>
                </a:lnTo>
                <a:lnTo>
                  <a:pt x="243179" y="341299"/>
                </a:lnTo>
                <a:lnTo>
                  <a:pt x="0" y="584479"/>
                </a:lnTo>
                <a:lnTo>
                  <a:pt x="96913" y="681393"/>
                </a:lnTo>
                <a:lnTo>
                  <a:pt x="340093" y="438213"/>
                </a:lnTo>
                <a:lnTo>
                  <a:pt x="584669" y="682790"/>
                </a:lnTo>
                <a:lnTo>
                  <a:pt x="681583" y="5858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gdeaf0d618d_0_343"/>
          <p:cNvSpPr/>
          <p:nvPr/>
        </p:nvSpPr>
        <p:spPr>
          <a:xfrm>
            <a:off x="7176287" y="6962444"/>
            <a:ext cx="681990" cy="683259"/>
          </a:xfrm>
          <a:custGeom>
            <a:rect b="b" l="l" r="r" t="t"/>
            <a:pathLst>
              <a:path extrusionOk="0" h="683259" w="681990">
                <a:moveTo>
                  <a:pt x="681380" y="96913"/>
                </a:moveTo>
                <a:lnTo>
                  <a:pt x="584466" y="0"/>
                </a:lnTo>
                <a:lnTo>
                  <a:pt x="340004" y="244462"/>
                </a:lnTo>
                <a:lnTo>
                  <a:pt x="96913" y="1358"/>
                </a:lnTo>
                <a:lnTo>
                  <a:pt x="0" y="98272"/>
                </a:lnTo>
                <a:lnTo>
                  <a:pt x="243090" y="341376"/>
                </a:lnTo>
                <a:lnTo>
                  <a:pt x="0" y="584466"/>
                </a:lnTo>
                <a:lnTo>
                  <a:pt x="96913" y="681380"/>
                </a:lnTo>
                <a:lnTo>
                  <a:pt x="340004" y="438289"/>
                </a:lnTo>
                <a:lnTo>
                  <a:pt x="584466" y="682739"/>
                </a:lnTo>
                <a:lnTo>
                  <a:pt x="681380" y="585825"/>
                </a:lnTo>
                <a:lnTo>
                  <a:pt x="436918" y="341376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gdeaf0d618d_0_343"/>
          <p:cNvSpPr/>
          <p:nvPr/>
        </p:nvSpPr>
        <p:spPr>
          <a:xfrm>
            <a:off x="4731804" y="6962761"/>
            <a:ext cx="681989" cy="681990"/>
          </a:xfrm>
          <a:custGeom>
            <a:rect b="b" l="l" r="r" t="t"/>
            <a:pathLst>
              <a:path extrusionOk="0" h="681990" w="681989">
                <a:moveTo>
                  <a:pt x="681570" y="584479"/>
                </a:moveTo>
                <a:lnTo>
                  <a:pt x="437832" y="340753"/>
                </a:lnTo>
                <a:lnTo>
                  <a:pt x="681304" y="97205"/>
                </a:lnTo>
                <a:lnTo>
                  <a:pt x="584377" y="317"/>
                </a:lnTo>
                <a:lnTo>
                  <a:pt x="340918" y="243840"/>
                </a:lnTo>
                <a:lnTo>
                  <a:pt x="97091" y="0"/>
                </a:lnTo>
                <a:lnTo>
                  <a:pt x="177" y="96913"/>
                </a:lnTo>
                <a:lnTo>
                  <a:pt x="244030" y="340779"/>
                </a:lnTo>
                <a:lnTo>
                  <a:pt x="0" y="584885"/>
                </a:lnTo>
                <a:lnTo>
                  <a:pt x="96939" y="681786"/>
                </a:lnTo>
                <a:lnTo>
                  <a:pt x="340944" y="437692"/>
                </a:lnTo>
                <a:lnTo>
                  <a:pt x="584657" y="681380"/>
                </a:lnTo>
                <a:lnTo>
                  <a:pt x="681570" y="58447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gdeaf0d618d_0_343"/>
          <p:cNvSpPr/>
          <p:nvPr/>
        </p:nvSpPr>
        <p:spPr>
          <a:xfrm>
            <a:off x="12233923" y="8346084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81" y="156591"/>
                </a:lnTo>
                <a:lnTo>
                  <a:pt x="16014" y="1511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87" y="329184"/>
                </a:lnTo>
                <a:lnTo>
                  <a:pt x="187096" y="172605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gdeaf0d618d_0_343"/>
          <p:cNvSpPr/>
          <p:nvPr/>
        </p:nvSpPr>
        <p:spPr>
          <a:xfrm>
            <a:off x="9789414" y="8346211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107" y="156565"/>
                </a:lnTo>
                <a:lnTo>
                  <a:pt x="16014" y="1473"/>
                </a:lnTo>
                <a:lnTo>
                  <a:pt x="0" y="17487"/>
                </a:lnTo>
                <a:lnTo>
                  <a:pt x="155092" y="172580"/>
                </a:lnTo>
                <a:lnTo>
                  <a:pt x="0" y="327672"/>
                </a:lnTo>
                <a:lnTo>
                  <a:pt x="16014" y="343687"/>
                </a:lnTo>
                <a:lnTo>
                  <a:pt x="171107" y="188595"/>
                </a:lnTo>
                <a:lnTo>
                  <a:pt x="327672" y="345160"/>
                </a:lnTo>
                <a:lnTo>
                  <a:pt x="343687" y="329145"/>
                </a:lnTo>
                <a:lnTo>
                  <a:pt x="187121" y="17258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gdeaf0d618d_0_343"/>
          <p:cNvSpPr/>
          <p:nvPr/>
        </p:nvSpPr>
        <p:spPr>
          <a:xfrm>
            <a:off x="7345210" y="8346046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74" y="16014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14" y="1549"/>
                </a:lnTo>
                <a:lnTo>
                  <a:pt x="0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14" y="343687"/>
                </a:lnTo>
                <a:lnTo>
                  <a:pt x="171056" y="188633"/>
                </a:lnTo>
                <a:lnTo>
                  <a:pt x="327672" y="345236"/>
                </a:lnTo>
                <a:lnTo>
                  <a:pt x="343674" y="329222"/>
                </a:lnTo>
                <a:lnTo>
                  <a:pt x="187071" y="172618"/>
                </a:lnTo>
                <a:lnTo>
                  <a:pt x="343674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gdeaf0d618d_0_343"/>
          <p:cNvSpPr/>
          <p:nvPr/>
        </p:nvSpPr>
        <p:spPr>
          <a:xfrm>
            <a:off x="4900688" y="8345678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903" y="16002"/>
                </a:moveTo>
                <a:lnTo>
                  <a:pt x="327888" y="0"/>
                </a:lnTo>
                <a:lnTo>
                  <a:pt x="170942" y="156946"/>
                </a:lnTo>
                <a:lnTo>
                  <a:pt x="16014" y="2006"/>
                </a:lnTo>
                <a:lnTo>
                  <a:pt x="0" y="18021"/>
                </a:lnTo>
                <a:lnTo>
                  <a:pt x="154927" y="172961"/>
                </a:lnTo>
                <a:lnTo>
                  <a:pt x="215" y="327672"/>
                </a:lnTo>
                <a:lnTo>
                  <a:pt x="16230" y="343674"/>
                </a:lnTo>
                <a:lnTo>
                  <a:pt x="170942" y="188963"/>
                </a:lnTo>
                <a:lnTo>
                  <a:pt x="327672" y="345694"/>
                </a:lnTo>
                <a:lnTo>
                  <a:pt x="343674" y="329679"/>
                </a:lnTo>
                <a:lnTo>
                  <a:pt x="186944" y="172961"/>
                </a:lnTo>
                <a:lnTo>
                  <a:pt x="343903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gdeaf0d618d_0_343"/>
          <p:cNvSpPr/>
          <p:nvPr/>
        </p:nvSpPr>
        <p:spPr>
          <a:xfrm>
            <a:off x="11011713" y="7130135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81" y="156591"/>
                </a:lnTo>
                <a:lnTo>
                  <a:pt x="16014" y="1524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87" y="329196"/>
                </a:lnTo>
                <a:lnTo>
                  <a:pt x="187096" y="172605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gdeaf0d618d_0_343"/>
          <p:cNvSpPr/>
          <p:nvPr/>
        </p:nvSpPr>
        <p:spPr>
          <a:xfrm>
            <a:off x="8567204" y="7129932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74" y="16002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02" y="1549"/>
                </a:lnTo>
                <a:lnTo>
                  <a:pt x="0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02" y="343674"/>
                </a:lnTo>
                <a:lnTo>
                  <a:pt x="171056" y="188620"/>
                </a:lnTo>
                <a:lnTo>
                  <a:pt x="327672" y="345236"/>
                </a:lnTo>
                <a:lnTo>
                  <a:pt x="343674" y="329222"/>
                </a:lnTo>
                <a:lnTo>
                  <a:pt x="187058" y="172618"/>
                </a:lnTo>
                <a:lnTo>
                  <a:pt x="343674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gdeaf0d618d_0_343"/>
          <p:cNvSpPr/>
          <p:nvPr/>
        </p:nvSpPr>
        <p:spPr>
          <a:xfrm>
            <a:off x="6122987" y="7129767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674" y="16014"/>
                </a:moveTo>
                <a:lnTo>
                  <a:pt x="327672" y="0"/>
                </a:lnTo>
                <a:lnTo>
                  <a:pt x="170916" y="156756"/>
                </a:lnTo>
                <a:lnTo>
                  <a:pt x="16002" y="1841"/>
                </a:lnTo>
                <a:lnTo>
                  <a:pt x="0" y="17843"/>
                </a:lnTo>
                <a:lnTo>
                  <a:pt x="154914" y="172758"/>
                </a:lnTo>
                <a:lnTo>
                  <a:pt x="0" y="327672"/>
                </a:lnTo>
                <a:lnTo>
                  <a:pt x="16002" y="343674"/>
                </a:lnTo>
                <a:lnTo>
                  <a:pt x="170916" y="188772"/>
                </a:lnTo>
                <a:lnTo>
                  <a:pt x="327672" y="345516"/>
                </a:lnTo>
                <a:lnTo>
                  <a:pt x="343674" y="329514"/>
                </a:lnTo>
                <a:lnTo>
                  <a:pt x="186918" y="172770"/>
                </a:lnTo>
                <a:lnTo>
                  <a:pt x="343674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gdeaf0d618d_0_343"/>
          <p:cNvSpPr/>
          <p:nvPr/>
        </p:nvSpPr>
        <p:spPr>
          <a:xfrm>
            <a:off x="3678466" y="7129932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687" y="16002"/>
                </a:moveTo>
                <a:lnTo>
                  <a:pt x="327672" y="0"/>
                </a:lnTo>
                <a:lnTo>
                  <a:pt x="170942" y="156730"/>
                </a:lnTo>
                <a:lnTo>
                  <a:pt x="16014" y="1803"/>
                </a:lnTo>
                <a:lnTo>
                  <a:pt x="12" y="17818"/>
                </a:lnTo>
                <a:lnTo>
                  <a:pt x="154927" y="172745"/>
                </a:lnTo>
                <a:lnTo>
                  <a:pt x="0" y="327672"/>
                </a:lnTo>
                <a:lnTo>
                  <a:pt x="16014" y="343674"/>
                </a:lnTo>
                <a:lnTo>
                  <a:pt x="170929" y="188760"/>
                </a:lnTo>
                <a:lnTo>
                  <a:pt x="327672" y="345490"/>
                </a:lnTo>
                <a:lnTo>
                  <a:pt x="343687" y="329476"/>
                </a:lnTo>
                <a:lnTo>
                  <a:pt x="186944" y="172745"/>
                </a:lnTo>
                <a:lnTo>
                  <a:pt x="343687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gdeaf0d618d_0_343"/>
          <p:cNvSpPr/>
          <p:nvPr/>
        </p:nvSpPr>
        <p:spPr>
          <a:xfrm>
            <a:off x="12064861" y="1536813"/>
            <a:ext cx="681990" cy="681989"/>
          </a:xfrm>
          <a:custGeom>
            <a:rect b="b" l="l" r="r" t="t"/>
            <a:pathLst>
              <a:path extrusionOk="0" h="681989" w="681990">
                <a:moveTo>
                  <a:pt x="681380" y="584898"/>
                </a:moveTo>
                <a:lnTo>
                  <a:pt x="437375" y="340906"/>
                </a:lnTo>
                <a:lnTo>
                  <a:pt x="681316" y="96888"/>
                </a:lnTo>
                <a:lnTo>
                  <a:pt x="584390" y="0"/>
                </a:lnTo>
                <a:lnTo>
                  <a:pt x="340474" y="244005"/>
                </a:lnTo>
                <a:lnTo>
                  <a:pt x="96913" y="431"/>
                </a:lnTo>
                <a:lnTo>
                  <a:pt x="0" y="97345"/>
                </a:lnTo>
                <a:lnTo>
                  <a:pt x="243573" y="340931"/>
                </a:lnTo>
                <a:lnTo>
                  <a:pt x="25" y="584568"/>
                </a:lnTo>
                <a:lnTo>
                  <a:pt x="96951" y="681469"/>
                </a:lnTo>
                <a:lnTo>
                  <a:pt x="340487" y="437845"/>
                </a:lnTo>
                <a:lnTo>
                  <a:pt x="584466" y="681812"/>
                </a:lnTo>
                <a:lnTo>
                  <a:pt x="681380" y="584898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gdeaf0d618d_0_343"/>
          <p:cNvSpPr/>
          <p:nvPr/>
        </p:nvSpPr>
        <p:spPr>
          <a:xfrm>
            <a:off x="9620339" y="1536458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697" y="585343"/>
                </a:moveTo>
                <a:lnTo>
                  <a:pt x="437311" y="340982"/>
                </a:lnTo>
                <a:lnTo>
                  <a:pt x="681393" y="96913"/>
                </a:lnTo>
                <a:lnTo>
                  <a:pt x="584479" y="0"/>
                </a:lnTo>
                <a:lnTo>
                  <a:pt x="340398" y="244068"/>
                </a:lnTo>
                <a:lnTo>
                  <a:pt x="97218" y="876"/>
                </a:lnTo>
                <a:lnTo>
                  <a:pt x="304" y="97777"/>
                </a:lnTo>
                <a:lnTo>
                  <a:pt x="243497" y="340982"/>
                </a:lnTo>
                <a:lnTo>
                  <a:pt x="0" y="584466"/>
                </a:lnTo>
                <a:lnTo>
                  <a:pt x="96913" y="681380"/>
                </a:lnTo>
                <a:lnTo>
                  <a:pt x="340410" y="437896"/>
                </a:lnTo>
                <a:lnTo>
                  <a:pt x="584784" y="682256"/>
                </a:lnTo>
                <a:lnTo>
                  <a:pt x="681697" y="58534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gdeaf0d618d_0_343"/>
          <p:cNvSpPr/>
          <p:nvPr/>
        </p:nvSpPr>
        <p:spPr>
          <a:xfrm>
            <a:off x="7176135" y="1536331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596" y="96913"/>
                </a:moveTo>
                <a:lnTo>
                  <a:pt x="584682" y="0"/>
                </a:lnTo>
                <a:lnTo>
                  <a:pt x="340233" y="244449"/>
                </a:lnTo>
                <a:lnTo>
                  <a:pt x="96913" y="1117"/>
                </a:lnTo>
                <a:lnTo>
                  <a:pt x="0" y="98031"/>
                </a:lnTo>
                <a:lnTo>
                  <a:pt x="243319" y="341363"/>
                </a:lnTo>
                <a:lnTo>
                  <a:pt x="203" y="584479"/>
                </a:lnTo>
                <a:lnTo>
                  <a:pt x="97116" y="681393"/>
                </a:lnTo>
                <a:lnTo>
                  <a:pt x="340233" y="438277"/>
                </a:lnTo>
                <a:lnTo>
                  <a:pt x="584466" y="682498"/>
                </a:lnTo>
                <a:lnTo>
                  <a:pt x="681380" y="585584"/>
                </a:lnTo>
                <a:lnTo>
                  <a:pt x="437146" y="341363"/>
                </a:lnTo>
                <a:lnTo>
                  <a:pt x="681596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gdeaf0d618d_0_343"/>
          <p:cNvSpPr/>
          <p:nvPr/>
        </p:nvSpPr>
        <p:spPr>
          <a:xfrm>
            <a:off x="4731829" y="1536496"/>
            <a:ext cx="681989" cy="681989"/>
          </a:xfrm>
          <a:custGeom>
            <a:rect b="b" l="l" r="r" t="t"/>
            <a:pathLst>
              <a:path extrusionOk="0" h="681989" w="681989">
                <a:moveTo>
                  <a:pt x="681634" y="97409"/>
                </a:moveTo>
                <a:lnTo>
                  <a:pt x="584695" y="520"/>
                </a:lnTo>
                <a:lnTo>
                  <a:pt x="341109" y="244195"/>
                </a:lnTo>
                <a:lnTo>
                  <a:pt x="96913" y="0"/>
                </a:lnTo>
                <a:lnTo>
                  <a:pt x="0" y="96913"/>
                </a:lnTo>
                <a:lnTo>
                  <a:pt x="244208" y="341134"/>
                </a:lnTo>
                <a:lnTo>
                  <a:pt x="330" y="585089"/>
                </a:lnTo>
                <a:lnTo>
                  <a:pt x="97256" y="681990"/>
                </a:lnTo>
                <a:lnTo>
                  <a:pt x="341122" y="438048"/>
                </a:lnTo>
                <a:lnTo>
                  <a:pt x="584479" y="681380"/>
                </a:lnTo>
                <a:lnTo>
                  <a:pt x="681393" y="584466"/>
                </a:lnTo>
                <a:lnTo>
                  <a:pt x="438023" y="341109"/>
                </a:lnTo>
                <a:lnTo>
                  <a:pt x="681634" y="9740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gdeaf0d618d_0_343"/>
          <p:cNvSpPr/>
          <p:nvPr/>
        </p:nvSpPr>
        <p:spPr>
          <a:xfrm>
            <a:off x="3509645" y="316750"/>
            <a:ext cx="681989" cy="681990"/>
          </a:xfrm>
          <a:custGeom>
            <a:rect b="b" l="l" r="r" t="t"/>
            <a:pathLst>
              <a:path extrusionOk="0" h="681990" w="681989">
                <a:moveTo>
                  <a:pt x="681393" y="584466"/>
                </a:moveTo>
                <a:lnTo>
                  <a:pt x="437718" y="340804"/>
                </a:lnTo>
                <a:lnTo>
                  <a:pt x="681329" y="97116"/>
                </a:lnTo>
                <a:lnTo>
                  <a:pt x="584390" y="215"/>
                </a:lnTo>
                <a:lnTo>
                  <a:pt x="340804" y="243890"/>
                </a:lnTo>
                <a:lnTo>
                  <a:pt x="96913" y="0"/>
                </a:lnTo>
                <a:lnTo>
                  <a:pt x="0" y="96913"/>
                </a:lnTo>
                <a:lnTo>
                  <a:pt x="243903" y="340817"/>
                </a:lnTo>
                <a:lnTo>
                  <a:pt x="25" y="584796"/>
                </a:lnTo>
                <a:lnTo>
                  <a:pt x="96951" y="681685"/>
                </a:lnTo>
                <a:lnTo>
                  <a:pt x="340817" y="437730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gdeaf0d618d_0_343"/>
          <p:cNvSpPr/>
          <p:nvPr/>
        </p:nvSpPr>
        <p:spPr>
          <a:xfrm>
            <a:off x="5954154" y="316661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93" y="584466"/>
                </a:moveTo>
                <a:lnTo>
                  <a:pt x="437845" y="340944"/>
                </a:lnTo>
                <a:lnTo>
                  <a:pt x="681329" y="97370"/>
                </a:lnTo>
                <a:lnTo>
                  <a:pt x="584403" y="469"/>
                </a:lnTo>
                <a:lnTo>
                  <a:pt x="340931" y="244030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56"/>
                </a:lnTo>
                <a:lnTo>
                  <a:pt x="25" y="585050"/>
                </a:lnTo>
                <a:lnTo>
                  <a:pt x="96964" y="681939"/>
                </a:lnTo>
                <a:lnTo>
                  <a:pt x="340944" y="437870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gdeaf0d618d_0_343"/>
          <p:cNvSpPr/>
          <p:nvPr/>
        </p:nvSpPr>
        <p:spPr>
          <a:xfrm>
            <a:off x="8398370" y="316534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80" y="96913"/>
                </a:moveTo>
                <a:lnTo>
                  <a:pt x="584466" y="0"/>
                </a:lnTo>
                <a:lnTo>
                  <a:pt x="340245" y="244221"/>
                </a:lnTo>
                <a:lnTo>
                  <a:pt x="96913" y="876"/>
                </a:lnTo>
                <a:lnTo>
                  <a:pt x="0" y="97790"/>
                </a:lnTo>
                <a:lnTo>
                  <a:pt x="243332" y="341134"/>
                </a:lnTo>
                <a:lnTo>
                  <a:pt x="0" y="584479"/>
                </a:lnTo>
                <a:lnTo>
                  <a:pt x="96913" y="681393"/>
                </a:lnTo>
                <a:lnTo>
                  <a:pt x="340258" y="438048"/>
                </a:lnTo>
                <a:lnTo>
                  <a:pt x="584466" y="682256"/>
                </a:lnTo>
                <a:lnTo>
                  <a:pt x="681380" y="585343"/>
                </a:lnTo>
                <a:lnTo>
                  <a:pt x="437159" y="341134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gdeaf0d618d_0_343"/>
          <p:cNvSpPr/>
          <p:nvPr/>
        </p:nvSpPr>
        <p:spPr>
          <a:xfrm>
            <a:off x="10842879" y="316331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93" y="96913"/>
                </a:moveTo>
                <a:lnTo>
                  <a:pt x="584479" y="0"/>
                </a:lnTo>
                <a:lnTo>
                  <a:pt x="340220" y="244259"/>
                </a:lnTo>
                <a:lnTo>
                  <a:pt x="96913" y="952"/>
                </a:lnTo>
                <a:lnTo>
                  <a:pt x="0" y="97866"/>
                </a:lnTo>
                <a:lnTo>
                  <a:pt x="243306" y="341172"/>
                </a:lnTo>
                <a:lnTo>
                  <a:pt x="0" y="584479"/>
                </a:lnTo>
                <a:lnTo>
                  <a:pt x="96913" y="681393"/>
                </a:lnTo>
                <a:lnTo>
                  <a:pt x="340220" y="438086"/>
                </a:lnTo>
                <a:lnTo>
                  <a:pt x="584479" y="682332"/>
                </a:lnTo>
                <a:lnTo>
                  <a:pt x="681393" y="585419"/>
                </a:lnTo>
                <a:lnTo>
                  <a:pt x="437134" y="341172"/>
                </a:lnTo>
                <a:lnTo>
                  <a:pt x="681393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gdeaf0d618d_0_343"/>
          <p:cNvSpPr/>
          <p:nvPr/>
        </p:nvSpPr>
        <p:spPr>
          <a:xfrm>
            <a:off x="11011561" y="1702917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890" y="330060"/>
                </a:moveTo>
                <a:lnTo>
                  <a:pt x="186753" y="172935"/>
                </a:lnTo>
                <a:lnTo>
                  <a:pt x="343674" y="16014"/>
                </a:lnTo>
                <a:lnTo>
                  <a:pt x="327672" y="0"/>
                </a:lnTo>
                <a:lnTo>
                  <a:pt x="170751" y="156921"/>
                </a:lnTo>
                <a:lnTo>
                  <a:pt x="16217" y="2387"/>
                </a:lnTo>
                <a:lnTo>
                  <a:pt x="203" y="18389"/>
                </a:lnTo>
                <a:lnTo>
                  <a:pt x="154736" y="172935"/>
                </a:lnTo>
                <a:lnTo>
                  <a:pt x="0" y="327672"/>
                </a:lnTo>
                <a:lnTo>
                  <a:pt x="16014" y="343687"/>
                </a:lnTo>
                <a:lnTo>
                  <a:pt x="170751" y="188950"/>
                </a:lnTo>
                <a:lnTo>
                  <a:pt x="327875" y="346062"/>
                </a:lnTo>
                <a:lnTo>
                  <a:pt x="343890" y="330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gdeaf0d618d_0_343"/>
          <p:cNvSpPr/>
          <p:nvPr/>
        </p:nvSpPr>
        <p:spPr>
          <a:xfrm>
            <a:off x="8567052" y="1703095"/>
            <a:ext cx="344804" cy="346075"/>
          </a:xfrm>
          <a:custGeom>
            <a:rect b="b" l="l" r="r" t="t"/>
            <a:pathLst>
              <a:path extrusionOk="0" h="346075" w="344804">
                <a:moveTo>
                  <a:pt x="344195" y="329958"/>
                </a:moveTo>
                <a:lnTo>
                  <a:pt x="186956" y="172720"/>
                </a:lnTo>
                <a:lnTo>
                  <a:pt x="343674" y="16002"/>
                </a:lnTo>
                <a:lnTo>
                  <a:pt x="327672" y="0"/>
                </a:lnTo>
                <a:lnTo>
                  <a:pt x="170954" y="156718"/>
                </a:lnTo>
                <a:lnTo>
                  <a:pt x="16522" y="2286"/>
                </a:lnTo>
                <a:lnTo>
                  <a:pt x="508" y="18300"/>
                </a:lnTo>
                <a:lnTo>
                  <a:pt x="154940" y="172732"/>
                </a:lnTo>
                <a:lnTo>
                  <a:pt x="0" y="327672"/>
                </a:lnTo>
                <a:lnTo>
                  <a:pt x="16002" y="343674"/>
                </a:lnTo>
                <a:lnTo>
                  <a:pt x="170942" y="188734"/>
                </a:lnTo>
                <a:lnTo>
                  <a:pt x="328180" y="345973"/>
                </a:lnTo>
                <a:lnTo>
                  <a:pt x="344195" y="3299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gdeaf0d618d_0_343"/>
          <p:cNvSpPr/>
          <p:nvPr/>
        </p:nvSpPr>
        <p:spPr>
          <a:xfrm>
            <a:off x="6122530" y="1702917"/>
            <a:ext cx="344804" cy="346075"/>
          </a:xfrm>
          <a:custGeom>
            <a:rect b="b" l="l" r="r" t="t"/>
            <a:pathLst>
              <a:path extrusionOk="0" h="346075" w="344804">
                <a:moveTo>
                  <a:pt x="344195" y="329971"/>
                </a:moveTo>
                <a:lnTo>
                  <a:pt x="186956" y="172745"/>
                </a:lnTo>
                <a:lnTo>
                  <a:pt x="343674" y="16014"/>
                </a:lnTo>
                <a:lnTo>
                  <a:pt x="327672" y="0"/>
                </a:lnTo>
                <a:lnTo>
                  <a:pt x="170942" y="156730"/>
                </a:lnTo>
                <a:lnTo>
                  <a:pt x="16522" y="2298"/>
                </a:lnTo>
                <a:lnTo>
                  <a:pt x="520" y="18313"/>
                </a:lnTo>
                <a:lnTo>
                  <a:pt x="154927" y="172745"/>
                </a:lnTo>
                <a:lnTo>
                  <a:pt x="0" y="327672"/>
                </a:lnTo>
                <a:lnTo>
                  <a:pt x="16014" y="343687"/>
                </a:lnTo>
                <a:lnTo>
                  <a:pt x="170942" y="188760"/>
                </a:lnTo>
                <a:lnTo>
                  <a:pt x="328180" y="345986"/>
                </a:lnTo>
                <a:lnTo>
                  <a:pt x="344195" y="3299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gdeaf0d618d_0_343"/>
          <p:cNvSpPr/>
          <p:nvPr/>
        </p:nvSpPr>
        <p:spPr>
          <a:xfrm>
            <a:off x="3678021" y="1702752"/>
            <a:ext cx="344804" cy="346710"/>
          </a:xfrm>
          <a:custGeom>
            <a:rect b="b" l="l" r="r" t="t"/>
            <a:pathLst>
              <a:path extrusionOk="0" h="346710" w="344804">
                <a:moveTo>
                  <a:pt x="344500" y="330263"/>
                </a:moveTo>
                <a:lnTo>
                  <a:pt x="186956" y="172732"/>
                </a:lnTo>
                <a:lnTo>
                  <a:pt x="343674" y="16014"/>
                </a:lnTo>
                <a:lnTo>
                  <a:pt x="327672" y="0"/>
                </a:lnTo>
                <a:lnTo>
                  <a:pt x="170954" y="156718"/>
                </a:lnTo>
                <a:lnTo>
                  <a:pt x="16827" y="2590"/>
                </a:lnTo>
                <a:lnTo>
                  <a:pt x="812" y="18605"/>
                </a:lnTo>
                <a:lnTo>
                  <a:pt x="154940" y="172732"/>
                </a:lnTo>
                <a:lnTo>
                  <a:pt x="0" y="327672"/>
                </a:lnTo>
                <a:lnTo>
                  <a:pt x="16002" y="343687"/>
                </a:lnTo>
                <a:lnTo>
                  <a:pt x="170942" y="188747"/>
                </a:lnTo>
                <a:lnTo>
                  <a:pt x="328485" y="346278"/>
                </a:lnTo>
                <a:lnTo>
                  <a:pt x="344500" y="3302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gdeaf0d618d_0_343"/>
          <p:cNvSpPr/>
          <p:nvPr/>
        </p:nvSpPr>
        <p:spPr>
          <a:xfrm>
            <a:off x="12233847" y="488162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246" y="156425"/>
                </a:lnTo>
                <a:lnTo>
                  <a:pt x="16014" y="1181"/>
                </a:lnTo>
                <a:lnTo>
                  <a:pt x="0" y="17195"/>
                </a:lnTo>
                <a:lnTo>
                  <a:pt x="155232" y="172440"/>
                </a:lnTo>
                <a:lnTo>
                  <a:pt x="0" y="327672"/>
                </a:lnTo>
                <a:lnTo>
                  <a:pt x="16014" y="343687"/>
                </a:lnTo>
                <a:lnTo>
                  <a:pt x="171246" y="188455"/>
                </a:lnTo>
                <a:lnTo>
                  <a:pt x="327672" y="344868"/>
                </a:lnTo>
                <a:lnTo>
                  <a:pt x="343687" y="328853"/>
                </a:lnTo>
                <a:lnTo>
                  <a:pt x="187261" y="17244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gdeaf0d618d_0_343"/>
          <p:cNvSpPr/>
          <p:nvPr/>
        </p:nvSpPr>
        <p:spPr>
          <a:xfrm>
            <a:off x="9789338" y="487997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14" y="1562"/>
                </a:lnTo>
                <a:lnTo>
                  <a:pt x="12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14" y="343687"/>
                </a:lnTo>
                <a:lnTo>
                  <a:pt x="171069" y="188633"/>
                </a:lnTo>
                <a:lnTo>
                  <a:pt x="327672" y="345236"/>
                </a:lnTo>
                <a:lnTo>
                  <a:pt x="343687" y="329234"/>
                </a:lnTo>
                <a:lnTo>
                  <a:pt x="187071" y="172631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gdeaf0d618d_0_343"/>
          <p:cNvSpPr/>
          <p:nvPr/>
        </p:nvSpPr>
        <p:spPr>
          <a:xfrm>
            <a:off x="7344829" y="487831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979" y="329514"/>
                </a:moveTo>
                <a:lnTo>
                  <a:pt x="187071" y="172618"/>
                </a:lnTo>
                <a:lnTo>
                  <a:pt x="343674" y="16014"/>
                </a:lnTo>
                <a:lnTo>
                  <a:pt x="327660" y="0"/>
                </a:lnTo>
                <a:lnTo>
                  <a:pt x="171056" y="156616"/>
                </a:lnTo>
                <a:lnTo>
                  <a:pt x="16306" y="1854"/>
                </a:lnTo>
                <a:lnTo>
                  <a:pt x="304" y="17856"/>
                </a:lnTo>
                <a:lnTo>
                  <a:pt x="155054" y="172618"/>
                </a:lnTo>
                <a:lnTo>
                  <a:pt x="0" y="327672"/>
                </a:lnTo>
                <a:lnTo>
                  <a:pt x="16002" y="343687"/>
                </a:lnTo>
                <a:lnTo>
                  <a:pt x="171056" y="188633"/>
                </a:lnTo>
                <a:lnTo>
                  <a:pt x="327964" y="345528"/>
                </a:lnTo>
                <a:lnTo>
                  <a:pt x="343979" y="3295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gdeaf0d618d_0_343"/>
          <p:cNvSpPr/>
          <p:nvPr/>
        </p:nvSpPr>
        <p:spPr>
          <a:xfrm>
            <a:off x="4900612" y="487755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903" y="16014"/>
                </a:moveTo>
                <a:lnTo>
                  <a:pt x="327888" y="0"/>
                </a:lnTo>
                <a:lnTo>
                  <a:pt x="171094" y="156794"/>
                </a:lnTo>
                <a:lnTo>
                  <a:pt x="16014" y="1714"/>
                </a:lnTo>
                <a:lnTo>
                  <a:pt x="0" y="17729"/>
                </a:lnTo>
                <a:lnTo>
                  <a:pt x="155079" y="172808"/>
                </a:lnTo>
                <a:lnTo>
                  <a:pt x="215" y="327672"/>
                </a:lnTo>
                <a:lnTo>
                  <a:pt x="16230" y="343674"/>
                </a:lnTo>
                <a:lnTo>
                  <a:pt x="171081" y="188823"/>
                </a:lnTo>
                <a:lnTo>
                  <a:pt x="327672" y="345401"/>
                </a:lnTo>
                <a:lnTo>
                  <a:pt x="343687" y="329387"/>
                </a:lnTo>
                <a:lnTo>
                  <a:pt x="187096" y="172808"/>
                </a:lnTo>
                <a:lnTo>
                  <a:pt x="343903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gdeaf0d618d_0_343"/>
          <p:cNvSpPr/>
          <p:nvPr/>
        </p:nvSpPr>
        <p:spPr>
          <a:xfrm>
            <a:off x="1326019" y="8137423"/>
            <a:ext cx="681989" cy="682625"/>
          </a:xfrm>
          <a:custGeom>
            <a:rect b="b" l="l" r="r" t="t"/>
            <a:pathLst>
              <a:path extrusionOk="0" h="682625" w="681989">
                <a:moveTo>
                  <a:pt x="681380" y="96913"/>
                </a:moveTo>
                <a:lnTo>
                  <a:pt x="584466" y="0"/>
                </a:lnTo>
                <a:lnTo>
                  <a:pt x="340207" y="244259"/>
                </a:lnTo>
                <a:lnTo>
                  <a:pt x="96913" y="952"/>
                </a:lnTo>
                <a:lnTo>
                  <a:pt x="0" y="97866"/>
                </a:lnTo>
                <a:lnTo>
                  <a:pt x="243293" y="341172"/>
                </a:lnTo>
                <a:lnTo>
                  <a:pt x="0" y="584466"/>
                </a:lnTo>
                <a:lnTo>
                  <a:pt x="96913" y="681380"/>
                </a:lnTo>
                <a:lnTo>
                  <a:pt x="340207" y="438086"/>
                </a:lnTo>
                <a:lnTo>
                  <a:pt x="584466" y="682332"/>
                </a:lnTo>
                <a:lnTo>
                  <a:pt x="681380" y="585419"/>
                </a:lnTo>
                <a:lnTo>
                  <a:pt x="437121" y="341172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gdeaf0d618d_0_343"/>
          <p:cNvSpPr/>
          <p:nvPr/>
        </p:nvSpPr>
        <p:spPr>
          <a:xfrm>
            <a:off x="2547886" y="6963194"/>
            <a:ext cx="681989" cy="681990"/>
          </a:xfrm>
          <a:custGeom>
            <a:rect b="b" l="l" r="r" t="t"/>
            <a:pathLst>
              <a:path extrusionOk="0" h="681990" w="681989">
                <a:moveTo>
                  <a:pt x="681558" y="585076"/>
                </a:moveTo>
                <a:lnTo>
                  <a:pt x="437375" y="340893"/>
                </a:lnTo>
                <a:lnTo>
                  <a:pt x="681291" y="96901"/>
                </a:lnTo>
                <a:lnTo>
                  <a:pt x="584365" y="0"/>
                </a:lnTo>
                <a:lnTo>
                  <a:pt x="340474" y="243992"/>
                </a:lnTo>
                <a:lnTo>
                  <a:pt x="97091" y="596"/>
                </a:lnTo>
                <a:lnTo>
                  <a:pt x="177" y="97510"/>
                </a:lnTo>
                <a:lnTo>
                  <a:pt x="243560" y="340918"/>
                </a:lnTo>
                <a:lnTo>
                  <a:pt x="0" y="584581"/>
                </a:lnTo>
                <a:lnTo>
                  <a:pt x="96926" y="681469"/>
                </a:lnTo>
                <a:lnTo>
                  <a:pt x="340474" y="437832"/>
                </a:lnTo>
                <a:lnTo>
                  <a:pt x="584644" y="681990"/>
                </a:lnTo>
                <a:lnTo>
                  <a:pt x="681558" y="5850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gdeaf0d618d_0_343"/>
          <p:cNvSpPr/>
          <p:nvPr/>
        </p:nvSpPr>
        <p:spPr>
          <a:xfrm>
            <a:off x="103644" y="6962470"/>
            <a:ext cx="681990" cy="683259"/>
          </a:xfrm>
          <a:custGeom>
            <a:rect b="b" l="l" r="r" t="t"/>
            <a:pathLst>
              <a:path extrusionOk="0" h="683259" w="681990">
                <a:moveTo>
                  <a:pt x="681583" y="585876"/>
                </a:moveTo>
                <a:lnTo>
                  <a:pt x="436994" y="341299"/>
                </a:lnTo>
                <a:lnTo>
                  <a:pt x="681380" y="96913"/>
                </a:lnTo>
                <a:lnTo>
                  <a:pt x="584466" y="0"/>
                </a:lnTo>
                <a:lnTo>
                  <a:pt x="340080" y="244386"/>
                </a:lnTo>
                <a:lnTo>
                  <a:pt x="97116" y="1409"/>
                </a:lnTo>
                <a:lnTo>
                  <a:pt x="203" y="98323"/>
                </a:lnTo>
                <a:lnTo>
                  <a:pt x="243166" y="341299"/>
                </a:lnTo>
                <a:lnTo>
                  <a:pt x="0" y="584479"/>
                </a:lnTo>
                <a:lnTo>
                  <a:pt x="96913" y="681393"/>
                </a:lnTo>
                <a:lnTo>
                  <a:pt x="340080" y="438213"/>
                </a:lnTo>
                <a:lnTo>
                  <a:pt x="584669" y="682790"/>
                </a:lnTo>
                <a:lnTo>
                  <a:pt x="681583" y="5858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gdeaf0d618d_0_343"/>
          <p:cNvSpPr/>
          <p:nvPr/>
        </p:nvSpPr>
        <p:spPr>
          <a:xfrm>
            <a:off x="2717279" y="8346084"/>
            <a:ext cx="344169" cy="345440"/>
          </a:xfrm>
          <a:custGeom>
            <a:rect b="b" l="l" r="r" t="t"/>
            <a:pathLst>
              <a:path extrusionOk="0" h="345440" w="344169">
                <a:moveTo>
                  <a:pt x="343687" y="16014"/>
                </a:moveTo>
                <a:lnTo>
                  <a:pt x="327672" y="0"/>
                </a:lnTo>
                <a:lnTo>
                  <a:pt x="171081" y="156591"/>
                </a:lnTo>
                <a:lnTo>
                  <a:pt x="16014" y="1511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87" y="329184"/>
                </a:lnTo>
                <a:lnTo>
                  <a:pt x="187096" y="172605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gdeaf0d618d_0_343"/>
          <p:cNvSpPr/>
          <p:nvPr/>
        </p:nvSpPr>
        <p:spPr>
          <a:xfrm>
            <a:off x="272770" y="8346211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107" y="156565"/>
                </a:lnTo>
                <a:lnTo>
                  <a:pt x="16014" y="1473"/>
                </a:lnTo>
                <a:lnTo>
                  <a:pt x="0" y="17487"/>
                </a:lnTo>
                <a:lnTo>
                  <a:pt x="155092" y="172580"/>
                </a:lnTo>
                <a:lnTo>
                  <a:pt x="0" y="327672"/>
                </a:lnTo>
                <a:lnTo>
                  <a:pt x="16014" y="343687"/>
                </a:lnTo>
                <a:lnTo>
                  <a:pt x="171107" y="188595"/>
                </a:lnTo>
                <a:lnTo>
                  <a:pt x="327672" y="345160"/>
                </a:lnTo>
                <a:lnTo>
                  <a:pt x="343687" y="329145"/>
                </a:lnTo>
                <a:lnTo>
                  <a:pt x="187121" y="17258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gdeaf0d618d_0_343"/>
          <p:cNvSpPr/>
          <p:nvPr/>
        </p:nvSpPr>
        <p:spPr>
          <a:xfrm>
            <a:off x="1495069" y="7130135"/>
            <a:ext cx="344169" cy="345440"/>
          </a:xfrm>
          <a:custGeom>
            <a:rect b="b" l="l" r="r" t="t"/>
            <a:pathLst>
              <a:path extrusionOk="0" h="345440" w="344169">
                <a:moveTo>
                  <a:pt x="343674" y="16014"/>
                </a:moveTo>
                <a:lnTo>
                  <a:pt x="327672" y="0"/>
                </a:lnTo>
                <a:lnTo>
                  <a:pt x="171069" y="156603"/>
                </a:lnTo>
                <a:lnTo>
                  <a:pt x="16002" y="1524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74" y="329196"/>
                </a:lnTo>
                <a:lnTo>
                  <a:pt x="187083" y="172618"/>
                </a:lnTo>
                <a:lnTo>
                  <a:pt x="343674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gdeaf0d618d_0_343"/>
          <p:cNvSpPr/>
          <p:nvPr/>
        </p:nvSpPr>
        <p:spPr>
          <a:xfrm>
            <a:off x="2548204" y="1536813"/>
            <a:ext cx="681989" cy="681989"/>
          </a:xfrm>
          <a:custGeom>
            <a:rect b="b" l="l" r="r" t="t"/>
            <a:pathLst>
              <a:path extrusionOk="0" h="681989" w="681989">
                <a:moveTo>
                  <a:pt x="681393" y="584898"/>
                </a:moveTo>
                <a:lnTo>
                  <a:pt x="437388" y="340918"/>
                </a:lnTo>
                <a:lnTo>
                  <a:pt x="681329" y="96888"/>
                </a:lnTo>
                <a:lnTo>
                  <a:pt x="584403" y="0"/>
                </a:lnTo>
                <a:lnTo>
                  <a:pt x="340487" y="244005"/>
                </a:lnTo>
                <a:lnTo>
                  <a:pt x="96913" y="431"/>
                </a:lnTo>
                <a:lnTo>
                  <a:pt x="0" y="97345"/>
                </a:lnTo>
                <a:lnTo>
                  <a:pt x="243586" y="340931"/>
                </a:lnTo>
                <a:lnTo>
                  <a:pt x="38" y="584568"/>
                </a:lnTo>
                <a:lnTo>
                  <a:pt x="96964" y="681469"/>
                </a:lnTo>
                <a:lnTo>
                  <a:pt x="340499" y="437845"/>
                </a:lnTo>
                <a:lnTo>
                  <a:pt x="584479" y="681812"/>
                </a:lnTo>
                <a:lnTo>
                  <a:pt x="681393" y="584898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gdeaf0d618d_0_343"/>
          <p:cNvSpPr/>
          <p:nvPr/>
        </p:nvSpPr>
        <p:spPr>
          <a:xfrm>
            <a:off x="103695" y="1536458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685" y="585343"/>
                </a:moveTo>
                <a:lnTo>
                  <a:pt x="437311" y="340982"/>
                </a:lnTo>
                <a:lnTo>
                  <a:pt x="681393" y="96913"/>
                </a:lnTo>
                <a:lnTo>
                  <a:pt x="584479" y="0"/>
                </a:lnTo>
                <a:lnTo>
                  <a:pt x="340398" y="244068"/>
                </a:lnTo>
                <a:lnTo>
                  <a:pt x="97218" y="876"/>
                </a:lnTo>
                <a:lnTo>
                  <a:pt x="304" y="97777"/>
                </a:lnTo>
                <a:lnTo>
                  <a:pt x="243497" y="340982"/>
                </a:lnTo>
                <a:lnTo>
                  <a:pt x="0" y="584466"/>
                </a:lnTo>
                <a:lnTo>
                  <a:pt x="96913" y="681380"/>
                </a:lnTo>
                <a:lnTo>
                  <a:pt x="340410" y="437896"/>
                </a:lnTo>
                <a:lnTo>
                  <a:pt x="584784" y="682256"/>
                </a:lnTo>
                <a:lnTo>
                  <a:pt x="681685" y="58534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gdeaf0d618d_0_343"/>
          <p:cNvSpPr/>
          <p:nvPr/>
        </p:nvSpPr>
        <p:spPr>
          <a:xfrm>
            <a:off x="1326235" y="316331"/>
            <a:ext cx="681989" cy="682625"/>
          </a:xfrm>
          <a:custGeom>
            <a:rect b="b" l="l" r="r" t="t"/>
            <a:pathLst>
              <a:path extrusionOk="0" h="682625" w="681989">
                <a:moveTo>
                  <a:pt x="681393" y="96913"/>
                </a:moveTo>
                <a:lnTo>
                  <a:pt x="584479" y="0"/>
                </a:lnTo>
                <a:lnTo>
                  <a:pt x="340220" y="244259"/>
                </a:lnTo>
                <a:lnTo>
                  <a:pt x="96913" y="952"/>
                </a:lnTo>
                <a:lnTo>
                  <a:pt x="0" y="97866"/>
                </a:lnTo>
                <a:lnTo>
                  <a:pt x="243306" y="341172"/>
                </a:lnTo>
                <a:lnTo>
                  <a:pt x="0" y="584479"/>
                </a:lnTo>
                <a:lnTo>
                  <a:pt x="96913" y="681393"/>
                </a:lnTo>
                <a:lnTo>
                  <a:pt x="340220" y="438086"/>
                </a:lnTo>
                <a:lnTo>
                  <a:pt x="584466" y="682332"/>
                </a:lnTo>
                <a:lnTo>
                  <a:pt x="681393" y="585419"/>
                </a:lnTo>
                <a:lnTo>
                  <a:pt x="437134" y="341172"/>
                </a:lnTo>
                <a:lnTo>
                  <a:pt x="681393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gdeaf0d618d_0_343"/>
          <p:cNvSpPr/>
          <p:nvPr/>
        </p:nvSpPr>
        <p:spPr>
          <a:xfrm>
            <a:off x="1494917" y="1702917"/>
            <a:ext cx="344169" cy="346075"/>
          </a:xfrm>
          <a:custGeom>
            <a:rect b="b" l="l" r="r" t="t"/>
            <a:pathLst>
              <a:path extrusionOk="0" h="346075" w="344169">
                <a:moveTo>
                  <a:pt x="343890" y="330060"/>
                </a:moveTo>
                <a:lnTo>
                  <a:pt x="186753" y="172935"/>
                </a:lnTo>
                <a:lnTo>
                  <a:pt x="343674" y="16014"/>
                </a:lnTo>
                <a:lnTo>
                  <a:pt x="327672" y="0"/>
                </a:lnTo>
                <a:lnTo>
                  <a:pt x="170751" y="156921"/>
                </a:lnTo>
                <a:lnTo>
                  <a:pt x="16217" y="2387"/>
                </a:lnTo>
                <a:lnTo>
                  <a:pt x="203" y="18389"/>
                </a:lnTo>
                <a:lnTo>
                  <a:pt x="154736" y="172935"/>
                </a:lnTo>
                <a:lnTo>
                  <a:pt x="0" y="327672"/>
                </a:lnTo>
                <a:lnTo>
                  <a:pt x="16002" y="343687"/>
                </a:lnTo>
                <a:lnTo>
                  <a:pt x="170751" y="188937"/>
                </a:lnTo>
                <a:lnTo>
                  <a:pt x="327875" y="346062"/>
                </a:lnTo>
                <a:lnTo>
                  <a:pt x="343890" y="330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gdeaf0d618d_0_343"/>
          <p:cNvSpPr/>
          <p:nvPr/>
        </p:nvSpPr>
        <p:spPr>
          <a:xfrm>
            <a:off x="2717203" y="488162"/>
            <a:ext cx="344169" cy="345440"/>
          </a:xfrm>
          <a:custGeom>
            <a:rect b="b" l="l" r="r" t="t"/>
            <a:pathLst>
              <a:path extrusionOk="0" h="345440" w="344169">
                <a:moveTo>
                  <a:pt x="343687" y="16014"/>
                </a:moveTo>
                <a:lnTo>
                  <a:pt x="327672" y="0"/>
                </a:lnTo>
                <a:lnTo>
                  <a:pt x="171246" y="156425"/>
                </a:lnTo>
                <a:lnTo>
                  <a:pt x="16014" y="1181"/>
                </a:lnTo>
                <a:lnTo>
                  <a:pt x="0" y="17195"/>
                </a:lnTo>
                <a:lnTo>
                  <a:pt x="155232" y="172440"/>
                </a:lnTo>
                <a:lnTo>
                  <a:pt x="0" y="327672"/>
                </a:lnTo>
                <a:lnTo>
                  <a:pt x="16014" y="343687"/>
                </a:lnTo>
                <a:lnTo>
                  <a:pt x="171246" y="188455"/>
                </a:lnTo>
                <a:lnTo>
                  <a:pt x="327672" y="344868"/>
                </a:lnTo>
                <a:lnTo>
                  <a:pt x="343687" y="328853"/>
                </a:lnTo>
                <a:lnTo>
                  <a:pt x="187261" y="17244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gdeaf0d618d_0_343"/>
          <p:cNvSpPr/>
          <p:nvPr/>
        </p:nvSpPr>
        <p:spPr>
          <a:xfrm>
            <a:off x="272694" y="487997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14" y="1562"/>
                </a:lnTo>
                <a:lnTo>
                  <a:pt x="0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14" y="343687"/>
                </a:lnTo>
                <a:lnTo>
                  <a:pt x="171069" y="188633"/>
                </a:lnTo>
                <a:lnTo>
                  <a:pt x="327672" y="345236"/>
                </a:lnTo>
                <a:lnTo>
                  <a:pt x="343687" y="329234"/>
                </a:lnTo>
                <a:lnTo>
                  <a:pt x="187071" y="172631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gdeaf0d618d_0_343"/>
          <p:cNvSpPr/>
          <p:nvPr/>
        </p:nvSpPr>
        <p:spPr>
          <a:xfrm>
            <a:off x="13026581" y="8137842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93" y="584466"/>
                </a:moveTo>
                <a:lnTo>
                  <a:pt x="437692" y="340791"/>
                </a:lnTo>
                <a:lnTo>
                  <a:pt x="681329" y="97078"/>
                </a:lnTo>
                <a:lnTo>
                  <a:pt x="584390" y="177"/>
                </a:lnTo>
                <a:lnTo>
                  <a:pt x="340779" y="243878"/>
                </a:lnTo>
                <a:lnTo>
                  <a:pt x="96913" y="0"/>
                </a:lnTo>
                <a:lnTo>
                  <a:pt x="0" y="96913"/>
                </a:lnTo>
                <a:lnTo>
                  <a:pt x="243890" y="340804"/>
                </a:lnTo>
                <a:lnTo>
                  <a:pt x="25" y="584758"/>
                </a:lnTo>
                <a:lnTo>
                  <a:pt x="96951" y="681647"/>
                </a:lnTo>
                <a:lnTo>
                  <a:pt x="340804" y="437718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gdeaf0d618d_0_343"/>
          <p:cNvSpPr/>
          <p:nvPr/>
        </p:nvSpPr>
        <p:spPr>
          <a:xfrm>
            <a:off x="15470798" y="8137715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80" y="584466"/>
                </a:moveTo>
                <a:lnTo>
                  <a:pt x="437832" y="340931"/>
                </a:lnTo>
                <a:lnTo>
                  <a:pt x="681316" y="97370"/>
                </a:lnTo>
                <a:lnTo>
                  <a:pt x="584390" y="469"/>
                </a:lnTo>
                <a:lnTo>
                  <a:pt x="340918" y="244017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56"/>
                </a:lnTo>
                <a:lnTo>
                  <a:pt x="12" y="585050"/>
                </a:lnTo>
                <a:lnTo>
                  <a:pt x="96951" y="681939"/>
                </a:lnTo>
                <a:lnTo>
                  <a:pt x="340944" y="437870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gdeaf0d618d_0_343"/>
          <p:cNvSpPr/>
          <p:nvPr/>
        </p:nvSpPr>
        <p:spPr>
          <a:xfrm>
            <a:off x="14248663" y="6962761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558" y="584479"/>
                </a:moveTo>
                <a:lnTo>
                  <a:pt x="437832" y="340766"/>
                </a:lnTo>
                <a:lnTo>
                  <a:pt x="681304" y="97205"/>
                </a:lnTo>
                <a:lnTo>
                  <a:pt x="584365" y="317"/>
                </a:lnTo>
                <a:lnTo>
                  <a:pt x="340918" y="243852"/>
                </a:lnTo>
                <a:lnTo>
                  <a:pt x="97091" y="0"/>
                </a:lnTo>
                <a:lnTo>
                  <a:pt x="177" y="96913"/>
                </a:lnTo>
                <a:lnTo>
                  <a:pt x="244030" y="340779"/>
                </a:lnTo>
                <a:lnTo>
                  <a:pt x="0" y="584885"/>
                </a:lnTo>
                <a:lnTo>
                  <a:pt x="96926" y="681786"/>
                </a:lnTo>
                <a:lnTo>
                  <a:pt x="340944" y="437692"/>
                </a:lnTo>
                <a:lnTo>
                  <a:pt x="584644" y="681380"/>
                </a:lnTo>
                <a:lnTo>
                  <a:pt x="681558" y="58447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gdeaf0d618d_0_343"/>
          <p:cNvSpPr/>
          <p:nvPr/>
        </p:nvSpPr>
        <p:spPr>
          <a:xfrm>
            <a:off x="14417548" y="8345678"/>
            <a:ext cx="344169" cy="346075"/>
          </a:xfrm>
          <a:custGeom>
            <a:rect b="b" l="l" r="r" t="t"/>
            <a:pathLst>
              <a:path extrusionOk="0" h="346075" w="344169">
                <a:moveTo>
                  <a:pt x="343890" y="16002"/>
                </a:moveTo>
                <a:lnTo>
                  <a:pt x="327875" y="0"/>
                </a:lnTo>
                <a:lnTo>
                  <a:pt x="170929" y="156946"/>
                </a:lnTo>
                <a:lnTo>
                  <a:pt x="16002" y="2006"/>
                </a:lnTo>
                <a:lnTo>
                  <a:pt x="0" y="18021"/>
                </a:lnTo>
                <a:lnTo>
                  <a:pt x="154927" y="172961"/>
                </a:lnTo>
                <a:lnTo>
                  <a:pt x="215" y="327672"/>
                </a:lnTo>
                <a:lnTo>
                  <a:pt x="16217" y="343674"/>
                </a:lnTo>
                <a:lnTo>
                  <a:pt x="170929" y="188963"/>
                </a:lnTo>
                <a:lnTo>
                  <a:pt x="327660" y="345694"/>
                </a:lnTo>
                <a:lnTo>
                  <a:pt x="343674" y="329679"/>
                </a:lnTo>
                <a:lnTo>
                  <a:pt x="186944" y="172948"/>
                </a:lnTo>
                <a:lnTo>
                  <a:pt x="343890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gdeaf0d618d_0_343"/>
          <p:cNvSpPr/>
          <p:nvPr/>
        </p:nvSpPr>
        <p:spPr>
          <a:xfrm>
            <a:off x="15639834" y="7129767"/>
            <a:ext cx="344169" cy="346075"/>
          </a:xfrm>
          <a:custGeom>
            <a:rect b="b" l="l" r="r" t="t"/>
            <a:pathLst>
              <a:path extrusionOk="0" h="346075" w="344169">
                <a:moveTo>
                  <a:pt x="343687" y="16014"/>
                </a:moveTo>
                <a:lnTo>
                  <a:pt x="327672" y="0"/>
                </a:lnTo>
                <a:lnTo>
                  <a:pt x="170916" y="156756"/>
                </a:lnTo>
                <a:lnTo>
                  <a:pt x="16014" y="1841"/>
                </a:lnTo>
                <a:lnTo>
                  <a:pt x="0" y="17843"/>
                </a:lnTo>
                <a:lnTo>
                  <a:pt x="154914" y="172758"/>
                </a:lnTo>
                <a:lnTo>
                  <a:pt x="0" y="327672"/>
                </a:lnTo>
                <a:lnTo>
                  <a:pt x="16014" y="343674"/>
                </a:lnTo>
                <a:lnTo>
                  <a:pt x="170916" y="188772"/>
                </a:lnTo>
                <a:lnTo>
                  <a:pt x="327672" y="345516"/>
                </a:lnTo>
                <a:lnTo>
                  <a:pt x="343687" y="329514"/>
                </a:lnTo>
                <a:lnTo>
                  <a:pt x="186931" y="17277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gdeaf0d618d_0_343"/>
          <p:cNvSpPr/>
          <p:nvPr/>
        </p:nvSpPr>
        <p:spPr>
          <a:xfrm>
            <a:off x="13195327" y="7129932"/>
            <a:ext cx="344169" cy="346075"/>
          </a:xfrm>
          <a:custGeom>
            <a:rect b="b" l="l" r="r" t="t"/>
            <a:pathLst>
              <a:path extrusionOk="0" h="346075" w="344169">
                <a:moveTo>
                  <a:pt x="343687" y="16002"/>
                </a:moveTo>
                <a:lnTo>
                  <a:pt x="327672" y="0"/>
                </a:lnTo>
                <a:lnTo>
                  <a:pt x="170942" y="156730"/>
                </a:lnTo>
                <a:lnTo>
                  <a:pt x="16014" y="1803"/>
                </a:lnTo>
                <a:lnTo>
                  <a:pt x="0" y="17818"/>
                </a:lnTo>
                <a:lnTo>
                  <a:pt x="154927" y="172745"/>
                </a:lnTo>
                <a:lnTo>
                  <a:pt x="0" y="327672"/>
                </a:lnTo>
                <a:lnTo>
                  <a:pt x="16014" y="343674"/>
                </a:lnTo>
                <a:lnTo>
                  <a:pt x="170929" y="188760"/>
                </a:lnTo>
                <a:lnTo>
                  <a:pt x="327672" y="345490"/>
                </a:lnTo>
                <a:lnTo>
                  <a:pt x="343687" y="329476"/>
                </a:lnTo>
                <a:lnTo>
                  <a:pt x="186944" y="172745"/>
                </a:lnTo>
                <a:lnTo>
                  <a:pt x="343687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gdeaf0d618d_0_343"/>
          <p:cNvSpPr/>
          <p:nvPr/>
        </p:nvSpPr>
        <p:spPr>
          <a:xfrm>
            <a:off x="14248689" y="1536496"/>
            <a:ext cx="681990" cy="681989"/>
          </a:xfrm>
          <a:custGeom>
            <a:rect b="b" l="l" r="r" t="t"/>
            <a:pathLst>
              <a:path extrusionOk="0" h="681989" w="681990">
                <a:moveTo>
                  <a:pt x="681621" y="97409"/>
                </a:moveTo>
                <a:lnTo>
                  <a:pt x="584695" y="520"/>
                </a:lnTo>
                <a:lnTo>
                  <a:pt x="341096" y="244195"/>
                </a:lnTo>
                <a:lnTo>
                  <a:pt x="96913" y="0"/>
                </a:lnTo>
                <a:lnTo>
                  <a:pt x="0" y="96913"/>
                </a:lnTo>
                <a:lnTo>
                  <a:pt x="244208" y="341134"/>
                </a:lnTo>
                <a:lnTo>
                  <a:pt x="330" y="585089"/>
                </a:lnTo>
                <a:lnTo>
                  <a:pt x="97256" y="681990"/>
                </a:lnTo>
                <a:lnTo>
                  <a:pt x="341122" y="438048"/>
                </a:lnTo>
                <a:lnTo>
                  <a:pt x="584466" y="681380"/>
                </a:lnTo>
                <a:lnTo>
                  <a:pt x="681380" y="584466"/>
                </a:lnTo>
                <a:lnTo>
                  <a:pt x="438010" y="341109"/>
                </a:lnTo>
                <a:lnTo>
                  <a:pt x="681621" y="9740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gdeaf0d618d_0_343"/>
          <p:cNvSpPr/>
          <p:nvPr/>
        </p:nvSpPr>
        <p:spPr>
          <a:xfrm>
            <a:off x="13026505" y="316750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80" y="584466"/>
                </a:moveTo>
                <a:lnTo>
                  <a:pt x="437705" y="340804"/>
                </a:lnTo>
                <a:lnTo>
                  <a:pt x="681316" y="97116"/>
                </a:lnTo>
                <a:lnTo>
                  <a:pt x="584390" y="215"/>
                </a:lnTo>
                <a:lnTo>
                  <a:pt x="340804" y="243903"/>
                </a:lnTo>
                <a:lnTo>
                  <a:pt x="96913" y="0"/>
                </a:lnTo>
                <a:lnTo>
                  <a:pt x="0" y="96913"/>
                </a:lnTo>
                <a:lnTo>
                  <a:pt x="243903" y="340829"/>
                </a:lnTo>
                <a:lnTo>
                  <a:pt x="25" y="584796"/>
                </a:lnTo>
                <a:lnTo>
                  <a:pt x="96951" y="681685"/>
                </a:lnTo>
                <a:lnTo>
                  <a:pt x="340817" y="437743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gdeaf0d618d_0_343"/>
          <p:cNvSpPr/>
          <p:nvPr/>
        </p:nvSpPr>
        <p:spPr>
          <a:xfrm>
            <a:off x="15471013" y="316661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80" y="584466"/>
                </a:moveTo>
                <a:lnTo>
                  <a:pt x="437832" y="340931"/>
                </a:lnTo>
                <a:lnTo>
                  <a:pt x="681329" y="97370"/>
                </a:lnTo>
                <a:lnTo>
                  <a:pt x="584390" y="469"/>
                </a:lnTo>
                <a:lnTo>
                  <a:pt x="340918" y="244017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56"/>
                </a:lnTo>
                <a:lnTo>
                  <a:pt x="25" y="585050"/>
                </a:lnTo>
                <a:lnTo>
                  <a:pt x="96951" y="681939"/>
                </a:lnTo>
                <a:lnTo>
                  <a:pt x="340944" y="437870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gdeaf0d618d_0_343"/>
          <p:cNvSpPr/>
          <p:nvPr/>
        </p:nvSpPr>
        <p:spPr>
          <a:xfrm>
            <a:off x="15639389" y="1702917"/>
            <a:ext cx="344805" cy="346075"/>
          </a:xfrm>
          <a:custGeom>
            <a:rect b="b" l="l" r="r" t="t"/>
            <a:pathLst>
              <a:path extrusionOk="0" h="346075" w="344805">
                <a:moveTo>
                  <a:pt x="344195" y="329971"/>
                </a:moveTo>
                <a:lnTo>
                  <a:pt x="186956" y="172732"/>
                </a:lnTo>
                <a:lnTo>
                  <a:pt x="343674" y="16014"/>
                </a:lnTo>
                <a:lnTo>
                  <a:pt x="327672" y="0"/>
                </a:lnTo>
                <a:lnTo>
                  <a:pt x="170942" y="156730"/>
                </a:lnTo>
                <a:lnTo>
                  <a:pt x="16522" y="2298"/>
                </a:lnTo>
                <a:lnTo>
                  <a:pt x="508" y="18313"/>
                </a:lnTo>
                <a:lnTo>
                  <a:pt x="154927" y="172745"/>
                </a:lnTo>
                <a:lnTo>
                  <a:pt x="0" y="327672"/>
                </a:lnTo>
                <a:lnTo>
                  <a:pt x="16002" y="343687"/>
                </a:lnTo>
                <a:lnTo>
                  <a:pt x="170942" y="188747"/>
                </a:lnTo>
                <a:lnTo>
                  <a:pt x="328180" y="345986"/>
                </a:lnTo>
                <a:lnTo>
                  <a:pt x="344195" y="3299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gdeaf0d618d_0_343"/>
          <p:cNvSpPr/>
          <p:nvPr/>
        </p:nvSpPr>
        <p:spPr>
          <a:xfrm>
            <a:off x="13194869" y="1702752"/>
            <a:ext cx="344805" cy="346710"/>
          </a:xfrm>
          <a:custGeom>
            <a:rect b="b" l="l" r="r" t="t"/>
            <a:pathLst>
              <a:path extrusionOk="0" h="346710" w="344805">
                <a:moveTo>
                  <a:pt x="344500" y="330263"/>
                </a:moveTo>
                <a:lnTo>
                  <a:pt x="186969" y="172732"/>
                </a:lnTo>
                <a:lnTo>
                  <a:pt x="343687" y="16014"/>
                </a:lnTo>
                <a:lnTo>
                  <a:pt x="327672" y="0"/>
                </a:lnTo>
                <a:lnTo>
                  <a:pt x="170954" y="156718"/>
                </a:lnTo>
                <a:lnTo>
                  <a:pt x="16827" y="2590"/>
                </a:lnTo>
                <a:lnTo>
                  <a:pt x="825" y="18605"/>
                </a:lnTo>
                <a:lnTo>
                  <a:pt x="154940" y="172732"/>
                </a:lnTo>
                <a:lnTo>
                  <a:pt x="0" y="327672"/>
                </a:lnTo>
                <a:lnTo>
                  <a:pt x="16014" y="343687"/>
                </a:lnTo>
                <a:lnTo>
                  <a:pt x="170954" y="188747"/>
                </a:lnTo>
                <a:lnTo>
                  <a:pt x="328485" y="346278"/>
                </a:lnTo>
                <a:lnTo>
                  <a:pt x="344500" y="3302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gdeaf0d618d_0_343"/>
          <p:cNvSpPr/>
          <p:nvPr/>
        </p:nvSpPr>
        <p:spPr>
          <a:xfrm>
            <a:off x="14417470" y="487755"/>
            <a:ext cx="344169" cy="345440"/>
          </a:xfrm>
          <a:custGeom>
            <a:rect b="b" l="l" r="r" t="t"/>
            <a:pathLst>
              <a:path extrusionOk="0" h="345440" w="344169">
                <a:moveTo>
                  <a:pt x="343890" y="16014"/>
                </a:moveTo>
                <a:lnTo>
                  <a:pt x="327888" y="0"/>
                </a:lnTo>
                <a:lnTo>
                  <a:pt x="171081" y="156806"/>
                </a:lnTo>
                <a:lnTo>
                  <a:pt x="16014" y="1714"/>
                </a:lnTo>
                <a:lnTo>
                  <a:pt x="0" y="17729"/>
                </a:lnTo>
                <a:lnTo>
                  <a:pt x="155079" y="172808"/>
                </a:lnTo>
                <a:lnTo>
                  <a:pt x="215" y="327672"/>
                </a:lnTo>
                <a:lnTo>
                  <a:pt x="16230" y="343674"/>
                </a:lnTo>
                <a:lnTo>
                  <a:pt x="171081" y="188823"/>
                </a:lnTo>
                <a:lnTo>
                  <a:pt x="327672" y="345401"/>
                </a:lnTo>
                <a:lnTo>
                  <a:pt x="343674" y="329387"/>
                </a:lnTo>
                <a:lnTo>
                  <a:pt x="187096" y="172808"/>
                </a:lnTo>
                <a:lnTo>
                  <a:pt x="343890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gdeaf0d618d_0_343"/>
          <p:cNvSpPr txBox="1"/>
          <p:nvPr/>
        </p:nvSpPr>
        <p:spPr>
          <a:xfrm>
            <a:off x="1838950" y="3498313"/>
            <a:ext cx="12578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highlight>
                  <a:srgbClr val="001CE6"/>
                </a:highlight>
              </a:rPr>
              <a:t>Mãos a obra: Utilizando linters</a:t>
            </a:r>
            <a:endParaRPr sz="6000">
              <a:solidFill>
                <a:schemeClr val="lt1"/>
              </a:solidFill>
              <a:highlight>
                <a:srgbClr val="001CE6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deaf0d618d_0_106"/>
          <p:cNvSpPr/>
          <p:nvPr/>
        </p:nvSpPr>
        <p:spPr>
          <a:xfrm>
            <a:off x="0" y="0"/>
            <a:ext cx="16256000" cy="9144000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4" name="Google Shape;824;gdeaf0d618d_0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128000"/>
            <a:ext cx="2158962" cy="254208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gdeaf0d618d_0_106"/>
          <p:cNvSpPr/>
          <p:nvPr/>
        </p:nvSpPr>
        <p:spPr>
          <a:xfrm>
            <a:off x="11991957" y="4432329"/>
            <a:ext cx="307340" cy="306704"/>
          </a:xfrm>
          <a:custGeom>
            <a:rect b="b" l="l" r="r" t="t"/>
            <a:pathLst>
              <a:path extrusionOk="0" h="306704" w="307340">
                <a:moveTo>
                  <a:pt x="55532" y="0"/>
                </a:moveTo>
                <a:lnTo>
                  <a:pt x="156304" y="139396"/>
                </a:lnTo>
                <a:lnTo>
                  <a:pt x="295057" y="39669"/>
                </a:lnTo>
                <a:lnTo>
                  <a:pt x="307099" y="56323"/>
                </a:lnTo>
                <a:lnTo>
                  <a:pt x="168345" y="156051"/>
                </a:lnTo>
                <a:lnTo>
                  <a:pt x="268412" y="294473"/>
                </a:lnTo>
                <a:lnTo>
                  <a:pt x="251723" y="306465"/>
                </a:lnTo>
                <a:lnTo>
                  <a:pt x="151658" y="168045"/>
                </a:lnTo>
                <a:lnTo>
                  <a:pt x="12042" y="268392"/>
                </a:lnTo>
                <a:lnTo>
                  <a:pt x="0" y="251739"/>
                </a:lnTo>
                <a:lnTo>
                  <a:pt x="139617" y="151391"/>
                </a:lnTo>
                <a:lnTo>
                  <a:pt x="38843" y="11991"/>
                </a:lnTo>
                <a:lnTo>
                  <a:pt x="55532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gdeaf0d618d_0_106"/>
          <p:cNvSpPr/>
          <p:nvPr/>
        </p:nvSpPr>
        <p:spPr>
          <a:xfrm>
            <a:off x="15716981" y="1976531"/>
            <a:ext cx="539115" cy="605155"/>
          </a:xfrm>
          <a:custGeom>
            <a:rect b="b" l="l" r="r" t="t"/>
            <a:pathLst>
              <a:path extrusionOk="0" h="605155" w="539115">
                <a:moveTo>
                  <a:pt x="0" y="302308"/>
                </a:moveTo>
                <a:lnTo>
                  <a:pt x="1752" y="268187"/>
                </a:lnTo>
                <a:lnTo>
                  <a:pt x="285405" y="283576"/>
                </a:lnTo>
                <a:lnTo>
                  <a:pt x="300007" y="0"/>
                </a:lnTo>
                <a:lnTo>
                  <a:pt x="334122" y="1855"/>
                </a:lnTo>
                <a:lnTo>
                  <a:pt x="319519" y="285425"/>
                </a:lnTo>
                <a:lnTo>
                  <a:pt x="351882" y="321397"/>
                </a:lnTo>
                <a:lnTo>
                  <a:pt x="317764" y="319546"/>
                </a:lnTo>
                <a:lnTo>
                  <a:pt x="316007" y="353661"/>
                </a:lnTo>
                <a:lnTo>
                  <a:pt x="283649" y="317696"/>
                </a:lnTo>
                <a:lnTo>
                  <a:pt x="0" y="302308"/>
                </a:lnTo>
                <a:close/>
              </a:path>
              <a:path extrusionOk="0" h="605155" w="539115">
                <a:moveTo>
                  <a:pt x="351882" y="321397"/>
                </a:moveTo>
                <a:lnTo>
                  <a:pt x="319519" y="285425"/>
                </a:lnTo>
                <a:lnTo>
                  <a:pt x="539017" y="297333"/>
                </a:lnTo>
                <a:lnTo>
                  <a:pt x="539017" y="331549"/>
                </a:lnTo>
                <a:lnTo>
                  <a:pt x="351882" y="321397"/>
                </a:lnTo>
                <a:close/>
              </a:path>
              <a:path extrusionOk="0" h="605155" w="539115">
                <a:moveTo>
                  <a:pt x="268944" y="603269"/>
                </a:moveTo>
                <a:lnTo>
                  <a:pt x="283649" y="317696"/>
                </a:lnTo>
                <a:lnTo>
                  <a:pt x="316007" y="353661"/>
                </a:lnTo>
                <a:lnTo>
                  <a:pt x="303057" y="605125"/>
                </a:lnTo>
                <a:lnTo>
                  <a:pt x="268944" y="60326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gdeaf0d618d_0_106"/>
          <p:cNvSpPr/>
          <p:nvPr/>
        </p:nvSpPr>
        <p:spPr>
          <a:xfrm>
            <a:off x="14748063" y="3049426"/>
            <a:ext cx="396875" cy="396875"/>
          </a:xfrm>
          <a:custGeom>
            <a:rect b="b" l="l" r="r" t="t"/>
            <a:pathLst>
              <a:path extrusionOk="0" h="396875" w="396875">
                <a:moveTo>
                  <a:pt x="396392" y="195630"/>
                </a:moveTo>
                <a:lnTo>
                  <a:pt x="209487" y="209202"/>
                </a:lnTo>
                <a:lnTo>
                  <a:pt x="222458" y="394912"/>
                </a:lnTo>
                <a:lnTo>
                  <a:pt x="200127" y="396536"/>
                </a:lnTo>
                <a:lnTo>
                  <a:pt x="187155" y="210824"/>
                </a:lnTo>
                <a:lnTo>
                  <a:pt x="1557" y="224301"/>
                </a:lnTo>
                <a:lnTo>
                  <a:pt x="0" y="201965"/>
                </a:lnTo>
                <a:lnTo>
                  <a:pt x="185594" y="188489"/>
                </a:lnTo>
                <a:lnTo>
                  <a:pt x="172542" y="1624"/>
                </a:lnTo>
                <a:lnTo>
                  <a:pt x="194873" y="0"/>
                </a:lnTo>
                <a:lnTo>
                  <a:pt x="207926" y="186867"/>
                </a:lnTo>
                <a:lnTo>
                  <a:pt x="394835" y="173295"/>
                </a:lnTo>
                <a:lnTo>
                  <a:pt x="396392" y="19563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gdeaf0d618d_0_106"/>
          <p:cNvSpPr/>
          <p:nvPr/>
        </p:nvSpPr>
        <p:spPr>
          <a:xfrm>
            <a:off x="14036863" y="712626"/>
            <a:ext cx="396875" cy="396875"/>
          </a:xfrm>
          <a:custGeom>
            <a:rect b="b" l="l" r="r" t="t"/>
            <a:pathLst>
              <a:path extrusionOk="0" h="396875" w="396875">
                <a:moveTo>
                  <a:pt x="396392" y="195630"/>
                </a:moveTo>
                <a:lnTo>
                  <a:pt x="209487" y="209202"/>
                </a:lnTo>
                <a:lnTo>
                  <a:pt x="222458" y="394912"/>
                </a:lnTo>
                <a:lnTo>
                  <a:pt x="200127" y="396536"/>
                </a:lnTo>
                <a:lnTo>
                  <a:pt x="187155" y="210824"/>
                </a:lnTo>
                <a:lnTo>
                  <a:pt x="1557" y="224301"/>
                </a:lnTo>
                <a:lnTo>
                  <a:pt x="0" y="201965"/>
                </a:lnTo>
                <a:lnTo>
                  <a:pt x="185594" y="188489"/>
                </a:lnTo>
                <a:lnTo>
                  <a:pt x="172542" y="1624"/>
                </a:lnTo>
                <a:lnTo>
                  <a:pt x="194873" y="0"/>
                </a:lnTo>
                <a:lnTo>
                  <a:pt x="207926" y="186867"/>
                </a:lnTo>
                <a:lnTo>
                  <a:pt x="394835" y="173295"/>
                </a:lnTo>
                <a:lnTo>
                  <a:pt x="396392" y="19563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9" name="Google Shape;829;gdeaf0d618d_0_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43567" y="6279450"/>
            <a:ext cx="220531" cy="220643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gdeaf0d618d_0_106"/>
          <p:cNvSpPr/>
          <p:nvPr/>
        </p:nvSpPr>
        <p:spPr>
          <a:xfrm>
            <a:off x="15575613" y="8936847"/>
            <a:ext cx="317500" cy="207645"/>
          </a:xfrm>
          <a:custGeom>
            <a:rect b="b" l="l" r="r" t="t"/>
            <a:pathLst>
              <a:path extrusionOk="0" h="207645" w="317500">
                <a:moveTo>
                  <a:pt x="193415" y="0"/>
                </a:moveTo>
                <a:lnTo>
                  <a:pt x="211082" y="4840"/>
                </a:lnTo>
                <a:lnTo>
                  <a:pt x="170412" y="151609"/>
                </a:lnTo>
                <a:lnTo>
                  <a:pt x="317231" y="191858"/>
                </a:lnTo>
                <a:lnTo>
                  <a:pt x="312991" y="207150"/>
                </a:lnTo>
                <a:lnTo>
                  <a:pt x="303731" y="207150"/>
                </a:lnTo>
                <a:lnTo>
                  <a:pt x="165521" y="169261"/>
                </a:lnTo>
                <a:lnTo>
                  <a:pt x="142963" y="182072"/>
                </a:lnTo>
                <a:lnTo>
                  <a:pt x="147855" y="164418"/>
                </a:lnTo>
                <a:lnTo>
                  <a:pt x="130192" y="159576"/>
                </a:lnTo>
                <a:lnTo>
                  <a:pt x="152746" y="146767"/>
                </a:lnTo>
                <a:lnTo>
                  <a:pt x="193415" y="0"/>
                </a:lnTo>
                <a:close/>
              </a:path>
              <a:path extrusionOk="0" h="207645" w="317500">
                <a:moveTo>
                  <a:pt x="142963" y="182072"/>
                </a:moveTo>
                <a:lnTo>
                  <a:pt x="165521" y="169261"/>
                </a:lnTo>
                <a:lnTo>
                  <a:pt x="155022" y="207150"/>
                </a:lnTo>
                <a:lnTo>
                  <a:pt x="136014" y="207150"/>
                </a:lnTo>
                <a:lnTo>
                  <a:pt x="142963" y="182072"/>
                </a:lnTo>
                <a:close/>
              </a:path>
              <a:path extrusionOk="0" h="207645" w="317500">
                <a:moveTo>
                  <a:pt x="4893" y="106234"/>
                </a:moveTo>
                <a:lnTo>
                  <a:pt x="152746" y="146767"/>
                </a:lnTo>
                <a:lnTo>
                  <a:pt x="130192" y="159576"/>
                </a:lnTo>
                <a:lnTo>
                  <a:pt x="0" y="123884"/>
                </a:lnTo>
                <a:lnTo>
                  <a:pt x="4893" y="10623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1" name="Google Shape;831;gdeaf0d618d_0_1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57698" y="5732009"/>
            <a:ext cx="182768" cy="182368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gdeaf0d618d_0_106"/>
          <p:cNvSpPr/>
          <p:nvPr/>
        </p:nvSpPr>
        <p:spPr>
          <a:xfrm>
            <a:off x="14394167" y="7549257"/>
            <a:ext cx="318134" cy="317500"/>
          </a:xfrm>
          <a:custGeom>
            <a:rect b="b" l="l" r="r" t="t"/>
            <a:pathLst>
              <a:path extrusionOk="0" h="317500" w="318134">
                <a:moveTo>
                  <a:pt x="125487" y="0"/>
                </a:moveTo>
                <a:lnTo>
                  <a:pt x="165684" y="147944"/>
                </a:lnTo>
                <a:lnTo>
                  <a:pt x="312763" y="108417"/>
                </a:lnTo>
                <a:lnTo>
                  <a:pt x="317568" y="126092"/>
                </a:lnTo>
                <a:lnTo>
                  <a:pt x="170487" y="165620"/>
                </a:lnTo>
                <a:lnTo>
                  <a:pt x="210402" y="312530"/>
                </a:lnTo>
                <a:lnTo>
                  <a:pt x="192712" y="317282"/>
                </a:lnTo>
                <a:lnTo>
                  <a:pt x="152798" y="170375"/>
                </a:lnTo>
                <a:lnTo>
                  <a:pt x="4805" y="210148"/>
                </a:lnTo>
                <a:lnTo>
                  <a:pt x="0" y="192472"/>
                </a:lnTo>
                <a:lnTo>
                  <a:pt x="147995" y="152698"/>
                </a:lnTo>
                <a:lnTo>
                  <a:pt x="107798" y="4751"/>
                </a:lnTo>
                <a:lnTo>
                  <a:pt x="125487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3" name="Google Shape;833;gdeaf0d618d_0_1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397594" y="4477815"/>
            <a:ext cx="159417" cy="158991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gdeaf0d618d_0_106"/>
          <p:cNvSpPr/>
          <p:nvPr/>
        </p:nvSpPr>
        <p:spPr>
          <a:xfrm>
            <a:off x="13430764" y="6056505"/>
            <a:ext cx="289559" cy="289560"/>
          </a:xfrm>
          <a:custGeom>
            <a:rect b="b" l="l" r="r" t="t"/>
            <a:pathLst>
              <a:path extrusionOk="0" h="289560" w="289559">
                <a:moveTo>
                  <a:pt x="91166" y="0"/>
                </a:moveTo>
                <a:lnTo>
                  <a:pt x="149609" y="133530"/>
                </a:lnTo>
                <a:lnTo>
                  <a:pt x="282418" y="75836"/>
                </a:lnTo>
                <a:lnTo>
                  <a:pt x="289404" y="91790"/>
                </a:lnTo>
                <a:lnTo>
                  <a:pt x="156592" y="149484"/>
                </a:lnTo>
                <a:lnTo>
                  <a:pt x="214627" y="282080"/>
                </a:lnTo>
                <a:lnTo>
                  <a:pt x="198653" y="289017"/>
                </a:lnTo>
                <a:lnTo>
                  <a:pt x="140620" y="156423"/>
                </a:lnTo>
                <a:lnTo>
                  <a:pt x="6985" y="214475"/>
                </a:lnTo>
                <a:lnTo>
                  <a:pt x="0" y="198522"/>
                </a:lnTo>
                <a:lnTo>
                  <a:pt x="133636" y="140469"/>
                </a:lnTo>
                <a:lnTo>
                  <a:pt x="75192" y="6936"/>
                </a:lnTo>
                <a:lnTo>
                  <a:pt x="91166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gdeaf0d618d_0_106"/>
          <p:cNvSpPr/>
          <p:nvPr/>
        </p:nvSpPr>
        <p:spPr>
          <a:xfrm>
            <a:off x="13436922" y="2155526"/>
            <a:ext cx="647700" cy="647064"/>
          </a:xfrm>
          <a:custGeom>
            <a:rect b="b" l="l" r="r" t="t"/>
            <a:pathLst>
              <a:path extrusionOk="0" h="647064" w="647700">
                <a:moveTo>
                  <a:pt x="483902" y="646579"/>
                </a:moveTo>
                <a:lnTo>
                  <a:pt x="315245" y="349995"/>
                </a:lnTo>
                <a:lnTo>
                  <a:pt x="20156" y="516729"/>
                </a:lnTo>
                <a:lnTo>
                  <a:pt x="0" y="481296"/>
                </a:lnTo>
                <a:lnTo>
                  <a:pt x="295093" y="314559"/>
                </a:lnTo>
                <a:lnTo>
                  <a:pt x="127616" y="20048"/>
                </a:lnTo>
                <a:lnTo>
                  <a:pt x="163110" y="0"/>
                </a:lnTo>
                <a:lnTo>
                  <a:pt x="330582" y="294505"/>
                </a:lnTo>
                <a:lnTo>
                  <a:pt x="627507" y="126734"/>
                </a:lnTo>
                <a:lnTo>
                  <a:pt x="647663" y="162168"/>
                </a:lnTo>
                <a:lnTo>
                  <a:pt x="350735" y="329941"/>
                </a:lnTo>
                <a:lnTo>
                  <a:pt x="519394" y="626532"/>
                </a:lnTo>
                <a:lnTo>
                  <a:pt x="483902" y="64657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gdeaf0d618d_0_106"/>
          <p:cNvSpPr/>
          <p:nvPr/>
        </p:nvSpPr>
        <p:spPr>
          <a:xfrm>
            <a:off x="12725721" y="0"/>
            <a:ext cx="614044" cy="465455"/>
          </a:xfrm>
          <a:custGeom>
            <a:rect b="b" l="l" r="r" t="t"/>
            <a:pathLst>
              <a:path extrusionOk="0" h="465455" w="614044">
                <a:moveTo>
                  <a:pt x="386230" y="128610"/>
                </a:moveTo>
                <a:lnTo>
                  <a:pt x="330582" y="113231"/>
                </a:lnTo>
                <a:lnTo>
                  <a:pt x="530982" y="0"/>
                </a:lnTo>
                <a:lnTo>
                  <a:pt x="613848" y="0"/>
                </a:lnTo>
                <a:lnTo>
                  <a:pt x="386230" y="128610"/>
                </a:lnTo>
                <a:close/>
              </a:path>
              <a:path extrusionOk="0" h="465455" w="614044">
                <a:moveTo>
                  <a:pt x="20156" y="335454"/>
                </a:moveTo>
                <a:lnTo>
                  <a:pt x="0" y="300021"/>
                </a:lnTo>
                <a:lnTo>
                  <a:pt x="295093" y="133285"/>
                </a:lnTo>
                <a:lnTo>
                  <a:pt x="219299" y="0"/>
                </a:lnTo>
                <a:lnTo>
                  <a:pt x="266193" y="0"/>
                </a:lnTo>
                <a:lnTo>
                  <a:pt x="330582" y="113231"/>
                </a:lnTo>
                <a:lnTo>
                  <a:pt x="386230" y="128610"/>
                </a:lnTo>
                <a:lnTo>
                  <a:pt x="350735" y="148666"/>
                </a:lnTo>
                <a:lnTo>
                  <a:pt x="370883" y="184097"/>
                </a:lnTo>
                <a:lnTo>
                  <a:pt x="315245" y="168720"/>
                </a:lnTo>
                <a:lnTo>
                  <a:pt x="20156" y="335454"/>
                </a:lnTo>
                <a:close/>
              </a:path>
              <a:path extrusionOk="0" h="465455" w="614044">
                <a:moveTo>
                  <a:pt x="483902" y="465305"/>
                </a:moveTo>
                <a:lnTo>
                  <a:pt x="315245" y="168720"/>
                </a:lnTo>
                <a:lnTo>
                  <a:pt x="370883" y="184097"/>
                </a:lnTo>
                <a:lnTo>
                  <a:pt x="519394" y="445258"/>
                </a:lnTo>
                <a:lnTo>
                  <a:pt x="483902" y="46530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gdeaf0d618d_0_106"/>
          <p:cNvSpPr/>
          <p:nvPr/>
        </p:nvSpPr>
        <p:spPr>
          <a:xfrm>
            <a:off x="15061838" y="4502752"/>
            <a:ext cx="394969" cy="395604"/>
          </a:xfrm>
          <a:custGeom>
            <a:rect b="b" l="l" r="r" t="t"/>
            <a:pathLst>
              <a:path extrusionOk="0" h="395604" w="394969">
                <a:moveTo>
                  <a:pt x="394495" y="67254"/>
                </a:moveTo>
                <a:lnTo>
                  <a:pt x="215284" y="200961"/>
                </a:lnTo>
                <a:lnTo>
                  <a:pt x="347620" y="379357"/>
                </a:lnTo>
                <a:lnTo>
                  <a:pt x="326210" y="395335"/>
                </a:lnTo>
                <a:lnTo>
                  <a:pt x="193872" y="216937"/>
                </a:lnTo>
                <a:lnTo>
                  <a:pt x="15913" y="349711"/>
                </a:lnTo>
                <a:lnTo>
                  <a:pt x="0" y="328253"/>
                </a:lnTo>
                <a:lnTo>
                  <a:pt x="177955" y="195483"/>
                </a:lnTo>
                <a:lnTo>
                  <a:pt x="44796" y="15978"/>
                </a:lnTo>
                <a:lnTo>
                  <a:pt x="66206" y="0"/>
                </a:lnTo>
                <a:lnTo>
                  <a:pt x="199367" y="179506"/>
                </a:lnTo>
                <a:lnTo>
                  <a:pt x="378583" y="45796"/>
                </a:lnTo>
                <a:lnTo>
                  <a:pt x="394495" y="6725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8" name="Google Shape;838;gdeaf0d618d_0_10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42331" y="6760871"/>
            <a:ext cx="190455" cy="190301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gdeaf0d618d_0_106"/>
          <p:cNvSpPr/>
          <p:nvPr/>
        </p:nvSpPr>
        <p:spPr>
          <a:xfrm>
            <a:off x="14217794" y="6461893"/>
            <a:ext cx="401955" cy="401954"/>
          </a:xfrm>
          <a:custGeom>
            <a:rect b="b" l="l" r="r" t="t"/>
            <a:pathLst>
              <a:path extrusionOk="0" h="401954" w="401955">
                <a:moveTo>
                  <a:pt x="236637" y="2770"/>
                </a:moveTo>
                <a:lnTo>
                  <a:pt x="213998" y="191646"/>
                </a:lnTo>
                <a:lnTo>
                  <a:pt x="401567" y="214652"/>
                </a:lnTo>
                <a:lnTo>
                  <a:pt x="398865" y="237219"/>
                </a:lnTo>
                <a:lnTo>
                  <a:pt x="211293" y="214213"/>
                </a:lnTo>
                <a:lnTo>
                  <a:pt x="188812" y="401768"/>
                </a:lnTo>
                <a:lnTo>
                  <a:pt x="166253" y="398998"/>
                </a:lnTo>
                <a:lnTo>
                  <a:pt x="188735" y="211447"/>
                </a:lnTo>
                <a:lnTo>
                  <a:pt x="0" y="188297"/>
                </a:lnTo>
                <a:lnTo>
                  <a:pt x="2701" y="165730"/>
                </a:lnTo>
                <a:lnTo>
                  <a:pt x="191439" y="188880"/>
                </a:lnTo>
                <a:lnTo>
                  <a:pt x="214080" y="0"/>
                </a:lnTo>
                <a:lnTo>
                  <a:pt x="236637" y="277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gdeaf0d618d_0_106"/>
          <p:cNvSpPr/>
          <p:nvPr/>
        </p:nvSpPr>
        <p:spPr>
          <a:xfrm>
            <a:off x="13369469" y="8396380"/>
            <a:ext cx="530225" cy="530859"/>
          </a:xfrm>
          <a:custGeom>
            <a:rect b="b" l="l" r="r" t="t"/>
            <a:pathLst>
              <a:path extrusionOk="0" h="530859" w="530225">
                <a:moveTo>
                  <a:pt x="424843" y="16392"/>
                </a:moveTo>
                <a:lnTo>
                  <a:pt x="288341" y="259857"/>
                </a:lnTo>
                <a:lnTo>
                  <a:pt x="529828" y="396124"/>
                </a:lnTo>
                <a:lnTo>
                  <a:pt x="513523" y="425216"/>
                </a:lnTo>
                <a:lnTo>
                  <a:pt x="272032" y="288947"/>
                </a:lnTo>
                <a:lnTo>
                  <a:pt x="136485" y="530711"/>
                </a:lnTo>
                <a:lnTo>
                  <a:pt x="107443" y="514318"/>
                </a:lnTo>
                <a:lnTo>
                  <a:pt x="242989" y="272560"/>
                </a:lnTo>
                <a:lnTo>
                  <a:pt x="0" y="135445"/>
                </a:lnTo>
                <a:lnTo>
                  <a:pt x="16305" y="106354"/>
                </a:lnTo>
                <a:lnTo>
                  <a:pt x="259297" y="243470"/>
                </a:lnTo>
                <a:lnTo>
                  <a:pt x="395803" y="0"/>
                </a:lnTo>
                <a:lnTo>
                  <a:pt x="424843" y="1639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gdeaf0d618d_0_106"/>
          <p:cNvSpPr/>
          <p:nvPr/>
        </p:nvSpPr>
        <p:spPr>
          <a:xfrm>
            <a:off x="14960530" y="5606499"/>
            <a:ext cx="448309" cy="448945"/>
          </a:xfrm>
          <a:custGeom>
            <a:rect b="b" l="l" r="r" t="t"/>
            <a:pathLst>
              <a:path extrusionOk="0" h="448945" w="448309">
                <a:moveTo>
                  <a:pt x="448260" y="192948"/>
                </a:moveTo>
                <a:lnTo>
                  <a:pt x="269422" y="248985"/>
                </a:lnTo>
                <a:lnTo>
                  <a:pt x="324702" y="426767"/>
                </a:lnTo>
                <a:lnTo>
                  <a:pt x="254663" y="448724"/>
                </a:lnTo>
                <a:lnTo>
                  <a:pt x="199380" y="270933"/>
                </a:lnTo>
                <a:lnTo>
                  <a:pt x="21784" y="326580"/>
                </a:lnTo>
                <a:lnTo>
                  <a:pt x="0" y="256487"/>
                </a:lnTo>
                <a:lnTo>
                  <a:pt x="177585" y="200844"/>
                </a:lnTo>
                <a:lnTo>
                  <a:pt x="121961" y="21956"/>
                </a:lnTo>
                <a:lnTo>
                  <a:pt x="192000" y="0"/>
                </a:lnTo>
                <a:lnTo>
                  <a:pt x="247627" y="178896"/>
                </a:lnTo>
                <a:lnTo>
                  <a:pt x="426478" y="122856"/>
                </a:lnTo>
                <a:lnTo>
                  <a:pt x="448260" y="1929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2" name="Google Shape;842;gdeaf0d618d_0_10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135264" y="5877311"/>
            <a:ext cx="220144" cy="220630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gdeaf0d618d_0_106"/>
          <p:cNvSpPr/>
          <p:nvPr/>
        </p:nvSpPr>
        <p:spPr>
          <a:xfrm>
            <a:off x="13585950" y="7455802"/>
            <a:ext cx="385444" cy="386079"/>
          </a:xfrm>
          <a:custGeom>
            <a:rect b="b" l="l" r="r" t="t"/>
            <a:pathLst>
              <a:path extrusionOk="0" h="386079" w="385444">
                <a:moveTo>
                  <a:pt x="385445" y="146676"/>
                </a:moveTo>
                <a:lnTo>
                  <a:pt x="234245" y="210554"/>
                </a:lnTo>
                <a:lnTo>
                  <a:pt x="297375" y="360896"/>
                </a:lnTo>
                <a:lnTo>
                  <a:pt x="238161" y="385922"/>
                </a:lnTo>
                <a:lnTo>
                  <a:pt x="175028" y="235573"/>
                </a:lnTo>
                <a:lnTo>
                  <a:pt x="24880" y="299007"/>
                </a:lnTo>
                <a:lnTo>
                  <a:pt x="0" y="239732"/>
                </a:lnTo>
                <a:lnTo>
                  <a:pt x="150139" y="176302"/>
                </a:lnTo>
                <a:lnTo>
                  <a:pt x="86617" y="25026"/>
                </a:lnTo>
                <a:lnTo>
                  <a:pt x="145831" y="0"/>
                </a:lnTo>
                <a:lnTo>
                  <a:pt x="209356" y="151284"/>
                </a:lnTo>
                <a:lnTo>
                  <a:pt x="360566" y="87402"/>
                </a:lnTo>
                <a:lnTo>
                  <a:pt x="385445" y="1466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gdeaf0d618d_0_106"/>
          <p:cNvSpPr/>
          <p:nvPr/>
        </p:nvSpPr>
        <p:spPr>
          <a:xfrm>
            <a:off x="11982099" y="528511"/>
            <a:ext cx="1318259" cy="1318895"/>
          </a:xfrm>
          <a:custGeom>
            <a:rect b="b" l="l" r="r" t="t"/>
            <a:pathLst>
              <a:path extrusionOk="0" h="1318895" w="1318259">
                <a:moveTo>
                  <a:pt x="925916" y="53410"/>
                </a:moveTo>
                <a:lnTo>
                  <a:pt x="790782" y="584067"/>
                </a:lnTo>
                <a:lnTo>
                  <a:pt x="1317649" y="719461"/>
                </a:lnTo>
                <a:lnTo>
                  <a:pt x="1264754" y="927301"/>
                </a:lnTo>
                <a:lnTo>
                  <a:pt x="737858" y="791900"/>
                </a:lnTo>
                <a:lnTo>
                  <a:pt x="603664" y="1318869"/>
                </a:lnTo>
                <a:lnTo>
                  <a:pt x="395954" y="1265462"/>
                </a:lnTo>
                <a:lnTo>
                  <a:pt x="530144" y="738524"/>
                </a:lnTo>
                <a:lnTo>
                  <a:pt x="0" y="602288"/>
                </a:lnTo>
                <a:lnTo>
                  <a:pt x="52895" y="394448"/>
                </a:lnTo>
                <a:lnTo>
                  <a:pt x="583067" y="530691"/>
                </a:lnTo>
                <a:lnTo>
                  <a:pt x="718213" y="0"/>
                </a:lnTo>
                <a:lnTo>
                  <a:pt x="925916" y="534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5" name="Google Shape;845;gdeaf0d618d_0_10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062272" y="6910513"/>
            <a:ext cx="132790" cy="1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gdeaf0d618d_0_106"/>
          <p:cNvSpPr/>
          <p:nvPr/>
        </p:nvSpPr>
        <p:spPr>
          <a:xfrm>
            <a:off x="15100811" y="7164292"/>
            <a:ext cx="918844" cy="916940"/>
          </a:xfrm>
          <a:custGeom>
            <a:rect b="b" l="l" r="r" t="t"/>
            <a:pathLst>
              <a:path extrusionOk="0" h="916940" w="918844">
                <a:moveTo>
                  <a:pt x="221688" y="0"/>
                </a:moveTo>
                <a:lnTo>
                  <a:pt x="477325" y="342525"/>
                </a:lnTo>
                <a:lnTo>
                  <a:pt x="818147" y="89315"/>
                </a:lnTo>
                <a:lnTo>
                  <a:pt x="918286" y="223451"/>
                </a:lnTo>
                <a:lnTo>
                  <a:pt x="577446" y="476674"/>
                </a:lnTo>
                <a:lnTo>
                  <a:pt x="831307" y="816818"/>
                </a:lnTo>
                <a:lnTo>
                  <a:pt x="696925" y="916628"/>
                </a:lnTo>
                <a:lnTo>
                  <a:pt x="443081" y="576502"/>
                </a:lnTo>
                <a:lnTo>
                  <a:pt x="100139" y="831286"/>
                </a:lnTo>
                <a:lnTo>
                  <a:pt x="0" y="697150"/>
                </a:lnTo>
                <a:lnTo>
                  <a:pt x="342959" y="442353"/>
                </a:lnTo>
                <a:lnTo>
                  <a:pt x="87307" y="99804"/>
                </a:lnTo>
                <a:lnTo>
                  <a:pt x="2216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7" name="Google Shape;847;gdeaf0d618d_0_10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551430" y="3135707"/>
            <a:ext cx="185271" cy="185398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gdeaf0d618d_0_106"/>
          <p:cNvSpPr/>
          <p:nvPr/>
        </p:nvSpPr>
        <p:spPr>
          <a:xfrm>
            <a:off x="12682897" y="2872027"/>
            <a:ext cx="334009" cy="333375"/>
          </a:xfrm>
          <a:custGeom>
            <a:rect b="b" l="l" r="r" t="t"/>
            <a:pathLst>
              <a:path extrusionOk="0" h="333375" w="334009">
                <a:moveTo>
                  <a:pt x="12988" y="100559"/>
                </a:moveTo>
                <a:lnTo>
                  <a:pt x="147353" y="133408"/>
                </a:lnTo>
                <a:lnTo>
                  <a:pt x="180277" y="0"/>
                </a:lnTo>
                <a:lnTo>
                  <a:pt x="232903" y="12857"/>
                </a:lnTo>
                <a:lnTo>
                  <a:pt x="199977" y="146273"/>
                </a:lnTo>
                <a:lnTo>
                  <a:pt x="333408" y="178894"/>
                </a:lnTo>
                <a:lnTo>
                  <a:pt x="320421" y="231488"/>
                </a:lnTo>
                <a:lnTo>
                  <a:pt x="186998" y="198868"/>
                </a:lnTo>
                <a:lnTo>
                  <a:pt x="153869" y="333107"/>
                </a:lnTo>
                <a:lnTo>
                  <a:pt x="101243" y="320249"/>
                </a:lnTo>
                <a:lnTo>
                  <a:pt x="134373" y="186004"/>
                </a:lnTo>
                <a:lnTo>
                  <a:pt x="0" y="153152"/>
                </a:lnTo>
                <a:lnTo>
                  <a:pt x="12988" y="1005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gdeaf0d618d_0_106"/>
          <p:cNvSpPr/>
          <p:nvPr/>
        </p:nvSpPr>
        <p:spPr>
          <a:xfrm>
            <a:off x="14230356" y="3608201"/>
            <a:ext cx="490855" cy="490220"/>
          </a:xfrm>
          <a:custGeom>
            <a:rect b="b" l="l" r="r" t="t"/>
            <a:pathLst>
              <a:path extrusionOk="0" h="490220" w="490855">
                <a:moveTo>
                  <a:pt x="376257" y="489935"/>
                </a:moveTo>
                <a:lnTo>
                  <a:pt x="236428" y="307380"/>
                </a:lnTo>
                <a:lnTo>
                  <a:pt x="54774" y="445891"/>
                </a:lnTo>
                <a:lnTo>
                  <a:pt x="0" y="374401"/>
                </a:lnTo>
                <a:lnTo>
                  <a:pt x="181664" y="235883"/>
                </a:lnTo>
                <a:lnTo>
                  <a:pt x="42807" y="54598"/>
                </a:lnTo>
                <a:lnTo>
                  <a:pt x="114431" y="0"/>
                </a:lnTo>
                <a:lnTo>
                  <a:pt x="253279" y="181275"/>
                </a:lnTo>
                <a:lnTo>
                  <a:pt x="436063" y="41903"/>
                </a:lnTo>
                <a:lnTo>
                  <a:pt x="490837" y="113393"/>
                </a:lnTo>
                <a:lnTo>
                  <a:pt x="308044" y="252772"/>
                </a:lnTo>
                <a:lnTo>
                  <a:pt x="447880" y="435339"/>
                </a:lnTo>
                <a:lnTo>
                  <a:pt x="376257" y="4899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gdeaf0d618d_0_106"/>
          <p:cNvSpPr/>
          <p:nvPr/>
        </p:nvSpPr>
        <p:spPr>
          <a:xfrm>
            <a:off x="13519156" y="1271402"/>
            <a:ext cx="490855" cy="490219"/>
          </a:xfrm>
          <a:custGeom>
            <a:rect b="b" l="l" r="r" t="t"/>
            <a:pathLst>
              <a:path extrusionOk="0" h="490219" w="490855">
                <a:moveTo>
                  <a:pt x="376257" y="489935"/>
                </a:moveTo>
                <a:lnTo>
                  <a:pt x="236428" y="307380"/>
                </a:lnTo>
                <a:lnTo>
                  <a:pt x="54774" y="445891"/>
                </a:lnTo>
                <a:lnTo>
                  <a:pt x="0" y="374401"/>
                </a:lnTo>
                <a:lnTo>
                  <a:pt x="181664" y="235883"/>
                </a:lnTo>
                <a:lnTo>
                  <a:pt x="42807" y="54598"/>
                </a:lnTo>
                <a:lnTo>
                  <a:pt x="114431" y="0"/>
                </a:lnTo>
                <a:lnTo>
                  <a:pt x="253279" y="181275"/>
                </a:lnTo>
                <a:lnTo>
                  <a:pt x="436063" y="41903"/>
                </a:lnTo>
                <a:lnTo>
                  <a:pt x="490837" y="113393"/>
                </a:lnTo>
                <a:lnTo>
                  <a:pt x="308044" y="252772"/>
                </a:lnTo>
                <a:lnTo>
                  <a:pt x="447880" y="435339"/>
                </a:lnTo>
                <a:lnTo>
                  <a:pt x="376257" y="4899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gdeaf0d618d_0_106"/>
          <p:cNvSpPr/>
          <p:nvPr/>
        </p:nvSpPr>
        <p:spPr>
          <a:xfrm>
            <a:off x="14649023" y="2351929"/>
            <a:ext cx="552450" cy="553085"/>
          </a:xfrm>
          <a:custGeom>
            <a:rect b="b" l="l" r="r" t="t"/>
            <a:pathLst>
              <a:path extrusionOk="0" h="553085" w="552450">
                <a:moveTo>
                  <a:pt x="216215" y="547634"/>
                </a:moveTo>
                <a:lnTo>
                  <a:pt x="228105" y="317989"/>
                </a:lnTo>
                <a:lnTo>
                  <a:pt x="0" y="305678"/>
                </a:lnTo>
                <a:lnTo>
                  <a:pt x="4644" y="215737"/>
                </a:lnTo>
                <a:lnTo>
                  <a:pt x="232761" y="228048"/>
                </a:lnTo>
                <a:lnTo>
                  <a:pt x="244569" y="0"/>
                </a:lnTo>
                <a:lnTo>
                  <a:pt x="334499" y="4865"/>
                </a:lnTo>
                <a:lnTo>
                  <a:pt x="322691" y="232900"/>
                </a:lnTo>
                <a:lnTo>
                  <a:pt x="552215" y="245287"/>
                </a:lnTo>
                <a:lnTo>
                  <a:pt x="547571" y="335228"/>
                </a:lnTo>
                <a:lnTo>
                  <a:pt x="318035" y="322841"/>
                </a:lnTo>
                <a:lnTo>
                  <a:pt x="306142" y="552501"/>
                </a:lnTo>
                <a:lnTo>
                  <a:pt x="216215" y="547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gdeaf0d618d_0_106"/>
          <p:cNvSpPr/>
          <p:nvPr/>
        </p:nvSpPr>
        <p:spPr>
          <a:xfrm>
            <a:off x="13937823" y="15128"/>
            <a:ext cx="552450" cy="553085"/>
          </a:xfrm>
          <a:custGeom>
            <a:rect b="b" l="l" r="r" t="t"/>
            <a:pathLst>
              <a:path extrusionOk="0" h="553085" w="552450">
                <a:moveTo>
                  <a:pt x="216215" y="547634"/>
                </a:moveTo>
                <a:lnTo>
                  <a:pt x="228105" y="317989"/>
                </a:lnTo>
                <a:lnTo>
                  <a:pt x="0" y="305678"/>
                </a:lnTo>
                <a:lnTo>
                  <a:pt x="4644" y="215737"/>
                </a:lnTo>
                <a:lnTo>
                  <a:pt x="232761" y="228048"/>
                </a:lnTo>
                <a:lnTo>
                  <a:pt x="244569" y="0"/>
                </a:lnTo>
                <a:lnTo>
                  <a:pt x="334499" y="4865"/>
                </a:lnTo>
                <a:lnTo>
                  <a:pt x="322691" y="232900"/>
                </a:lnTo>
                <a:lnTo>
                  <a:pt x="552215" y="245287"/>
                </a:lnTo>
                <a:lnTo>
                  <a:pt x="547571" y="335228"/>
                </a:lnTo>
                <a:lnTo>
                  <a:pt x="318035" y="322841"/>
                </a:lnTo>
                <a:lnTo>
                  <a:pt x="306142" y="552501"/>
                </a:lnTo>
                <a:lnTo>
                  <a:pt x="216215" y="547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3" name="Google Shape;853;gdeaf0d618d_0_106"/>
          <p:cNvGrpSpPr/>
          <p:nvPr/>
        </p:nvGrpSpPr>
        <p:grpSpPr>
          <a:xfrm>
            <a:off x="14237320" y="0"/>
            <a:ext cx="2018678" cy="4216176"/>
            <a:chOff x="14237320" y="0"/>
            <a:chExt cx="2018678" cy="4216176"/>
          </a:xfrm>
        </p:grpSpPr>
        <p:sp>
          <p:nvSpPr>
            <p:cNvPr id="854" name="Google Shape;854;gdeaf0d618d_0_106"/>
            <p:cNvSpPr/>
            <p:nvPr/>
          </p:nvSpPr>
          <p:spPr>
            <a:xfrm>
              <a:off x="14874327" y="1417901"/>
              <a:ext cx="316865" cy="316230"/>
            </a:xfrm>
            <a:custGeom>
              <a:rect b="b" l="l" r="r" t="t"/>
              <a:pathLst>
                <a:path extrusionOk="0" h="316230" w="316865">
                  <a:moveTo>
                    <a:pt x="304313" y="219779"/>
                  </a:moveTo>
                  <a:lnTo>
                    <a:pt x="176702" y="189358"/>
                  </a:lnTo>
                  <a:lnTo>
                    <a:pt x="146205" y="316062"/>
                  </a:lnTo>
                  <a:lnTo>
                    <a:pt x="96224" y="304154"/>
                  </a:lnTo>
                  <a:lnTo>
                    <a:pt x="126723" y="177444"/>
                  </a:lnTo>
                  <a:lnTo>
                    <a:pt x="0" y="147234"/>
                  </a:lnTo>
                  <a:lnTo>
                    <a:pt x="12030" y="97283"/>
                  </a:lnTo>
                  <a:lnTo>
                    <a:pt x="138746" y="127491"/>
                  </a:lnTo>
                  <a:lnTo>
                    <a:pt x="169433" y="0"/>
                  </a:lnTo>
                  <a:lnTo>
                    <a:pt x="219414" y="11907"/>
                  </a:lnTo>
                  <a:lnTo>
                    <a:pt x="188725" y="139405"/>
                  </a:lnTo>
                  <a:lnTo>
                    <a:pt x="316344" y="169829"/>
                  </a:lnTo>
                  <a:lnTo>
                    <a:pt x="304313" y="2197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55" name="Google Shape;855;gdeaf0d618d_0_10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4237320" y="0"/>
              <a:ext cx="2018678" cy="4216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6" name="Google Shape;856;gdeaf0d618d_0_106"/>
          <p:cNvSpPr/>
          <p:nvPr/>
        </p:nvSpPr>
        <p:spPr>
          <a:xfrm>
            <a:off x="12147351" y="5746537"/>
            <a:ext cx="299720" cy="299085"/>
          </a:xfrm>
          <a:custGeom>
            <a:rect b="b" l="l" r="r" t="t"/>
            <a:pathLst>
              <a:path extrusionOk="0" h="299085" w="299720">
                <a:moveTo>
                  <a:pt x="75232" y="0"/>
                </a:moveTo>
                <a:lnTo>
                  <a:pt x="156238" y="112121"/>
                </a:lnTo>
                <a:lnTo>
                  <a:pt x="267795" y="31892"/>
                </a:lnTo>
                <a:lnTo>
                  <a:pt x="299528" y="75800"/>
                </a:lnTo>
                <a:lnTo>
                  <a:pt x="187964" y="156033"/>
                </a:lnTo>
                <a:lnTo>
                  <a:pt x="268407" y="267374"/>
                </a:lnTo>
                <a:lnTo>
                  <a:pt x="224421" y="298999"/>
                </a:lnTo>
                <a:lnTo>
                  <a:pt x="143983" y="187663"/>
                </a:lnTo>
                <a:lnTo>
                  <a:pt x="31732" y="268391"/>
                </a:lnTo>
                <a:lnTo>
                  <a:pt x="0" y="224483"/>
                </a:lnTo>
                <a:lnTo>
                  <a:pt x="112257" y="143751"/>
                </a:lnTo>
                <a:lnTo>
                  <a:pt x="31246" y="31622"/>
                </a:lnTo>
                <a:lnTo>
                  <a:pt x="752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7" name="Google Shape;857;gdeaf0d618d_0_10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887080" y="7381862"/>
            <a:ext cx="4489984" cy="1762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gdeaf0d618d_0_10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52710" y="1022746"/>
            <a:ext cx="3625453" cy="354409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gdeaf0d618d_0_106"/>
          <p:cNvSpPr txBox="1"/>
          <p:nvPr/>
        </p:nvSpPr>
        <p:spPr>
          <a:xfrm>
            <a:off x="1016000" y="4069488"/>
            <a:ext cx="12428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highlight>
                  <a:srgbClr val="000000"/>
                </a:highlight>
              </a:rPr>
              <a:t>GitFlow na prática</a:t>
            </a:r>
            <a:endParaRPr sz="7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4" name="Google Shape;86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026400"/>
            <a:ext cx="2158962" cy="254208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19"/>
          <p:cNvSpPr/>
          <p:nvPr/>
        </p:nvSpPr>
        <p:spPr>
          <a:xfrm>
            <a:off x="1015974" y="2268187"/>
            <a:ext cx="259080" cy="290194"/>
          </a:xfrm>
          <a:custGeom>
            <a:rect b="b" l="l" r="r" t="t"/>
            <a:pathLst>
              <a:path extrusionOk="0" h="290194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19"/>
          <p:cNvSpPr/>
          <p:nvPr/>
        </p:nvSpPr>
        <p:spPr>
          <a:xfrm>
            <a:off x="1015974" y="3258787"/>
            <a:ext cx="259080" cy="290194"/>
          </a:xfrm>
          <a:custGeom>
            <a:rect b="b" l="l" r="r" t="t"/>
            <a:pathLst>
              <a:path extrusionOk="0" h="290194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19"/>
          <p:cNvSpPr/>
          <p:nvPr/>
        </p:nvSpPr>
        <p:spPr>
          <a:xfrm>
            <a:off x="1015974" y="455418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19"/>
          <p:cNvSpPr/>
          <p:nvPr/>
        </p:nvSpPr>
        <p:spPr>
          <a:xfrm>
            <a:off x="1015974" y="587498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19"/>
          <p:cNvSpPr/>
          <p:nvPr/>
        </p:nvSpPr>
        <p:spPr>
          <a:xfrm>
            <a:off x="13220789" y="187769"/>
            <a:ext cx="287020" cy="287020"/>
          </a:xfrm>
          <a:custGeom>
            <a:rect b="b" l="l" r="r" t="t"/>
            <a:pathLst>
              <a:path extrusionOk="0" h="287020" w="287019">
                <a:moveTo>
                  <a:pt x="286651" y="245884"/>
                </a:moveTo>
                <a:lnTo>
                  <a:pt x="184162" y="143408"/>
                </a:lnTo>
                <a:lnTo>
                  <a:pt x="286639" y="40894"/>
                </a:lnTo>
                <a:lnTo>
                  <a:pt x="245859" y="139"/>
                </a:lnTo>
                <a:lnTo>
                  <a:pt x="143395" y="102641"/>
                </a:lnTo>
                <a:lnTo>
                  <a:pt x="40767" y="0"/>
                </a:lnTo>
                <a:lnTo>
                  <a:pt x="0" y="40779"/>
                </a:lnTo>
                <a:lnTo>
                  <a:pt x="102628" y="143421"/>
                </a:lnTo>
                <a:lnTo>
                  <a:pt x="25" y="246062"/>
                </a:lnTo>
                <a:lnTo>
                  <a:pt x="40805" y="286816"/>
                </a:lnTo>
                <a:lnTo>
                  <a:pt x="143395" y="184188"/>
                </a:lnTo>
                <a:lnTo>
                  <a:pt x="245872" y="286651"/>
                </a:lnTo>
                <a:lnTo>
                  <a:pt x="286651" y="24588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19"/>
          <p:cNvSpPr/>
          <p:nvPr/>
        </p:nvSpPr>
        <p:spPr>
          <a:xfrm>
            <a:off x="14249031" y="187718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51" y="41148"/>
                </a:moveTo>
                <a:lnTo>
                  <a:pt x="245884" y="381"/>
                </a:lnTo>
                <a:lnTo>
                  <a:pt x="143510" y="102755"/>
                </a:lnTo>
                <a:lnTo>
                  <a:pt x="40767" y="0"/>
                </a:lnTo>
                <a:lnTo>
                  <a:pt x="0" y="40779"/>
                </a:lnTo>
                <a:lnTo>
                  <a:pt x="102743" y="143522"/>
                </a:lnTo>
                <a:lnTo>
                  <a:pt x="0" y="246253"/>
                </a:lnTo>
                <a:lnTo>
                  <a:pt x="40767" y="287032"/>
                </a:lnTo>
                <a:lnTo>
                  <a:pt x="143510" y="184289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277" y="143522"/>
                </a:lnTo>
                <a:lnTo>
                  <a:pt x="286651" y="41148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19"/>
          <p:cNvSpPr/>
          <p:nvPr/>
        </p:nvSpPr>
        <p:spPr>
          <a:xfrm>
            <a:off x="15277288" y="187680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77" y="41363"/>
                </a:moveTo>
                <a:lnTo>
                  <a:pt x="245910" y="584"/>
                </a:lnTo>
                <a:lnTo>
                  <a:pt x="143624" y="102870"/>
                </a:lnTo>
                <a:lnTo>
                  <a:pt x="40767" y="0"/>
                </a:lnTo>
                <a:lnTo>
                  <a:pt x="0" y="40767"/>
                </a:lnTo>
                <a:lnTo>
                  <a:pt x="102857" y="143637"/>
                </a:lnTo>
                <a:lnTo>
                  <a:pt x="25" y="246468"/>
                </a:lnTo>
                <a:lnTo>
                  <a:pt x="40805" y="287235"/>
                </a:lnTo>
                <a:lnTo>
                  <a:pt x="143637" y="184404"/>
                </a:lnTo>
                <a:lnTo>
                  <a:pt x="245872" y="286639"/>
                </a:lnTo>
                <a:lnTo>
                  <a:pt x="286639" y="245872"/>
                </a:lnTo>
                <a:lnTo>
                  <a:pt x="184404" y="143637"/>
                </a:lnTo>
                <a:lnTo>
                  <a:pt x="286677" y="4136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19"/>
          <p:cNvSpPr/>
          <p:nvPr/>
        </p:nvSpPr>
        <p:spPr>
          <a:xfrm>
            <a:off x="15791473" y="701014"/>
            <a:ext cx="287020" cy="287020"/>
          </a:xfrm>
          <a:custGeom>
            <a:rect b="b" l="l" r="r" t="t"/>
            <a:pathLst>
              <a:path extrusionOk="0" h="287019" w="287019">
                <a:moveTo>
                  <a:pt x="286651" y="40767"/>
                </a:moveTo>
                <a:lnTo>
                  <a:pt x="245872" y="0"/>
                </a:lnTo>
                <a:lnTo>
                  <a:pt x="143217" y="102692"/>
                </a:lnTo>
                <a:lnTo>
                  <a:pt x="40779" y="241"/>
                </a:lnTo>
                <a:lnTo>
                  <a:pt x="0" y="41008"/>
                </a:lnTo>
                <a:lnTo>
                  <a:pt x="102450" y="143471"/>
                </a:lnTo>
                <a:lnTo>
                  <a:pt x="38" y="245922"/>
                </a:lnTo>
                <a:lnTo>
                  <a:pt x="40805" y="286689"/>
                </a:lnTo>
                <a:lnTo>
                  <a:pt x="143217" y="184238"/>
                </a:lnTo>
                <a:lnTo>
                  <a:pt x="245884" y="286893"/>
                </a:lnTo>
                <a:lnTo>
                  <a:pt x="286651" y="246126"/>
                </a:lnTo>
                <a:lnTo>
                  <a:pt x="183984" y="143471"/>
                </a:lnTo>
                <a:lnTo>
                  <a:pt x="286651" y="40767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19"/>
          <p:cNvSpPr/>
          <p:nvPr/>
        </p:nvSpPr>
        <p:spPr>
          <a:xfrm>
            <a:off x="14763103" y="700937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51" y="41262"/>
                </a:moveTo>
                <a:lnTo>
                  <a:pt x="245884" y="495"/>
                </a:lnTo>
                <a:lnTo>
                  <a:pt x="143573" y="102806"/>
                </a:lnTo>
                <a:lnTo>
                  <a:pt x="40767" y="0"/>
                </a:lnTo>
                <a:lnTo>
                  <a:pt x="0" y="40767"/>
                </a:lnTo>
                <a:lnTo>
                  <a:pt x="102806" y="143573"/>
                </a:lnTo>
                <a:lnTo>
                  <a:pt x="0" y="246367"/>
                </a:lnTo>
                <a:lnTo>
                  <a:pt x="40767" y="287147"/>
                </a:lnTo>
                <a:lnTo>
                  <a:pt x="143573" y="184340"/>
                </a:lnTo>
                <a:lnTo>
                  <a:pt x="245884" y="286639"/>
                </a:lnTo>
                <a:lnTo>
                  <a:pt x="286651" y="245872"/>
                </a:lnTo>
                <a:lnTo>
                  <a:pt x="184340" y="143573"/>
                </a:lnTo>
                <a:lnTo>
                  <a:pt x="286651" y="4126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19"/>
          <p:cNvSpPr/>
          <p:nvPr/>
        </p:nvSpPr>
        <p:spPr>
          <a:xfrm>
            <a:off x="13734859" y="700976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39" y="41173"/>
                </a:moveTo>
                <a:lnTo>
                  <a:pt x="245872" y="406"/>
                </a:lnTo>
                <a:lnTo>
                  <a:pt x="143510" y="102768"/>
                </a:lnTo>
                <a:lnTo>
                  <a:pt x="40767" y="0"/>
                </a:lnTo>
                <a:lnTo>
                  <a:pt x="0" y="40779"/>
                </a:lnTo>
                <a:lnTo>
                  <a:pt x="102743" y="143535"/>
                </a:lnTo>
                <a:lnTo>
                  <a:pt x="0" y="246278"/>
                </a:lnTo>
                <a:lnTo>
                  <a:pt x="40767" y="287058"/>
                </a:lnTo>
                <a:lnTo>
                  <a:pt x="143510" y="184302"/>
                </a:lnTo>
                <a:lnTo>
                  <a:pt x="245872" y="286651"/>
                </a:lnTo>
                <a:lnTo>
                  <a:pt x="286639" y="245884"/>
                </a:lnTo>
                <a:lnTo>
                  <a:pt x="184277" y="143535"/>
                </a:lnTo>
                <a:lnTo>
                  <a:pt x="286639" y="4117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19"/>
          <p:cNvSpPr/>
          <p:nvPr/>
        </p:nvSpPr>
        <p:spPr>
          <a:xfrm>
            <a:off x="13220752" y="1195120"/>
            <a:ext cx="287020" cy="287020"/>
          </a:xfrm>
          <a:custGeom>
            <a:rect b="b" l="l" r="r" t="t"/>
            <a:pathLst>
              <a:path extrusionOk="0" h="287019" w="287019">
                <a:moveTo>
                  <a:pt x="286727" y="40970"/>
                </a:moveTo>
                <a:lnTo>
                  <a:pt x="245960" y="203"/>
                </a:lnTo>
                <a:lnTo>
                  <a:pt x="143484" y="102717"/>
                </a:lnTo>
                <a:lnTo>
                  <a:pt x="40779" y="0"/>
                </a:lnTo>
                <a:lnTo>
                  <a:pt x="0" y="40767"/>
                </a:lnTo>
                <a:lnTo>
                  <a:pt x="102717" y="143497"/>
                </a:lnTo>
                <a:lnTo>
                  <a:pt x="114" y="246126"/>
                </a:lnTo>
                <a:lnTo>
                  <a:pt x="40894" y="286893"/>
                </a:lnTo>
                <a:lnTo>
                  <a:pt x="143484" y="184264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251" y="143484"/>
                </a:lnTo>
                <a:lnTo>
                  <a:pt x="286727" y="4097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19"/>
          <p:cNvSpPr/>
          <p:nvPr/>
        </p:nvSpPr>
        <p:spPr>
          <a:xfrm>
            <a:off x="14249006" y="1195069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740" y="41363"/>
                </a:moveTo>
                <a:lnTo>
                  <a:pt x="245973" y="596"/>
                </a:lnTo>
                <a:lnTo>
                  <a:pt x="143662" y="102895"/>
                </a:lnTo>
                <a:lnTo>
                  <a:pt x="40767" y="0"/>
                </a:lnTo>
                <a:lnTo>
                  <a:pt x="0" y="40767"/>
                </a:lnTo>
                <a:lnTo>
                  <a:pt x="102895" y="143662"/>
                </a:lnTo>
                <a:lnTo>
                  <a:pt x="88" y="246468"/>
                </a:lnTo>
                <a:lnTo>
                  <a:pt x="40855" y="287248"/>
                </a:lnTo>
                <a:lnTo>
                  <a:pt x="143662" y="184442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429" y="143675"/>
                </a:lnTo>
                <a:lnTo>
                  <a:pt x="286740" y="4136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19"/>
          <p:cNvSpPr/>
          <p:nvPr/>
        </p:nvSpPr>
        <p:spPr>
          <a:xfrm>
            <a:off x="15277250" y="1195120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51" y="41338"/>
                </a:moveTo>
                <a:lnTo>
                  <a:pt x="245884" y="571"/>
                </a:lnTo>
                <a:lnTo>
                  <a:pt x="143611" y="102844"/>
                </a:lnTo>
                <a:lnTo>
                  <a:pt x="40779" y="0"/>
                </a:lnTo>
                <a:lnTo>
                  <a:pt x="0" y="40767"/>
                </a:lnTo>
                <a:lnTo>
                  <a:pt x="102831" y="143611"/>
                </a:lnTo>
                <a:lnTo>
                  <a:pt x="0" y="246443"/>
                </a:lnTo>
                <a:lnTo>
                  <a:pt x="40779" y="287223"/>
                </a:lnTo>
                <a:lnTo>
                  <a:pt x="143611" y="184391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378" y="143611"/>
                </a:lnTo>
                <a:lnTo>
                  <a:pt x="286651" y="41338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8" name="Google Shape;87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91641" y="755028"/>
            <a:ext cx="144581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20016" y="754979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348264" y="755028"/>
            <a:ext cx="144581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05844" y="243605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834220" y="243556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862467" y="243630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05811" y="1266551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34188" y="1266625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862436" y="1266575"/>
            <a:ext cx="144582" cy="14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941043" y="3416461"/>
            <a:ext cx="3815671" cy="4848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8" name="Google Shape;888;p19"/>
          <p:cNvGrpSpPr/>
          <p:nvPr/>
        </p:nvGrpSpPr>
        <p:grpSpPr>
          <a:xfrm>
            <a:off x="13195592" y="2423235"/>
            <a:ext cx="2081403" cy="2643188"/>
            <a:chOff x="13195592" y="2423235"/>
            <a:chExt cx="2081403" cy="2643188"/>
          </a:xfrm>
        </p:grpSpPr>
        <p:sp>
          <p:nvSpPr>
            <p:cNvPr id="889" name="Google Shape;889;p19"/>
            <p:cNvSpPr/>
            <p:nvPr/>
          </p:nvSpPr>
          <p:spPr>
            <a:xfrm>
              <a:off x="13304622" y="3026803"/>
              <a:ext cx="1934845" cy="2039620"/>
            </a:xfrm>
            <a:custGeom>
              <a:rect b="b" l="l" r="r" t="t"/>
              <a:pathLst>
                <a:path extrusionOk="0" h="2039620" w="1934844">
                  <a:moveTo>
                    <a:pt x="1934540" y="1095857"/>
                  </a:moveTo>
                  <a:lnTo>
                    <a:pt x="1932559" y="1085964"/>
                  </a:lnTo>
                  <a:lnTo>
                    <a:pt x="1924646" y="1082001"/>
                  </a:lnTo>
                  <a:lnTo>
                    <a:pt x="1918716" y="1078052"/>
                  </a:lnTo>
                  <a:lnTo>
                    <a:pt x="1908822" y="1080033"/>
                  </a:lnTo>
                  <a:lnTo>
                    <a:pt x="1904873" y="1087945"/>
                  </a:lnTo>
                  <a:lnTo>
                    <a:pt x="1865312" y="1151242"/>
                  </a:lnTo>
                  <a:lnTo>
                    <a:pt x="1808505" y="1246263"/>
                  </a:lnTo>
                  <a:lnTo>
                    <a:pt x="1746046" y="1351495"/>
                  </a:lnTo>
                  <a:lnTo>
                    <a:pt x="1729486" y="1317459"/>
                  </a:lnTo>
                  <a:lnTo>
                    <a:pt x="1729486" y="1379397"/>
                  </a:lnTo>
                  <a:lnTo>
                    <a:pt x="1646770" y="1518742"/>
                  </a:lnTo>
                  <a:lnTo>
                    <a:pt x="1507210" y="1756587"/>
                  </a:lnTo>
                  <a:lnTo>
                    <a:pt x="1497571" y="1735569"/>
                  </a:lnTo>
                  <a:lnTo>
                    <a:pt x="1457642" y="1650885"/>
                  </a:lnTo>
                  <a:lnTo>
                    <a:pt x="1438046" y="1608175"/>
                  </a:lnTo>
                  <a:lnTo>
                    <a:pt x="1352562" y="1427175"/>
                  </a:lnTo>
                  <a:lnTo>
                    <a:pt x="1316050" y="1350543"/>
                  </a:lnTo>
                  <a:lnTo>
                    <a:pt x="1320850" y="1342110"/>
                  </a:lnTo>
                  <a:lnTo>
                    <a:pt x="1371460" y="1254671"/>
                  </a:lnTo>
                  <a:lnTo>
                    <a:pt x="1422476" y="1167828"/>
                  </a:lnTo>
                  <a:lnTo>
                    <a:pt x="1474000" y="1081544"/>
                  </a:lnTo>
                  <a:lnTo>
                    <a:pt x="1526146" y="995807"/>
                  </a:lnTo>
                  <a:lnTo>
                    <a:pt x="1534947" y="981621"/>
                  </a:lnTo>
                  <a:lnTo>
                    <a:pt x="1537042" y="985837"/>
                  </a:lnTo>
                  <a:lnTo>
                    <a:pt x="1559471" y="1031367"/>
                  </a:lnTo>
                  <a:lnTo>
                    <a:pt x="1581746" y="1076896"/>
                  </a:lnTo>
                  <a:lnTo>
                    <a:pt x="1625892" y="1167841"/>
                  </a:lnTo>
                  <a:lnTo>
                    <a:pt x="1691246" y="1303553"/>
                  </a:lnTo>
                  <a:lnTo>
                    <a:pt x="1726844" y="1376743"/>
                  </a:lnTo>
                  <a:lnTo>
                    <a:pt x="1729486" y="1379397"/>
                  </a:lnTo>
                  <a:lnTo>
                    <a:pt x="1729486" y="1317459"/>
                  </a:lnTo>
                  <a:lnTo>
                    <a:pt x="1716951" y="1291678"/>
                  </a:lnTo>
                  <a:lnTo>
                    <a:pt x="1651609" y="1155966"/>
                  </a:lnTo>
                  <a:lnTo>
                    <a:pt x="1607464" y="1064983"/>
                  </a:lnTo>
                  <a:lnTo>
                    <a:pt x="1585188" y="1019416"/>
                  </a:lnTo>
                  <a:lnTo>
                    <a:pt x="1562760" y="973836"/>
                  </a:lnTo>
                  <a:lnTo>
                    <a:pt x="1552549" y="953262"/>
                  </a:lnTo>
                  <a:lnTo>
                    <a:pt x="1579003" y="910615"/>
                  </a:lnTo>
                  <a:lnTo>
                    <a:pt x="1632686" y="825944"/>
                  </a:lnTo>
                  <a:lnTo>
                    <a:pt x="1659864" y="783805"/>
                  </a:lnTo>
                  <a:lnTo>
                    <a:pt x="1691246" y="735838"/>
                  </a:lnTo>
                  <a:lnTo>
                    <a:pt x="1689265" y="725957"/>
                  </a:lnTo>
                  <a:lnTo>
                    <a:pt x="1677390" y="718045"/>
                  </a:lnTo>
                  <a:lnTo>
                    <a:pt x="1667510" y="720013"/>
                  </a:lnTo>
                  <a:lnTo>
                    <a:pt x="1635925" y="768184"/>
                  </a:lnTo>
                  <a:lnTo>
                    <a:pt x="1608543" y="810514"/>
                  </a:lnTo>
                  <a:lnTo>
                    <a:pt x="1581429" y="852970"/>
                  </a:lnTo>
                  <a:lnTo>
                    <a:pt x="1537474" y="922909"/>
                  </a:lnTo>
                  <a:lnTo>
                    <a:pt x="1519847" y="887641"/>
                  </a:lnTo>
                  <a:lnTo>
                    <a:pt x="1519847" y="951217"/>
                  </a:lnTo>
                  <a:lnTo>
                    <a:pt x="1475105" y="1023924"/>
                  </a:lnTo>
                  <a:lnTo>
                    <a:pt x="1423073" y="1110145"/>
                  </a:lnTo>
                  <a:lnTo>
                    <a:pt x="1371638" y="1196886"/>
                  </a:lnTo>
                  <a:lnTo>
                    <a:pt x="1320698" y="1284173"/>
                  </a:lnTo>
                  <a:lnTo>
                    <a:pt x="1300848" y="1318653"/>
                  </a:lnTo>
                  <a:lnTo>
                    <a:pt x="1282598" y="1280337"/>
                  </a:lnTo>
                  <a:lnTo>
                    <a:pt x="1282598" y="1350391"/>
                  </a:lnTo>
                  <a:lnTo>
                    <a:pt x="1270152" y="1372019"/>
                  </a:lnTo>
                  <a:lnTo>
                    <a:pt x="1194816" y="1504899"/>
                  </a:lnTo>
                  <a:lnTo>
                    <a:pt x="1119733" y="1639163"/>
                  </a:lnTo>
                  <a:lnTo>
                    <a:pt x="1066634" y="1735315"/>
                  </a:lnTo>
                  <a:lnTo>
                    <a:pt x="984427" y="1561007"/>
                  </a:lnTo>
                  <a:lnTo>
                    <a:pt x="916393" y="1418805"/>
                  </a:lnTo>
                  <a:lnTo>
                    <a:pt x="886739" y="1357642"/>
                  </a:lnTo>
                  <a:lnTo>
                    <a:pt x="941806" y="1266367"/>
                  </a:lnTo>
                  <a:lnTo>
                    <a:pt x="1073365" y="1047432"/>
                  </a:lnTo>
                  <a:lnTo>
                    <a:pt x="1107643" y="989418"/>
                  </a:lnTo>
                  <a:lnTo>
                    <a:pt x="1149997" y="1075080"/>
                  </a:lnTo>
                  <a:lnTo>
                    <a:pt x="1194358" y="1166139"/>
                  </a:lnTo>
                  <a:lnTo>
                    <a:pt x="1260055" y="1302791"/>
                  </a:lnTo>
                  <a:lnTo>
                    <a:pt x="1282598" y="1350391"/>
                  </a:lnTo>
                  <a:lnTo>
                    <a:pt x="1282598" y="1280337"/>
                  </a:lnTo>
                  <a:lnTo>
                    <a:pt x="1243952" y="1199197"/>
                  </a:lnTo>
                  <a:lnTo>
                    <a:pt x="1177442" y="1062228"/>
                  </a:lnTo>
                  <a:lnTo>
                    <a:pt x="1132382" y="971092"/>
                  </a:lnTo>
                  <a:lnTo>
                    <a:pt x="1125982" y="958392"/>
                  </a:lnTo>
                  <a:lnTo>
                    <a:pt x="1150531" y="916851"/>
                  </a:lnTo>
                  <a:lnTo>
                    <a:pt x="1201242" y="829729"/>
                  </a:lnTo>
                  <a:lnTo>
                    <a:pt x="1251356" y="742302"/>
                  </a:lnTo>
                  <a:lnTo>
                    <a:pt x="1300899" y="654380"/>
                  </a:lnTo>
                  <a:lnTo>
                    <a:pt x="1334020" y="594423"/>
                  </a:lnTo>
                  <a:lnTo>
                    <a:pt x="1350568" y="624573"/>
                  </a:lnTo>
                  <a:lnTo>
                    <a:pt x="1374673" y="669188"/>
                  </a:lnTo>
                  <a:lnTo>
                    <a:pt x="1398524" y="714006"/>
                  </a:lnTo>
                  <a:lnTo>
                    <a:pt x="1422146" y="759015"/>
                  </a:lnTo>
                  <a:lnTo>
                    <a:pt x="1445526" y="804176"/>
                  </a:lnTo>
                  <a:lnTo>
                    <a:pt x="1468704" y="849464"/>
                  </a:lnTo>
                  <a:lnTo>
                    <a:pt x="1491665" y="894854"/>
                  </a:lnTo>
                  <a:lnTo>
                    <a:pt x="1514449" y="940320"/>
                  </a:lnTo>
                  <a:lnTo>
                    <a:pt x="1519847" y="951217"/>
                  </a:lnTo>
                  <a:lnTo>
                    <a:pt x="1519847" y="887641"/>
                  </a:lnTo>
                  <a:lnTo>
                    <a:pt x="1494409" y="837196"/>
                  </a:lnTo>
                  <a:lnTo>
                    <a:pt x="1471244" y="791781"/>
                  </a:lnTo>
                  <a:lnTo>
                    <a:pt x="1447863" y="746455"/>
                  </a:lnTo>
                  <a:lnTo>
                    <a:pt x="1424241" y="701255"/>
                  </a:lnTo>
                  <a:lnTo>
                    <a:pt x="1400390" y="656209"/>
                  </a:lnTo>
                  <a:lnTo>
                    <a:pt x="1376286" y="611339"/>
                  </a:lnTo>
                  <a:lnTo>
                    <a:pt x="1351927" y="566674"/>
                  </a:lnTo>
                  <a:lnTo>
                    <a:pt x="1350619" y="564337"/>
                  </a:lnTo>
                  <a:lnTo>
                    <a:pt x="1398193" y="476288"/>
                  </a:lnTo>
                  <a:lnTo>
                    <a:pt x="1422158" y="431152"/>
                  </a:lnTo>
                  <a:lnTo>
                    <a:pt x="1445958" y="385724"/>
                  </a:lnTo>
                  <a:lnTo>
                    <a:pt x="1449920" y="377812"/>
                  </a:lnTo>
                  <a:lnTo>
                    <a:pt x="1447939" y="369900"/>
                  </a:lnTo>
                  <a:lnTo>
                    <a:pt x="1432115" y="361988"/>
                  </a:lnTo>
                  <a:lnTo>
                    <a:pt x="1424203" y="363969"/>
                  </a:lnTo>
                  <a:lnTo>
                    <a:pt x="1420253" y="371881"/>
                  </a:lnTo>
                  <a:lnTo>
                    <a:pt x="1396441" y="417055"/>
                  </a:lnTo>
                  <a:lnTo>
                    <a:pt x="1348384" y="506603"/>
                  </a:lnTo>
                  <a:lnTo>
                    <a:pt x="1333576" y="533603"/>
                  </a:lnTo>
                  <a:lnTo>
                    <a:pt x="1327277" y="522224"/>
                  </a:lnTo>
                  <a:lnTo>
                    <a:pt x="1323327" y="514311"/>
                  </a:lnTo>
                  <a:lnTo>
                    <a:pt x="1315415" y="512330"/>
                  </a:lnTo>
                  <a:lnTo>
                    <a:pt x="1299591" y="520242"/>
                  </a:lnTo>
                  <a:lnTo>
                    <a:pt x="1297609" y="528154"/>
                  </a:lnTo>
                  <a:lnTo>
                    <a:pt x="1301559" y="536067"/>
                  </a:lnTo>
                  <a:lnTo>
                    <a:pt x="1317028" y="563765"/>
                  </a:lnTo>
                  <a:lnTo>
                    <a:pt x="1299756" y="595261"/>
                  </a:lnTo>
                  <a:lnTo>
                    <a:pt x="1250556" y="683209"/>
                  </a:lnTo>
                  <a:lnTo>
                    <a:pt x="1200797" y="770648"/>
                  </a:lnTo>
                  <a:lnTo>
                    <a:pt x="1150493" y="857732"/>
                  </a:lnTo>
                  <a:lnTo>
                    <a:pt x="1110094" y="926807"/>
                  </a:lnTo>
                  <a:lnTo>
                    <a:pt x="1091844" y="890511"/>
                  </a:lnTo>
                  <a:lnTo>
                    <a:pt x="1091844" y="957859"/>
                  </a:lnTo>
                  <a:lnTo>
                    <a:pt x="1022388" y="1075245"/>
                  </a:lnTo>
                  <a:lnTo>
                    <a:pt x="871791" y="1326807"/>
                  </a:lnTo>
                  <a:lnTo>
                    <a:pt x="853528" y="1289113"/>
                  </a:lnTo>
                  <a:lnTo>
                    <a:pt x="853528" y="1357337"/>
                  </a:lnTo>
                  <a:lnTo>
                    <a:pt x="838631" y="1382217"/>
                  </a:lnTo>
                  <a:lnTo>
                    <a:pt x="631367" y="1730819"/>
                  </a:lnTo>
                  <a:lnTo>
                    <a:pt x="547712" y="1554314"/>
                  </a:lnTo>
                  <a:lnTo>
                    <a:pt x="456577" y="1364780"/>
                  </a:lnTo>
                  <a:lnTo>
                    <a:pt x="442226" y="1335417"/>
                  </a:lnTo>
                  <a:lnTo>
                    <a:pt x="485584" y="1255699"/>
                  </a:lnTo>
                  <a:lnTo>
                    <a:pt x="532523" y="1170571"/>
                  </a:lnTo>
                  <a:lnTo>
                    <a:pt x="579996" y="1085621"/>
                  </a:lnTo>
                  <a:lnTo>
                    <a:pt x="652208" y="958278"/>
                  </a:lnTo>
                  <a:lnTo>
                    <a:pt x="654367" y="954519"/>
                  </a:lnTo>
                  <a:lnTo>
                    <a:pt x="692772" y="1030541"/>
                  </a:lnTo>
                  <a:lnTo>
                    <a:pt x="757389" y="1160424"/>
                  </a:lnTo>
                  <a:lnTo>
                    <a:pt x="822820" y="1293825"/>
                  </a:lnTo>
                  <a:lnTo>
                    <a:pt x="853528" y="1357337"/>
                  </a:lnTo>
                  <a:lnTo>
                    <a:pt x="853528" y="1289113"/>
                  </a:lnTo>
                  <a:lnTo>
                    <a:pt x="849655" y="1281112"/>
                  </a:lnTo>
                  <a:lnTo>
                    <a:pt x="783958" y="1147432"/>
                  </a:lnTo>
                  <a:lnTo>
                    <a:pt x="719086" y="1017295"/>
                  </a:lnTo>
                  <a:lnTo>
                    <a:pt x="671906" y="924064"/>
                  </a:lnTo>
                  <a:lnTo>
                    <a:pt x="725690" y="830668"/>
                  </a:lnTo>
                  <a:lnTo>
                    <a:pt x="800481" y="702373"/>
                  </a:lnTo>
                  <a:lnTo>
                    <a:pt x="883970" y="560755"/>
                  </a:lnTo>
                  <a:lnTo>
                    <a:pt x="894715" y="580174"/>
                  </a:lnTo>
                  <a:lnTo>
                    <a:pt x="918857" y="624484"/>
                  </a:lnTo>
                  <a:lnTo>
                    <a:pt x="942797" y="668972"/>
                  </a:lnTo>
                  <a:lnTo>
                    <a:pt x="966520" y="713613"/>
                  </a:lnTo>
                  <a:lnTo>
                    <a:pt x="1013409" y="803351"/>
                  </a:lnTo>
                  <a:lnTo>
                    <a:pt x="1059573" y="893584"/>
                  </a:lnTo>
                  <a:lnTo>
                    <a:pt x="1091844" y="957859"/>
                  </a:lnTo>
                  <a:lnTo>
                    <a:pt x="1091844" y="890511"/>
                  </a:lnTo>
                  <a:lnTo>
                    <a:pt x="1040269" y="789813"/>
                  </a:lnTo>
                  <a:lnTo>
                    <a:pt x="993076" y="699909"/>
                  </a:lnTo>
                  <a:lnTo>
                    <a:pt x="969162" y="655205"/>
                  </a:lnTo>
                  <a:lnTo>
                    <a:pt x="945032" y="610679"/>
                  </a:lnTo>
                  <a:lnTo>
                    <a:pt x="920661" y="566343"/>
                  </a:lnTo>
                  <a:lnTo>
                    <a:pt x="901230" y="531507"/>
                  </a:lnTo>
                  <a:lnTo>
                    <a:pt x="902385" y="529539"/>
                  </a:lnTo>
                  <a:lnTo>
                    <a:pt x="1141349" y="128574"/>
                  </a:lnTo>
                  <a:lnTo>
                    <a:pt x="1157351" y="103009"/>
                  </a:lnTo>
                  <a:lnTo>
                    <a:pt x="1204645" y="23736"/>
                  </a:lnTo>
                  <a:lnTo>
                    <a:pt x="1208595" y="17805"/>
                  </a:lnTo>
                  <a:lnTo>
                    <a:pt x="1206614" y="7912"/>
                  </a:lnTo>
                  <a:lnTo>
                    <a:pt x="1198702" y="3962"/>
                  </a:lnTo>
                  <a:lnTo>
                    <a:pt x="1192771" y="0"/>
                  </a:lnTo>
                  <a:lnTo>
                    <a:pt x="1182878" y="1981"/>
                  </a:lnTo>
                  <a:lnTo>
                    <a:pt x="1178928" y="9893"/>
                  </a:lnTo>
                  <a:lnTo>
                    <a:pt x="1162913" y="35458"/>
                  </a:lnTo>
                  <a:lnTo>
                    <a:pt x="1131633" y="88061"/>
                  </a:lnTo>
                  <a:lnTo>
                    <a:pt x="927709" y="428256"/>
                  </a:lnTo>
                  <a:lnTo>
                    <a:pt x="875271" y="516788"/>
                  </a:lnTo>
                  <a:lnTo>
                    <a:pt x="868362" y="520242"/>
                  </a:lnTo>
                  <a:lnTo>
                    <a:pt x="866394" y="528154"/>
                  </a:lnTo>
                  <a:lnTo>
                    <a:pt x="867371" y="530123"/>
                  </a:lnTo>
                  <a:lnTo>
                    <a:pt x="799020" y="645528"/>
                  </a:lnTo>
                  <a:lnTo>
                    <a:pt x="698982" y="816813"/>
                  </a:lnTo>
                  <a:lnTo>
                    <a:pt x="655675" y="891984"/>
                  </a:lnTo>
                  <a:lnTo>
                    <a:pt x="654773" y="890181"/>
                  </a:lnTo>
                  <a:lnTo>
                    <a:pt x="590791" y="765632"/>
                  </a:lnTo>
                  <a:lnTo>
                    <a:pt x="526910" y="643140"/>
                  </a:lnTo>
                  <a:lnTo>
                    <a:pt x="462864" y="522224"/>
                  </a:lnTo>
                  <a:lnTo>
                    <a:pt x="458914" y="514311"/>
                  </a:lnTo>
                  <a:lnTo>
                    <a:pt x="451002" y="512330"/>
                  </a:lnTo>
                  <a:lnTo>
                    <a:pt x="435178" y="520242"/>
                  </a:lnTo>
                  <a:lnTo>
                    <a:pt x="433197" y="528154"/>
                  </a:lnTo>
                  <a:lnTo>
                    <a:pt x="437146" y="536067"/>
                  </a:lnTo>
                  <a:lnTo>
                    <a:pt x="501142" y="656945"/>
                  </a:lnTo>
                  <a:lnTo>
                    <a:pt x="564908" y="779310"/>
                  </a:lnTo>
                  <a:lnTo>
                    <a:pt x="628700" y="903668"/>
                  </a:lnTo>
                  <a:lnTo>
                    <a:pt x="638149" y="922401"/>
                  </a:lnTo>
                  <a:lnTo>
                    <a:pt x="625462" y="944435"/>
                  </a:lnTo>
                  <a:lnTo>
                    <a:pt x="553110" y="1071778"/>
                  </a:lnTo>
                  <a:lnTo>
                    <a:pt x="481812" y="1199248"/>
                  </a:lnTo>
                  <a:lnTo>
                    <a:pt x="425640" y="1301445"/>
                  </a:lnTo>
                  <a:lnTo>
                    <a:pt x="368122" y="1183665"/>
                  </a:lnTo>
                  <a:lnTo>
                    <a:pt x="281774" y="1009815"/>
                  </a:lnTo>
                  <a:lnTo>
                    <a:pt x="218059" y="883488"/>
                  </a:lnTo>
                  <a:lnTo>
                    <a:pt x="154952" y="760120"/>
                  </a:lnTo>
                  <a:lnTo>
                    <a:pt x="92240" y="639191"/>
                  </a:lnTo>
                  <a:lnTo>
                    <a:pt x="29679" y="520230"/>
                  </a:lnTo>
                  <a:lnTo>
                    <a:pt x="25717" y="512318"/>
                  </a:lnTo>
                  <a:lnTo>
                    <a:pt x="17805" y="510349"/>
                  </a:lnTo>
                  <a:lnTo>
                    <a:pt x="1981" y="518261"/>
                  </a:lnTo>
                  <a:lnTo>
                    <a:pt x="0" y="526173"/>
                  </a:lnTo>
                  <a:lnTo>
                    <a:pt x="3962" y="534085"/>
                  </a:lnTo>
                  <a:lnTo>
                    <a:pt x="24815" y="573544"/>
                  </a:lnTo>
                  <a:lnTo>
                    <a:pt x="87325" y="693102"/>
                  </a:lnTo>
                  <a:lnTo>
                    <a:pt x="149987" y="814793"/>
                  </a:lnTo>
                  <a:lnTo>
                    <a:pt x="213067" y="939101"/>
                  </a:lnTo>
                  <a:lnTo>
                    <a:pt x="276796" y="1066507"/>
                  </a:lnTo>
                  <a:lnTo>
                    <a:pt x="341464" y="1197508"/>
                  </a:lnTo>
                  <a:lnTo>
                    <a:pt x="407479" y="1333233"/>
                  </a:lnTo>
                  <a:lnTo>
                    <a:pt x="409460" y="1343101"/>
                  </a:lnTo>
                  <a:lnTo>
                    <a:pt x="413181" y="1344968"/>
                  </a:lnTo>
                  <a:lnTo>
                    <a:pt x="429564" y="1378623"/>
                  </a:lnTo>
                  <a:lnTo>
                    <a:pt x="520382" y="1568157"/>
                  </a:lnTo>
                  <a:lnTo>
                    <a:pt x="614527" y="1767293"/>
                  </a:lnTo>
                  <a:lnTo>
                    <a:pt x="739800" y="2035429"/>
                  </a:lnTo>
                  <a:lnTo>
                    <a:pt x="745731" y="2039378"/>
                  </a:lnTo>
                  <a:lnTo>
                    <a:pt x="751662" y="2039378"/>
                  </a:lnTo>
                  <a:lnTo>
                    <a:pt x="755624" y="2039378"/>
                  </a:lnTo>
                  <a:lnTo>
                    <a:pt x="757605" y="2037410"/>
                  </a:lnTo>
                  <a:lnTo>
                    <a:pt x="765517" y="2033447"/>
                  </a:lnTo>
                  <a:lnTo>
                    <a:pt x="769467" y="2025535"/>
                  </a:lnTo>
                  <a:lnTo>
                    <a:pt x="765517" y="2017623"/>
                  </a:lnTo>
                  <a:lnTo>
                    <a:pt x="740295" y="1963331"/>
                  </a:lnTo>
                  <a:lnTo>
                    <a:pt x="643521" y="1756511"/>
                  </a:lnTo>
                  <a:lnTo>
                    <a:pt x="646823" y="1756511"/>
                  </a:lnTo>
                  <a:lnTo>
                    <a:pt x="652767" y="1754543"/>
                  </a:lnTo>
                  <a:lnTo>
                    <a:pt x="652767" y="1750580"/>
                  </a:lnTo>
                  <a:lnTo>
                    <a:pt x="678611" y="1705825"/>
                  </a:lnTo>
                  <a:lnTo>
                    <a:pt x="730935" y="1616811"/>
                  </a:lnTo>
                  <a:lnTo>
                    <a:pt x="783640" y="1528572"/>
                  </a:lnTo>
                  <a:lnTo>
                    <a:pt x="868387" y="1388071"/>
                  </a:lnTo>
                  <a:lnTo>
                    <a:pt x="889292" y="1431264"/>
                  </a:lnTo>
                  <a:lnTo>
                    <a:pt x="980033" y="1621663"/>
                  </a:lnTo>
                  <a:lnTo>
                    <a:pt x="1048651" y="1767903"/>
                  </a:lnTo>
                  <a:lnTo>
                    <a:pt x="943533" y="1958276"/>
                  </a:lnTo>
                  <a:lnTo>
                    <a:pt x="913866" y="2013661"/>
                  </a:lnTo>
                  <a:lnTo>
                    <a:pt x="909916" y="2019604"/>
                  </a:lnTo>
                  <a:lnTo>
                    <a:pt x="911885" y="2029485"/>
                  </a:lnTo>
                  <a:lnTo>
                    <a:pt x="923759" y="2035429"/>
                  </a:lnTo>
                  <a:lnTo>
                    <a:pt x="927709" y="2035429"/>
                  </a:lnTo>
                  <a:lnTo>
                    <a:pt x="931672" y="2035429"/>
                  </a:lnTo>
                  <a:lnTo>
                    <a:pt x="937602" y="2033447"/>
                  </a:lnTo>
                  <a:lnTo>
                    <a:pt x="939584" y="2027516"/>
                  </a:lnTo>
                  <a:lnTo>
                    <a:pt x="969251" y="1972132"/>
                  </a:lnTo>
                  <a:lnTo>
                    <a:pt x="1064018" y="1800656"/>
                  </a:lnTo>
                  <a:lnTo>
                    <a:pt x="1073734" y="1821332"/>
                  </a:lnTo>
                  <a:lnTo>
                    <a:pt x="1171016" y="2031479"/>
                  </a:lnTo>
                  <a:lnTo>
                    <a:pt x="1172984" y="2035429"/>
                  </a:lnTo>
                  <a:lnTo>
                    <a:pt x="1178928" y="2039391"/>
                  </a:lnTo>
                  <a:lnTo>
                    <a:pt x="1184859" y="2039391"/>
                  </a:lnTo>
                  <a:lnTo>
                    <a:pt x="1190790" y="2039391"/>
                  </a:lnTo>
                  <a:lnTo>
                    <a:pt x="1198702" y="2035429"/>
                  </a:lnTo>
                  <a:lnTo>
                    <a:pt x="1202664" y="2027516"/>
                  </a:lnTo>
                  <a:lnTo>
                    <a:pt x="1198702" y="2019604"/>
                  </a:lnTo>
                  <a:lnTo>
                    <a:pt x="1174013" y="1966023"/>
                  </a:lnTo>
                  <a:lnTo>
                    <a:pt x="1082027" y="1768081"/>
                  </a:lnTo>
                  <a:lnTo>
                    <a:pt x="1170432" y="1608137"/>
                  </a:lnTo>
                  <a:lnTo>
                    <a:pt x="1245476" y="1474419"/>
                  </a:lnTo>
                  <a:lnTo>
                    <a:pt x="1297825" y="1382534"/>
                  </a:lnTo>
                  <a:lnTo>
                    <a:pt x="1410347" y="1620037"/>
                  </a:lnTo>
                  <a:lnTo>
                    <a:pt x="1429943" y="1662760"/>
                  </a:lnTo>
                  <a:lnTo>
                    <a:pt x="1469885" y="1747443"/>
                  </a:lnTo>
                  <a:lnTo>
                    <a:pt x="1488655" y="1788375"/>
                  </a:lnTo>
                  <a:lnTo>
                    <a:pt x="1356944" y="2015642"/>
                  </a:lnTo>
                  <a:lnTo>
                    <a:pt x="1352994" y="2021586"/>
                  </a:lnTo>
                  <a:lnTo>
                    <a:pt x="1354975" y="2031466"/>
                  </a:lnTo>
                  <a:lnTo>
                    <a:pt x="1362887" y="2035429"/>
                  </a:lnTo>
                  <a:lnTo>
                    <a:pt x="1364856" y="2037410"/>
                  </a:lnTo>
                  <a:lnTo>
                    <a:pt x="1370799" y="2037410"/>
                  </a:lnTo>
                  <a:lnTo>
                    <a:pt x="1376730" y="2037410"/>
                  </a:lnTo>
                  <a:lnTo>
                    <a:pt x="1380680" y="2035429"/>
                  </a:lnTo>
                  <a:lnTo>
                    <a:pt x="1382661" y="2029498"/>
                  </a:lnTo>
                  <a:lnTo>
                    <a:pt x="1451419" y="1909838"/>
                  </a:lnTo>
                  <a:lnTo>
                    <a:pt x="1503629" y="1820113"/>
                  </a:lnTo>
                  <a:lnTo>
                    <a:pt x="1512023" y="1837855"/>
                  </a:lnTo>
                  <a:lnTo>
                    <a:pt x="1604200" y="2035429"/>
                  </a:lnTo>
                  <a:lnTo>
                    <a:pt x="1610131" y="2039391"/>
                  </a:lnTo>
                  <a:lnTo>
                    <a:pt x="1616075" y="2039391"/>
                  </a:lnTo>
                  <a:lnTo>
                    <a:pt x="1622005" y="2039391"/>
                  </a:lnTo>
                  <a:lnTo>
                    <a:pt x="1629918" y="2035429"/>
                  </a:lnTo>
                  <a:lnTo>
                    <a:pt x="1633867" y="2027516"/>
                  </a:lnTo>
                  <a:lnTo>
                    <a:pt x="1629918" y="2019604"/>
                  </a:lnTo>
                  <a:lnTo>
                    <a:pt x="1521980" y="1788591"/>
                  </a:lnTo>
                  <a:lnTo>
                    <a:pt x="1571294" y="1703857"/>
                  </a:lnTo>
                  <a:lnTo>
                    <a:pt x="1698586" y="1487944"/>
                  </a:lnTo>
                  <a:lnTo>
                    <a:pt x="1891017" y="1165085"/>
                  </a:lnTo>
                  <a:lnTo>
                    <a:pt x="1930590" y="1101788"/>
                  </a:lnTo>
                  <a:lnTo>
                    <a:pt x="1934540" y="10958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13208238" y="3461940"/>
              <a:ext cx="1983105" cy="762000"/>
            </a:xfrm>
            <a:custGeom>
              <a:rect b="b" l="l" r="r" t="t"/>
              <a:pathLst>
                <a:path extrusionOk="0" h="762000" w="1983105">
                  <a:moveTo>
                    <a:pt x="33101" y="0"/>
                  </a:moveTo>
                  <a:lnTo>
                    <a:pt x="11930" y="6799"/>
                  </a:lnTo>
                  <a:lnTo>
                    <a:pt x="216" y="23241"/>
                  </a:lnTo>
                  <a:lnTo>
                    <a:pt x="0" y="43393"/>
                  </a:lnTo>
                  <a:lnTo>
                    <a:pt x="13320" y="61319"/>
                  </a:lnTo>
                  <a:lnTo>
                    <a:pt x="883665" y="690340"/>
                  </a:lnTo>
                  <a:lnTo>
                    <a:pt x="927275" y="716642"/>
                  </a:lnTo>
                  <a:lnTo>
                    <a:pt x="974408" y="736083"/>
                  </a:lnTo>
                  <a:lnTo>
                    <a:pt x="1024138" y="748477"/>
                  </a:lnTo>
                  <a:lnTo>
                    <a:pt x="1075536" y="753638"/>
                  </a:lnTo>
                  <a:lnTo>
                    <a:pt x="1947859" y="761551"/>
                  </a:lnTo>
                  <a:lnTo>
                    <a:pt x="1970174" y="755555"/>
                  </a:lnTo>
                  <a:lnTo>
                    <a:pt x="1982475" y="738803"/>
                  </a:lnTo>
                  <a:lnTo>
                    <a:pt x="1982908" y="717601"/>
                  </a:lnTo>
                  <a:lnTo>
                    <a:pt x="1969618" y="698253"/>
                  </a:lnTo>
                  <a:lnTo>
                    <a:pt x="1016194" y="7911"/>
                  </a:lnTo>
                  <a:lnTo>
                    <a:pt x="33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13195592" y="3450094"/>
              <a:ext cx="2013585" cy="789305"/>
            </a:xfrm>
            <a:custGeom>
              <a:rect b="b" l="l" r="r" t="t"/>
              <a:pathLst>
                <a:path extrusionOk="0" h="789304" w="2013584">
                  <a:moveTo>
                    <a:pt x="856742" y="227457"/>
                  </a:moveTo>
                  <a:lnTo>
                    <a:pt x="692556" y="108775"/>
                  </a:lnTo>
                  <a:lnTo>
                    <a:pt x="476948" y="108775"/>
                  </a:lnTo>
                  <a:lnTo>
                    <a:pt x="639152" y="227457"/>
                  </a:lnTo>
                  <a:lnTo>
                    <a:pt x="856742" y="227457"/>
                  </a:lnTo>
                  <a:close/>
                </a:path>
                <a:path extrusionOk="0" h="789304" w="2013584">
                  <a:moveTo>
                    <a:pt x="1295857" y="545934"/>
                  </a:moveTo>
                  <a:lnTo>
                    <a:pt x="979373" y="320446"/>
                  </a:lnTo>
                  <a:lnTo>
                    <a:pt x="763765" y="318465"/>
                  </a:lnTo>
                  <a:lnTo>
                    <a:pt x="1078280" y="543966"/>
                  </a:lnTo>
                  <a:lnTo>
                    <a:pt x="1295857" y="545934"/>
                  </a:lnTo>
                  <a:close/>
                </a:path>
                <a:path extrusionOk="0" h="789304" w="2013584">
                  <a:moveTo>
                    <a:pt x="1695437" y="591477"/>
                  </a:moveTo>
                  <a:lnTo>
                    <a:pt x="1489722" y="441134"/>
                  </a:lnTo>
                  <a:lnTo>
                    <a:pt x="1272133" y="439166"/>
                  </a:lnTo>
                  <a:lnTo>
                    <a:pt x="1479829" y="589495"/>
                  </a:lnTo>
                  <a:lnTo>
                    <a:pt x="1695437" y="591477"/>
                  </a:lnTo>
                  <a:close/>
                </a:path>
                <a:path extrusionOk="0" h="789304" w="2013584">
                  <a:moveTo>
                    <a:pt x="2013000" y="740562"/>
                  </a:moveTo>
                  <a:lnTo>
                    <a:pt x="2010689" y="725690"/>
                  </a:lnTo>
                  <a:lnTo>
                    <a:pt x="2003552" y="711936"/>
                  </a:lnTo>
                  <a:lnTo>
                    <a:pt x="1992147" y="700227"/>
                  </a:lnTo>
                  <a:lnTo>
                    <a:pt x="1980272" y="691642"/>
                  </a:lnTo>
                  <a:lnTo>
                    <a:pt x="1980272" y="729894"/>
                  </a:lnTo>
                  <a:lnTo>
                    <a:pt x="1980272" y="739787"/>
                  </a:lnTo>
                  <a:lnTo>
                    <a:pt x="1976323" y="751662"/>
                  </a:lnTo>
                  <a:lnTo>
                    <a:pt x="1968411" y="759574"/>
                  </a:lnTo>
                  <a:lnTo>
                    <a:pt x="1958517" y="759574"/>
                  </a:lnTo>
                  <a:lnTo>
                    <a:pt x="1086192" y="751662"/>
                  </a:lnTo>
                  <a:lnTo>
                    <a:pt x="1037729" y="747953"/>
                  </a:lnTo>
                  <a:lnTo>
                    <a:pt x="990752" y="736815"/>
                  </a:lnTo>
                  <a:lnTo>
                    <a:pt x="945997" y="718273"/>
                  </a:lnTo>
                  <a:lnTo>
                    <a:pt x="904214" y="692315"/>
                  </a:lnTo>
                  <a:lnTo>
                    <a:pt x="33870" y="63296"/>
                  </a:lnTo>
                  <a:lnTo>
                    <a:pt x="25958" y="57353"/>
                  </a:lnTo>
                  <a:lnTo>
                    <a:pt x="25958" y="47472"/>
                  </a:lnTo>
                  <a:lnTo>
                    <a:pt x="27940" y="41541"/>
                  </a:lnTo>
                  <a:lnTo>
                    <a:pt x="29908" y="33616"/>
                  </a:lnTo>
                  <a:lnTo>
                    <a:pt x="35852" y="27686"/>
                  </a:lnTo>
                  <a:lnTo>
                    <a:pt x="45732" y="27686"/>
                  </a:lnTo>
                  <a:lnTo>
                    <a:pt x="1020914" y="37579"/>
                  </a:lnTo>
                  <a:lnTo>
                    <a:pt x="1970379" y="723963"/>
                  </a:lnTo>
                  <a:lnTo>
                    <a:pt x="1980272" y="729894"/>
                  </a:lnTo>
                  <a:lnTo>
                    <a:pt x="1980272" y="691642"/>
                  </a:lnTo>
                  <a:lnTo>
                    <a:pt x="1062113" y="27686"/>
                  </a:lnTo>
                  <a:lnTo>
                    <a:pt x="1034770" y="7912"/>
                  </a:lnTo>
                  <a:lnTo>
                    <a:pt x="47713" y="0"/>
                  </a:lnTo>
                  <a:lnTo>
                    <a:pt x="33096" y="3302"/>
                  </a:lnTo>
                  <a:lnTo>
                    <a:pt x="19773" y="10134"/>
                  </a:lnTo>
                  <a:lnTo>
                    <a:pt x="9055" y="20307"/>
                  </a:lnTo>
                  <a:lnTo>
                    <a:pt x="2222" y="33629"/>
                  </a:lnTo>
                  <a:lnTo>
                    <a:pt x="0" y="48641"/>
                  </a:lnTo>
                  <a:lnTo>
                    <a:pt x="2222" y="63296"/>
                  </a:lnTo>
                  <a:lnTo>
                    <a:pt x="890371" y="716051"/>
                  </a:lnTo>
                  <a:lnTo>
                    <a:pt x="936320" y="743775"/>
                  </a:lnTo>
                  <a:lnTo>
                    <a:pt x="985062" y="764273"/>
                  </a:lnTo>
                  <a:lnTo>
                    <a:pt x="1036408" y="776973"/>
                  </a:lnTo>
                  <a:lnTo>
                    <a:pt x="1090155" y="781329"/>
                  </a:lnTo>
                  <a:lnTo>
                    <a:pt x="1962467" y="789241"/>
                  </a:lnTo>
                  <a:lnTo>
                    <a:pt x="1977961" y="786765"/>
                  </a:lnTo>
                  <a:lnTo>
                    <a:pt x="1991398" y="779843"/>
                  </a:lnTo>
                  <a:lnTo>
                    <a:pt x="2002256" y="769213"/>
                  </a:lnTo>
                  <a:lnTo>
                    <a:pt x="2007704" y="759574"/>
                  </a:lnTo>
                  <a:lnTo>
                    <a:pt x="2009952" y="755611"/>
                  </a:lnTo>
                  <a:lnTo>
                    <a:pt x="2013000" y="7405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14200692" y="2438235"/>
              <a:ext cx="1064260" cy="1753235"/>
            </a:xfrm>
            <a:custGeom>
              <a:rect b="b" l="l" r="r" t="t"/>
              <a:pathLst>
                <a:path extrusionOk="0" h="1753235" w="1064259">
                  <a:moveTo>
                    <a:pt x="39221" y="0"/>
                  </a:moveTo>
                  <a:lnTo>
                    <a:pt x="20027" y="4296"/>
                  </a:lnTo>
                  <a:lnTo>
                    <a:pt x="5656" y="17864"/>
                  </a:lnTo>
                  <a:lnTo>
                    <a:pt x="0" y="38664"/>
                  </a:lnTo>
                  <a:lnTo>
                    <a:pt x="23736" y="1033627"/>
                  </a:lnTo>
                  <a:lnTo>
                    <a:pt x="1008808" y="1745727"/>
                  </a:lnTo>
                  <a:lnTo>
                    <a:pt x="1027476" y="1752774"/>
                  </a:lnTo>
                  <a:lnTo>
                    <a:pt x="1045402" y="1748694"/>
                  </a:lnTo>
                  <a:lnTo>
                    <a:pt x="1058877" y="1735713"/>
                  </a:lnTo>
                  <a:lnTo>
                    <a:pt x="1064193" y="1716056"/>
                  </a:lnTo>
                  <a:lnTo>
                    <a:pt x="1040456" y="734940"/>
                  </a:lnTo>
                  <a:lnTo>
                    <a:pt x="59341" y="7015"/>
                  </a:lnTo>
                  <a:lnTo>
                    <a:pt x="392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14182891" y="2423235"/>
              <a:ext cx="1094105" cy="1783080"/>
            </a:xfrm>
            <a:custGeom>
              <a:rect b="b" l="l" r="r" t="t"/>
              <a:pathLst>
                <a:path extrusionOk="0" h="1783079" w="1094105">
                  <a:moveTo>
                    <a:pt x="935609" y="1604441"/>
                  </a:moveTo>
                  <a:lnTo>
                    <a:pt x="915835" y="789482"/>
                  </a:lnTo>
                  <a:lnTo>
                    <a:pt x="122631" y="215849"/>
                  </a:lnTo>
                  <a:lnTo>
                    <a:pt x="142405" y="1030808"/>
                  </a:lnTo>
                  <a:lnTo>
                    <a:pt x="935609" y="1604441"/>
                  </a:lnTo>
                  <a:close/>
                </a:path>
                <a:path extrusionOk="0" h="1783079" w="1094105">
                  <a:moveTo>
                    <a:pt x="1093863" y="1731048"/>
                  </a:moveTo>
                  <a:lnTo>
                    <a:pt x="1070127" y="749935"/>
                  </a:lnTo>
                  <a:lnTo>
                    <a:pt x="1070127" y="1740941"/>
                  </a:lnTo>
                  <a:lnTo>
                    <a:pt x="1066165" y="1746872"/>
                  </a:lnTo>
                  <a:lnTo>
                    <a:pt x="1050340" y="1754784"/>
                  </a:lnTo>
                  <a:lnTo>
                    <a:pt x="1042428" y="1752803"/>
                  </a:lnTo>
                  <a:lnTo>
                    <a:pt x="1036497" y="1748853"/>
                  </a:lnTo>
                  <a:lnTo>
                    <a:pt x="57365" y="1040714"/>
                  </a:lnTo>
                  <a:lnTo>
                    <a:pt x="33616" y="53657"/>
                  </a:lnTo>
                  <a:lnTo>
                    <a:pt x="33616" y="45745"/>
                  </a:lnTo>
                  <a:lnTo>
                    <a:pt x="37579" y="37833"/>
                  </a:lnTo>
                  <a:lnTo>
                    <a:pt x="45491" y="33883"/>
                  </a:lnTo>
                  <a:lnTo>
                    <a:pt x="51422" y="31686"/>
                  </a:lnTo>
                  <a:lnTo>
                    <a:pt x="57365" y="31153"/>
                  </a:lnTo>
                  <a:lnTo>
                    <a:pt x="63296" y="32486"/>
                  </a:lnTo>
                  <a:lnTo>
                    <a:pt x="69227" y="35852"/>
                  </a:lnTo>
                  <a:lnTo>
                    <a:pt x="1034516" y="734110"/>
                  </a:lnTo>
                  <a:lnTo>
                    <a:pt x="1040447" y="738060"/>
                  </a:lnTo>
                  <a:lnTo>
                    <a:pt x="1044409" y="744004"/>
                  </a:lnTo>
                  <a:lnTo>
                    <a:pt x="1044409" y="751916"/>
                  </a:lnTo>
                  <a:lnTo>
                    <a:pt x="1068146" y="1733029"/>
                  </a:lnTo>
                  <a:lnTo>
                    <a:pt x="1070127" y="749935"/>
                  </a:lnTo>
                  <a:lnTo>
                    <a:pt x="1048359" y="708393"/>
                  </a:lnTo>
                  <a:lnTo>
                    <a:pt x="112128" y="31153"/>
                  </a:lnTo>
                  <a:lnTo>
                    <a:pt x="70243" y="3124"/>
                  </a:lnTo>
                  <a:lnTo>
                    <a:pt x="56121" y="0"/>
                  </a:lnTo>
                  <a:lnTo>
                    <a:pt x="41630" y="965"/>
                  </a:lnTo>
                  <a:lnTo>
                    <a:pt x="7162" y="26212"/>
                  </a:lnTo>
                  <a:lnTo>
                    <a:pt x="0" y="53657"/>
                  </a:lnTo>
                  <a:lnTo>
                    <a:pt x="25704" y="1056538"/>
                  </a:lnTo>
                  <a:lnTo>
                    <a:pt x="1016711" y="1772589"/>
                  </a:lnTo>
                  <a:lnTo>
                    <a:pt x="1046391" y="1782483"/>
                  </a:lnTo>
                  <a:lnTo>
                    <a:pt x="1054303" y="1782483"/>
                  </a:lnTo>
                  <a:lnTo>
                    <a:pt x="1086942" y="1757502"/>
                  </a:lnTo>
                  <a:lnTo>
                    <a:pt x="1088059" y="1754784"/>
                  </a:lnTo>
                  <a:lnTo>
                    <a:pt x="1092073" y="1745119"/>
                  </a:lnTo>
                  <a:lnTo>
                    <a:pt x="1093863" y="1731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14606691" y="3052255"/>
              <a:ext cx="361950" cy="279400"/>
            </a:xfrm>
            <a:custGeom>
              <a:rect b="b" l="l" r="r" t="t"/>
              <a:pathLst>
                <a:path extrusionOk="0" h="279400" w="361950">
                  <a:moveTo>
                    <a:pt x="13599" y="0"/>
                  </a:moveTo>
                  <a:lnTo>
                    <a:pt x="8252" y="1699"/>
                  </a:lnTo>
                  <a:lnTo>
                    <a:pt x="3461" y="6181"/>
                  </a:lnTo>
                  <a:lnTo>
                    <a:pt x="432" y="12084"/>
                  </a:lnTo>
                  <a:lnTo>
                    <a:pt x="0" y="17802"/>
                  </a:lnTo>
                  <a:lnTo>
                    <a:pt x="1792" y="23148"/>
                  </a:lnTo>
                  <a:lnTo>
                    <a:pt x="182072" y="162887"/>
                  </a:lnTo>
                  <a:lnTo>
                    <a:pt x="258704" y="220690"/>
                  </a:lnTo>
                  <a:lnTo>
                    <a:pt x="297212" y="249180"/>
                  </a:lnTo>
                  <a:lnTo>
                    <a:pt x="335775" y="277175"/>
                  </a:lnTo>
                  <a:lnTo>
                    <a:pt x="337753" y="279153"/>
                  </a:lnTo>
                  <a:lnTo>
                    <a:pt x="343687" y="279152"/>
                  </a:lnTo>
                  <a:lnTo>
                    <a:pt x="347643" y="279152"/>
                  </a:lnTo>
                  <a:lnTo>
                    <a:pt x="351599" y="277175"/>
                  </a:lnTo>
                  <a:lnTo>
                    <a:pt x="357533" y="271241"/>
                  </a:lnTo>
                  <a:lnTo>
                    <a:pt x="361489" y="265306"/>
                  </a:lnTo>
                  <a:lnTo>
                    <a:pt x="359511" y="255416"/>
                  </a:lnTo>
                  <a:lnTo>
                    <a:pt x="353577" y="251460"/>
                  </a:lnTo>
                  <a:lnTo>
                    <a:pt x="315023" y="223612"/>
                  </a:lnTo>
                  <a:lnTo>
                    <a:pt x="276580" y="195488"/>
                  </a:lnTo>
                  <a:lnTo>
                    <a:pt x="238355" y="167145"/>
                  </a:lnTo>
                  <a:lnTo>
                    <a:pt x="200461" y="138637"/>
                  </a:lnTo>
                  <a:lnTo>
                    <a:pt x="163006" y="110019"/>
                  </a:lnTo>
                  <a:lnTo>
                    <a:pt x="126101" y="81347"/>
                  </a:lnTo>
                  <a:lnTo>
                    <a:pt x="25220" y="4203"/>
                  </a:lnTo>
                  <a:lnTo>
                    <a:pt x="19316" y="896"/>
                  </a:lnTo>
                  <a:lnTo>
                    <a:pt x="135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95" name="Google Shape;895;p1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4366852" y="2882391"/>
              <a:ext cx="168134" cy="1246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6" name="Google Shape;896;p1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4877188" y="3440198"/>
              <a:ext cx="92968" cy="751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7" name="Google Shape;897;p19"/>
            <p:cNvSpPr/>
            <p:nvPr/>
          </p:nvSpPr>
          <p:spPr>
            <a:xfrm>
              <a:off x="14362895" y="3064355"/>
              <a:ext cx="429259" cy="318770"/>
            </a:xfrm>
            <a:custGeom>
              <a:rect b="b" l="l" r="r" t="t"/>
              <a:pathLst>
                <a:path extrusionOk="0" h="318770" w="429259">
                  <a:moveTo>
                    <a:pt x="19780" y="0"/>
                  </a:moveTo>
                  <a:lnTo>
                    <a:pt x="9890" y="1978"/>
                  </a:lnTo>
                  <a:lnTo>
                    <a:pt x="5934" y="9890"/>
                  </a:lnTo>
                  <a:lnTo>
                    <a:pt x="0" y="15824"/>
                  </a:lnTo>
                  <a:lnTo>
                    <a:pt x="1977" y="25714"/>
                  </a:lnTo>
                  <a:lnTo>
                    <a:pt x="9889" y="29671"/>
                  </a:lnTo>
                  <a:lnTo>
                    <a:pt x="53849" y="57852"/>
                  </a:lnTo>
                  <a:lnTo>
                    <a:pt x="97385" y="86912"/>
                  </a:lnTo>
                  <a:lnTo>
                    <a:pt x="140514" y="116705"/>
                  </a:lnTo>
                  <a:lnTo>
                    <a:pt x="183253" y="147084"/>
                  </a:lnTo>
                  <a:lnTo>
                    <a:pt x="225617" y="177903"/>
                  </a:lnTo>
                  <a:lnTo>
                    <a:pt x="267623" y="209014"/>
                  </a:lnTo>
                  <a:lnTo>
                    <a:pt x="309287" y="240272"/>
                  </a:lnTo>
                  <a:lnTo>
                    <a:pt x="391655" y="302642"/>
                  </a:lnTo>
                  <a:lnTo>
                    <a:pt x="405501" y="314511"/>
                  </a:lnTo>
                  <a:lnTo>
                    <a:pt x="409457" y="316489"/>
                  </a:lnTo>
                  <a:lnTo>
                    <a:pt x="411435" y="318467"/>
                  </a:lnTo>
                  <a:lnTo>
                    <a:pt x="415391" y="318467"/>
                  </a:lnTo>
                  <a:lnTo>
                    <a:pt x="421325" y="318467"/>
                  </a:lnTo>
                  <a:lnTo>
                    <a:pt x="425281" y="316489"/>
                  </a:lnTo>
                  <a:lnTo>
                    <a:pt x="425281" y="314511"/>
                  </a:lnTo>
                  <a:lnTo>
                    <a:pt x="428310" y="308608"/>
                  </a:lnTo>
                  <a:lnTo>
                    <a:pt x="284913" y="186743"/>
                  </a:lnTo>
                  <a:lnTo>
                    <a:pt x="242595" y="155319"/>
                  </a:lnTo>
                  <a:lnTo>
                    <a:pt x="199902" y="124172"/>
                  </a:lnTo>
                  <a:lnTo>
                    <a:pt x="156852" y="93481"/>
                  </a:lnTo>
                  <a:lnTo>
                    <a:pt x="113460" y="63425"/>
                  </a:lnTo>
                  <a:lnTo>
                    <a:pt x="69742" y="34183"/>
                  </a:lnTo>
                  <a:lnTo>
                    <a:pt x="25714" y="5934"/>
                  </a:lnTo>
                  <a:lnTo>
                    <a:pt x="197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98" name="Google Shape;898;p1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4762463" y="3541054"/>
              <a:ext cx="207696" cy="1562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9" name="Google Shape;899;p1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4366852" y="3256247"/>
              <a:ext cx="118683" cy="92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0" name="Google Shape;900;p1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4564656" y="3398663"/>
              <a:ext cx="130551" cy="100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1" name="Google Shape;901;p1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3844645" y="2670762"/>
              <a:ext cx="205717" cy="215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2" name="Google Shape;902;p1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3759591" y="2973389"/>
              <a:ext cx="239344" cy="124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3" name="Google Shape;903;p19"/>
            <p:cNvSpPr/>
            <p:nvPr/>
          </p:nvSpPr>
          <p:spPr>
            <a:xfrm>
              <a:off x="13846623" y="3175173"/>
              <a:ext cx="150495" cy="31750"/>
            </a:xfrm>
            <a:custGeom>
              <a:rect b="b" l="l" r="r" t="t"/>
              <a:pathLst>
                <a:path extrusionOk="0" h="31750" w="150494">
                  <a:moveTo>
                    <a:pt x="142420" y="0"/>
                  </a:moveTo>
                  <a:lnTo>
                    <a:pt x="5934" y="0"/>
                  </a:lnTo>
                  <a:lnTo>
                    <a:pt x="0" y="5933"/>
                  </a:lnTo>
                  <a:lnTo>
                    <a:pt x="0" y="25714"/>
                  </a:lnTo>
                  <a:lnTo>
                    <a:pt x="7912" y="31648"/>
                  </a:lnTo>
                  <a:lnTo>
                    <a:pt x="134508" y="31648"/>
                  </a:lnTo>
                  <a:lnTo>
                    <a:pt x="142420" y="31648"/>
                  </a:lnTo>
                  <a:lnTo>
                    <a:pt x="150332" y="25714"/>
                  </a:lnTo>
                  <a:lnTo>
                    <a:pt x="150332" y="5933"/>
                  </a:lnTo>
                  <a:lnTo>
                    <a:pt x="1424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4" name="Google Shape;904;p19"/>
          <p:cNvSpPr/>
          <p:nvPr/>
        </p:nvSpPr>
        <p:spPr>
          <a:xfrm>
            <a:off x="11706361" y="3355625"/>
            <a:ext cx="250825" cy="594995"/>
          </a:xfrm>
          <a:custGeom>
            <a:rect b="b" l="l" r="r" t="t"/>
            <a:pathLst>
              <a:path extrusionOk="0" h="594995" w="250825">
                <a:moveTo>
                  <a:pt x="33626" y="592921"/>
                </a:moveTo>
                <a:lnTo>
                  <a:pt x="21758" y="592921"/>
                </a:lnTo>
                <a:lnTo>
                  <a:pt x="25714" y="594899"/>
                </a:lnTo>
                <a:lnTo>
                  <a:pt x="33626" y="592921"/>
                </a:lnTo>
                <a:close/>
              </a:path>
              <a:path extrusionOk="0" h="594995" w="250825">
                <a:moveTo>
                  <a:pt x="236377" y="0"/>
                </a:moveTo>
                <a:lnTo>
                  <a:pt x="188145" y="37708"/>
                </a:lnTo>
                <a:lnTo>
                  <a:pt x="153842" y="74496"/>
                </a:lnTo>
                <a:lnTo>
                  <a:pt x="122695" y="113620"/>
                </a:lnTo>
                <a:lnTo>
                  <a:pt x="94812" y="154875"/>
                </a:lnTo>
                <a:lnTo>
                  <a:pt x="70300" y="198057"/>
                </a:lnTo>
                <a:lnTo>
                  <a:pt x="49265" y="242959"/>
                </a:lnTo>
                <a:lnTo>
                  <a:pt x="31815" y="289377"/>
                </a:lnTo>
                <a:lnTo>
                  <a:pt x="18056" y="337106"/>
                </a:lnTo>
                <a:lnTo>
                  <a:pt x="8096" y="385940"/>
                </a:lnTo>
                <a:lnTo>
                  <a:pt x="2041" y="435676"/>
                </a:lnTo>
                <a:lnTo>
                  <a:pt x="0" y="486106"/>
                </a:lnTo>
                <a:lnTo>
                  <a:pt x="679" y="509843"/>
                </a:lnTo>
                <a:lnTo>
                  <a:pt x="2472" y="533580"/>
                </a:lnTo>
                <a:lnTo>
                  <a:pt x="5006" y="557317"/>
                </a:lnTo>
                <a:lnTo>
                  <a:pt x="7912" y="581054"/>
                </a:lnTo>
                <a:lnTo>
                  <a:pt x="7912" y="586988"/>
                </a:lnTo>
                <a:lnTo>
                  <a:pt x="13846" y="592922"/>
                </a:lnTo>
                <a:lnTo>
                  <a:pt x="21758" y="592922"/>
                </a:lnTo>
                <a:lnTo>
                  <a:pt x="33626" y="592921"/>
                </a:lnTo>
                <a:lnTo>
                  <a:pt x="39561" y="585010"/>
                </a:lnTo>
                <a:lnTo>
                  <a:pt x="37582" y="577098"/>
                </a:lnTo>
                <a:lnTo>
                  <a:pt x="33843" y="554535"/>
                </a:lnTo>
                <a:lnTo>
                  <a:pt x="31401" y="531602"/>
                </a:lnTo>
                <a:lnTo>
                  <a:pt x="30072" y="508669"/>
                </a:lnTo>
                <a:lnTo>
                  <a:pt x="29670" y="486106"/>
                </a:lnTo>
                <a:lnTo>
                  <a:pt x="31616" y="437878"/>
                </a:lnTo>
                <a:lnTo>
                  <a:pt x="37386" y="390417"/>
                </a:lnTo>
                <a:lnTo>
                  <a:pt x="46884" y="343900"/>
                </a:lnTo>
                <a:lnTo>
                  <a:pt x="60011" y="298508"/>
                </a:lnTo>
                <a:lnTo>
                  <a:pt x="76670" y="254417"/>
                </a:lnTo>
                <a:lnTo>
                  <a:pt x="96761" y="211807"/>
                </a:lnTo>
                <a:lnTo>
                  <a:pt x="120187" y="170854"/>
                </a:lnTo>
                <a:lnTo>
                  <a:pt x="146850" y="131739"/>
                </a:lnTo>
                <a:lnTo>
                  <a:pt x="176651" y="94639"/>
                </a:lnTo>
                <a:lnTo>
                  <a:pt x="209494" y="59733"/>
                </a:lnTo>
                <a:lnTo>
                  <a:pt x="245278" y="27198"/>
                </a:lnTo>
                <a:lnTo>
                  <a:pt x="248925" y="22129"/>
                </a:lnTo>
                <a:lnTo>
                  <a:pt x="250718" y="16319"/>
                </a:lnTo>
                <a:lnTo>
                  <a:pt x="250285" y="10508"/>
                </a:lnTo>
                <a:lnTo>
                  <a:pt x="247257" y="5439"/>
                </a:lnTo>
                <a:lnTo>
                  <a:pt x="242188" y="1792"/>
                </a:lnTo>
                <a:lnTo>
                  <a:pt x="23637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19"/>
          <p:cNvSpPr/>
          <p:nvPr/>
        </p:nvSpPr>
        <p:spPr>
          <a:xfrm>
            <a:off x="12503517" y="4007893"/>
            <a:ext cx="431800" cy="431800"/>
          </a:xfrm>
          <a:custGeom>
            <a:rect b="b" l="l" r="r" t="t"/>
            <a:pathLst>
              <a:path extrusionOk="0" h="431800" w="431800">
                <a:moveTo>
                  <a:pt x="411435" y="0"/>
                </a:moveTo>
                <a:lnTo>
                  <a:pt x="403523" y="3956"/>
                </a:lnTo>
                <a:lnTo>
                  <a:pt x="401545" y="11868"/>
                </a:lnTo>
                <a:lnTo>
                  <a:pt x="385378" y="57501"/>
                </a:lnTo>
                <a:lnTo>
                  <a:pt x="365675" y="101320"/>
                </a:lnTo>
                <a:lnTo>
                  <a:pt x="342605" y="143161"/>
                </a:lnTo>
                <a:lnTo>
                  <a:pt x="316342" y="182860"/>
                </a:lnTo>
                <a:lnTo>
                  <a:pt x="287057" y="220251"/>
                </a:lnTo>
                <a:lnTo>
                  <a:pt x="254922" y="255169"/>
                </a:lnTo>
                <a:lnTo>
                  <a:pt x="220108" y="287450"/>
                </a:lnTo>
                <a:lnTo>
                  <a:pt x="182787" y="316929"/>
                </a:lnTo>
                <a:lnTo>
                  <a:pt x="143130" y="343440"/>
                </a:lnTo>
                <a:lnTo>
                  <a:pt x="101311" y="366820"/>
                </a:lnTo>
                <a:lnTo>
                  <a:pt x="57499" y="386903"/>
                </a:lnTo>
                <a:lnTo>
                  <a:pt x="11868" y="403524"/>
                </a:lnTo>
                <a:lnTo>
                  <a:pt x="3956" y="405502"/>
                </a:lnTo>
                <a:lnTo>
                  <a:pt x="0" y="413413"/>
                </a:lnTo>
                <a:lnTo>
                  <a:pt x="1978" y="421326"/>
                </a:lnTo>
                <a:lnTo>
                  <a:pt x="3956" y="427260"/>
                </a:lnTo>
                <a:lnTo>
                  <a:pt x="9890" y="431216"/>
                </a:lnTo>
                <a:lnTo>
                  <a:pt x="15824" y="431216"/>
                </a:lnTo>
                <a:lnTo>
                  <a:pt x="19780" y="431216"/>
                </a:lnTo>
                <a:lnTo>
                  <a:pt x="19780" y="429238"/>
                </a:lnTo>
                <a:lnTo>
                  <a:pt x="67803" y="412040"/>
                </a:lnTo>
                <a:lnTo>
                  <a:pt x="113847" y="391216"/>
                </a:lnTo>
                <a:lnTo>
                  <a:pt x="157749" y="366930"/>
                </a:lnTo>
                <a:lnTo>
                  <a:pt x="199344" y="339347"/>
                </a:lnTo>
                <a:lnTo>
                  <a:pt x="238465" y="308632"/>
                </a:lnTo>
                <a:lnTo>
                  <a:pt x="274949" y="274950"/>
                </a:lnTo>
                <a:lnTo>
                  <a:pt x="308631" y="238466"/>
                </a:lnTo>
                <a:lnTo>
                  <a:pt x="339346" y="199344"/>
                </a:lnTo>
                <a:lnTo>
                  <a:pt x="366929" y="157750"/>
                </a:lnTo>
                <a:lnTo>
                  <a:pt x="391215" y="113848"/>
                </a:lnTo>
                <a:lnTo>
                  <a:pt x="412040" y="67803"/>
                </a:lnTo>
                <a:lnTo>
                  <a:pt x="429238" y="19781"/>
                </a:lnTo>
                <a:lnTo>
                  <a:pt x="431216" y="11868"/>
                </a:lnTo>
                <a:lnTo>
                  <a:pt x="427260" y="3956"/>
                </a:lnTo>
                <a:lnTo>
                  <a:pt x="4114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19"/>
          <p:cNvSpPr/>
          <p:nvPr/>
        </p:nvSpPr>
        <p:spPr>
          <a:xfrm>
            <a:off x="12315598" y="3206762"/>
            <a:ext cx="647065" cy="647065"/>
          </a:xfrm>
          <a:custGeom>
            <a:rect b="b" l="l" r="r" t="t"/>
            <a:pathLst>
              <a:path extrusionOk="0" h="647064" w="647065">
                <a:moveTo>
                  <a:pt x="15824" y="0"/>
                </a:moveTo>
                <a:lnTo>
                  <a:pt x="5934" y="0"/>
                </a:lnTo>
                <a:lnTo>
                  <a:pt x="0" y="5933"/>
                </a:lnTo>
                <a:lnTo>
                  <a:pt x="0" y="25714"/>
                </a:lnTo>
                <a:lnTo>
                  <a:pt x="7912" y="31648"/>
                </a:lnTo>
                <a:lnTo>
                  <a:pt x="15824" y="31648"/>
                </a:lnTo>
                <a:lnTo>
                  <a:pt x="45773" y="32390"/>
                </a:lnTo>
                <a:lnTo>
                  <a:pt x="105671" y="38324"/>
                </a:lnTo>
                <a:lnTo>
                  <a:pt x="182900" y="55251"/>
                </a:lnTo>
                <a:lnTo>
                  <a:pt x="229539" y="70781"/>
                </a:lnTo>
                <a:lnTo>
                  <a:pt x="274272" y="89917"/>
                </a:lnTo>
                <a:lnTo>
                  <a:pt x="316946" y="112471"/>
                </a:lnTo>
                <a:lnTo>
                  <a:pt x="357410" y="138255"/>
                </a:lnTo>
                <a:lnTo>
                  <a:pt x="395512" y="167080"/>
                </a:lnTo>
                <a:lnTo>
                  <a:pt x="431099" y="198758"/>
                </a:lnTo>
                <a:lnTo>
                  <a:pt x="464019" y="233101"/>
                </a:lnTo>
                <a:lnTo>
                  <a:pt x="494120" y="269920"/>
                </a:lnTo>
                <a:lnTo>
                  <a:pt x="521249" y="309027"/>
                </a:lnTo>
                <a:lnTo>
                  <a:pt x="545255" y="350233"/>
                </a:lnTo>
                <a:lnTo>
                  <a:pt x="565985" y="393349"/>
                </a:lnTo>
                <a:lnTo>
                  <a:pt x="583288" y="438188"/>
                </a:lnTo>
                <a:lnTo>
                  <a:pt x="597010" y="484561"/>
                </a:lnTo>
                <a:lnTo>
                  <a:pt x="607000" y="532280"/>
                </a:lnTo>
                <a:lnTo>
                  <a:pt x="613106" y="581155"/>
                </a:lnTo>
                <a:lnTo>
                  <a:pt x="615175" y="631000"/>
                </a:lnTo>
                <a:lnTo>
                  <a:pt x="615175" y="640890"/>
                </a:lnTo>
                <a:lnTo>
                  <a:pt x="623087" y="646824"/>
                </a:lnTo>
                <a:lnTo>
                  <a:pt x="630999" y="646824"/>
                </a:lnTo>
                <a:lnTo>
                  <a:pt x="640890" y="646824"/>
                </a:lnTo>
                <a:lnTo>
                  <a:pt x="646824" y="640889"/>
                </a:lnTo>
                <a:lnTo>
                  <a:pt x="644846" y="629021"/>
                </a:lnTo>
                <a:lnTo>
                  <a:pt x="642909" y="579634"/>
                </a:lnTo>
                <a:lnTo>
                  <a:pt x="637186" y="531144"/>
                </a:lnTo>
                <a:lnTo>
                  <a:pt x="627813" y="483716"/>
                </a:lnTo>
                <a:lnTo>
                  <a:pt x="614923" y="437516"/>
                </a:lnTo>
                <a:lnTo>
                  <a:pt x="598651" y="392707"/>
                </a:lnTo>
                <a:lnTo>
                  <a:pt x="579130" y="349456"/>
                </a:lnTo>
                <a:lnTo>
                  <a:pt x="556497" y="307926"/>
                </a:lnTo>
                <a:lnTo>
                  <a:pt x="530884" y="268282"/>
                </a:lnTo>
                <a:lnTo>
                  <a:pt x="502426" y="230690"/>
                </a:lnTo>
                <a:lnTo>
                  <a:pt x="471257" y="195314"/>
                </a:lnTo>
                <a:lnTo>
                  <a:pt x="437512" y="162319"/>
                </a:lnTo>
                <a:lnTo>
                  <a:pt x="401325" y="131869"/>
                </a:lnTo>
                <a:lnTo>
                  <a:pt x="362830" y="104131"/>
                </a:lnTo>
                <a:lnTo>
                  <a:pt x="322162" y="79268"/>
                </a:lnTo>
                <a:lnTo>
                  <a:pt x="279455" y="57445"/>
                </a:lnTo>
                <a:lnTo>
                  <a:pt x="234843" y="38828"/>
                </a:lnTo>
                <a:lnTo>
                  <a:pt x="188460" y="23580"/>
                </a:lnTo>
                <a:lnTo>
                  <a:pt x="140442" y="11867"/>
                </a:lnTo>
                <a:lnTo>
                  <a:pt x="78133" y="2966"/>
                </a:lnTo>
                <a:lnTo>
                  <a:pt x="46979" y="741"/>
                </a:lnTo>
                <a:lnTo>
                  <a:pt x="158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19"/>
          <p:cNvSpPr/>
          <p:nvPr/>
        </p:nvSpPr>
        <p:spPr>
          <a:xfrm>
            <a:off x="13144409" y="3624156"/>
            <a:ext cx="51435" cy="205740"/>
          </a:xfrm>
          <a:custGeom>
            <a:rect b="b" l="l" r="r" t="t"/>
            <a:pathLst>
              <a:path extrusionOk="0" h="205739" w="51434">
                <a:moveTo>
                  <a:pt x="21758" y="0"/>
                </a:moveTo>
                <a:lnTo>
                  <a:pt x="5934" y="3956"/>
                </a:lnTo>
                <a:lnTo>
                  <a:pt x="0" y="11867"/>
                </a:lnTo>
                <a:lnTo>
                  <a:pt x="1978" y="19779"/>
                </a:lnTo>
                <a:lnTo>
                  <a:pt x="9766" y="61968"/>
                </a:lnTo>
                <a:lnTo>
                  <a:pt x="15329" y="105083"/>
                </a:lnTo>
                <a:lnTo>
                  <a:pt x="18667" y="148570"/>
                </a:lnTo>
                <a:lnTo>
                  <a:pt x="19780" y="191870"/>
                </a:lnTo>
                <a:lnTo>
                  <a:pt x="21758" y="199783"/>
                </a:lnTo>
                <a:lnTo>
                  <a:pt x="27693" y="205717"/>
                </a:lnTo>
                <a:lnTo>
                  <a:pt x="35605" y="205717"/>
                </a:lnTo>
                <a:lnTo>
                  <a:pt x="43517" y="205717"/>
                </a:lnTo>
                <a:lnTo>
                  <a:pt x="51429" y="197805"/>
                </a:lnTo>
                <a:lnTo>
                  <a:pt x="51429" y="191870"/>
                </a:lnTo>
                <a:lnTo>
                  <a:pt x="50007" y="147086"/>
                </a:lnTo>
                <a:lnTo>
                  <a:pt x="45989" y="102116"/>
                </a:lnTo>
                <a:lnTo>
                  <a:pt x="39746" y="57517"/>
                </a:lnTo>
                <a:lnTo>
                  <a:pt x="31648" y="13845"/>
                </a:lnTo>
                <a:lnTo>
                  <a:pt x="29670" y="5933"/>
                </a:lnTo>
                <a:lnTo>
                  <a:pt x="2175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19"/>
          <p:cNvSpPr/>
          <p:nvPr/>
        </p:nvSpPr>
        <p:spPr>
          <a:xfrm>
            <a:off x="12343299" y="2975347"/>
            <a:ext cx="751840" cy="457200"/>
          </a:xfrm>
          <a:custGeom>
            <a:rect b="b" l="l" r="r" t="t"/>
            <a:pathLst>
              <a:path extrusionOk="0" h="457200" w="751840">
                <a:moveTo>
                  <a:pt x="15824" y="0"/>
                </a:moveTo>
                <a:lnTo>
                  <a:pt x="5934" y="0"/>
                </a:lnTo>
                <a:lnTo>
                  <a:pt x="0" y="5933"/>
                </a:lnTo>
                <a:lnTo>
                  <a:pt x="0" y="25714"/>
                </a:lnTo>
                <a:lnTo>
                  <a:pt x="7912" y="31649"/>
                </a:lnTo>
                <a:lnTo>
                  <a:pt x="15824" y="31649"/>
                </a:lnTo>
                <a:lnTo>
                  <a:pt x="63826" y="33156"/>
                </a:lnTo>
                <a:lnTo>
                  <a:pt x="111479" y="37627"/>
                </a:lnTo>
                <a:lnTo>
                  <a:pt x="158656" y="44983"/>
                </a:lnTo>
                <a:lnTo>
                  <a:pt x="205229" y="55147"/>
                </a:lnTo>
                <a:lnTo>
                  <a:pt x="251069" y="68042"/>
                </a:lnTo>
                <a:lnTo>
                  <a:pt x="296049" y="83591"/>
                </a:lnTo>
                <a:lnTo>
                  <a:pt x="340039" y="101717"/>
                </a:lnTo>
                <a:lnTo>
                  <a:pt x="382912" y="122341"/>
                </a:lnTo>
                <a:lnTo>
                  <a:pt x="424540" y="145387"/>
                </a:lnTo>
                <a:lnTo>
                  <a:pt x="464794" y="170778"/>
                </a:lnTo>
                <a:lnTo>
                  <a:pt x="503546" y="198435"/>
                </a:lnTo>
                <a:lnTo>
                  <a:pt x="540668" y="228282"/>
                </a:lnTo>
                <a:lnTo>
                  <a:pt x="576032" y="260242"/>
                </a:lnTo>
                <a:lnTo>
                  <a:pt x="609509" y="294236"/>
                </a:lnTo>
                <a:lnTo>
                  <a:pt x="640972" y="330189"/>
                </a:lnTo>
                <a:lnTo>
                  <a:pt x="670292" y="368021"/>
                </a:lnTo>
                <a:lnTo>
                  <a:pt x="697340" y="407657"/>
                </a:lnTo>
                <a:lnTo>
                  <a:pt x="721990" y="449018"/>
                </a:lnTo>
                <a:lnTo>
                  <a:pt x="725946" y="454953"/>
                </a:lnTo>
                <a:lnTo>
                  <a:pt x="729902" y="456931"/>
                </a:lnTo>
                <a:lnTo>
                  <a:pt x="735837" y="456931"/>
                </a:lnTo>
                <a:lnTo>
                  <a:pt x="739792" y="456930"/>
                </a:lnTo>
                <a:lnTo>
                  <a:pt x="741770" y="450996"/>
                </a:lnTo>
                <a:lnTo>
                  <a:pt x="749683" y="447040"/>
                </a:lnTo>
                <a:lnTo>
                  <a:pt x="722342" y="388554"/>
                </a:lnTo>
                <a:lnTo>
                  <a:pt x="694474" y="347660"/>
                </a:lnTo>
                <a:lnTo>
                  <a:pt x="664233" y="308613"/>
                </a:lnTo>
                <a:lnTo>
                  <a:pt x="631751" y="271495"/>
                </a:lnTo>
                <a:lnTo>
                  <a:pt x="597161" y="236388"/>
                </a:lnTo>
                <a:lnTo>
                  <a:pt x="560596" y="203373"/>
                </a:lnTo>
                <a:lnTo>
                  <a:pt x="522186" y="172531"/>
                </a:lnTo>
                <a:lnTo>
                  <a:pt x="482065" y="143944"/>
                </a:lnTo>
                <a:lnTo>
                  <a:pt x="440365" y="117694"/>
                </a:lnTo>
                <a:lnTo>
                  <a:pt x="397217" y="93861"/>
                </a:lnTo>
                <a:lnTo>
                  <a:pt x="352756" y="72527"/>
                </a:lnTo>
                <a:lnTo>
                  <a:pt x="307111" y="53773"/>
                </a:lnTo>
                <a:lnTo>
                  <a:pt x="260417" y="37682"/>
                </a:lnTo>
                <a:lnTo>
                  <a:pt x="212805" y="24333"/>
                </a:lnTo>
                <a:lnTo>
                  <a:pt x="164407" y="13809"/>
                </a:lnTo>
                <a:lnTo>
                  <a:pt x="115357" y="6191"/>
                </a:lnTo>
                <a:lnTo>
                  <a:pt x="65785" y="1561"/>
                </a:lnTo>
                <a:lnTo>
                  <a:pt x="158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9" name="Google Shape;909;p19"/>
          <p:cNvGrpSpPr/>
          <p:nvPr/>
        </p:nvGrpSpPr>
        <p:grpSpPr>
          <a:xfrm>
            <a:off x="9852381" y="3932770"/>
            <a:ext cx="1461541" cy="719455"/>
            <a:chOff x="9852381" y="3932770"/>
            <a:chExt cx="1461541" cy="719455"/>
          </a:xfrm>
        </p:grpSpPr>
        <p:sp>
          <p:nvSpPr>
            <p:cNvPr id="910" name="Google Shape;910;p19"/>
            <p:cNvSpPr/>
            <p:nvPr/>
          </p:nvSpPr>
          <p:spPr>
            <a:xfrm>
              <a:off x="10826126" y="3986215"/>
              <a:ext cx="342265" cy="102235"/>
            </a:xfrm>
            <a:custGeom>
              <a:rect b="b" l="l" r="r" t="t"/>
              <a:pathLst>
                <a:path extrusionOk="0" h="102235" w="342265">
                  <a:moveTo>
                    <a:pt x="174141" y="0"/>
                  </a:moveTo>
                  <a:lnTo>
                    <a:pt x="129241" y="4468"/>
                  </a:lnTo>
                  <a:lnTo>
                    <a:pt x="85056" y="17729"/>
                  </a:lnTo>
                  <a:lnTo>
                    <a:pt x="38819" y="43938"/>
                  </a:lnTo>
                  <a:lnTo>
                    <a:pt x="0" y="79049"/>
                  </a:lnTo>
                  <a:lnTo>
                    <a:pt x="51255" y="90553"/>
                  </a:lnTo>
                  <a:lnTo>
                    <a:pt x="102890" y="98450"/>
                  </a:lnTo>
                  <a:lnTo>
                    <a:pt x="154810" y="101978"/>
                  </a:lnTo>
                  <a:lnTo>
                    <a:pt x="206920" y="100380"/>
                  </a:lnTo>
                  <a:lnTo>
                    <a:pt x="259125" y="92895"/>
                  </a:lnTo>
                  <a:lnTo>
                    <a:pt x="303631" y="80037"/>
                  </a:lnTo>
                  <a:lnTo>
                    <a:pt x="342203" y="61246"/>
                  </a:lnTo>
                  <a:lnTo>
                    <a:pt x="303787" y="34945"/>
                  </a:lnTo>
                  <a:lnTo>
                    <a:pt x="262348" y="15678"/>
                  </a:lnTo>
                  <a:lnTo>
                    <a:pt x="218822" y="3882"/>
                  </a:lnTo>
                  <a:lnTo>
                    <a:pt x="174141" y="0"/>
                  </a:lnTo>
                  <a:close/>
                </a:path>
              </a:pathLst>
            </a:custGeom>
            <a:solidFill>
              <a:srgbClr val="001C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10705216" y="3986547"/>
              <a:ext cx="591185" cy="584200"/>
            </a:xfrm>
            <a:custGeom>
              <a:rect b="b" l="l" r="r" t="t"/>
              <a:pathLst>
                <a:path extrusionOk="0" h="584200" w="591184">
                  <a:moveTo>
                    <a:pt x="295484" y="0"/>
                  </a:moveTo>
                  <a:lnTo>
                    <a:pt x="250269" y="4249"/>
                  </a:lnTo>
                  <a:lnTo>
                    <a:pt x="205964" y="17436"/>
                  </a:lnTo>
                  <a:lnTo>
                    <a:pt x="165220" y="39685"/>
                  </a:lnTo>
                  <a:lnTo>
                    <a:pt x="130272" y="68838"/>
                  </a:lnTo>
                  <a:lnTo>
                    <a:pt x="101494" y="103884"/>
                  </a:lnTo>
                  <a:lnTo>
                    <a:pt x="79260" y="143814"/>
                  </a:lnTo>
                  <a:lnTo>
                    <a:pt x="63946" y="187619"/>
                  </a:lnTo>
                  <a:lnTo>
                    <a:pt x="55925" y="234290"/>
                  </a:lnTo>
                  <a:lnTo>
                    <a:pt x="55573" y="282816"/>
                  </a:lnTo>
                  <a:lnTo>
                    <a:pt x="63262" y="332189"/>
                  </a:lnTo>
                  <a:lnTo>
                    <a:pt x="79369" y="381398"/>
                  </a:lnTo>
                  <a:lnTo>
                    <a:pt x="79369" y="383376"/>
                  </a:lnTo>
                  <a:lnTo>
                    <a:pt x="36648" y="411985"/>
                  </a:lnTo>
                  <a:lnTo>
                    <a:pt x="10577" y="446088"/>
                  </a:lnTo>
                  <a:lnTo>
                    <a:pt x="0" y="482279"/>
                  </a:lnTo>
                  <a:lnTo>
                    <a:pt x="3763" y="517152"/>
                  </a:lnTo>
                  <a:lnTo>
                    <a:pt x="20714" y="547299"/>
                  </a:lnTo>
                  <a:lnTo>
                    <a:pt x="49698" y="569314"/>
                  </a:lnTo>
                  <a:lnTo>
                    <a:pt x="93710" y="583006"/>
                  </a:lnTo>
                  <a:lnTo>
                    <a:pt x="142172" y="583902"/>
                  </a:lnTo>
                  <a:lnTo>
                    <a:pt x="189893" y="569591"/>
                  </a:lnTo>
                  <a:lnTo>
                    <a:pt x="231679" y="537664"/>
                  </a:lnTo>
                  <a:lnTo>
                    <a:pt x="278936" y="552840"/>
                  </a:lnTo>
                  <a:lnTo>
                    <a:pt x="327862" y="559670"/>
                  </a:lnTo>
                  <a:lnTo>
                    <a:pt x="377159" y="557970"/>
                  </a:lnTo>
                  <a:lnTo>
                    <a:pt x="425529" y="547554"/>
                  </a:lnTo>
                  <a:lnTo>
                    <a:pt x="477890" y="525881"/>
                  </a:lnTo>
                  <a:lnTo>
                    <a:pt x="519225" y="499258"/>
                  </a:lnTo>
                  <a:lnTo>
                    <a:pt x="550378" y="468316"/>
                  </a:lnTo>
                  <a:lnTo>
                    <a:pt x="572190" y="433682"/>
                  </a:lnTo>
                  <a:lnTo>
                    <a:pt x="585504" y="395986"/>
                  </a:lnTo>
                  <a:lnTo>
                    <a:pt x="591163" y="355858"/>
                  </a:lnTo>
                  <a:lnTo>
                    <a:pt x="590010" y="313925"/>
                  </a:lnTo>
                  <a:lnTo>
                    <a:pt x="582887" y="270817"/>
                  </a:lnTo>
                  <a:lnTo>
                    <a:pt x="570637" y="227163"/>
                  </a:lnTo>
                  <a:lnTo>
                    <a:pt x="554102" y="183593"/>
                  </a:lnTo>
                  <a:lnTo>
                    <a:pt x="530311" y="137585"/>
                  </a:lnTo>
                  <a:lnTo>
                    <a:pt x="500481" y="97437"/>
                  </a:lnTo>
                  <a:lnTo>
                    <a:pt x="465603" y="63591"/>
                  </a:lnTo>
                  <a:lnTo>
                    <a:pt x="426671" y="36484"/>
                  </a:lnTo>
                  <a:lnTo>
                    <a:pt x="384679" y="16557"/>
                  </a:lnTo>
                  <a:lnTo>
                    <a:pt x="340619" y="4249"/>
                  </a:lnTo>
                  <a:lnTo>
                    <a:pt x="295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10691622" y="3969397"/>
              <a:ext cx="622300" cy="616585"/>
            </a:xfrm>
            <a:custGeom>
              <a:rect b="b" l="l" r="r" t="t"/>
              <a:pathLst>
                <a:path extrusionOk="0" h="616585" w="622300">
                  <a:moveTo>
                    <a:pt x="199834" y="471906"/>
                  </a:moveTo>
                  <a:lnTo>
                    <a:pt x="195821" y="465785"/>
                  </a:lnTo>
                  <a:lnTo>
                    <a:pt x="163309" y="455333"/>
                  </a:lnTo>
                  <a:lnTo>
                    <a:pt x="130048" y="456387"/>
                  </a:lnTo>
                  <a:lnTo>
                    <a:pt x="99021" y="468566"/>
                  </a:lnTo>
                  <a:lnTo>
                    <a:pt x="73177" y="491502"/>
                  </a:lnTo>
                  <a:lnTo>
                    <a:pt x="70891" y="499224"/>
                  </a:lnTo>
                  <a:lnTo>
                    <a:pt x="74168" y="505841"/>
                  </a:lnTo>
                  <a:lnTo>
                    <a:pt x="80416" y="508749"/>
                  </a:lnTo>
                  <a:lnTo>
                    <a:pt x="87033" y="505345"/>
                  </a:lnTo>
                  <a:lnTo>
                    <a:pt x="107772" y="486930"/>
                  </a:lnTo>
                  <a:lnTo>
                    <a:pt x="132765" y="476669"/>
                  </a:lnTo>
                  <a:lnTo>
                    <a:pt x="159626" y="475310"/>
                  </a:lnTo>
                  <a:lnTo>
                    <a:pt x="185928" y="483590"/>
                  </a:lnTo>
                  <a:lnTo>
                    <a:pt x="193040" y="484149"/>
                  </a:lnTo>
                  <a:lnTo>
                    <a:pt x="198297" y="479132"/>
                  </a:lnTo>
                  <a:lnTo>
                    <a:pt x="199834" y="471906"/>
                  </a:lnTo>
                  <a:close/>
                </a:path>
                <a:path extrusionOk="0" h="616585" w="622300">
                  <a:moveTo>
                    <a:pt x="399567" y="279844"/>
                  </a:moveTo>
                  <a:lnTo>
                    <a:pt x="398005" y="272148"/>
                  </a:lnTo>
                  <a:lnTo>
                    <a:pt x="393776" y="265861"/>
                  </a:lnTo>
                  <a:lnTo>
                    <a:pt x="387489" y="261620"/>
                  </a:lnTo>
                  <a:lnTo>
                    <a:pt x="379780" y="260070"/>
                  </a:lnTo>
                  <a:lnTo>
                    <a:pt x="372084" y="261620"/>
                  </a:lnTo>
                  <a:lnTo>
                    <a:pt x="365798" y="265861"/>
                  </a:lnTo>
                  <a:lnTo>
                    <a:pt x="361556" y="272148"/>
                  </a:lnTo>
                  <a:lnTo>
                    <a:pt x="360006" y="279844"/>
                  </a:lnTo>
                  <a:lnTo>
                    <a:pt x="361556" y="287553"/>
                  </a:lnTo>
                  <a:lnTo>
                    <a:pt x="365798" y="293839"/>
                  </a:lnTo>
                  <a:lnTo>
                    <a:pt x="372084" y="298069"/>
                  </a:lnTo>
                  <a:lnTo>
                    <a:pt x="379780" y="299631"/>
                  </a:lnTo>
                  <a:lnTo>
                    <a:pt x="387489" y="298069"/>
                  </a:lnTo>
                  <a:lnTo>
                    <a:pt x="393776" y="293839"/>
                  </a:lnTo>
                  <a:lnTo>
                    <a:pt x="398005" y="287553"/>
                  </a:lnTo>
                  <a:lnTo>
                    <a:pt x="399567" y="279844"/>
                  </a:lnTo>
                  <a:close/>
                </a:path>
                <a:path extrusionOk="0" h="616585" w="622300">
                  <a:moveTo>
                    <a:pt x="621690" y="363143"/>
                  </a:moveTo>
                  <a:lnTo>
                    <a:pt x="617829" y="310642"/>
                  </a:lnTo>
                  <a:lnTo>
                    <a:pt x="605142" y="253758"/>
                  </a:lnTo>
                  <a:lnTo>
                    <a:pt x="592569" y="218313"/>
                  </a:lnTo>
                  <a:lnTo>
                    <a:pt x="592569" y="362750"/>
                  </a:lnTo>
                  <a:lnTo>
                    <a:pt x="588175" y="405853"/>
                  </a:lnTo>
                  <a:lnTo>
                    <a:pt x="575602" y="444017"/>
                  </a:lnTo>
                  <a:lnTo>
                    <a:pt x="554837" y="478510"/>
                  </a:lnTo>
                  <a:lnTo>
                    <a:pt x="525170" y="507809"/>
                  </a:lnTo>
                  <a:lnTo>
                    <a:pt x="486600" y="531926"/>
                  </a:lnTo>
                  <a:lnTo>
                    <a:pt x="439127" y="550837"/>
                  </a:lnTo>
                  <a:lnTo>
                    <a:pt x="393687" y="560412"/>
                  </a:lnTo>
                  <a:lnTo>
                    <a:pt x="347141" y="562216"/>
                  </a:lnTo>
                  <a:lnTo>
                    <a:pt x="300596" y="555840"/>
                  </a:lnTo>
                  <a:lnTo>
                    <a:pt x="255168" y="540943"/>
                  </a:lnTo>
                  <a:lnTo>
                    <a:pt x="245275" y="536994"/>
                  </a:lnTo>
                  <a:lnTo>
                    <a:pt x="237363" y="544906"/>
                  </a:lnTo>
                  <a:lnTo>
                    <a:pt x="198907" y="573989"/>
                  </a:lnTo>
                  <a:lnTo>
                    <a:pt x="155270" y="586193"/>
                  </a:lnTo>
                  <a:lnTo>
                    <a:pt x="111633" y="584682"/>
                  </a:lnTo>
                  <a:lnTo>
                    <a:pt x="73177" y="572592"/>
                  </a:lnTo>
                  <a:lnTo>
                    <a:pt x="41033" y="545896"/>
                  </a:lnTo>
                  <a:lnTo>
                    <a:pt x="29667" y="507314"/>
                  </a:lnTo>
                  <a:lnTo>
                    <a:pt x="34391" y="480834"/>
                  </a:lnTo>
                  <a:lnTo>
                    <a:pt x="48209" y="455637"/>
                  </a:lnTo>
                  <a:lnTo>
                    <a:pt x="70561" y="433044"/>
                  </a:lnTo>
                  <a:lnTo>
                    <a:pt x="100863" y="414362"/>
                  </a:lnTo>
                  <a:lnTo>
                    <a:pt x="142316" y="388175"/>
                  </a:lnTo>
                  <a:lnTo>
                    <a:pt x="181470" y="357416"/>
                  </a:lnTo>
                  <a:lnTo>
                    <a:pt x="217754" y="322605"/>
                  </a:lnTo>
                  <a:lnTo>
                    <a:pt x="250583" y="284264"/>
                  </a:lnTo>
                  <a:lnTo>
                    <a:pt x="279361" y="242912"/>
                  </a:lnTo>
                  <a:lnTo>
                    <a:pt x="303504" y="199072"/>
                  </a:lnTo>
                  <a:lnTo>
                    <a:pt x="322414" y="153263"/>
                  </a:lnTo>
                  <a:lnTo>
                    <a:pt x="337248" y="86753"/>
                  </a:lnTo>
                  <a:lnTo>
                    <a:pt x="340220" y="52844"/>
                  </a:lnTo>
                  <a:lnTo>
                    <a:pt x="340220" y="33439"/>
                  </a:lnTo>
                  <a:lnTo>
                    <a:pt x="352894" y="34645"/>
                  </a:lnTo>
                  <a:lnTo>
                    <a:pt x="394474" y="46482"/>
                  </a:lnTo>
                  <a:lnTo>
                    <a:pt x="434289" y="65646"/>
                  </a:lnTo>
                  <a:lnTo>
                    <a:pt x="471335" y="91694"/>
                  </a:lnTo>
                  <a:lnTo>
                    <a:pt x="504609" y="124180"/>
                  </a:lnTo>
                  <a:lnTo>
                    <a:pt x="533107" y="162648"/>
                  </a:lnTo>
                  <a:lnTo>
                    <a:pt x="555828" y="206654"/>
                  </a:lnTo>
                  <a:lnTo>
                    <a:pt x="576491" y="262864"/>
                  </a:lnTo>
                  <a:lnTo>
                    <a:pt x="588708" y="314985"/>
                  </a:lnTo>
                  <a:lnTo>
                    <a:pt x="592569" y="362750"/>
                  </a:lnTo>
                  <a:lnTo>
                    <a:pt x="592569" y="218313"/>
                  </a:lnTo>
                  <a:lnTo>
                    <a:pt x="561098" y="148894"/>
                  </a:lnTo>
                  <a:lnTo>
                    <a:pt x="533488" y="109956"/>
                  </a:lnTo>
                  <a:lnTo>
                    <a:pt x="501434" y="76327"/>
                  </a:lnTo>
                  <a:lnTo>
                    <a:pt x="465696" y="48361"/>
                  </a:lnTo>
                  <a:lnTo>
                    <a:pt x="434416" y="30607"/>
                  </a:lnTo>
                  <a:lnTo>
                    <a:pt x="427012" y="26403"/>
                  </a:lnTo>
                  <a:lnTo>
                    <a:pt x="386130" y="10795"/>
                  </a:lnTo>
                  <a:lnTo>
                    <a:pt x="343801" y="1879"/>
                  </a:lnTo>
                  <a:lnTo>
                    <a:pt x="300774" y="0"/>
                  </a:lnTo>
                  <a:lnTo>
                    <a:pt x="257784" y="5511"/>
                  </a:lnTo>
                  <a:lnTo>
                    <a:pt x="215607" y="18732"/>
                  </a:lnTo>
                  <a:lnTo>
                    <a:pt x="168287" y="44551"/>
                  </a:lnTo>
                  <a:lnTo>
                    <a:pt x="127825" y="79806"/>
                  </a:lnTo>
                  <a:lnTo>
                    <a:pt x="95161" y="123609"/>
                  </a:lnTo>
                  <a:lnTo>
                    <a:pt x="71208" y="175006"/>
                  </a:lnTo>
                  <a:lnTo>
                    <a:pt x="57912" y="227050"/>
                  </a:lnTo>
                  <a:lnTo>
                    <a:pt x="53898" y="281330"/>
                  </a:lnTo>
                  <a:lnTo>
                    <a:pt x="59524" y="336334"/>
                  </a:lnTo>
                  <a:lnTo>
                    <a:pt x="75158" y="390613"/>
                  </a:lnTo>
                  <a:lnTo>
                    <a:pt x="43383" y="413829"/>
                  </a:lnTo>
                  <a:lnTo>
                    <a:pt x="19773" y="441299"/>
                  </a:lnTo>
                  <a:lnTo>
                    <a:pt x="5067" y="472109"/>
                  </a:lnTo>
                  <a:lnTo>
                    <a:pt x="0" y="505345"/>
                  </a:lnTo>
                  <a:lnTo>
                    <a:pt x="3975" y="534885"/>
                  </a:lnTo>
                  <a:lnTo>
                    <a:pt x="34213" y="582117"/>
                  </a:lnTo>
                  <a:lnTo>
                    <a:pt x="76669" y="606094"/>
                  </a:lnTo>
                  <a:lnTo>
                    <a:pt x="115798" y="614997"/>
                  </a:lnTo>
                  <a:lnTo>
                    <a:pt x="136474" y="616115"/>
                  </a:lnTo>
                  <a:lnTo>
                    <a:pt x="166395" y="613727"/>
                  </a:lnTo>
                  <a:lnTo>
                    <a:pt x="196316" y="605980"/>
                  </a:lnTo>
                  <a:lnTo>
                    <a:pt x="225488" y="591908"/>
                  </a:lnTo>
                  <a:lnTo>
                    <a:pt x="232930" y="586193"/>
                  </a:lnTo>
                  <a:lnTo>
                    <a:pt x="253187" y="570611"/>
                  </a:lnTo>
                  <a:lnTo>
                    <a:pt x="301586" y="584339"/>
                  </a:lnTo>
                  <a:lnTo>
                    <a:pt x="351104" y="589902"/>
                  </a:lnTo>
                  <a:lnTo>
                    <a:pt x="400608" y="587311"/>
                  </a:lnTo>
                  <a:lnTo>
                    <a:pt x="449008" y="576554"/>
                  </a:lnTo>
                  <a:lnTo>
                    <a:pt x="463130" y="570611"/>
                  </a:lnTo>
                  <a:lnTo>
                    <a:pt x="483133" y="562216"/>
                  </a:lnTo>
                  <a:lnTo>
                    <a:pt x="544703" y="527100"/>
                  </a:lnTo>
                  <a:lnTo>
                    <a:pt x="578916" y="493661"/>
                  </a:lnTo>
                  <a:lnTo>
                    <a:pt x="603300" y="453910"/>
                  </a:lnTo>
                  <a:lnTo>
                    <a:pt x="616813" y="410997"/>
                  </a:lnTo>
                  <a:lnTo>
                    <a:pt x="621690" y="363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13" name="Google Shape;913;p19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1137238" y="4165861"/>
              <a:ext cx="100880" cy="120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4" name="Google Shape;914;p19"/>
            <p:cNvSpPr/>
            <p:nvPr/>
          </p:nvSpPr>
          <p:spPr>
            <a:xfrm>
              <a:off x="9852381" y="3932770"/>
              <a:ext cx="1039494" cy="719455"/>
            </a:xfrm>
            <a:custGeom>
              <a:rect b="b" l="l" r="r" t="t"/>
              <a:pathLst>
                <a:path extrusionOk="0" h="719454" w="1039495">
                  <a:moveTo>
                    <a:pt x="1039025" y="191871"/>
                  </a:moveTo>
                  <a:lnTo>
                    <a:pt x="1033995" y="148221"/>
                  </a:lnTo>
                  <a:lnTo>
                    <a:pt x="1019670" y="107975"/>
                  </a:lnTo>
                  <a:lnTo>
                    <a:pt x="997127" y="72339"/>
                  </a:lnTo>
                  <a:lnTo>
                    <a:pt x="967511" y="42506"/>
                  </a:lnTo>
                  <a:lnTo>
                    <a:pt x="931900" y="19697"/>
                  </a:lnTo>
                  <a:lnTo>
                    <a:pt x="891413" y="5118"/>
                  </a:lnTo>
                  <a:lnTo>
                    <a:pt x="847153" y="0"/>
                  </a:lnTo>
                  <a:lnTo>
                    <a:pt x="802741" y="5016"/>
                  </a:lnTo>
                  <a:lnTo>
                    <a:pt x="760514" y="19342"/>
                  </a:lnTo>
                  <a:lnTo>
                    <a:pt x="722172" y="41884"/>
                  </a:lnTo>
                  <a:lnTo>
                    <a:pt x="689381" y="71501"/>
                  </a:lnTo>
                  <a:lnTo>
                    <a:pt x="663879" y="107111"/>
                  </a:lnTo>
                  <a:lnTo>
                    <a:pt x="647319" y="147599"/>
                  </a:lnTo>
                  <a:lnTo>
                    <a:pt x="644271" y="170446"/>
                  </a:lnTo>
                  <a:lnTo>
                    <a:pt x="622884" y="173329"/>
                  </a:lnTo>
                  <a:lnTo>
                    <a:pt x="599617" y="179844"/>
                  </a:lnTo>
                  <a:lnTo>
                    <a:pt x="576148" y="189890"/>
                  </a:lnTo>
                  <a:lnTo>
                    <a:pt x="548398" y="204698"/>
                  </a:lnTo>
                  <a:lnTo>
                    <a:pt x="527697" y="213385"/>
                  </a:lnTo>
                  <a:lnTo>
                    <a:pt x="505498" y="215760"/>
                  </a:lnTo>
                  <a:lnTo>
                    <a:pt x="473290" y="211645"/>
                  </a:lnTo>
                  <a:lnTo>
                    <a:pt x="422084" y="202044"/>
                  </a:lnTo>
                  <a:lnTo>
                    <a:pt x="372211" y="193675"/>
                  </a:lnTo>
                  <a:lnTo>
                    <a:pt x="322618" y="188722"/>
                  </a:lnTo>
                  <a:lnTo>
                    <a:pt x="272262" y="189369"/>
                  </a:lnTo>
                  <a:lnTo>
                    <a:pt x="220103" y="197802"/>
                  </a:lnTo>
                  <a:lnTo>
                    <a:pt x="176174" y="211162"/>
                  </a:lnTo>
                  <a:lnTo>
                    <a:pt x="134797" y="229895"/>
                  </a:lnTo>
                  <a:lnTo>
                    <a:pt x="97028" y="253707"/>
                  </a:lnTo>
                  <a:lnTo>
                    <a:pt x="63944" y="282244"/>
                  </a:lnTo>
                  <a:lnTo>
                    <a:pt x="36626" y="315201"/>
                  </a:lnTo>
                  <a:lnTo>
                    <a:pt x="16141" y="352234"/>
                  </a:lnTo>
                  <a:lnTo>
                    <a:pt x="3581" y="393039"/>
                  </a:lnTo>
                  <a:lnTo>
                    <a:pt x="0" y="437273"/>
                  </a:lnTo>
                  <a:lnTo>
                    <a:pt x="6477" y="484619"/>
                  </a:lnTo>
                  <a:lnTo>
                    <a:pt x="19621" y="525932"/>
                  </a:lnTo>
                  <a:lnTo>
                    <a:pt x="37744" y="563029"/>
                  </a:lnTo>
                  <a:lnTo>
                    <a:pt x="60363" y="596011"/>
                  </a:lnTo>
                  <a:lnTo>
                    <a:pt x="87020" y="624916"/>
                  </a:lnTo>
                  <a:lnTo>
                    <a:pt x="117271" y="649820"/>
                  </a:lnTo>
                  <a:lnTo>
                    <a:pt x="150647" y="670788"/>
                  </a:lnTo>
                  <a:lnTo>
                    <a:pt x="186690" y="687908"/>
                  </a:lnTo>
                  <a:lnTo>
                    <a:pt x="224955" y="701217"/>
                  </a:lnTo>
                  <a:lnTo>
                    <a:pt x="264972" y="710793"/>
                  </a:lnTo>
                  <a:lnTo>
                    <a:pt x="306285" y="716711"/>
                  </a:lnTo>
                  <a:lnTo>
                    <a:pt x="348424" y="719023"/>
                  </a:lnTo>
                  <a:lnTo>
                    <a:pt x="390956" y="717804"/>
                  </a:lnTo>
                  <a:lnTo>
                    <a:pt x="433412" y="713130"/>
                  </a:lnTo>
                  <a:lnTo>
                    <a:pt x="475322" y="705053"/>
                  </a:lnTo>
                  <a:lnTo>
                    <a:pt x="516242" y="693648"/>
                  </a:lnTo>
                  <a:lnTo>
                    <a:pt x="555713" y="678980"/>
                  </a:lnTo>
                  <a:lnTo>
                    <a:pt x="593280" y="661111"/>
                  </a:lnTo>
                  <a:lnTo>
                    <a:pt x="628459" y="640105"/>
                  </a:lnTo>
                  <a:lnTo>
                    <a:pt x="660831" y="616051"/>
                  </a:lnTo>
                  <a:lnTo>
                    <a:pt x="689902" y="589000"/>
                  </a:lnTo>
                  <a:lnTo>
                    <a:pt x="715238" y="559003"/>
                  </a:lnTo>
                  <a:lnTo>
                    <a:pt x="736371" y="526161"/>
                  </a:lnTo>
                  <a:lnTo>
                    <a:pt x="756653" y="478536"/>
                  </a:lnTo>
                  <a:lnTo>
                    <a:pt x="766546" y="427012"/>
                  </a:lnTo>
                  <a:lnTo>
                    <a:pt x="765302" y="375119"/>
                  </a:lnTo>
                  <a:lnTo>
                    <a:pt x="762685" y="365417"/>
                  </a:lnTo>
                  <a:lnTo>
                    <a:pt x="802119" y="378714"/>
                  </a:lnTo>
                  <a:lnTo>
                    <a:pt x="847153" y="383730"/>
                  </a:lnTo>
                  <a:lnTo>
                    <a:pt x="891413" y="378714"/>
                  </a:lnTo>
                  <a:lnTo>
                    <a:pt x="931900" y="364388"/>
                  </a:lnTo>
                  <a:lnTo>
                    <a:pt x="967511" y="341845"/>
                  </a:lnTo>
                  <a:lnTo>
                    <a:pt x="997127" y="312229"/>
                  </a:lnTo>
                  <a:lnTo>
                    <a:pt x="1019670" y="276618"/>
                  </a:lnTo>
                  <a:lnTo>
                    <a:pt x="1033995" y="236131"/>
                  </a:lnTo>
                  <a:lnTo>
                    <a:pt x="1039025" y="1918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5" name="Google Shape;915;p19"/>
          <p:cNvSpPr/>
          <p:nvPr/>
        </p:nvSpPr>
        <p:spPr>
          <a:xfrm>
            <a:off x="8367395" y="6899833"/>
            <a:ext cx="925830" cy="398145"/>
          </a:xfrm>
          <a:custGeom>
            <a:rect b="b" l="l" r="r" t="t"/>
            <a:pathLst>
              <a:path extrusionOk="0" h="398145" w="925829">
                <a:moveTo>
                  <a:pt x="498475" y="5943"/>
                </a:moveTo>
                <a:lnTo>
                  <a:pt x="492531" y="0"/>
                </a:lnTo>
                <a:lnTo>
                  <a:pt x="484619" y="0"/>
                </a:lnTo>
                <a:lnTo>
                  <a:pt x="419620" y="3365"/>
                </a:lnTo>
                <a:lnTo>
                  <a:pt x="342430" y="16344"/>
                </a:lnTo>
                <a:lnTo>
                  <a:pt x="300697" y="27787"/>
                </a:lnTo>
                <a:lnTo>
                  <a:pt x="257644" y="43281"/>
                </a:lnTo>
                <a:lnTo>
                  <a:pt x="213855" y="63334"/>
                </a:lnTo>
                <a:lnTo>
                  <a:pt x="169887" y="88506"/>
                </a:lnTo>
                <a:lnTo>
                  <a:pt x="126352" y="119341"/>
                </a:lnTo>
                <a:lnTo>
                  <a:pt x="83794" y="156375"/>
                </a:lnTo>
                <a:lnTo>
                  <a:pt x="42799" y="200152"/>
                </a:lnTo>
                <a:lnTo>
                  <a:pt x="3962" y="251218"/>
                </a:lnTo>
                <a:lnTo>
                  <a:pt x="0" y="257149"/>
                </a:lnTo>
                <a:lnTo>
                  <a:pt x="1981" y="267042"/>
                </a:lnTo>
                <a:lnTo>
                  <a:pt x="7912" y="271005"/>
                </a:lnTo>
                <a:lnTo>
                  <a:pt x="9893" y="272973"/>
                </a:lnTo>
                <a:lnTo>
                  <a:pt x="15824" y="272973"/>
                </a:lnTo>
                <a:lnTo>
                  <a:pt x="19786" y="272973"/>
                </a:lnTo>
                <a:lnTo>
                  <a:pt x="25717" y="271005"/>
                </a:lnTo>
                <a:lnTo>
                  <a:pt x="25717" y="267042"/>
                </a:lnTo>
                <a:lnTo>
                  <a:pt x="65963" y="215150"/>
                </a:lnTo>
                <a:lnTo>
                  <a:pt x="108546" y="171246"/>
                </a:lnTo>
                <a:lnTo>
                  <a:pt x="152755" y="134683"/>
                </a:lnTo>
                <a:lnTo>
                  <a:pt x="197891" y="104825"/>
                </a:lnTo>
                <a:lnTo>
                  <a:pt x="243255" y="81038"/>
                </a:lnTo>
                <a:lnTo>
                  <a:pt x="288137" y="62674"/>
                </a:lnTo>
                <a:lnTo>
                  <a:pt x="331838" y="49085"/>
                </a:lnTo>
                <a:lnTo>
                  <a:pt x="373634" y="39624"/>
                </a:lnTo>
                <a:lnTo>
                  <a:pt x="412851" y="33667"/>
                </a:lnTo>
                <a:lnTo>
                  <a:pt x="480669" y="29679"/>
                </a:lnTo>
                <a:lnTo>
                  <a:pt x="492531" y="29679"/>
                </a:lnTo>
                <a:lnTo>
                  <a:pt x="498475" y="23736"/>
                </a:lnTo>
                <a:lnTo>
                  <a:pt x="498475" y="5943"/>
                </a:lnTo>
                <a:close/>
              </a:path>
              <a:path extrusionOk="0" h="398145" w="925829">
                <a:moveTo>
                  <a:pt x="925728" y="156298"/>
                </a:moveTo>
                <a:lnTo>
                  <a:pt x="921778" y="146405"/>
                </a:lnTo>
                <a:lnTo>
                  <a:pt x="913866" y="144424"/>
                </a:lnTo>
                <a:lnTo>
                  <a:pt x="879309" y="134950"/>
                </a:lnTo>
                <a:lnTo>
                  <a:pt x="840663" y="127685"/>
                </a:lnTo>
                <a:lnTo>
                  <a:pt x="798512" y="122694"/>
                </a:lnTo>
                <a:lnTo>
                  <a:pt x="753440" y="120065"/>
                </a:lnTo>
                <a:lnTo>
                  <a:pt x="706056" y="119888"/>
                </a:lnTo>
                <a:lnTo>
                  <a:pt x="656932" y="122224"/>
                </a:lnTo>
                <a:lnTo>
                  <a:pt x="606691" y="127165"/>
                </a:lnTo>
                <a:lnTo>
                  <a:pt x="555891" y="134785"/>
                </a:lnTo>
                <a:lnTo>
                  <a:pt x="505155" y="145173"/>
                </a:lnTo>
                <a:lnTo>
                  <a:pt x="455041" y="158381"/>
                </a:lnTo>
                <a:lnTo>
                  <a:pt x="406171" y="174523"/>
                </a:lnTo>
                <a:lnTo>
                  <a:pt x="359130" y="193662"/>
                </a:lnTo>
                <a:lnTo>
                  <a:pt x="314502" y="215874"/>
                </a:lnTo>
                <a:lnTo>
                  <a:pt x="272884" y="241236"/>
                </a:lnTo>
                <a:lnTo>
                  <a:pt x="234873" y="269836"/>
                </a:lnTo>
                <a:lnTo>
                  <a:pt x="201053" y="301764"/>
                </a:lnTo>
                <a:lnTo>
                  <a:pt x="172008" y="337070"/>
                </a:lnTo>
                <a:lnTo>
                  <a:pt x="148361" y="375856"/>
                </a:lnTo>
                <a:lnTo>
                  <a:pt x="144399" y="383768"/>
                </a:lnTo>
                <a:lnTo>
                  <a:pt x="146380" y="391680"/>
                </a:lnTo>
                <a:lnTo>
                  <a:pt x="154292" y="395643"/>
                </a:lnTo>
                <a:lnTo>
                  <a:pt x="156273" y="397624"/>
                </a:lnTo>
                <a:lnTo>
                  <a:pt x="160223" y="397611"/>
                </a:lnTo>
                <a:lnTo>
                  <a:pt x="166154" y="397611"/>
                </a:lnTo>
                <a:lnTo>
                  <a:pt x="170116" y="395643"/>
                </a:lnTo>
                <a:lnTo>
                  <a:pt x="176047" y="389712"/>
                </a:lnTo>
                <a:lnTo>
                  <a:pt x="199758" y="351066"/>
                </a:lnTo>
                <a:lnTo>
                  <a:pt x="229235" y="316077"/>
                </a:lnTo>
                <a:lnTo>
                  <a:pt x="263817" y="284670"/>
                </a:lnTo>
                <a:lnTo>
                  <a:pt x="302818" y="256730"/>
                </a:lnTo>
                <a:lnTo>
                  <a:pt x="345579" y="232194"/>
                </a:lnTo>
                <a:lnTo>
                  <a:pt x="391414" y="210972"/>
                </a:lnTo>
                <a:lnTo>
                  <a:pt x="439648" y="192989"/>
                </a:lnTo>
                <a:lnTo>
                  <a:pt x="489623" y="178142"/>
                </a:lnTo>
                <a:lnTo>
                  <a:pt x="540639" y="166357"/>
                </a:lnTo>
                <a:lnTo>
                  <a:pt x="592048" y="157543"/>
                </a:lnTo>
                <a:lnTo>
                  <a:pt x="643153" y="151638"/>
                </a:lnTo>
                <a:lnTo>
                  <a:pt x="693305" y="148526"/>
                </a:lnTo>
                <a:lnTo>
                  <a:pt x="741807" y="148132"/>
                </a:lnTo>
                <a:lnTo>
                  <a:pt x="787996" y="150380"/>
                </a:lnTo>
                <a:lnTo>
                  <a:pt x="831202" y="155194"/>
                </a:lnTo>
                <a:lnTo>
                  <a:pt x="870750" y="162458"/>
                </a:lnTo>
                <a:lnTo>
                  <a:pt x="905954" y="172123"/>
                </a:lnTo>
                <a:lnTo>
                  <a:pt x="911885" y="174104"/>
                </a:lnTo>
                <a:lnTo>
                  <a:pt x="921778" y="170141"/>
                </a:lnTo>
                <a:lnTo>
                  <a:pt x="923759" y="162229"/>
                </a:lnTo>
                <a:lnTo>
                  <a:pt x="925728" y="1562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6" name="Google Shape;916;p19"/>
          <p:cNvGrpSpPr/>
          <p:nvPr/>
        </p:nvGrpSpPr>
        <p:grpSpPr>
          <a:xfrm>
            <a:off x="12734949" y="5147282"/>
            <a:ext cx="1066800" cy="1552771"/>
            <a:chOff x="12734949" y="5147282"/>
            <a:chExt cx="1066800" cy="1552771"/>
          </a:xfrm>
        </p:grpSpPr>
        <p:sp>
          <p:nvSpPr>
            <p:cNvPr id="917" name="Google Shape;917;p19"/>
            <p:cNvSpPr/>
            <p:nvPr/>
          </p:nvSpPr>
          <p:spPr>
            <a:xfrm>
              <a:off x="12734949" y="5633888"/>
              <a:ext cx="1066800" cy="1066165"/>
            </a:xfrm>
            <a:custGeom>
              <a:rect b="b" l="l" r="r" t="t"/>
              <a:pathLst>
                <a:path extrusionOk="0" h="1066165" w="1066800">
                  <a:moveTo>
                    <a:pt x="601328" y="0"/>
                  </a:moveTo>
                  <a:lnTo>
                    <a:pt x="0" y="464843"/>
                  </a:lnTo>
                  <a:lnTo>
                    <a:pt x="464843" y="1066171"/>
                  </a:lnTo>
                  <a:lnTo>
                    <a:pt x="518578" y="1024632"/>
                  </a:lnTo>
                  <a:lnTo>
                    <a:pt x="470777" y="1024632"/>
                  </a:lnTo>
                  <a:lnTo>
                    <a:pt x="43516" y="470777"/>
                  </a:lnTo>
                  <a:lnTo>
                    <a:pt x="597372" y="43517"/>
                  </a:lnTo>
                  <a:lnTo>
                    <a:pt x="634969" y="43517"/>
                  </a:lnTo>
                  <a:lnTo>
                    <a:pt x="601328" y="0"/>
                  </a:lnTo>
                  <a:close/>
                </a:path>
                <a:path extrusionOk="0" h="1066165" w="1066800">
                  <a:moveTo>
                    <a:pt x="634969" y="43517"/>
                  </a:moveTo>
                  <a:lnTo>
                    <a:pt x="597372" y="43517"/>
                  </a:lnTo>
                  <a:lnTo>
                    <a:pt x="1024632" y="597373"/>
                  </a:lnTo>
                  <a:lnTo>
                    <a:pt x="470777" y="1024632"/>
                  </a:lnTo>
                  <a:lnTo>
                    <a:pt x="518578" y="1024632"/>
                  </a:lnTo>
                  <a:lnTo>
                    <a:pt x="1066172" y="601328"/>
                  </a:lnTo>
                  <a:lnTo>
                    <a:pt x="634969" y="435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13104840" y="5174977"/>
              <a:ext cx="414020" cy="473075"/>
            </a:xfrm>
            <a:custGeom>
              <a:rect b="b" l="l" r="r" t="t"/>
              <a:pathLst>
                <a:path extrusionOk="0" h="473075" w="414019">
                  <a:moveTo>
                    <a:pt x="413414" y="0"/>
                  </a:moveTo>
                  <a:lnTo>
                    <a:pt x="0" y="235389"/>
                  </a:lnTo>
                  <a:lnTo>
                    <a:pt x="413414" y="472755"/>
                  </a:lnTo>
                  <a:lnTo>
                    <a:pt x="413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13075170" y="5147282"/>
              <a:ext cx="459105" cy="526415"/>
            </a:xfrm>
            <a:custGeom>
              <a:rect b="b" l="l" r="r" t="t"/>
              <a:pathLst>
                <a:path extrusionOk="0" h="526414" w="459105">
                  <a:moveTo>
                    <a:pt x="458909" y="0"/>
                  </a:moveTo>
                  <a:lnTo>
                    <a:pt x="0" y="263082"/>
                  </a:lnTo>
                  <a:lnTo>
                    <a:pt x="458909" y="526163"/>
                  </a:lnTo>
                  <a:lnTo>
                    <a:pt x="458909" y="474733"/>
                  </a:lnTo>
                  <a:lnTo>
                    <a:pt x="427260" y="474733"/>
                  </a:lnTo>
                  <a:lnTo>
                    <a:pt x="59341" y="263082"/>
                  </a:lnTo>
                  <a:lnTo>
                    <a:pt x="427260" y="53407"/>
                  </a:lnTo>
                  <a:lnTo>
                    <a:pt x="458909" y="53407"/>
                  </a:lnTo>
                  <a:lnTo>
                    <a:pt x="458909" y="0"/>
                  </a:lnTo>
                  <a:close/>
                </a:path>
                <a:path extrusionOk="0" h="526414" w="459105">
                  <a:moveTo>
                    <a:pt x="458909" y="53407"/>
                  </a:moveTo>
                  <a:lnTo>
                    <a:pt x="427260" y="53407"/>
                  </a:lnTo>
                  <a:lnTo>
                    <a:pt x="427260" y="474733"/>
                  </a:lnTo>
                  <a:lnTo>
                    <a:pt x="458909" y="474733"/>
                  </a:lnTo>
                  <a:lnTo>
                    <a:pt x="458909" y="534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0" name="Google Shape;920;p19"/>
          <p:cNvSpPr/>
          <p:nvPr/>
        </p:nvSpPr>
        <p:spPr>
          <a:xfrm>
            <a:off x="14461791" y="5366829"/>
            <a:ext cx="427355" cy="427355"/>
          </a:xfrm>
          <a:custGeom>
            <a:rect b="b" l="l" r="r" t="t"/>
            <a:pathLst>
              <a:path extrusionOk="0" h="427354" w="427355">
                <a:moveTo>
                  <a:pt x="213630" y="0"/>
                </a:moveTo>
                <a:lnTo>
                  <a:pt x="164426" y="5605"/>
                </a:lnTo>
                <a:lnTo>
                  <a:pt x="119375" y="21591"/>
                </a:lnTo>
                <a:lnTo>
                  <a:pt x="79722" y="46712"/>
                </a:lnTo>
                <a:lnTo>
                  <a:pt x="46712" y="79721"/>
                </a:lnTo>
                <a:lnTo>
                  <a:pt x="21591" y="119375"/>
                </a:lnTo>
                <a:lnTo>
                  <a:pt x="5605" y="164426"/>
                </a:lnTo>
                <a:lnTo>
                  <a:pt x="0" y="213629"/>
                </a:lnTo>
                <a:lnTo>
                  <a:pt x="5709" y="262833"/>
                </a:lnTo>
                <a:lnTo>
                  <a:pt x="21937" y="307884"/>
                </a:lnTo>
                <a:lnTo>
                  <a:pt x="47335" y="347537"/>
                </a:lnTo>
                <a:lnTo>
                  <a:pt x="80552" y="380547"/>
                </a:lnTo>
                <a:lnTo>
                  <a:pt x="120240" y="405668"/>
                </a:lnTo>
                <a:lnTo>
                  <a:pt x="165049" y="421654"/>
                </a:lnTo>
                <a:lnTo>
                  <a:pt x="213630" y="427259"/>
                </a:lnTo>
                <a:lnTo>
                  <a:pt x="262833" y="421654"/>
                </a:lnTo>
                <a:lnTo>
                  <a:pt x="307884" y="405668"/>
                </a:lnTo>
                <a:lnTo>
                  <a:pt x="317515" y="399567"/>
                </a:lnTo>
                <a:lnTo>
                  <a:pt x="213630" y="399567"/>
                </a:lnTo>
                <a:lnTo>
                  <a:pt x="164288" y="393083"/>
                </a:lnTo>
                <a:lnTo>
                  <a:pt x="120222" y="374731"/>
                </a:lnTo>
                <a:lnTo>
                  <a:pt x="83078" y="346159"/>
                </a:lnTo>
                <a:lnTo>
                  <a:pt x="54506" y="309015"/>
                </a:lnTo>
                <a:lnTo>
                  <a:pt x="36154" y="264948"/>
                </a:lnTo>
                <a:lnTo>
                  <a:pt x="29670" y="215607"/>
                </a:lnTo>
                <a:lnTo>
                  <a:pt x="36291" y="166265"/>
                </a:lnTo>
                <a:lnTo>
                  <a:pt x="54946" y="122199"/>
                </a:lnTo>
                <a:lnTo>
                  <a:pt x="83820" y="85055"/>
                </a:lnTo>
                <a:lnTo>
                  <a:pt x="121101" y="56483"/>
                </a:lnTo>
                <a:lnTo>
                  <a:pt x="164975" y="38132"/>
                </a:lnTo>
                <a:lnTo>
                  <a:pt x="213630" y="31648"/>
                </a:lnTo>
                <a:lnTo>
                  <a:pt x="323760" y="31648"/>
                </a:lnTo>
                <a:lnTo>
                  <a:pt x="307884" y="21591"/>
                </a:lnTo>
                <a:lnTo>
                  <a:pt x="262833" y="5605"/>
                </a:lnTo>
                <a:lnTo>
                  <a:pt x="213630" y="0"/>
                </a:lnTo>
                <a:close/>
              </a:path>
              <a:path extrusionOk="0" h="427354" w="427355">
                <a:moveTo>
                  <a:pt x="323760" y="31648"/>
                </a:moveTo>
                <a:lnTo>
                  <a:pt x="213630" y="31648"/>
                </a:lnTo>
                <a:lnTo>
                  <a:pt x="262285" y="38132"/>
                </a:lnTo>
                <a:lnTo>
                  <a:pt x="306159" y="56483"/>
                </a:lnTo>
                <a:lnTo>
                  <a:pt x="343440" y="85055"/>
                </a:lnTo>
                <a:lnTo>
                  <a:pt x="372314" y="122199"/>
                </a:lnTo>
                <a:lnTo>
                  <a:pt x="390968" y="166265"/>
                </a:lnTo>
                <a:lnTo>
                  <a:pt x="397589" y="215607"/>
                </a:lnTo>
                <a:lnTo>
                  <a:pt x="391105" y="264948"/>
                </a:lnTo>
                <a:lnTo>
                  <a:pt x="372753" y="309015"/>
                </a:lnTo>
                <a:lnTo>
                  <a:pt x="344181" y="346159"/>
                </a:lnTo>
                <a:lnTo>
                  <a:pt x="307038" y="374731"/>
                </a:lnTo>
                <a:lnTo>
                  <a:pt x="262971" y="393083"/>
                </a:lnTo>
                <a:lnTo>
                  <a:pt x="213630" y="399567"/>
                </a:lnTo>
                <a:lnTo>
                  <a:pt x="317515" y="399567"/>
                </a:lnTo>
                <a:lnTo>
                  <a:pt x="380548" y="347537"/>
                </a:lnTo>
                <a:lnTo>
                  <a:pt x="405668" y="307884"/>
                </a:lnTo>
                <a:lnTo>
                  <a:pt x="421654" y="262833"/>
                </a:lnTo>
                <a:lnTo>
                  <a:pt x="427260" y="213629"/>
                </a:lnTo>
                <a:lnTo>
                  <a:pt x="421654" y="164426"/>
                </a:lnTo>
                <a:lnTo>
                  <a:pt x="405668" y="119375"/>
                </a:lnTo>
                <a:lnTo>
                  <a:pt x="380548" y="79721"/>
                </a:lnTo>
                <a:lnTo>
                  <a:pt x="347538" y="46712"/>
                </a:lnTo>
                <a:lnTo>
                  <a:pt x="323760" y="316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1" name="Google Shape;921;p19"/>
          <p:cNvGrpSpPr/>
          <p:nvPr/>
        </p:nvGrpSpPr>
        <p:grpSpPr>
          <a:xfrm>
            <a:off x="13300677" y="5863319"/>
            <a:ext cx="739140" cy="579755"/>
            <a:chOff x="13300677" y="5863319"/>
            <a:chExt cx="739140" cy="579755"/>
          </a:xfrm>
        </p:grpSpPr>
        <p:sp>
          <p:nvSpPr>
            <p:cNvPr id="922" name="Google Shape;922;p19"/>
            <p:cNvSpPr/>
            <p:nvPr/>
          </p:nvSpPr>
          <p:spPr>
            <a:xfrm>
              <a:off x="13322436" y="5883088"/>
              <a:ext cx="702310" cy="544830"/>
            </a:xfrm>
            <a:custGeom>
              <a:rect b="b" l="l" r="r" t="t"/>
              <a:pathLst>
                <a:path extrusionOk="0" h="544829" w="702309">
                  <a:moveTo>
                    <a:pt x="658692" y="0"/>
                  </a:moveTo>
                  <a:lnTo>
                    <a:pt x="0" y="363962"/>
                  </a:lnTo>
                  <a:lnTo>
                    <a:pt x="41261" y="408468"/>
                  </a:lnTo>
                  <a:lnTo>
                    <a:pt x="156513" y="493030"/>
                  </a:lnTo>
                  <a:lnTo>
                    <a:pt x="332962" y="544212"/>
                  </a:lnTo>
                  <a:lnTo>
                    <a:pt x="557811" y="488580"/>
                  </a:lnTo>
                  <a:lnTo>
                    <a:pt x="678720" y="354659"/>
                  </a:lnTo>
                  <a:lnTo>
                    <a:pt x="701715" y="193107"/>
                  </a:lnTo>
                  <a:lnTo>
                    <a:pt x="677979" y="57147"/>
                  </a:lnTo>
                  <a:lnTo>
                    <a:pt x="658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13300677" y="5863319"/>
              <a:ext cx="739140" cy="579755"/>
            </a:xfrm>
            <a:custGeom>
              <a:rect b="b" l="l" r="r" t="t"/>
              <a:pathLst>
                <a:path extrusionOk="0" h="579754" w="739140">
                  <a:moveTo>
                    <a:pt x="688363" y="0"/>
                  </a:moveTo>
                  <a:lnTo>
                    <a:pt x="0" y="379786"/>
                  </a:lnTo>
                  <a:lnTo>
                    <a:pt x="9890" y="393633"/>
                  </a:lnTo>
                  <a:lnTo>
                    <a:pt x="15664" y="400531"/>
                  </a:lnTo>
                  <a:lnTo>
                    <a:pt x="56337" y="442718"/>
                  </a:lnTo>
                  <a:lnTo>
                    <a:pt x="90195" y="471984"/>
                  </a:lnTo>
                  <a:lnTo>
                    <a:pt x="132372" y="502684"/>
                  </a:lnTo>
                  <a:lnTo>
                    <a:pt x="182347" y="531803"/>
                  </a:lnTo>
                  <a:lnTo>
                    <a:pt x="239599" y="556332"/>
                  </a:lnTo>
                  <a:lnTo>
                    <a:pt x="303608" y="573258"/>
                  </a:lnTo>
                  <a:lnTo>
                    <a:pt x="373852" y="579570"/>
                  </a:lnTo>
                  <a:lnTo>
                    <a:pt x="422778" y="576479"/>
                  </a:lnTo>
                  <a:lnTo>
                    <a:pt x="474485" y="566712"/>
                  </a:lnTo>
                  <a:lnTo>
                    <a:pt x="526744" y="550175"/>
                  </a:lnTo>
                  <a:lnTo>
                    <a:pt x="392895" y="550175"/>
                  </a:lnTo>
                  <a:lnTo>
                    <a:pt x="339628" y="549332"/>
                  </a:lnTo>
                  <a:lnTo>
                    <a:pt x="289872" y="541406"/>
                  </a:lnTo>
                  <a:lnTo>
                    <a:pt x="243839" y="527770"/>
                  </a:lnTo>
                  <a:lnTo>
                    <a:pt x="201738" y="509797"/>
                  </a:lnTo>
                  <a:lnTo>
                    <a:pt x="163780" y="488857"/>
                  </a:lnTo>
                  <a:lnTo>
                    <a:pt x="130176" y="466324"/>
                  </a:lnTo>
                  <a:lnTo>
                    <a:pt x="76874" y="421966"/>
                  </a:lnTo>
                  <a:lnTo>
                    <a:pt x="43516" y="387699"/>
                  </a:lnTo>
                  <a:lnTo>
                    <a:pt x="672538" y="41539"/>
                  </a:lnTo>
                  <a:lnTo>
                    <a:pt x="703828" y="41539"/>
                  </a:lnTo>
                  <a:lnTo>
                    <a:pt x="702595" y="37755"/>
                  </a:lnTo>
                  <a:lnTo>
                    <a:pt x="696787" y="21941"/>
                  </a:lnTo>
                  <a:lnTo>
                    <a:pt x="694297" y="15824"/>
                  </a:lnTo>
                  <a:lnTo>
                    <a:pt x="688363" y="0"/>
                  </a:lnTo>
                  <a:close/>
                </a:path>
                <a:path extrusionOk="0" h="579754" w="739140">
                  <a:moveTo>
                    <a:pt x="703828" y="41539"/>
                  </a:moveTo>
                  <a:lnTo>
                    <a:pt x="672538" y="41539"/>
                  </a:lnTo>
                  <a:lnTo>
                    <a:pt x="679922" y="62466"/>
                  </a:lnTo>
                  <a:lnTo>
                    <a:pt x="688418" y="90762"/>
                  </a:lnTo>
                  <a:lnTo>
                    <a:pt x="696831" y="125143"/>
                  </a:lnTo>
                  <a:lnTo>
                    <a:pt x="703968" y="164325"/>
                  </a:lnTo>
                  <a:lnTo>
                    <a:pt x="708631" y="207024"/>
                  </a:lnTo>
                  <a:lnTo>
                    <a:pt x="709627" y="251955"/>
                  </a:lnTo>
                  <a:lnTo>
                    <a:pt x="705760" y="297834"/>
                  </a:lnTo>
                  <a:lnTo>
                    <a:pt x="695835" y="343376"/>
                  </a:lnTo>
                  <a:lnTo>
                    <a:pt x="678658" y="387297"/>
                  </a:lnTo>
                  <a:lnTo>
                    <a:pt x="653033" y="428313"/>
                  </a:lnTo>
                  <a:lnTo>
                    <a:pt x="617764" y="465140"/>
                  </a:lnTo>
                  <a:lnTo>
                    <a:pt x="571657" y="496492"/>
                  </a:lnTo>
                  <a:lnTo>
                    <a:pt x="509120" y="525128"/>
                  </a:lnTo>
                  <a:lnTo>
                    <a:pt x="449463" y="542565"/>
                  </a:lnTo>
                  <a:lnTo>
                    <a:pt x="392895" y="550175"/>
                  </a:lnTo>
                  <a:lnTo>
                    <a:pt x="526744" y="550175"/>
                  </a:lnTo>
                  <a:lnTo>
                    <a:pt x="585504" y="524184"/>
                  </a:lnTo>
                  <a:lnTo>
                    <a:pt x="635361" y="490516"/>
                  </a:lnTo>
                  <a:lnTo>
                    <a:pt x="673847" y="451388"/>
                  </a:lnTo>
                  <a:lnTo>
                    <a:pt x="702186" y="408066"/>
                  </a:lnTo>
                  <a:lnTo>
                    <a:pt x="721603" y="361811"/>
                  </a:lnTo>
                  <a:lnTo>
                    <a:pt x="733321" y="313886"/>
                  </a:lnTo>
                  <a:lnTo>
                    <a:pt x="738563" y="265555"/>
                  </a:lnTo>
                  <a:lnTo>
                    <a:pt x="738556" y="218080"/>
                  </a:lnTo>
                  <a:lnTo>
                    <a:pt x="734521" y="172725"/>
                  </a:lnTo>
                  <a:lnTo>
                    <a:pt x="727683" y="130751"/>
                  </a:lnTo>
                  <a:lnTo>
                    <a:pt x="719267" y="93424"/>
                  </a:lnTo>
                  <a:lnTo>
                    <a:pt x="710497" y="62004"/>
                  </a:lnTo>
                  <a:lnTo>
                    <a:pt x="703828" y="415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4" name="Google Shape;924;p19"/>
          <p:cNvGrpSpPr/>
          <p:nvPr/>
        </p:nvGrpSpPr>
        <p:grpSpPr>
          <a:xfrm>
            <a:off x="11120860" y="8035235"/>
            <a:ext cx="433193" cy="243290"/>
            <a:chOff x="11120860" y="8035235"/>
            <a:chExt cx="433193" cy="243290"/>
          </a:xfrm>
        </p:grpSpPr>
        <p:pic>
          <p:nvPicPr>
            <p:cNvPr id="925" name="Google Shape;925;p1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1120860" y="8035235"/>
              <a:ext cx="229454" cy="2294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6" name="Google Shape;926;p1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1383940" y="8086654"/>
              <a:ext cx="170113" cy="1918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7" name="Google Shape;927;p19"/>
          <p:cNvSpPr/>
          <p:nvPr/>
        </p:nvSpPr>
        <p:spPr>
          <a:xfrm>
            <a:off x="14011278" y="5479674"/>
            <a:ext cx="203835" cy="203835"/>
          </a:xfrm>
          <a:custGeom>
            <a:rect b="b" l="l" r="r" t="t"/>
            <a:pathLst>
              <a:path extrusionOk="0" h="203835" w="203834">
                <a:moveTo>
                  <a:pt x="108789" y="0"/>
                </a:moveTo>
                <a:lnTo>
                  <a:pt x="0" y="94956"/>
                </a:lnTo>
                <a:lnTo>
                  <a:pt x="94956" y="203745"/>
                </a:lnTo>
                <a:lnTo>
                  <a:pt x="203745" y="108789"/>
                </a:lnTo>
                <a:lnTo>
                  <a:pt x="108789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19"/>
          <p:cNvSpPr txBox="1"/>
          <p:nvPr/>
        </p:nvSpPr>
        <p:spPr>
          <a:xfrm>
            <a:off x="1482925" y="2120775"/>
            <a:ext cx="8012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Utilização de uma branch master e uma branch develop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19"/>
          <p:cNvSpPr txBox="1"/>
          <p:nvPr/>
        </p:nvSpPr>
        <p:spPr>
          <a:xfrm>
            <a:off x="1482925" y="3111375"/>
            <a:ext cx="8778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 cada nova versão da aplicação que é concluída, é realizado o merge entre as branches master e develop 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19"/>
          <p:cNvSpPr txBox="1"/>
          <p:nvPr/>
        </p:nvSpPr>
        <p:spPr>
          <a:xfrm>
            <a:off x="1482925" y="4406775"/>
            <a:ext cx="8012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Para cada nova feature a ser implementada, uma nova branch é criada e realizado o merge com a develop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19"/>
          <p:cNvSpPr txBox="1"/>
          <p:nvPr/>
        </p:nvSpPr>
        <p:spPr>
          <a:xfrm>
            <a:off x="1482925" y="5759388"/>
            <a:ext cx="8012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Para realizar o merge entre duas branches é aberto um pull request e submetido à revisão de outros membros da equipe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19"/>
          <p:cNvSpPr/>
          <p:nvPr/>
        </p:nvSpPr>
        <p:spPr>
          <a:xfrm>
            <a:off x="1015974" y="1201387"/>
            <a:ext cx="259080" cy="290194"/>
          </a:xfrm>
          <a:custGeom>
            <a:rect b="b" l="l" r="r" t="t"/>
            <a:pathLst>
              <a:path extrusionOk="0" h="290194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19"/>
          <p:cNvSpPr txBox="1"/>
          <p:nvPr/>
        </p:nvSpPr>
        <p:spPr>
          <a:xfrm>
            <a:off x="1482925" y="1053975"/>
            <a:ext cx="951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É um design de fluxo de trabalho Git publicado por Vincent Driessen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deaf0d618d_0_408"/>
          <p:cNvSpPr/>
          <p:nvPr/>
        </p:nvSpPr>
        <p:spPr>
          <a:xfrm>
            <a:off x="0" y="0"/>
            <a:ext cx="16256000" cy="9144000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gdeaf0d618d_0_408"/>
          <p:cNvSpPr/>
          <p:nvPr/>
        </p:nvSpPr>
        <p:spPr>
          <a:xfrm>
            <a:off x="3509734" y="8137842"/>
            <a:ext cx="681989" cy="681990"/>
          </a:xfrm>
          <a:custGeom>
            <a:rect b="b" l="l" r="r" t="t"/>
            <a:pathLst>
              <a:path extrusionOk="0" h="681990" w="681989">
                <a:moveTo>
                  <a:pt x="681380" y="584466"/>
                </a:moveTo>
                <a:lnTo>
                  <a:pt x="437680" y="340779"/>
                </a:lnTo>
                <a:lnTo>
                  <a:pt x="681316" y="97078"/>
                </a:lnTo>
                <a:lnTo>
                  <a:pt x="584390" y="177"/>
                </a:lnTo>
                <a:lnTo>
                  <a:pt x="340779" y="243878"/>
                </a:lnTo>
                <a:lnTo>
                  <a:pt x="96913" y="0"/>
                </a:lnTo>
                <a:lnTo>
                  <a:pt x="0" y="96913"/>
                </a:lnTo>
                <a:lnTo>
                  <a:pt x="243878" y="340804"/>
                </a:lnTo>
                <a:lnTo>
                  <a:pt x="25" y="584758"/>
                </a:lnTo>
                <a:lnTo>
                  <a:pt x="96951" y="681647"/>
                </a:lnTo>
                <a:lnTo>
                  <a:pt x="340791" y="437718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gdeaf0d618d_0_408"/>
          <p:cNvSpPr/>
          <p:nvPr/>
        </p:nvSpPr>
        <p:spPr>
          <a:xfrm>
            <a:off x="5953938" y="8137715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93" y="584466"/>
                </a:moveTo>
                <a:lnTo>
                  <a:pt x="437845" y="340931"/>
                </a:lnTo>
                <a:lnTo>
                  <a:pt x="681316" y="97370"/>
                </a:lnTo>
                <a:lnTo>
                  <a:pt x="584390" y="469"/>
                </a:lnTo>
                <a:lnTo>
                  <a:pt x="340931" y="244017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44"/>
                </a:lnTo>
                <a:lnTo>
                  <a:pt x="25" y="585050"/>
                </a:lnTo>
                <a:lnTo>
                  <a:pt x="96951" y="681939"/>
                </a:lnTo>
                <a:lnTo>
                  <a:pt x="340944" y="437857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gdeaf0d618d_0_408"/>
          <p:cNvSpPr/>
          <p:nvPr/>
        </p:nvSpPr>
        <p:spPr>
          <a:xfrm>
            <a:off x="8398459" y="8137308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80" y="96913"/>
                </a:moveTo>
                <a:lnTo>
                  <a:pt x="584466" y="0"/>
                </a:lnTo>
                <a:lnTo>
                  <a:pt x="340093" y="244373"/>
                </a:lnTo>
                <a:lnTo>
                  <a:pt x="96913" y="1193"/>
                </a:lnTo>
                <a:lnTo>
                  <a:pt x="0" y="98107"/>
                </a:lnTo>
                <a:lnTo>
                  <a:pt x="243179" y="341287"/>
                </a:lnTo>
                <a:lnTo>
                  <a:pt x="0" y="584466"/>
                </a:lnTo>
                <a:lnTo>
                  <a:pt x="96913" y="681380"/>
                </a:lnTo>
                <a:lnTo>
                  <a:pt x="340093" y="438200"/>
                </a:lnTo>
                <a:lnTo>
                  <a:pt x="584466" y="682574"/>
                </a:lnTo>
                <a:lnTo>
                  <a:pt x="681380" y="585660"/>
                </a:lnTo>
                <a:lnTo>
                  <a:pt x="437007" y="341287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gdeaf0d618d_0_408"/>
          <p:cNvSpPr/>
          <p:nvPr/>
        </p:nvSpPr>
        <p:spPr>
          <a:xfrm>
            <a:off x="10842663" y="8137423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80" y="96913"/>
                </a:moveTo>
                <a:lnTo>
                  <a:pt x="584466" y="0"/>
                </a:lnTo>
                <a:lnTo>
                  <a:pt x="340207" y="244259"/>
                </a:lnTo>
                <a:lnTo>
                  <a:pt x="96913" y="952"/>
                </a:lnTo>
                <a:lnTo>
                  <a:pt x="0" y="97866"/>
                </a:lnTo>
                <a:lnTo>
                  <a:pt x="243293" y="341172"/>
                </a:lnTo>
                <a:lnTo>
                  <a:pt x="0" y="584466"/>
                </a:lnTo>
                <a:lnTo>
                  <a:pt x="96913" y="681380"/>
                </a:lnTo>
                <a:lnTo>
                  <a:pt x="340207" y="438086"/>
                </a:lnTo>
                <a:lnTo>
                  <a:pt x="584466" y="682332"/>
                </a:lnTo>
                <a:lnTo>
                  <a:pt x="681380" y="585419"/>
                </a:lnTo>
                <a:lnTo>
                  <a:pt x="437121" y="341172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gdeaf0d618d_0_408"/>
          <p:cNvSpPr/>
          <p:nvPr/>
        </p:nvSpPr>
        <p:spPr>
          <a:xfrm>
            <a:off x="12064531" y="6963194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558" y="585076"/>
                </a:moveTo>
                <a:lnTo>
                  <a:pt x="437375" y="340893"/>
                </a:lnTo>
                <a:lnTo>
                  <a:pt x="681291" y="96901"/>
                </a:lnTo>
                <a:lnTo>
                  <a:pt x="584365" y="0"/>
                </a:lnTo>
                <a:lnTo>
                  <a:pt x="340474" y="243992"/>
                </a:lnTo>
                <a:lnTo>
                  <a:pt x="97091" y="596"/>
                </a:lnTo>
                <a:lnTo>
                  <a:pt x="177" y="97510"/>
                </a:lnTo>
                <a:lnTo>
                  <a:pt x="243560" y="340918"/>
                </a:lnTo>
                <a:lnTo>
                  <a:pt x="0" y="584581"/>
                </a:lnTo>
                <a:lnTo>
                  <a:pt x="96926" y="681469"/>
                </a:lnTo>
                <a:lnTo>
                  <a:pt x="340474" y="437832"/>
                </a:lnTo>
                <a:lnTo>
                  <a:pt x="584644" y="681990"/>
                </a:lnTo>
                <a:lnTo>
                  <a:pt x="681558" y="5850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gdeaf0d618d_0_408"/>
          <p:cNvSpPr/>
          <p:nvPr/>
        </p:nvSpPr>
        <p:spPr>
          <a:xfrm>
            <a:off x="9620288" y="6962470"/>
            <a:ext cx="681990" cy="683259"/>
          </a:xfrm>
          <a:custGeom>
            <a:rect b="b" l="l" r="r" t="t"/>
            <a:pathLst>
              <a:path extrusionOk="0" h="683259" w="681990">
                <a:moveTo>
                  <a:pt x="681583" y="585876"/>
                </a:moveTo>
                <a:lnTo>
                  <a:pt x="436994" y="341299"/>
                </a:lnTo>
                <a:lnTo>
                  <a:pt x="681380" y="96913"/>
                </a:lnTo>
                <a:lnTo>
                  <a:pt x="584466" y="0"/>
                </a:lnTo>
                <a:lnTo>
                  <a:pt x="340080" y="244386"/>
                </a:lnTo>
                <a:lnTo>
                  <a:pt x="97116" y="1409"/>
                </a:lnTo>
                <a:lnTo>
                  <a:pt x="203" y="98323"/>
                </a:lnTo>
                <a:lnTo>
                  <a:pt x="243179" y="341299"/>
                </a:lnTo>
                <a:lnTo>
                  <a:pt x="0" y="584479"/>
                </a:lnTo>
                <a:lnTo>
                  <a:pt x="96913" y="681393"/>
                </a:lnTo>
                <a:lnTo>
                  <a:pt x="340093" y="438213"/>
                </a:lnTo>
                <a:lnTo>
                  <a:pt x="584669" y="682790"/>
                </a:lnTo>
                <a:lnTo>
                  <a:pt x="681583" y="5858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gdeaf0d618d_0_408"/>
          <p:cNvSpPr/>
          <p:nvPr/>
        </p:nvSpPr>
        <p:spPr>
          <a:xfrm>
            <a:off x="7176287" y="6962444"/>
            <a:ext cx="681990" cy="683259"/>
          </a:xfrm>
          <a:custGeom>
            <a:rect b="b" l="l" r="r" t="t"/>
            <a:pathLst>
              <a:path extrusionOk="0" h="683259" w="681990">
                <a:moveTo>
                  <a:pt x="681380" y="96913"/>
                </a:moveTo>
                <a:lnTo>
                  <a:pt x="584466" y="0"/>
                </a:lnTo>
                <a:lnTo>
                  <a:pt x="340004" y="244462"/>
                </a:lnTo>
                <a:lnTo>
                  <a:pt x="96913" y="1358"/>
                </a:lnTo>
                <a:lnTo>
                  <a:pt x="0" y="98272"/>
                </a:lnTo>
                <a:lnTo>
                  <a:pt x="243090" y="341376"/>
                </a:lnTo>
                <a:lnTo>
                  <a:pt x="0" y="584466"/>
                </a:lnTo>
                <a:lnTo>
                  <a:pt x="96913" y="681380"/>
                </a:lnTo>
                <a:lnTo>
                  <a:pt x="340004" y="438289"/>
                </a:lnTo>
                <a:lnTo>
                  <a:pt x="584466" y="682739"/>
                </a:lnTo>
                <a:lnTo>
                  <a:pt x="681380" y="585825"/>
                </a:lnTo>
                <a:lnTo>
                  <a:pt x="436918" y="341376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gdeaf0d618d_0_408"/>
          <p:cNvSpPr/>
          <p:nvPr/>
        </p:nvSpPr>
        <p:spPr>
          <a:xfrm>
            <a:off x="4731804" y="6962761"/>
            <a:ext cx="681989" cy="681990"/>
          </a:xfrm>
          <a:custGeom>
            <a:rect b="b" l="l" r="r" t="t"/>
            <a:pathLst>
              <a:path extrusionOk="0" h="681990" w="681989">
                <a:moveTo>
                  <a:pt x="681570" y="584479"/>
                </a:moveTo>
                <a:lnTo>
                  <a:pt x="437832" y="340753"/>
                </a:lnTo>
                <a:lnTo>
                  <a:pt x="681304" y="97205"/>
                </a:lnTo>
                <a:lnTo>
                  <a:pt x="584377" y="317"/>
                </a:lnTo>
                <a:lnTo>
                  <a:pt x="340918" y="243840"/>
                </a:lnTo>
                <a:lnTo>
                  <a:pt x="97091" y="0"/>
                </a:lnTo>
                <a:lnTo>
                  <a:pt x="177" y="96913"/>
                </a:lnTo>
                <a:lnTo>
                  <a:pt x="244030" y="340779"/>
                </a:lnTo>
                <a:lnTo>
                  <a:pt x="0" y="584885"/>
                </a:lnTo>
                <a:lnTo>
                  <a:pt x="96939" y="681786"/>
                </a:lnTo>
                <a:lnTo>
                  <a:pt x="340944" y="437692"/>
                </a:lnTo>
                <a:lnTo>
                  <a:pt x="584657" y="681380"/>
                </a:lnTo>
                <a:lnTo>
                  <a:pt x="681570" y="58447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gdeaf0d618d_0_408"/>
          <p:cNvSpPr/>
          <p:nvPr/>
        </p:nvSpPr>
        <p:spPr>
          <a:xfrm>
            <a:off x="12233923" y="8346084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81" y="156591"/>
                </a:lnTo>
                <a:lnTo>
                  <a:pt x="16014" y="1511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87" y="329184"/>
                </a:lnTo>
                <a:lnTo>
                  <a:pt x="187096" y="172605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gdeaf0d618d_0_408"/>
          <p:cNvSpPr/>
          <p:nvPr/>
        </p:nvSpPr>
        <p:spPr>
          <a:xfrm>
            <a:off x="9789414" y="8346211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107" y="156565"/>
                </a:lnTo>
                <a:lnTo>
                  <a:pt x="16014" y="1473"/>
                </a:lnTo>
                <a:lnTo>
                  <a:pt x="0" y="17487"/>
                </a:lnTo>
                <a:lnTo>
                  <a:pt x="155092" y="172580"/>
                </a:lnTo>
                <a:lnTo>
                  <a:pt x="0" y="327672"/>
                </a:lnTo>
                <a:lnTo>
                  <a:pt x="16014" y="343687"/>
                </a:lnTo>
                <a:lnTo>
                  <a:pt x="171107" y="188595"/>
                </a:lnTo>
                <a:lnTo>
                  <a:pt x="327672" y="345160"/>
                </a:lnTo>
                <a:lnTo>
                  <a:pt x="343687" y="329145"/>
                </a:lnTo>
                <a:lnTo>
                  <a:pt x="187121" y="17258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gdeaf0d618d_0_408"/>
          <p:cNvSpPr/>
          <p:nvPr/>
        </p:nvSpPr>
        <p:spPr>
          <a:xfrm>
            <a:off x="7345210" y="8346046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74" y="16014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14" y="1549"/>
                </a:lnTo>
                <a:lnTo>
                  <a:pt x="0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14" y="343687"/>
                </a:lnTo>
                <a:lnTo>
                  <a:pt x="171056" y="188633"/>
                </a:lnTo>
                <a:lnTo>
                  <a:pt x="327672" y="345236"/>
                </a:lnTo>
                <a:lnTo>
                  <a:pt x="343674" y="329222"/>
                </a:lnTo>
                <a:lnTo>
                  <a:pt x="187071" y="172618"/>
                </a:lnTo>
                <a:lnTo>
                  <a:pt x="343674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gdeaf0d618d_0_408"/>
          <p:cNvSpPr/>
          <p:nvPr/>
        </p:nvSpPr>
        <p:spPr>
          <a:xfrm>
            <a:off x="4900688" y="8345678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903" y="16002"/>
                </a:moveTo>
                <a:lnTo>
                  <a:pt x="327888" y="0"/>
                </a:lnTo>
                <a:lnTo>
                  <a:pt x="170942" y="156946"/>
                </a:lnTo>
                <a:lnTo>
                  <a:pt x="16014" y="2006"/>
                </a:lnTo>
                <a:lnTo>
                  <a:pt x="0" y="18021"/>
                </a:lnTo>
                <a:lnTo>
                  <a:pt x="154927" y="172961"/>
                </a:lnTo>
                <a:lnTo>
                  <a:pt x="215" y="327672"/>
                </a:lnTo>
                <a:lnTo>
                  <a:pt x="16230" y="343674"/>
                </a:lnTo>
                <a:lnTo>
                  <a:pt x="170942" y="188963"/>
                </a:lnTo>
                <a:lnTo>
                  <a:pt x="327672" y="345694"/>
                </a:lnTo>
                <a:lnTo>
                  <a:pt x="343674" y="329679"/>
                </a:lnTo>
                <a:lnTo>
                  <a:pt x="186944" y="172961"/>
                </a:lnTo>
                <a:lnTo>
                  <a:pt x="343903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gdeaf0d618d_0_408"/>
          <p:cNvSpPr/>
          <p:nvPr/>
        </p:nvSpPr>
        <p:spPr>
          <a:xfrm>
            <a:off x="11011713" y="7130135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81" y="156591"/>
                </a:lnTo>
                <a:lnTo>
                  <a:pt x="16014" y="1524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87" y="329196"/>
                </a:lnTo>
                <a:lnTo>
                  <a:pt x="187096" y="172605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gdeaf0d618d_0_408"/>
          <p:cNvSpPr/>
          <p:nvPr/>
        </p:nvSpPr>
        <p:spPr>
          <a:xfrm>
            <a:off x="8567204" y="7129932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74" y="16002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02" y="1549"/>
                </a:lnTo>
                <a:lnTo>
                  <a:pt x="0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02" y="343674"/>
                </a:lnTo>
                <a:lnTo>
                  <a:pt x="171056" y="188620"/>
                </a:lnTo>
                <a:lnTo>
                  <a:pt x="327672" y="345236"/>
                </a:lnTo>
                <a:lnTo>
                  <a:pt x="343674" y="329222"/>
                </a:lnTo>
                <a:lnTo>
                  <a:pt x="187058" y="172618"/>
                </a:lnTo>
                <a:lnTo>
                  <a:pt x="343674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gdeaf0d618d_0_408"/>
          <p:cNvSpPr/>
          <p:nvPr/>
        </p:nvSpPr>
        <p:spPr>
          <a:xfrm>
            <a:off x="6122987" y="7129767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674" y="16014"/>
                </a:moveTo>
                <a:lnTo>
                  <a:pt x="327672" y="0"/>
                </a:lnTo>
                <a:lnTo>
                  <a:pt x="170916" y="156756"/>
                </a:lnTo>
                <a:lnTo>
                  <a:pt x="16002" y="1841"/>
                </a:lnTo>
                <a:lnTo>
                  <a:pt x="0" y="17843"/>
                </a:lnTo>
                <a:lnTo>
                  <a:pt x="154914" y="172758"/>
                </a:lnTo>
                <a:lnTo>
                  <a:pt x="0" y="327672"/>
                </a:lnTo>
                <a:lnTo>
                  <a:pt x="16002" y="343674"/>
                </a:lnTo>
                <a:lnTo>
                  <a:pt x="170916" y="188772"/>
                </a:lnTo>
                <a:lnTo>
                  <a:pt x="327672" y="345516"/>
                </a:lnTo>
                <a:lnTo>
                  <a:pt x="343674" y="329514"/>
                </a:lnTo>
                <a:lnTo>
                  <a:pt x="186918" y="172770"/>
                </a:lnTo>
                <a:lnTo>
                  <a:pt x="343674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gdeaf0d618d_0_408"/>
          <p:cNvSpPr/>
          <p:nvPr/>
        </p:nvSpPr>
        <p:spPr>
          <a:xfrm>
            <a:off x="3678466" y="7129932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687" y="16002"/>
                </a:moveTo>
                <a:lnTo>
                  <a:pt x="327672" y="0"/>
                </a:lnTo>
                <a:lnTo>
                  <a:pt x="170942" y="156730"/>
                </a:lnTo>
                <a:lnTo>
                  <a:pt x="16014" y="1803"/>
                </a:lnTo>
                <a:lnTo>
                  <a:pt x="12" y="17818"/>
                </a:lnTo>
                <a:lnTo>
                  <a:pt x="154927" y="172745"/>
                </a:lnTo>
                <a:lnTo>
                  <a:pt x="0" y="327672"/>
                </a:lnTo>
                <a:lnTo>
                  <a:pt x="16014" y="343674"/>
                </a:lnTo>
                <a:lnTo>
                  <a:pt x="170929" y="188760"/>
                </a:lnTo>
                <a:lnTo>
                  <a:pt x="327672" y="345490"/>
                </a:lnTo>
                <a:lnTo>
                  <a:pt x="343687" y="329476"/>
                </a:lnTo>
                <a:lnTo>
                  <a:pt x="186944" y="172745"/>
                </a:lnTo>
                <a:lnTo>
                  <a:pt x="343687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gdeaf0d618d_0_408"/>
          <p:cNvSpPr/>
          <p:nvPr/>
        </p:nvSpPr>
        <p:spPr>
          <a:xfrm>
            <a:off x="12064861" y="1536813"/>
            <a:ext cx="681990" cy="681989"/>
          </a:xfrm>
          <a:custGeom>
            <a:rect b="b" l="l" r="r" t="t"/>
            <a:pathLst>
              <a:path extrusionOk="0" h="681989" w="681990">
                <a:moveTo>
                  <a:pt x="681380" y="584898"/>
                </a:moveTo>
                <a:lnTo>
                  <a:pt x="437375" y="340906"/>
                </a:lnTo>
                <a:lnTo>
                  <a:pt x="681316" y="96888"/>
                </a:lnTo>
                <a:lnTo>
                  <a:pt x="584390" y="0"/>
                </a:lnTo>
                <a:lnTo>
                  <a:pt x="340474" y="244005"/>
                </a:lnTo>
                <a:lnTo>
                  <a:pt x="96913" y="431"/>
                </a:lnTo>
                <a:lnTo>
                  <a:pt x="0" y="97345"/>
                </a:lnTo>
                <a:lnTo>
                  <a:pt x="243573" y="340931"/>
                </a:lnTo>
                <a:lnTo>
                  <a:pt x="25" y="584568"/>
                </a:lnTo>
                <a:lnTo>
                  <a:pt x="96951" y="681469"/>
                </a:lnTo>
                <a:lnTo>
                  <a:pt x="340487" y="437845"/>
                </a:lnTo>
                <a:lnTo>
                  <a:pt x="584466" y="681812"/>
                </a:lnTo>
                <a:lnTo>
                  <a:pt x="681380" y="584898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gdeaf0d618d_0_408"/>
          <p:cNvSpPr/>
          <p:nvPr/>
        </p:nvSpPr>
        <p:spPr>
          <a:xfrm>
            <a:off x="9620339" y="1536458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697" y="585343"/>
                </a:moveTo>
                <a:lnTo>
                  <a:pt x="437311" y="340982"/>
                </a:lnTo>
                <a:lnTo>
                  <a:pt x="681393" y="96913"/>
                </a:lnTo>
                <a:lnTo>
                  <a:pt x="584479" y="0"/>
                </a:lnTo>
                <a:lnTo>
                  <a:pt x="340398" y="244068"/>
                </a:lnTo>
                <a:lnTo>
                  <a:pt x="97218" y="876"/>
                </a:lnTo>
                <a:lnTo>
                  <a:pt x="304" y="97777"/>
                </a:lnTo>
                <a:lnTo>
                  <a:pt x="243497" y="340982"/>
                </a:lnTo>
                <a:lnTo>
                  <a:pt x="0" y="584466"/>
                </a:lnTo>
                <a:lnTo>
                  <a:pt x="96913" y="681380"/>
                </a:lnTo>
                <a:lnTo>
                  <a:pt x="340410" y="437896"/>
                </a:lnTo>
                <a:lnTo>
                  <a:pt x="584784" y="682256"/>
                </a:lnTo>
                <a:lnTo>
                  <a:pt x="681697" y="58534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gdeaf0d618d_0_408"/>
          <p:cNvSpPr/>
          <p:nvPr/>
        </p:nvSpPr>
        <p:spPr>
          <a:xfrm>
            <a:off x="7176135" y="1536331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596" y="96913"/>
                </a:moveTo>
                <a:lnTo>
                  <a:pt x="584682" y="0"/>
                </a:lnTo>
                <a:lnTo>
                  <a:pt x="340233" y="244449"/>
                </a:lnTo>
                <a:lnTo>
                  <a:pt x="96913" y="1117"/>
                </a:lnTo>
                <a:lnTo>
                  <a:pt x="0" y="98031"/>
                </a:lnTo>
                <a:lnTo>
                  <a:pt x="243319" y="341363"/>
                </a:lnTo>
                <a:lnTo>
                  <a:pt x="203" y="584479"/>
                </a:lnTo>
                <a:lnTo>
                  <a:pt x="97116" y="681393"/>
                </a:lnTo>
                <a:lnTo>
                  <a:pt x="340233" y="438277"/>
                </a:lnTo>
                <a:lnTo>
                  <a:pt x="584466" y="682498"/>
                </a:lnTo>
                <a:lnTo>
                  <a:pt x="681380" y="585584"/>
                </a:lnTo>
                <a:lnTo>
                  <a:pt x="437146" y="341363"/>
                </a:lnTo>
                <a:lnTo>
                  <a:pt x="681596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gdeaf0d618d_0_408"/>
          <p:cNvSpPr/>
          <p:nvPr/>
        </p:nvSpPr>
        <p:spPr>
          <a:xfrm>
            <a:off x="4731829" y="1536496"/>
            <a:ext cx="681989" cy="681989"/>
          </a:xfrm>
          <a:custGeom>
            <a:rect b="b" l="l" r="r" t="t"/>
            <a:pathLst>
              <a:path extrusionOk="0" h="681989" w="681989">
                <a:moveTo>
                  <a:pt x="681634" y="97409"/>
                </a:moveTo>
                <a:lnTo>
                  <a:pt x="584695" y="520"/>
                </a:lnTo>
                <a:lnTo>
                  <a:pt x="341109" y="244195"/>
                </a:lnTo>
                <a:lnTo>
                  <a:pt x="96913" y="0"/>
                </a:lnTo>
                <a:lnTo>
                  <a:pt x="0" y="96913"/>
                </a:lnTo>
                <a:lnTo>
                  <a:pt x="244208" y="341134"/>
                </a:lnTo>
                <a:lnTo>
                  <a:pt x="330" y="585089"/>
                </a:lnTo>
                <a:lnTo>
                  <a:pt x="97256" y="681990"/>
                </a:lnTo>
                <a:lnTo>
                  <a:pt x="341122" y="438048"/>
                </a:lnTo>
                <a:lnTo>
                  <a:pt x="584479" y="681380"/>
                </a:lnTo>
                <a:lnTo>
                  <a:pt x="681393" y="584466"/>
                </a:lnTo>
                <a:lnTo>
                  <a:pt x="438023" y="341109"/>
                </a:lnTo>
                <a:lnTo>
                  <a:pt x="681634" y="9740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gdeaf0d618d_0_408"/>
          <p:cNvSpPr/>
          <p:nvPr/>
        </p:nvSpPr>
        <p:spPr>
          <a:xfrm>
            <a:off x="3509645" y="316750"/>
            <a:ext cx="681989" cy="681990"/>
          </a:xfrm>
          <a:custGeom>
            <a:rect b="b" l="l" r="r" t="t"/>
            <a:pathLst>
              <a:path extrusionOk="0" h="681990" w="681989">
                <a:moveTo>
                  <a:pt x="681393" y="584466"/>
                </a:moveTo>
                <a:lnTo>
                  <a:pt x="437718" y="340804"/>
                </a:lnTo>
                <a:lnTo>
                  <a:pt x="681329" y="97116"/>
                </a:lnTo>
                <a:lnTo>
                  <a:pt x="584390" y="215"/>
                </a:lnTo>
                <a:lnTo>
                  <a:pt x="340804" y="243890"/>
                </a:lnTo>
                <a:lnTo>
                  <a:pt x="96913" y="0"/>
                </a:lnTo>
                <a:lnTo>
                  <a:pt x="0" y="96913"/>
                </a:lnTo>
                <a:lnTo>
                  <a:pt x="243903" y="340817"/>
                </a:lnTo>
                <a:lnTo>
                  <a:pt x="25" y="584796"/>
                </a:lnTo>
                <a:lnTo>
                  <a:pt x="96951" y="681685"/>
                </a:lnTo>
                <a:lnTo>
                  <a:pt x="340817" y="437730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gdeaf0d618d_0_408"/>
          <p:cNvSpPr/>
          <p:nvPr/>
        </p:nvSpPr>
        <p:spPr>
          <a:xfrm>
            <a:off x="5954154" y="316661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93" y="584466"/>
                </a:moveTo>
                <a:lnTo>
                  <a:pt x="437845" y="340944"/>
                </a:lnTo>
                <a:lnTo>
                  <a:pt x="681329" y="97370"/>
                </a:lnTo>
                <a:lnTo>
                  <a:pt x="584403" y="469"/>
                </a:lnTo>
                <a:lnTo>
                  <a:pt x="340931" y="244030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56"/>
                </a:lnTo>
                <a:lnTo>
                  <a:pt x="25" y="585050"/>
                </a:lnTo>
                <a:lnTo>
                  <a:pt x="96964" y="681939"/>
                </a:lnTo>
                <a:lnTo>
                  <a:pt x="340944" y="437870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gdeaf0d618d_0_408"/>
          <p:cNvSpPr/>
          <p:nvPr/>
        </p:nvSpPr>
        <p:spPr>
          <a:xfrm>
            <a:off x="8398370" y="316534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80" y="96913"/>
                </a:moveTo>
                <a:lnTo>
                  <a:pt x="584466" y="0"/>
                </a:lnTo>
                <a:lnTo>
                  <a:pt x="340245" y="244221"/>
                </a:lnTo>
                <a:lnTo>
                  <a:pt x="96913" y="876"/>
                </a:lnTo>
                <a:lnTo>
                  <a:pt x="0" y="97790"/>
                </a:lnTo>
                <a:lnTo>
                  <a:pt x="243332" y="341134"/>
                </a:lnTo>
                <a:lnTo>
                  <a:pt x="0" y="584479"/>
                </a:lnTo>
                <a:lnTo>
                  <a:pt x="96913" y="681393"/>
                </a:lnTo>
                <a:lnTo>
                  <a:pt x="340258" y="438048"/>
                </a:lnTo>
                <a:lnTo>
                  <a:pt x="584466" y="682256"/>
                </a:lnTo>
                <a:lnTo>
                  <a:pt x="681380" y="585343"/>
                </a:lnTo>
                <a:lnTo>
                  <a:pt x="437159" y="341134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gdeaf0d618d_0_408"/>
          <p:cNvSpPr/>
          <p:nvPr/>
        </p:nvSpPr>
        <p:spPr>
          <a:xfrm>
            <a:off x="10842879" y="316331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93" y="96913"/>
                </a:moveTo>
                <a:lnTo>
                  <a:pt x="584479" y="0"/>
                </a:lnTo>
                <a:lnTo>
                  <a:pt x="340220" y="244259"/>
                </a:lnTo>
                <a:lnTo>
                  <a:pt x="96913" y="952"/>
                </a:lnTo>
                <a:lnTo>
                  <a:pt x="0" y="97866"/>
                </a:lnTo>
                <a:lnTo>
                  <a:pt x="243306" y="341172"/>
                </a:lnTo>
                <a:lnTo>
                  <a:pt x="0" y="584479"/>
                </a:lnTo>
                <a:lnTo>
                  <a:pt x="96913" y="681393"/>
                </a:lnTo>
                <a:lnTo>
                  <a:pt x="340220" y="438086"/>
                </a:lnTo>
                <a:lnTo>
                  <a:pt x="584479" y="682332"/>
                </a:lnTo>
                <a:lnTo>
                  <a:pt x="681393" y="585419"/>
                </a:lnTo>
                <a:lnTo>
                  <a:pt x="437134" y="341172"/>
                </a:lnTo>
                <a:lnTo>
                  <a:pt x="681393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gdeaf0d618d_0_408"/>
          <p:cNvSpPr/>
          <p:nvPr/>
        </p:nvSpPr>
        <p:spPr>
          <a:xfrm>
            <a:off x="11011561" y="1702917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890" y="330060"/>
                </a:moveTo>
                <a:lnTo>
                  <a:pt x="186753" y="172935"/>
                </a:lnTo>
                <a:lnTo>
                  <a:pt x="343674" y="16014"/>
                </a:lnTo>
                <a:lnTo>
                  <a:pt x="327672" y="0"/>
                </a:lnTo>
                <a:lnTo>
                  <a:pt x="170751" y="156921"/>
                </a:lnTo>
                <a:lnTo>
                  <a:pt x="16217" y="2387"/>
                </a:lnTo>
                <a:lnTo>
                  <a:pt x="203" y="18389"/>
                </a:lnTo>
                <a:lnTo>
                  <a:pt x="154736" y="172935"/>
                </a:lnTo>
                <a:lnTo>
                  <a:pt x="0" y="327672"/>
                </a:lnTo>
                <a:lnTo>
                  <a:pt x="16014" y="343687"/>
                </a:lnTo>
                <a:lnTo>
                  <a:pt x="170751" y="188950"/>
                </a:lnTo>
                <a:lnTo>
                  <a:pt x="327875" y="346062"/>
                </a:lnTo>
                <a:lnTo>
                  <a:pt x="343890" y="330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gdeaf0d618d_0_408"/>
          <p:cNvSpPr/>
          <p:nvPr/>
        </p:nvSpPr>
        <p:spPr>
          <a:xfrm>
            <a:off x="8567052" y="1703095"/>
            <a:ext cx="344804" cy="346075"/>
          </a:xfrm>
          <a:custGeom>
            <a:rect b="b" l="l" r="r" t="t"/>
            <a:pathLst>
              <a:path extrusionOk="0" h="346075" w="344804">
                <a:moveTo>
                  <a:pt x="344195" y="329958"/>
                </a:moveTo>
                <a:lnTo>
                  <a:pt x="186956" y="172720"/>
                </a:lnTo>
                <a:lnTo>
                  <a:pt x="343674" y="16002"/>
                </a:lnTo>
                <a:lnTo>
                  <a:pt x="327672" y="0"/>
                </a:lnTo>
                <a:lnTo>
                  <a:pt x="170954" y="156718"/>
                </a:lnTo>
                <a:lnTo>
                  <a:pt x="16522" y="2286"/>
                </a:lnTo>
                <a:lnTo>
                  <a:pt x="508" y="18300"/>
                </a:lnTo>
                <a:lnTo>
                  <a:pt x="154940" y="172732"/>
                </a:lnTo>
                <a:lnTo>
                  <a:pt x="0" y="327672"/>
                </a:lnTo>
                <a:lnTo>
                  <a:pt x="16002" y="343674"/>
                </a:lnTo>
                <a:lnTo>
                  <a:pt x="170942" y="188734"/>
                </a:lnTo>
                <a:lnTo>
                  <a:pt x="328180" y="345973"/>
                </a:lnTo>
                <a:lnTo>
                  <a:pt x="344195" y="3299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gdeaf0d618d_0_408"/>
          <p:cNvSpPr/>
          <p:nvPr/>
        </p:nvSpPr>
        <p:spPr>
          <a:xfrm>
            <a:off x="6122530" y="1702917"/>
            <a:ext cx="344804" cy="346075"/>
          </a:xfrm>
          <a:custGeom>
            <a:rect b="b" l="l" r="r" t="t"/>
            <a:pathLst>
              <a:path extrusionOk="0" h="346075" w="344804">
                <a:moveTo>
                  <a:pt x="344195" y="329971"/>
                </a:moveTo>
                <a:lnTo>
                  <a:pt x="186956" y="172745"/>
                </a:lnTo>
                <a:lnTo>
                  <a:pt x="343674" y="16014"/>
                </a:lnTo>
                <a:lnTo>
                  <a:pt x="327672" y="0"/>
                </a:lnTo>
                <a:lnTo>
                  <a:pt x="170942" y="156730"/>
                </a:lnTo>
                <a:lnTo>
                  <a:pt x="16522" y="2298"/>
                </a:lnTo>
                <a:lnTo>
                  <a:pt x="520" y="18313"/>
                </a:lnTo>
                <a:lnTo>
                  <a:pt x="154927" y="172745"/>
                </a:lnTo>
                <a:lnTo>
                  <a:pt x="0" y="327672"/>
                </a:lnTo>
                <a:lnTo>
                  <a:pt x="16014" y="343687"/>
                </a:lnTo>
                <a:lnTo>
                  <a:pt x="170942" y="188760"/>
                </a:lnTo>
                <a:lnTo>
                  <a:pt x="328180" y="345986"/>
                </a:lnTo>
                <a:lnTo>
                  <a:pt x="344195" y="3299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gdeaf0d618d_0_408"/>
          <p:cNvSpPr/>
          <p:nvPr/>
        </p:nvSpPr>
        <p:spPr>
          <a:xfrm>
            <a:off x="3678021" y="1702752"/>
            <a:ext cx="344804" cy="346710"/>
          </a:xfrm>
          <a:custGeom>
            <a:rect b="b" l="l" r="r" t="t"/>
            <a:pathLst>
              <a:path extrusionOk="0" h="346710" w="344804">
                <a:moveTo>
                  <a:pt x="344500" y="330263"/>
                </a:moveTo>
                <a:lnTo>
                  <a:pt x="186956" y="172732"/>
                </a:lnTo>
                <a:lnTo>
                  <a:pt x="343674" y="16014"/>
                </a:lnTo>
                <a:lnTo>
                  <a:pt x="327672" y="0"/>
                </a:lnTo>
                <a:lnTo>
                  <a:pt x="170954" y="156718"/>
                </a:lnTo>
                <a:lnTo>
                  <a:pt x="16827" y="2590"/>
                </a:lnTo>
                <a:lnTo>
                  <a:pt x="812" y="18605"/>
                </a:lnTo>
                <a:lnTo>
                  <a:pt x="154940" y="172732"/>
                </a:lnTo>
                <a:lnTo>
                  <a:pt x="0" y="327672"/>
                </a:lnTo>
                <a:lnTo>
                  <a:pt x="16002" y="343687"/>
                </a:lnTo>
                <a:lnTo>
                  <a:pt x="170942" y="188747"/>
                </a:lnTo>
                <a:lnTo>
                  <a:pt x="328485" y="346278"/>
                </a:lnTo>
                <a:lnTo>
                  <a:pt x="344500" y="3302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gdeaf0d618d_0_408"/>
          <p:cNvSpPr/>
          <p:nvPr/>
        </p:nvSpPr>
        <p:spPr>
          <a:xfrm>
            <a:off x="12233847" y="488162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246" y="156425"/>
                </a:lnTo>
                <a:lnTo>
                  <a:pt x="16014" y="1181"/>
                </a:lnTo>
                <a:lnTo>
                  <a:pt x="0" y="17195"/>
                </a:lnTo>
                <a:lnTo>
                  <a:pt x="155232" y="172440"/>
                </a:lnTo>
                <a:lnTo>
                  <a:pt x="0" y="327672"/>
                </a:lnTo>
                <a:lnTo>
                  <a:pt x="16014" y="343687"/>
                </a:lnTo>
                <a:lnTo>
                  <a:pt x="171246" y="188455"/>
                </a:lnTo>
                <a:lnTo>
                  <a:pt x="327672" y="344868"/>
                </a:lnTo>
                <a:lnTo>
                  <a:pt x="343687" y="328853"/>
                </a:lnTo>
                <a:lnTo>
                  <a:pt x="187261" y="17244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gdeaf0d618d_0_408"/>
          <p:cNvSpPr/>
          <p:nvPr/>
        </p:nvSpPr>
        <p:spPr>
          <a:xfrm>
            <a:off x="9789338" y="487997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14" y="1562"/>
                </a:lnTo>
                <a:lnTo>
                  <a:pt x="12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14" y="343687"/>
                </a:lnTo>
                <a:lnTo>
                  <a:pt x="171069" y="188633"/>
                </a:lnTo>
                <a:lnTo>
                  <a:pt x="327672" y="345236"/>
                </a:lnTo>
                <a:lnTo>
                  <a:pt x="343687" y="329234"/>
                </a:lnTo>
                <a:lnTo>
                  <a:pt x="187071" y="172631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gdeaf0d618d_0_408"/>
          <p:cNvSpPr/>
          <p:nvPr/>
        </p:nvSpPr>
        <p:spPr>
          <a:xfrm>
            <a:off x="7344829" y="487831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979" y="329514"/>
                </a:moveTo>
                <a:lnTo>
                  <a:pt x="187071" y="172618"/>
                </a:lnTo>
                <a:lnTo>
                  <a:pt x="343674" y="16014"/>
                </a:lnTo>
                <a:lnTo>
                  <a:pt x="327660" y="0"/>
                </a:lnTo>
                <a:lnTo>
                  <a:pt x="171056" y="156616"/>
                </a:lnTo>
                <a:lnTo>
                  <a:pt x="16306" y="1854"/>
                </a:lnTo>
                <a:lnTo>
                  <a:pt x="304" y="17856"/>
                </a:lnTo>
                <a:lnTo>
                  <a:pt x="155054" y="172618"/>
                </a:lnTo>
                <a:lnTo>
                  <a:pt x="0" y="327672"/>
                </a:lnTo>
                <a:lnTo>
                  <a:pt x="16002" y="343687"/>
                </a:lnTo>
                <a:lnTo>
                  <a:pt x="171056" y="188633"/>
                </a:lnTo>
                <a:lnTo>
                  <a:pt x="327964" y="345528"/>
                </a:lnTo>
                <a:lnTo>
                  <a:pt x="343979" y="3295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gdeaf0d618d_0_408"/>
          <p:cNvSpPr/>
          <p:nvPr/>
        </p:nvSpPr>
        <p:spPr>
          <a:xfrm>
            <a:off x="4900612" y="487755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903" y="16014"/>
                </a:moveTo>
                <a:lnTo>
                  <a:pt x="327888" y="0"/>
                </a:lnTo>
                <a:lnTo>
                  <a:pt x="171094" y="156794"/>
                </a:lnTo>
                <a:lnTo>
                  <a:pt x="16014" y="1714"/>
                </a:lnTo>
                <a:lnTo>
                  <a:pt x="0" y="17729"/>
                </a:lnTo>
                <a:lnTo>
                  <a:pt x="155079" y="172808"/>
                </a:lnTo>
                <a:lnTo>
                  <a:pt x="215" y="327672"/>
                </a:lnTo>
                <a:lnTo>
                  <a:pt x="16230" y="343674"/>
                </a:lnTo>
                <a:lnTo>
                  <a:pt x="171081" y="188823"/>
                </a:lnTo>
                <a:lnTo>
                  <a:pt x="327672" y="345401"/>
                </a:lnTo>
                <a:lnTo>
                  <a:pt x="343687" y="329387"/>
                </a:lnTo>
                <a:lnTo>
                  <a:pt x="187096" y="172808"/>
                </a:lnTo>
                <a:lnTo>
                  <a:pt x="343903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gdeaf0d618d_0_408"/>
          <p:cNvSpPr/>
          <p:nvPr/>
        </p:nvSpPr>
        <p:spPr>
          <a:xfrm>
            <a:off x="1326019" y="8137423"/>
            <a:ext cx="681989" cy="682625"/>
          </a:xfrm>
          <a:custGeom>
            <a:rect b="b" l="l" r="r" t="t"/>
            <a:pathLst>
              <a:path extrusionOk="0" h="682625" w="681989">
                <a:moveTo>
                  <a:pt x="681380" y="96913"/>
                </a:moveTo>
                <a:lnTo>
                  <a:pt x="584466" y="0"/>
                </a:lnTo>
                <a:lnTo>
                  <a:pt x="340207" y="244259"/>
                </a:lnTo>
                <a:lnTo>
                  <a:pt x="96913" y="952"/>
                </a:lnTo>
                <a:lnTo>
                  <a:pt x="0" y="97866"/>
                </a:lnTo>
                <a:lnTo>
                  <a:pt x="243293" y="341172"/>
                </a:lnTo>
                <a:lnTo>
                  <a:pt x="0" y="584466"/>
                </a:lnTo>
                <a:lnTo>
                  <a:pt x="96913" y="681380"/>
                </a:lnTo>
                <a:lnTo>
                  <a:pt x="340207" y="438086"/>
                </a:lnTo>
                <a:lnTo>
                  <a:pt x="584466" y="682332"/>
                </a:lnTo>
                <a:lnTo>
                  <a:pt x="681380" y="585419"/>
                </a:lnTo>
                <a:lnTo>
                  <a:pt x="437121" y="341172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gdeaf0d618d_0_408"/>
          <p:cNvSpPr/>
          <p:nvPr/>
        </p:nvSpPr>
        <p:spPr>
          <a:xfrm>
            <a:off x="2547886" y="6963194"/>
            <a:ext cx="681989" cy="681990"/>
          </a:xfrm>
          <a:custGeom>
            <a:rect b="b" l="l" r="r" t="t"/>
            <a:pathLst>
              <a:path extrusionOk="0" h="681990" w="681989">
                <a:moveTo>
                  <a:pt x="681558" y="585076"/>
                </a:moveTo>
                <a:lnTo>
                  <a:pt x="437375" y="340893"/>
                </a:lnTo>
                <a:lnTo>
                  <a:pt x="681291" y="96901"/>
                </a:lnTo>
                <a:lnTo>
                  <a:pt x="584365" y="0"/>
                </a:lnTo>
                <a:lnTo>
                  <a:pt x="340474" y="243992"/>
                </a:lnTo>
                <a:lnTo>
                  <a:pt x="97091" y="596"/>
                </a:lnTo>
                <a:lnTo>
                  <a:pt x="177" y="97510"/>
                </a:lnTo>
                <a:lnTo>
                  <a:pt x="243560" y="340918"/>
                </a:lnTo>
                <a:lnTo>
                  <a:pt x="0" y="584581"/>
                </a:lnTo>
                <a:lnTo>
                  <a:pt x="96926" y="681469"/>
                </a:lnTo>
                <a:lnTo>
                  <a:pt x="340474" y="437832"/>
                </a:lnTo>
                <a:lnTo>
                  <a:pt x="584644" y="681990"/>
                </a:lnTo>
                <a:lnTo>
                  <a:pt x="681558" y="5850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gdeaf0d618d_0_408"/>
          <p:cNvSpPr/>
          <p:nvPr/>
        </p:nvSpPr>
        <p:spPr>
          <a:xfrm>
            <a:off x="103644" y="6962470"/>
            <a:ext cx="681990" cy="683259"/>
          </a:xfrm>
          <a:custGeom>
            <a:rect b="b" l="l" r="r" t="t"/>
            <a:pathLst>
              <a:path extrusionOk="0" h="683259" w="681990">
                <a:moveTo>
                  <a:pt x="681583" y="585876"/>
                </a:moveTo>
                <a:lnTo>
                  <a:pt x="436994" y="341299"/>
                </a:lnTo>
                <a:lnTo>
                  <a:pt x="681380" y="96913"/>
                </a:lnTo>
                <a:lnTo>
                  <a:pt x="584466" y="0"/>
                </a:lnTo>
                <a:lnTo>
                  <a:pt x="340080" y="244386"/>
                </a:lnTo>
                <a:lnTo>
                  <a:pt x="97116" y="1409"/>
                </a:lnTo>
                <a:lnTo>
                  <a:pt x="203" y="98323"/>
                </a:lnTo>
                <a:lnTo>
                  <a:pt x="243166" y="341299"/>
                </a:lnTo>
                <a:lnTo>
                  <a:pt x="0" y="584479"/>
                </a:lnTo>
                <a:lnTo>
                  <a:pt x="96913" y="681393"/>
                </a:lnTo>
                <a:lnTo>
                  <a:pt x="340080" y="438213"/>
                </a:lnTo>
                <a:lnTo>
                  <a:pt x="584669" y="682790"/>
                </a:lnTo>
                <a:lnTo>
                  <a:pt x="681583" y="5858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gdeaf0d618d_0_408"/>
          <p:cNvSpPr/>
          <p:nvPr/>
        </p:nvSpPr>
        <p:spPr>
          <a:xfrm>
            <a:off x="2717279" y="8346084"/>
            <a:ext cx="344169" cy="345440"/>
          </a:xfrm>
          <a:custGeom>
            <a:rect b="b" l="l" r="r" t="t"/>
            <a:pathLst>
              <a:path extrusionOk="0" h="345440" w="344169">
                <a:moveTo>
                  <a:pt x="343687" y="16014"/>
                </a:moveTo>
                <a:lnTo>
                  <a:pt x="327672" y="0"/>
                </a:lnTo>
                <a:lnTo>
                  <a:pt x="171081" y="156591"/>
                </a:lnTo>
                <a:lnTo>
                  <a:pt x="16014" y="1511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87" y="329184"/>
                </a:lnTo>
                <a:lnTo>
                  <a:pt x="187096" y="172605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gdeaf0d618d_0_408"/>
          <p:cNvSpPr/>
          <p:nvPr/>
        </p:nvSpPr>
        <p:spPr>
          <a:xfrm>
            <a:off x="272770" y="8346211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107" y="156565"/>
                </a:lnTo>
                <a:lnTo>
                  <a:pt x="16014" y="1473"/>
                </a:lnTo>
                <a:lnTo>
                  <a:pt x="0" y="17487"/>
                </a:lnTo>
                <a:lnTo>
                  <a:pt x="155092" y="172580"/>
                </a:lnTo>
                <a:lnTo>
                  <a:pt x="0" y="327672"/>
                </a:lnTo>
                <a:lnTo>
                  <a:pt x="16014" y="343687"/>
                </a:lnTo>
                <a:lnTo>
                  <a:pt x="171107" y="188595"/>
                </a:lnTo>
                <a:lnTo>
                  <a:pt x="327672" y="345160"/>
                </a:lnTo>
                <a:lnTo>
                  <a:pt x="343687" y="329145"/>
                </a:lnTo>
                <a:lnTo>
                  <a:pt x="187121" y="17258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gdeaf0d618d_0_408"/>
          <p:cNvSpPr/>
          <p:nvPr/>
        </p:nvSpPr>
        <p:spPr>
          <a:xfrm>
            <a:off x="1495069" y="7130135"/>
            <a:ext cx="344169" cy="345440"/>
          </a:xfrm>
          <a:custGeom>
            <a:rect b="b" l="l" r="r" t="t"/>
            <a:pathLst>
              <a:path extrusionOk="0" h="345440" w="344169">
                <a:moveTo>
                  <a:pt x="343674" y="16014"/>
                </a:moveTo>
                <a:lnTo>
                  <a:pt x="327672" y="0"/>
                </a:lnTo>
                <a:lnTo>
                  <a:pt x="171069" y="156603"/>
                </a:lnTo>
                <a:lnTo>
                  <a:pt x="16002" y="1524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74" y="329196"/>
                </a:lnTo>
                <a:lnTo>
                  <a:pt x="187083" y="172618"/>
                </a:lnTo>
                <a:lnTo>
                  <a:pt x="343674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gdeaf0d618d_0_408"/>
          <p:cNvSpPr/>
          <p:nvPr/>
        </p:nvSpPr>
        <p:spPr>
          <a:xfrm>
            <a:off x="2548204" y="1536813"/>
            <a:ext cx="681989" cy="681989"/>
          </a:xfrm>
          <a:custGeom>
            <a:rect b="b" l="l" r="r" t="t"/>
            <a:pathLst>
              <a:path extrusionOk="0" h="681989" w="681989">
                <a:moveTo>
                  <a:pt x="681393" y="584898"/>
                </a:moveTo>
                <a:lnTo>
                  <a:pt x="437388" y="340918"/>
                </a:lnTo>
                <a:lnTo>
                  <a:pt x="681329" y="96888"/>
                </a:lnTo>
                <a:lnTo>
                  <a:pt x="584403" y="0"/>
                </a:lnTo>
                <a:lnTo>
                  <a:pt x="340487" y="244005"/>
                </a:lnTo>
                <a:lnTo>
                  <a:pt x="96913" y="431"/>
                </a:lnTo>
                <a:lnTo>
                  <a:pt x="0" y="97345"/>
                </a:lnTo>
                <a:lnTo>
                  <a:pt x="243586" y="340931"/>
                </a:lnTo>
                <a:lnTo>
                  <a:pt x="38" y="584568"/>
                </a:lnTo>
                <a:lnTo>
                  <a:pt x="96964" y="681469"/>
                </a:lnTo>
                <a:lnTo>
                  <a:pt x="340499" y="437845"/>
                </a:lnTo>
                <a:lnTo>
                  <a:pt x="584479" y="681812"/>
                </a:lnTo>
                <a:lnTo>
                  <a:pt x="681393" y="584898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gdeaf0d618d_0_408"/>
          <p:cNvSpPr/>
          <p:nvPr/>
        </p:nvSpPr>
        <p:spPr>
          <a:xfrm>
            <a:off x="103695" y="1536458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685" y="585343"/>
                </a:moveTo>
                <a:lnTo>
                  <a:pt x="437311" y="340982"/>
                </a:lnTo>
                <a:lnTo>
                  <a:pt x="681393" y="96913"/>
                </a:lnTo>
                <a:lnTo>
                  <a:pt x="584479" y="0"/>
                </a:lnTo>
                <a:lnTo>
                  <a:pt x="340398" y="244068"/>
                </a:lnTo>
                <a:lnTo>
                  <a:pt x="97218" y="876"/>
                </a:lnTo>
                <a:lnTo>
                  <a:pt x="304" y="97777"/>
                </a:lnTo>
                <a:lnTo>
                  <a:pt x="243497" y="340982"/>
                </a:lnTo>
                <a:lnTo>
                  <a:pt x="0" y="584466"/>
                </a:lnTo>
                <a:lnTo>
                  <a:pt x="96913" y="681380"/>
                </a:lnTo>
                <a:lnTo>
                  <a:pt x="340410" y="437896"/>
                </a:lnTo>
                <a:lnTo>
                  <a:pt x="584784" y="682256"/>
                </a:lnTo>
                <a:lnTo>
                  <a:pt x="681685" y="58534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gdeaf0d618d_0_408"/>
          <p:cNvSpPr/>
          <p:nvPr/>
        </p:nvSpPr>
        <p:spPr>
          <a:xfrm>
            <a:off x="1326235" y="316331"/>
            <a:ext cx="681989" cy="682625"/>
          </a:xfrm>
          <a:custGeom>
            <a:rect b="b" l="l" r="r" t="t"/>
            <a:pathLst>
              <a:path extrusionOk="0" h="682625" w="681989">
                <a:moveTo>
                  <a:pt x="681393" y="96913"/>
                </a:moveTo>
                <a:lnTo>
                  <a:pt x="584479" y="0"/>
                </a:lnTo>
                <a:lnTo>
                  <a:pt x="340220" y="244259"/>
                </a:lnTo>
                <a:lnTo>
                  <a:pt x="96913" y="952"/>
                </a:lnTo>
                <a:lnTo>
                  <a:pt x="0" y="97866"/>
                </a:lnTo>
                <a:lnTo>
                  <a:pt x="243306" y="341172"/>
                </a:lnTo>
                <a:lnTo>
                  <a:pt x="0" y="584479"/>
                </a:lnTo>
                <a:lnTo>
                  <a:pt x="96913" y="681393"/>
                </a:lnTo>
                <a:lnTo>
                  <a:pt x="340220" y="438086"/>
                </a:lnTo>
                <a:lnTo>
                  <a:pt x="584466" y="682332"/>
                </a:lnTo>
                <a:lnTo>
                  <a:pt x="681393" y="585419"/>
                </a:lnTo>
                <a:lnTo>
                  <a:pt x="437134" y="341172"/>
                </a:lnTo>
                <a:lnTo>
                  <a:pt x="681393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gdeaf0d618d_0_408"/>
          <p:cNvSpPr/>
          <p:nvPr/>
        </p:nvSpPr>
        <p:spPr>
          <a:xfrm>
            <a:off x="1494917" y="1702917"/>
            <a:ext cx="344169" cy="346075"/>
          </a:xfrm>
          <a:custGeom>
            <a:rect b="b" l="l" r="r" t="t"/>
            <a:pathLst>
              <a:path extrusionOk="0" h="346075" w="344169">
                <a:moveTo>
                  <a:pt x="343890" y="330060"/>
                </a:moveTo>
                <a:lnTo>
                  <a:pt x="186753" y="172935"/>
                </a:lnTo>
                <a:lnTo>
                  <a:pt x="343674" y="16014"/>
                </a:lnTo>
                <a:lnTo>
                  <a:pt x="327672" y="0"/>
                </a:lnTo>
                <a:lnTo>
                  <a:pt x="170751" y="156921"/>
                </a:lnTo>
                <a:lnTo>
                  <a:pt x="16217" y="2387"/>
                </a:lnTo>
                <a:lnTo>
                  <a:pt x="203" y="18389"/>
                </a:lnTo>
                <a:lnTo>
                  <a:pt x="154736" y="172935"/>
                </a:lnTo>
                <a:lnTo>
                  <a:pt x="0" y="327672"/>
                </a:lnTo>
                <a:lnTo>
                  <a:pt x="16002" y="343687"/>
                </a:lnTo>
                <a:lnTo>
                  <a:pt x="170751" y="188937"/>
                </a:lnTo>
                <a:lnTo>
                  <a:pt x="327875" y="346062"/>
                </a:lnTo>
                <a:lnTo>
                  <a:pt x="343890" y="330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gdeaf0d618d_0_408"/>
          <p:cNvSpPr/>
          <p:nvPr/>
        </p:nvSpPr>
        <p:spPr>
          <a:xfrm>
            <a:off x="2717203" y="488162"/>
            <a:ext cx="344169" cy="345440"/>
          </a:xfrm>
          <a:custGeom>
            <a:rect b="b" l="l" r="r" t="t"/>
            <a:pathLst>
              <a:path extrusionOk="0" h="345440" w="344169">
                <a:moveTo>
                  <a:pt x="343687" y="16014"/>
                </a:moveTo>
                <a:lnTo>
                  <a:pt x="327672" y="0"/>
                </a:lnTo>
                <a:lnTo>
                  <a:pt x="171246" y="156425"/>
                </a:lnTo>
                <a:lnTo>
                  <a:pt x="16014" y="1181"/>
                </a:lnTo>
                <a:lnTo>
                  <a:pt x="0" y="17195"/>
                </a:lnTo>
                <a:lnTo>
                  <a:pt x="155232" y="172440"/>
                </a:lnTo>
                <a:lnTo>
                  <a:pt x="0" y="327672"/>
                </a:lnTo>
                <a:lnTo>
                  <a:pt x="16014" y="343687"/>
                </a:lnTo>
                <a:lnTo>
                  <a:pt x="171246" y="188455"/>
                </a:lnTo>
                <a:lnTo>
                  <a:pt x="327672" y="344868"/>
                </a:lnTo>
                <a:lnTo>
                  <a:pt x="343687" y="328853"/>
                </a:lnTo>
                <a:lnTo>
                  <a:pt x="187261" y="17244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gdeaf0d618d_0_408"/>
          <p:cNvSpPr/>
          <p:nvPr/>
        </p:nvSpPr>
        <p:spPr>
          <a:xfrm>
            <a:off x="272694" y="487997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14" y="1562"/>
                </a:lnTo>
                <a:lnTo>
                  <a:pt x="0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14" y="343687"/>
                </a:lnTo>
                <a:lnTo>
                  <a:pt x="171069" y="188633"/>
                </a:lnTo>
                <a:lnTo>
                  <a:pt x="327672" y="345236"/>
                </a:lnTo>
                <a:lnTo>
                  <a:pt x="343687" y="329234"/>
                </a:lnTo>
                <a:lnTo>
                  <a:pt x="187071" y="172631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gdeaf0d618d_0_408"/>
          <p:cNvSpPr/>
          <p:nvPr/>
        </p:nvSpPr>
        <p:spPr>
          <a:xfrm>
            <a:off x="13026581" y="8137842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93" y="584466"/>
                </a:moveTo>
                <a:lnTo>
                  <a:pt x="437692" y="340791"/>
                </a:lnTo>
                <a:lnTo>
                  <a:pt x="681329" y="97078"/>
                </a:lnTo>
                <a:lnTo>
                  <a:pt x="584390" y="177"/>
                </a:lnTo>
                <a:lnTo>
                  <a:pt x="340779" y="243878"/>
                </a:lnTo>
                <a:lnTo>
                  <a:pt x="96913" y="0"/>
                </a:lnTo>
                <a:lnTo>
                  <a:pt x="0" y="96913"/>
                </a:lnTo>
                <a:lnTo>
                  <a:pt x="243890" y="340804"/>
                </a:lnTo>
                <a:lnTo>
                  <a:pt x="25" y="584758"/>
                </a:lnTo>
                <a:lnTo>
                  <a:pt x="96951" y="681647"/>
                </a:lnTo>
                <a:lnTo>
                  <a:pt x="340804" y="437718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gdeaf0d618d_0_408"/>
          <p:cNvSpPr/>
          <p:nvPr/>
        </p:nvSpPr>
        <p:spPr>
          <a:xfrm>
            <a:off x="15470798" y="8137715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80" y="584466"/>
                </a:moveTo>
                <a:lnTo>
                  <a:pt x="437832" y="340931"/>
                </a:lnTo>
                <a:lnTo>
                  <a:pt x="681316" y="97370"/>
                </a:lnTo>
                <a:lnTo>
                  <a:pt x="584390" y="469"/>
                </a:lnTo>
                <a:lnTo>
                  <a:pt x="340918" y="244017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56"/>
                </a:lnTo>
                <a:lnTo>
                  <a:pt x="12" y="585050"/>
                </a:lnTo>
                <a:lnTo>
                  <a:pt x="96951" y="681939"/>
                </a:lnTo>
                <a:lnTo>
                  <a:pt x="340944" y="437870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gdeaf0d618d_0_408"/>
          <p:cNvSpPr/>
          <p:nvPr/>
        </p:nvSpPr>
        <p:spPr>
          <a:xfrm>
            <a:off x="14248663" y="6962761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558" y="584479"/>
                </a:moveTo>
                <a:lnTo>
                  <a:pt x="437832" y="340766"/>
                </a:lnTo>
                <a:lnTo>
                  <a:pt x="681304" y="97205"/>
                </a:lnTo>
                <a:lnTo>
                  <a:pt x="584365" y="317"/>
                </a:lnTo>
                <a:lnTo>
                  <a:pt x="340918" y="243852"/>
                </a:lnTo>
                <a:lnTo>
                  <a:pt x="97091" y="0"/>
                </a:lnTo>
                <a:lnTo>
                  <a:pt x="177" y="96913"/>
                </a:lnTo>
                <a:lnTo>
                  <a:pt x="244030" y="340779"/>
                </a:lnTo>
                <a:lnTo>
                  <a:pt x="0" y="584885"/>
                </a:lnTo>
                <a:lnTo>
                  <a:pt x="96926" y="681786"/>
                </a:lnTo>
                <a:lnTo>
                  <a:pt x="340944" y="437692"/>
                </a:lnTo>
                <a:lnTo>
                  <a:pt x="584644" y="681380"/>
                </a:lnTo>
                <a:lnTo>
                  <a:pt x="681558" y="58447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gdeaf0d618d_0_408"/>
          <p:cNvSpPr/>
          <p:nvPr/>
        </p:nvSpPr>
        <p:spPr>
          <a:xfrm>
            <a:off x="14417548" y="8345678"/>
            <a:ext cx="344169" cy="346075"/>
          </a:xfrm>
          <a:custGeom>
            <a:rect b="b" l="l" r="r" t="t"/>
            <a:pathLst>
              <a:path extrusionOk="0" h="346075" w="344169">
                <a:moveTo>
                  <a:pt x="343890" y="16002"/>
                </a:moveTo>
                <a:lnTo>
                  <a:pt x="327875" y="0"/>
                </a:lnTo>
                <a:lnTo>
                  <a:pt x="170929" y="156946"/>
                </a:lnTo>
                <a:lnTo>
                  <a:pt x="16002" y="2006"/>
                </a:lnTo>
                <a:lnTo>
                  <a:pt x="0" y="18021"/>
                </a:lnTo>
                <a:lnTo>
                  <a:pt x="154927" y="172961"/>
                </a:lnTo>
                <a:lnTo>
                  <a:pt x="215" y="327672"/>
                </a:lnTo>
                <a:lnTo>
                  <a:pt x="16217" y="343674"/>
                </a:lnTo>
                <a:lnTo>
                  <a:pt x="170929" y="188963"/>
                </a:lnTo>
                <a:lnTo>
                  <a:pt x="327660" y="345694"/>
                </a:lnTo>
                <a:lnTo>
                  <a:pt x="343674" y="329679"/>
                </a:lnTo>
                <a:lnTo>
                  <a:pt x="186944" y="172948"/>
                </a:lnTo>
                <a:lnTo>
                  <a:pt x="343890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gdeaf0d618d_0_408"/>
          <p:cNvSpPr/>
          <p:nvPr/>
        </p:nvSpPr>
        <p:spPr>
          <a:xfrm>
            <a:off x="15639834" y="7129767"/>
            <a:ext cx="344169" cy="346075"/>
          </a:xfrm>
          <a:custGeom>
            <a:rect b="b" l="l" r="r" t="t"/>
            <a:pathLst>
              <a:path extrusionOk="0" h="346075" w="344169">
                <a:moveTo>
                  <a:pt x="343687" y="16014"/>
                </a:moveTo>
                <a:lnTo>
                  <a:pt x="327672" y="0"/>
                </a:lnTo>
                <a:lnTo>
                  <a:pt x="170916" y="156756"/>
                </a:lnTo>
                <a:lnTo>
                  <a:pt x="16014" y="1841"/>
                </a:lnTo>
                <a:lnTo>
                  <a:pt x="0" y="17843"/>
                </a:lnTo>
                <a:lnTo>
                  <a:pt x="154914" y="172758"/>
                </a:lnTo>
                <a:lnTo>
                  <a:pt x="0" y="327672"/>
                </a:lnTo>
                <a:lnTo>
                  <a:pt x="16014" y="343674"/>
                </a:lnTo>
                <a:lnTo>
                  <a:pt x="170916" y="188772"/>
                </a:lnTo>
                <a:lnTo>
                  <a:pt x="327672" y="345516"/>
                </a:lnTo>
                <a:lnTo>
                  <a:pt x="343687" y="329514"/>
                </a:lnTo>
                <a:lnTo>
                  <a:pt x="186931" y="17277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gdeaf0d618d_0_408"/>
          <p:cNvSpPr/>
          <p:nvPr/>
        </p:nvSpPr>
        <p:spPr>
          <a:xfrm>
            <a:off x="13195327" y="7129932"/>
            <a:ext cx="344169" cy="346075"/>
          </a:xfrm>
          <a:custGeom>
            <a:rect b="b" l="l" r="r" t="t"/>
            <a:pathLst>
              <a:path extrusionOk="0" h="346075" w="344169">
                <a:moveTo>
                  <a:pt x="343687" y="16002"/>
                </a:moveTo>
                <a:lnTo>
                  <a:pt x="327672" y="0"/>
                </a:lnTo>
                <a:lnTo>
                  <a:pt x="170942" y="156730"/>
                </a:lnTo>
                <a:lnTo>
                  <a:pt x="16014" y="1803"/>
                </a:lnTo>
                <a:lnTo>
                  <a:pt x="0" y="17818"/>
                </a:lnTo>
                <a:lnTo>
                  <a:pt x="154927" y="172745"/>
                </a:lnTo>
                <a:lnTo>
                  <a:pt x="0" y="327672"/>
                </a:lnTo>
                <a:lnTo>
                  <a:pt x="16014" y="343674"/>
                </a:lnTo>
                <a:lnTo>
                  <a:pt x="170929" y="188760"/>
                </a:lnTo>
                <a:lnTo>
                  <a:pt x="327672" y="345490"/>
                </a:lnTo>
                <a:lnTo>
                  <a:pt x="343687" y="329476"/>
                </a:lnTo>
                <a:lnTo>
                  <a:pt x="186944" y="172745"/>
                </a:lnTo>
                <a:lnTo>
                  <a:pt x="343687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gdeaf0d618d_0_408"/>
          <p:cNvSpPr/>
          <p:nvPr/>
        </p:nvSpPr>
        <p:spPr>
          <a:xfrm>
            <a:off x="14248689" y="1536496"/>
            <a:ext cx="681990" cy="681989"/>
          </a:xfrm>
          <a:custGeom>
            <a:rect b="b" l="l" r="r" t="t"/>
            <a:pathLst>
              <a:path extrusionOk="0" h="681989" w="681990">
                <a:moveTo>
                  <a:pt x="681621" y="97409"/>
                </a:moveTo>
                <a:lnTo>
                  <a:pt x="584695" y="520"/>
                </a:lnTo>
                <a:lnTo>
                  <a:pt x="341096" y="244195"/>
                </a:lnTo>
                <a:lnTo>
                  <a:pt x="96913" y="0"/>
                </a:lnTo>
                <a:lnTo>
                  <a:pt x="0" y="96913"/>
                </a:lnTo>
                <a:lnTo>
                  <a:pt x="244208" y="341134"/>
                </a:lnTo>
                <a:lnTo>
                  <a:pt x="330" y="585089"/>
                </a:lnTo>
                <a:lnTo>
                  <a:pt x="97256" y="681990"/>
                </a:lnTo>
                <a:lnTo>
                  <a:pt x="341122" y="438048"/>
                </a:lnTo>
                <a:lnTo>
                  <a:pt x="584466" y="681380"/>
                </a:lnTo>
                <a:lnTo>
                  <a:pt x="681380" y="584466"/>
                </a:lnTo>
                <a:lnTo>
                  <a:pt x="438010" y="341109"/>
                </a:lnTo>
                <a:lnTo>
                  <a:pt x="681621" y="9740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gdeaf0d618d_0_408"/>
          <p:cNvSpPr/>
          <p:nvPr/>
        </p:nvSpPr>
        <p:spPr>
          <a:xfrm>
            <a:off x="13026505" y="316750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80" y="584466"/>
                </a:moveTo>
                <a:lnTo>
                  <a:pt x="437705" y="340804"/>
                </a:lnTo>
                <a:lnTo>
                  <a:pt x="681316" y="97116"/>
                </a:lnTo>
                <a:lnTo>
                  <a:pt x="584390" y="215"/>
                </a:lnTo>
                <a:lnTo>
                  <a:pt x="340804" y="243903"/>
                </a:lnTo>
                <a:lnTo>
                  <a:pt x="96913" y="0"/>
                </a:lnTo>
                <a:lnTo>
                  <a:pt x="0" y="96913"/>
                </a:lnTo>
                <a:lnTo>
                  <a:pt x="243903" y="340829"/>
                </a:lnTo>
                <a:lnTo>
                  <a:pt x="25" y="584796"/>
                </a:lnTo>
                <a:lnTo>
                  <a:pt x="96951" y="681685"/>
                </a:lnTo>
                <a:lnTo>
                  <a:pt x="340817" y="437743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gdeaf0d618d_0_408"/>
          <p:cNvSpPr/>
          <p:nvPr/>
        </p:nvSpPr>
        <p:spPr>
          <a:xfrm>
            <a:off x="15471013" y="316661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80" y="584466"/>
                </a:moveTo>
                <a:lnTo>
                  <a:pt x="437832" y="340931"/>
                </a:lnTo>
                <a:lnTo>
                  <a:pt x="681329" y="97370"/>
                </a:lnTo>
                <a:lnTo>
                  <a:pt x="584390" y="469"/>
                </a:lnTo>
                <a:lnTo>
                  <a:pt x="340918" y="244017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56"/>
                </a:lnTo>
                <a:lnTo>
                  <a:pt x="25" y="585050"/>
                </a:lnTo>
                <a:lnTo>
                  <a:pt x="96951" y="681939"/>
                </a:lnTo>
                <a:lnTo>
                  <a:pt x="340944" y="437870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gdeaf0d618d_0_408"/>
          <p:cNvSpPr/>
          <p:nvPr/>
        </p:nvSpPr>
        <p:spPr>
          <a:xfrm>
            <a:off x="15639389" y="1702917"/>
            <a:ext cx="344805" cy="346075"/>
          </a:xfrm>
          <a:custGeom>
            <a:rect b="b" l="l" r="r" t="t"/>
            <a:pathLst>
              <a:path extrusionOk="0" h="346075" w="344805">
                <a:moveTo>
                  <a:pt x="344195" y="329971"/>
                </a:moveTo>
                <a:lnTo>
                  <a:pt x="186956" y="172732"/>
                </a:lnTo>
                <a:lnTo>
                  <a:pt x="343674" y="16014"/>
                </a:lnTo>
                <a:lnTo>
                  <a:pt x="327672" y="0"/>
                </a:lnTo>
                <a:lnTo>
                  <a:pt x="170942" y="156730"/>
                </a:lnTo>
                <a:lnTo>
                  <a:pt x="16522" y="2298"/>
                </a:lnTo>
                <a:lnTo>
                  <a:pt x="508" y="18313"/>
                </a:lnTo>
                <a:lnTo>
                  <a:pt x="154927" y="172745"/>
                </a:lnTo>
                <a:lnTo>
                  <a:pt x="0" y="327672"/>
                </a:lnTo>
                <a:lnTo>
                  <a:pt x="16002" y="343687"/>
                </a:lnTo>
                <a:lnTo>
                  <a:pt x="170942" y="188747"/>
                </a:lnTo>
                <a:lnTo>
                  <a:pt x="328180" y="345986"/>
                </a:lnTo>
                <a:lnTo>
                  <a:pt x="344195" y="3299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gdeaf0d618d_0_408"/>
          <p:cNvSpPr/>
          <p:nvPr/>
        </p:nvSpPr>
        <p:spPr>
          <a:xfrm>
            <a:off x="13194869" y="1702752"/>
            <a:ext cx="344805" cy="346710"/>
          </a:xfrm>
          <a:custGeom>
            <a:rect b="b" l="l" r="r" t="t"/>
            <a:pathLst>
              <a:path extrusionOk="0" h="346710" w="344805">
                <a:moveTo>
                  <a:pt x="344500" y="330263"/>
                </a:moveTo>
                <a:lnTo>
                  <a:pt x="186969" y="172732"/>
                </a:lnTo>
                <a:lnTo>
                  <a:pt x="343687" y="16014"/>
                </a:lnTo>
                <a:lnTo>
                  <a:pt x="327672" y="0"/>
                </a:lnTo>
                <a:lnTo>
                  <a:pt x="170954" y="156718"/>
                </a:lnTo>
                <a:lnTo>
                  <a:pt x="16827" y="2590"/>
                </a:lnTo>
                <a:lnTo>
                  <a:pt x="825" y="18605"/>
                </a:lnTo>
                <a:lnTo>
                  <a:pt x="154940" y="172732"/>
                </a:lnTo>
                <a:lnTo>
                  <a:pt x="0" y="327672"/>
                </a:lnTo>
                <a:lnTo>
                  <a:pt x="16014" y="343687"/>
                </a:lnTo>
                <a:lnTo>
                  <a:pt x="170954" y="188747"/>
                </a:lnTo>
                <a:lnTo>
                  <a:pt x="328485" y="346278"/>
                </a:lnTo>
                <a:lnTo>
                  <a:pt x="344500" y="3302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gdeaf0d618d_0_408"/>
          <p:cNvSpPr/>
          <p:nvPr/>
        </p:nvSpPr>
        <p:spPr>
          <a:xfrm>
            <a:off x="14417470" y="487755"/>
            <a:ext cx="344169" cy="345440"/>
          </a:xfrm>
          <a:custGeom>
            <a:rect b="b" l="l" r="r" t="t"/>
            <a:pathLst>
              <a:path extrusionOk="0" h="345440" w="344169">
                <a:moveTo>
                  <a:pt x="343890" y="16014"/>
                </a:moveTo>
                <a:lnTo>
                  <a:pt x="327888" y="0"/>
                </a:lnTo>
                <a:lnTo>
                  <a:pt x="171081" y="156806"/>
                </a:lnTo>
                <a:lnTo>
                  <a:pt x="16014" y="1714"/>
                </a:lnTo>
                <a:lnTo>
                  <a:pt x="0" y="17729"/>
                </a:lnTo>
                <a:lnTo>
                  <a:pt x="155079" y="172808"/>
                </a:lnTo>
                <a:lnTo>
                  <a:pt x="215" y="327672"/>
                </a:lnTo>
                <a:lnTo>
                  <a:pt x="16230" y="343674"/>
                </a:lnTo>
                <a:lnTo>
                  <a:pt x="171081" y="188823"/>
                </a:lnTo>
                <a:lnTo>
                  <a:pt x="327672" y="345401"/>
                </a:lnTo>
                <a:lnTo>
                  <a:pt x="343674" y="329387"/>
                </a:lnTo>
                <a:lnTo>
                  <a:pt x="187096" y="172808"/>
                </a:lnTo>
                <a:lnTo>
                  <a:pt x="343890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gdeaf0d618d_0_408"/>
          <p:cNvSpPr txBox="1"/>
          <p:nvPr/>
        </p:nvSpPr>
        <p:spPr>
          <a:xfrm>
            <a:off x="1838950" y="3498313"/>
            <a:ext cx="12578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highlight>
                  <a:srgbClr val="001CE6"/>
                </a:highlight>
              </a:rPr>
              <a:t>Mãos a obra: Seguindo o Git Flow em um projeto</a:t>
            </a:r>
            <a:endParaRPr sz="6000">
              <a:solidFill>
                <a:schemeClr val="lt1"/>
              </a:solidFill>
              <a:highlight>
                <a:srgbClr val="001CE6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deaf0d618d_0_146"/>
          <p:cNvSpPr/>
          <p:nvPr/>
        </p:nvSpPr>
        <p:spPr>
          <a:xfrm>
            <a:off x="0" y="0"/>
            <a:ext cx="16256000" cy="9144000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1" name="Google Shape;1001;gdeaf0d618d_0_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128000"/>
            <a:ext cx="2158962" cy="254208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gdeaf0d618d_0_146"/>
          <p:cNvSpPr/>
          <p:nvPr/>
        </p:nvSpPr>
        <p:spPr>
          <a:xfrm>
            <a:off x="11991957" y="4432329"/>
            <a:ext cx="307340" cy="306704"/>
          </a:xfrm>
          <a:custGeom>
            <a:rect b="b" l="l" r="r" t="t"/>
            <a:pathLst>
              <a:path extrusionOk="0" h="306704" w="307340">
                <a:moveTo>
                  <a:pt x="55532" y="0"/>
                </a:moveTo>
                <a:lnTo>
                  <a:pt x="156304" y="139396"/>
                </a:lnTo>
                <a:lnTo>
                  <a:pt x="295057" y="39669"/>
                </a:lnTo>
                <a:lnTo>
                  <a:pt x="307099" y="56323"/>
                </a:lnTo>
                <a:lnTo>
                  <a:pt x="168345" y="156051"/>
                </a:lnTo>
                <a:lnTo>
                  <a:pt x="268412" y="294473"/>
                </a:lnTo>
                <a:lnTo>
                  <a:pt x="251723" y="306465"/>
                </a:lnTo>
                <a:lnTo>
                  <a:pt x="151658" y="168045"/>
                </a:lnTo>
                <a:lnTo>
                  <a:pt x="12042" y="268392"/>
                </a:lnTo>
                <a:lnTo>
                  <a:pt x="0" y="251739"/>
                </a:lnTo>
                <a:lnTo>
                  <a:pt x="139617" y="151391"/>
                </a:lnTo>
                <a:lnTo>
                  <a:pt x="38843" y="11991"/>
                </a:lnTo>
                <a:lnTo>
                  <a:pt x="55532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gdeaf0d618d_0_146"/>
          <p:cNvSpPr/>
          <p:nvPr/>
        </p:nvSpPr>
        <p:spPr>
          <a:xfrm>
            <a:off x="15716981" y="1976531"/>
            <a:ext cx="539115" cy="605155"/>
          </a:xfrm>
          <a:custGeom>
            <a:rect b="b" l="l" r="r" t="t"/>
            <a:pathLst>
              <a:path extrusionOk="0" h="605155" w="539115">
                <a:moveTo>
                  <a:pt x="0" y="302308"/>
                </a:moveTo>
                <a:lnTo>
                  <a:pt x="1752" y="268187"/>
                </a:lnTo>
                <a:lnTo>
                  <a:pt x="285405" y="283576"/>
                </a:lnTo>
                <a:lnTo>
                  <a:pt x="300007" y="0"/>
                </a:lnTo>
                <a:lnTo>
                  <a:pt x="334122" y="1855"/>
                </a:lnTo>
                <a:lnTo>
                  <a:pt x="319519" y="285425"/>
                </a:lnTo>
                <a:lnTo>
                  <a:pt x="351882" y="321397"/>
                </a:lnTo>
                <a:lnTo>
                  <a:pt x="317764" y="319546"/>
                </a:lnTo>
                <a:lnTo>
                  <a:pt x="316007" y="353661"/>
                </a:lnTo>
                <a:lnTo>
                  <a:pt x="283649" y="317696"/>
                </a:lnTo>
                <a:lnTo>
                  <a:pt x="0" y="302308"/>
                </a:lnTo>
                <a:close/>
              </a:path>
              <a:path extrusionOk="0" h="605155" w="539115">
                <a:moveTo>
                  <a:pt x="351882" y="321397"/>
                </a:moveTo>
                <a:lnTo>
                  <a:pt x="319519" y="285425"/>
                </a:lnTo>
                <a:lnTo>
                  <a:pt x="539017" y="297333"/>
                </a:lnTo>
                <a:lnTo>
                  <a:pt x="539017" y="331549"/>
                </a:lnTo>
                <a:lnTo>
                  <a:pt x="351882" y="321397"/>
                </a:lnTo>
                <a:close/>
              </a:path>
              <a:path extrusionOk="0" h="605155" w="539115">
                <a:moveTo>
                  <a:pt x="268944" y="603269"/>
                </a:moveTo>
                <a:lnTo>
                  <a:pt x="283649" y="317696"/>
                </a:lnTo>
                <a:lnTo>
                  <a:pt x="316007" y="353661"/>
                </a:lnTo>
                <a:lnTo>
                  <a:pt x="303057" y="605125"/>
                </a:lnTo>
                <a:lnTo>
                  <a:pt x="268944" y="60326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gdeaf0d618d_0_146"/>
          <p:cNvSpPr/>
          <p:nvPr/>
        </p:nvSpPr>
        <p:spPr>
          <a:xfrm>
            <a:off x="14748063" y="3049426"/>
            <a:ext cx="396875" cy="396875"/>
          </a:xfrm>
          <a:custGeom>
            <a:rect b="b" l="l" r="r" t="t"/>
            <a:pathLst>
              <a:path extrusionOk="0" h="396875" w="396875">
                <a:moveTo>
                  <a:pt x="396392" y="195630"/>
                </a:moveTo>
                <a:lnTo>
                  <a:pt x="209487" y="209202"/>
                </a:lnTo>
                <a:lnTo>
                  <a:pt x="222458" y="394912"/>
                </a:lnTo>
                <a:lnTo>
                  <a:pt x="200127" y="396536"/>
                </a:lnTo>
                <a:lnTo>
                  <a:pt x="187155" y="210824"/>
                </a:lnTo>
                <a:lnTo>
                  <a:pt x="1557" y="224301"/>
                </a:lnTo>
                <a:lnTo>
                  <a:pt x="0" y="201965"/>
                </a:lnTo>
                <a:lnTo>
                  <a:pt x="185594" y="188489"/>
                </a:lnTo>
                <a:lnTo>
                  <a:pt x="172542" y="1624"/>
                </a:lnTo>
                <a:lnTo>
                  <a:pt x="194873" y="0"/>
                </a:lnTo>
                <a:lnTo>
                  <a:pt x="207926" y="186867"/>
                </a:lnTo>
                <a:lnTo>
                  <a:pt x="394835" y="173295"/>
                </a:lnTo>
                <a:lnTo>
                  <a:pt x="396392" y="19563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gdeaf0d618d_0_146"/>
          <p:cNvSpPr/>
          <p:nvPr/>
        </p:nvSpPr>
        <p:spPr>
          <a:xfrm>
            <a:off x="14036863" y="712626"/>
            <a:ext cx="396875" cy="396875"/>
          </a:xfrm>
          <a:custGeom>
            <a:rect b="b" l="l" r="r" t="t"/>
            <a:pathLst>
              <a:path extrusionOk="0" h="396875" w="396875">
                <a:moveTo>
                  <a:pt x="396392" y="195630"/>
                </a:moveTo>
                <a:lnTo>
                  <a:pt x="209487" y="209202"/>
                </a:lnTo>
                <a:lnTo>
                  <a:pt x="222458" y="394912"/>
                </a:lnTo>
                <a:lnTo>
                  <a:pt x="200127" y="396536"/>
                </a:lnTo>
                <a:lnTo>
                  <a:pt x="187155" y="210824"/>
                </a:lnTo>
                <a:lnTo>
                  <a:pt x="1557" y="224301"/>
                </a:lnTo>
                <a:lnTo>
                  <a:pt x="0" y="201965"/>
                </a:lnTo>
                <a:lnTo>
                  <a:pt x="185594" y="188489"/>
                </a:lnTo>
                <a:lnTo>
                  <a:pt x="172542" y="1624"/>
                </a:lnTo>
                <a:lnTo>
                  <a:pt x="194873" y="0"/>
                </a:lnTo>
                <a:lnTo>
                  <a:pt x="207926" y="186867"/>
                </a:lnTo>
                <a:lnTo>
                  <a:pt x="394835" y="173295"/>
                </a:lnTo>
                <a:lnTo>
                  <a:pt x="396392" y="19563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6" name="Google Shape;1006;gdeaf0d618d_0_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43567" y="6279450"/>
            <a:ext cx="220531" cy="220643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gdeaf0d618d_0_146"/>
          <p:cNvSpPr/>
          <p:nvPr/>
        </p:nvSpPr>
        <p:spPr>
          <a:xfrm>
            <a:off x="15575613" y="8936847"/>
            <a:ext cx="317500" cy="207645"/>
          </a:xfrm>
          <a:custGeom>
            <a:rect b="b" l="l" r="r" t="t"/>
            <a:pathLst>
              <a:path extrusionOk="0" h="207645" w="317500">
                <a:moveTo>
                  <a:pt x="193415" y="0"/>
                </a:moveTo>
                <a:lnTo>
                  <a:pt x="211082" y="4840"/>
                </a:lnTo>
                <a:lnTo>
                  <a:pt x="170412" y="151609"/>
                </a:lnTo>
                <a:lnTo>
                  <a:pt x="317231" y="191858"/>
                </a:lnTo>
                <a:lnTo>
                  <a:pt x="312991" y="207150"/>
                </a:lnTo>
                <a:lnTo>
                  <a:pt x="303731" y="207150"/>
                </a:lnTo>
                <a:lnTo>
                  <a:pt x="165521" y="169261"/>
                </a:lnTo>
                <a:lnTo>
                  <a:pt x="142963" y="182072"/>
                </a:lnTo>
                <a:lnTo>
                  <a:pt x="147855" y="164418"/>
                </a:lnTo>
                <a:lnTo>
                  <a:pt x="130192" y="159576"/>
                </a:lnTo>
                <a:lnTo>
                  <a:pt x="152746" y="146767"/>
                </a:lnTo>
                <a:lnTo>
                  <a:pt x="193415" y="0"/>
                </a:lnTo>
                <a:close/>
              </a:path>
              <a:path extrusionOk="0" h="207645" w="317500">
                <a:moveTo>
                  <a:pt x="142963" y="182072"/>
                </a:moveTo>
                <a:lnTo>
                  <a:pt x="165521" y="169261"/>
                </a:lnTo>
                <a:lnTo>
                  <a:pt x="155022" y="207150"/>
                </a:lnTo>
                <a:lnTo>
                  <a:pt x="136014" y="207150"/>
                </a:lnTo>
                <a:lnTo>
                  <a:pt x="142963" y="182072"/>
                </a:lnTo>
                <a:close/>
              </a:path>
              <a:path extrusionOk="0" h="207645" w="317500">
                <a:moveTo>
                  <a:pt x="4893" y="106234"/>
                </a:moveTo>
                <a:lnTo>
                  <a:pt x="152746" y="146767"/>
                </a:lnTo>
                <a:lnTo>
                  <a:pt x="130192" y="159576"/>
                </a:lnTo>
                <a:lnTo>
                  <a:pt x="0" y="123884"/>
                </a:lnTo>
                <a:lnTo>
                  <a:pt x="4893" y="10623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8" name="Google Shape;1008;gdeaf0d618d_0_1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57698" y="5732009"/>
            <a:ext cx="182768" cy="182368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gdeaf0d618d_0_146"/>
          <p:cNvSpPr/>
          <p:nvPr/>
        </p:nvSpPr>
        <p:spPr>
          <a:xfrm>
            <a:off x="14394167" y="7549257"/>
            <a:ext cx="318134" cy="317500"/>
          </a:xfrm>
          <a:custGeom>
            <a:rect b="b" l="l" r="r" t="t"/>
            <a:pathLst>
              <a:path extrusionOk="0" h="317500" w="318134">
                <a:moveTo>
                  <a:pt x="125487" y="0"/>
                </a:moveTo>
                <a:lnTo>
                  <a:pt x="165684" y="147944"/>
                </a:lnTo>
                <a:lnTo>
                  <a:pt x="312763" y="108417"/>
                </a:lnTo>
                <a:lnTo>
                  <a:pt x="317568" y="126092"/>
                </a:lnTo>
                <a:lnTo>
                  <a:pt x="170487" y="165620"/>
                </a:lnTo>
                <a:lnTo>
                  <a:pt x="210402" y="312530"/>
                </a:lnTo>
                <a:lnTo>
                  <a:pt x="192712" y="317282"/>
                </a:lnTo>
                <a:lnTo>
                  <a:pt x="152798" y="170375"/>
                </a:lnTo>
                <a:lnTo>
                  <a:pt x="4805" y="210148"/>
                </a:lnTo>
                <a:lnTo>
                  <a:pt x="0" y="192472"/>
                </a:lnTo>
                <a:lnTo>
                  <a:pt x="147995" y="152698"/>
                </a:lnTo>
                <a:lnTo>
                  <a:pt x="107798" y="4751"/>
                </a:lnTo>
                <a:lnTo>
                  <a:pt x="125487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0" name="Google Shape;1010;gdeaf0d618d_0_1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397594" y="4477815"/>
            <a:ext cx="159417" cy="158991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gdeaf0d618d_0_146"/>
          <p:cNvSpPr/>
          <p:nvPr/>
        </p:nvSpPr>
        <p:spPr>
          <a:xfrm>
            <a:off x="13430764" y="6056505"/>
            <a:ext cx="289559" cy="289560"/>
          </a:xfrm>
          <a:custGeom>
            <a:rect b="b" l="l" r="r" t="t"/>
            <a:pathLst>
              <a:path extrusionOk="0" h="289560" w="289559">
                <a:moveTo>
                  <a:pt x="91166" y="0"/>
                </a:moveTo>
                <a:lnTo>
                  <a:pt x="149609" y="133530"/>
                </a:lnTo>
                <a:lnTo>
                  <a:pt x="282418" y="75836"/>
                </a:lnTo>
                <a:lnTo>
                  <a:pt x="289404" y="91790"/>
                </a:lnTo>
                <a:lnTo>
                  <a:pt x="156592" y="149484"/>
                </a:lnTo>
                <a:lnTo>
                  <a:pt x="214627" y="282080"/>
                </a:lnTo>
                <a:lnTo>
                  <a:pt x="198653" y="289017"/>
                </a:lnTo>
                <a:lnTo>
                  <a:pt x="140620" y="156423"/>
                </a:lnTo>
                <a:lnTo>
                  <a:pt x="6985" y="214475"/>
                </a:lnTo>
                <a:lnTo>
                  <a:pt x="0" y="198522"/>
                </a:lnTo>
                <a:lnTo>
                  <a:pt x="133636" y="140469"/>
                </a:lnTo>
                <a:lnTo>
                  <a:pt x="75192" y="6936"/>
                </a:lnTo>
                <a:lnTo>
                  <a:pt x="91166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gdeaf0d618d_0_146"/>
          <p:cNvSpPr/>
          <p:nvPr/>
        </p:nvSpPr>
        <p:spPr>
          <a:xfrm>
            <a:off x="13436922" y="2155526"/>
            <a:ext cx="647700" cy="647064"/>
          </a:xfrm>
          <a:custGeom>
            <a:rect b="b" l="l" r="r" t="t"/>
            <a:pathLst>
              <a:path extrusionOk="0" h="647064" w="647700">
                <a:moveTo>
                  <a:pt x="483902" y="646579"/>
                </a:moveTo>
                <a:lnTo>
                  <a:pt x="315245" y="349995"/>
                </a:lnTo>
                <a:lnTo>
                  <a:pt x="20156" y="516729"/>
                </a:lnTo>
                <a:lnTo>
                  <a:pt x="0" y="481296"/>
                </a:lnTo>
                <a:lnTo>
                  <a:pt x="295093" y="314559"/>
                </a:lnTo>
                <a:lnTo>
                  <a:pt x="127616" y="20048"/>
                </a:lnTo>
                <a:lnTo>
                  <a:pt x="163110" y="0"/>
                </a:lnTo>
                <a:lnTo>
                  <a:pt x="330582" y="294505"/>
                </a:lnTo>
                <a:lnTo>
                  <a:pt x="627507" y="126734"/>
                </a:lnTo>
                <a:lnTo>
                  <a:pt x="647663" y="162168"/>
                </a:lnTo>
                <a:lnTo>
                  <a:pt x="350735" y="329941"/>
                </a:lnTo>
                <a:lnTo>
                  <a:pt x="519394" y="626532"/>
                </a:lnTo>
                <a:lnTo>
                  <a:pt x="483902" y="64657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gdeaf0d618d_0_146"/>
          <p:cNvSpPr/>
          <p:nvPr/>
        </p:nvSpPr>
        <p:spPr>
          <a:xfrm>
            <a:off x="12725721" y="0"/>
            <a:ext cx="614044" cy="465455"/>
          </a:xfrm>
          <a:custGeom>
            <a:rect b="b" l="l" r="r" t="t"/>
            <a:pathLst>
              <a:path extrusionOk="0" h="465455" w="614044">
                <a:moveTo>
                  <a:pt x="386230" y="128610"/>
                </a:moveTo>
                <a:lnTo>
                  <a:pt x="330582" y="113231"/>
                </a:lnTo>
                <a:lnTo>
                  <a:pt x="530982" y="0"/>
                </a:lnTo>
                <a:lnTo>
                  <a:pt x="613848" y="0"/>
                </a:lnTo>
                <a:lnTo>
                  <a:pt x="386230" y="128610"/>
                </a:lnTo>
                <a:close/>
              </a:path>
              <a:path extrusionOk="0" h="465455" w="614044">
                <a:moveTo>
                  <a:pt x="20156" y="335454"/>
                </a:moveTo>
                <a:lnTo>
                  <a:pt x="0" y="300021"/>
                </a:lnTo>
                <a:lnTo>
                  <a:pt x="295093" y="133285"/>
                </a:lnTo>
                <a:lnTo>
                  <a:pt x="219299" y="0"/>
                </a:lnTo>
                <a:lnTo>
                  <a:pt x="266193" y="0"/>
                </a:lnTo>
                <a:lnTo>
                  <a:pt x="330582" y="113231"/>
                </a:lnTo>
                <a:lnTo>
                  <a:pt x="386230" y="128610"/>
                </a:lnTo>
                <a:lnTo>
                  <a:pt x="350735" y="148666"/>
                </a:lnTo>
                <a:lnTo>
                  <a:pt x="370883" y="184097"/>
                </a:lnTo>
                <a:lnTo>
                  <a:pt x="315245" y="168720"/>
                </a:lnTo>
                <a:lnTo>
                  <a:pt x="20156" y="335454"/>
                </a:lnTo>
                <a:close/>
              </a:path>
              <a:path extrusionOk="0" h="465455" w="614044">
                <a:moveTo>
                  <a:pt x="483902" y="465305"/>
                </a:moveTo>
                <a:lnTo>
                  <a:pt x="315245" y="168720"/>
                </a:lnTo>
                <a:lnTo>
                  <a:pt x="370883" y="184097"/>
                </a:lnTo>
                <a:lnTo>
                  <a:pt x="519394" y="445258"/>
                </a:lnTo>
                <a:lnTo>
                  <a:pt x="483902" y="46530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gdeaf0d618d_0_146"/>
          <p:cNvSpPr/>
          <p:nvPr/>
        </p:nvSpPr>
        <p:spPr>
          <a:xfrm>
            <a:off x="15061838" y="4502752"/>
            <a:ext cx="394969" cy="395604"/>
          </a:xfrm>
          <a:custGeom>
            <a:rect b="b" l="l" r="r" t="t"/>
            <a:pathLst>
              <a:path extrusionOk="0" h="395604" w="394969">
                <a:moveTo>
                  <a:pt x="394495" y="67254"/>
                </a:moveTo>
                <a:lnTo>
                  <a:pt x="215284" y="200961"/>
                </a:lnTo>
                <a:lnTo>
                  <a:pt x="347620" y="379357"/>
                </a:lnTo>
                <a:lnTo>
                  <a:pt x="326210" y="395335"/>
                </a:lnTo>
                <a:lnTo>
                  <a:pt x="193872" y="216937"/>
                </a:lnTo>
                <a:lnTo>
                  <a:pt x="15913" y="349711"/>
                </a:lnTo>
                <a:lnTo>
                  <a:pt x="0" y="328253"/>
                </a:lnTo>
                <a:lnTo>
                  <a:pt x="177955" y="195483"/>
                </a:lnTo>
                <a:lnTo>
                  <a:pt x="44796" y="15978"/>
                </a:lnTo>
                <a:lnTo>
                  <a:pt x="66206" y="0"/>
                </a:lnTo>
                <a:lnTo>
                  <a:pt x="199367" y="179506"/>
                </a:lnTo>
                <a:lnTo>
                  <a:pt x="378583" y="45796"/>
                </a:lnTo>
                <a:lnTo>
                  <a:pt x="394495" y="6725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5" name="Google Shape;1015;gdeaf0d618d_0_1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42331" y="6760871"/>
            <a:ext cx="190455" cy="19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gdeaf0d618d_0_146"/>
          <p:cNvSpPr/>
          <p:nvPr/>
        </p:nvSpPr>
        <p:spPr>
          <a:xfrm>
            <a:off x="14217794" y="6461893"/>
            <a:ext cx="401955" cy="401954"/>
          </a:xfrm>
          <a:custGeom>
            <a:rect b="b" l="l" r="r" t="t"/>
            <a:pathLst>
              <a:path extrusionOk="0" h="401954" w="401955">
                <a:moveTo>
                  <a:pt x="236637" y="2770"/>
                </a:moveTo>
                <a:lnTo>
                  <a:pt x="213998" y="191646"/>
                </a:lnTo>
                <a:lnTo>
                  <a:pt x="401567" y="214652"/>
                </a:lnTo>
                <a:lnTo>
                  <a:pt x="398865" y="237219"/>
                </a:lnTo>
                <a:lnTo>
                  <a:pt x="211293" y="214213"/>
                </a:lnTo>
                <a:lnTo>
                  <a:pt x="188812" y="401768"/>
                </a:lnTo>
                <a:lnTo>
                  <a:pt x="166253" y="398998"/>
                </a:lnTo>
                <a:lnTo>
                  <a:pt x="188735" y="211447"/>
                </a:lnTo>
                <a:lnTo>
                  <a:pt x="0" y="188297"/>
                </a:lnTo>
                <a:lnTo>
                  <a:pt x="2701" y="165730"/>
                </a:lnTo>
                <a:lnTo>
                  <a:pt x="191439" y="188880"/>
                </a:lnTo>
                <a:lnTo>
                  <a:pt x="214080" y="0"/>
                </a:lnTo>
                <a:lnTo>
                  <a:pt x="236637" y="277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gdeaf0d618d_0_146"/>
          <p:cNvSpPr/>
          <p:nvPr/>
        </p:nvSpPr>
        <p:spPr>
          <a:xfrm>
            <a:off x="13369469" y="8396380"/>
            <a:ext cx="530225" cy="530859"/>
          </a:xfrm>
          <a:custGeom>
            <a:rect b="b" l="l" r="r" t="t"/>
            <a:pathLst>
              <a:path extrusionOk="0" h="530859" w="530225">
                <a:moveTo>
                  <a:pt x="424843" y="16392"/>
                </a:moveTo>
                <a:lnTo>
                  <a:pt x="288341" y="259857"/>
                </a:lnTo>
                <a:lnTo>
                  <a:pt x="529828" y="396124"/>
                </a:lnTo>
                <a:lnTo>
                  <a:pt x="513523" y="425216"/>
                </a:lnTo>
                <a:lnTo>
                  <a:pt x="272032" y="288947"/>
                </a:lnTo>
                <a:lnTo>
                  <a:pt x="136485" y="530711"/>
                </a:lnTo>
                <a:lnTo>
                  <a:pt x="107443" y="514318"/>
                </a:lnTo>
                <a:lnTo>
                  <a:pt x="242989" y="272560"/>
                </a:lnTo>
                <a:lnTo>
                  <a:pt x="0" y="135445"/>
                </a:lnTo>
                <a:lnTo>
                  <a:pt x="16305" y="106354"/>
                </a:lnTo>
                <a:lnTo>
                  <a:pt x="259297" y="243470"/>
                </a:lnTo>
                <a:lnTo>
                  <a:pt x="395803" y="0"/>
                </a:lnTo>
                <a:lnTo>
                  <a:pt x="424843" y="1639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gdeaf0d618d_0_146"/>
          <p:cNvSpPr/>
          <p:nvPr/>
        </p:nvSpPr>
        <p:spPr>
          <a:xfrm>
            <a:off x="14960530" y="5606499"/>
            <a:ext cx="448309" cy="448945"/>
          </a:xfrm>
          <a:custGeom>
            <a:rect b="b" l="l" r="r" t="t"/>
            <a:pathLst>
              <a:path extrusionOk="0" h="448945" w="448309">
                <a:moveTo>
                  <a:pt x="448260" y="192948"/>
                </a:moveTo>
                <a:lnTo>
                  <a:pt x="269422" y="248985"/>
                </a:lnTo>
                <a:lnTo>
                  <a:pt x="324702" y="426767"/>
                </a:lnTo>
                <a:lnTo>
                  <a:pt x="254663" y="448724"/>
                </a:lnTo>
                <a:lnTo>
                  <a:pt x="199380" y="270933"/>
                </a:lnTo>
                <a:lnTo>
                  <a:pt x="21784" y="326580"/>
                </a:lnTo>
                <a:lnTo>
                  <a:pt x="0" y="256487"/>
                </a:lnTo>
                <a:lnTo>
                  <a:pt x="177585" y="200844"/>
                </a:lnTo>
                <a:lnTo>
                  <a:pt x="121961" y="21956"/>
                </a:lnTo>
                <a:lnTo>
                  <a:pt x="192000" y="0"/>
                </a:lnTo>
                <a:lnTo>
                  <a:pt x="247627" y="178896"/>
                </a:lnTo>
                <a:lnTo>
                  <a:pt x="426478" y="122856"/>
                </a:lnTo>
                <a:lnTo>
                  <a:pt x="448260" y="1929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9" name="Google Shape;1019;gdeaf0d618d_0_1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135264" y="5877311"/>
            <a:ext cx="220144" cy="220630"/>
          </a:xfrm>
          <a:prstGeom prst="rect">
            <a:avLst/>
          </a:prstGeom>
          <a:noFill/>
          <a:ln>
            <a:noFill/>
          </a:ln>
        </p:spPr>
      </p:pic>
      <p:sp>
        <p:nvSpPr>
          <p:cNvPr id="1020" name="Google Shape;1020;gdeaf0d618d_0_146"/>
          <p:cNvSpPr/>
          <p:nvPr/>
        </p:nvSpPr>
        <p:spPr>
          <a:xfrm>
            <a:off x="13585950" y="7455802"/>
            <a:ext cx="385444" cy="386079"/>
          </a:xfrm>
          <a:custGeom>
            <a:rect b="b" l="l" r="r" t="t"/>
            <a:pathLst>
              <a:path extrusionOk="0" h="386079" w="385444">
                <a:moveTo>
                  <a:pt x="385445" y="146676"/>
                </a:moveTo>
                <a:lnTo>
                  <a:pt x="234245" y="210554"/>
                </a:lnTo>
                <a:lnTo>
                  <a:pt x="297375" y="360896"/>
                </a:lnTo>
                <a:lnTo>
                  <a:pt x="238161" y="385922"/>
                </a:lnTo>
                <a:lnTo>
                  <a:pt x="175028" y="235573"/>
                </a:lnTo>
                <a:lnTo>
                  <a:pt x="24880" y="299007"/>
                </a:lnTo>
                <a:lnTo>
                  <a:pt x="0" y="239732"/>
                </a:lnTo>
                <a:lnTo>
                  <a:pt x="150139" y="176302"/>
                </a:lnTo>
                <a:lnTo>
                  <a:pt x="86617" y="25026"/>
                </a:lnTo>
                <a:lnTo>
                  <a:pt x="145831" y="0"/>
                </a:lnTo>
                <a:lnTo>
                  <a:pt x="209356" y="151284"/>
                </a:lnTo>
                <a:lnTo>
                  <a:pt x="360566" y="87402"/>
                </a:lnTo>
                <a:lnTo>
                  <a:pt x="385445" y="1466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gdeaf0d618d_0_146"/>
          <p:cNvSpPr/>
          <p:nvPr/>
        </p:nvSpPr>
        <p:spPr>
          <a:xfrm>
            <a:off x="11982099" y="528511"/>
            <a:ext cx="1318259" cy="1318895"/>
          </a:xfrm>
          <a:custGeom>
            <a:rect b="b" l="l" r="r" t="t"/>
            <a:pathLst>
              <a:path extrusionOk="0" h="1318895" w="1318259">
                <a:moveTo>
                  <a:pt x="925916" y="53410"/>
                </a:moveTo>
                <a:lnTo>
                  <a:pt x="790782" y="584067"/>
                </a:lnTo>
                <a:lnTo>
                  <a:pt x="1317649" y="719461"/>
                </a:lnTo>
                <a:lnTo>
                  <a:pt x="1264754" y="927301"/>
                </a:lnTo>
                <a:lnTo>
                  <a:pt x="737858" y="791900"/>
                </a:lnTo>
                <a:lnTo>
                  <a:pt x="603664" y="1318869"/>
                </a:lnTo>
                <a:lnTo>
                  <a:pt x="395954" y="1265462"/>
                </a:lnTo>
                <a:lnTo>
                  <a:pt x="530144" y="738524"/>
                </a:lnTo>
                <a:lnTo>
                  <a:pt x="0" y="602288"/>
                </a:lnTo>
                <a:lnTo>
                  <a:pt x="52895" y="394448"/>
                </a:lnTo>
                <a:lnTo>
                  <a:pt x="583067" y="530691"/>
                </a:lnTo>
                <a:lnTo>
                  <a:pt x="718213" y="0"/>
                </a:lnTo>
                <a:lnTo>
                  <a:pt x="925916" y="534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2" name="Google Shape;1022;gdeaf0d618d_0_1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062272" y="6910513"/>
            <a:ext cx="132790" cy="1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gdeaf0d618d_0_146"/>
          <p:cNvSpPr/>
          <p:nvPr/>
        </p:nvSpPr>
        <p:spPr>
          <a:xfrm>
            <a:off x="15100811" y="7164292"/>
            <a:ext cx="918844" cy="916940"/>
          </a:xfrm>
          <a:custGeom>
            <a:rect b="b" l="l" r="r" t="t"/>
            <a:pathLst>
              <a:path extrusionOk="0" h="916940" w="918844">
                <a:moveTo>
                  <a:pt x="221688" y="0"/>
                </a:moveTo>
                <a:lnTo>
                  <a:pt x="477325" y="342525"/>
                </a:lnTo>
                <a:lnTo>
                  <a:pt x="818147" y="89315"/>
                </a:lnTo>
                <a:lnTo>
                  <a:pt x="918286" y="223451"/>
                </a:lnTo>
                <a:lnTo>
                  <a:pt x="577446" y="476674"/>
                </a:lnTo>
                <a:lnTo>
                  <a:pt x="831307" y="816818"/>
                </a:lnTo>
                <a:lnTo>
                  <a:pt x="696925" y="916628"/>
                </a:lnTo>
                <a:lnTo>
                  <a:pt x="443081" y="576502"/>
                </a:lnTo>
                <a:lnTo>
                  <a:pt x="100139" y="831286"/>
                </a:lnTo>
                <a:lnTo>
                  <a:pt x="0" y="697150"/>
                </a:lnTo>
                <a:lnTo>
                  <a:pt x="342959" y="442353"/>
                </a:lnTo>
                <a:lnTo>
                  <a:pt x="87307" y="99804"/>
                </a:lnTo>
                <a:lnTo>
                  <a:pt x="2216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4" name="Google Shape;1024;gdeaf0d618d_0_14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551430" y="3135707"/>
            <a:ext cx="185271" cy="185398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gdeaf0d618d_0_146"/>
          <p:cNvSpPr/>
          <p:nvPr/>
        </p:nvSpPr>
        <p:spPr>
          <a:xfrm>
            <a:off x="12682897" y="2872027"/>
            <a:ext cx="334009" cy="333375"/>
          </a:xfrm>
          <a:custGeom>
            <a:rect b="b" l="l" r="r" t="t"/>
            <a:pathLst>
              <a:path extrusionOk="0" h="333375" w="334009">
                <a:moveTo>
                  <a:pt x="12988" y="100559"/>
                </a:moveTo>
                <a:lnTo>
                  <a:pt x="147353" y="133408"/>
                </a:lnTo>
                <a:lnTo>
                  <a:pt x="180277" y="0"/>
                </a:lnTo>
                <a:lnTo>
                  <a:pt x="232903" y="12857"/>
                </a:lnTo>
                <a:lnTo>
                  <a:pt x="199977" y="146273"/>
                </a:lnTo>
                <a:lnTo>
                  <a:pt x="333408" y="178894"/>
                </a:lnTo>
                <a:lnTo>
                  <a:pt x="320421" y="231488"/>
                </a:lnTo>
                <a:lnTo>
                  <a:pt x="186998" y="198868"/>
                </a:lnTo>
                <a:lnTo>
                  <a:pt x="153869" y="333107"/>
                </a:lnTo>
                <a:lnTo>
                  <a:pt x="101243" y="320249"/>
                </a:lnTo>
                <a:lnTo>
                  <a:pt x="134373" y="186004"/>
                </a:lnTo>
                <a:lnTo>
                  <a:pt x="0" y="153152"/>
                </a:lnTo>
                <a:lnTo>
                  <a:pt x="12988" y="1005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gdeaf0d618d_0_146"/>
          <p:cNvSpPr/>
          <p:nvPr/>
        </p:nvSpPr>
        <p:spPr>
          <a:xfrm>
            <a:off x="14230356" y="3608201"/>
            <a:ext cx="490855" cy="490220"/>
          </a:xfrm>
          <a:custGeom>
            <a:rect b="b" l="l" r="r" t="t"/>
            <a:pathLst>
              <a:path extrusionOk="0" h="490220" w="490855">
                <a:moveTo>
                  <a:pt x="376257" y="489935"/>
                </a:moveTo>
                <a:lnTo>
                  <a:pt x="236428" y="307380"/>
                </a:lnTo>
                <a:lnTo>
                  <a:pt x="54774" y="445891"/>
                </a:lnTo>
                <a:lnTo>
                  <a:pt x="0" y="374401"/>
                </a:lnTo>
                <a:lnTo>
                  <a:pt x="181664" y="235883"/>
                </a:lnTo>
                <a:lnTo>
                  <a:pt x="42807" y="54598"/>
                </a:lnTo>
                <a:lnTo>
                  <a:pt x="114431" y="0"/>
                </a:lnTo>
                <a:lnTo>
                  <a:pt x="253279" y="181275"/>
                </a:lnTo>
                <a:lnTo>
                  <a:pt x="436063" y="41903"/>
                </a:lnTo>
                <a:lnTo>
                  <a:pt x="490837" y="113393"/>
                </a:lnTo>
                <a:lnTo>
                  <a:pt x="308044" y="252772"/>
                </a:lnTo>
                <a:lnTo>
                  <a:pt x="447880" y="435339"/>
                </a:lnTo>
                <a:lnTo>
                  <a:pt x="376257" y="4899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gdeaf0d618d_0_146"/>
          <p:cNvSpPr/>
          <p:nvPr/>
        </p:nvSpPr>
        <p:spPr>
          <a:xfrm>
            <a:off x="13519156" y="1271402"/>
            <a:ext cx="490855" cy="490219"/>
          </a:xfrm>
          <a:custGeom>
            <a:rect b="b" l="l" r="r" t="t"/>
            <a:pathLst>
              <a:path extrusionOk="0" h="490219" w="490855">
                <a:moveTo>
                  <a:pt x="376257" y="489935"/>
                </a:moveTo>
                <a:lnTo>
                  <a:pt x="236428" y="307380"/>
                </a:lnTo>
                <a:lnTo>
                  <a:pt x="54774" y="445891"/>
                </a:lnTo>
                <a:lnTo>
                  <a:pt x="0" y="374401"/>
                </a:lnTo>
                <a:lnTo>
                  <a:pt x="181664" y="235883"/>
                </a:lnTo>
                <a:lnTo>
                  <a:pt x="42807" y="54598"/>
                </a:lnTo>
                <a:lnTo>
                  <a:pt x="114431" y="0"/>
                </a:lnTo>
                <a:lnTo>
                  <a:pt x="253279" y="181275"/>
                </a:lnTo>
                <a:lnTo>
                  <a:pt x="436063" y="41903"/>
                </a:lnTo>
                <a:lnTo>
                  <a:pt x="490837" y="113393"/>
                </a:lnTo>
                <a:lnTo>
                  <a:pt x="308044" y="252772"/>
                </a:lnTo>
                <a:lnTo>
                  <a:pt x="447880" y="435339"/>
                </a:lnTo>
                <a:lnTo>
                  <a:pt x="376257" y="4899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gdeaf0d618d_0_146"/>
          <p:cNvSpPr/>
          <p:nvPr/>
        </p:nvSpPr>
        <p:spPr>
          <a:xfrm>
            <a:off x="14649023" y="2351929"/>
            <a:ext cx="552450" cy="553085"/>
          </a:xfrm>
          <a:custGeom>
            <a:rect b="b" l="l" r="r" t="t"/>
            <a:pathLst>
              <a:path extrusionOk="0" h="553085" w="552450">
                <a:moveTo>
                  <a:pt x="216215" y="547634"/>
                </a:moveTo>
                <a:lnTo>
                  <a:pt x="228105" y="317989"/>
                </a:lnTo>
                <a:lnTo>
                  <a:pt x="0" y="305678"/>
                </a:lnTo>
                <a:lnTo>
                  <a:pt x="4644" y="215737"/>
                </a:lnTo>
                <a:lnTo>
                  <a:pt x="232761" y="228048"/>
                </a:lnTo>
                <a:lnTo>
                  <a:pt x="244569" y="0"/>
                </a:lnTo>
                <a:lnTo>
                  <a:pt x="334499" y="4865"/>
                </a:lnTo>
                <a:lnTo>
                  <a:pt x="322691" y="232900"/>
                </a:lnTo>
                <a:lnTo>
                  <a:pt x="552215" y="245287"/>
                </a:lnTo>
                <a:lnTo>
                  <a:pt x="547571" y="335228"/>
                </a:lnTo>
                <a:lnTo>
                  <a:pt x="318035" y="322841"/>
                </a:lnTo>
                <a:lnTo>
                  <a:pt x="306142" y="552501"/>
                </a:lnTo>
                <a:lnTo>
                  <a:pt x="216215" y="547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gdeaf0d618d_0_146"/>
          <p:cNvSpPr/>
          <p:nvPr/>
        </p:nvSpPr>
        <p:spPr>
          <a:xfrm>
            <a:off x="13937823" y="15128"/>
            <a:ext cx="552450" cy="553085"/>
          </a:xfrm>
          <a:custGeom>
            <a:rect b="b" l="l" r="r" t="t"/>
            <a:pathLst>
              <a:path extrusionOk="0" h="553085" w="552450">
                <a:moveTo>
                  <a:pt x="216215" y="547634"/>
                </a:moveTo>
                <a:lnTo>
                  <a:pt x="228105" y="317989"/>
                </a:lnTo>
                <a:lnTo>
                  <a:pt x="0" y="305678"/>
                </a:lnTo>
                <a:lnTo>
                  <a:pt x="4644" y="215737"/>
                </a:lnTo>
                <a:lnTo>
                  <a:pt x="232761" y="228048"/>
                </a:lnTo>
                <a:lnTo>
                  <a:pt x="244569" y="0"/>
                </a:lnTo>
                <a:lnTo>
                  <a:pt x="334499" y="4865"/>
                </a:lnTo>
                <a:lnTo>
                  <a:pt x="322691" y="232900"/>
                </a:lnTo>
                <a:lnTo>
                  <a:pt x="552215" y="245287"/>
                </a:lnTo>
                <a:lnTo>
                  <a:pt x="547571" y="335228"/>
                </a:lnTo>
                <a:lnTo>
                  <a:pt x="318035" y="322841"/>
                </a:lnTo>
                <a:lnTo>
                  <a:pt x="306142" y="552501"/>
                </a:lnTo>
                <a:lnTo>
                  <a:pt x="216215" y="547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0" name="Google Shape;1030;gdeaf0d618d_0_146"/>
          <p:cNvGrpSpPr/>
          <p:nvPr/>
        </p:nvGrpSpPr>
        <p:grpSpPr>
          <a:xfrm>
            <a:off x="14237320" y="0"/>
            <a:ext cx="2018678" cy="4216176"/>
            <a:chOff x="14237320" y="0"/>
            <a:chExt cx="2018678" cy="4216176"/>
          </a:xfrm>
        </p:grpSpPr>
        <p:sp>
          <p:nvSpPr>
            <p:cNvPr id="1031" name="Google Shape;1031;gdeaf0d618d_0_146"/>
            <p:cNvSpPr/>
            <p:nvPr/>
          </p:nvSpPr>
          <p:spPr>
            <a:xfrm>
              <a:off x="14874327" y="1417901"/>
              <a:ext cx="316865" cy="316230"/>
            </a:xfrm>
            <a:custGeom>
              <a:rect b="b" l="l" r="r" t="t"/>
              <a:pathLst>
                <a:path extrusionOk="0" h="316230" w="316865">
                  <a:moveTo>
                    <a:pt x="304313" y="219779"/>
                  </a:moveTo>
                  <a:lnTo>
                    <a:pt x="176702" y="189358"/>
                  </a:lnTo>
                  <a:lnTo>
                    <a:pt x="146205" y="316062"/>
                  </a:lnTo>
                  <a:lnTo>
                    <a:pt x="96224" y="304154"/>
                  </a:lnTo>
                  <a:lnTo>
                    <a:pt x="126723" y="177444"/>
                  </a:lnTo>
                  <a:lnTo>
                    <a:pt x="0" y="147234"/>
                  </a:lnTo>
                  <a:lnTo>
                    <a:pt x="12030" y="97283"/>
                  </a:lnTo>
                  <a:lnTo>
                    <a:pt x="138746" y="127491"/>
                  </a:lnTo>
                  <a:lnTo>
                    <a:pt x="169433" y="0"/>
                  </a:lnTo>
                  <a:lnTo>
                    <a:pt x="219414" y="11907"/>
                  </a:lnTo>
                  <a:lnTo>
                    <a:pt x="188725" y="139405"/>
                  </a:lnTo>
                  <a:lnTo>
                    <a:pt x="316344" y="169829"/>
                  </a:lnTo>
                  <a:lnTo>
                    <a:pt x="304313" y="2197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2" name="Google Shape;1032;gdeaf0d618d_0_14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4237320" y="0"/>
              <a:ext cx="2018678" cy="4216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3" name="Google Shape;1033;gdeaf0d618d_0_146"/>
          <p:cNvSpPr/>
          <p:nvPr/>
        </p:nvSpPr>
        <p:spPr>
          <a:xfrm>
            <a:off x="12147351" y="5746537"/>
            <a:ext cx="299720" cy="299085"/>
          </a:xfrm>
          <a:custGeom>
            <a:rect b="b" l="l" r="r" t="t"/>
            <a:pathLst>
              <a:path extrusionOk="0" h="299085" w="299720">
                <a:moveTo>
                  <a:pt x="75232" y="0"/>
                </a:moveTo>
                <a:lnTo>
                  <a:pt x="156238" y="112121"/>
                </a:lnTo>
                <a:lnTo>
                  <a:pt x="267795" y="31892"/>
                </a:lnTo>
                <a:lnTo>
                  <a:pt x="299528" y="75800"/>
                </a:lnTo>
                <a:lnTo>
                  <a:pt x="187964" y="156033"/>
                </a:lnTo>
                <a:lnTo>
                  <a:pt x="268407" y="267374"/>
                </a:lnTo>
                <a:lnTo>
                  <a:pt x="224421" y="298999"/>
                </a:lnTo>
                <a:lnTo>
                  <a:pt x="143983" y="187663"/>
                </a:lnTo>
                <a:lnTo>
                  <a:pt x="31732" y="268391"/>
                </a:lnTo>
                <a:lnTo>
                  <a:pt x="0" y="224483"/>
                </a:lnTo>
                <a:lnTo>
                  <a:pt x="112257" y="143751"/>
                </a:lnTo>
                <a:lnTo>
                  <a:pt x="31246" y="31622"/>
                </a:lnTo>
                <a:lnTo>
                  <a:pt x="752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4" name="Google Shape;1034;gdeaf0d618d_0_14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887080" y="7381862"/>
            <a:ext cx="4489984" cy="1762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Google Shape;1035;gdeaf0d618d_0_14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52710" y="1022746"/>
            <a:ext cx="3625453" cy="354409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gdeaf0d618d_0_146"/>
          <p:cNvSpPr txBox="1"/>
          <p:nvPr/>
        </p:nvSpPr>
        <p:spPr>
          <a:xfrm>
            <a:off x="1016000" y="4069488"/>
            <a:ext cx="12428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highlight>
                  <a:srgbClr val="000000"/>
                </a:highlight>
              </a:rPr>
              <a:t>Ambiente Linux</a:t>
            </a:r>
            <a:endParaRPr sz="7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/>
          <p:nvPr/>
        </p:nvSpPr>
        <p:spPr>
          <a:xfrm>
            <a:off x="0" y="0"/>
            <a:ext cx="16256000" cy="9144000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128000"/>
            <a:ext cx="2158962" cy="254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906" y="4286125"/>
            <a:ext cx="5964287" cy="77570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"/>
          <p:cNvSpPr/>
          <p:nvPr/>
        </p:nvSpPr>
        <p:spPr>
          <a:xfrm>
            <a:off x="11991957" y="4432328"/>
            <a:ext cx="307340" cy="306705"/>
          </a:xfrm>
          <a:custGeom>
            <a:rect b="b" l="l" r="r" t="t"/>
            <a:pathLst>
              <a:path extrusionOk="0" h="306704" w="307340">
                <a:moveTo>
                  <a:pt x="55532" y="0"/>
                </a:moveTo>
                <a:lnTo>
                  <a:pt x="156304" y="139396"/>
                </a:lnTo>
                <a:lnTo>
                  <a:pt x="295057" y="39669"/>
                </a:lnTo>
                <a:lnTo>
                  <a:pt x="307099" y="56323"/>
                </a:lnTo>
                <a:lnTo>
                  <a:pt x="168345" y="156051"/>
                </a:lnTo>
                <a:lnTo>
                  <a:pt x="268412" y="294473"/>
                </a:lnTo>
                <a:lnTo>
                  <a:pt x="251723" y="306465"/>
                </a:lnTo>
                <a:lnTo>
                  <a:pt x="151658" y="168045"/>
                </a:lnTo>
                <a:lnTo>
                  <a:pt x="12042" y="268392"/>
                </a:lnTo>
                <a:lnTo>
                  <a:pt x="0" y="251739"/>
                </a:lnTo>
                <a:lnTo>
                  <a:pt x="139617" y="151391"/>
                </a:lnTo>
                <a:lnTo>
                  <a:pt x="38843" y="11991"/>
                </a:lnTo>
                <a:lnTo>
                  <a:pt x="55532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15716981" y="1976530"/>
            <a:ext cx="539115" cy="605155"/>
          </a:xfrm>
          <a:custGeom>
            <a:rect b="b" l="l" r="r" t="t"/>
            <a:pathLst>
              <a:path extrusionOk="0" h="605155" w="539115">
                <a:moveTo>
                  <a:pt x="0" y="302308"/>
                </a:moveTo>
                <a:lnTo>
                  <a:pt x="1752" y="268187"/>
                </a:lnTo>
                <a:lnTo>
                  <a:pt x="285405" y="283576"/>
                </a:lnTo>
                <a:lnTo>
                  <a:pt x="300007" y="0"/>
                </a:lnTo>
                <a:lnTo>
                  <a:pt x="334122" y="1855"/>
                </a:lnTo>
                <a:lnTo>
                  <a:pt x="319519" y="285425"/>
                </a:lnTo>
                <a:lnTo>
                  <a:pt x="351882" y="321397"/>
                </a:lnTo>
                <a:lnTo>
                  <a:pt x="317764" y="319546"/>
                </a:lnTo>
                <a:lnTo>
                  <a:pt x="316007" y="353661"/>
                </a:lnTo>
                <a:lnTo>
                  <a:pt x="283649" y="317696"/>
                </a:lnTo>
                <a:lnTo>
                  <a:pt x="0" y="302308"/>
                </a:lnTo>
                <a:close/>
              </a:path>
              <a:path extrusionOk="0" h="605155" w="539115">
                <a:moveTo>
                  <a:pt x="351882" y="321397"/>
                </a:moveTo>
                <a:lnTo>
                  <a:pt x="319519" y="285425"/>
                </a:lnTo>
                <a:lnTo>
                  <a:pt x="539017" y="297333"/>
                </a:lnTo>
                <a:lnTo>
                  <a:pt x="539017" y="331549"/>
                </a:lnTo>
                <a:lnTo>
                  <a:pt x="351882" y="321397"/>
                </a:lnTo>
                <a:close/>
              </a:path>
              <a:path extrusionOk="0" h="605155" w="539115">
                <a:moveTo>
                  <a:pt x="268944" y="603269"/>
                </a:moveTo>
                <a:lnTo>
                  <a:pt x="283649" y="317696"/>
                </a:lnTo>
                <a:lnTo>
                  <a:pt x="316007" y="353661"/>
                </a:lnTo>
                <a:lnTo>
                  <a:pt x="303057" y="605125"/>
                </a:lnTo>
                <a:lnTo>
                  <a:pt x="268944" y="60326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14748063" y="3049424"/>
            <a:ext cx="396875" cy="396875"/>
          </a:xfrm>
          <a:custGeom>
            <a:rect b="b" l="l" r="r" t="t"/>
            <a:pathLst>
              <a:path extrusionOk="0" h="396875" w="396875">
                <a:moveTo>
                  <a:pt x="396392" y="195630"/>
                </a:moveTo>
                <a:lnTo>
                  <a:pt x="209487" y="209202"/>
                </a:lnTo>
                <a:lnTo>
                  <a:pt x="222458" y="394912"/>
                </a:lnTo>
                <a:lnTo>
                  <a:pt x="200127" y="396536"/>
                </a:lnTo>
                <a:lnTo>
                  <a:pt x="187155" y="210824"/>
                </a:lnTo>
                <a:lnTo>
                  <a:pt x="1557" y="224301"/>
                </a:lnTo>
                <a:lnTo>
                  <a:pt x="0" y="201965"/>
                </a:lnTo>
                <a:lnTo>
                  <a:pt x="185594" y="188489"/>
                </a:lnTo>
                <a:lnTo>
                  <a:pt x="172542" y="1624"/>
                </a:lnTo>
                <a:lnTo>
                  <a:pt x="194873" y="0"/>
                </a:lnTo>
                <a:lnTo>
                  <a:pt x="207926" y="186867"/>
                </a:lnTo>
                <a:lnTo>
                  <a:pt x="394835" y="173295"/>
                </a:lnTo>
                <a:lnTo>
                  <a:pt x="396392" y="19563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14036863" y="712624"/>
            <a:ext cx="396875" cy="396875"/>
          </a:xfrm>
          <a:custGeom>
            <a:rect b="b" l="l" r="r" t="t"/>
            <a:pathLst>
              <a:path extrusionOk="0" h="396875" w="396875">
                <a:moveTo>
                  <a:pt x="396392" y="195630"/>
                </a:moveTo>
                <a:lnTo>
                  <a:pt x="209487" y="209202"/>
                </a:lnTo>
                <a:lnTo>
                  <a:pt x="222458" y="394912"/>
                </a:lnTo>
                <a:lnTo>
                  <a:pt x="200127" y="396536"/>
                </a:lnTo>
                <a:lnTo>
                  <a:pt x="187155" y="210824"/>
                </a:lnTo>
                <a:lnTo>
                  <a:pt x="1557" y="224301"/>
                </a:lnTo>
                <a:lnTo>
                  <a:pt x="0" y="201965"/>
                </a:lnTo>
                <a:lnTo>
                  <a:pt x="185594" y="188489"/>
                </a:lnTo>
                <a:lnTo>
                  <a:pt x="172542" y="1624"/>
                </a:lnTo>
                <a:lnTo>
                  <a:pt x="194873" y="0"/>
                </a:lnTo>
                <a:lnTo>
                  <a:pt x="207926" y="186867"/>
                </a:lnTo>
                <a:lnTo>
                  <a:pt x="394835" y="173295"/>
                </a:lnTo>
                <a:lnTo>
                  <a:pt x="396392" y="19563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743567" y="6279448"/>
            <a:ext cx="220531" cy="22064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/>
          <p:nvPr/>
        </p:nvSpPr>
        <p:spPr>
          <a:xfrm>
            <a:off x="15575613" y="8936847"/>
            <a:ext cx="317500" cy="207645"/>
          </a:xfrm>
          <a:custGeom>
            <a:rect b="b" l="l" r="r" t="t"/>
            <a:pathLst>
              <a:path extrusionOk="0" h="207645" w="317500">
                <a:moveTo>
                  <a:pt x="193415" y="0"/>
                </a:moveTo>
                <a:lnTo>
                  <a:pt x="211082" y="4840"/>
                </a:lnTo>
                <a:lnTo>
                  <a:pt x="170412" y="151609"/>
                </a:lnTo>
                <a:lnTo>
                  <a:pt x="317231" y="191858"/>
                </a:lnTo>
                <a:lnTo>
                  <a:pt x="312991" y="207150"/>
                </a:lnTo>
                <a:lnTo>
                  <a:pt x="303731" y="207150"/>
                </a:lnTo>
                <a:lnTo>
                  <a:pt x="165521" y="169261"/>
                </a:lnTo>
                <a:lnTo>
                  <a:pt x="142963" y="182072"/>
                </a:lnTo>
                <a:lnTo>
                  <a:pt x="147855" y="164418"/>
                </a:lnTo>
                <a:lnTo>
                  <a:pt x="130192" y="159576"/>
                </a:lnTo>
                <a:lnTo>
                  <a:pt x="152746" y="146767"/>
                </a:lnTo>
                <a:lnTo>
                  <a:pt x="193415" y="0"/>
                </a:lnTo>
                <a:close/>
              </a:path>
              <a:path extrusionOk="0" h="207645" w="317500">
                <a:moveTo>
                  <a:pt x="142963" y="182072"/>
                </a:moveTo>
                <a:lnTo>
                  <a:pt x="165521" y="169261"/>
                </a:lnTo>
                <a:lnTo>
                  <a:pt x="155022" y="207150"/>
                </a:lnTo>
                <a:lnTo>
                  <a:pt x="136014" y="207150"/>
                </a:lnTo>
                <a:lnTo>
                  <a:pt x="142963" y="182072"/>
                </a:lnTo>
                <a:close/>
              </a:path>
              <a:path extrusionOk="0" h="207645" w="317500">
                <a:moveTo>
                  <a:pt x="4893" y="106234"/>
                </a:moveTo>
                <a:lnTo>
                  <a:pt x="152746" y="146767"/>
                </a:lnTo>
                <a:lnTo>
                  <a:pt x="130192" y="159576"/>
                </a:lnTo>
                <a:lnTo>
                  <a:pt x="0" y="123884"/>
                </a:lnTo>
                <a:lnTo>
                  <a:pt x="4893" y="10623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57700" y="5732008"/>
            <a:ext cx="182768" cy="18236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"/>
          <p:cNvSpPr/>
          <p:nvPr/>
        </p:nvSpPr>
        <p:spPr>
          <a:xfrm>
            <a:off x="14394167" y="7549257"/>
            <a:ext cx="318135" cy="317500"/>
          </a:xfrm>
          <a:custGeom>
            <a:rect b="b" l="l" r="r" t="t"/>
            <a:pathLst>
              <a:path extrusionOk="0" h="317500" w="318134">
                <a:moveTo>
                  <a:pt x="125487" y="0"/>
                </a:moveTo>
                <a:lnTo>
                  <a:pt x="165684" y="147944"/>
                </a:lnTo>
                <a:lnTo>
                  <a:pt x="312763" y="108417"/>
                </a:lnTo>
                <a:lnTo>
                  <a:pt x="317568" y="126092"/>
                </a:lnTo>
                <a:lnTo>
                  <a:pt x="170487" y="165620"/>
                </a:lnTo>
                <a:lnTo>
                  <a:pt x="210402" y="312530"/>
                </a:lnTo>
                <a:lnTo>
                  <a:pt x="192712" y="317282"/>
                </a:lnTo>
                <a:lnTo>
                  <a:pt x="152798" y="170375"/>
                </a:lnTo>
                <a:lnTo>
                  <a:pt x="4805" y="210148"/>
                </a:lnTo>
                <a:lnTo>
                  <a:pt x="0" y="192472"/>
                </a:lnTo>
                <a:lnTo>
                  <a:pt x="147995" y="152698"/>
                </a:lnTo>
                <a:lnTo>
                  <a:pt x="107798" y="4751"/>
                </a:lnTo>
                <a:lnTo>
                  <a:pt x="125487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397594" y="4477815"/>
            <a:ext cx="159417" cy="15899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13430764" y="6056504"/>
            <a:ext cx="289560" cy="289560"/>
          </a:xfrm>
          <a:custGeom>
            <a:rect b="b" l="l" r="r" t="t"/>
            <a:pathLst>
              <a:path extrusionOk="0" h="289560" w="289559">
                <a:moveTo>
                  <a:pt x="91166" y="0"/>
                </a:moveTo>
                <a:lnTo>
                  <a:pt x="149609" y="133530"/>
                </a:lnTo>
                <a:lnTo>
                  <a:pt x="282418" y="75836"/>
                </a:lnTo>
                <a:lnTo>
                  <a:pt x="289404" y="91790"/>
                </a:lnTo>
                <a:lnTo>
                  <a:pt x="156592" y="149484"/>
                </a:lnTo>
                <a:lnTo>
                  <a:pt x="214627" y="282080"/>
                </a:lnTo>
                <a:lnTo>
                  <a:pt x="198653" y="289017"/>
                </a:lnTo>
                <a:lnTo>
                  <a:pt x="140620" y="156423"/>
                </a:lnTo>
                <a:lnTo>
                  <a:pt x="6985" y="214475"/>
                </a:lnTo>
                <a:lnTo>
                  <a:pt x="0" y="198522"/>
                </a:lnTo>
                <a:lnTo>
                  <a:pt x="133636" y="140469"/>
                </a:lnTo>
                <a:lnTo>
                  <a:pt x="75192" y="6936"/>
                </a:lnTo>
                <a:lnTo>
                  <a:pt x="91166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13436920" y="2155525"/>
            <a:ext cx="647700" cy="647065"/>
          </a:xfrm>
          <a:custGeom>
            <a:rect b="b" l="l" r="r" t="t"/>
            <a:pathLst>
              <a:path extrusionOk="0" h="647064" w="647700">
                <a:moveTo>
                  <a:pt x="483902" y="646579"/>
                </a:moveTo>
                <a:lnTo>
                  <a:pt x="315245" y="349995"/>
                </a:lnTo>
                <a:lnTo>
                  <a:pt x="20156" y="516729"/>
                </a:lnTo>
                <a:lnTo>
                  <a:pt x="0" y="481296"/>
                </a:lnTo>
                <a:lnTo>
                  <a:pt x="295093" y="314559"/>
                </a:lnTo>
                <a:lnTo>
                  <a:pt x="127616" y="20048"/>
                </a:lnTo>
                <a:lnTo>
                  <a:pt x="163110" y="0"/>
                </a:lnTo>
                <a:lnTo>
                  <a:pt x="330582" y="294505"/>
                </a:lnTo>
                <a:lnTo>
                  <a:pt x="627507" y="126734"/>
                </a:lnTo>
                <a:lnTo>
                  <a:pt x="647663" y="162168"/>
                </a:lnTo>
                <a:lnTo>
                  <a:pt x="350735" y="329941"/>
                </a:lnTo>
                <a:lnTo>
                  <a:pt x="519394" y="626532"/>
                </a:lnTo>
                <a:lnTo>
                  <a:pt x="483902" y="64657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12725720" y="0"/>
            <a:ext cx="614045" cy="465455"/>
          </a:xfrm>
          <a:custGeom>
            <a:rect b="b" l="l" r="r" t="t"/>
            <a:pathLst>
              <a:path extrusionOk="0" h="465455" w="614044">
                <a:moveTo>
                  <a:pt x="386230" y="128610"/>
                </a:moveTo>
                <a:lnTo>
                  <a:pt x="330582" y="113231"/>
                </a:lnTo>
                <a:lnTo>
                  <a:pt x="530982" y="0"/>
                </a:lnTo>
                <a:lnTo>
                  <a:pt x="613848" y="0"/>
                </a:lnTo>
                <a:lnTo>
                  <a:pt x="386230" y="128610"/>
                </a:lnTo>
                <a:close/>
              </a:path>
              <a:path extrusionOk="0" h="465455" w="614044">
                <a:moveTo>
                  <a:pt x="20156" y="335454"/>
                </a:moveTo>
                <a:lnTo>
                  <a:pt x="0" y="300021"/>
                </a:lnTo>
                <a:lnTo>
                  <a:pt x="295093" y="133285"/>
                </a:lnTo>
                <a:lnTo>
                  <a:pt x="219299" y="0"/>
                </a:lnTo>
                <a:lnTo>
                  <a:pt x="266193" y="0"/>
                </a:lnTo>
                <a:lnTo>
                  <a:pt x="330582" y="113231"/>
                </a:lnTo>
                <a:lnTo>
                  <a:pt x="386230" y="128610"/>
                </a:lnTo>
                <a:lnTo>
                  <a:pt x="350735" y="148666"/>
                </a:lnTo>
                <a:lnTo>
                  <a:pt x="370883" y="184097"/>
                </a:lnTo>
                <a:lnTo>
                  <a:pt x="315245" y="168720"/>
                </a:lnTo>
                <a:lnTo>
                  <a:pt x="20156" y="335454"/>
                </a:lnTo>
                <a:close/>
              </a:path>
              <a:path extrusionOk="0" h="465455" w="614044">
                <a:moveTo>
                  <a:pt x="483902" y="465305"/>
                </a:moveTo>
                <a:lnTo>
                  <a:pt x="315245" y="168720"/>
                </a:lnTo>
                <a:lnTo>
                  <a:pt x="370883" y="184097"/>
                </a:lnTo>
                <a:lnTo>
                  <a:pt x="519394" y="445258"/>
                </a:lnTo>
                <a:lnTo>
                  <a:pt x="483902" y="46530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15061838" y="4502751"/>
            <a:ext cx="394970" cy="395605"/>
          </a:xfrm>
          <a:custGeom>
            <a:rect b="b" l="l" r="r" t="t"/>
            <a:pathLst>
              <a:path extrusionOk="0" h="395604" w="394969">
                <a:moveTo>
                  <a:pt x="394495" y="67254"/>
                </a:moveTo>
                <a:lnTo>
                  <a:pt x="215284" y="200961"/>
                </a:lnTo>
                <a:lnTo>
                  <a:pt x="347620" y="379357"/>
                </a:lnTo>
                <a:lnTo>
                  <a:pt x="326210" y="395335"/>
                </a:lnTo>
                <a:lnTo>
                  <a:pt x="193872" y="216937"/>
                </a:lnTo>
                <a:lnTo>
                  <a:pt x="15913" y="349711"/>
                </a:lnTo>
                <a:lnTo>
                  <a:pt x="0" y="328253"/>
                </a:lnTo>
                <a:lnTo>
                  <a:pt x="177955" y="195483"/>
                </a:lnTo>
                <a:lnTo>
                  <a:pt x="44796" y="15978"/>
                </a:lnTo>
                <a:lnTo>
                  <a:pt x="66206" y="0"/>
                </a:lnTo>
                <a:lnTo>
                  <a:pt x="199367" y="179506"/>
                </a:lnTo>
                <a:lnTo>
                  <a:pt x="378583" y="45796"/>
                </a:lnTo>
                <a:lnTo>
                  <a:pt x="394495" y="6725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242333" y="6760871"/>
            <a:ext cx="190455" cy="19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"/>
          <p:cNvSpPr/>
          <p:nvPr/>
        </p:nvSpPr>
        <p:spPr>
          <a:xfrm>
            <a:off x="14217794" y="6461892"/>
            <a:ext cx="401955" cy="401955"/>
          </a:xfrm>
          <a:custGeom>
            <a:rect b="b" l="l" r="r" t="t"/>
            <a:pathLst>
              <a:path extrusionOk="0" h="401954" w="401955">
                <a:moveTo>
                  <a:pt x="236637" y="2770"/>
                </a:moveTo>
                <a:lnTo>
                  <a:pt x="213998" y="191646"/>
                </a:lnTo>
                <a:lnTo>
                  <a:pt x="401567" y="214652"/>
                </a:lnTo>
                <a:lnTo>
                  <a:pt x="398865" y="237219"/>
                </a:lnTo>
                <a:lnTo>
                  <a:pt x="211293" y="214213"/>
                </a:lnTo>
                <a:lnTo>
                  <a:pt x="188812" y="401768"/>
                </a:lnTo>
                <a:lnTo>
                  <a:pt x="166253" y="398998"/>
                </a:lnTo>
                <a:lnTo>
                  <a:pt x="188735" y="211447"/>
                </a:lnTo>
                <a:lnTo>
                  <a:pt x="0" y="188297"/>
                </a:lnTo>
                <a:lnTo>
                  <a:pt x="2701" y="165730"/>
                </a:lnTo>
                <a:lnTo>
                  <a:pt x="191439" y="188880"/>
                </a:lnTo>
                <a:lnTo>
                  <a:pt x="214080" y="0"/>
                </a:lnTo>
                <a:lnTo>
                  <a:pt x="236637" y="277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13369469" y="8396380"/>
            <a:ext cx="530225" cy="530860"/>
          </a:xfrm>
          <a:custGeom>
            <a:rect b="b" l="l" r="r" t="t"/>
            <a:pathLst>
              <a:path extrusionOk="0" h="530859" w="530225">
                <a:moveTo>
                  <a:pt x="424843" y="16392"/>
                </a:moveTo>
                <a:lnTo>
                  <a:pt x="288341" y="259857"/>
                </a:lnTo>
                <a:lnTo>
                  <a:pt x="529828" y="396124"/>
                </a:lnTo>
                <a:lnTo>
                  <a:pt x="513523" y="425216"/>
                </a:lnTo>
                <a:lnTo>
                  <a:pt x="272032" y="288947"/>
                </a:lnTo>
                <a:lnTo>
                  <a:pt x="136485" y="530711"/>
                </a:lnTo>
                <a:lnTo>
                  <a:pt x="107443" y="514318"/>
                </a:lnTo>
                <a:lnTo>
                  <a:pt x="242989" y="272560"/>
                </a:lnTo>
                <a:lnTo>
                  <a:pt x="0" y="135445"/>
                </a:lnTo>
                <a:lnTo>
                  <a:pt x="16305" y="106354"/>
                </a:lnTo>
                <a:lnTo>
                  <a:pt x="259297" y="243470"/>
                </a:lnTo>
                <a:lnTo>
                  <a:pt x="395803" y="0"/>
                </a:lnTo>
                <a:lnTo>
                  <a:pt x="424843" y="1639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14960530" y="5606499"/>
            <a:ext cx="448309" cy="448945"/>
          </a:xfrm>
          <a:custGeom>
            <a:rect b="b" l="l" r="r" t="t"/>
            <a:pathLst>
              <a:path extrusionOk="0" h="448945" w="448309">
                <a:moveTo>
                  <a:pt x="448260" y="192948"/>
                </a:moveTo>
                <a:lnTo>
                  <a:pt x="269422" y="248985"/>
                </a:lnTo>
                <a:lnTo>
                  <a:pt x="324702" y="426767"/>
                </a:lnTo>
                <a:lnTo>
                  <a:pt x="254663" y="448724"/>
                </a:lnTo>
                <a:lnTo>
                  <a:pt x="199380" y="270933"/>
                </a:lnTo>
                <a:lnTo>
                  <a:pt x="21784" y="326580"/>
                </a:lnTo>
                <a:lnTo>
                  <a:pt x="0" y="256487"/>
                </a:lnTo>
                <a:lnTo>
                  <a:pt x="177585" y="200844"/>
                </a:lnTo>
                <a:lnTo>
                  <a:pt x="121961" y="21956"/>
                </a:lnTo>
                <a:lnTo>
                  <a:pt x="192000" y="0"/>
                </a:lnTo>
                <a:lnTo>
                  <a:pt x="247627" y="178896"/>
                </a:lnTo>
                <a:lnTo>
                  <a:pt x="426478" y="122856"/>
                </a:lnTo>
                <a:lnTo>
                  <a:pt x="448260" y="1929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135264" y="5877311"/>
            <a:ext cx="220144" cy="22063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"/>
          <p:cNvSpPr/>
          <p:nvPr/>
        </p:nvSpPr>
        <p:spPr>
          <a:xfrm>
            <a:off x="13585950" y="7455802"/>
            <a:ext cx="385445" cy="386080"/>
          </a:xfrm>
          <a:custGeom>
            <a:rect b="b" l="l" r="r" t="t"/>
            <a:pathLst>
              <a:path extrusionOk="0" h="386079" w="385444">
                <a:moveTo>
                  <a:pt x="385445" y="146676"/>
                </a:moveTo>
                <a:lnTo>
                  <a:pt x="234245" y="210554"/>
                </a:lnTo>
                <a:lnTo>
                  <a:pt x="297375" y="360896"/>
                </a:lnTo>
                <a:lnTo>
                  <a:pt x="238161" y="385922"/>
                </a:lnTo>
                <a:lnTo>
                  <a:pt x="175028" y="235573"/>
                </a:lnTo>
                <a:lnTo>
                  <a:pt x="24880" y="299007"/>
                </a:lnTo>
                <a:lnTo>
                  <a:pt x="0" y="239732"/>
                </a:lnTo>
                <a:lnTo>
                  <a:pt x="150139" y="176302"/>
                </a:lnTo>
                <a:lnTo>
                  <a:pt x="86617" y="25026"/>
                </a:lnTo>
                <a:lnTo>
                  <a:pt x="145831" y="0"/>
                </a:lnTo>
                <a:lnTo>
                  <a:pt x="209356" y="151284"/>
                </a:lnTo>
                <a:lnTo>
                  <a:pt x="360566" y="87402"/>
                </a:lnTo>
                <a:lnTo>
                  <a:pt x="385445" y="1466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11982100" y="528510"/>
            <a:ext cx="1318260" cy="1318895"/>
          </a:xfrm>
          <a:custGeom>
            <a:rect b="b" l="l" r="r" t="t"/>
            <a:pathLst>
              <a:path extrusionOk="0" h="1318895" w="1318259">
                <a:moveTo>
                  <a:pt x="925916" y="53410"/>
                </a:moveTo>
                <a:lnTo>
                  <a:pt x="790782" y="584067"/>
                </a:lnTo>
                <a:lnTo>
                  <a:pt x="1317649" y="719462"/>
                </a:lnTo>
                <a:lnTo>
                  <a:pt x="1264754" y="927301"/>
                </a:lnTo>
                <a:lnTo>
                  <a:pt x="737858" y="791900"/>
                </a:lnTo>
                <a:lnTo>
                  <a:pt x="603664" y="1318869"/>
                </a:lnTo>
                <a:lnTo>
                  <a:pt x="395954" y="1265462"/>
                </a:lnTo>
                <a:lnTo>
                  <a:pt x="530144" y="738524"/>
                </a:lnTo>
                <a:lnTo>
                  <a:pt x="0" y="602288"/>
                </a:lnTo>
                <a:lnTo>
                  <a:pt x="52895" y="394448"/>
                </a:lnTo>
                <a:lnTo>
                  <a:pt x="583067" y="530691"/>
                </a:lnTo>
                <a:lnTo>
                  <a:pt x="718213" y="0"/>
                </a:lnTo>
                <a:lnTo>
                  <a:pt x="925916" y="534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062272" y="6910512"/>
            <a:ext cx="132790" cy="1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"/>
          <p:cNvSpPr/>
          <p:nvPr/>
        </p:nvSpPr>
        <p:spPr>
          <a:xfrm>
            <a:off x="15100811" y="7164291"/>
            <a:ext cx="918844" cy="916940"/>
          </a:xfrm>
          <a:custGeom>
            <a:rect b="b" l="l" r="r" t="t"/>
            <a:pathLst>
              <a:path extrusionOk="0" h="916940" w="918844">
                <a:moveTo>
                  <a:pt x="221688" y="0"/>
                </a:moveTo>
                <a:lnTo>
                  <a:pt x="477325" y="342525"/>
                </a:lnTo>
                <a:lnTo>
                  <a:pt x="818147" y="89315"/>
                </a:lnTo>
                <a:lnTo>
                  <a:pt x="918286" y="223451"/>
                </a:lnTo>
                <a:lnTo>
                  <a:pt x="577446" y="476674"/>
                </a:lnTo>
                <a:lnTo>
                  <a:pt x="831307" y="816818"/>
                </a:lnTo>
                <a:lnTo>
                  <a:pt x="696925" y="916628"/>
                </a:lnTo>
                <a:lnTo>
                  <a:pt x="443081" y="576502"/>
                </a:lnTo>
                <a:lnTo>
                  <a:pt x="100139" y="831286"/>
                </a:lnTo>
                <a:lnTo>
                  <a:pt x="0" y="697150"/>
                </a:lnTo>
                <a:lnTo>
                  <a:pt x="342959" y="442353"/>
                </a:lnTo>
                <a:lnTo>
                  <a:pt x="87307" y="99804"/>
                </a:lnTo>
                <a:lnTo>
                  <a:pt x="2216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551431" y="3135707"/>
            <a:ext cx="185271" cy="18539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"/>
          <p:cNvSpPr/>
          <p:nvPr/>
        </p:nvSpPr>
        <p:spPr>
          <a:xfrm>
            <a:off x="12682898" y="2872027"/>
            <a:ext cx="334010" cy="333375"/>
          </a:xfrm>
          <a:custGeom>
            <a:rect b="b" l="l" r="r" t="t"/>
            <a:pathLst>
              <a:path extrusionOk="0" h="333375" w="334009">
                <a:moveTo>
                  <a:pt x="12988" y="100559"/>
                </a:moveTo>
                <a:lnTo>
                  <a:pt x="147353" y="133408"/>
                </a:lnTo>
                <a:lnTo>
                  <a:pt x="180277" y="0"/>
                </a:lnTo>
                <a:lnTo>
                  <a:pt x="232903" y="12857"/>
                </a:lnTo>
                <a:lnTo>
                  <a:pt x="199977" y="146273"/>
                </a:lnTo>
                <a:lnTo>
                  <a:pt x="333408" y="178894"/>
                </a:lnTo>
                <a:lnTo>
                  <a:pt x="320421" y="231488"/>
                </a:lnTo>
                <a:lnTo>
                  <a:pt x="186998" y="198868"/>
                </a:lnTo>
                <a:lnTo>
                  <a:pt x="153869" y="333107"/>
                </a:lnTo>
                <a:lnTo>
                  <a:pt x="101243" y="320249"/>
                </a:lnTo>
                <a:lnTo>
                  <a:pt x="134373" y="186004"/>
                </a:lnTo>
                <a:lnTo>
                  <a:pt x="0" y="153152"/>
                </a:lnTo>
                <a:lnTo>
                  <a:pt x="12988" y="1005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>
            <a:off x="14230356" y="3608201"/>
            <a:ext cx="490855" cy="490220"/>
          </a:xfrm>
          <a:custGeom>
            <a:rect b="b" l="l" r="r" t="t"/>
            <a:pathLst>
              <a:path extrusionOk="0" h="490220" w="490855">
                <a:moveTo>
                  <a:pt x="376257" y="489935"/>
                </a:moveTo>
                <a:lnTo>
                  <a:pt x="236428" y="307380"/>
                </a:lnTo>
                <a:lnTo>
                  <a:pt x="54774" y="445891"/>
                </a:lnTo>
                <a:lnTo>
                  <a:pt x="0" y="374401"/>
                </a:lnTo>
                <a:lnTo>
                  <a:pt x="181664" y="235883"/>
                </a:lnTo>
                <a:lnTo>
                  <a:pt x="42807" y="54598"/>
                </a:lnTo>
                <a:lnTo>
                  <a:pt x="114431" y="0"/>
                </a:lnTo>
                <a:lnTo>
                  <a:pt x="253279" y="181275"/>
                </a:lnTo>
                <a:lnTo>
                  <a:pt x="436063" y="41903"/>
                </a:lnTo>
                <a:lnTo>
                  <a:pt x="490837" y="113393"/>
                </a:lnTo>
                <a:lnTo>
                  <a:pt x="308044" y="252772"/>
                </a:lnTo>
                <a:lnTo>
                  <a:pt x="447880" y="435339"/>
                </a:lnTo>
                <a:lnTo>
                  <a:pt x="376257" y="4899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13519156" y="1271402"/>
            <a:ext cx="490855" cy="490220"/>
          </a:xfrm>
          <a:custGeom>
            <a:rect b="b" l="l" r="r" t="t"/>
            <a:pathLst>
              <a:path extrusionOk="0" h="490219" w="490855">
                <a:moveTo>
                  <a:pt x="376257" y="489935"/>
                </a:moveTo>
                <a:lnTo>
                  <a:pt x="236428" y="307380"/>
                </a:lnTo>
                <a:lnTo>
                  <a:pt x="54774" y="445891"/>
                </a:lnTo>
                <a:lnTo>
                  <a:pt x="0" y="374401"/>
                </a:lnTo>
                <a:lnTo>
                  <a:pt x="181664" y="235883"/>
                </a:lnTo>
                <a:lnTo>
                  <a:pt x="42807" y="54598"/>
                </a:lnTo>
                <a:lnTo>
                  <a:pt x="114431" y="0"/>
                </a:lnTo>
                <a:lnTo>
                  <a:pt x="253279" y="181275"/>
                </a:lnTo>
                <a:lnTo>
                  <a:pt x="436063" y="41903"/>
                </a:lnTo>
                <a:lnTo>
                  <a:pt x="490837" y="113393"/>
                </a:lnTo>
                <a:lnTo>
                  <a:pt x="308044" y="252772"/>
                </a:lnTo>
                <a:lnTo>
                  <a:pt x="447880" y="435339"/>
                </a:lnTo>
                <a:lnTo>
                  <a:pt x="376257" y="4899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14649023" y="2351929"/>
            <a:ext cx="552450" cy="553085"/>
          </a:xfrm>
          <a:custGeom>
            <a:rect b="b" l="l" r="r" t="t"/>
            <a:pathLst>
              <a:path extrusionOk="0" h="553085" w="552450">
                <a:moveTo>
                  <a:pt x="216215" y="547634"/>
                </a:moveTo>
                <a:lnTo>
                  <a:pt x="228105" y="317989"/>
                </a:lnTo>
                <a:lnTo>
                  <a:pt x="0" y="305678"/>
                </a:lnTo>
                <a:lnTo>
                  <a:pt x="4644" y="215737"/>
                </a:lnTo>
                <a:lnTo>
                  <a:pt x="232761" y="228048"/>
                </a:lnTo>
                <a:lnTo>
                  <a:pt x="244569" y="0"/>
                </a:lnTo>
                <a:lnTo>
                  <a:pt x="334499" y="4865"/>
                </a:lnTo>
                <a:lnTo>
                  <a:pt x="322691" y="232900"/>
                </a:lnTo>
                <a:lnTo>
                  <a:pt x="552215" y="245287"/>
                </a:lnTo>
                <a:lnTo>
                  <a:pt x="547571" y="335228"/>
                </a:lnTo>
                <a:lnTo>
                  <a:pt x="318035" y="322841"/>
                </a:lnTo>
                <a:lnTo>
                  <a:pt x="306142" y="552501"/>
                </a:lnTo>
                <a:lnTo>
                  <a:pt x="216215" y="547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13937823" y="15128"/>
            <a:ext cx="552450" cy="553085"/>
          </a:xfrm>
          <a:custGeom>
            <a:rect b="b" l="l" r="r" t="t"/>
            <a:pathLst>
              <a:path extrusionOk="0" h="553085" w="552450">
                <a:moveTo>
                  <a:pt x="216215" y="547634"/>
                </a:moveTo>
                <a:lnTo>
                  <a:pt x="228105" y="317989"/>
                </a:lnTo>
                <a:lnTo>
                  <a:pt x="0" y="305678"/>
                </a:lnTo>
                <a:lnTo>
                  <a:pt x="4644" y="215737"/>
                </a:lnTo>
                <a:lnTo>
                  <a:pt x="232761" y="228048"/>
                </a:lnTo>
                <a:lnTo>
                  <a:pt x="244569" y="0"/>
                </a:lnTo>
                <a:lnTo>
                  <a:pt x="334499" y="4865"/>
                </a:lnTo>
                <a:lnTo>
                  <a:pt x="322691" y="232900"/>
                </a:lnTo>
                <a:lnTo>
                  <a:pt x="552215" y="245287"/>
                </a:lnTo>
                <a:lnTo>
                  <a:pt x="547571" y="335228"/>
                </a:lnTo>
                <a:lnTo>
                  <a:pt x="318035" y="322841"/>
                </a:lnTo>
                <a:lnTo>
                  <a:pt x="306142" y="552501"/>
                </a:lnTo>
                <a:lnTo>
                  <a:pt x="216215" y="547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2"/>
          <p:cNvGrpSpPr/>
          <p:nvPr/>
        </p:nvGrpSpPr>
        <p:grpSpPr>
          <a:xfrm>
            <a:off x="14237320" y="0"/>
            <a:ext cx="2018678" cy="4216175"/>
            <a:chOff x="14237320" y="0"/>
            <a:chExt cx="2018678" cy="4216175"/>
          </a:xfrm>
        </p:grpSpPr>
        <p:sp>
          <p:nvSpPr>
            <p:cNvPr id="154" name="Google Shape;154;p2"/>
            <p:cNvSpPr/>
            <p:nvPr/>
          </p:nvSpPr>
          <p:spPr>
            <a:xfrm>
              <a:off x="14874325" y="1417901"/>
              <a:ext cx="316865" cy="316230"/>
            </a:xfrm>
            <a:custGeom>
              <a:rect b="b" l="l" r="r" t="t"/>
              <a:pathLst>
                <a:path extrusionOk="0" h="316230" w="316865">
                  <a:moveTo>
                    <a:pt x="304313" y="219779"/>
                  </a:moveTo>
                  <a:lnTo>
                    <a:pt x="176702" y="189358"/>
                  </a:lnTo>
                  <a:lnTo>
                    <a:pt x="146205" y="316062"/>
                  </a:lnTo>
                  <a:lnTo>
                    <a:pt x="96224" y="304154"/>
                  </a:lnTo>
                  <a:lnTo>
                    <a:pt x="126723" y="177444"/>
                  </a:lnTo>
                  <a:lnTo>
                    <a:pt x="0" y="147234"/>
                  </a:lnTo>
                  <a:lnTo>
                    <a:pt x="12030" y="97283"/>
                  </a:lnTo>
                  <a:lnTo>
                    <a:pt x="138746" y="127491"/>
                  </a:lnTo>
                  <a:lnTo>
                    <a:pt x="169433" y="0"/>
                  </a:lnTo>
                  <a:lnTo>
                    <a:pt x="219414" y="11907"/>
                  </a:lnTo>
                  <a:lnTo>
                    <a:pt x="188725" y="139405"/>
                  </a:lnTo>
                  <a:lnTo>
                    <a:pt x="316344" y="169829"/>
                  </a:lnTo>
                  <a:lnTo>
                    <a:pt x="304313" y="2197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5" name="Google Shape;155;p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4237320" y="0"/>
              <a:ext cx="2018678" cy="4216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2"/>
          <p:cNvSpPr/>
          <p:nvPr/>
        </p:nvSpPr>
        <p:spPr>
          <a:xfrm>
            <a:off x="12147351" y="5746537"/>
            <a:ext cx="299720" cy="299085"/>
          </a:xfrm>
          <a:custGeom>
            <a:rect b="b" l="l" r="r" t="t"/>
            <a:pathLst>
              <a:path extrusionOk="0" h="299085" w="299720">
                <a:moveTo>
                  <a:pt x="75232" y="0"/>
                </a:moveTo>
                <a:lnTo>
                  <a:pt x="156238" y="112121"/>
                </a:lnTo>
                <a:lnTo>
                  <a:pt x="267795" y="31892"/>
                </a:lnTo>
                <a:lnTo>
                  <a:pt x="299528" y="75800"/>
                </a:lnTo>
                <a:lnTo>
                  <a:pt x="187964" y="156033"/>
                </a:lnTo>
                <a:lnTo>
                  <a:pt x="268407" y="267374"/>
                </a:lnTo>
                <a:lnTo>
                  <a:pt x="224421" y="298999"/>
                </a:lnTo>
                <a:lnTo>
                  <a:pt x="143983" y="187663"/>
                </a:lnTo>
                <a:lnTo>
                  <a:pt x="31732" y="268391"/>
                </a:lnTo>
                <a:lnTo>
                  <a:pt x="0" y="224483"/>
                </a:lnTo>
                <a:lnTo>
                  <a:pt x="112257" y="143751"/>
                </a:lnTo>
                <a:lnTo>
                  <a:pt x="31246" y="31622"/>
                </a:lnTo>
                <a:lnTo>
                  <a:pt x="752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887080" y="7381863"/>
            <a:ext cx="4489984" cy="1762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52710" y="1022746"/>
            <a:ext cx="3625453" cy="354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Google Shape;10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026400"/>
            <a:ext cx="2158962" cy="254208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Google Shape;1042;p22"/>
          <p:cNvSpPr/>
          <p:nvPr/>
        </p:nvSpPr>
        <p:spPr>
          <a:xfrm>
            <a:off x="1015974" y="1201387"/>
            <a:ext cx="259079" cy="290195"/>
          </a:xfrm>
          <a:custGeom>
            <a:rect b="b" l="l" r="r" t="t"/>
            <a:pathLst>
              <a:path extrusionOk="0" h="290194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22"/>
          <p:cNvSpPr/>
          <p:nvPr/>
        </p:nvSpPr>
        <p:spPr>
          <a:xfrm>
            <a:off x="1015974" y="3309662"/>
            <a:ext cx="259080" cy="290194"/>
          </a:xfrm>
          <a:custGeom>
            <a:rect b="b" l="l" r="r" t="t"/>
            <a:pathLst>
              <a:path extrusionOk="0" h="290194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22"/>
          <p:cNvSpPr/>
          <p:nvPr/>
        </p:nvSpPr>
        <p:spPr>
          <a:xfrm>
            <a:off x="1015974" y="4681262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22"/>
          <p:cNvSpPr/>
          <p:nvPr/>
        </p:nvSpPr>
        <p:spPr>
          <a:xfrm>
            <a:off x="13220789" y="187769"/>
            <a:ext cx="287020" cy="287020"/>
          </a:xfrm>
          <a:custGeom>
            <a:rect b="b" l="l" r="r" t="t"/>
            <a:pathLst>
              <a:path extrusionOk="0" h="287020" w="287019">
                <a:moveTo>
                  <a:pt x="286651" y="245884"/>
                </a:moveTo>
                <a:lnTo>
                  <a:pt x="184162" y="143408"/>
                </a:lnTo>
                <a:lnTo>
                  <a:pt x="286639" y="40894"/>
                </a:lnTo>
                <a:lnTo>
                  <a:pt x="245859" y="139"/>
                </a:lnTo>
                <a:lnTo>
                  <a:pt x="143395" y="102641"/>
                </a:lnTo>
                <a:lnTo>
                  <a:pt x="40767" y="0"/>
                </a:lnTo>
                <a:lnTo>
                  <a:pt x="0" y="40779"/>
                </a:lnTo>
                <a:lnTo>
                  <a:pt x="102628" y="143421"/>
                </a:lnTo>
                <a:lnTo>
                  <a:pt x="25" y="246062"/>
                </a:lnTo>
                <a:lnTo>
                  <a:pt x="40805" y="286816"/>
                </a:lnTo>
                <a:lnTo>
                  <a:pt x="143395" y="184188"/>
                </a:lnTo>
                <a:lnTo>
                  <a:pt x="245872" y="286651"/>
                </a:lnTo>
                <a:lnTo>
                  <a:pt x="286651" y="24588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22"/>
          <p:cNvSpPr/>
          <p:nvPr/>
        </p:nvSpPr>
        <p:spPr>
          <a:xfrm>
            <a:off x="14249031" y="187718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51" y="41148"/>
                </a:moveTo>
                <a:lnTo>
                  <a:pt x="245884" y="381"/>
                </a:lnTo>
                <a:lnTo>
                  <a:pt x="143510" y="102755"/>
                </a:lnTo>
                <a:lnTo>
                  <a:pt x="40767" y="0"/>
                </a:lnTo>
                <a:lnTo>
                  <a:pt x="0" y="40779"/>
                </a:lnTo>
                <a:lnTo>
                  <a:pt x="102743" y="143522"/>
                </a:lnTo>
                <a:lnTo>
                  <a:pt x="0" y="246253"/>
                </a:lnTo>
                <a:lnTo>
                  <a:pt x="40767" y="287032"/>
                </a:lnTo>
                <a:lnTo>
                  <a:pt x="143510" y="184289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277" y="143522"/>
                </a:lnTo>
                <a:lnTo>
                  <a:pt x="286651" y="41148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22"/>
          <p:cNvSpPr/>
          <p:nvPr/>
        </p:nvSpPr>
        <p:spPr>
          <a:xfrm>
            <a:off x="15277288" y="187680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77" y="41363"/>
                </a:moveTo>
                <a:lnTo>
                  <a:pt x="245910" y="584"/>
                </a:lnTo>
                <a:lnTo>
                  <a:pt x="143624" y="102870"/>
                </a:lnTo>
                <a:lnTo>
                  <a:pt x="40767" y="0"/>
                </a:lnTo>
                <a:lnTo>
                  <a:pt x="0" y="40767"/>
                </a:lnTo>
                <a:lnTo>
                  <a:pt x="102857" y="143637"/>
                </a:lnTo>
                <a:lnTo>
                  <a:pt x="25" y="246468"/>
                </a:lnTo>
                <a:lnTo>
                  <a:pt x="40805" y="287235"/>
                </a:lnTo>
                <a:lnTo>
                  <a:pt x="143637" y="184404"/>
                </a:lnTo>
                <a:lnTo>
                  <a:pt x="245872" y="286639"/>
                </a:lnTo>
                <a:lnTo>
                  <a:pt x="286639" y="245872"/>
                </a:lnTo>
                <a:lnTo>
                  <a:pt x="184404" y="143637"/>
                </a:lnTo>
                <a:lnTo>
                  <a:pt x="286677" y="4136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22"/>
          <p:cNvSpPr/>
          <p:nvPr/>
        </p:nvSpPr>
        <p:spPr>
          <a:xfrm>
            <a:off x="15791473" y="701014"/>
            <a:ext cx="287020" cy="287020"/>
          </a:xfrm>
          <a:custGeom>
            <a:rect b="b" l="l" r="r" t="t"/>
            <a:pathLst>
              <a:path extrusionOk="0" h="287019" w="287019">
                <a:moveTo>
                  <a:pt x="286651" y="40767"/>
                </a:moveTo>
                <a:lnTo>
                  <a:pt x="245872" y="0"/>
                </a:lnTo>
                <a:lnTo>
                  <a:pt x="143217" y="102692"/>
                </a:lnTo>
                <a:lnTo>
                  <a:pt x="40779" y="241"/>
                </a:lnTo>
                <a:lnTo>
                  <a:pt x="0" y="41008"/>
                </a:lnTo>
                <a:lnTo>
                  <a:pt x="102450" y="143471"/>
                </a:lnTo>
                <a:lnTo>
                  <a:pt x="38" y="245922"/>
                </a:lnTo>
                <a:lnTo>
                  <a:pt x="40805" y="286689"/>
                </a:lnTo>
                <a:lnTo>
                  <a:pt x="143217" y="184238"/>
                </a:lnTo>
                <a:lnTo>
                  <a:pt x="245884" y="286893"/>
                </a:lnTo>
                <a:lnTo>
                  <a:pt x="286651" y="246126"/>
                </a:lnTo>
                <a:lnTo>
                  <a:pt x="183984" y="143471"/>
                </a:lnTo>
                <a:lnTo>
                  <a:pt x="286651" y="40767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22"/>
          <p:cNvSpPr/>
          <p:nvPr/>
        </p:nvSpPr>
        <p:spPr>
          <a:xfrm>
            <a:off x="14763103" y="700937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51" y="41262"/>
                </a:moveTo>
                <a:lnTo>
                  <a:pt x="245884" y="495"/>
                </a:lnTo>
                <a:lnTo>
                  <a:pt x="143573" y="102806"/>
                </a:lnTo>
                <a:lnTo>
                  <a:pt x="40767" y="0"/>
                </a:lnTo>
                <a:lnTo>
                  <a:pt x="0" y="40767"/>
                </a:lnTo>
                <a:lnTo>
                  <a:pt x="102806" y="143573"/>
                </a:lnTo>
                <a:lnTo>
                  <a:pt x="0" y="246367"/>
                </a:lnTo>
                <a:lnTo>
                  <a:pt x="40767" y="287147"/>
                </a:lnTo>
                <a:lnTo>
                  <a:pt x="143573" y="184340"/>
                </a:lnTo>
                <a:lnTo>
                  <a:pt x="245884" y="286639"/>
                </a:lnTo>
                <a:lnTo>
                  <a:pt x="286651" y="245872"/>
                </a:lnTo>
                <a:lnTo>
                  <a:pt x="184340" y="143573"/>
                </a:lnTo>
                <a:lnTo>
                  <a:pt x="286651" y="4126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22"/>
          <p:cNvSpPr/>
          <p:nvPr/>
        </p:nvSpPr>
        <p:spPr>
          <a:xfrm>
            <a:off x="13734859" y="700976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39" y="41173"/>
                </a:moveTo>
                <a:lnTo>
                  <a:pt x="245872" y="406"/>
                </a:lnTo>
                <a:lnTo>
                  <a:pt x="143510" y="102768"/>
                </a:lnTo>
                <a:lnTo>
                  <a:pt x="40767" y="0"/>
                </a:lnTo>
                <a:lnTo>
                  <a:pt x="0" y="40779"/>
                </a:lnTo>
                <a:lnTo>
                  <a:pt x="102743" y="143535"/>
                </a:lnTo>
                <a:lnTo>
                  <a:pt x="0" y="246278"/>
                </a:lnTo>
                <a:lnTo>
                  <a:pt x="40767" y="287058"/>
                </a:lnTo>
                <a:lnTo>
                  <a:pt x="143510" y="184302"/>
                </a:lnTo>
                <a:lnTo>
                  <a:pt x="245872" y="286651"/>
                </a:lnTo>
                <a:lnTo>
                  <a:pt x="286639" y="245884"/>
                </a:lnTo>
                <a:lnTo>
                  <a:pt x="184277" y="143535"/>
                </a:lnTo>
                <a:lnTo>
                  <a:pt x="286639" y="4117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22"/>
          <p:cNvSpPr/>
          <p:nvPr/>
        </p:nvSpPr>
        <p:spPr>
          <a:xfrm>
            <a:off x="13220752" y="1195120"/>
            <a:ext cx="287020" cy="287020"/>
          </a:xfrm>
          <a:custGeom>
            <a:rect b="b" l="l" r="r" t="t"/>
            <a:pathLst>
              <a:path extrusionOk="0" h="287019" w="287019">
                <a:moveTo>
                  <a:pt x="286727" y="40970"/>
                </a:moveTo>
                <a:lnTo>
                  <a:pt x="245960" y="203"/>
                </a:lnTo>
                <a:lnTo>
                  <a:pt x="143484" y="102717"/>
                </a:lnTo>
                <a:lnTo>
                  <a:pt x="40779" y="0"/>
                </a:lnTo>
                <a:lnTo>
                  <a:pt x="0" y="40767"/>
                </a:lnTo>
                <a:lnTo>
                  <a:pt x="102717" y="143497"/>
                </a:lnTo>
                <a:lnTo>
                  <a:pt x="114" y="246126"/>
                </a:lnTo>
                <a:lnTo>
                  <a:pt x="40894" y="286893"/>
                </a:lnTo>
                <a:lnTo>
                  <a:pt x="143484" y="184264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251" y="143484"/>
                </a:lnTo>
                <a:lnTo>
                  <a:pt x="286727" y="4097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22"/>
          <p:cNvSpPr/>
          <p:nvPr/>
        </p:nvSpPr>
        <p:spPr>
          <a:xfrm>
            <a:off x="14249006" y="1195069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740" y="41363"/>
                </a:moveTo>
                <a:lnTo>
                  <a:pt x="245973" y="596"/>
                </a:lnTo>
                <a:lnTo>
                  <a:pt x="143662" y="102895"/>
                </a:lnTo>
                <a:lnTo>
                  <a:pt x="40767" y="0"/>
                </a:lnTo>
                <a:lnTo>
                  <a:pt x="0" y="40767"/>
                </a:lnTo>
                <a:lnTo>
                  <a:pt x="102895" y="143662"/>
                </a:lnTo>
                <a:lnTo>
                  <a:pt x="88" y="246468"/>
                </a:lnTo>
                <a:lnTo>
                  <a:pt x="40855" y="287248"/>
                </a:lnTo>
                <a:lnTo>
                  <a:pt x="143662" y="184442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429" y="143675"/>
                </a:lnTo>
                <a:lnTo>
                  <a:pt x="286740" y="4136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22"/>
          <p:cNvSpPr/>
          <p:nvPr/>
        </p:nvSpPr>
        <p:spPr>
          <a:xfrm>
            <a:off x="15277250" y="1195120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51" y="41338"/>
                </a:moveTo>
                <a:lnTo>
                  <a:pt x="245884" y="571"/>
                </a:lnTo>
                <a:lnTo>
                  <a:pt x="143611" y="102844"/>
                </a:lnTo>
                <a:lnTo>
                  <a:pt x="40779" y="0"/>
                </a:lnTo>
                <a:lnTo>
                  <a:pt x="0" y="40767"/>
                </a:lnTo>
                <a:lnTo>
                  <a:pt x="102831" y="143611"/>
                </a:lnTo>
                <a:lnTo>
                  <a:pt x="0" y="246443"/>
                </a:lnTo>
                <a:lnTo>
                  <a:pt x="40779" y="287223"/>
                </a:lnTo>
                <a:lnTo>
                  <a:pt x="143611" y="184391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378" y="143611"/>
                </a:lnTo>
                <a:lnTo>
                  <a:pt x="286651" y="41338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4" name="Google Shape;105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91641" y="755028"/>
            <a:ext cx="144581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20016" y="754979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348264" y="755028"/>
            <a:ext cx="144581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05844" y="243605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Google Shape;1058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834220" y="243556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9" name="Google Shape;1059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862467" y="243630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06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05811" y="1266551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34188" y="1266625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862436" y="1266575"/>
            <a:ext cx="144582" cy="14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3" name="Google Shape;1063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88692" y="4165600"/>
            <a:ext cx="6790590" cy="3988669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22"/>
          <p:cNvSpPr txBox="1"/>
          <p:nvPr/>
        </p:nvSpPr>
        <p:spPr>
          <a:xfrm>
            <a:off x="1482925" y="1053975"/>
            <a:ext cx="9825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 linguagem Python está presente para diversos Sistemas Operacionais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22"/>
          <p:cNvSpPr txBox="1"/>
          <p:nvPr/>
        </p:nvSpPr>
        <p:spPr>
          <a:xfrm>
            <a:off x="1482925" y="1917575"/>
            <a:ext cx="10146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Em servidores web, a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prevalência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é de utilização de Sistemas Operacionais Linux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22"/>
          <p:cNvSpPr txBox="1"/>
          <p:nvPr/>
        </p:nvSpPr>
        <p:spPr>
          <a:xfrm>
            <a:off x="1482925" y="3162250"/>
            <a:ext cx="10431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Existem diversas distribuições Linux diferentes e cada uma delas possui suas particularidades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22"/>
          <p:cNvSpPr/>
          <p:nvPr/>
        </p:nvSpPr>
        <p:spPr>
          <a:xfrm>
            <a:off x="1015974" y="206498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22"/>
          <p:cNvSpPr txBox="1"/>
          <p:nvPr/>
        </p:nvSpPr>
        <p:spPr>
          <a:xfrm>
            <a:off x="1482925" y="4495800"/>
            <a:ext cx="7482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Não é necessário mudar o Sistema Operacional utilizado para desenvolver, mas é importante ter um conhecimento básico em Linux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deaf0d618d_0_477"/>
          <p:cNvSpPr/>
          <p:nvPr/>
        </p:nvSpPr>
        <p:spPr>
          <a:xfrm>
            <a:off x="0" y="0"/>
            <a:ext cx="16256000" cy="9144000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gdeaf0d618d_0_477"/>
          <p:cNvSpPr/>
          <p:nvPr/>
        </p:nvSpPr>
        <p:spPr>
          <a:xfrm>
            <a:off x="3509734" y="8137842"/>
            <a:ext cx="681989" cy="681990"/>
          </a:xfrm>
          <a:custGeom>
            <a:rect b="b" l="l" r="r" t="t"/>
            <a:pathLst>
              <a:path extrusionOk="0" h="681990" w="681989">
                <a:moveTo>
                  <a:pt x="681380" y="584466"/>
                </a:moveTo>
                <a:lnTo>
                  <a:pt x="437680" y="340779"/>
                </a:lnTo>
                <a:lnTo>
                  <a:pt x="681316" y="97078"/>
                </a:lnTo>
                <a:lnTo>
                  <a:pt x="584390" y="177"/>
                </a:lnTo>
                <a:lnTo>
                  <a:pt x="340779" y="243878"/>
                </a:lnTo>
                <a:lnTo>
                  <a:pt x="96913" y="0"/>
                </a:lnTo>
                <a:lnTo>
                  <a:pt x="0" y="96913"/>
                </a:lnTo>
                <a:lnTo>
                  <a:pt x="243878" y="340804"/>
                </a:lnTo>
                <a:lnTo>
                  <a:pt x="25" y="584758"/>
                </a:lnTo>
                <a:lnTo>
                  <a:pt x="96951" y="681647"/>
                </a:lnTo>
                <a:lnTo>
                  <a:pt x="340791" y="437718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gdeaf0d618d_0_477"/>
          <p:cNvSpPr/>
          <p:nvPr/>
        </p:nvSpPr>
        <p:spPr>
          <a:xfrm>
            <a:off x="5953938" y="8137715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93" y="584466"/>
                </a:moveTo>
                <a:lnTo>
                  <a:pt x="437845" y="340931"/>
                </a:lnTo>
                <a:lnTo>
                  <a:pt x="681316" y="97370"/>
                </a:lnTo>
                <a:lnTo>
                  <a:pt x="584390" y="469"/>
                </a:lnTo>
                <a:lnTo>
                  <a:pt x="340931" y="244017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44"/>
                </a:lnTo>
                <a:lnTo>
                  <a:pt x="25" y="585050"/>
                </a:lnTo>
                <a:lnTo>
                  <a:pt x="96951" y="681939"/>
                </a:lnTo>
                <a:lnTo>
                  <a:pt x="340944" y="437857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gdeaf0d618d_0_477"/>
          <p:cNvSpPr/>
          <p:nvPr/>
        </p:nvSpPr>
        <p:spPr>
          <a:xfrm>
            <a:off x="8398459" y="8137308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80" y="96913"/>
                </a:moveTo>
                <a:lnTo>
                  <a:pt x="584466" y="0"/>
                </a:lnTo>
                <a:lnTo>
                  <a:pt x="340093" y="244373"/>
                </a:lnTo>
                <a:lnTo>
                  <a:pt x="96913" y="1193"/>
                </a:lnTo>
                <a:lnTo>
                  <a:pt x="0" y="98107"/>
                </a:lnTo>
                <a:lnTo>
                  <a:pt x="243179" y="341287"/>
                </a:lnTo>
                <a:lnTo>
                  <a:pt x="0" y="584466"/>
                </a:lnTo>
                <a:lnTo>
                  <a:pt x="96913" y="681380"/>
                </a:lnTo>
                <a:lnTo>
                  <a:pt x="340093" y="438200"/>
                </a:lnTo>
                <a:lnTo>
                  <a:pt x="584466" y="682574"/>
                </a:lnTo>
                <a:lnTo>
                  <a:pt x="681380" y="585660"/>
                </a:lnTo>
                <a:lnTo>
                  <a:pt x="437007" y="341287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gdeaf0d618d_0_477"/>
          <p:cNvSpPr/>
          <p:nvPr/>
        </p:nvSpPr>
        <p:spPr>
          <a:xfrm>
            <a:off x="10842663" y="8137423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80" y="96913"/>
                </a:moveTo>
                <a:lnTo>
                  <a:pt x="584466" y="0"/>
                </a:lnTo>
                <a:lnTo>
                  <a:pt x="340207" y="244259"/>
                </a:lnTo>
                <a:lnTo>
                  <a:pt x="96913" y="952"/>
                </a:lnTo>
                <a:lnTo>
                  <a:pt x="0" y="97866"/>
                </a:lnTo>
                <a:lnTo>
                  <a:pt x="243293" y="341172"/>
                </a:lnTo>
                <a:lnTo>
                  <a:pt x="0" y="584466"/>
                </a:lnTo>
                <a:lnTo>
                  <a:pt x="96913" y="681380"/>
                </a:lnTo>
                <a:lnTo>
                  <a:pt x="340207" y="438086"/>
                </a:lnTo>
                <a:lnTo>
                  <a:pt x="584466" y="682332"/>
                </a:lnTo>
                <a:lnTo>
                  <a:pt x="681380" y="585419"/>
                </a:lnTo>
                <a:lnTo>
                  <a:pt x="437121" y="341172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gdeaf0d618d_0_477"/>
          <p:cNvSpPr/>
          <p:nvPr/>
        </p:nvSpPr>
        <p:spPr>
          <a:xfrm>
            <a:off x="12064531" y="6963194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558" y="585076"/>
                </a:moveTo>
                <a:lnTo>
                  <a:pt x="437375" y="340893"/>
                </a:lnTo>
                <a:lnTo>
                  <a:pt x="681291" y="96901"/>
                </a:lnTo>
                <a:lnTo>
                  <a:pt x="584365" y="0"/>
                </a:lnTo>
                <a:lnTo>
                  <a:pt x="340474" y="243992"/>
                </a:lnTo>
                <a:lnTo>
                  <a:pt x="97091" y="596"/>
                </a:lnTo>
                <a:lnTo>
                  <a:pt x="177" y="97510"/>
                </a:lnTo>
                <a:lnTo>
                  <a:pt x="243560" y="340918"/>
                </a:lnTo>
                <a:lnTo>
                  <a:pt x="0" y="584581"/>
                </a:lnTo>
                <a:lnTo>
                  <a:pt x="96926" y="681469"/>
                </a:lnTo>
                <a:lnTo>
                  <a:pt x="340474" y="437832"/>
                </a:lnTo>
                <a:lnTo>
                  <a:pt x="584644" y="681990"/>
                </a:lnTo>
                <a:lnTo>
                  <a:pt x="681558" y="5850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gdeaf0d618d_0_477"/>
          <p:cNvSpPr/>
          <p:nvPr/>
        </p:nvSpPr>
        <p:spPr>
          <a:xfrm>
            <a:off x="9620288" y="6962470"/>
            <a:ext cx="681990" cy="683259"/>
          </a:xfrm>
          <a:custGeom>
            <a:rect b="b" l="l" r="r" t="t"/>
            <a:pathLst>
              <a:path extrusionOk="0" h="683259" w="681990">
                <a:moveTo>
                  <a:pt x="681583" y="585876"/>
                </a:moveTo>
                <a:lnTo>
                  <a:pt x="436994" y="341299"/>
                </a:lnTo>
                <a:lnTo>
                  <a:pt x="681380" y="96913"/>
                </a:lnTo>
                <a:lnTo>
                  <a:pt x="584466" y="0"/>
                </a:lnTo>
                <a:lnTo>
                  <a:pt x="340080" y="244386"/>
                </a:lnTo>
                <a:lnTo>
                  <a:pt x="97116" y="1409"/>
                </a:lnTo>
                <a:lnTo>
                  <a:pt x="203" y="98323"/>
                </a:lnTo>
                <a:lnTo>
                  <a:pt x="243179" y="341299"/>
                </a:lnTo>
                <a:lnTo>
                  <a:pt x="0" y="584479"/>
                </a:lnTo>
                <a:lnTo>
                  <a:pt x="96913" y="681393"/>
                </a:lnTo>
                <a:lnTo>
                  <a:pt x="340093" y="438213"/>
                </a:lnTo>
                <a:lnTo>
                  <a:pt x="584669" y="682790"/>
                </a:lnTo>
                <a:lnTo>
                  <a:pt x="681583" y="5858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gdeaf0d618d_0_477"/>
          <p:cNvSpPr/>
          <p:nvPr/>
        </p:nvSpPr>
        <p:spPr>
          <a:xfrm>
            <a:off x="7176287" y="6962444"/>
            <a:ext cx="681990" cy="683259"/>
          </a:xfrm>
          <a:custGeom>
            <a:rect b="b" l="l" r="r" t="t"/>
            <a:pathLst>
              <a:path extrusionOk="0" h="683259" w="681990">
                <a:moveTo>
                  <a:pt x="681380" y="96913"/>
                </a:moveTo>
                <a:lnTo>
                  <a:pt x="584466" y="0"/>
                </a:lnTo>
                <a:lnTo>
                  <a:pt x="340004" y="244462"/>
                </a:lnTo>
                <a:lnTo>
                  <a:pt x="96913" y="1358"/>
                </a:lnTo>
                <a:lnTo>
                  <a:pt x="0" y="98272"/>
                </a:lnTo>
                <a:lnTo>
                  <a:pt x="243090" y="341376"/>
                </a:lnTo>
                <a:lnTo>
                  <a:pt x="0" y="584466"/>
                </a:lnTo>
                <a:lnTo>
                  <a:pt x="96913" y="681380"/>
                </a:lnTo>
                <a:lnTo>
                  <a:pt x="340004" y="438289"/>
                </a:lnTo>
                <a:lnTo>
                  <a:pt x="584466" y="682739"/>
                </a:lnTo>
                <a:lnTo>
                  <a:pt x="681380" y="585825"/>
                </a:lnTo>
                <a:lnTo>
                  <a:pt x="436918" y="341376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gdeaf0d618d_0_477"/>
          <p:cNvSpPr/>
          <p:nvPr/>
        </p:nvSpPr>
        <p:spPr>
          <a:xfrm>
            <a:off x="4731804" y="6962761"/>
            <a:ext cx="681989" cy="681990"/>
          </a:xfrm>
          <a:custGeom>
            <a:rect b="b" l="l" r="r" t="t"/>
            <a:pathLst>
              <a:path extrusionOk="0" h="681990" w="681989">
                <a:moveTo>
                  <a:pt x="681570" y="584479"/>
                </a:moveTo>
                <a:lnTo>
                  <a:pt x="437832" y="340753"/>
                </a:lnTo>
                <a:lnTo>
                  <a:pt x="681304" y="97205"/>
                </a:lnTo>
                <a:lnTo>
                  <a:pt x="584377" y="317"/>
                </a:lnTo>
                <a:lnTo>
                  <a:pt x="340918" y="243840"/>
                </a:lnTo>
                <a:lnTo>
                  <a:pt x="97091" y="0"/>
                </a:lnTo>
                <a:lnTo>
                  <a:pt x="177" y="96913"/>
                </a:lnTo>
                <a:lnTo>
                  <a:pt x="244030" y="340779"/>
                </a:lnTo>
                <a:lnTo>
                  <a:pt x="0" y="584885"/>
                </a:lnTo>
                <a:lnTo>
                  <a:pt x="96939" y="681786"/>
                </a:lnTo>
                <a:lnTo>
                  <a:pt x="340944" y="437692"/>
                </a:lnTo>
                <a:lnTo>
                  <a:pt x="584657" y="681380"/>
                </a:lnTo>
                <a:lnTo>
                  <a:pt x="681570" y="58447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gdeaf0d618d_0_477"/>
          <p:cNvSpPr/>
          <p:nvPr/>
        </p:nvSpPr>
        <p:spPr>
          <a:xfrm>
            <a:off x="12233923" y="8346084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81" y="156591"/>
                </a:lnTo>
                <a:lnTo>
                  <a:pt x="16014" y="1511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87" y="329184"/>
                </a:lnTo>
                <a:lnTo>
                  <a:pt x="187096" y="172605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gdeaf0d618d_0_477"/>
          <p:cNvSpPr/>
          <p:nvPr/>
        </p:nvSpPr>
        <p:spPr>
          <a:xfrm>
            <a:off x="9789414" y="8346211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107" y="156565"/>
                </a:lnTo>
                <a:lnTo>
                  <a:pt x="16014" y="1473"/>
                </a:lnTo>
                <a:lnTo>
                  <a:pt x="0" y="17487"/>
                </a:lnTo>
                <a:lnTo>
                  <a:pt x="155092" y="172580"/>
                </a:lnTo>
                <a:lnTo>
                  <a:pt x="0" y="327672"/>
                </a:lnTo>
                <a:lnTo>
                  <a:pt x="16014" y="343687"/>
                </a:lnTo>
                <a:lnTo>
                  <a:pt x="171107" y="188595"/>
                </a:lnTo>
                <a:lnTo>
                  <a:pt x="327672" y="345160"/>
                </a:lnTo>
                <a:lnTo>
                  <a:pt x="343687" y="329145"/>
                </a:lnTo>
                <a:lnTo>
                  <a:pt x="187121" y="17258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gdeaf0d618d_0_477"/>
          <p:cNvSpPr/>
          <p:nvPr/>
        </p:nvSpPr>
        <p:spPr>
          <a:xfrm>
            <a:off x="7345210" y="8346046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74" y="16014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14" y="1549"/>
                </a:lnTo>
                <a:lnTo>
                  <a:pt x="0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14" y="343687"/>
                </a:lnTo>
                <a:lnTo>
                  <a:pt x="171056" y="188633"/>
                </a:lnTo>
                <a:lnTo>
                  <a:pt x="327672" y="345236"/>
                </a:lnTo>
                <a:lnTo>
                  <a:pt x="343674" y="329222"/>
                </a:lnTo>
                <a:lnTo>
                  <a:pt x="187071" y="172618"/>
                </a:lnTo>
                <a:lnTo>
                  <a:pt x="343674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gdeaf0d618d_0_477"/>
          <p:cNvSpPr/>
          <p:nvPr/>
        </p:nvSpPr>
        <p:spPr>
          <a:xfrm>
            <a:off x="4900688" y="8345678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903" y="16002"/>
                </a:moveTo>
                <a:lnTo>
                  <a:pt x="327888" y="0"/>
                </a:lnTo>
                <a:lnTo>
                  <a:pt x="170942" y="156946"/>
                </a:lnTo>
                <a:lnTo>
                  <a:pt x="16014" y="2006"/>
                </a:lnTo>
                <a:lnTo>
                  <a:pt x="0" y="18021"/>
                </a:lnTo>
                <a:lnTo>
                  <a:pt x="154927" y="172961"/>
                </a:lnTo>
                <a:lnTo>
                  <a:pt x="215" y="327672"/>
                </a:lnTo>
                <a:lnTo>
                  <a:pt x="16230" y="343674"/>
                </a:lnTo>
                <a:lnTo>
                  <a:pt x="170942" y="188963"/>
                </a:lnTo>
                <a:lnTo>
                  <a:pt x="327672" y="345694"/>
                </a:lnTo>
                <a:lnTo>
                  <a:pt x="343674" y="329679"/>
                </a:lnTo>
                <a:lnTo>
                  <a:pt x="186944" y="172961"/>
                </a:lnTo>
                <a:lnTo>
                  <a:pt x="343903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gdeaf0d618d_0_477"/>
          <p:cNvSpPr/>
          <p:nvPr/>
        </p:nvSpPr>
        <p:spPr>
          <a:xfrm>
            <a:off x="11011713" y="7130135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81" y="156591"/>
                </a:lnTo>
                <a:lnTo>
                  <a:pt x="16014" y="1524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87" y="329196"/>
                </a:lnTo>
                <a:lnTo>
                  <a:pt x="187096" y="172605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gdeaf0d618d_0_477"/>
          <p:cNvSpPr/>
          <p:nvPr/>
        </p:nvSpPr>
        <p:spPr>
          <a:xfrm>
            <a:off x="8567204" y="7129932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74" y="16002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02" y="1549"/>
                </a:lnTo>
                <a:lnTo>
                  <a:pt x="0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02" y="343674"/>
                </a:lnTo>
                <a:lnTo>
                  <a:pt x="171056" y="188620"/>
                </a:lnTo>
                <a:lnTo>
                  <a:pt x="327672" y="345236"/>
                </a:lnTo>
                <a:lnTo>
                  <a:pt x="343674" y="329222"/>
                </a:lnTo>
                <a:lnTo>
                  <a:pt x="187058" y="172618"/>
                </a:lnTo>
                <a:lnTo>
                  <a:pt x="343674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gdeaf0d618d_0_477"/>
          <p:cNvSpPr/>
          <p:nvPr/>
        </p:nvSpPr>
        <p:spPr>
          <a:xfrm>
            <a:off x="6122987" y="7129767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674" y="16014"/>
                </a:moveTo>
                <a:lnTo>
                  <a:pt x="327672" y="0"/>
                </a:lnTo>
                <a:lnTo>
                  <a:pt x="170916" y="156756"/>
                </a:lnTo>
                <a:lnTo>
                  <a:pt x="16002" y="1841"/>
                </a:lnTo>
                <a:lnTo>
                  <a:pt x="0" y="17843"/>
                </a:lnTo>
                <a:lnTo>
                  <a:pt x="154914" y="172758"/>
                </a:lnTo>
                <a:lnTo>
                  <a:pt x="0" y="327672"/>
                </a:lnTo>
                <a:lnTo>
                  <a:pt x="16002" y="343674"/>
                </a:lnTo>
                <a:lnTo>
                  <a:pt x="170916" y="188772"/>
                </a:lnTo>
                <a:lnTo>
                  <a:pt x="327672" y="345516"/>
                </a:lnTo>
                <a:lnTo>
                  <a:pt x="343674" y="329514"/>
                </a:lnTo>
                <a:lnTo>
                  <a:pt x="186918" y="172770"/>
                </a:lnTo>
                <a:lnTo>
                  <a:pt x="343674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gdeaf0d618d_0_477"/>
          <p:cNvSpPr/>
          <p:nvPr/>
        </p:nvSpPr>
        <p:spPr>
          <a:xfrm>
            <a:off x="3678466" y="7129932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687" y="16002"/>
                </a:moveTo>
                <a:lnTo>
                  <a:pt x="327672" y="0"/>
                </a:lnTo>
                <a:lnTo>
                  <a:pt x="170942" y="156730"/>
                </a:lnTo>
                <a:lnTo>
                  <a:pt x="16014" y="1803"/>
                </a:lnTo>
                <a:lnTo>
                  <a:pt x="12" y="17818"/>
                </a:lnTo>
                <a:lnTo>
                  <a:pt x="154927" y="172745"/>
                </a:lnTo>
                <a:lnTo>
                  <a:pt x="0" y="327672"/>
                </a:lnTo>
                <a:lnTo>
                  <a:pt x="16014" y="343674"/>
                </a:lnTo>
                <a:lnTo>
                  <a:pt x="170929" y="188760"/>
                </a:lnTo>
                <a:lnTo>
                  <a:pt x="327672" y="345490"/>
                </a:lnTo>
                <a:lnTo>
                  <a:pt x="343687" y="329476"/>
                </a:lnTo>
                <a:lnTo>
                  <a:pt x="186944" y="172745"/>
                </a:lnTo>
                <a:lnTo>
                  <a:pt x="343687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gdeaf0d618d_0_477"/>
          <p:cNvSpPr/>
          <p:nvPr/>
        </p:nvSpPr>
        <p:spPr>
          <a:xfrm>
            <a:off x="12064861" y="1536813"/>
            <a:ext cx="681990" cy="681989"/>
          </a:xfrm>
          <a:custGeom>
            <a:rect b="b" l="l" r="r" t="t"/>
            <a:pathLst>
              <a:path extrusionOk="0" h="681989" w="681990">
                <a:moveTo>
                  <a:pt x="681380" y="584898"/>
                </a:moveTo>
                <a:lnTo>
                  <a:pt x="437375" y="340906"/>
                </a:lnTo>
                <a:lnTo>
                  <a:pt x="681316" y="96888"/>
                </a:lnTo>
                <a:lnTo>
                  <a:pt x="584390" y="0"/>
                </a:lnTo>
                <a:lnTo>
                  <a:pt x="340474" y="244005"/>
                </a:lnTo>
                <a:lnTo>
                  <a:pt x="96913" y="431"/>
                </a:lnTo>
                <a:lnTo>
                  <a:pt x="0" y="97345"/>
                </a:lnTo>
                <a:lnTo>
                  <a:pt x="243573" y="340931"/>
                </a:lnTo>
                <a:lnTo>
                  <a:pt x="25" y="584568"/>
                </a:lnTo>
                <a:lnTo>
                  <a:pt x="96951" y="681469"/>
                </a:lnTo>
                <a:lnTo>
                  <a:pt x="340487" y="437845"/>
                </a:lnTo>
                <a:lnTo>
                  <a:pt x="584466" y="681812"/>
                </a:lnTo>
                <a:lnTo>
                  <a:pt x="681380" y="584898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gdeaf0d618d_0_477"/>
          <p:cNvSpPr/>
          <p:nvPr/>
        </p:nvSpPr>
        <p:spPr>
          <a:xfrm>
            <a:off x="9620339" y="1536458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697" y="585343"/>
                </a:moveTo>
                <a:lnTo>
                  <a:pt x="437311" y="340982"/>
                </a:lnTo>
                <a:lnTo>
                  <a:pt x="681393" y="96913"/>
                </a:lnTo>
                <a:lnTo>
                  <a:pt x="584479" y="0"/>
                </a:lnTo>
                <a:lnTo>
                  <a:pt x="340398" y="244068"/>
                </a:lnTo>
                <a:lnTo>
                  <a:pt x="97218" y="876"/>
                </a:lnTo>
                <a:lnTo>
                  <a:pt x="304" y="97777"/>
                </a:lnTo>
                <a:lnTo>
                  <a:pt x="243497" y="340982"/>
                </a:lnTo>
                <a:lnTo>
                  <a:pt x="0" y="584466"/>
                </a:lnTo>
                <a:lnTo>
                  <a:pt x="96913" y="681380"/>
                </a:lnTo>
                <a:lnTo>
                  <a:pt x="340410" y="437896"/>
                </a:lnTo>
                <a:lnTo>
                  <a:pt x="584784" y="682256"/>
                </a:lnTo>
                <a:lnTo>
                  <a:pt x="681697" y="58534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gdeaf0d618d_0_477"/>
          <p:cNvSpPr/>
          <p:nvPr/>
        </p:nvSpPr>
        <p:spPr>
          <a:xfrm>
            <a:off x="7176135" y="1536331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596" y="96913"/>
                </a:moveTo>
                <a:lnTo>
                  <a:pt x="584682" y="0"/>
                </a:lnTo>
                <a:lnTo>
                  <a:pt x="340233" y="244449"/>
                </a:lnTo>
                <a:lnTo>
                  <a:pt x="96913" y="1117"/>
                </a:lnTo>
                <a:lnTo>
                  <a:pt x="0" y="98031"/>
                </a:lnTo>
                <a:lnTo>
                  <a:pt x="243319" y="341363"/>
                </a:lnTo>
                <a:lnTo>
                  <a:pt x="203" y="584479"/>
                </a:lnTo>
                <a:lnTo>
                  <a:pt x="97116" y="681393"/>
                </a:lnTo>
                <a:lnTo>
                  <a:pt x="340233" y="438277"/>
                </a:lnTo>
                <a:lnTo>
                  <a:pt x="584466" y="682498"/>
                </a:lnTo>
                <a:lnTo>
                  <a:pt x="681380" y="585584"/>
                </a:lnTo>
                <a:lnTo>
                  <a:pt x="437146" y="341363"/>
                </a:lnTo>
                <a:lnTo>
                  <a:pt x="681596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gdeaf0d618d_0_477"/>
          <p:cNvSpPr/>
          <p:nvPr/>
        </p:nvSpPr>
        <p:spPr>
          <a:xfrm>
            <a:off x="4731829" y="1536496"/>
            <a:ext cx="681989" cy="681989"/>
          </a:xfrm>
          <a:custGeom>
            <a:rect b="b" l="l" r="r" t="t"/>
            <a:pathLst>
              <a:path extrusionOk="0" h="681989" w="681989">
                <a:moveTo>
                  <a:pt x="681634" y="97409"/>
                </a:moveTo>
                <a:lnTo>
                  <a:pt x="584695" y="520"/>
                </a:lnTo>
                <a:lnTo>
                  <a:pt x="341109" y="244195"/>
                </a:lnTo>
                <a:lnTo>
                  <a:pt x="96913" y="0"/>
                </a:lnTo>
                <a:lnTo>
                  <a:pt x="0" y="96913"/>
                </a:lnTo>
                <a:lnTo>
                  <a:pt x="244208" y="341134"/>
                </a:lnTo>
                <a:lnTo>
                  <a:pt x="330" y="585089"/>
                </a:lnTo>
                <a:lnTo>
                  <a:pt x="97256" y="681990"/>
                </a:lnTo>
                <a:lnTo>
                  <a:pt x="341122" y="438048"/>
                </a:lnTo>
                <a:lnTo>
                  <a:pt x="584479" y="681380"/>
                </a:lnTo>
                <a:lnTo>
                  <a:pt x="681393" y="584466"/>
                </a:lnTo>
                <a:lnTo>
                  <a:pt x="438023" y="341109"/>
                </a:lnTo>
                <a:lnTo>
                  <a:pt x="681634" y="9740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gdeaf0d618d_0_477"/>
          <p:cNvSpPr/>
          <p:nvPr/>
        </p:nvSpPr>
        <p:spPr>
          <a:xfrm>
            <a:off x="3509645" y="316750"/>
            <a:ext cx="681989" cy="681990"/>
          </a:xfrm>
          <a:custGeom>
            <a:rect b="b" l="l" r="r" t="t"/>
            <a:pathLst>
              <a:path extrusionOk="0" h="681990" w="681989">
                <a:moveTo>
                  <a:pt x="681393" y="584466"/>
                </a:moveTo>
                <a:lnTo>
                  <a:pt x="437718" y="340804"/>
                </a:lnTo>
                <a:lnTo>
                  <a:pt x="681329" y="97116"/>
                </a:lnTo>
                <a:lnTo>
                  <a:pt x="584390" y="215"/>
                </a:lnTo>
                <a:lnTo>
                  <a:pt x="340804" y="243890"/>
                </a:lnTo>
                <a:lnTo>
                  <a:pt x="96913" y="0"/>
                </a:lnTo>
                <a:lnTo>
                  <a:pt x="0" y="96913"/>
                </a:lnTo>
                <a:lnTo>
                  <a:pt x="243903" y="340817"/>
                </a:lnTo>
                <a:lnTo>
                  <a:pt x="25" y="584796"/>
                </a:lnTo>
                <a:lnTo>
                  <a:pt x="96951" y="681685"/>
                </a:lnTo>
                <a:lnTo>
                  <a:pt x="340817" y="437730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gdeaf0d618d_0_477"/>
          <p:cNvSpPr/>
          <p:nvPr/>
        </p:nvSpPr>
        <p:spPr>
          <a:xfrm>
            <a:off x="5954154" y="316661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93" y="584466"/>
                </a:moveTo>
                <a:lnTo>
                  <a:pt x="437845" y="340944"/>
                </a:lnTo>
                <a:lnTo>
                  <a:pt x="681329" y="97370"/>
                </a:lnTo>
                <a:lnTo>
                  <a:pt x="584403" y="469"/>
                </a:lnTo>
                <a:lnTo>
                  <a:pt x="340931" y="244030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56"/>
                </a:lnTo>
                <a:lnTo>
                  <a:pt x="25" y="585050"/>
                </a:lnTo>
                <a:lnTo>
                  <a:pt x="96964" y="681939"/>
                </a:lnTo>
                <a:lnTo>
                  <a:pt x="340944" y="437870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gdeaf0d618d_0_477"/>
          <p:cNvSpPr/>
          <p:nvPr/>
        </p:nvSpPr>
        <p:spPr>
          <a:xfrm>
            <a:off x="8398370" y="316534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80" y="96913"/>
                </a:moveTo>
                <a:lnTo>
                  <a:pt x="584466" y="0"/>
                </a:lnTo>
                <a:lnTo>
                  <a:pt x="340245" y="244221"/>
                </a:lnTo>
                <a:lnTo>
                  <a:pt x="96913" y="876"/>
                </a:lnTo>
                <a:lnTo>
                  <a:pt x="0" y="97790"/>
                </a:lnTo>
                <a:lnTo>
                  <a:pt x="243332" y="341134"/>
                </a:lnTo>
                <a:lnTo>
                  <a:pt x="0" y="584479"/>
                </a:lnTo>
                <a:lnTo>
                  <a:pt x="96913" y="681393"/>
                </a:lnTo>
                <a:lnTo>
                  <a:pt x="340258" y="438048"/>
                </a:lnTo>
                <a:lnTo>
                  <a:pt x="584466" y="682256"/>
                </a:lnTo>
                <a:lnTo>
                  <a:pt x="681380" y="585343"/>
                </a:lnTo>
                <a:lnTo>
                  <a:pt x="437159" y="341134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gdeaf0d618d_0_477"/>
          <p:cNvSpPr/>
          <p:nvPr/>
        </p:nvSpPr>
        <p:spPr>
          <a:xfrm>
            <a:off x="10842879" y="316331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93" y="96913"/>
                </a:moveTo>
                <a:lnTo>
                  <a:pt x="584479" y="0"/>
                </a:lnTo>
                <a:lnTo>
                  <a:pt x="340220" y="244259"/>
                </a:lnTo>
                <a:lnTo>
                  <a:pt x="96913" y="952"/>
                </a:lnTo>
                <a:lnTo>
                  <a:pt x="0" y="97866"/>
                </a:lnTo>
                <a:lnTo>
                  <a:pt x="243306" y="341172"/>
                </a:lnTo>
                <a:lnTo>
                  <a:pt x="0" y="584479"/>
                </a:lnTo>
                <a:lnTo>
                  <a:pt x="96913" y="681393"/>
                </a:lnTo>
                <a:lnTo>
                  <a:pt x="340220" y="438086"/>
                </a:lnTo>
                <a:lnTo>
                  <a:pt x="584479" y="682332"/>
                </a:lnTo>
                <a:lnTo>
                  <a:pt x="681393" y="585419"/>
                </a:lnTo>
                <a:lnTo>
                  <a:pt x="437134" y="341172"/>
                </a:lnTo>
                <a:lnTo>
                  <a:pt x="681393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gdeaf0d618d_0_477"/>
          <p:cNvSpPr/>
          <p:nvPr/>
        </p:nvSpPr>
        <p:spPr>
          <a:xfrm>
            <a:off x="11011561" y="1702917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890" y="330060"/>
                </a:moveTo>
                <a:lnTo>
                  <a:pt x="186753" y="172935"/>
                </a:lnTo>
                <a:lnTo>
                  <a:pt x="343674" y="16014"/>
                </a:lnTo>
                <a:lnTo>
                  <a:pt x="327672" y="0"/>
                </a:lnTo>
                <a:lnTo>
                  <a:pt x="170751" y="156921"/>
                </a:lnTo>
                <a:lnTo>
                  <a:pt x="16217" y="2387"/>
                </a:lnTo>
                <a:lnTo>
                  <a:pt x="203" y="18389"/>
                </a:lnTo>
                <a:lnTo>
                  <a:pt x="154736" y="172935"/>
                </a:lnTo>
                <a:lnTo>
                  <a:pt x="0" y="327672"/>
                </a:lnTo>
                <a:lnTo>
                  <a:pt x="16014" y="343687"/>
                </a:lnTo>
                <a:lnTo>
                  <a:pt x="170751" y="188950"/>
                </a:lnTo>
                <a:lnTo>
                  <a:pt x="327875" y="346062"/>
                </a:lnTo>
                <a:lnTo>
                  <a:pt x="343890" y="330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gdeaf0d618d_0_477"/>
          <p:cNvSpPr/>
          <p:nvPr/>
        </p:nvSpPr>
        <p:spPr>
          <a:xfrm>
            <a:off x="8567052" y="1703095"/>
            <a:ext cx="344804" cy="346075"/>
          </a:xfrm>
          <a:custGeom>
            <a:rect b="b" l="l" r="r" t="t"/>
            <a:pathLst>
              <a:path extrusionOk="0" h="346075" w="344804">
                <a:moveTo>
                  <a:pt x="344195" y="329958"/>
                </a:moveTo>
                <a:lnTo>
                  <a:pt x="186956" y="172720"/>
                </a:lnTo>
                <a:lnTo>
                  <a:pt x="343674" y="16002"/>
                </a:lnTo>
                <a:lnTo>
                  <a:pt x="327672" y="0"/>
                </a:lnTo>
                <a:lnTo>
                  <a:pt x="170954" y="156718"/>
                </a:lnTo>
                <a:lnTo>
                  <a:pt x="16522" y="2286"/>
                </a:lnTo>
                <a:lnTo>
                  <a:pt x="508" y="18300"/>
                </a:lnTo>
                <a:lnTo>
                  <a:pt x="154940" y="172732"/>
                </a:lnTo>
                <a:lnTo>
                  <a:pt x="0" y="327672"/>
                </a:lnTo>
                <a:lnTo>
                  <a:pt x="16002" y="343674"/>
                </a:lnTo>
                <a:lnTo>
                  <a:pt x="170942" y="188734"/>
                </a:lnTo>
                <a:lnTo>
                  <a:pt x="328180" y="345973"/>
                </a:lnTo>
                <a:lnTo>
                  <a:pt x="344195" y="3299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gdeaf0d618d_0_477"/>
          <p:cNvSpPr/>
          <p:nvPr/>
        </p:nvSpPr>
        <p:spPr>
          <a:xfrm>
            <a:off x="6122530" y="1702917"/>
            <a:ext cx="344804" cy="346075"/>
          </a:xfrm>
          <a:custGeom>
            <a:rect b="b" l="l" r="r" t="t"/>
            <a:pathLst>
              <a:path extrusionOk="0" h="346075" w="344804">
                <a:moveTo>
                  <a:pt x="344195" y="329971"/>
                </a:moveTo>
                <a:lnTo>
                  <a:pt x="186956" y="172745"/>
                </a:lnTo>
                <a:lnTo>
                  <a:pt x="343674" y="16014"/>
                </a:lnTo>
                <a:lnTo>
                  <a:pt x="327672" y="0"/>
                </a:lnTo>
                <a:lnTo>
                  <a:pt x="170942" y="156730"/>
                </a:lnTo>
                <a:lnTo>
                  <a:pt x="16522" y="2298"/>
                </a:lnTo>
                <a:lnTo>
                  <a:pt x="520" y="18313"/>
                </a:lnTo>
                <a:lnTo>
                  <a:pt x="154927" y="172745"/>
                </a:lnTo>
                <a:lnTo>
                  <a:pt x="0" y="327672"/>
                </a:lnTo>
                <a:lnTo>
                  <a:pt x="16014" y="343687"/>
                </a:lnTo>
                <a:lnTo>
                  <a:pt x="170942" y="188760"/>
                </a:lnTo>
                <a:lnTo>
                  <a:pt x="328180" y="345986"/>
                </a:lnTo>
                <a:lnTo>
                  <a:pt x="344195" y="3299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gdeaf0d618d_0_477"/>
          <p:cNvSpPr/>
          <p:nvPr/>
        </p:nvSpPr>
        <p:spPr>
          <a:xfrm>
            <a:off x="3678021" y="1702752"/>
            <a:ext cx="344804" cy="346710"/>
          </a:xfrm>
          <a:custGeom>
            <a:rect b="b" l="l" r="r" t="t"/>
            <a:pathLst>
              <a:path extrusionOk="0" h="346710" w="344804">
                <a:moveTo>
                  <a:pt x="344500" y="330263"/>
                </a:moveTo>
                <a:lnTo>
                  <a:pt x="186956" y="172732"/>
                </a:lnTo>
                <a:lnTo>
                  <a:pt x="343674" y="16014"/>
                </a:lnTo>
                <a:lnTo>
                  <a:pt x="327672" y="0"/>
                </a:lnTo>
                <a:lnTo>
                  <a:pt x="170954" y="156718"/>
                </a:lnTo>
                <a:lnTo>
                  <a:pt x="16827" y="2590"/>
                </a:lnTo>
                <a:lnTo>
                  <a:pt x="812" y="18605"/>
                </a:lnTo>
                <a:lnTo>
                  <a:pt x="154940" y="172732"/>
                </a:lnTo>
                <a:lnTo>
                  <a:pt x="0" y="327672"/>
                </a:lnTo>
                <a:lnTo>
                  <a:pt x="16002" y="343687"/>
                </a:lnTo>
                <a:lnTo>
                  <a:pt x="170942" y="188747"/>
                </a:lnTo>
                <a:lnTo>
                  <a:pt x="328485" y="346278"/>
                </a:lnTo>
                <a:lnTo>
                  <a:pt x="344500" y="3302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gdeaf0d618d_0_477"/>
          <p:cNvSpPr/>
          <p:nvPr/>
        </p:nvSpPr>
        <p:spPr>
          <a:xfrm>
            <a:off x="12233847" y="488162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246" y="156425"/>
                </a:lnTo>
                <a:lnTo>
                  <a:pt x="16014" y="1181"/>
                </a:lnTo>
                <a:lnTo>
                  <a:pt x="0" y="17195"/>
                </a:lnTo>
                <a:lnTo>
                  <a:pt x="155232" y="172440"/>
                </a:lnTo>
                <a:lnTo>
                  <a:pt x="0" y="327672"/>
                </a:lnTo>
                <a:lnTo>
                  <a:pt x="16014" y="343687"/>
                </a:lnTo>
                <a:lnTo>
                  <a:pt x="171246" y="188455"/>
                </a:lnTo>
                <a:lnTo>
                  <a:pt x="327672" y="344868"/>
                </a:lnTo>
                <a:lnTo>
                  <a:pt x="343687" y="328853"/>
                </a:lnTo>
                <a:lnTo>
                  <a:pt x="187261" y="17244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gdeaf0d618d_0_477"/>
          <p:cNvSpPr/>
          <p:nvPr/>
        </p:nvSpPr>
        <p:spPr>
          <a:xfrm>
            <a:off x="9789338" y="487997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14" y="1562"/>
                </a:lnTo>
                <a:lnTo>
                  <a:pt x="12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14" y="343687"/>
                </a:lnTo>
                <a:lnTo>
                  <a:pt x="171069" y="188633"/>
                </a:lnTo>
                <a:lnTo>
                  <a:pt x="327672" y="345236"/>
                </a:lnTo>
                <a:lnTo>
                  <a:pt x="343687" y="329234"/>
                </a:lnTo>
                <a:lnTo>
                  <a:pt x="187071" y="172631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gdeaf0d618d_0_477"/>
          <p:cNvSpPr/>
          <p:nvPr/>
        </p:nvSpPr>
        <p:spPr>
          <a:xfrm>
            <a:off x="7344829" y="487831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979" y="329514"/>
                </a:moveTo>
                <a:lnTo>
                  <a:pt x="187071" y="172618"/>
                </a:lnTo>
                <a:lnTo>
                  <a:pt x="343674" y="16014"/>
                </a:lnTo>
                <a:lnTo>
                  <a:pt x="327660" y="0"/>
                </a:lnTo>
                <a:lnTo>
                  <a:pt x="171056" y="156616"/>
                </a:lnTo>
                <a:lnTo>
                  <a:pt x="16306" y="1854"/>
                </a:lnTo>
                <a:lnTo>
                  <a:pt x="304" y="17856"/>
                </a:lnTo>
                <a:lnTo>
                  <a:pt x="155054" y="172618"/>
                </a:lnTo>
                <a:lnTo>
                  <a:pt x="0" y="327672"/>
                </a:lnTo>
                <a:lnTo>
                  <a:pt x="16002" y="343687"/>
                </a:lnTo>
                <a:lnTo>
                  <a:pt x="171056" y="188633"/>
                </a:lnTo>
                <a:lnTo>
                  <a:pt x="327964" y="345528"/>
                </a:lnTo>
                <a:lnTo>
                  <a:pt x="343979" y="3295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gdeaf0d618d_0_477"/>
          <p:cNvSpPr/>
          <p:nvPr/>
        </p:nvSpPr>
        <p:spPr>
          <a:xfrm>
            <a:off x="4900612" y="487755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903" y="16014"/>
                </a:moveTo>
                <a:lnTo>
                  <a:pt x="327888" y="0"/>
                </a:lnTo>
                <a:lnTo>
                  <a:pt x="171094" y="156794"/>
                </a:lnTo>
                <a:lnTo>
                  <a:pt x="16014" y="1714"/>
                </a:lnTo>
                <a:lnTo>
                  <a:pt x="0" y="17729"/>
                </a:lnTo>
                <a:lnTo>
                  <a:pt x="155079" y="172808"/>
                </a:lnTo>
                <a:lnTo>
                  <a:pt x="215" y="327672"/>
                </a:lnTo>
                <a:lnTo>
                  <a:pt x="16230" y="343674"/>
                </a:lnTo>
                <a:lnTo>
                  <a:pt x="171081" y="188823"/>
                </a:lnTo>
                <a:lnTo>
                  <a:pt x="327672" y="345401"/>
                </a:lnTo>
                <a:lnTo>
                  <a:pt x="343687" y="329387"/>
                </a:lnTo>
                <a:lnTo>
                  <a:pt x="187096" y="172808"/>
                </a:lnTo>
                <a:lnTo>
                  <a:pt x="343903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gdeaf0d618d_0_477"/>
          <p:cNvSpPr/>
          <p:nvPr/>
        </p:nvSpPr>
        <p:spPr>
          <a:xfrm>
            <a:off x="1326019" y="8137423"/>
            <a:ext cx="681989" cy="682625"/>
          </a:xfrm>
          <a:custGeom>
            <a:rect b="b" l="l" r="r" t="t"/>
            <a:pathLst>
              <a:path extrusionOk="0" h="682625" w="681989">
                <a:moveTo>
                  <a:pt x="681380" y="96913"/>
                </a:moveTo>
                <a:lnTo>
                  <a:pt x="584466" y="0"/>
                </a:lnTo>
                <a:lnTo>
                  <a:pt x="340207" y="244259"/>
                </a:lnTo>
                <a:lnTo>
                  <a:pt x="96913" y="952"/>
                </a:lnTo>
                <a:lnTo>
                  <a:pt x="0" y="97866"/>
                </a:lnTo>
                <a:lnTo>
                  <a:pt x="243293" y="341172"/>
                </a:lnTo>
                <a:lnTo>
                  <a:pt x="0" y="584466"/>
                </a:lnTo>
                <a:lnTo>
                  <a:pt x="96913" y="681380"/>
                </a:lnTo>
                <a:lnTo>
                  <a:pt x="340207" y="438086"/>
                </a:lnTo>
                <a:lnTo>
                  <a:pt x="584466" y="682332"/>
                </a:lnTo>
                <a:lnTo>
                  <a:pt x="681380" y="585419"/>
                </a:lnTo>
                <a:lnTo>
                  <a:pt x="437121" y="341172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gdeaf0d618d_0_477"/>
          <p:cNvSpPr/>
          <p:nvPr/>
        </p:nvSpPr>
        <p:spPr>
          <a:xfrm>
            <a:off x="2547886" y="6963194"/>
            <a:ext cx="681989" cy="681990"/>
          </a:xfrm>
          <a:custGeom>
            <a:rect b="b" l="l" r="r" t="t"/>
            <a:pathLst>
              <a:path extrusionOk="0" h="681990" w="681989">
                <a:moveTo>
                  <a:pt x="681558" y="585076"/>
                </a:moveTo>
                <a:lnTo>
                  <a:pt x="437375" y="340893"/>
                </a:lnTo>
                <a:lnTo>
                  <a:pt x="681291" y="96901"/>
                </a:lnTo>
                <a:lnTo>
                  <a:pt x="584365" y="0"/>
                </a:lnTo>
                <a:lnTo>
                  <a:pt x="340474" y="243992"/>
                </a:lnTo>
                <a:lnTo>
                  <a:pt x="97091" y="596"/>
                </a:lnTo>
                <a:lnTo>
                  <a:pt x="177" y="97510"/>
                </a:lnTo>
                <a:lnTo>
                  <a:pt x="243560" y="340918"/>
                </a:lnTo>
                <a:lnTo>
                  <a:pt x="0" y="584581"/>
                </a:lnTo>
                <a:lnTo>
                  <a:pt x="96926" y="681469"/>
                </a:lnTo>
                <a:lnTo>
                  <a:pt x="340474" y="437832"/>
                </a:lnTo>
                <a:lnTo>
                  <a:pt x="584644" y="681990"/>
                </a:lnTo>
                <a:lnTo>
                  <a:pt x="681558" y="5850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gdeaf0d618d_0_477"/>
          <p:cNvSpPr/>
          <p:nvPr/>
        </p:nvSpPr>
        <p:spPr>
          <a:xfrm>
            <a:off x="103644" y="6962470"/>
            <a:ext cx="681990" cy="683259"/>
          </a:xfrm>
          <a:custGeom>
            <a:rect b="b" l="l" r="r" t="t"/>
            <a:pathLst>
              <a:path extrusionOk="0" h="683259" w="681990">
                <a:moveTo>
                  <a:pt x="681583" y="585876"/>
                </a:moveTo>
                <a:lnTo>
                  <a:pt x="436994" y="341299"/>
                </a:lnTo>
                <a:lnTo>
                  <a:pt x="681380" y="96913"/>
                </a:lnTo>
                <a:lnTo>
                  <a:pt x="584466" y="0"/>
                </a:lnTo>
                <a:lnTo>
                  <a:pt x="340080" y="244386"/>
                </a:lnTo>
                <a:lnTo>
                  <a:pt x="97116" y="1409"/>
                </a:lnTo>
                <a:lnTo>
                  <a:pt x="203" y="98323"/>
                </a:lnTo>
                <a:lnTo>
                  <a:pt x="243166" y="341299"/>
                </a:lnTo>
                <a:lnTo>
                  <a:pt x="0" y="584479"/>
                </a:lnTo>
                <a:lnTo>
                  <a:pt x="96913" y="681393"/>
                </a:lnTo>
                <a:lnTo>
                  <a:pt x="340080" y="438213"/>
                </a:lnTo>
                <a:lnTo>
                  <a:pt x="584669" y="682790"/>
                </a:lnTo>
                <a:lnTo>
                  <a:pt x="681583" y="5858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gdeaf0d618d_0_477"/>
          <p:cNvSpPr/>
          <p:nvPr/>
        </p:nvSpPr>
        <p:spPr>
          <a:xfrm>
            <a:off x="2717279" y="8346084"/>
            <a:ext cx="344169" cy="345440"/>
          </a:xfrm>
          <a:custGeom>
            <a:rect b="b" l="l" r="r" t="t"/>
            <a:pathLst>
              <a:path extrusionOk="0" h="345440" w="344169">
                <a:moveTo>
                  <a:pt x="343687" y="16014"/>
                </a:moveTo>
                <a:lnTo>
                  <a:pt x="327672" y="0"/>
                </a:lnTo>
                <a:lnTo>
                  <a:pt x="171081" y="156591"/>
                </a:lnTo>
                <a:lnTo>
                  <a:pt x="16014" y="1511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87" y="329184"/>
                </a:lnTo>
                <a:lnTo>
                  <a:pt x="187096" y="172605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gdeaf0d618d_0_477"/>
          <p:cNvSpPr/>
          <p:nvPr/>
        </p:nvSpPr>
        <p:spPr>
          <a:xfrm>
            <a:off x="272770" y="8346211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107" y="156565"/>
                </a:lnTo>
                <a:lnTo>
                  <a:pt x="16014" y="1473"/>
                </a:lnTo>
                <a:lnTo>
                  <a:pt x="0" y="17487"/>
                </a:lnTo>
                <a:lnTo>
                  <a:pt x="155092" y="172580"/>
                </a:lnTo>
                <a:lnTo>
                  <a:pt x="0" y="327672"/>
                </a:lnTo>
                <a:lnTo>
                  <a:pt x="16014" y="343687"/>
                </a:lnTo>
                <a:lnTo>
                  <a:pt x="171107" y="188595"/>
                </a:lnTo>
                <a:lnTo>
                  <a:pt x="327672" y="345160"/>
                </a:lnTo>
                <a:lnTo>
                  <a:pt x="343687" y="329145"/>
                </a:lnTo>
                <a:lnTo>
                  <a:pt x="187121" y="17258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gdeaf0d618d_0_477"/>
          <p:cNvSpPr/>
          <p:nvPr/>
        </p:nvSpPr>
        <p:spPr>
          <a:xfrm>
            <a:off x="1495069" y="7130135"/>
            <a:ext cx="344169" cy="345440"/>
          </a:xfrm>
          <a:custGeom>
            <a:rect b="b" l="l" r="r" t="t"/>
            <a:pathLst>
              <a:path extrusionOk="0" h="345440" w="344169">
                <a:moveTo>
                  <a:pt x="343674" y="16014"/>
                </a:moveTo>
                <a:lnTo>
                  <a:pt x="327672" y="0"/>
                </a:lnTo>
                <a:lnTo>
                  <a:pt x="171069" y="156603"/>
                </a:lnTo>
                <a:lnTo>
                  <a:pt x="16002" y="1524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74" y="329196"/>
                </a:lnTo>
                <a:lnTo>
                  <a:pt x="187083" y="172618"/>
                </a:lnTo>
                <a:lnTo>
                  <a:pt x="343674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gdeaf0d618d_0_477"/>
          <p:cNvSpPr/>
          <p:nvPr/>
        </p:nvSpPr>
        <p:spPr>
          <a:xfrm>
            <a:off x="2548204" y="1536813"/>
            <a:ext cx="681989" cy="681989"/>
          </a:xfrm>
          <a:custGeom>
            <a:rect b="b" l="l" r="r" t="t"/>
            <a:pathLst>
              <a:path extrusionOk="0" h="681989" w="681989">
                <a:moveTo>
                  <a:pt x="681393" y="584898"/>
                </a:moveTo>
                <a:lnTo>
                  <a:pt x="437388" y="340918"/>
                </a:lnTo>
                <a:lnTo>
                  <a:pt x="681329" y="96888"/>
                </a:lnTo>
                <a:lnTo>
                  <a:pt x="584403" y="0"/>
                </a:lnTo>
                <a:lnTo>
                  <a:pt x="340487" y="244005"/>
                </a:lnTo>
                <a:lnTo>
                  <a:pt x="96913" y="431"/>
                </a:lnTo>
                <a:lnTo>
                  <a:pt x="0" y="97345"/>
                </a:lnTo>
                <a:lnTo>
                  <a:pt x="243586" y="340931"/>
                </a:lnTo>
                <a:lnTo>
                  <a:pt x="38" y="584568"/>
                </a:lnTo>
                <a:lnTo>
                  <a:pt x="96964" y="681469"/>
                </a:lnTo>
                <a:lnTo>
                  <a:pt x="340499" y="437845"/>
                </a:lnTo>
                <a:lnTo>
                  <a:pt x="584479" y="681812"/>
                </a:lnTo>
                <a:lnTo>
                  <a:pt x="681393" y="584898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gdeaf0d618d_0_477"/>
          <p:cNvSpPr/>
          <p:nvPr/>
        </p:nvSpPr>
        <p:spPr>
          <a:xfrm>
            <a:off x="103695" y="1536458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685" y="585343"/>
                </a:moveTo>
                <a:lnTo>
                  <a:pt x="437311" y="340982"/>
                </a:lnTo>
                <a:lnTo>
                  <a:pt x="681393" y="96913"/>
                </a:lnTo>
                <a:lnTo>
                  <a:pt x="584479" y="0"/>
                </a:lnTo>
                <a:lnTo>
                  <a:pt x="340398" y="244068"/>
                </a:lnTo>
                <a:lnTo>
                  <a:pt x="97218" y="876"/>
                </a:lnTo>
                <a:lnTo>
                  <a:pt x="304" y="97777"/>
                </a:lnTo>
                <a:lnTo>
                  <a:pt x="243497" y="340982"/>
                </a:lnTo>
                <a:lnTo>
                  <a:pt x="0" y="584466"/>
                </a:lnTo>
                <a:lnTo>
                  <a:pt x="96913" y="681380"/>
                </a:lnTo>
                <a:lnTo>
                  <a:pt x="340410" y="437896"/>
                </a:lnTo>
                <a:lnTo>
                  <a:pt x="584784" y="682256"/>
                </a:lnTo>
                <a:lnTo>
                  <a:pt x="681685" y="58534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gdeaf0d618d_0_477"/>
          <p:cNvSpPr/>
          <p:nvPr/>
        </p:nvSpPr>
        <p:spPr>
          <a:xfrm>
            <a:off x="1326235" y="316331"/>
            <a:ext cx="681989" cy="682625"/>
          </a:xfrm>
          <a:custGeom>
            <a:rect b="b" l="l" r="r" t="t"/>
            <a:pathLst>
              <a:path extrusionOk="0" h="682625" w="681989">
                <a:moveTo>
                  <a:pt x="681393" y="96913"/>
                </a:moveTo>
                <a:lnTo>
                  <a:pt x="584479" y="0"/>
                </a:lnTo>
                <a:lnTo>
                  <a:pt x="340220" y="244259"/>
                </a:lnTo>
                <a:lnTo>
                  <a:pt x="96913" y="952"/>
                </a:lnTo>
                <a:lnTo>
                  <a:pt x="0" y="97866"/>
                </a:lnTo>
                <a:lnTo>
                  <a:pt x="243306" y="341172"/>
                </a:lnTo>
                <a:lnTo>
                  <a:pt x="0" y="584479"/>
                </a:lnTo>
                <a:lnTo>
                  <a:pt x="96913" y="681393"/>
                </a:lnTo>
                <a:lnTo>
                  <a:pt x="340220" y="438086"/>
                </a:lnTo>
                <a:lnTo>
                  <a:pt x="584466" y="682332"/>
                </a:lnTo>
                <a:lnTo>
                  <a:pt x="681393" y="585419"/>
                </a:lnTo>
                <a:lnTo>
                  <a:pt x="437134" y="341172"/>
                </a:lnTo>
                <a:lnTo>
                  <a:pt x="681393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gdeaf0d618d_0_477"/>
          <p:cNvSpPr/>
          <p:nvPr/>
        </p:nvSpPr>
        <p:spPr>
          <a:xfrm>
            <a:off x="1494917" y="1702917"/>
            <a:ext cx="344169" cy="346075"/>
          </a:xfrm>
          <a:custGeom>
            <a:rect b="b" l="l" r="r" t="t"/>
            <a:pathLst>
              <a:path extrusionOk="0" h="346075" w="344169">
                <a:moveTo>
                  <a:pt x="343890" y="330060"/>
                </a:moveTo>
                <a:lnTo>
                  <a:pt x="186753" y="172935"/>
                </a:lnTo>
                <a:lnTo>
                  <a:pt x="343674" y="16014"/>
                </a:lnTo>
                <a:lnTo>
                  <a:pt x="327672" y="0"/>
                </a:lnTo>
                <a:lnTo>
                  <a:pt x="170751" y="156921"/>
                </a:lnTo>
                <a:lnTo>
                  <a:pt x="16217" y="2387"/>
                </a:lnTo>
                <a:lnTo>
                  <a:pt x="203" y="18389"/>
                </a:lnTo>
                <a:lnTo>
                  <a:pt x="154736" y="172935"/>
                </a:lnTo>
                <a:lnTo>
                  <a:pt x="0" y="327672"/>
                </a:lnTo>
                <a:lnTo>
                  <a:pt x="16002" y="343687"/>
                </a:lnTo>
                <a:lnTo>
                  <a:pt x="170751" y="188937"/>
                </a:lnTo>
                <a:lnTo>
                  <a:pt x="327875" y="346062"/>
                </a:lnTo>
                <a:lnTo>
                  <a:pt x="343890" y="330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gdeaf0d618d_0_477"/>
          <p:cNvSpPr/>
          <p:nvPr/>
        </p:nvSpPr>
        <p:spPr>
          <a:xfrm>
            <a:off x="2717203" y="488162"/>
            <a:ext cx="344169" cy="345440"/>
          </a:xfrm>
          <a:custGeom>
            <a:rect b="b" l="l" r="r" t="t"/>
            <a:pathLst>
              <a:path extrusionOk="0" h="345440" w="344169">
                <a:moveTo>
                  <a:pt x="343687" y="16014"/>
                </a:moveTo>
                <a:lnTo>
                  <a:pt x="327672" y="0"/>
                </a:lnTo>
                <a:lnTo>
                  <a:pt x="171246" y="156425"/>
                </a:lnTo>
                <a:lnTo>
                  <a:pt x="16014" y="1181"/>
                </a:lnTo>
                <a:lnTo>
                  <a:pt x="0" y="17195"/>
                </a:lnTo>
                <a:lnTo>
                  <a:pt x="155232" y="172440"/>
                </a:lnTo>
                <a:lnTo>
                  <a:pt x="0" y="327672"/>
                </a:lnTo>
                <a:lnTo>
                  <a:pt x="16014" y="343687"/>
                </a:lnTo>
                <a:lnTo>
                  <a:pt x="171246" y="188455"/>
                </a:lnTo>
                <a:lnTo>
                  <a:pt x="327672" y="344868"/>
                </a:lnTo>
                <a:lnTo>
                  <a:pt x="343687" y="328853"/>
                </a:lnTo>
                <a:lnTo>
                  <a:pt x="187261" y="17244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gdeaf0d618d_0_477"/>
          <p:cNvSpPr/>
          <p:nvPr/>
        </p:nvSpPr>
        <p:spPr>
          <a:xfrm>
            <a:off x="272694" y="487997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14" y="1562"/>
                </a:lnTo>
                <a:lnTo>
                  <a:pt x="0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14" y="343687"/>
                </a:lnTo>
                <a:lnTo>
                  <a:pt x="171069" y="188633"/>
                </a:lnTo>
                <a:lnTo>
                  <a:pt x="327672" y="345236"/>
                </a:lnTo>
                <a:lnTo>
                  <a:pt x="343687" y="329234"/>
                </a:lnTo>
                <a:lnTo>
                  <a:pt x="187071" y="172631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gdeaf0d618d_0_477"/>
          <p:cNvSpPr/>
          <p:nvPr/>
        </p:nvSpPr>
        <p:spPr>
          <a:xfrm>
            <a:off x="13026581" y="8137842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93" y="584466"/>
                </a:moveTo>
                <a:lnTo>
                  <a:pt x="437692" y="340791"/>
                </a:lnTo>
                <a:lnTo>
                  <a:pt x="681329" y="97078"/>
                </a:lnTo>
                <a:lnTo>
                  <a:pt x="584390" y="177"/>
                </a:lnTo>
                <a:lnTo>
                  <a:pt x="340779" y="243878"/>
                </a:lnTo>
                <a:lnTo>
                  <a:pt x="96913" y="0"/>
                </a:lnTo>
                <a:lnTo>
                  <a:pt x="0" y="96913"/>
                </a:lnTo>
                <a:lnTo>
                  <a:pt x="243890" y="340804"/>
                </a:lnTo>
                <a:lnTo>
                  <a:pt x="25" y="584758"/>
                </a:lnTo>
                <a:lnTo>
                  <a:pt x="96951" y="681647"/>
                </a:lnTo>
                <a:lnTo>
                  <a:pt x="340804" y="437718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gdeaf0d618d_0_477"/>
          <p:cNvSpPr/>
          <p:nvPr/>
        </p:nvSpPr>
        <p:spPr>
          <a:xfrm>
            <a:off x="15470798" y="8137715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80" y="584466"/>
                </a:moveTo>
                <a:lnTo>
                  <a:pt x="437832" y="340931"/>
                </a:lnTo>
                <a:lnTo>
                  <a:pt x="681316" y="97370"/>
                </a:lnTo>
                <a:lnTo>
                  <a:pt x="584390" y="469"/>
                </a:lnTo>
                <a:lnTo>
                  <a:pt x="340918" y="244017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56"/>
                </a:lnTo>
                <a:lnTo>
                  <a:pt x="12" y="585050"/>
                </a:lnTo>
                <a:lnTo>
                  <a:pt x="96951" y="681939"/>
                </a:lnTo>
                <a:lnTo>
                  <a:pt x="340944" y="437870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gdeaf0d618d_0_477"/>
          <p:cNvSpPr/>
          <p:nvPr/>
        </p:nvSpPr>
        <p:spPr>
          <a:xfrm>
            <a:off x="14248663" y="6962761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558" y="584479"/>
                </a:moveTo>
                <a:lnTo>
                  <a:pt x="437832" y="340766"/>
                </a:lnTo>
                <a:lnTo>
                  <a:pt x="681304" y="97205"/>
                </a:lnTo>
                <a:lnTo>
                  <a:pt x="584365" y="317"/>
                </a:lnTo>
                <a:lnTo>
                  <a:pt x="340918" y="243852"/>
                </a:lnTo>
                <a:lnTo>
                  <a:pt x="97091" y="0"/>
                </a:lnTo>
                <a:lnTo>
                  <a:pt x="177" y="96913"/>
                </a:lnTo>
                <a:lnTo>
                  <a:pt x="244030" y="340779"/>
                </a:lnTo>
                <a:lnTo>
                  <a:pt x="0" y="584885"/>
                </a:lnTo>
                <a:lnTo>
                  <a:pt x="96926" y="681786"/>
                </a:lnTo>
                <a:lnTo>
                  <a:pt x="340944" y="437692"/>
                </a:lnTo>
                <a:lnTo>
                  <a:pt x="584644" y="681380"/>
                </a:lnTo>
                <a:lnTo>
                  <a:pt x="681558" y="58447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gdeaf0d618d_0_477"/>
          <p:cNvSpPr/>
          <p:nvPr/>
        </p:nvSpPr>
        <p:spPr>
          <a:xfrm>
            <a:off x="14417548" y="8345678"/>
            <a:ext cx="344169" cy="346075"/>
          </a:xfrm>
          <a:custGeom>
            <a:rect b="b" l="l" r="r" t="t"/>
            <a:pathLst>
              <a:path extrusionOk="0" h="346075" w="344169">
                <a:moveTo>
                  <a:pt x="343890" y="16002"/>
                </a:moveTo>
                <a:lnTo>
                  <a:pt x="327875" y="0"/>
                </a:lnTo>
                <a:lnTo>
                  <a:pt x="170929" y="156946"/>
                </a:lnTo>
                <a:lnTo>
                  <a:pt x="16002" y="2006"/>
                </a:lnTo>
                <a:lnTo>
                  <a:pt x="0" y="18021"/>
                </a:lnTo>
                <a:lnTo>
                  <a:pt x="154927" y="172961"/>
                </a:lnTo>
                <a:lnTo>
                  <a:pt x="215" y="327672"/>
                </a:lnTo>
                <a:lnTo>
                  <a:pt x="16217" y="343674"/>
                </a:lnTo>
                <a:lnTo>
                  <a:pt x="170929" y="188963"/>
                </a:lnTo>
                <a:lnTo>
                  <a:pt x="327660" y="345694"/>
                </a:lnTo>
                <a:lnTo>
                  <a:pt x="343674" y="329679"/>
                </a:lnTo>
                <a:lnTo>
                  <a:pt x="186944" y="172948"/>
                </a:lnTo>
                <a:lnTo>
                  <a:pt x="343890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gdeaf0d618d_0_477"/>
          <p:cNvSpPr/>
          <p:nvPr/>
        </p:nvSpPr>
        <p:spPr>
          <a:xfrm>
            <a:off x="15639834" y="7129767"/>
            <a:ext cx="344169" cy="346075"/>
          </a:xfrm>
          <a:custGeom>
            <a:rect b="b" l="l" r="r" t="t"/>
            <a:pathLst>
              <a:path extrusionOk="0" h="346075" w="344169">
                <a:moveTo>
                  <a:pt x="343687" y="16014"/>
                </a:moveTo>
                <a:lnTo>
                  <a:pt x="327672" y="0"/>
                </a:lnTo>
                <a:lnTo>
                  <a:pt x="170916" y="156756"/>
                </a:lnTo>
                <a:lnTo>
                  <a:pt x="16014" y="1841"/>
                </a:lnTo>
                <a:lnTo>
                  <a:pt x="0" y="17843"/>
                </a:lnTo>
                <a:lnTo>
                  <a:pt x="154914" y="172758"/>
                </a:lnTo>
                <a:lnTo>
                  <a:pt x="0" y="327672"/>
                </a:lnTo>
                <a:lnTo>
                  <a:pt x="16014" y="343674"/>
                </a:lnTo>
                <a:lnTo>
                  <a:pt x="170916" y="188772"/>
                </a:lnTo>
                <a:lnTo>
                  <a:pt x="327672" y="345516"/>
                </a:lnTo>
                <a:lnTo>
                  <a:pt x="343687" y="329514"/>
                </a:lnTo>
                <a:lnTo>
                  <a:pt x="186931" y="17277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gdeaf0d618d_0_477"/>
          <p:cNvSpPr/>
          <p:nvPr/>
        </p:nvSpPr>
        <p:spPr>
          <a:xfrm>
            <a:off x="13195327" y="7129932"/>
            <a:ext cx="344169" cy="346075"/>
          </a:xfrm>
          <a:custGeom>
            <a:rect b="b" l="l" r="r" t="t"/>
            <a:pathLst>
              <a:path extrusionOk="0" h="346075" w="344169">
                <a:moveTo>
                  <a:pt x="343687" y="16002"/>
                </a:moveTo>
                <a:lnTo>
                  <a:pt x="327672" y="0"/>
                </a:lnTo>
                <a:lnTo>
                  <a:pt x="170942" y="156730"/>
                </a:lnTo>
                <a:lnTo>
                  <a:pt x="16014" y="1803"/>
                </a:lnTo>
                <a:lnTo>
                  <a:pt x="0" y="17818"/>
                </a:lnTo>
                <a:lnTo>
                  <a:pt x="154927" y="172745"/>
                </a:lnTo>
                <a:lnTo>
                  <a:pt x="0" y="327672"/>
                </a:lnTo>
                <a:lnTo>
                  <a:pt x="16014" y="343674"/>
                </a:lnTo>
                <a:lnTo>
                  <a:pt x="170929" y="188760"/>
                </a:lnTo>
                <a:lnTo>
                  <a:pt x="327672" y="345490"/>
                </a:lnTo>
                <a:lnTo>
                  <a:pt x="343687" y="329476"/>
                </a:lnTo>
                <a:lnTo>
                  <a:pt x="186944" y="172745"/>
                </a:lnTo>
                <a:lnTo>
                  <a:pt x="343687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gdeaf0d618d_0_477"/>
          <p:cNvSpPr/>
          <p:nvPr/>
        </p:nvSpPr>
        <p:spPr>
          <a:xfrm>
            <a:off x="14248689" y="1536496"/>
            <a:ext cx="681990" cy="681989"/>
          </a:xfrm>
          <a:custGeom>
            <a:rect b="b" l="l" r="r" t="t"/>
            <a:pathLst>
              <a:path extrusionOk="0" h="681989" w="681990">
                <a:moveTo>
                  <a:pt x="681621" y="97409"/>
                </a:moveTo>
                <a:lnTo>
                  <a:pt x="584695" y="520"/>
                </a:lnTo>
                <a:lnTo>
                  <a:pt x="341096" y="244195"/>
                </a:lnTo>
                <a:lnTo>
                  <a:pt x="96913" y="0"/>
                </a:lnTo>
                <a:lnTo>
                  <a:pt x="0" y="96913"/>
                </a:lnTo>
                <a:lnTo>
                  <a:pt x="244208" y="341134"/>
                </a:lnTo>
                <a:lnTo>
                  <a:pt x="330" y="585089"/>
                </a:lnTo>
                <a:lnTo>
                  <a:pt x="97256" y="681990"/>
                </a:lnTo>
                <a:lnTo>
                  <a:pt x="341122" y="438048"/>
                </a:lnTo>
                <a:lnTo>
                  <a:pt x="584466" y="681380"/>
                </a:lnTo>
                <a:lnTo>
                  <a:pt x="681380" y="584466"/>
                </a:lnTo>
                <a:lnTo>
                  <a:pt x="438010" y="341109"/>
                </a:lnTo>
                <a:lnTo>
                  <a:pt x="681621" y="9740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gdeaf0d618d_0_477"/>
          <p:cNvSpPr/>
          <p:nvPr/>
        </p:nvSpPr>
        <p:spPr>
          <a:xfrm>
            <a:off x="13026505" y="316750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80" y="584466"/>
                </a:moveTo>
                <a:lnTo>
                  <a:pt x="437705" y="340804"/>
                </a:lnTo>
                <a:lnTo>
                  <a:pt x="681316" y="97116"/>
                </a:lnTo>
                <a:lnTo>
                  <a:pt x="584390" y="215"/>
                </a:lnTo>
                <a:lnTo>
                  <a:pt x="340804" y="243903"/>
                </a:lnTo>
                <a:lnTo>
                  <a:pt x="96913" y="0"/>
                </a:lnTo>
                <a:lnTo>
                  <a:pt x="0" y="96913"/>
                </a:lnTo>
                <a:lnTo>
                  <a:pt x="243903" y="340829"/>
                </a:lnTo>
                <a:lnTo>
                  <a:pt x="25" y="584796"/>
                </a:lnTo>
                <a:lnTo>
                  <a:pt x="96951" y="681685"/>
                </a:lnTo>
                <a:lnTo>
                  <a:pt x="340817" y="437743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gdeaf0d618d_0_477"/>
          <p:cNvSpPr/>
          <p:nvPr/>
        </p:nvSpPr>
        <p:spPr>
          <a:xfrm>
            <a:off x="15471013" y="316661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80" y="584466"/>
                </a:moveTo>
                <a:lnTo>
                  <a:pt x="437832" y="340931"/>
                </a:lnTo>
                <a:lnTo>
                  <a:pt x="681329" y="97370"/>
                </a:lnTo>
                <a:lnTo>
                  <a:pt x="584390" y="469"/>
                </a:lnTo>
                <a:lnTo>
                  <a:pt x="340918" y="244017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56"/>
                </a:lnTo>
                <a:lnTo>
                  <a:pt x="25" y="585050"/>
                </a:lnTo>
                <a:lnTo>
                  <a:pt x="96951" y="681939"/>
                </a:lnTo>
                <a:lnTo>
                  <a:pt x="340944" y="437870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gdeaf0d618d_0_477"/>
          <p:cNvSpPr/>
          <p:nvPr/>
        </p:nvSpPr>
        <p:spPr>
          <a:xfrm>
            <a:off x="15639389" y="1702917"/>
            <a:ext cx="344805" cy="346075"/>
          </a:xfrm>
          <a:custGeom>
            <a:rect b="b" l="l" r="r" t="t"/>
            <a:pathLst>
              <a:path extrusionOk="0" h="346075" w="344805">
                <a:moveTo>
                  <a:pt x="344195" y="329971"/>
                </a:moveTo>
                <a:lnTo>
                  <a:pt x="186956" y="172732"/>
                </a:lnTo>
                <a:lnTo>
                  <a:pt x="343674" y="16014"/>
                </a:lnTo>
                <a:lnTo>
                  <a:pt x="327672" y="0"/>
                </a:lnTo>
                <a:lnTo>
                  <a:pt x="170942" y="156730"/>
                </a:lnTo>
                <a:lnTo>
                  <a:pt x="16522" y="2298"/>
                </a:lnTo>
                <a:lnTo>
                  <a:pt x="508" y="18313"/>
                </a:lnTo>
                <a:lnTo>
                  <a:pt x="154927" y="172745"/>
                </a:lnTo>
                <a:lnTo>
                  <a:pt x="0" y="327672"/>
                </a:lnTo>
                <a:lnTo>
                  <a:pt x="16002" y="343687"/>
                </a:lnTo>
                <a:lnTo>
                  <a:pt x="170942" y="188747"/>
                </a:lnTo>
                <a:lnTo>
                  <a:pt x="328180" y="345986"/>
                </a:lnTo>
                <a:lnTo>
                  <a:pt x="344195" y="3299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gdeaf0d618d_0_477"/>
          <p:cNvSpPr/>
          <p:nvPr/>
        </p:nvSpPr>
        <p:spPr>
          <a:xfrm>
            <a:off x="13194869" y="1702752"/>
            <a:ext cx="344805" cy="346710"/>
          </a:xfrm>
          <a:custGeom>
            <a:rect b="b" l="l" r="r" t="t"/>
            <a:pathLst>
              <a:path extrusionOk="0" h="346710" w="344805">
                <a:moveTo>
                  <a:pt x="344500" y="330263"/>
                </a:moveTo>
                <a:lnTo>
                  <a:pt x="186969" y="172732"/>
                </a:lnTo>
                <a:lnTo>
                  <a:pt x="343687" y="16014"/>
                </a:lnTo>
                <a:lnTo>
                  <a:pt x="327672" y="0"/>
                </a:lnTo>
                <a:lnTo>
                  <a:pt x="170954" y="156718"/>
                </a:lnTo>
                <a:lnTo>
                  <a:pt x="16827" y="2590"/>
                </a:lnTo>
                <a:lnTo>
                  <a:pt x="825" y="18605"/>
                </a:lnTo>
                <a:lnTo>
                  <a:pt x="154940" y="172732"/>
                </a:lnTo>
                <a:lnTo>
                  <a:pt x="0" y="327672"/>
                </a:lnTo>
                <a:lnTo>
                  <a:pt x="16014" y="343687"/>
                </a:lnTo>
                <a:lnTo>
                  <a:pt x="170954" y="188747"/>
                </a:lnTo>
                <a:lnTo>
                  <a:pt x="328485" y="346278"/>
                </a:lnTo>
                <a:lnTo>
                  <a:pt x="344500" y="3302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gdeaf0d618d_0_477"/>
          <p:cNvSpPr/>
          <p:nvPr/>
        </p:nvSpPr>
        <p:spPr>
          <a:xfrm>
            <a:off x="14417470" y="487755"/>
            <a:ext cx="344169" cy="345440"/>
          </a:xfrm>
          <a:custGeom>
            <a:rect b="b" l="l" r="r" t="t"/>
            <a:pathLst>
              <a:path extrusionOk="0" h="345440" w="344169">
                <a:moveTo>
                  <a:pt x="343890" y="16014"/>
                </a:moveTo>
                <a:lnTo>
                  <a:pt x="327888" y="0"/>
                </a:lnTo>
                <a:lnTo>
                  <a:pt x="171081" y="156806"/>
                </a:lnTo>
                <a:lnTo>
                  <a:pt x="16014" y="1714"/>
                </a:lnTo>
                <a:lnTo>
                  <a:pt x="0" y="17729"/>
                </a:lnTo>
                <a:lnTo>
                  <a:pt x="155079" y="172808"/>
                </a:lnTo>
                <a:lnTo>
                  <a:pt x="215" y="327672"/>
                </a:lnTo>
                <a:lnTo>
                  <a:pt x="16230" y="343674"/>
                </a:lnTo>
                <a:lnTo>
                  <a:pt x="171081" y="188823"/>
                </a:lnTo>
                <a:lnTo>
                  <a:pt x="327672" y="345401"/>
                </a:lnTo>
                <a:lnTo>
                  <a:pt x="343674" y="329387"/>
                </a:lnTo>
                <a:lnTo>
                  <a:pt x="187096" y="172808"/>
                </a:lnTo>
                <a:lnTo>
                  <a:pt x="343890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gdeaf0d618d_0_477"/>
          <p:cNvSpPr txBox="1"/>
          <p:nvPr/>
        </p:nvSpPr>
        <p:spPr>
          <a:xfrm>
            <a:off x="1838950" y="3498313"/>
            <a:ext cx="12578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highlight>
                  <a:srgbClr val="001CE6"/>
                </a:highlight>
              </a:rPr>
              <a:t>Mãos a obra: Conhecendo o básico do Linux</a:t>
            </a:r>
            <a:endParaRPr sz="6000">
              <a:solidFill>
                <a:schemeClr val="lt1"/>
              </a:solidFill>
              <a:highlight>
                <a:srgbClr val="001CE6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deaf0d618d_0_538"/>
          <p:cNvSpPr/>
          <p:nvPr/>
        </p:nvSpPr>
        <p:spPr>
          <a:xfrm>
            <a:off x="0" y="0"/>
            <a:ext cx="16256000" cy="9144000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6" name="Google Shape;1136;gdeaf0d618d_0_5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128000"/>
            <a:ext cx="2158962" cy="254208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gdeaf0d618d_0_538"/>
          <p:cNvSpPr/>
          <p:nvPr/>
        </p:nvSpPr>
        <p:spPr>
          <a:xfrm>
            <a:off x="11991957" y="4432329"/>
            <a:ext cx="307340" cy="306704"/>
          </a:xfrm>
          <a:custGeom>
            <a:rect b="b" l="l" r="r" t="t"/>
            <a:pathLst>
              <a:path extrusionOk="0" h="306704" w="307340">
                <a:moveTo>
                  <a:pt x="55532" y="0"/>
                </a:moveTo>
                <a:lnTo>
                  <a:pt x="156304" y="139396"/>
                </a:lnTo>
                <a:lnTo>
                  <a:pt x="295057" y="39669"/>
                </a:lnTo>
                <a:lnTo>
                  <a:pt x="307099" y="56323"/>
                </a:lnTo>
                <a:lnTo>
                  <a:pt x="168345" y="156051"/>
                </a:lnTo>
                <a:lnTo>
                  <a:pt x="268412" y="294473"/>
                </a:lnTo>
                <a:lnTo>
                  <a:pt x="251723" y="306465"/>
                </a:lnTo>
                <a:lnTo>
                  <a:pt x="151658" y="168045"/>
                </a:lnTo>
                <a:lnTo>
                  <a:pt x="12042" y="268392"/>
                </a:lnTo>
                <a:lnTo>
                  <a:pt x="0" y="251739"/>
                </a:lnTo>
                <a:lnTo>
                  <a:pt x="139617" y="151391"/>
                </a:lnTo>
                <a:lnTo>
                  <a:pt x="38843" y="11991"/>
                </a:lnTo>
                <a:lnTo>
                  <a:pt x="55532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gdeaf0d618d_0_538"/>
          <p:cNvSpPr/>
          <p:nvPr/>
        </p:nvSpPr>
        <p:spPr>
          <a:xfrm>
            <a:off x="15716981" y="1976531"/>
            <a:ext cx="539115" cy="605155"/>
          </a:xfrm>
          <a:custGeom>
            <a:rect b="b" l="l" r="r" t="t"/>
            <a:pathLst>
              <a:path extrusionOk="0" h="605155" w="539115">
                <a:moveTo>
                  <a:pt x="0" y="302308"/>
                </a:moveTo>
                <a:lnTo>
                  <a:pt x="1752" y="268187"/>
                </a:lnTo>
                <a:lnTo>
                  <a:pt x="285405" y="283576"/>
                </a:lnTo>
                <a:lnTo>
                  <a:pt x="300007" y="0"/>
                </a:lnTo>
                <a:lnTo>
                  <a:pt x="334122" y="1855"/>
                </a:lnTo>
                <a:lnTo>
                  <a:pt x="319519" y="285425"/>
                </a:lnTo>
                <a:lnTo>
                  <a:pt x="351882" y="321397"/>
                </a:lnTo>
                <a:lnTo>
                  <a:pt x="317764" y="319546"/>
                </a:lnTo>
                <a:lnTo>
                  <a:pt x="316007" y="353661"/>
                </a:lnTo>
                <a:lnTo>
                  <a:pt x="283649" y="317696"/>
                </a:lnTo>
                <a:lnTo>
                  <a:pt x="0" y="302308"/>
                </a:lnTo>
                <a:close/>
              </a:path>
              <a:path extrusionOk="0" h="605155" w="539115">
                <a:moveTo>
                  <a:pt x="351882" y="321397"/>
                </a:moveTo>
                <a:lnTo>
                  <a:pt x="319519" y="285425"/>
                </a:lnTo>
                <a:lnTo>
                  <a:pt x="539017" y="297333"/>
                </a:lnTo>
                <a:lnTo>
                  <a:pt x="539017" y="331549"/>
                </a:lnTo>
                <a:lnTo>
                  <a:pt x="351882" y="321397"/>
                </a:lnTo>
                <a:close/>
              </a:path>
              <a:path extrusionOk="0" h="605155" w="539115">
                <a:moveTo>
                  <a:pt x="268944" y="603269"/>
                </a:moveTo>
                <a:lnTo>
                  <a:pt x="283649" y="317696"/>
                </a:lnTo>
                <a:lnTo>
                  <a:pt x="316007" y="353661"/>
                </a:lnTo>
                <a:lnTo>
                  <a:pt x="303057" y="605125"/>
                </a:lnTo>
                <a:lnTo>
                  <a:pt x="268944" y="60326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gdeaf0d618d_0_538"/>
          <p:cNvSpPr/>
          <p:nvPr/>
        </p:nvSpPr>
        <p:spPr>
          <a:xfrm>
            <a:off x="14748063" y="3049426"/>
            <a:ext cx="396875" cy="396875"/>
          </a:xfrm>
          <a:custGeom>
            <a:rect b="b" l="l" r="r" t="t"/>
            <a:pathLst>
              <a:path extrusionOk="0" h="396875" w="396875">
                <a:moveTo>
                  <a:pt x="396392" y="195630"/>
                </a:moveTo>
                <a:lnTo>
                  <a:pt x="209487" y="209202"/>
                </a:lnTo>
                <a:lnTo>
                  <a:pt x="222458" y="394912"/>
                </a:lnTo>
                <a:lnTo>
                  <a:pt x="200127" y="396536"/>
                </a:lnTo>
                <a:lnTo>
                  <a:pt x="187155" y="210824"/>
                </a:lnTo>
                <a:lnTo>
                  <a:pt x="1557" y="224301"/>
                </a:lnTo>
                <a:lnTo>
                  <a:pt x="0" y="201965"/>
                </a:lnTo>
                <a:lnTo>
                  <a:pt x="185594" y="188489"/>
                </a:lnTo>
                <a:lnTo>
                  <a:pt x="172542" y="1624"/>
                </a:lnTo>
                <a:lnTo>
                  <a:pt x="194873" y="0"/>
                </a:lnTo>
                <a:lnTo>
                  <a:pt x="207926" y="186867"/>
                </a:lnTo>
                <a:lnTo>
                  <a:pt x="394835" y="173295"/>
                </a:lnTo>
                <a:lnTo>
                  <a:pt x="396392" y="19563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gdeaf0d618d_0_538"/>
          <p:cNvSpPr/>
          <p:nvPr/>
        </p:nvSpPr>
        <p:spPr>
          <a:xfrm>
            <a:off x="14036863" y="712626"/>
            <a:ext cx="396875" cy="396875"/>
          </a:xfrm>
          <a:custGeom>
            <a:rect b="b" l="l" r="r" t="t"/>
            <a:pathLst>
              <a:path extrusionOk="0" h="396875" w="396875">
                <a:moveTo>
                  <a:pt x="396392" y="195630"/>
                </a:moveTo>
                <a:lnTo>
                  <a:pt x="209487" y="209202"/>
                </a:lnTo>
                <a:lnTo>
                  <a:pt x="222458" y="394912"/>
                </a:lnTo>
                <a:lnTo>
                  <a:pt x="200127" y="396536"/>
                </a:lnTo>
                <a:lnTo>
                  <a:pt x="187155" y="210824"/>
                </a:lnTo>
                <a:lnTo>
                  <a:pt x="1557" y="224301"/>
                </a:lnTo>
                <a:lnTo>
                  <a:pt x="0" y="201965"/>
                </a:lnTo>
                <a:lnTo>
                  <a:pt x="185594" y="188489"/>
                </a:lnTo>
                <a:lnTo>
                  <a:pt x="172542" y="1624"/>
                </a:lnTo>
                <a:lnTo>
                  <a:pt x="194873" y="0"/>
                </a:lnTo>
                <a:lnTo>
                  <a:pt x="207926" y="186867"/>
                </a:lnTo>
                <a:lnTo>
                  <a:pt x="394835" y="173295"/>
                </a:lnTo>
                <a:lnTo>
                  <a:pt x="396392" y="19563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1" name="Google Shape;1141;gdeaf0d618d_0_5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43567" y="6279450"/>
            <a:ext cx="220531" cy="220643"/>
          </a:xfrm>
          <a:prstGeom prst="rect">
            <a:avLst/>
          </a:prstGeom>
          <a:noFill/>
          <a:ln>
            <a:noFill/>
          </a:ln>
        </p:spPr>
      </p:pic>
      <p:sp>
        <p:nvSpPr>
          <p:cNvPr id="1142" name="Google Shape;1142;gdeaf0d618d_0_538"/>
          <p:cNvSpPr/>
          <p:nvPr/>
        </p:nvSpPr>
        <p:spPr>
          <a:xfrm>
            <a:off x="15575613" y="8936847"/>
            <a:ext cx="317500" cy="207645"/>
          </a:xfrm>
          <a:custGeom>
            <a:rect b="b" l="l" r="r" t="t"/>
            <a:pathLst>
              <a:path extrusionOk="0" h="207645" w="317500">
                <a:moveTo>
                  <a:pt x="193415" y="0"/>
                </a:moveTo>
                <a:lnTo>
                  <a:pt x="211082" y="4840"/>
                </a:lnTo>
                <a:lnTo>
                  <a:pt x="170412" y="151609"/>
                </a:lnTo>
                <a:lnTo>
                  <a:pt x="317231" y="191858"/>
                </a:lnTo>
                <a:lnTo>
                  <a:pt x="312991" y="207150"/>
                </a:lnTo>
                <a:lnTo>
                  <a:pt x="303731" y="207150"/>
                </a:lnTo>
                <a:lnTo>
                  <a:pt x="165521" y="169261"/>
                </a:lnTo>
                <a:lnTo>
                  <a:pt x="142963" y="182072"/>
                </a:lnTo>
                <a:lnTo>
                  <a:pt x="147855" y="164418"/>
                </a:lnTo>
                <a:lnTo>
                  <a:pt x="130192" y="159576"/>
                </a:lnTo>
                <a:lnTo>
                  <a:pt x="152746" y="146767"/>
                </a:lnTo>
                <a:lnTo>
                  <a:pt x="193415" y="0"/>
                </a:lnTo>
                <a:close/>
              </a:path>
              <a:path extrusionOk="0" h="207645" w="317500">
                <a:moveTo>
                  <a:pt x="142963" y="182072"/>
                </a:moveTo>
                <a:lnTo>
                  <a:pt x="165521" y="169261"/>
                </a:lnTo>
                <a:lnTo>
                  <a:pt x="155022" y="207150"/>
                </a:lnTo>
                <a:lnTo>
                  <a:pt x="136014" y="207150"/>
                </a:lnTo>
                <a:lnTo>
                  <a:pt x="142963" y="182072"/>
                </a:lnTo>
                <a:close/>
              </a:path>
              <a:path extrusionOk="0" h="207645" w="317500">
                <a:moveTo>
                  <a:pt x="4893" y="106234"/>
                </a:moveTo>
                <a:lnTo>
                  <a:pt x="152746" y="146767"/>
                </a:lnTo>
                <a:lnTo>
                  <a:pt x="130192" y="159576"/>
                </a:lnTo>
                <a:lnTo>
                  <a:pt x="0" y="123884"/>
                </a:lnTo>
                <a:lnTo>
                  <a:pt x="4893" y="10623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3" name="Google Shape;1143;gdeaf0d618d_0_5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57698" y="5732009"/>
            <a:ext cx="182768" cy="182368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gdeaf0d618d_0_538"/>
          <p:cNvSpPr/>
          <p:nvPr/>
        </p:nvSpPr>
        <p:spPr>
          <a:xfrm>
            <a:off x="14394167" y="7549257"/>
            <a:ext cx="318134" cy="317500"/>
          </a:xfrm>
          <a:custGeom>
            <a:rect b="b" l="l" r="r" t="t"/>
            <a:pathLst>
              <a:path extrusionOk="0" h="317500" w="318134">
                <a:moveTo>
                  <a:pt x="125487" y="0"/>
                </a:moveTo>
                <a:lnTo>
                  <a:pt x="165684" y="147944"/>
                </a:lnTo>
                <a:lnTo>
                  <a:pt x="312763" y="108417"/>
                </a:lnTo>
                <a:lnTo>
                  <a:pt x="317568" y="126092"/>
                </a:lnTo>
                <a:lnTo>
                  <a:pt x="170487" y="165620"/>
                </a:lnTo>
                <a:lnTo>
                  <a:pt x="210402" y="312530"/>
                </a:lnTo>
                <a:lnTo>
                  <a:pt x="192712" y="317282"/>
                </a:lnTo>
                <a:lnTo>
                  <a:pt x="152798" y="170375"/>
                </a:lnTo>
                <a:lnTo>
                  <a:pt x="4805" y="210148"/>
                </a:lnTo>
                <a:lnTo>
                  <a:pt x="0" y="192472"/>
                </a:lnTo>
                <a:lnTo>
                  <a:pt x="147995" y="152698"/>
                </a:lnTo>
                <a:lnTo>
                  <a:pt x="107798" y="4751"/>
                </a:lnTo>
                <a:lnTo>
                  <a:pt x="125487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5" name="Google Shape;1145;gdeaf0d618d_0_5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397594" y="4477815"/>
            <a:ext cx="159417" cy="158991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gdeaf0d618d_0_538"/>
          <p:cNvSpPr/>
          <p:nvPr/>
        </p:nvSpPr>
        <p:spPr>
          <a:xfrm>
            <a:off x="13430764" y="6056505"/>
            <a:ext cx="289559" cy="289560"/>
          </a:xfrm>
          <a:custGeom>
            <a:rect b="b" l="l" r="r" t="t"/>
            <a:pathLst>
              <a:path extrusionOk="0" h="289560" w="289559">
                <a:moveTo>
                  <a:pt x="91166" y="0"/>
                </a:moveTo>
                <a:lnTo>
                  <a:pt x="149609" y="133530"/>
                </a:lnTo>
                <a:lnTo>
                  <a:pt x="282418" y="75836"/>
                </a:lnTo>
                <a:lnTo>
                  <a:pt x="289404" y="91790"/>
                </a:lnTo>
                <a:lnTo>
                  <a:pt x="156592" y="149484"/>
                </a:lnTo>
                <a:lnTo>
                  <a:pt x="214627" y="282080"/>
                </a:lnTo>
                <a:lnTo>
                  <a:pt x="198653" y="289017"/>
                </a:lnTo>
                <a:lnTo>
                  <a:pt x="140620" y="156423"/>
                </a:lnTo>
                <a:lnTo>
                  <a:pt x="6985" y="214475"/>
                </a:lnTo>
                <a:lnTo>
                  <a:pt x="0" y="198522"/>
                </a:lnTo>
                <a:lnTo>
                  <a:pt x="133636" y="140469"/>
                </a:lnTo>
                <a:lnTo>
                  <a:pt x="75192" y="6936"/>
                </a:lnTo>
                <a:lnTo>
                  <a:pt x="91166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gdeaf0d618d_0_538"/>
          <p:cNvSpPr/>
          <p:nvPr/>
        </p:nvSpPr>
        <p:spPr>
          <a:xfrm>
            <a:off x="13436922" y="2155526"/>
            <a:ext cx="647700" cy="647064"/>
          </a:xfrm>
          <a:custGeom>
            <a:rect b="b" l="l" r="r" t="t"/>
            <a:pathLst>
              <a:path extrusionOk="0" h="647064" w="647700">
                <a:moveTo>
                  <a:pt x="483902" y="646579"/>
                </a:moveTo>
                <a:lnTo>
                  <a:pt x="315245" y="349995"/>
                </a:lnTo>
                <a:lnTo>
                  <a:pt x="20156" y="516729"/>
                </a:lnTo>
                <a:lnTo>
                  <a:pt x="0" y="481296"/>
                </a:lnTo>
                <a:lnTo>
                  <a:pt x="295093" y="314559"/>
                </a:lnTo>
                <a:lnTo>
                  <a:pt x="127616" y="20048"/>
                </a:lnTo>
                <a:lnTo>
                  <a:pt x="163110" y="0"/>
                </a:lnTo>
                <a:lnTo>
                  <a:pt x="330582" y="294505"/>
                </a:lnTo>
                <a:lnTo>
                  <a:pt x="627507" y="126734"/>
                </a:lnTo>
                <a:lnTo>
                  <a:pt x="647663" y="162168"/>
                </a:lnTo>
                <a:lnTo>
                  <a:pt x="350735" y="329941"/>
                </a:lnTo>
                <a:lnTo>
                  <a:pt x="519394" y="626532"/>
                </a:lnTo>
                <a:lnTo>
                  <a:pt x="483902" y="64657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gdeaf0d618d_0_538"/>
          <p:cNvSpPr/>
          <p:nvPr/>
        </p:nvSpPr>
        <p:spPr>
          <a:xfrm>
            <a:off x="12725721" y="0"/>
            <a:ext cx="614044" cy="465455"/>
          </a:xfrm>
          <a:custGeom>
            <a:rect b="b" l="l" r="r" t="t"/>
            <a:pathLst>
              <a:path extrusionOk="0" h="465455" w="614044">
                <a:moveTo>
                  <a:pt x="386230" y="128610"/>
                </a:moveTo>
                <a:lnTo>
                  <a:pt x="330582" y="113231"/>
                </a:lnTo>
                <a:lnTo>
                  <a:pt x="530982" y="0"/>
                </a:lnTo>
                <a:lnTo>
                  <a:pt x="613848" y="0"/>
                </a:lnTo>
                <a:lnTo>
                  <a:pt x="386230" y="128610"/>
                </a:lnTo>
                <a:close/>
              </a:path>
              <a:path extrusionOk="0" h="465455" w="614044">
                <a:moveTo>
                  <a:pt x="20156" y="335454"/>
                </a:moveTo>
                <a:lnTo>
                  <a:pt x="0" y="300021"/>
                </a:lnTo>
                <a:lnTo>
                  <a:pt x="295093" y="133285"/>
                </a:lnTo>
                <a:lnTo>
                  <a:pt x="219299" y="0"/>
                </a:lnTo>
                <a:lnTo>
                  <a:pt x="266193" y="0"/>
                </a:lnTo>
                <a:lnTo>
                  <a:pt x="330582" y="113231"/>
                </a:lnTo>
                <a:lnTo>
                  <a:pt x="386230" y="128610"/>
                </a:lnTo>
                <a:lnTo>
                  <a:pt x="350735" y="148666"/>
                </a:lnTo>
                <a:lnTo>
                  <a:pt x="370883" y="184097"/>
                </a:lnTo>
                <a:lnTo>
                  <a:pt x="315245" y="168720"/>
                </a:lnTo>
                <a:lnTo>
                  <a:pt x="20156" y="335454"/>
                </a:lnTo>
                <a:close/>
              </a:path>
              <a:path extrusionOk="0" h="465455" w="614044">
                <a:moveTo>
                  <a:pt x="483902" y="465305"/>
                </a:moveTo>
                <a:lnTo>
                  <a:pt x="315245" y="168720"/>
                </a:lnTo>
                <a:lnTo>
                  <a:pt x="370883" y="184097"/>
                </a:lnTo>
                <a:lnTo>
                  <a:pt x="519394" y="445258"/>
                </a:lnTo>
                <a:lnTo>
                  <a:pt x="483902" y="46530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gdeaf0d618d_0_538"/>
          <p:cNvSpPr/>
          <p:nvPr/>
        </p:nvSpPr>
        <p:spPr>
          <a:xfrm>
            <a:off x="15061838" y="4502752"/>
            <a:ext cx="394969" cy="395604"/>
          </a:xfrm>
          <a:custGeom>
            <a:rect b="b" l="l" r="r" t="t"/>
            <a:pathLst>
              <a:path extrusionOk="0" h="395604" w="394969">
                <a:moveTo>
                  <a:pt x="394495" y="67254"/>
                </a:moveTo>
                <a:lnTo>
                  <a:pt x="215284" y="200961"/>
                </a:lnTo>
                <a:lnTo>
                  <a:pt x="347620" y="379357"/>
                </a:lnTo>
                <a:lnTo>
                  <a:pt x="326210" y="395335"/>
                </a:lnTo>
                <a:lnTo>
                  <a:pt x="193872" y="216937"/>
                </a:lnTo>
                <a:lnTo>
                  <a:pt x="15913" y="349711"/>
                </a:lnTo>
                <a:lnTo>
                  <a:pt x="0" y="328253"/>
                </a:lnTo>
                <a:lnTo>
                  <a:pt x="177955" y="195483"/>
                </a:lnTo>
                <a:lnTo>
                  <a:pt x="44796" y="15978"/>
                </a:lnTo>
                <a:lnTo>
                  <a:pt x="66206" y="0"/>
                </a:lnTo>
                <a:lnTo>
                  <a:pt x="199367" y="179506"/>
                </a:lnTo>
                <a:lnTo>
                  <a:pt x="378583" y="45796"/>
                </a:lnTo>
                <a:lnTo>
                  <a:pt x="394495" y="6725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0" name="Google Shape;1150;gdeaf0d618d_0_5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42331" y="6760871"/>
            <a:ext cx="190455" cy="19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gdeaf0d618d_0_538"/>
          <p:cNvSpPr/>
          <p:nvPr/>
        </p:nvSpPr>
        <p:spPr>
          <a:xfrm>
            <a:off x="14217794" y="6461893"/>
            <a:ext cx="401955" cy="401954"/>
          </a:xfrm>
          <a:custGeom>
            <a:rect b="b" l="l" r="r" t="t"/>
            <a:pathLst>
              <a:path extrusionOk="0" h="401954" w="401955">
                <a:moveTo>
                  <a:pt x="236637" y="2770"/>
                </a:moveTo>
                <a:lnTo>
                  <a:pt x="213998" y="191646"/>
                </a:lnTo>
                <a:lnTo>
                  <a:pt x="401567" y="214652"/>
                </a:lnTo>
                <a:lnTo>
                  <a:pt x="398865" y="237219"/>
                </a:lnTo>
                <a:lnTo>
                  <a:pt x="211293" y="214213"/>
                </a:lnTo>
                <a:lnTo>
                  <a:pt x="188812" y="401768"/>
                </a:lnTo>
                <a:lnTo>
                  <a:pt x="166253" y="398998"/>
                </a:lnTo>
                <a:lnTo>
                  <a:pt x="188735" y="211447"/>
                </a:lnTo>
                <a:lnTo>
                  <a:pt x="0" y="188297"/>
                </a:lnTo>
                <a:lnTo>
                  <a:pt x="2701" y="165730"/>
                </a:lnTo>
                <a:lnTo>
                  <a:pt x="191439" y="188880"/>
                </a:lnTo>
                <a:lnTo>
                  <a:pt x="214080" y="0"/>
                </a:lnTo>
                <a:lnTo>
                  <a:pt x="236637" y="277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gdeaf0d618d_0_538"/>
          <p:cNvSpPr/>
          <p:nvPr/>
        </p:nvSpPr>
        <p:spPr>
          <a:xfrm>
            <a:off x="13369469" y="8396380"/>
            <a:ext cx="530225" cy="530859"/>
          </a:xfrm>
          <a:custGeom>
            <a:rect b="b" l="l" r="r" t="t"/>
            <a:pathLst>
              <a:path extrusionOk="0" h="530859" w="530225">
                <a:moveTo>
                  <a:pt x="424843" y="16392"/>
                </a:moveTo>
                <a:lnTo>
                  <a:pt x="288341" y="259857"/>
                </a:lnTo>
                <a:lnTo>
                  <a:pt x="529828" y="396124"/>
                </a:lnTo>
                <a:lnTo>
                  <a:pt x="513523" y="425216"/>
                </a:lnTo>
                <a:lnTo>
                  <a:pt x="272032" y="288947"/>
                </a:lnTo>
                <a:lnTo>
                  <a:pt x="136485" y="530711"/>
                </a:lnTo>
                <a:lnTo>
                  <a:pt x="107443" y="514318"/>
                </a:lnTo>
                <a:lnTo>
                  <a:pt x="242989" y="272560"/>
                </a:lnTo>
                <a:lnTo>
                  <a:pt x="0" y="135445"/>
                </a:lnTo>
                <a:lnTo>
                  <a:pt x="16305" y="106354"/>
                </a:lnTo>
                <a:lnTo>
                  <a:pt x="259297" y="243470"/>
                </a:lnTo>
                <a:lnTo>
                  <a:pt x="395803" y="0"/>
                </a:lnTo>
                <a:lnTo>
                  <a:pt x="424843" y="1639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gdeaf0d618d_0_538"/>
          <p:cNvSpPr/>
          <p:nvPr/>
        </p:nvSpPr>
        <p:spPr>
          <a:xfrm>
            <a:off x="14960530" y="5606499"/>
            <a:ext cx="448309" cy="448945"/>
          </a:xfrm>
          <a:custGeom>
            <a:rect b="b" l="l" r="r" t="t"/>
            <a:pathLst>
              <a:path extrusionOk="0" h="448945" w="448309">
                <a:moveTo>
                  <a:pt x="448260" y="192948"/>
                </a:moveTo>
                <a:lnTo>
                  <a:pt x="269422" y="248985"/>
                </a:lnTo>
                <a:lnTo>
                  <a:pt x="324702" y="426767"/>
                </a:lnTo>
                <a:lnTo>
                  <a:pt x="254663" y="448724"/>
                </a:lnTo>
                <a:lnTo>
                  <a:pt x="199380" y="270933"/>
                </a:lnTo>
                <a:lnTo>
                  <a:pt x="21784" y="326580"/>
                </a:lnTo>
                <a:lnTo>
                  <a:pt x="0" y="256487"/>
                </a:lnTo>
                <a:lnTo>
                  <a:pt x="177585" y="200844"/>
                </a:lnTo>
                <a:lnTo>
                  <a:pt x="121961" y="21956"/>
                </a:lnTo>
                <a:lnTo>
                  <a:pt x="192000" y="0"/>
                </a:lnTo>
                <a:lnTo>
                  <a:pt x="247627" y="178896"/>
                </a:lnTo>
                <a:lnTo>
                  <a:pt x="426478" y="122856"/>
                </a:lnTo>
                <a:lnTo>
                  <a:pt x="448260" y="1929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4" name="Google Shape;1154;gdeaf0d618d_0_5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135264" y="5877311"/>
            <a:ext cx="220144" cy="220630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gdeaf0d618d_0_538"/>
          <p:cNvSpPr/>
          <p:nvPr/>
        </p:nvSpPr>
        <p:spPr>
          <a:xfrm>
            <a:off x="13585950" y="7455802"/>
            <a:ext cx="385444" cy="386079"/>
          </a:xfrm>
          <a:custGeom>
            <a:rect b="b" l="l" r="r" t="t"/>
            <a:pathLst>
              <a:path extrusionOk="0" h="386079" w="385444">
                <a:moveTo>
                  <a:pt x="385445" y="146676"/>
                </a:moveTo>
                <a:lnTo>
                  <a:pt x="234245" y="210554"/>
                </a:lnTo>
                <a:lnTo>
                  <a:pt x="297375" y="360896"/>
                </a:lnTo>
                <a:lnTo>
                  <a:pt x="238161" y="385922"/>
                </a:lnTo>
                <a:lnTo>
                  <a:pt x="175028" y="235573"/>
                </a:lnTo>
                <a:lnTo>
                  <a:pt x="24880" y="299007"/>
                </a:lnTo>
                <a:lnTo>
                  <a:pt x="0" y="239732"/>
                </a:lnTo>
                <a:lnTo>
                  <a:pt x="150139" y="176302"/>
                </a:lnTo>
                <a:lnTo>
                  <a:pt x="86617" y="25026"/>
                </a:lnTo>
                <a:lnTo>
                  <a:pt x="145831" y="0"/>
                </a:lnTo>
                <a:lnTo>
                  <a:pt x="209356" y="151284"/>
                </a:lnTo>
                <a:lnTo>
                  <a:pt x="360566" y="87402"/>
                </a:lnTo>
                <a:lnTo>
                  <a:pt x="385445" y="1466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gdeaf0d618d_0_538"/>
          <p:cNvSpPr/>
          <p:nvPr/>
        </p:nvSpPr>
        <p:spPr>
          <a:xfrm>
            <a:off x="11982099" y="528511"/>
            <a:ext cx="1318259" cy="1318895"/>
          </a:xfrm>
          <a:custGeom>
            <a:rect b="b" l="l" r="r" t="t"/>
            <a:pathLst>
              <a:path extrusionOk="0" h="1318895" w="1318259">
                <a:moveTo>
                  <a:pt x="925916" y="53410"/>
                </a:moveTo>
                <a:lnTo>
                  <a:pt x="790782" y="584067"/>
                </a:lnTo>
                <a:lnTo>
                  <a:pt x="1317649" y="719461"/>
                </a:lnTo>
                <a:lnTo>
                  <a:pt x="1264754" y="927301"/>
                </a:lnTo>
                <a:lnTo>
                  <a:pt x="737858" y="791900"/>
                </a:lnTo>
                <a:lnTo>
                  <a:pt x="603664" y="1318869"/>
                </a:lnTo>
                <a:lnTo>
                  <a:pt x="395954" y="1265462"/>
                </a:lnTo>
                <a:lnTo>
                  <a:pt x="530144" y="738524"/>
                </a:lnTo>
                <a:lnTo>
                  <a:pt x="0" y="602288"/>
                </a:lnTo>
                <a:lnTo>
                  <a:pt x="52895" y="394448"/>
                </a:lnTo>
                <a:lnTo>
                  <a:pt x="583067" y="530691"/>
                </a:lnTo>
                <a:lnTo>
                  <a:pt x="718213" y="0"/>
                </a:lnTo>
                <a:lnTo>
                  <a:pt x="925916" y="534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7" name="Google Shape;1157;gdeaf0d618d_0_5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062272" y="6910513"/>
            <a:ext cx="132790" cy="1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gdeaf0d618d_0_538"/>
          <p:cNvSpPr/>
          <p:nvPr/>
        </p:nvSpPr>
        <p:spPr>
          <a:xfrm>
            <a:off x="15100811" y="7164292"/>
            <a:ext cx="918844" cy="916940"/>
          </a:xfrm>
          <a:custGeom>
            <a:rect b="b" l="l" r="r" t="t"/>
            <a:pathLst>
              <a:path extrusionOk="0" h="916940" w="918844">
                <a:moveTo>
                  <a:pt x="221688" y="0"/>
                </a:moveTo>
                <a:lnTo>
                  <a:pt x="477325" y="342525"/>
                </a:lnTo>
                <a:lnTo>
                  <a:pt x="818147" y="89315"/>
                </a:lnTo>
                <a:lnTo>
                  <a:pt x="918286" y="223451"/>
                </a:lnTo>
                <a:lnTo>
                  <a:pt x="577446" y="476674"/>
                </a:lnTo>
                <a:lnTo>
                  <a:pt x="831307" y="816818"/>
                </a:lnTo>
                <a:lnTo>
                  <a:pt x="696925" y="916628"/>
                </a:lnTo>
                <a:lnTo>
                  <a:pt x="443081" y="576502"/>
                </a:lnTo>
                <a:lnTo>
                  <a:pt x="100139" y="831286"/>
                </a:lnTo>
                <a:lnTo>
                  <a:pt x="0" y="697150"/>
                </a:lnTo>
                <a:lnTo>
                  <a:pt x="342959" y="442353"/>
                </a:lnTo>
                <a:lnTo>
                  <a:pt x="87307" y="99804"/>
                </a:lnTo>
                <a:lnTo>
                  <a:pt x="2216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9" name="Google Shape;1159;gdeaf0d618d_0_53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551430" y="3135707"/>
            <a:ext cx="185271" cy="185398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gdeaf0d618d_0_538"/>
          <p:cNvSpPr/>
          <p:nvPr/>
        </p:nvSpPr>
        <p:spPr>
          <a:xfrm>
            <a:off x="12682897" y="2872027"/>
            <a:ext cx="334009" cy="333375"/>
          </a:xfrm>
          <a:custGeom>
            <a:rect b="b" l="l" r="r" t="t"/>
            <a:pathLst>
              <a:path extrusionOk="0" h="333375" w="334009">
                <a:moveTo>
                  <a:pt x="12988" y="100559"/>
                </a:moveTo>
                <a:lnTo>
                  <a:pt x="147353" y="133408"/>
                </a:lnTo>
                <a:lnTo>
                  <a:pt x="180277" y="0"/>
                </a:lnTo>
                <a:lnTo>
                  <a:pt x="232903" y="12857"/>
                </a:lnTo>
                <a:lnTo>
                  <a:pt x="199977" y="146273"/>
                </a:lnTo>
                <a:lnTo>
                  <a:pt x="333408" y="178894"/>
                </a:lnTo>
                <a:lnTo>
                  <a:pt x="320421" y="231488"/>
                </a:lnTo>
                <a:lnTo>
                  <a:pt x="186998" y="198868"/>
                </a:lnTo>
                <a:lnTo>
                  <a:pt x="153869" y="333107"/>
                </a:lnTo>
                <a:lnTo>
                  <a:pt x="101243" y="320249"/>
                </a:lnTo>
                <a:lnTo>
                  <a:pt x="134373" y="186004"/>
                </a:lnTo>
                <a:lnTo>
                  <a:pt x="0" y="153152"/>
                </a:lnTo>
                <a:lnTo>
                  <a:pt x="12988" y="1005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gdeaf0d618d_0_538"/>
          <p:cNvSpPr/>
          <p:nvPr/>
        </p:nvSpPr>
        <p:spPr>
          <a:xfrm>
            <a:off x="14230356" y="3608201"/>
            <a:ext cx="490855" cy="490220"/>
          </a:xfrm>
          <a:custGeom>
            <a:rect b="b" l="l" r="r" t="t"/>
            <a:pathLst>
              <a:path extrusionOk="0" h="490220" w="490855">
                <a:moveTo>
                  <a:pt x="376257" y="489935"/>
                </a:moveTo>
                <a:lnTo>
                  <a:pt x="236428" y="307380"/>
                </a:lnTo>
                <a:lnTo>
                  <a:pt x="54774" y="445891"/>
                </a:lnTo>
                <a:lnTo>
                  <a:pt x="0" y="374401"/>
                </a:lnTo>
                <a:lnTo>
                  <a:pt x="181664" y="235883"/>
                </a:lnTo>
                <a:lnTo>
                  <a:pt x="42807" y="54598"/>
                </a:lnTo>
                <a:lnTo>
                  <a:pt x="114431" y="0"/>
                </a:lnTo>
                <a:lnTo>
                  <a:pt x="253279" y="181275"/>
                </a:lnTo>
                <a:lnTo>
                  <a:pt x="436063" y="41903"/>
                </a:lnTo>
                <a:lnTo>
                  <a:pt x="490837" y="113393"/>
                </a:lnTo>
                <a:lnTo>
                  <a:pt x="308044" y="252772"/>
                </a:lnTo>
                <a:lnTo>
                  <a:pt x="447880" y="435339"/>
                </a:lnTo>
                <a:lnTo>
                  <a:pt x="376257" y="4899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gdeaf0d618d_0_538"/>
          <p:cNvSpPr/>
          <p:nvPr/>
        </p:nvSpPr>
        <p:spPr>
          <a:xfrm>
            <a:off x="13519156" y="1271402"/>
            <a:ext cx="490855" cy="490219"/>
          </a:xfrm>
          <a:custGeom>
            <a:rect b="b" l="l" r="r" t="t"/>
            <a:pathLst>
              <a:path extrusionOk="0" h="490219" w="490855">
                <a:moveTo>
                  <a:pt x="376257" y="489935"/>
                </a:moveTo>
                <a:lnTo>
                  <a:pt x="236428" y="307380"/>
                </a:lnTo>
                <a:lnTo>
                  <a:pt x="54774" y="445891"/>
                </a:lnTo>
                <a:lnTo>
                  <a:pt x="0" y="374401"/>
                </a:lnTo>
                <a:lnTo>
                  <a:pt x="181664" y="235883"/>
                </a:lnTo>
                <a:lnTo>
                  <a:pt x="42807" y="54598"/>
                </a:lnTo>
                <a:lnTo>
                  <a:pt x="114431" y="0"/>
                </a:lnTo>
                <a:lnTo>
                  <a:pt x="253279" y="181275"/>
                </a:lnTo>
                <a:lnTo>
                  <a:pt x="436063" y="41903"/>
                </a:lnTo>
                <a:lnTo>
                  <a:pt x="490837" y="113393"/>
                </a:lnTo>
                <a:lnTo>
                  <a:pt x="308044" y="252772"/>
                </a:lnTo>
                <a:lnTo>
                  <a:pt x="447880" y="435339"/>
                </a:lnTo>
                <a:lnTo>
                  <a:pt x="376257" y="4899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gdeaf0d618d_0_538"/>
          <p:cNvSpPr/>
          <p:nvPr/>
        </p:nvSpPr>
        <p:spPr>
          <a:xfrm>
            <a:off x="14649023" y="2351929"/>
            <a:ext cx="552450" cy="553085"/>
          </a:xfrm>
          <a:custGeom>
            <a:rect b="b" l="l" r="r" t="t"/>
            <a:pathLst>
              <a:path extrusionOk="0" h="553085" w="552450">
                <a:moveTo>
                  <a:pt x="216215" y="547634"/>
                </a:moveTo>
                <a:lnTo>
                  <a:pt x="228105" y="317989"/>
                </a:lnTo>
                <a:lnTo>
                  <a:pt x="0" y="305678"/>
                </a:lnTo>
                <a:lnTo>
                  <a:pt x="4644" y="215737"/>
                </a:lnTo>
                <a:lnTo>
                  <a:pt x="232761" y="228048"/>
                </a:lnTo>
                <a:lnTo>
                  <a:pt x="244569" y="0"/>
                </a:lnTo>
                <a:lnTo>
                  <a:pt x="334499" y="4865"/>
                </a:lnTo>
                <a:lnTo>
                  <a:pt x="322691" y="232900"/>
                </a:lnTo>
                <a:lnTo>
                  <a:pt x="552215" y="245287"/>
                </a:lnTo>
                <a:lnTo>
                  <a:pt x="547571" y="335228"/>
                </a:lnTo>
                <a:lnTo>
                  <a:pt x="318035" y="322841"/>
                </a:lnTo>
                <a:lnTo>
                  <a:pt x="306142" y="552501"/>
                </a:lnTo>
                <a:lnTo>
                  <a:pt x="216215" y="547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gdeaf0d618d_0_538"/>
          <p:cNvSpPr/>
          <p:nvPr/>
        </p:nvSpPr>
        <p:spPr>
          <a:xfrm>
            <a:off x="13937823" y="15128"/>
            <a:ext cx="552450" cy="553085"/>
          </a:xfrm>
          <a:custGeom>
            <a:rect b="b" l="l" r="r" t="t"/>
            <a:pathLst>
              <a:path extrusionOk="0" h="553085" w="552450">
                <a:moveTo>
                  <a:pt x="216215" y="547634"/>
                </a:moveTo>
                <a:lnTo>
                  <a:pt x="228105" y="317989"/>
                </a:lnTo>
                <a:lnTo>
                  <a:pt x="0" y="305678"/>
                </a:lnTo>
                <a:lnTo>
                  <a:pt x="4644" y="215737"/>
                </a:lnTo>
                <a:lnTo>
                  <a:pt x="232761" y="228048"/>
                </a:lnTo>
                <a:lnTo>
                  <a:pt x="244569" y="0"/>
                </a:lnTo>
                <a:lnTo>
                  <a:pt x="334499" y="4865"/>
                </a:lnTo>
                <a:lnTo>
                  <a:pt x="322691" y="232900"/>
                </a:lnTo>
                <a:lnTo>
                  <a:pt x="552215" y="245287"/>
                </a:lnTo>
                <a:lnTo>
                  <a:pt x="547571" y="335228"/>
                </a:lnTo>
                <a:lnTo>
                  <a:pt x="318035" y="322841"/>
                </a:lnTo>
                <a:lnTo>
                  <a:pt x="306142" y="552501"/>
                </a:lnTo>
                <a:lnTo>
                  <a:pt x="216215" y="547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5" name="Google Shape;1165;gdeaf0d618d_0_538"/>
          <p:cNvGrpSpPr/>
          <p:nvPr/>
        </p:nvGrpSpPr>
        <p:grpSpPr>
          <a:xfrm>
            <a:off x="14237320" y="0"/>
            <a:ext cx="2018678" cy="4216176"/>
            <a:chOff x="14237320" y="0"/>
            <a:chExt cx="2018678" cy="4216176"/>
          </a:xfrm>
        </p:grpSpPr>
        <p:sp>
          <p:nvSpPr>
            <p:cNvPr id="1166" name="Google Shape;1166;gdeaf0d618d_0_538"/>
            <p:cNvSpPr/>
            <p:nvPr/>
          </p:nvSpPr>
          <p:spPr>
            <a:xfrm>
              <a:off x="14874327" y="1417901"/>
              <a:ext cx="316865" cy="316230"/>
            </a:xfrm>
            <a:custGeom>
              <a:rect b="b" l="l" r="r" t="t"/>
              <a:pathLst>
                <a:path extrusionOk="0" h="316230" w="316865">
                  <a:moveTo>
                    <a:pt x="304313" y="219779"/>
                  </a:moveTo>
                  <a:lnTo>
                    <a:pt x="176702" y="189358"/>
                  </a:lnTo>
                  <a:lnTo>
                    <a:pt x="146205" y="316062"/>
                  </a:lnTo>
                  <a:lnTo>
                    <a:pt x="96224" y="304154"/>
                  </a:lnTo>
                  <a:lnTo>
                    <a:pt x="126723" y="177444"/>
                  </a:lnTo>
                  <a:lnTo>
                    <a:pt x="0" y="147234"/>
                  </a:lnTo>
                  <a:lnTo>
                    <a:pt x="12030" y="97283"/>
                  </a:lnTo>
                  <a:lnTo>
                    <a:pt x="138746" y="127491"/>
                  </a:lnTo>
                  <a:lnTo>
                    <a:pt x="169433" y="0"/>
                  </a:lnTo>
                  <a:lnTo>
                    <a:pt x="219414" y="11907"/>
                  </a:lnTo>
                  <a:lnTo>
                    <a:pt x="188725" y="139405"/>
                  </a:lnTo>
                  <a:lnTo>
                    <a:pt x="316344" y="169829"/>
                  </a:lnTo>
                  <a:lnTo>
                    <a:pt x="304313" y="2197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67" name="Google Shape;1167;gdeaf0d618d_0_53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4237320" y="0"/>
              <a:ext cx="2018678" cy="4216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8" name="Google Shape;1168;gdeaf0d618d_0_538"/>
          <p:cNvSpPr/>
          <p:nvPr/>
        </p:nvSpPr>
        <p:spPr>
          <a:xfrm>
            <a:off x="12147351" y="5746537"/>
            <a:ext cx="299720" cy="299085"/>
          </a:xfrm>
          <a:custGeom>
            <a:rect b="b" l="l" r="r" t="t"/>
            <a:pathLst>
              <a:path extrusionOk="0" h="299085" w="299720">
                <a:moveTo>
                  <a:pt x="75232" y="0"/>
                </a:moveTo>
                <a:lnTo>
                  <a:pt x="156238" y="112121"/>
                </a:lnTo>
                <a:lnTo>
                  <a:pt x="267795" y="31892"/>
                </a:lnTo>
                <a:lnTo>
                  <a:pt x="299528" y="75800"/>
                </a:lnTo>
                <a:lnTo>
                  <a:pt x="187964" y="156033"/>
                </a:lnTo>
                <a:lnTo>
                  <a:pt x="268407" y="267374"/>
                </a:lnTo>
                <a:lnTo>
                  <a:pt x="224421" y="298999"/>
                </a:lnTo>
                <a:lnTo>
                  <a:pt x="143983" y="187663"/>
                </a:lnTo>
                <a:lnTo>
                  <a:pt x="31732" y="268391"/>
                </a:lnTo>
                <a:lnTo>
                  <a:pt x="0" y="224483"/>
                </a:lnTo>
                <a:lnTo>
                  <a:pt x="112257" y="143751"/>
                </a:lnTo>
                <a:lnTo>
                  <a:pt x="31246" y="31622"/>
                </a:lnTo>
                <a:lnTo>
                  <a:pt x="752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9" name="Google Shape;1169;gdeaf0d618d_0_53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887080" y="7381862"/>
            <a:ext cx="4489984" cy="1762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Google Shape;1170;gdeaf0d618d_0_53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52710" y="1022746"/>
            <a:ext cx="3625453" cy="354409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gdeaf0d618d_0_538"/>
          <p:cNvSpPr txBox="1"/>
          <p:nvPr/>
        </p:nvSpPr>
        <p:spPr>
          <a:xfrm>
            <a:off x="1016000" y="4069488"/>
            <a:ext cx="12428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highlight>
                  <a:srgbClr val="000000"/>
                </a:highlight>
              </a:rPr>
              <a:t>Por que usar Docker?</a:t>
            </a:r>
            <a:endParaRPr sz="7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6" name="Google Shape;1176;gdeaf0d618d_0_5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026400"/>
            <a:ext cx="2158962" cy="254208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gdeaf0d618d_0_578"/>
          <p:cNvSpPr/>
          <p:nvPr/>
        </p:nvSpPr>
        <p:spPr>
          <a:xfrm>
            <a:off x="1015974" y="1201387"/>
            <a:ext cx="259080" cy="290194"/>
          </a:xfrm>
          <a:custGeom>
            <a:rect b="b" l="l" r="r" t="t"/>
            <a:pathLst>
              <a:path extrusionOk="0" h="290194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gdeaf0d618d_0_578"/>
          <p:cNvSpPr/>
          <p:nvPr/>
        </p:nvSpPr>
        <p:spPr>
          <a:xfrm>
            <a:off x="1015999" y="2988887"/>
            <a:ext cx="259080" cy="290194"/>
          </a:xfrm>
          <a:custGeom>
            <a:rect b="b" l="l" r="r" t="t"/>
            <a:pathLst>
              <a:path extrusionOk="0" h="290194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gdeaf0d618d_0_578"/>
          <p:cNvSpPr/>
          <p:nvPr/>
        </p:nvSpPr>
        <p:spPr>
          <a:xfrm>
            <a:off x="1015999" y="394583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gdeaf0d618d_0_578"/>
          <p:cNvSpPr/>
          <p:nvPr/>
        </p:nvSpPr>
        <p:spPr>
          <a:xfrm>
            <a:off x="13220789" y="187769"/>
            <a:ext cx="287019" cy="287020"/>
          </a:xfrm>
          <a:custGeom>
            <a:rect b="b" l="l" r="r" t="t"/>
            <a:pathLst>
              <a:path extrusionOk="0" h="287020" w="287019">
                <a:moveTo>
                  <a:pt x="286651" y="245884"/>
                </a:moveTo>
                <a:lnTo>
                  <a:pt x="184162" y="143408"/>
                </a:lnTo>
                <a:lnTo>
                  <a:pt x="286639" y="40894"/>
                </a:lnTo>
                <a:lnTo>
                  <a:pt x="245859" y="139"/>
                </a:lnTo>
                <a:lnTo>
                  <a:pt x="143395" y="102641"/>
                </a:lnTo>
                <a:lnTo>
                  <a:pt x="40767" y="0"/>
                </a:lnTo>
                <a:lnTo>
                  <a:pt x="0" y="40779"/>
                </a:lnTo>
                <a:lnTo>
                  <a:pt x="102628" y="143421"/>
                </a:lnTo>
                <a:lnTo>
                  <a:pt x="25" y="246062"/>
                </a:lnTo>
                <a:lnTo>
                  <a:pt x="40805" y="286816"/>
                </a:lnTo>
                <a:lnTo>
                  <a:pt x="143395" y="184188"/>
                </a:lnTo>
                <a:lnTo>
                  <a:pt x="245872" y="286651"/>
                </a:lnTo>
                <a:lnTo>
                  <a:pt x="286651" y="24588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gdeaf0d618d_0_578"/>
          <p:cNvSpPr/>
          <p:nvPr/>
        </p:nvSpPr>
        <p:spPr>
          <a:xfrm>
            <a:off x="14249031" y="187718"/>
            <a:ext cx="287019" cy="287655"/>
          </a:xfrm>
          <a:custGeom>
            <a:rect b="b" l="l" r="r" t="t"/>
            <a:pathLst>
              <a:path extrusionOk="0" h="287655" w="287019">
                <a:moveTo>
                  <a:pt x="286651" y="41148"/>
                </a:moveTo>
                <a:lnTo>
                  <a:pt x="245884" y="381"/>
                </a:lnTo>
                <a:lnTo>
                  <a:pt x="143510" y="102755"/>
                </a:lnTo>
                <a:lnTo>
                  <a:pt x="40767" y="0"/>
                </a:lnTo>
                <a:lnTo>
                  <a:pt x="0" y="40779"/>
                </a:lnTo>
                <a:lnTo>
                  <a:pt x="102743" y="143522"/>
                </a:lnTo>
                <a:lnTo>
                  <a:pt x="0" y="246253"/>
                </a:lnTo>
                <a:lnTo>
                  <a:pt x="40767" y="287032"/>
                </a:lnTo>
                <a:lnTo>
                  <a:pt x="143510" y="184289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277" y="143522"/>
                </a:lnTo>
                <a:lnTo>
                  <a:pt x="286651" y="41148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gdeaf0d618d_0_578"/>
          <p:cNvSpPr/>
          <p:nvPr/>
        </p:nvSpPr>
        <p:spPr>
          <a:xfrm>
            <a:off x="15277288" y="187680"/>
            <a:ext cx="287019" cy="287655"/>
          </a:xfrm>
          <a:custGeom>
            <a:rect b="b" l="l" r="r" t="t"/>
            <a:pathLst>
              <a:path extrusionOk="0" h="287655" w="287019">
                <a:moveTo>
                  <a:pt x="286677" y="41363"/>
                </a:moveTo>
                <a:lnTo>
                  <a:pt x="245910" y="584"/>
                </a:lnTo>
                <a:lnTo>
                  <a:pt x="143624" y="102870"/>
                </a:lnTo>
                <a:lnTo>
                  <a:pt x="40767" y="0"/>
                </a:lnTo>
                <a:lnTo>
                  <a:pt x="0" y="40767"/>
                </a:lnTo>
                <a:lnTo>
                  <a:pt x="102857" y="143637"/>
                </a:lnTo>
                <a:lnTo>
                  <a:pt x="25" y="246468"/>
                </a:lnTo>
                <a:lnTo>
                  <a:pt x="40805" y="287235"/>
                </a:lnTo>
                <a:lnTo>
                  <a:pt x="143637" y="184404"/>
                </a:lnTo>
                <a:lnTo>
                  <a:pt x="245872" y="286639"/>
                </a:lnTo>
                <a:lnTo>
                  <a:pt x="286639" y="245872"/>
                </a:lnTo>
                <a:lnTo>
                  <a:pt x="184404" y="143637"/>
                </a:lnTo>
                <a:lnTo>
                  <a:pt x="286677" y="4136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gdeaf0d618d_0_578"/>
          <p:cNvSpPr/>
          <p:nvPr/>
        </p:nvSpPr>
        <p:spPr>
          <a:xfrm>
            <a:off x="15791473" y="701014"/>
            <a:ext cx="287019" cy="287019"/>
          </a:xfrm>
          <a:custGeom>
            <a:rect b="b" l="l" r="r" t="t"/>
            <a:pathLst>
              <a:path extrusionOk="0" h="287019" w="287019">
                <a:moveTo>
                  <a:pt x="286651" y="40767"/>
                </a:moveTo>
                <a:lnTo>
                  <a:pt x="245872" y="0"/>
                </a:lnTo>
                <a:lnTo>
                  <a:pt x="143217" y="102692"/>
                </a:lnTo>
                <a:lnTo>
                  <a:pt x="40779" y="241"/>
                </a:lnTo>
                <a:lnTo>
                  <a:pt x="0" y="41008"/>
                </a:lnTo>
                <a:lnTo>
                  <a:pt x="102450" y="143471"/>
                </a:lnTo>
                <a:lnTo>
                  <a:pt x="38" y="245922"/>
                </a:lnTo>
                <a:lnTo>
                  <a:pt x="40805" y="286689"/>
                </a:lnTo>
                <a:lnTo>
                  <a:pt x="143217" y="184238"/>
                </a:lnTo>
                <a:lnTo>
                  <a:pt x="245884" y="286893"/>
                </a:lnTo>
                <a:lnTo>
                  <a:pt x="286651" y="246126"/>
                </a:lnTo>
                <a:lnTo>
                  <a:pt x="183984" y="143471"/>
                </a:lnTo>
                <a:lnTo>
                  <a:pt x="286651" y="40767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gdeaf0d618d_0_578"/>
          <p:cNvSpPr/>
          <p:nvPr/>
        </p:nvSpPr>
        <p:spPr>
          <a:xfrm>
            <a:off x="14763103" y="700937"/>
            <a:ext cx="287019" cy="287655"/>
          </a:xfrm>
          <a:custGeom>
            <a:rect b="b" l="l" r="r" t="t"/>
            <a:pathLst>
              <a:path extrusionOk="0" h="287655" w="287019">
                <a:moveTo>
                  <a:pt x="286651" y="41262"/>
                </a:moveTo>
                <a:lnTo>
                  <a:pt x="245884" y="495"/>
                </a:lnTo>
                <a:lnTo>
                  <a:pt x="143573" y="102806"/>
                </a:lnTo>
                <a:lnTo>
                  <a:pt x="40767" y="0"/>
                </a:lnTo>
                <a:lnTo>
                  <a:pt x="0" y="40767"/>
                </a:lnTo>
                <a:lnTo>
                  <a:pt x="102806" y="143573"/>
                </a:lnTo>
                <a:lnTo>
                  <a:pt x="0" y="246367"/>
                </a:lnTo>
                <a:lnTo>
                  <a:pt x="40767" y="287147"/>
                </a:lnTo>
                <a:lnTo>
                  <a:pt x="143573" y="184340"/>
                </a:lnTo>
                <a:lnTo>
                  <a:pt x="245884" y="286639"/>
                </a:lnTo>
                <a:lnTo>
                  <a:pt x="286651" y="245872"/>
                </a:lnTo>
                <a:lnTo>
                  <a:pt x="184340" y="143573"/>
                </a:lnTo>
                <a:lnTo>
                  <a:pt x="286651" y="4126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gdeaf0d618d_0_578"/>
          <p:cNvSpPr/>
          <p:nvPr/>
        </p:nvSpPr>
        <p:spPr>
          <a:xfrm>
            <a:off x="13734859" y="700976"/>
            <a:ext cx="287019" cy="287655"/>
          </a:xfrm>
          <a:custGeom>
            <a:rect b="b" l="l" r="r" t="t"/>
            <a:pathLst>
              <a:path extrusionOk="0" h="287655" w="287019">
                <a:moveTo>
                  <a:pt x="286639" y="41173"/>
                </a:moveTo>
                <a:lnTo>
                  <a:pt x="245872" y="406"/>
                </a:lnTo>
                <a:lnTo>
                  <a:pt x="143510" y="102768"/>
                </a:lnTo>
                <a:lnTo>
                  <a:pt x="40767" y="0"/>
                </a:lnTo>
                <a:lnTo>
                  <a:pt x="0" y="40779"/>
                </a:lnTo>
                <a:lnTo>
                  <a:pt x="102743" y="143535"/>
                </a:lnTo>
                <a:lnTo>
                  <a:pt x="0" y="246278"/>
                </a:lnTo>
                <a:lnTo>
                  <a:pt x="40767" y="287058"/>
                </a:lnTo>
                <a:lnTo>
                  <a:pt x="143510" y="184302"/>
                </a:lnTo>
                <a:lnTo>
                  <a:pt x="245872" y="286651"/>
                </a:lnTo>
                <a:lnTo>
                  <a:pt x="286639" y="245884"/>
                </a:lnTo>
                <a:lnTo>
                  <a:pt x="184277" y="143535"/>
                </a:lnTo>
                <a:lnTo>
                  <a:pt x="286639" y="4117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gdeaf0d618d_0_578"/>
          <p:cNvSpPr/>
          <p:nvPr/>
        </p:nvSpPr>
        <p:spPr>
          <a:xfrm>
            <a:off x="13220752" y="1195120"/>
            <a:ext cx="287019" cy="287019"/>
          </a:xfrm>
          <a:custGeom>
            <a:rect b="b" l="l" r="r" t="t"/>
            <a:pathLst>
              <a:path extrusionOk="0" h="287019" w="287019">
                <a:moveTo>
                  <a:pt x="286727" y="40970"/>
                </a:moveTo>
                <a:lnTo>
                  <a:pt x="245960" y="203"/>
                </a:lnTo>
                <a:lnTo>
                  <a:pt x="143484" y="102717"/>
                </a:lnTo>
                <a:lnTo>
                  <a:pt x="40779" y="0"/>
                </a:lnTo>
                <a:lnTo>
                  <a:pt x="0" y="40767"/>
                </a:lnTo>
                <a:lnTo>
                  <a:pt x="102717" y="143497"/>
                </a:lnTo>
                <a:lnTo>
                  <a:pt x="114" y="246126"/>
                </a:lnTo>
                <a:lnTo>
                  <a:pt x="40894" y="286893"/>
                </a:lnTo>
                <a:lnTo>
                  <a:pt x="143484" y="184264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251" y="143484"/>
                </a:lnTo>
                <a:lnTo>
                  <a:pt x="286727" y="4097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gdeaf0d618d_0_578"/>
          <p:cNvSpPr/>
          <p:nvPr/>
        </p:nvSpPr>
        <p:spPr>
          <a:xfrm>
            <a:off x="14249006" y="1195069"/>
            <a:ext cx="287019" cy="287655"/>
          </a:xfrm>
          <a:custGeom>
            <a:rect b="b" l="l" r="r" t="t"/>
            <a:pathLst>
              <a:path extrusionOk="0" h="287655" w="287019">
                <a:moveTo>
                  <a:pt x="286740" y="41363"/>
                </a:moveTo>
                <a:lnTo>
                  <a:pt x="245973" y="596"/>
                </a:lnTo>
                <a:lnTo>
                  <a:pt x="143662" y="102895"/>
                </a:lnTo>
                <a:lnTo>
                  <a:pt x="40767" y="0"/>
                </a:lnTo>
                <a:lnTo>
                  <a:pt x="0" y="40767"/>
                </a:lnTo>
                <a:lnTo>
                  <a:pt x="102895" y="143662"/>
                </a:lnTo>
                <a:lnTo>
                  <a:pt x="88" y="246468"/>
                </a:lnTo>
                <a:lnTo>
                  <a:pt x="40855" y="287248"/>
                </a:lnTo>
                <a:lnTo>
                  <a:pt x="143662" y="184442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429" y="143675"/>
                </a:lnTo>
                <a:lnTo>
                  <a:pt x="286740" y="4136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gdeaf0d618d_0_578"/>
          <p:cNvSpPr/>
          <p:nvPr/>
        </p:nvSpPr>
        <p:spPr>
          <a:xfrm>
            <a:off x="15277250" y="1195120"/>
            <a:ext cx="287019" cy="287655"/>
          </a:xfrm>
          <a:custGeom>
            <a:rect b="b" l="l" r="r" t="t"/>
            <a:pathLst>
              <a:path extrusionOk="0" h="287655" w="287019">
                <a:moveTo>
                  <a:pt x="286651" y="41338"/>
                </a:moveTo>
                <a:lnTo>
                  <a:pt x="245884" y="571"/>
                </a:lnTo>
                <a:lnTo>
                  <a:pt x="143611" y="102844"/>
                </a:lnTo>
                <a:lnTo>
                  <a:pt x="40779" y="0"/>
                </a:lnTo>
                <a:lnTo>
                  <a:pt x="0" y="40767"/>
                </a:lnTo>
                <a:lnTo>
                  <a:pt x="102831" y="143611"/>
                </a:lnTo>
                <a:lnTo>
                  <a:pt x="0" y="246443"/>
                </a:lnTo>
                <a:lnTo>
                  <a:pt x="40779" y="287223"/>
                </a:lnTo>
                <a:lnTo>
                  <a:pt x="143611" y="184391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378" y="143611"/>
                </a:lnTo>
                <a:lnTo>
                  <a:pt x="286651" y="41338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9" name="Google Shape;1189;gdeaf0d618d_0_5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91641" y="755028"/>
            <a:ext cx="144581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0" name="Google Shape;1190;gdeaf0d618d_0_5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20016" y="754979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1" name="Google Shape;1191;gdeaf0d618d_0_5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348264" y="755028"/>
            <a:ext cx="144581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2" name="Google Shape;1192;gdeaf0d618d_0_5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05844" y="243605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3" name="Google Shape;1193;gdeaf0d618d_0_57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834220" y="243556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4" name="Google Shape;1194;gdeaf0d618d_0_57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862467" y="243630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5" name="Google Shape;1195;gdeaf0d618d_0_5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05811" y="1266551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" name="Google Shape;1196;gdeaf0d618d_0_5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34188" y="1266625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7" name="Google Shape;1197;gdeaf0d618d_0_57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862436" y="1266575"/>
            <a:ext cx="144582" cy="145356"/>
          </a:xfrm>
          <a:prstGeom prst="rect">
            <a:avLst/>
          </a:prstGeom>
          <a:noFill/>
          <a:ln>
            <a:noFill/>
          </a:ln>
        </p:spPr>
      </p:pic>
      <p:sp>
        <p:nvSpPr>
          <p:cNvPr id="1198" name="Google Shape;1198;gdeaf0d618d_0_578"/>
          <p:cNvSpPr txBox="1"/>
          <p:nvPr/>
        </p:nvSpPr>
        <p:spPr>
          <a:xfrm>
            <a:off x="1482925" y="1053975"/>
            <a:ext cx="9825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Independência de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Sistemas Operacionais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gdeaf0d618d_0_578"/>
          <p:cNvSpPr txBox="1"/>
          <p:nvPr/>
        </p:nvSpPr>
        <p:spPr>
          <a:xfrm>
            <a:off x="1482925" y="1917575"/>
            <a:ext cx="10146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Evita conflitos entre aplicações no mesmo servidor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gdeaf0d618d_0_578"/>
          <p:cNvSpPr txBox="1"/>
          <p:nvPr/>
        </p:nvSpPr>
        <p:spPr>
          <a:xfrm>
            <a:off x="1482950" y="2841475"/>
            <a:ext cx="1043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Facilita o deploy, a ativação e a atualização dos projetos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gdeaf0d618d_0_578"/>
          <p:cNvSpPr/>
          <p:nvPr/>
        </p:nvSpPr>
        <p:spPr>
          <a:xfrm>
            <a:off x="1015974" y="206498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gdeaf0d618d_0_578"/>
          <p:cNvSpPr txBox="1"/>
          <p:nvPr/>
        </p:nvSpPr>
        <p:spPr>
          <a:xfrm>
            <a:off x="1482950" y="3760375"/>
            <a:ext cx="748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Mais leve e escalável do que máquinas virtuais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gdeaf0d618d_0_578"/>
          <p:cNvSpPr/>
          <p:nvPr/>
        </p:nvSpPr>
        <p:spPr>
          <a:xfrm>
            <a:off x="1015974" y="4931350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gdeaf0d618d_0_578"/>
          <p:cNvSpPr txBox="1"/>
          <p:nvPr/>
        </p:nvSpPr>
        <p:spPr>
          <a:xfrm>
            <a:off x="1482925" y="4745888"/>
            <a:ext cx="7482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Facilita a implementação de arquitetura em microsserviços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5" name="Google Shape;1205;gdeaf0d618d_0_57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738734" y="7847601"/>
            <a:ext cx="248379" cy="247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6" name="Google Shape;1206;gdeaf0d618d_0_57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950963" y="7424756"/>
            <a:ext cx="261475" cy="29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7" name="Google Shape;1207;gdeaf0d618d_0_57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376844" y="4819377"/>
            <a:ext cx="115282" cy="14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8" name="Google Shape;1208;gdeaf0d618d_0_57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462355" y="4452153"/>
            <a:ext cx="231414" cy="1031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9" name="Google Shape;1209;gdeaf0d618d_0_578"/>
          <p:cNvGrpSpPr/>
          <p:nvPr/>
        </p:nvGrpSpPr>
        <p:grpSpPr>
          <a:xfrm>
            <a:off x="10247419" y="3721591"/>
            <a:ext cx="2242184" cy="2957195"/>
            <a:chOff x="10247419" y="3721591"/>
            <a:chExt cx="2242184" cy="2957195"/>
          </a:xfrm>
        </p:grpSpPr>
        <p:sp>
          <p:nvSpPr>
            <p:cNvPr id="1210" name="Google Shape;1210;gdeaf0d618d_0_578"/>
            <p:cNvSpPr/>
            <p:nvPr/>
          </p:nvSpPr>
          <p:spPr>
            <a:xfrm>
              <a:off x="11164938" y="5176811"/>
              <a:ext cx="1186179" cy="776604"/>
            </a:xfrm>
            <a:custGeom>
              <a:rect b="b" l="l" r="r" t="t"/>
              <a:pathLst>
                <a:path extrusionOk="0" h="776604" w="1186179">
                  <a:moveTo>
                    <a:pt x="1185913" y="23647"/>
                  </a:moveTo>
                  <a:lnTo>
                    <a:pt x="1156525" y="0"/>
                  </a:lnTo>
                  <a:lnTo>
                    <a:pt x="1152817" y="825"/>
                  </a:lnTo>
                  <a:lnTo>
                    <a:pt x="1152817" y="32461"/>
                  </a:lnTo>
                  <a:lnTo>
                    <a:pt x="1144625" y="45974"/>
                  </a:lnTo>
                  <a:lnTo>
                    <a:pt x="1132141" y="63093"/>
                  </a:lnTo>
                  <a:lnTo>
                    <a:pt x="1128725" y="67335"/>
                  </a:lnTo>
                  <a:lnTo>
                    <a:pt x="1141069" y="36588"/>
                  </a:lnTo>
                  <a:lnTo>
                    <a:pt x="1152817" y="32461"/>
                  </a:lnTo>
                  <a:lnTo>
                    <a:pt x="1152817" y="825"/>
                  </a:lnTo>
                  <a:lnTo>
                    <a:pt x="1097826" y="18237"/>
                  </a:lnTo>
                  <a:lnTo>
                    <a:pt x="1047229" y="37693"/>
                  </a:lnTo>
                  <a:lnTo>
                    <a:pt x="992314" y="60299"/>
                  </a:lnTo>
                  <a:lnTo>
                    <a:pt x="934834" y="84861"/>
                  </a:lnTo>
                  <a:lnTo>
                    <a:pt x="822134" y="130898"/>
                  </a:lnTo>
                  <a:lnTo>
                    <a:pt x="765136" y="153250"/>
                  </a:lnTo>
                  <a:lnTo>
                    <a:pt x="709574" y="173685"/>
                  </a:lnTo>
                  <a:lnTo>
                    <a:pt x="656882" y="191109"/>
                  </a:lnTo>
                  <a:lnTo>
                    <a:pt x="608469" y="204406"/>
                  </a:lnTo>
                  <a:lnTo>
                    <a:pt x="565746" y="212483"/>
                  </a:lnTo>
                  <a:lnTo>
                    <a:pt x="530136" y="214223"/>
                  </a:lnTo>
                  <a:lnTo>
                    <a:pt x="503047" y="208521"/>
                  </a:lnTo>
                  <a:lnTo>
                    <a:pt x="471385" y="186842"/>
                  </a:lnTo>
                  <a:lnTo>
                    <a:pt x="449338" y="154546"/>
                  </a:lnTo>
                  <a:lnTo>
                    <a:pt x="433197" y="113614"/>
                  </a:lnTo>
                  <a:lnTo>
                    <a:pt x="419214" y="65989"/>
                  </a:lnTo>
                  <a:lnTo>
                    <a:pt x="418490" y="63893"/>
                  </a:lnTo>
                  <a:lnTo>
                    <a:pt x="416394" y="57810"/>
                  </a:lnTo>
                  <a:lnTo>
                    <a:pt x="411543" y="40640"/>
                  </a:lnTo>
                  <a:lnTo>
                    <a:pt x="408724" y="32461"/>
                  </a:lnTo>
                  <a:lnTo>
                    <a:pt x="402437" y="7302"/>
                  </a:lnTo>
                  <a:lnTo>
                    <a:pt x="383578" y="24066"/>
                  </a:lnTo>
                  <a:lnTo>
                    <a:pt x="349834" y="52971"/>
                  </a:lnTo>
                  <a:lnTo>
                    <a:pt x="312928" y="80010"/>
                  </a:lnTo>
                  <a:lnTo>
                    <a:pt x="272643" y="105283"/>
                  </a:lnTo>
                  <a:lnTo>
                    <a:pt x="228727" y="128879"/>
                  </a:lnTo>
                  <a:lnTo>
                    <a:pt x="181000" y="150901"/>
                  </a:lnTo>
                  <a:lnTo>
                    <a:pt x="129197" y="171450"/>
                  </a:lnTo>
                  <a:lnTo>
                    <a:pt x="73139" y="190627"/>
                  </a:lnTo>
                  <a:lnTo>
                    <a:pt x="12573" y="208521"/>
                  </a:lnTo>
                  <a:lnTo>
                    <a:pt x="0" y="212712"/>
                  </a:lnTo>
                  <a:lnTo>
                    <a:pt x="15087" y="281647"/>
                  </a:lnTo>
                  <a:lnTo>
                    <a:pt x="35636" y="335153"/>
                  </a:lnTo>
                  <a:lnTo>
                    <a:pt x="62509" y="387477"/>
                  </a:lnTo>
                  <a:lnTo>
                    <a:pt x="94513" y="438200"/>
                  </a:lnTo>
                  <a:lnTo>
                    <a:pt x="130416" y="486905"/>
                  </a:lnTo>
                  <a:lnTo>
                    <a:pt x="169011" y="533171"/>
                  </a:lnTo>
                  <a:lnTo>
                    <a:pt x="209067" y="576580"/>
                  </a:lnTo>
                  <a:lnTo>
                    <a:pt x="249364" y="616699"/>
                  </a:lnTo>
                  <a:lnTo>
                    <a:pt x="288683" y="653110"/>
                  </a:lnTo>
                  <a:lnTo>
                    <a:pt x="325818" y="685406"/>
                  </a:lnTo>
                  <a:lnTo>
                    <a:pt x="359549" y="713155"/>
                  </a:lnTo>
                  <a:lnTo>
                    <a:pt x="411886" y="753325"/>
                  </a:lnTo>
                  <a:lnTo>
                    <a:pt x="446455" y="776541"/>
                  </a:lnTo>
                  <a:lnTo>
                    <a:pt x="456933" y="770255"/>
                  </a:lnTo>
                  <a:lnTo>
                    <a:pt x="493407" y="736727"/>
                  </a:lnTo>
                  <a:lnTo>
                    <a:pt x="620522" y="618896"/>
                  </a:lnTo>
                  <a:lnTo>
                    <a:pt x="721410" y="524040"/>
                  </a:lnTo>
                  <a:lnTo>
                    <a:pt x="830033" y="420217"/>
                  </a:lnTo>
                  <a:lnTo>
                    <a:pt x="923505" y="328879"/>
                  </a:lnTo>
                  <a:lnTo>
                    <a:pt x="999324" y="252793"/>
                  </a:lnTo>
                  <a:lnTo>
                    <a:pt x="1059294" y="190487"/>
                  </a:lnTo>
                  <a:lnTo>
                    <a:pt x="1105179" y="140500"/>
                  </a:lnTo>
                  <a:lnTo>
                    <a:pt x="1138770" y="101358"/>
                  </a:lnTo>
                  <a:lnTo>
                    <a:pt x="1176210" y="49669"/>
                  </a:lnTo>
                  <a:lnTo>
                    <a:pt x="1184008" y="32461"/>
                  </a:lnTo>
                  <a:lnTo>
                    <a:pt x="1185913" y="23647"/>
                  </a:lnTo>
                  <a:close/>
                </a:path>
              </a:pathLst>
            </a:custGeom>
            <a:solidFill>
              <a:srgbClr val="001C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gdeaf0d618d_0_578"/>
            <p:cNvSpPr/>
            <p:nvPr/>
          </p:nvSpPr>
          <p:spPr>
            <a:xfrm>
              <a:off x="10247419" y="3721591"/>
              <a:ext cx="2242184" cy="2957195"/>
            </a:xfrm>
            <a:custGeom>
              <a:rect b="b" l="l" r="r" t="t"/>
              <a:pathLst>
                <a:path extrusionOk="0" h="2957195" w="2242184">
                  <a:moveTo>
                    <a:pt x="2222838" y="0"/>
                  </a:moveTo>
                  <a:lnTo>
                    <a:pt x="3667" y="2929723"/>
                  </a:lnTo>
                  <a:lnTo>
                    <a:pt x="0" y="2942037"/>
                  </a:lnTo>
                  <a:lnTo>
                    <a:pt x="1899" y="2947703"/>
                  </a:lnTo>
                  <a:lnTo>
                    <a:pt x="5764" y="2952779"/>
                  </a:lnTo>
                  <a:lnTo>
                    <a:pt x="9956" y="2956971"/>
                  </a:lnTo>
                  <a:lnTo>
                    <a:pt x="16244" y="2956972"/>
                  </a:lnTo>
                  <a:lnTo>
                    <a:pt x="20436" y="2956972"/>
                  </a:lnTo>
                  <a:lnTo>
                    <a:pt x="2238034" y="26724"/>
                  </a:lnTo>
                  <a:lnTo>
                    <a:pt x="2241702" y="14410"/>
                  </a:lnTo>
                  <a:lnTo>
                    <a:pt x="2239802" y="8744"/>
                  </a:lnTo>
                  <a:lnTo>
                    <a:pt x="2235937" y="3667"/>
                  </a:lnTo>
                  <a:lnTo>
                    <a:pt x="2229387" y="458"/>
                  </a:lnTo>
                  <a:lnTo>
                    <a:pt x="22228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2" name="Google Shape;1212;gdeaf0d618d_0_578"/>
          <p:cNvGrpSpPr/>
          <p:nvPr/>
        </p:nvGrpSpPr>
        <p:grpSpPr>
          <a:xfrm>
            <a:off x="9398000" y="4349876"/>
            <a:ext cx="3075423" cy="2496935"/>
            <a:chOff x="9398000" y="4349876"/>
            <a:chExt cx="3075423" cy="2496935"/>
          </a:xfrm>
        </p:grpSpPr>
        <p:sp>
          <p:nvSpPr>
            <p:cNvPr id="1213" name="Google Shape;1213;gdeaf0d618d_0_578"/>
            <p:cNvSpPr/>
            <p:nvPr/>
          </p:nvSpPr>
          <p:spPr>
            <a:xfrm>
              <a:off x="9398000" y="4349876"/>
              <a:ext cx="2506979" cy="1758950"/>
            </a:xfrm>
            <a:custGeom>
              <a:rect b="b" l="l" r="r" t="t"/>
              <a:pathLst>
                <a:path extrusionOk="0" h="1758950" w="2506979">
                  <a:moveTo>
                    <a:pt x="2506840" y="1507045"/>
                  </a:moveTo>
                  <a:lnTo>
                    <a:pt x="2462492" y="1412392"/>
                  </a:lnTo>
                  <a:lnTo>
                    <a:pt x="2389467" y="1367663"/>
                  </a:lnTo>
                  <a:lnTo>
                    <a:pt x="2321141" y="1354366"/>
                  </a:lnTo>
                  <a:lnTo>
                    <a:pt x="2290953" y="1354035"/>
                  </a:lnTo>
                  <a:lnTo>
                    <a:pt x="1753971" y="1131138"/>
                  </a:lnTo>
                  <a:lnTo>
                    <a:pt x="1181620" y="841032"/>
                  </a:lnTo>
                  <a:lnTo>
                    <a:pt x="726389" y="589445"/>
                  </a:lnTo>
                  <a:lnTo>
                    <a:pt x="638200" y="538454"/>
                  </a:lnTo>
                  <a:lnTo>
                    <a:pt x="639279" y="532396"/>
                  </a:lnTo>
                  <a:lnTo>
                    <a:pt x="632574" y="535190"/>
                  </a:lnTo>
                  <a:lnTo>
                    <a:pt x="540766" y="482092"/>
                  </a:lnTo>
                  <a:lnTo>
                    <a:pt x="529818" y="522960"/>
                  </a:lnTo>
                  <a:lnTo>
                    <a:pt x="529043" y="522401"/>
                  </a:lnTo>
                  <a:lnTo>
                    <a:pt x="521335" y="512800"/>
                  </a:lnTo>
                  <a:lnTo>
                    <a:pt x="521335" y="554685"/>
                  </a:lnTo>
                  <a:lnTo>
                    <a:pt x="512102" y="589178"/>
                  </a:lnTo>
                  <a:lnTo>
                    <a:pt x="445135" y="837361"/>
                  </a:lnTo>
                  <a:lnTo>
                    <a:pt x="397230" y="1011770"/>
                  </a:lnTo>
                  <a:lnTo>
                    <a:pt x="37719" y="869848"/>
                  </a:lnTo>
                  <a:lnTo>
                    <a:pt x="241033" y="35636"/>
                  </a:lnTo>
                  <a:lnTo>
                    <a:pt x="277050" y="47371"/>
                  </a:lnTo>
                  <a:lnTo>
                    <a:pt x="309740" y="68084"/>
                  </a:lnTo>
                  <a:lnTo>
                    <a:pt x="339293" y="97993"/>
                  </a:lnTo>
                  <a:lnTo>
                    <a:pt x="365861" y="137325"/>
                  </a:lnTo>
                  <a:lnTo>
                    <a:pt x="389648" y="186334"/>
                  </a:lnTo>
                  <a:lnTo>
                    <a:pt x="410819" y="245237"/>
                  </a:lnTo>
                  <a:lnTo>
                    <a:pt x="425221" y="294233"/>
                  </a:lnTo>
                  <a:lnTo>
                    <a:pt x="431774" y="322783"/>
                  </a:lnTo>
                  <a:lnTo>
                    <a:pt x="433870" y="329069"/>
                  </a:lnTo>
                  <a:lnTo>
                    <a:pt x="433870" y="337464"/>
                  </a:lnTo>
                  <a:lnTo>
                    <a:pt x="435965" y="343750"/>
                  </a:lnTo>
                  <a:lnTo>
                    <a:pt x="438785" y="354749"/>
                  </a:lnTo>
                  <a:lnTo>
                    <a:pt x="443636" y="376758"/>
                  </a:lnTo>
                  <a:lnTo>
                    <a:pt x="446443" y="387769"/>
                  </a:lnTo>
                  <a:lnTo>
                    <a:pt x="449592" y="403123"/>
                  </a:lnTo>
                  <a:lnTo>
                    <a:pt x="459028" y="446455"/>
                  </a:lnTo>
                  <a:lnTo>
                    <a:pt x="470814" y="486905"/>
                  </a:lnTo>
                  <a:lnTo>
                    <a:pt x="508546" y="545782"/>
                  </a:lnTo>
                  <a:lnTo>
                    <a:pt x="521335" y="554685"/>
                  </a:lnTo>
                  <a:lnTo>
                    <a:pt x="521335" y="512800"/>
                  </a:lnTo>
                  <a:lnTo>
                    <a:pt x="512470" y="501738"/>
                  </a:lnTo>
                  <a:lnTo>
                    <a:pt x="499046" y="474395"/>
                  </a:lnTo>
                  <a:lnTo>
                    <a:pt x="485228" y="425983"/>
                  </a:lnTo>
                  <a:lnTo>
                    <a:pt x="475792" y="381482"/>
                  </a:lnTo>
                  <a:lnTo>
                    <a:pt x="472973" y="370471"/>
                  </a:lnTo>
                  <a:lnTo>
                    <a:pt x="468134" y="348462"/>
                  </a:lnTo>
                  <a:lnTo>
                    <a:pt x="465315" y="337464"/>
                  </a:lnTo>
                  <a:lnTo>
                    <a:pt x="465315" y="331177"/>
                  </a:lnTo>
                  <a:lnTo>
                    <a:pt x="463219" y="322783"/>
                  </a:lnTo>
                  <a:lnTo>
                    <a:pt x="461124" y="316496"/>
                  </a:lnTo>
                  <a:lnTo>
                    <a:pt x="457949" y="302323"/>
                  </a:lnTo>
                  <a:lnTo>
                    <a:pt x="454571" y="287947"/>
                  </a:lnTo>
                  <a:lnTo>
                    <a:pt x="450799" y="273177"/>
                  </a:lnTo>
                  <a:lnTo>
                    <a:pt x="446443" y="257810"/>
                  </a:lnTo>
                  <a:lnTo>
                    <a:pt x="444347" y="251523"/>
                  </a:lnTo>
                  <a:lnTo>
                    <a:pt x="442252" y="243141"/>
                  </a:lnTo>
                  <a:lnTo>
                    <a:pt x="440156" y="236855"/>
                  </a:lnTo>
                  <a:lnTo>
                    <a:pt x="426783" y="194919"/>
                  </a:lnTo>
                  <a:lnTo>
                    <a:pt x="409422" y="151625"/>
                  </a:lnTo>
                  <a:lnTo>
                    <a:pt x="387146" y="109474"/>
                  </a:lnTo>
                  <a:lnTo>
                    <a:pt x="359029" y="70954"/>
                  </a:lnTo>
                  <a:lnTo>
                    <a:pt x="324180" y="38557"/>
                  </a:lnTo>
                  <a:lnTo>
                    <a:pt x="318947" y="35636"/>
                  </a:lnTo>
                  <a:lnTo>
                    <a:pt x="281660" y="14770"/>
                  </a:lnTo>
                  <a:lnTo>
                    <a:pt x="230555" y="2095"/>
                  </a:lnTo>
                  <a:lnTo>
                    <a:pt x="215887" y="0"/>
                  </a:lnTo>
                  <a:lnTo>
                    <a:pt x="0" y="890816"/>
                  </a:lnTo>
                  <a:lnTo>
                    <a:pt x="388518" y="1043508"/>
                  </a:lnTo>
                  <a:lnTo>
                    <a:pt x="368338" y="1116990"/>
                  </a:lnTo>
                  <a:lnTo>
                    <a:pt x="310197" y="1318399"/>
                  </a:lnTo>
                  <a:lnTo>
                    <a:pt x="420903" y="1365072"/>
                  </a:lnTo>
                  <a:lnTo>
                    <a:pt x="684872" y="1479537"/>
                  </a:lnTo>
                  <a:lnTo>
                    <a:pt x="999921" y="1623479"/>
                  </a:lnTo>
                  <a:lnTo>
                    <a:pt x="1263891" y="1758569"/>
                  </a:lnTo>
                  <a:lnTo>
                    <a:pt x="1461643" y="1742846"/>
                  </a:lnTo>
                  <a:lnTo>
                    <a:pt x="1894801" y="1695691"/>
                  </a:lnTo>
                  <a:lnTo>
                    <a:pt x="2323236" y="1617091"/>
                  </a:lnTo>
                  <a:lnTo>
                    <a:pt x="2506840" y="15070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14" name="Google Shape;1214;gdeaf0d618d_0_57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9717444" y="4588814"/>
              <a:ext cx="131200" cy="1452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5" name="Google Shape;1215;gdeaf0d618d_0_578"/>
            <p:cNvSpPr/>
            <p:nvPr/>
          </p:nvSpPr>
          <p:spPr>
            <a:xfrm>
              <a:off x="11127223" y="5783553"/>
              <a:ext cx="1346200" cy="941704"/>
            </a:xfrm>
            <a:custGeom>
              <a:rect b="b" l="l" r="r" t="t"/>
              <a:pathLst>
                <a:path extrusionOk="0" h="941704" w="1346200">
                  <a:moveTo>
                    <a:pt x="572216" y="0"/>
                  </a:moveTo>
                  <a:lnTo>
                    <a:pt x="0" y="941117"/>
                  </a:lnTo>
                  <a:lnTo>
                    <a:pt x="1027053" y="863563"/>
                  </a:lnTo>
                  <a:lnTo>
                    <a:pt x="1345650" y="507239"/>
                  </a:lnTo>
                  <a:lnTo>
                    <a:pt x="5722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gdeaf0d618d_0_578"/>
            <p:cNvSpPr/>
            <p:nvPr/>
          </p:nvSpPr>
          <p:spPr>
            <a:xfrm>
              <a:off x="11150362" y="4842470"/>
              <a:ext cx="452754" cy="603885"/>
            </a:xfrm>
            <a:custGeom>
              <a:rect b="b" l="l" r="r" t="t"/>
              <a:pathLst>
                <a:path extrusionOk="0" h="603885" w="452754">
                  <a:moveTo>
                    <a:pt x="188561" y="44016"/>
                  </a:moveTo>
                  <a:lnTo>
                    <a:pt x="163343" y="53186"/>
                  </a:lnTo>
                  <a:lnTo>
                    <a:pt x="148736" y="73360"/>
                  </a:lnTo>
                  <a:lnTo>
                    <a:pt x="141990" y="93534"/>
                  </a:lnTo>
                  <a:lnTo>
                    <a:pt x="140352" y="102704"/>
                  </a:lnTo>
                  <a:lnTo>
                    <a:pt x="133933" y="104538"/>
                  </a:lnTo>
                  <a:lnTo>
                    <a:pt x="87951" y="125761"/>
                  </a:lnTo>
                  <a:lnTo>
                    <a:pt x="58345" y="178424"/>
                  </a:lnTo>
                  <a:lnTo>
                    <a:pt x="52319" y="207506"/>
                  </a:lnTo>
                  <a:lnTo>
                    <a:pt x="32423" y="219255"/>
                  </a:lnTo>
                  <a:lnTo>
                    <a:pt x="16948" y="239012"/>
                  </a:lnTo>
                  <a:lnTo>
                    <a:pt x="6190" y="267120"/>
                  </a:lnTo>
                  <a:lnTo>
                    <a:pt x="442" y="303923"/>
                  </a:lnTo>
                  <a:lnTo>
                    <a:pt x="0" y="349766"/>
                  </a:lnTo>
                  <a:lnTo>
                    <a:pt x="5158" y="404991"/>
                  </a:lnTo>
                  <a:lnTo>
                    <a:pt x="16211" y="469944"/>
                  </a:lnTo>
                  <a:lnTo>
                    <a:pt x="33454" y="544967"/>
                  </a:lnTo>
                  <a:lnTo>
                    <a:pt x="47308" y="588296"/>
                  </a:lnTo>
                  <a:lnTo>
                    <a:pt x="52319" y="603655"/>
                  </a:lnTo>
                  <a:lnTo>
                    <a:pt x="102226" y="587235"/>
                  </a:lnTo>
                  <a:lnTo>
                    <a:pt x="151323" y="569366"/>
                  </a:lnTo>
                  <a:lnTo>
                    <a:pt x="199585" y="549973"/>
                  </a:lnTo>
                  <a:lnTo>
                    <a:pt x="246987" y="528984"/>
                  </a:lnTo>
                  <a:lnTo>
                    <a:pt x="293505" y="506325"/>
                  </a:lnTo>
                  <a:lnTo>
                    <a:pt x="339114" y="481922"/>
                  </a:lnTo>
                  <a:lnTo>
                    <a:pt x="383789" y="455701"/>
                  </a:lnTo>
                  <a:lnTo>
                    <a:pt x="427507" y="427589"/>
                  </a:lnTo>
                  <a:lnTo>
                    <a:pt x="422791" y="411836"/>
                  </a:lnTo>
                  <a:lnTo>
                    <a:pt x="418075" y="395886"/>
                  </a:lnTo>
                  <a:lnTo>
                    <a:pt x="413360" y="379544"/>
                  </a:lnTo>
                  <a:lnTo>
                    <a:pt x="408644" y="362612"/>
                  </a:lnTo>
                  <a:lnTo>
                    <a:pt x="435208" y="309326"/>
                  </a:lnTo>
                  <a:lnTo>
                    <a:pt x="449127" y="254297"/>
                  </a:lnTo>
                  <a:lnTo>
                    <a:pt x="452350" y="199665"/>
                  </a:lnTo>
                  <a:lnTo>
                    <a:pt x="448292" y="161393"/>
                  </a:lnTo>
                  <a:lnTo>
                    <a:pt x="316418" y="161393"/>
                  </a:lnTo>
                  <a:lnTo>
                    <a:pt x="295261" y="122125"/>
                  </a:lnTo>
                  <a:lnTo>
                    <a:pt x="266637" y="84626"/>
                  </a:lnTo>
                  <a:lnTo>
                    <a:pt x="230940" y="56166"/>
                  </a:lnTo>
                  <a:lnTo>
                    <a:pt x="188561" y="44016"/>
                  </a:lnTo>
                  <a:close/>
                </a:path>
                <a:path extrusionOk="0" h="603885" w="452754">
                  <a:moveTo>
                    <a:pt x="356243" y="0"/>
                  </a:moveTo>
                  <a:lnTo>
                    <a:pt x="319038" y="24235"/>
                  </a:lnTo>
                  <a:lnTo>
                    <a:pt x="314846" y="77552"/>
                  </a:lnTo>
                  <a:lnTo>
                    <a:pt x="325588" y="130870"/>
                  </a:lnTo>
                  <a:lnTo>
                    <a:pt x="333186" y="155105"/>
                  </a:lnTo>
                  <a:lnTo>
                    <a:pt x="326898" y="157201"/>
                  </a:lnTo>
                  <a:lnTo>
                    <a:pt x="316418" y="161393"/>
                  </a:lnTo>
                  <a:lnTo>
                    <a:pt x="448292" y="161393"/>
                  </a:lnTo>
                  <a:lnTo>
                    <a:pt x="434506" y="100149"/>
                  </a:lnTo>
                  <a:lnTo>
                    <a:pt x="417338" y="59542"/>
                  </a:lnTo>
                  <a:lnTo>
                    <a:pt x="376257" y="7328"/>
                  </a:lnTo>
                  <a:lnTo>
                    <a:pt x="3562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gdeaf0d618d_0_578"/>
            <p:cNvSpPr/>
            <p:nvPr/>
          </p:nvSpPr>
          <p:spPr>
            <a:xfrm>
              <a:off x="11130369" y="4825683"/>
              <a:ext cx="487045" cy="641985"/>
            </a:xfrm>
            <a:custGeom>
              <a:rect b="b" l="l" r="r" t="t"/>
              <a:pathLst>
                <a:path extrusionOk="0" h="641985" w="487045">
                  <a:moveTo>
                    <a:pt x="204362" y="48209"/>
                  </a:moveTo>
                  <a:lnTo>
                    <a:pt x="178620" y="54202"/>
                  </a:lnTo>
                  <a:lnTo>
                    <a:pt x="160346" y="69431"/>
                  </a:lnTo>
                  <a:lnTo>
                    <a:pt x="148359" y="89769"/>
                  </a:lnTo>
                  <a:lnTo>
                    <a:pt x="141481" y="111090"/>
                  </a:lnTo>
                  <a:lnTo>
                    <a:pt x="128905" y="114987"/>
                  </a:lnTo>
                  <a:lnTo>
                    <a:pt x="91176" y="134146"/>
                  </a:lnTo>
                  <a:lnTo>
                    <a:pt x="63666" y="178949"/>
                  </a:lnTo>
                  <a:lnTo>
                    <a:pt x="53448" y="215891"/>
                  </a:lnTo>
                  <a:lnTo>
                    <a:pt x="31833" y="232312"/>
                  </a:lnTo>
                  <a:lnTo>
                    <a:pt x="15719" y="256469"/>
                  </a:lnTo>
                  <a:lnTo>
                    <a:pt x="5108" y="288438"/>
                  </a:lnTo>
                  <a:lnTo>
                    <a:pt x="0" y="328291"/>
                  </a:lnTo>
                  <a:lnTo>
                    <a:pt x="393" y="376102"/>
                  </a:lnTo>
                  <a:lnTo>
                    <a:pt x="6288" y="431946"/>
                  </a:lnTo>
                  <a:lnTo>
                    <a:pt x="17685" y="495895"/>
                  </a:lnTo>
                  <a:lnTo>
                    <a:pt x="34584" y="568024"/>
                  </a:lnTo>
                  <a:lnTo>
                    <a:pt x="49617" y="613415"/>
                  </a:lnTo>
                  <a:lnTo>
                    <a:pt x="61832" y="641385"/>
                  </a:lnTo>
                  <a:lnTo>
                    <a:pt x="125098" y="620596"/>
                  </a:lnTo>
                  <a:lnTo>
                    <a:pt x="171207" y="603657"/>
                  </a:lnTo>
                  <a:lnTo>
                    <a:pt x="78600" y="603657"/>
                  </a:lnTo>
                  <a:lnTo>
                    <a:pt x="75456" y="592685"/>
                  </a:lnTo>
                  <a:lnTo>
                    <a:pt x="72313" y="581910"/>
                  </a:lnTo>
                  <a:lnTo>
                    <a:pt x="69169" y="571529"/>
                  </a:lnTo>
                  <a:lnTo>
                    <a:pt x="66025" y="561736"/>
                  </a:lnTo>
                  <a:lnTo>
                    <a:pt x="48450" y="486340"/>
                  </a:lnTo>
                  <a:lnTo>
                    <a:pt x="37071" y="420294"/>
                  </a:lnTo>
                  <a:lnTo>
                    <a:pt x="31926" y="363964"/>
                  </a:lnTo>
                  <a:lnTo>
                    <a:pt x="33050" y="317717"/>
                  </a:lnTo>
                  <a:lnTo>
                    <a:pt x="40481" y="281919"/>
                  </a:lnTo>
                  <a:lnTo>
                    <a:pt x="54255" y="256938"/>
                  </a:lnTo>
                  <a:lnTo>
                    <a:pt x="74408" y="243140"/>
                  </a:lnTo>
                  <a:lnTo>
                    <a:pt x="84888" y="238947"/>
                  </a:lnTo>
                  <a:lnTo>
                    <a:pt x="84888" y="228467"/>
                  </a:lnTo>
                  <a:lnTo>
                    <a:pt x="99921" y="179832"/>
                  </a:lnTo>
                  <a:lnTo>
                    <a:pt x="133621" y="146984"/>
                  </a:lnTo>
                  <a:lnTo>
                    <a:pt x="170826" y="136241"/>
                  </a:lnTo>
                  <a:lnTo>
                    <a:pt x="172922" y="125761"/>
                  </a:lnTo>
                  <a:lnTo>
                    <a:pt x="174330" y="117672"/>
                  </a:lnTo>
                  <a:lnTo>
                    <a:pt x="179472" y="101919"/>
                  </a:lnTo>
                  <a:lnTo>
                    <a:pt x="189722" y="86560"/>
                  </a:lnTo>
                  <a:lnTo>
                    <a:pt x="206458" y="79650"/>
                  </a:lnTo>
                  <a:lnTo>
                    <a:pt x="279668" y="79650"/>
                  </a:lnTo>
                  <a:lnTo>
                    <a:pt x="270649" y="71265"/>
                  </a:lnTo>
                  <a:lnTo>
                    <a:pt x="239765" y="54432"/>
                  </a:lnTo>
                  <a:lnTo>
                    <a:pt x="204362" y="48209"/>
                  </a:lnTo>
                  <a:close/>
                </a:path>
                <a:path extrusionOk="0" h="641985" w="487045">
                  <a:moveTo>
                    <a:pt x="428499" y="35632"/>
                  </a:moveTo>
                  <a:lnTo>
                    <a:pt x="372044" y="35632"/>
                  </a:lnTo>
                  <a:lnTo>
                    <a:pt x="380134" y="38154"/>
                  </a:lnTo>
                  <a:lnTo>
                    <a:pt x="391171" y="46374"/>
                  </a:lnTo>
                  <a:lnTo>
                    <a:pt x="418157" y="83841"/>
                  </a:lnTo>
                  <a:lnTo>
                    <a:pt x="435886" y="124344"/>
                  </a:lnTo>
                  <a:lnTo>
                    <a:pt x="448200" y="171020"/>
                  </a:lnTo>
                  <a:lnTo>
                    <a:pt x="453528" y="221655"/>
                  </a:lnTo>
                  <a:lnTo>
                    <a:pt x="450297" y="274036"/>
                  </a:lnTo>
                  <a:lnTo>
                    <a:pt x="436934" y="325952"/>
                  </a:lnTo>
                  <a:lnTo>
                    <a:pt x="411869" y="375189"/>
                  </a:lnTo>
                  <a:lnTo>
                    <a:pt x="407677" y="381477"/>
                  </a:lnTo>
                  <a:lnTo>
                    <a:pt x="409773" y="387765"/>
                  </a:lnTo>
                  <a:lnTo>
                    <a:pt x="412917" y="397524"/>
                  </a:lnTo>
                  <a:lnTo>
                    <a:pt x="419205" y="417830"/>
                  </a:lnTo>
                  <a:lnTo>
                    <a:pt x="422350" y="427590"/>
                  </a:lnTo>
                  <a:lnTo>
                    <a:pt x="424446" y="431782"/>
                  </a:lnTo>
                  <a:lnTo>
                    <a:pt x="424445" y="435973"/>
                  </a:lnTo>
                  <a:lnTo>
                    <a:pt x="426541" y="440165"/>
                  </a:lnTo>
                  <a:lnTo>
                    <a:pt x="386659" y="465416"/>
                  </a:lnTo>
                  <a:lnTo>
                    <a:pt x="345647" y="489291"/>
                  </a:lnTo>
                  <a:lnTo>
                    <a:pt x="303555" y="511791"/>
                  </a:lnTo>
                  <a:lnTo>
                    <a:pt x="260431" y="532915"/>
                  </a:lnTo>
                  <a:lnTo>
                    <a:pt x="216324" y="552664"/>
                  </a:lnTo>
                  <a:lnTo>
                    <a:pt x="171284" y="571037"/>
                  </a:lnTo>
                  <a:lnTo>
                    <a:pt x="125360" y="588035"/>
                  </a:lnTo>
                  <a:lnTo>
                    <a:pt x="78600" y="603657"/>
                  </a:lnTo>
                  <a:lnTo>
                    <a:pt x="171207" y="603657"/>
                  </a:lnTo>
                  <a:lnTo>
                    <a:pt x="223922" y="582295"/>
                  </a:lnTo>
                  <a:lnTo>
                    <a:pt x="271959" y="560688"/>
                  </a:lnTo>
                  <a:lnTo>
                    <a:pt x="319014" y="537508"/>
                  </a:lnTo>
                  <a:lnTo>
                    <a:pt x="365036" y="512806"/>
                  </a:lnTo>
                  <a:lnTo>
                    <a:pt x="409978" y="486631"/>
                  </a:lnTo>
                  <a:lnTo>
                    <a:pt x="453790" y="459030"/>
                  </a:lnTo>
                  <a:lnTo>
                    <a:pt x="464270" y="452742"/>
                  </a:lnTo>
                  <a:lnTo>
                    <a:pt x="460078" y="442262"/>
                  </a:lnTo>
                  <a:lnTo>
                    <a:pt x="453790" y="417110"/>
                  </a:lnTo>
                  <a:lnTo>
                    <a:pt x="450973" y="408922"/>
                  </a:lnTo>
                  <a:lnTo>
                    <a:pt x="446126" y="391761"/>
                  </a:lnTo>
                  <a:lnTo>
                    <a:pt x="443310" y="383574"/>
                  </a:lnTo>
                  <a:lnTo>
                    <a:pt x="466421" y="337327"/>
                  </a:lnTo>
                  <a:lnTo>
                    <a:pt x="480623" y="289246"/>
                  </a:lnTo>
                  <a:lnTo>
                    <a:pt x="486758" y="240579"/>
                  </a:lnTo>
                  <a:lnTo>
                    <a:pt x="485670" y="192572"/>
                  </a:lnTo>
                  <a:lnTo>
                    <a:pt x="478202" y="146472"/>
                  </a:lnTo>
                  <a:lnTo>
                    <a:pt x="465198" y="103525"/>
                  </a:lnTo>
                  <a:lnTo>
                    <a:pt x="447501" y="64977"/>
                  </a:lnTo>
                  <a:lnTo>
                    <a:pt x="429848" y="37139"/>
                  </a:lnTo>
                  <a:lnTo>
                    <a:pt x="428499" y="35632"/>
                  </a:lnTo>
                  <a:close/>
                </a:path>
                <a:path extrusionOk="0" h="641985" w="487045">
                  <a:moveTo>
                    <a:pt x="279668" y="79650"/>
                  </a:moveTo>
                  <a:lnTo>
                    <a:pt x="206458" y="79650"/>
                  </a:lnTo>
                  <a:lnTo>
                    <a:pt x="243302" y="89606"/>
                  </a:lnTo>
                  <a:lnTo>
                    <a:pt x="274841" y="115282"/>
                  </a:lnTo>
                  <a:lnTo>
                    <a:pt x="300485" y="150390"/>
                  </a:lnTo>
                  <a:lnTo>
                    <a:pt x="319644" y="188642"/>
                  </a:lnTo>
                  <a:lnTo>
                    <a:pt x="325932" y="203315"/>
                  </a:lnTo>
                  <a:lnTo>
                    <a:pt x="340604" y="197027"/>
                  </a:lnTo>
                  <a:lnTo>
                    <a:pt x="348988" y="192835"/>
                  </a:lnTo>
                  <a:lnTo>
                    <a:pt x="355276" y="190739"/>
                  </a:lnTo>
                  <a:lnTo>
                    <a:pt x="369949" y="184451"/>
                  </a:lnTo>
                  <a:lnTo>
                    <a:pt x="363660" y="169779"/>
                  </a:lnTo>
                  <a:lnTo>
                    <a:pt x="354359" y="138338"/>
                  </a:lnTo>
                  <a:lnTo>
                    <a:pt x="351944" y="125761"/>
                  </a:lnTo>
                  <a:lnTo>
                    <a:pt x="319644" y="125761"/>
                  </a:lnTo>
                  <a:lnTo>
                    <a:pt x="297210" y="95958"/>
                  </a:lnTo>
                  <a:lnTo>
                    <a:pt x="279668" y="79650"/>
                  </a:lnTo>
                  <a:close/>
                </a:path>
                <a:path extrusionOk="0" h="641985" w="487045">
                  <a:moveTo>
                    <a:pt x="374140" y="0"/>
                  </a:moveTo>
                  <a:lnTo>
                    <a:pt x="334349" y="15033"/>
                  </a:lnTo>
                  <a:lnTo>
                    <a:pt x="314404" y="71265"/>
                  </a:lnTo>
                  <a:lnTo>
                    <a:pt x="315648" y="99102"/>
                  </a:lnTo>
                  <a:lnTo>
                    <a:pt x="319644" y="125761"/>
                  </a:lnTo>
                  <a:lnTo>
                    <a:pt x="351944" y="125761"/>
                  </a:lnTo>
                  <a:lnTo>
                    <a:pt x="347416" y="102182"/>
                  </a:lnTo>
                  <a:lnTo>
                    <a:pt x="345975" y="68383"/>
                  </a:lnTo>
                  <a:lnTo>
                    <a:pt x="353180" y="44017"/>
                  </a:lnTo>
                  <a:lnTo>
                    <a:pt x="355276" y="39825"/>
                  </a:lnTo>
                  <a:lnTo>
                    <a:pt x="359468" y="35632"/>
                  </a:lnTo>
                  <a:lnTo>
                    <a:pt x="428499" y="35632"/>
                  </a:lnTo>
                  <a:lnTo>
                    <a:pt x="411606" y="16768"/>
                  </a:lnTo>
                  <a:lnTo>
                    <a:pt x="392971" y="4257"/>
                  </a:lnTo>
                  <a:lnTo>
                    <a:pt x="3741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18" name="Google Shape;1218;gdeaf0d618d_0_57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1154994" y="4998159"/>
              <a:ext cx="320698" cy="4793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9" name="Google Shape;1219;gdeaf0d618d_0_578"/>
            <p:cNvSpPr/>
            <p:nvPr/>
          </p:nvSpPr>
          <p:spPr>
            <a:xfrm>
              <a:off x="11116743" y="5785640"/>
              <a:ext cx="1346200" cy="943609"/>
            </a:xfrm>
            <a:custGeom>
              <a:rect b="b" l="l" r="r" t="t"/>
              <a:pathLst>
                <a:path extrusionOk="0" h="943609" w="1346200">
                  <a:moveTo>
                    <a:pt x="572216" y="0"/>
                  </a:moveTo>
                  <a:lnTo>
                    <a:pt x="0" y="943212"/>
                  </a:lnTo>
                  <a:lnTo>
                    <a:pt x="1027053" y="865659"/>
                  </a:lnTo>
                  <a:lnTo>
                    <a:pt x="1345650" y="509334"/>
                  </a:lnTo>
                  <a:lnTo>
                    <a:pt x="5722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gdeaf0d618d_0_578"/>
            <p:cNvSpPr/>
            <p:nvPr/>
          </p:nvSpPr>
          <p:spPr>
            <a:xfrm>
              <a:off x="10089786" y="6288692"/>
              <a:ext cx="2185034" cy="541020"/>
            </a:xfrm>
            <a:custGeom>
              <a:rect b="b" l="l" r="r" t="t"/>
              <a:pathLst>
                <a:path extrusionOk="0" h="541020" w="2185034">
                  <a:moveTo>
                    <a:pt x="1867463" y="0"/>
                  </a:moveTo>
                  <a:lnTo>
                    <a:pt x="81646" y="0"/>
                  </a:lnTo>
                  <a:lnTo>
                    <a:pt x="38710" y="11659"/>
                  </a:lnTo>
                  <a:lnTo>
                    <a:pt x="10119" y="41396"/>
                  </a:lnTo>
                  <a:lnTo>
                    <a:pt x="0" y="81351"/>
                  </a:lnTo>
                  <a:lnTo>
                    <a:pt x="12477" y="123664"/>
                  </a:lnTo>
                  <a:lnTo>
                    <a:pt x="249328" y="503046"/>
                  </a:lnTo>
                  <a:lnTo>
                    <a:pt x="279197" y="530557"/>
                  </a:lnTo>
                  <a:lnTo>
                    <a:pt x="318497" y="540775"/>
                  </a:lnTo>
                  <a:lnTo>
                    <a:pt x="2104313" y="540775"/>
                  </a:lnTo>
                  <a:lnTo>
                    <a:pt x="2146070" y="529115"/>
                  </a:lnTo>
                  <a:lnTo>
                    <a:pt x="2174268" y="499378"/>
                  </a:lnTo>
                  <a:lnTo>
                    <a:pt x="2184781" y="459422"/>
                  </a:lnTo>
                  <a:lnTo>
                    <a:pt x="2173482" y="417108"/>
                  </a:lnTo>
                  <a:lnTo>
                    <a:pt x="1936631" y="37728"/>
                  </a:lnTo>
                  <a:lnTo>
                    <a:pt x="1906763" y="10218"/>
                  </a:lnTo>
                  <a:lnTo>
                    <a:pt x="18674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gdeaf0d618d_0_578"/>
            <p:cNvSpPr/>
            <p:nvPr/>
          </p:nvSpPr>
          <p:spPr>
            <a:xfrm>
              <a:off x="10075278" y="6274041"/>
              <a:ext cx="2215515" cy="572770"/>
            </a:xfrm>
            <a:custGeom>
              <a:rect b="b" l="l" r="r" t="t"/>
              <a:pathLst>
                <a:path extrusionOk="0" h="572770" w="2215515">
                  <a:moveTo>
                    <a:pt x="1923884" y="180276"/>
                  </a:moveTo>
                  <a:lnTo>
                    <a:pt x="1915502" y="173990"/>
                  </a:lnTo>
                  <a:lnTo>
                    <a:pt x="1282509" y="173990"/>
                  </a:lnTo>
                  <a:lnTo>
                    <a:pt x="1276223" y="180276"/>
                  </a:lnTo>
                  <a:lnTo>
                    <a:pt x="1276223" y="201244"/>
                  </a:lnTo>
                  <a:lnTo>
                    <a:pt x="1284605" y="207530"/>
                  </a:lnTo>
                  <a:lnTo>
                    <a:pt x="1907120" y="207530"/>
                  </a:lnTo>
                  <a:lnTo>
                    <a:pt x="1915502" y="207530"/>
                  </a:lnTo>
                  <a:lnTo>
                    <a:pt x="1923884" y="201244"/>
                  </a:lnTo>
                  <a:lnTo>
                    <a:pt x="1923884" y="180276"/>
                  </a:lnTo>
                  <a:close/>
                </a:path>
                <a:path extrusionOk="0" h="572770" w="2215515">
                  <a:moveTo>
                    <a:pt x="1999348" y="373100"/>
                  </a:moveTo>
                  <a:lnTo>
                    <a:pt x="1990966" y="366814"/>
                  </a:lnTo>
                  <a:lnTo>
                    <a:pt x="1064526" y="366814"/>
                  </a:lnTo>
                  <a:lnTo>
                    <a:pt x="1058227" y="373100"/>
                  </a:lnTo>
                  <a:lnTo>
                    <a:pt x="1058227" y="394055"/>
                  </a:lnTo>
                  <a:lnTo>
                    <a:pt x="1066622" y="400342"/>
                  </a:lnTo>
                  <a:lnTo>
                    <a:pt x="1982584" y="400342"/>
                  </a:lnTo>
                  <a:lnTo>
                    <a:pt x="1990966" y="400342"/>
                  </a:lnTo>
                  <a:lnTo>
                    <a:pt x="1999348" y="394055"/>
                  </a:lnTo>
                  <a:lnTo>
                    <a:pt x="1999348" y="373100"/>
                  </a:lnTo>
                  <a:close/>
                </a:path>
                <a:path extrusionOk="0" h="572770" w="2215515">
                  <a:moveTo>
                    <a:pt x="2214969" y="473710"/>
                  </a:moveTo>
                  <a:lnTo>
                    <a:pt x="2211209" y="448818"/>
                  </a:lnTo>
                  <a:lnTo>
                    <a:pt x="2200567" y="425500"/>
                  </a:lnTo>
                  <a:lnTo>
                    <a:pt x="2183790" y="398640"/>
                  </a:lnTo>
                  <a:lnTo>
                    <a:pt x="2183790" y="473964"/>
                  </a:lnTo>
                  <a:lnTo>
                    <a:pt x="2182152" y="490905"/>
                  </a:lnTo>
                  <a:lnTo>
                    <a:pt x="2151049" y="531876"/>
                  </a:lnTo>
                  <a:lnTo>
                    <a:pt x="2118817" y="540778"/>
                  </a:lnTo>
                  <a:lnTo>
                    <a:pt x="333006" y="540778"/>
                  </a:lnTo>
                  <a:lnTo>
                    <a:pt x="289090" y="522211"/>
                  </a:lnTo>
                  <a:lnTo>
                    <a:pt x="41656" y="129959"/>
                  </a:lnTo>
                  <a:lnTo>
                    <a:pt x="31178" y="98259"/>
                  </a:lnTo>
                  <a:lnTo>
                    <a:pt x="32816" y="81318"/>
                  </a:lnTo>
                  <a:lnTo>
                    <a:pt x="63919" y="40347"/>
                  </a:lnTo>
                  <a:lnTo>
                    <a:pt x="96151" y="31445"/>
                  </a:lnTo>
                  <a:lnTo>
                    <a:pt x="1881962" y="31445"/>
                  </a:lnTo>
                  <a:lnTo>
                    <a:pt x="1925891" y="50012"/>
                  </a:lnTo>
                  <a:lnTo>
                    <a:pt x="2173313" y="442264"/>
                  </a:lnTo>
                  <a:lnTo>
                    <a:pt x="2183790" y="473964"/>
                  </a:lnTo>
                  <a:lnTo>
                    <a:pt x="2183790" y="398640"/>
                  </a:lnTo>
                  <a:lnTo>
                    <a:pt x="1963712" y="46113"/>
                  </a:lnTo>
                  <a:lnTo>
                    <a:pt x="1951710" y="31445"/>
                  </a:lnTo>
                  <a:lnTo>
                    <a:pt x="1947697" y="26530"/>
                  </a:lnTo>
                  <a:lnTo>
                    <a:pt x="1928342" y="12052"/>
                  </a:lnTo>
                  <a:lnTo>
                    <a:pt x="1906231" y="3086"/>
                  </a:lnTo>
                  <a:lnTo>
                    <a:pt x="1881962" y="0"/>
                  </a:lnTo>
                  <a:lnTo>
                    <a:pt x="96151" y="0"/>
                  </a:lnTo>
                  <a:lnTo>
                    <a:pt x="47155" y="13360"/>
                  </a:lnTo>
                  <a:lnTo>
                    <a:pt x="12306" y="50304"/>
                  </a:lnTo>
                  <a:lnTo>
                    <a:pt x="0" y="98513"/>
                  </a:lnTo>
                  <a:lnTo>
                    <a:pt x="3759" y="123405"/>
                  </a:lnTo>
                  <a:lnTo>
                    <a:pt x="251256" y="526110"/>
                  </a:lnTo>
                  <a:lnTo>
                    <a:pt x="286626" y="560171"/>
                  </a:lnTo>
                  <a:lnTo>
                    <a:pt x="333006" y="572223"/>
                  </a:lnTo>
                  <a:lnTo>
                    <a:pt x="2118817" y="572223"/>
                  </a:lnTo>
                  <a:lnTo>
                    <a:pt x="2144293" y="568782"/>
                  </a:lnTo>
                  <a:lnTo>
                    <a:pt x="2167026" y="558850"/>
                  </a:lnTo>
                  <a:lnTo>
                    <a:pt x="2186609" y="543039"/>
                  </a:lnTo>
                  <a:lnTo>
                    <a:pt x="2188324" y="540778"/>
                  </a:lnTo>
                  <a:lnTo>
                    <a:pt x="2202662" y="521919"/>
                  </a:lnTo>
                  <a:lnTo>
                    <a:pt x="2212060" y="498602"/>
                  </a:lnTo>
                  <a:lnTo>
                    <a:pt x="2214969" y="4737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2" name="Google Shape;1222;gdeaf0d618d_0_578"/>
          <p:cNvGrpSpPr/>
          <p:nvPr/>
        </p:nvGrpSpPr>
        <p:grpSpPr>
          <a:xfrm>
            <a:off x="10221028" y="5783553"/>
            <a:ext cx="1495425" cy="2523930"/>
            <a:chOff x="10221028" y="5783553"/>
            <a:chExt cx="1495425" cy="2523930"/>
          </a:xfrm>
        </p:grpSpPr>
        <p:sp>
          <p:nvSpPr>
            <p:cNvPr id="1223" name="Google Shape;1223;gdeaf0d618d_0_578"/>
            <p:cNvSpPr/>
            <p:nvPr/>
          </p:nvSpPr>
          <p:spPr>
            <a:xfrm>
              <a:off x="10390602" y="7523258"/>
              <a:ext cx="900429" cy="784225"/>
            </a:xfrm>
            <a:custGeom>
              <a:rect b="b" l="l" r="r" t="t"/>
              <a:pathLst>
                <a:path extrusionOk="0" h="784225" w="900429">
                  <a:moveTo>
                    <a:pt x="747095" y="0"/>
                  </a:moveTo>
                  <a:lnTo>
                    <a:pt x="262913" y="144626"/>
                  </a:lnTo>
                  <a:lnTo>
                    <a:pt x="285969" y="163489"/>
                  </a:lnTo>
                  <a:lnTo>
                    <a:pt x="291144" y="168566"/>
                  </a:lnTo>
                  <a:lnTo>
                    <a:pt x="300642" y="180520"/>
                  </a:lnTo>
                  <a:lnTo>
                    <a:pt x="310139" y="199155"/>
                  </a:lnTo>
                  <a:lnTo>
                    <a:pt x="315314" y="224275"/>
                  </a:lnTo>
                  <a:lnTo>
                    <a:pt x="313021" y="248248"/>
                  </a:lnTo>
                  <a:lnTo>
                    <a:pt x="286428" y="298553"/>
                  </a:lnTo>
                  <a:lnTo>
                    <a:pt x="251909" y="335561"/>
                  </a:lnTo>
                  <a:lnTo>
                    <a:pt x="229901" y="356128"/>
                  </a:lnTo>
                  <a:lnTo>
                    <a:pt x="218897" y="366804"/>
                  </a:lnTo>
                  <a:lnTo>
                    <a:pt x="210709" y="374665"/>
                  </a:lnTo>
                  <a:lnTo>
                    <a:pt x="193548" y="390385"/>
                  </a:lnTo>
                  <a:lnTo>
                    <a:pt x="185360" y="398245"/>
                  </a:lnTo>
                  <a:lnTo>
                    <a:pt x="179072" y="402437"/>
                  </a:lnTo>
                  <a:lnTo>
                    <a:pt x="168592" y="412917"/>
                  </a:lnTo>
                  <a:lnTo>
                    <a:pt x="157588" y="422710"/>
                  </a:lnTo>
                  <a:lnTo>
                    <a:pt x="146584" y="433092"/>
                  </a:lnTo>
                  <a:lnTo>
                    <a:pt x="135580" y="443867"/>
                  </a:lnTo>
                  <a:lnTo>
                    <a:pt x="124576" y="454838"/>
                  </a:lnTo>
                  <a:lnTo>
                    <a:pt x="120384" y="461126"/>
                  </a:lnTo>
                  <a:lnTo>
                    <a:pt x="114096" y="465318"/>
                  </a:lnTo>
                  <a:lnTo>
                    <a:pt x="109903" y="471606"/>
                  </a:lnTo>
                  <a:lnTo>
                    <a:pt x="81470" y="504378"/>
                  </a:lnTo>
                  <a:lnTo>
                    <a:pt x="53622" y="541294"/>
                  </a:lnTo>
                  <a:lnTo>
                    <a:pt x="29002" y="581876"/>
                  </a:lnTo>
                  <a:lnTo>
                    <a:pt x="10247" y="625649"/>
                  </a:lnTo>
                  <a:lnTo>
                    <a:pt x="0" y="672134"/>
                  </a:lnTo>
                  <a:lnTo>
                    <a:pt x="898" y="720856"/>
                  </a:lnTo>
                  <a:lnTo>
                    <a:pt x="15582" y="771338"/>
                  </a:lnTo>
                  <a:lnTo>
                    <a:pt x="21870" y="783915"/>
                  </a:lnTo>
                  <a:lnTo>
                    <a:pt x="146344" y="746186"/>
                  </a:lnTo>
                  <a:lnTo>
                    <a:pt x="38638" y="746186"/>
                  </a:lnTo>
                  <a:lnTo>
                    <a:pt x="29905" y="708768"/>
                  </a:lnTo>
                  <a:lnTo>
                    <a:pt x="30953" y="669720"/>
                  </a:lnTo>
                  <a:lnTo>
                    <a:pt x="41782" y="628808"/>
                  </a:lnTo>
                  <a:lnTo>
                    <a:pt x="62393" y="585801"/>
                  </a:lnTo>
                  <a:lnTo>
                    <a:pt x="92785" y="540464"/>
                  </a:lnTo>
                  <a:lnTo>
                    <a:pt x="132959" y="492566"/>
                  </a:lnTo>
                  <a:lnTo>
                    <a:pt x="147632" y="477894"/>
                  </a:lnTo>
                  <a:lnTo>
                    <a:pt x="158308" y="466922"/>
                  </a:lnTo>
                  <a:lnTo>
                    <a:pt x="168592" y="456147"/>
                  </a:lnTo>
                  <a:lnTo>
                    <a:pt x="178876" y="445766"/>
                  </a:lnTo>
                  <a:lnTo>
                    <a:pt x="189552" y="435973"/>
                  </a:lnTo>
                  <a:lnTo>
                    <a:pt x="193744" y="431781"/>
                  </a:lnTo>
                  <a:lnTo>
                    <a:pt x="197937" y="425494"/>
                  </a:lnTo>
                  <a:lnTo>
                    <a:pt x="204225" y="421302"/>
                  </a:lnTo>
                  <a:lnTo>
                    <a:pt x="212412" y="413442"/>
                  </a:lnTo>
                  <a:lnTo>
                    <a:pt x="229573" y="397722"/>
                  </a:lnTo>
                  <a:lnTo>
                    <a:pt x="237761" y="389862"/>
                  </a:lnTo>
                  <a:lnTo>
                    <a:pt x="248765" y="378890"/>
                  </a:lnTo>
                  <a:lnTo>
                    <a:pt x="259769" y="368115"/>
                  </a:lnTo>
                  <a:lnTo>
                    <a:pt x="270774" y="357733"/>
                  </a:lnTo>
                  <a:lnTo>
                    <a:pt x="281778" y="347941"/>
                  </a:lnTo>
                  <a:lnTo>
                    <a:pt x="310467" y="316501"/>
                  </a:lnTo>
                  <a:lnTo>
                    <a:pt x="330511" y="285060"/>
                  </a:lnTo>
                  <a:lnTo>
                    <a:pt x="341908" y="253620"/>
                  </a:lnTo>
                  <a:lnTo>
                    <a:pt x="344659" y="222179"/>
                  </a:lnTo>
                  <a:lnTo>
                    <a:pt x="342858" y="202922"/>
                  </a:lnTo>
                  <a:lnTo>
                    <a:pt x="338109" y="186023"/>
                  </a:lnTo>
                  <a:lnTo>
                    <a:pt x="331395" y="171482"/>
                  </a:lnTo>
                  <a:lnTo>
                    <a:pt x="323699" y="159298"/>
                  </a:lnTo>
                  <a:lnTo>
                    <a:pt x="726135" y="37728"/>
                  </a:lnTo>
                  <a:lnTo>
                    <a:pt x="758246" y="37728"/>
                  </a:lnTo>
                  <a:lnTo>
                    <a:pt x="747095" y="0"/>
                  </a:lnTo>
                  <a:close/>
                </a:path>
                <a:path extrusionOk="0" h="784225" w="900429">
                  <a:moveTo>
                    <a:pt x="758246" y="37728"/>
                  </a:moveTo>
                  <a:lnTo>
                    <a:pt x="726135" y="37728"/>
                  </a:lnTo>
                  <a:lnTo>
                    <a:pt x="860281" y="494663"/>
                  </a:lnTo>
                  <a:lnTo>
                    <a:pt x="38638" y="746186"/>
                  </a:lnTo>
                  <a:lnTo>
                    <a:pt x="146344" y="746186"/>
                  </a:lnTo>
                  <a:lnTo>
                    <a:pt x="900106" y="517719"/>
                  </a:lnTo>
                  <a:lnTo>
                    <a:pt x="758246" y="377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24" name="Google Shape;1224;gdeaf0d618d_0_57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0513091" y="7931984"/>
              <a:ext cx="161747" cy="1347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5" name="Google Shape;1225;gdeaf0d618d_0_578"/>
            <p:cNvSpPr/>
            <p:nvPr/>
          </p:nvSpPr>
          <p:spPr>
            <a:xfrm>
              <a:off x="10221028" y="5783553"/>
              <a:ext cx="1495425" cy="2075179"/>
            </a:xfrm>
            <a:custGeom>
              <a:rect b="b" l="l" r="r" t="t"/>
              <a:pathLst>
                <a:path extrusionOk="0" h="2075179" w="1495425">
                  <a:moveTo>
                    <a:pt x="1180774" y="0"/>
                  </a:moveTo>
                  <a:lnTo>
                    <a:pt x="1126508" y="2504"/>
                  </a:lnTo>
                  <a:lnTo>
                    <a:pt x="1072635" y="5384"/>
                  </a:lnTo>
                  <a:lnTo>
                    <a:pt x="1019229" y="8698"/>
                  </a:lnTo>
                  <a:lnTo>
                    <a:pt x="966364" y="12504"/>
                  </a:lnTo>
                  <a:lnTo>
                    <a:pt x="914114" y="16859"/>
                  </a:lnTo>
                  <a:lnTo>
                    <a:pt x="862553" y="21822"/>
                  </a:lnTo>
                  <a:lnTo>
                    <a:pt x="811755" y="27449"/>
                  </a:lnTo>
                  <a:lnTo>
                    <a:pt x="761796" y="33799"/>
                  </a:lnTo>
                  <a:lnTo>
                    <a:pt x="712748" y="40930"/>
                  </a:lnTo>
                  <a:lnTo>
                    <a:pt x="664686" y="48899"/>
                  </a:lnTo>
                  <a:lnTo>
                    <a:pt x="617685" y="57764"/>
                  </a:lnTo>
                  <a:lnTo>
                    <a:pt x="571818" y="67583"/>
                  </a:lnTo>
                  <a:lnTo>
                    <a:pt x="527161" y="78413"/>
                  </a:lnTo>
                  <a:lnTo>
                    <a:pt x="483786" y="90313"/>
                  </a:lnTo>
                  <a:lnTo>
                    <a:pt x="441768" y="103341"/>
                  </a:lnTo>
                  <a:lnTo>
                    <a:pt x="401182" y="117553"/>
                  </a:lnTo>
                  <a:lnTo>
                    <a:pt x="362101" y="133008"/>
                  </a:lnTo>
                  <a:lnTo>
                    <a:pt x="324600" y="149764"/>
                  </a:lnTo>
                  <a:lnTo>
                    <a:pt x="288753" y="167878"/>
                  </a:lnTo>
                  <a:lnTo>
                    <a:pt x="254635" y="187408"/>
                  </a:lnTo>
                  <a:lnTo>
                    <a:pt x="222319" y="208412"/>
                  </a:lnTo>
                  <a:lnTo>
                    <a:pt x="163391" y="255073"/>
                  </a:lnTo>
                  <a:lnTo>
                    <a:pt x="112563" y="308324"/>
                  </a:lnTo>
                  <a:lnTo>
                    <a:pt x="70430" y="368626"/>
                  </a:lnTo>
                  <a:lnTo>
                    <a:pt x="37584" y="436441"/>
                  </a:lnTo>
                  <a:lnTo>
                    <a:pt x="24830" y="473311"/>
                  </a:lnTo>
                  <a:lnTo>
                    <a:pt x="14620" y="512233"/>
                  </a:lnTo>
                  <a:lnTo>
                    <a:pt x="7029" y="553264"/>
                  </a:lnTo>
                  <a:lnTo>
                    <a:pt x="2130" y="596463"/>
                  </a:lnTo>
                  <a:lnTo>
                    <a:pt x="0" y="641887"/>
                  </a:lnTo>
                  <a:lnTo>
                    <a:pt x="710" y="689593"/>
                  </a:lnTo>
                  <a:lnTo>
                    <a:pt x="62772" y="1191690"/>
                  </a:lnTo>
                  <a:lnTo>
                    <a:pt x="168654" y="1636212"/>
                  </a:lnTo>
                  <a:lnTo>
                    <a:pt x="268641" y="1953793"/>
                  </a:lnTo>
                  <a:lnTo>
                    <a:pt x="313017" y="2075068"/>
                  </a:lnTo>
                  <a:lnTo>
                    <a:pt x="1059204" y="1880137"/>
                  </a:lnTo>
                  <a:lnTo>
                    <a:pt x="954927" y="1425299"/>
                  </a:lnTo>
                  <a:lnTo>
                    <a:pt x="873509" y="1068384"/>
                  </a:lnTo>
                  <a:lnTo>
                    <a:pt x="816064" y="813258"/>
                  </a:lnTo>
                  <a:lnTo>
                    <a:pt x="1352648" y="454838"/>
                  </a:lnTo>
                  <a:lnTo>
                    <a:pt x="1495178" y="90128"/>
                  </a:lnTo>
                  <a:lnTo>
                    <a:pt x="1444233" y="71662"/>
                  </a:lnTo>
                  <a:lnTo>
                    <a:pt x="1392240" y="55583"/>
                  </a:lnTo>
                  <a:lnTo>
                    <a:pt x="1339548" y="41134"/>
                  </a:lnTo>
                  <a:lnTo>
                    <a:pt x="1233466" y="14099"/>
                  </a:lnTo>
                  <a:lnTo>
                    <a:pt x="11807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26" name="Google Shape;1226;gdeaf0d618d_0_57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0972113" y="6427056"/>
              <a:ext cx="64977" cy="1634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7" name="Google Shape;1227;gdeaf0d618d_0_578"/>
            <p:cNvSpPr/>
            <p:nvPr/>
          </p:nvSpPr>
          <p:spPr>
            <a:xfrm>
              <a:off x="10469529" y="5857085"/>
              <a:ext cx="1137920" cy="123189"/>
            </a:xfrm>
            <a:custGeom>
              <a:rect b="b" l="l" r="r" t="t"/>
              <a:pathLst>
                <a:path extrusionOk="0" h="123189" w="1137920">
                  <a:moveTo>
                    <a:pt x="564637" y="0"/>
                  </a:moveTo>
                  <a:lnTo>
                    <a:pt x="513377" y="221"/>
                  </a:lnTo>
                  <a:lnTo>
                    <a:pt x="463280" y="1858"/>
                  </a:lnTo>
                  <a:lnTo>
                    <a:pt x="414421" y="4837"/>
                  </a:lnTo>
                  <a:lnTo>
                    <a:pt x="366872" y="9083"/>
                  </a:lnTo>
                  <a:lnTo>
                    <a:pt x="320707" y="14522"/>
                  </a:lnTo>
                  <a:lnTo>
                    <a:pt x="276000" y="21079"/>
                  </a:lnTo>
                  <a:lnTo>
                    <a:pt x="232824" y="28681"/>
                  </a:lnTo>
                  <a:lnTo>
                    <a:pt x="191251" y="37252"/>
                  </a:lnTo>
                  <a:lnTo>
                    <a:pt x="151357" y="46717"/>
                  </a:lnTo>
                  <a:lnTo>
                    <a:pt x="113213" y="57004"/>
                  </a:lnTo>
                  <a:lnTo>
                    <a:pt x="42472" y="79742"/>
                  </a:lnTo>
                  <a:lnTo>
                    <a:pt x="4585" y="95909"/>
                  </a:lnTo>
                  <a:lnTo>
                    <a:pt x="0" y="106782"/>
                  </a:lnTo>
                  <a:lnTo>
                    <a:pt x="1637" y="113004"/>
                  </a:lnTo>
                  <a:lnTo>
                    <a:pt x="5501" y="118441"/>
                  </a:lnTo>
                  <a:lnTo>
                    <a:pt x="10545" y="121912"/>
                  </a:lnTo>
                  <a:lnTo>
                    <a:pt x="16375" y="123025"/>
                  </a:lnTo>
                  <a:lnTo>
                    <a:pt x="22597" y="121388"/>
                  </a:lnTo>
                  <a:lnTo>
                    <a:pt x="55973" y="108825"/>
                  </a:lnTo>
                  <a:lnTo>
                    <a:pt x="91450" y="96916"/>
                  </a:lnTo>
                  <a:lnTo>
                    <a:pt x="128946" y="85741"/>
                  </a:lnTo>
                  <a:lnTo>
                    <a:pt x="168381" y="75382"/>
                  </a:lnTo>
                  <a:lnTo>
                    <a:pt x="209672" y="65921"/>
                  </a:lnTo>
                  <a:lnTo>
                    <a:pt x="252738" y="57439"/>
                  </a:lnTo>
                  <a:lnTo>
                    <a:pt x="297498" y="50018"/>
                  </a:lnTo>
                  <a:lnTo>
                    <a:pt x="343871" y="43739"/>
                  </a:lnTo>
                  <a:lnTo>
                    <a:pt x="391774" y="38683"/>
                  </a:lnTo>
                  <a:lnTo>
                    <a:pt x="441126" y="34933"/>
                  </a:lnTo>
                  <a:lnTo>
                    <a:pt x="491846" y="32569"/>
                  </a:lnTo>
                  <a:lnTo>
                    <a:pt x="543852" y="31673"/>
                  </a:lnTo>
                  <a:lnTo>
                    <a:pt x="887317" y="31673"/>
                  </a:lnTo>
                  <a:lnTo>
                    <a:pt x="835829" y="22739"/>
                  </a:lnTo>
                  <a:lnTo>
                    <a:pt x="779850" y="14764"/>
                  </a:lnTo>
                  <a:lnTo>
                    <a:pt x="724668" y="8577"/>
                  </a:lnTo>
                  <a:lnTo>
                    <a:pt x="670356" y="4103"/>
                  </a:lnTo>
                  <a:lnTo>
                    <a:pt x="616988" y="1269"/>
                  </a:lnTo>
                  <a:lnTo>
                    <a:pt x="564637" y="0"/>
                  </a:lnTo>
                  <a:close/>
                </a:path>
                <a:path extrusionOk="0" h="123189" w="1137920">
                  <a:moveTo>
                    <a:pt x="887317" y="31673"/>
                  </a:moveTo>
                  <a:lnTo>
                    <a:pt x="543852" y="31673"/>
                  </a:lnTo>
                  <a:lnTo>
                    <a:pt x="597063" y="32327"/>
                  </a:lnTo>
                  <a:lnTo>
                    <a:pt x="651397" y="34611"/>
                  </a:lnTo>
                  <a:lnTo>
                    <a:pt x="706772" y="38609"/>
                  </a:lnTo>
                  <a:lnTo>
                    <a:pt x="763108" y="44400"/>
                  </a:lnTo>
                  <a:lnTo>
                    <a:pt x="820323" y="52067"/>
                  </a:lnTo>
                  <a:lnTo>
                    <a:pt x="878335" y="61691"/>
                  </a:lnTo>
                  <a:lnTo>
                    <a:pt x="937062" y="73354"/>
                  </a:lnTo>
                  <a:lnTo>
                    <a:pt x="996424" y="87136"/>
                  </a:lnTo>
                  <a:lnTo>
                    <a:pt x="1056339" y="103121"/>
                  </a:lnTo>
                  <a:lnTo>
                    <a:pt x="1116724" y="121388"/>
                  </a:lnTo>
                  <a:lnTo>
                    <a:pt x="1127205" y="121388"/>
                  </a:lnTo>
                  <a:lnTo>
                    <a:pt x="1133493" y="117196"/>
                  </a:lnTo>
                  <a:lnTo>
                    <a:pt x="1135589" y="110908"/>
                  </a:lnTo>
                  <a:lnTo>
                    <a:pt x="1137685" y="102524"/>
                  </a:lnTo>
                  <a:lnTo>
                    <a:pt x="1133493" y="94140"/>
                  </a:lnTo>
                  <a:lnTo>
                    <a:pt x="1125109" y="92044"/>
                  </a:lnTo>
                  <a:lnTo>
                    <a:pt x="1066246" y="74012"/>
                  </a:lnTo>
                  <a:lnTo>
                    <a:pt x="1007813" y="58139"/>
                  </a:lnTo>
                  <a:lnTo>
                    <a:pt x="949884" y="44353"/>
                  </a:lnTo>
                  <a:lnTo>
                    <a:pt x="892481" y="32569"/>
                  </a:lnTo>
                  <a:lnTo>
                    <a:pt x="887317" y="316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8" name="Google Shape;1228;gdeaf0d618d_0_578"/>
          <p:cNvGrpSpPr/>
          <p:nvPr/>
        </p:nvGrpSpPr>
        <p:grpSpPr>
          <a:xfrm>
            <a:off x="12477063" y="2641600"/>
            <a:ext cx="2725450" cy="5420359"/>
            <a:chOff x="12477063" y="2641600"/>
            <a:chExt cx="2725450" cy="5420359"/>
          </a:xfrm>
        </p:grpSpPr>
        <p:sp>
          <p:nvSpPr>
            <p:cNvPr id="1229" name="Google Shape;1229;gdeaf0d618d_0_578"/>
            <p:cNvSpPr/>
            <p:nvPr/>
          </p:nvSpPr>
          <p:spPr>
            <a:xfrm>
              <a:off x="12477063" y="2641600"/>
              <a:ext cx="2609850" cy="5420359"/>
            </a:xfrm>
            <a:custGeom>
              <a:rect b="b" l="l" r="r" t="t"/>
              <a:pathLst>
                <a:path extrusionOk="0" h="5420359" w="2609850">
                  <a:moveTo>
                    <a:pt x="2609555" y="0"/>
                  </a:moveTo>
                  <a:lnTo>
                    <a:pt x="0" y="0"/>
                  </a:lnTo>
                  <a:lnTo>
                    <a:pt x="0" y="5420330"/>
                  </a:lnTo>
                  <a:lnTo>
                    <a:pt x="2609555" y="5420330"/>
                  </a:lnTo>
                  <a:lnTo>
                    <a:pt x="2609555" y="5388889"/>
                  </a:lnTo>
                  <a:lnTo>
                    <a:pt x="31440" y="5388889"/>
                  </a:lnTo>
                  <a:lnTo>
                    <a:pt x="31440" y="31440"/>
                  </a:lnTo>
                  <a:lnTo>
                    <a:pt x="2609555" y="31440"/>
                  </a:lnTo>
                  <a:lnTo>
                    <a:pt x="2609555" y="0"/>
                  </a:lnTo>
                  <a:close/>
                </a:path>
                <a:path extrusionOk="0" h="5420359" w="2609850">
                  <a:moveTo>
                    <a:pt x="2609555" y="31440"/>
                  </a:moveTo>
                  <a:lnTo>
                    <a:pt x="2578115" y="31440"/>
                  </a:lnTo>
                  <a:lnTo>
                    <a:pt x="2578115" y="4521132"/>
                  </a:lnTo>
                  <a:lnTo>
                    <a:pt x="2202925" y="4760080"/>
                  </a:lnTo>
                  <a:lnTo>
                    <a:pt x="2578115" y="4999028"/>
                  </a:lnTo>
                  <a:lnTo>
                    <a:pt x="2578115" y="5388889"/>
                  </a:lnTo>
                  <a:lnTo>
                    <a:pt x="2609555" y="5388889"/>
                  </a:lnTo>
                  <a:lnTo>
                    <a:pt x="2609555" y="4982259"/>
                  </a:lnTo>
                  <a:lnTo>
                    <a:pt x="2594884" y="4973875"/>
                  </a:lnTo>
                  <a:lnTo>
                    <a:pt x="2261615" y="4762176"/>
                  </a:lnTo>
                  <a:lnTo>
                    <a:pt x="2594884" y="4550478"/>
                  </a:lnTo>
                  <a:lnTo>
                    <a:pt x="2609555" y="4542093"/>
                  </a:lnTo>
                  <a:lnTo>
                    <a:pt x="2609555" y="314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gdeaf0d618d_0_578"/>
            <p:cNvSpPr/>
            <p:nvPr/>
          </p:nvSpPr>
          <p:spPr>
            <a:xfrm>
              <a:off x="13365777" y="2673039"/>
              <a:ext cx="1438275" cy="1604010"/>
            </a:xfrm>
            <a:custGeom>
              <a:rect b="b" l="l" r="r" t="t"/>
              <a:pathLst>
                <a:path extrusionOk="0" h="1604010" w="1438275">
                  <a:moveTo>
                    <a:pt x="1437875" y="0"/>
                  </a:moveTo>
                  <a:lnTo>
                    <a:pt x="0" y="0"/>
                  </a:lnTo>
                  <a:lnTo>
                    <a:pt x="0" y="1603462"/>
                  </a:lnTo>
                  <a:lnTo>
                    <a:pt x="1437875" y="1603462"/>
                  </a:lnTo>
                  <a:lnTo>
                    <a:pt x="1437875" y="0"/>
                  </a:lnTo>
                  <a:close/>
                </a:path>
              </a:pathLst>
            </a:custGeom>
            <a:solidFill>
              <a:srgbClr val="001C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gdeaf0d618d_0_578"/>
            <p:cNvSpPr/>
            <p:nvPr/>
          </p:nvSpPr>
          <p:spPr>
            <a:xfrm>
              <a:off x="13843661" y="4521733"/>
              <a:ext cx="977265" cy="899795"/>
            </a:xfrm>
            <a:custGeom>
              <a:rect b="b" l="l" r="r" t="t"/>
              <a:pathLst>
                <a:path extrusionOk="0" h="899795" w="977265">
                  <a:moveTo>
                    <a:pt x="169773" y="438099"/>
                  </a:moveTo>
                  <a:lnTo>
                    <a:pt x="161391" y="431812"/>
                  </a:lnTo>
                  <a:lnTo>
                    <a:pt x="6286" y="431812"/>
                  </a:lnTo>
                  <a:lnTo>
                    <a:pt x="0" y="438099"/>
                  </a:lnTo>
                  <a:lnTo>
                    <a:pt x="0" y="459054"/>
                  </a:lnTo>
                  <a:lnTo>
                    <a:pt x="8382" y="465340"/>
                  </a:lnTo>
                  <a:lnTo>
                    <a:pt x="153009" y="465340"/>
                  </a:lnTo>
                  <a:lnTo>
                    <a:pt x="161391" y="465340"/>
                  </a:lnTo>
                  <a:lnTo>
                    <a:pt x="169773" y="459054"/>
                  </a:lnTo>
                  <a:lnTo>
                    <a:pt x="169773" y="438099"/>
                  </a:lnTo>
                  <a:close/>
                </a:path>
                <a:path extrusionOk="0" h="899795" w="977265">
                  <a:moveTo>
                    <a:pt x="568020" y="871956"/>
                  </a:moveTo>
                  <a:lnTo>
                    <a:pt x="559638" y="865670"/>
                  </a:lnTo>
                  <a:lnTo>
                    <a:pt x="6286" y="865670"/>
                  </a:lnTo>
                  <a:lnTo>
                    <a:pt x="0" y="871956"/>
                  </a:lnTo>
                  <a:lnTo>
                    <a:pt x="0" y="892924"/>
                  </a:lnTo>
                  <a:lnTo>
                    <a:pt x="8382" y="899210"/>
                  </a:lnTo>
                  <a:lnTo>
                    <a:pt x="551256" y="899210"/>
                  </a:lnTo>
                  <a:lnTo>
                    <a:pt x="559638" y="899210"/>
                  </a:lnTo>
                  <a:lnTo>
                    <a:pt x="568020" y="892924"/>
                  </a:lnTo>
                  <a:lnTo>
                    <a:pt x="568020" y="871956"/>
                  </a:lnTo>
                  <a:close/>
                </a:path>
                <a:path extrusionOk="0" h="899795" w="977265">
                  <a:moveTo>
                    <a:pt x="693788" y="6286"/>
                  </a:moveTo>
                  <a:lnTo>
                    <a:pt x="685406" y="0"/>
                  </a:lnTo>
                  <a:lnTo>
                    <a:pt x="6286" y="0"/>
                  </a:lnTo>
                  <a:lnTo>
                    <a:pt x="0" y="6286"/>
                  </a:lnTo>
                  <a:lnTo>
                    <a:pt x="0" y="27241"/>
                  </a:lnTo>
                  <a:lnTo>
                    <a:pt x="8382" y="33528"/>
                  </a:lnTo>
                  <a:lnTo>
                    <a:pt x="677011" y="33528"/>
                  </a:lnTo>
                  <a:lnTo>
                    <a:pt x="685406" y="33528"/>
                  </a:lnTo>
                  <a:lnTo>
                    <a:pt x="693788" y="27241"/>
                  </a:lnTo>
                  <a:lnTo>
                    <a:pt x="693788" y="6286"/>
                  </a:lnTo>
                  <a:close/>
                </a:path>
                <a:path extrusionOk="0" h="899795" w="977265">
                  <a:moveTo>
                    <a:pt x="976744" y="653961"/>
                  </a:moveTo>
                  <a:lnTo>
                    <a:pt x="968362" y="647674"/>
                  </a:lnTo>
                  <a:lnTo>
                    <a:pt x="6286" y="647674"/>
                  </a:lnTo>
                  <a:lnTo>
                    <a:pt x="0" y="653961"/>
                  </a:lnTo>
                  <a:lnTo>
                    <a:pt x="0" y="674928"/>
                  </a:lnTo>
                  <a:lnTo>
                    <a:pt x="8382" y="681215"/>
                  </a:lnTo>
                  <a:lnTo>
                    <a:pt x="959980" y="681215"/>
                  </a:lnTo>
                  <a:lnTo>
                    <a:pt x="968362" y="681215"/>
                  </a:lnTo>
                  <a:lnTo>
                    <a:pt x="976744" y="674928"/>
                  </a:lnTo>
                  <a:lnTo>
                    <a:pt x="976744" y="653961"/>
                  </a:lnTo>
                  <a:close/>
                </a:path>
                <a:path extrusionOk="0" h="899795" w="977265">
                  <a:moveTo>
                    <a:pt x="976744" y="438099"/>
                  </a:moveTo>
                  <a:lnTo>
                    <a:pt x="968362" y="431812"/>
                  </a:lnTo>
                  <a:lnTo>
                    <a:pt x="373087" y="431812"/>
                  </a:lnTo>
                  <a:lnTo>
                    <a:pt x="366801" y="438099"/>
                  </a:lnTo>
                  <a:lnTo>
                    <a:pt x="366801" y="459054"/>
                  </a:lnTo>
                  <a:lnTo>
                    <a:pt x="375183" y="465340"/>
                  </a:lnTo>
                  <a:lnTo>
                    <a:pt x="959980" y="465340"/>
                  </a:lnTo>
                  <a:lnTo>
                    <a:pt x="968362" y="465340"/>
                  </a:lnTo>
                  <a:lnTo>
                    <a:pt x="976744" y="459054"/>
                  </a:lnTo>
                  <a:lnTo>
                    <a:pt x="976744" y="438099"/>
                  </a:lnTo>
                  <a:close/>
                </a:path>
                <a:path extrusionOk="0" h="899795" w="977265">
                  <a:moveTo>
                    <a:pt x="976744" y="222186"/>
                  </a:moveTo>
                  <a:lnTo>
                    <a:pt x="968362" y="215900"/>
                  </a:lnTo>
                  <a:lnTo>
                    <a:pt x="6286" y="215900"/>
                  </a:lnTo>
                  <a:lnTo>
                    <a:pt x="0" y="222186"/>
                  </a:lnTo>
                  <a:lnTo>
                    <a:pt x="0" y="243154"/>
                  </a:lnTo>
                  <a:lnTo>
                    <a:pt x="8382" y="249440"/>
                  </a:lnTo>
                  <a:lnTo>
                    <a:pt x="959980" y="249440"/>
                  </a:lnTo>
                  <a:lnTo>
                    <a:pt x="968362" y="249440"/>
                  </a:lnTo>
                  <a:lnTo>
                    <a:pt x="976744" y="243154"/>
                  </a:lnTo>
                  <a:lnTo>
                    <a:pt x="976744" y="222186"/>
                  </a:lnTo>
                  <a:close/>
                </a:path>
                <a:path extrusionOk="0" h="899795" w="977265">
                  <a:moveTo>
                    <a:pt x="976757" y="871956"/>
                  </a:moveTo>
                  <a:lnTo>
                    <a:pt x="968362" y="865670"/>
                  </a:lnTo>
                  <a:lnTo>
                    <a:pt x="792302" y="865670"/>
                  </a:lnTo>
                  <a:lnTo>
                    <a:pt x="786015" y="871956"/>
                  </a:lnTo>
                  <a:lnTo>
                    <a:pt x="786015" y="892924"/>
                  </a:lnTo>
                  <a:lnTo>
                    <a:pt x="794397" y="899210"/>
                  </a:lnTo>
                  <a:lnTo>
                    <a:pt x="959980" y="899210"/>
                  </a:lnTo>
                  <a:lnTo>
                    <a:pt x="968362" y="899210"/>
                  </a:lnTo>
                  <a:lnTo>
                    <a:pt x="976757" y="892924"/>
                  </a:lnTo>
                  <a:lnTo>
                    <a:pt x="976757" y="871956"/>
                  </a:lnTo>
                  <a:close/>
                </a:path>
                <a:path extrusionOk="0" h="899795" w="977265">
                  <a:moveTo>
                    <a:pt x="976757" y="6286"/>
                  </a:moveTo>
                  <a:lnTo>
                    <a:pt x="968362" y="0"/>
                  </a:lnTo>
                  <a:lnTo>
                    <a:pt x="802779" y="0"/>
                  </a:lnTo>
                  <a:lnTo>
                    <a:pt x="796493" y="6286"/>
                  </a:lnTo>
                  <a:lnTo>
                    <a:pt x="796493" y="27241"/>
                  </a:lnTo>
                  <a:lnTo>
                    <a:pt x="804875" y="33528"/>
                  </a:lnTo>
                  <a:lnTo>
                    <a:pt x="959980" y="33528"/>
                  </a:lnTo>
                  <a:lnTo>
                    <a:pt x="968362" y="33528"/>
                  </a:lnTo>
                  <a:lnTo>
                    <a:pt x="976757" y="27241"/>
                  </a:lnTo>
                  <a:lnTo>
                    <a:pt x="976757" y="62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gdeaf0d618d_0_578"/>
            <p:cNvSpPr/>
            <p:nvPr/>
          </p:nvSpPr>
          <p:spPr>
            <a:xfrm>
              <a:off x="13782884" y="6110526"/>
              <a:ext cx="560069" cy="618490"/>
            </a:xfrm>
            <a:custGeom>
              <a:rect b="b" l="l" r="r" t="t"/>
              <a:pathLst>
                <a:path extrusionOk="0" h="618490" w="560069">
                  <a:moveTo>
                    <a:pt x="549159" y="0"/>
                  </a:moveTo>
                  <a:lnTo>
                    <a:pt x="0" y="337460"/>
                  </a:lnTo>
                  <a:lnTo>
                    <a:pt x="559639" y="618328"/>
                  </a:lnTo>
                  <a:lnTo>
                    <a:pt x="549159" y="0"/>
                  </a:lnTo>
                  <a:close/>
                </a:path>
              </a:pathLst>
            </a:custGeom>
            <a:solidFill>
              <a:srgbClr val="001C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33" name="Google Shape;1233;gdeaf0d618d_0_57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4362966" y="7049033"/>
              <a:ext cx="235794" cy="2331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4" name="Google Shape;1234;gdeaf0d618d_0_578"/>
            <p:cNvSpPr/>
            <p:nvPr/>
          </p:nvSpPr>
          <p:spPr>
            <a:xfrm>
              <a:off x="15118058" y="4731323"/>
              <a:ext cx="84455" cy="1014729"/>
            </a:xfrm>
            <a:custGeom>
              <a:rect b="b" l="l" r="r" t="t"/>
              <a:pathLst>
                <a:path extrusionOk="0" h="1014729" w="84455">
                  <a:moveTo>
                    <a:pt x="83841" y="0"/>
                  </a:moveTo>
                  <a:lnTo>
                    <a:pt x="0" y="0"/>
                  </a:lnTo>
                  <a:lnTo>
                    <a:pt x="0" y="1014478"/>
                  </a:lnTo>
                  <a:lnTo>
                    <a:pt x="83841" y="1014478"/>
                  </a:lnTo>
                  <a:lnTo>
                    <a:pt x="83841" y="0"/>
                  </a:lnTo>
                  <a:close/>
                </a:path>
              </a:pathLst>
            </a:custGeom>
            <a:solidFill>
              <a:srgbClr val="001C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35" name="Google Shape;1235;gdeaf0d618d_0_57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2171040" y="2893122"/>
            <a:ext cx="150913" cy="150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6" name="Google Shape;1236;gdeaf0d618d_0_57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2171040" y="3144648"/>
            <a:ext cx="150913" cy="150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37" name="Google Shape;1237;gdeaf0d618d_0_578"/>
          <p:cNvSpPr/>
          <p:nvPr/>
        </p:nvSpPr>
        <p:spPr>
          <a:xfrm>
            <a:off x="12688763" y="6976203"/>
            <a:ext cx="977265" cy="33654"/>
          </a:xfrm>
          <a:custGeom>
            <a:rect b="b" l="l" r="r" t="t"/>
            <a:pathLst>
              <a:path extrusionOk="0" h="33654" w="977265">
                <a:moveTo>
                  <a:pt x="968366" y="0"/>
                </a:moveTo>
                <a:lnTo>
                  <a:pt x="6289" y="0"/>
                </a:lnTo>
                <a:lnTo>
                  <a:pt x="0" y="6287"/>
                </a:lnTo>
                <a:lnTo>
                  <a:pt x="0" y="27248"/>
                </a:lnTo>
                <a:lnTo>
                  <a:pt x="8385" y="33535"/>
                </a:lnTo>
                <a:lnTo>
                  <a:pt x="959982" y="33535"/>
                </a:lnTo>
                <a:lnTo>
                  <a:pt x="970462" y="33535"/>
                </a:lnTo>
                <a:lnTo>
                  <a:pt x="976749" y="27248"/>
                </a:lnTo>
                <a:lnTo>
                  <a:pt x="976749" y="6287"/>
                </a:lnTo>
                <a:lnTo>
                  <a:pt x="96836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gdeaf0d618d_0_578"/>
          <p:cNvSpPr/>
          <p:nvPr/>
        </p:nvSpPr>
        <p:spPr>
          <a:xfrm>
            <a:off x="13468480" y="7194156"/>
            <a:ext cx="197484" cy="33654"/>
          </a:xfrm>
          <a:custGeom>
            <a:rect b="b" l="l" r="r" t="t"/>
            <a:pathLst>
              <a:path extrusionOk="0" h="33654" w="197484">
                <a:moveTo>
                  <a:pt x="188643" y="0"/>
                </a:moveTo>
                <a:lnTo>
                  <a:pt x="6287" y="0"/>
                </a:lnTo>
                <a:lnTo>
                  <a:pt x="0" y="6289"/>
                </a:lnTo>
                <a:lnTo>
                  <a:pt x="0" y="27249"/>
                </a:lnTo>
                <a:lnTo>
                  <a:pt x="8383" y="33537"/>
                </a:lnTo>
                <a:lnTo>
                  <a:pt x="180259" y="33537"/>
                </a:lnTo>
                <a:lnTo>
                  <a:pt x="190739" y="33537"/>
                </a:lnTo>
                <a:lnTo>
                  <a:pt x="197027" y="27249"/>
                </a:lnTo>
                <a:lnTo>
                  <a:pt x="197027" y="6289"/>
                </a:lnTo>
                <a:lnTo>
                  <a:pt x="1886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gdeaf0d618d_0_578"/>
          <p:cNvSpPr/>
          <p:nvPr/>
        </p:nvSpPr>
        <p:spPr>
          <a:xfrm>
            <a:off x="12688763" y="7194156"/>
            <a:ext cx="681355" cy="33654"/>
          </a:xfrm>
          <a:custGeom>
            <a:rect b="b" l="l" r="r" t="t"/>
            <a:pathLst>
              <a:path extrusionOk="0" h="33654" w="681355">
                <a:moveTo>
                  <a:pt x="672825" y="0"/>
                </a:moveTo>
                <a:lnTo>
                  <a:pt x="6289" y="0"/>
                </a:lnTo>
                <a:lnTo>
                  <a:pt x="0" y="6289"/>
                </a:lnTo>
                <a:lnTo>
                  <a:pt x="0" y="27249"/>
                </a:lnTo>
                <a:lnTo>
                  <a:pt x="8385" y="33537"/>
                </a:lnTo>
                <a:lnTo>
                  <a:pt x="664441" y="33537"/>
                </a:lnTo>
                <a:lnTo>
                  <a:pt x="672825" y="33537"/>
                </a:lnTo>
                <a:lnTo>
                  <a:pt x="681209" y="27249"/>
                </a:lnTo>
                <a:lnTo>
                  <a:pt x="681209" y="6289"/>
                </a:lnTo>
                <a:lnTo>
                  <a:pt x="6728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0" name="Google Shape;1240;gdeaf0d618d_0_578"/>
          <p:cNvGrpSpPr/>
          <p:nvPr/>
        </p:nvGrpSpPr>
        <p:grpSpPr>
          <a:xfrm>
            <a:off x="11479340" y="4619561"/>
            <a:ext cx="2334185" cy="2075751"/>
            <a:chOff x="11479340" y="4619561"/>
            <a:chExt cx="2334185" cy="2075751"/>
          </a:xfrm>
        </p:grpSpPr>
        <p:sp>
          <p:nvSpPr>
            <p:cNvPr id="1241" name="Google Shape;1241;gdeaf0d618d_0_578"/>
            <p:cNvSpPr/>
            <p:nvPr/>
          </p:nvSpPr>
          <p:spPr>
            <a:xfrm>
              <a:off x="11479340" y="5158612"/>
              <a:ext cx="1891665" cy="1536700"/>
            </a:xfrm>
            <a:custGeom>
              <a:rect b="b" l="l" r="r" t="t"/>
              <a:pathLst>
                <a:path extrusionOk="0" h="1536700" w="1891665">
                  <a:moveTo>
                    <a:pt x="1891474" y="1016000"/>
                  </a:moveTo>
                  <a:lnTo>
                    <a:pt x="1890395" y="965200"/>
                  </a:lnTo>
                  <a:lnTo>
                    <a:pt x="1885530" y="914400"/>
                  </a:lnTo>
                  <a:lnTo>
                    <a:pt x="1877161" y="863600"/>
                  </a:lnTo>
                  <a:lnTo>
                    <a:pt x="1865579" y="825500"/>
                  </a:lnTo>
                  <a:lnTo>
                    <a:pt x="1851050" y="774700"/>
                  </a:lnTo>
                  <a:lnTo>
                    <a:pt x="1833880" y="723900"/>
                  </a:lnTo>
                  <a:lnTo>
                    <a:pt x="1814347" y="685800"/>
                  </a:lnTo>
                  <a:lnTo>
                    <a:pt x="1792719" y="635000"/>
                  </a:lnTo>
                  <a:lnTo>
                    <a:pt x="1769300" y="596900"/>
                  </a:lnTo>
                  <a:lnTo>
                    <a:pt x="1744357" y="558800"/>
                  </a:lnTo>
                  <a:lnTo>
                    <a:pt x="1718195" y="520700"/>
                  </a:lnTo>
                  <a:lnTo>
                    <a:pt x="1691068" y="482600"/>
                  </a:lnTo>
                  <a:lnTo>
                    <a:pt x="1663293" y="444500"/>
                  </a:lnTo>
                  <a:lnTo>
                    <a:pt x="1606867" y="368300"/>
                  </a:lnTo>
                  <a:lnTo>
                    <a:pt x="1578787" y="342900"/>
                  </a:lnTo>
                  <a:lnTo>
                    <a:pt x="1551178" y="304800"/>
                  </a:lnTo>
                  <a:lnTo>
                    <a:pt x="1524330" y="279400"/>
                  </a:lnTo>
                  <a:lnTo>
                    <a:pt x="1498511" y="254000"/>
                  </a:lnTo>
                  <a:lnTo>
                    <a:pt x="1474012" y="228600"/>
                  </a:lnTo>
                  <a:lnTo>
                    <a:pt x="1451127" y="203200"/>
                  </a:lnTo>
                  <a:lnTo>
                    <a:pt x="1438402" y="195516"/>
                  </a:lnTo>
                  <a:lnTo>
                    <a:pt x="1438402" y="889000"/>
                  </a:lnTo>
                  <a:lnTo>
                    <a:pt x="1436827" y="914400"/>
                  </a:lnTo>
                  <a:lnTo>
                    <a:pt x="1428978" y="927100"/>
                  </a:lnTo>
                  <a:lnTo>
                    <a:pt x="1414830" y="952500"/>
                  </a:lnTo>
                  <a:lnTo>
                    <a:pt x="1385874" y="965200"/>
                  </a:lnTo>
                  <a:lnTo>
                    <a:pt x="1305179" y="965200"/>
                  </a:lnTo>
                  <a:lnTo>
                    <a:pt x="1259713" y="952500"/>
                  </a:lnTo>
                  <a:lnTo>
                    <a:pt x="1297051" y="914400"/>
                  </a:lnTo>
                  <a:lnTo>
                    <a:pt x="1330464" y="863600"/>
                  </a:lnTo>
                  <a:lnTo>
                    <a:pt x="1359941" y="825500"/>
                  </a:lnTo>
                  <a:lnTo>
                    <a:pt x="1385481" y="787400"/>
                  </a:lnTo>
                  <a:lnTo>
                    <a:pt x="1404797" y="800100"/>
                  </a:lnTo>
                  <a:lnTo>
                    <a:pt x="1419021" y="825500"/>
                  </a:lnTo>
                  <a:lnTo>
                    <a:pt x="1428508" y="838200"/>
                  </a:lnTo>
                  <a:lnTo>
                    <a:pt x="1433690" y="850900"/>
                  </a:lnTo>
                  <a:lnTo>
                    <a:pt x="1438402" y="889000"/>
                  </a:lnTo>
                  <a:lnTo>
                    <a:pt x="1438402" y="195516"/>
                  </a:lnTo>
                  <a:lnTo>
                    <a:pt x="1430121" y="190500"/>
                  </a:lnTo>
                  <a:lnTo>
                    <a:pt x="1411300" y="165100"/>
                  </a:lnTo>
                  <a:lnTo>
                    <a:pt x="1394917" y="152400"/>
                  </a:lnTo>
                  <a:lnTo>
                    <a:pt x="1381290" y="139700"/>
                  </a:lnTo>
                  <a:lnTo>
                    <a:pt x="1362887" y="127000"/>
                  </a:lnTo>
                  <a:lnTo>
                    <a:pt x="1342517" y="114300"/>
                  </a:lnTo>
                  <a:lnTo>
                    <a:pt x="1320571" y="101600"/>
                  </a:lnTo>
                  <a:lnTo>
                    <a:pt x="1297444" y="88900"/>
                  </a:lnTo>
                  <a:lnTo>
                    <a:pt x="1253274" y="63500"/>
                  </a:lnTo>
                  <a:lnTo>
                    <a:pt x="1208265" y="38100"/>
                  </a:lnTo>
                  <a:lnTo>
                    <a:pt x="1116660" y="12700"/>
                  </a:lnTo>
                  <a:lnTo>
                    <a:pt x="1070559" y="12700"/>
                  </a:lnTo>
                  <a:lnTo>
                    <a:pt x="1024572" y="0"/>
                  </a:lnTo>
                  <a:lnTo>
                    <a:pt x="933945" y="0"/>
                  </a:lnTo>
                  <a:lnTo>
                    <a:pt x="889774" y="12700"/>
                  </a:lnTo>
                  <a:lnTo>
                    <a:pt x="804926" y="38100"/>
                  </a:lnTo>
                  <a:lnTo>
                    <a:pt x="764743" y="50800"/>
                  </a:lnTo>
                  <a:lnTo>
                    <a:pt x="726376" y="76200"/>
                  </a:lnTo>
                  <a:lnTo>
                    <a:pt x="690054" y="88900"/>
                  </a:lnTo>
                  <a:lnTo>
                    <a:pt x="656018" y="114300"/>
                  </a:lnTo>
                  <a:lnTo>
                    <a:pt x="624535" y="152400"/>
                  </a:lnTo>
                  <a:lnTo>
                    <a:pt x="595820" y="177800"/>
                  </a:lnTo>
                  <a:lnTo>
                    <a:pt x="570128" y="215900"/>
                  </a:lnTo>
                  <a:lnTo>
                    <a:pt x="528701" y="266700"/>
                  </a:lnTo>
                  <a:lnTo>
                    <a:pt x="481863" y="317500"/>
                  </a:lnTo>
                  <a:lnTo>
                    <a:pt x="431114" y="355600"/>
                  </a:lnTo>
                  <a:lnTo>
                    <a:pt x="270471" y="431800"/>
                  </a:lnTo>
                  <a:lnTo>
                    <a:pt x="219151" y="444500"/>
                  </a:lnTo>
                  <a:lnTo>
                    <a:pt x="171437" y="444500"/>
                  </a:lnTo>
                  <a:lnTo>
                    <a:pt x="128841" y="457200"/>
                  </a:lnTo>
                  <a:lnTo>
                    <a:pt x="0" y="457200"/>
                  </a:lnTo>
                  <a:lnTo>
                    <a:pt x="27254" y="482600"/>
                  </a:lnTo>
                  <a:lnTo>
                    <a:pt x="31102" y="482600"/>
                  </a:lnTo>
                  <a:lnTo>
                    <a:pt x="40754" y="495300"/>
                  </a:lnTo>
                  <a:lnTo>
                    <a:pt x="100152" y="558800"/>
                  </a:lnTo>
                  <a:lnTo>
                    <a:pt x="128587" y="596900"/>
                  </a:lnTo>
                  <a:lnTo>
                    <a:pt x="160591" y="635000"/>
                  </a:lnTo>
                  <a:lnTo>
                    <a:pt x="195707" y="673100"/>
                  </a:lnTo>
                  <a:lnTo>
                    <a:pt x="233502" y="711200"/>
                  </a:lnTo>
                  <a:lnTo>
                    <a:pt x="273519" y="749300"/>
                  </a:lnTo>
                  <a:lnTo>
                    <a:pt x="315315" y="800100"/>
                  </a:lnTo>
                  <a:lnTo>
                    <a:pt x="358432" y="850900"/>
                  </a:lnTo>
                  <a:lnTo>
                    <a:pt x="402412" y="901700"/>
                  </a:lnTo>
                  <a:lnTo>
                    <a:pt x="491210" y="1003300"/>
                  </a:lnTo>
                  <a:lnTo>
                    <a:pt x="535114" y="1054100"/>
                  </a:lnTo>
                  <a:lnTo>
                    <a:pt x="578104" y="1092200"/>
                  </a:lnTo>
                  <a:lnTo>
                    <a:pt x="619709" y="1143000"/>
                  </a:lnTo>
                  <a:lnTo>
                    <a:pt x="659498" y="1193800"/>
                  </a:lnTo>
                  <a:lnTo>
                    <a:pt x="697014" y="1244600"/>
                  </a:lnTo>
                  <a:lnTo>
                    <a:pt x="731812" y="1282700"/>
                  </a:lnTo>
                  <a:lnTo>
                    <a:pt x="763422" y="1320800"/>
                  </a:lnTo>
                  <a:lnTo>
                    <a:pt x="791425" y="1358900"/>
                  </a:lnTo>
                  <a:lnTo>
                    <a:pt x="815365" y="1397000"/>
                  </a:lnTo>
                  <a:lnTo>
                    <a:pt x="825842" y="1409700"/>
                  </a:lnTo>
                  <a:lnTo>
                    <a:pt x="838415" y="1397000"/>
                  </a:lnTo>
                  <a:lnTo>
                    <a:pt x="845883" y="1384300"/>
                  </a:lnTo>
                  <a:lnTo>
                    <a:pt x="865530" y="1371600"/>
                  </a:lnTo>
                  <a:lnTo>
                    <a:pt x="880567" y="1358900"/>
                  </a:lnTo>
                  <a:lnTo>
                    <a:pt x="895604" y="1346200"/>
                  </a:lnTo>
                  <a:lnTo>
                    <a:pt x="934313" y="1308100"/>
                  </a:lnTo>
                  <a:lnTo>
                    <a:pt x="979893" y="1257300"/>
                  </a:lnTo>
                  <a:lnTo>
                    <a:pt x="1030592" y="1206500"/>
                  </a:lnTo>
                  <a:lnTo>
                    <a:pt x="1084630" y="1155700"/>
                  </a:lnTo>
                  <a:lnTo>
                    <a:pt x="1140244" y="1092200"/>
                  </a:lnTo>
                  <a:lnTo>
                    <a:pt x="1138148" y="1104900"/>
                  </a:lnTo>
                  <a:lnTo>
                    <a:pt x="1124546" y="1155700"/>
                  </a:lnTo>
                  <a:lnTo>
                    <a:pt x="1111059" y="1206500"/>
                  </a:lnTo>
                  <a:lnTo>
                    <a:pt x="1097800" y="1244600"/>
                  </a:lnTo>
                  <a:lnTo>
                    <a:pt x="1084897" y="1295400"/>
                  </a:lnTo>
                  <a:lnTo>
                    <a:pt x="1072451" y="1333500"/>
                  </a:lnTo>
                  <a:lnTo>
                    <a:pt x="1060602" y="1384300"/>
                  </a:lnTo>
                  <a:lnTo>
                    <a:pt x="1057452" y="1384300"/>
                  </a:lnTo>
                  <a:lnTo>
                    <a:pt x="1048016" y="1422400"/>
                  </a:lnTo>
                  <a:lnTo>
                    <a:pt x="1043825" y="1435100"/>
                  </a:lnTo>
                  <a:lnTo>
                    <a:pt x="1052207" y="1435100"/>
                  </a:lnTo>
                  <a:lnTo>
                    <a:pt x="1095044" y="1460500"/>
                  </a:lnTo>
                  <a:lnTo>
                    <a:pt x="1139024" y="1485900"/>
                  </a:lnTo>
                  <a:lnTo>
                    <a:pt x="1183982" y="1511300"/>
                  </a:lnTo>
                  <a:lnTo>
                    <a:pt x="1276299" y="1536700"/>
                  </a:lnTo>
                  <a:lnTo>
                    <a:pt x="1469326" y="1536700"/>
                  </a:lnTo>
                  <a:lnTo>
                    <a:pt x="1519580" y="1524000"/>
                  </a:lnTo>
                  <a:lnTo>
                    <a:pt x="1543773" y="1511300"/>
                  </a:lnTo>
                  <a:lnTo>
                    <a:pt x="1567967" y="1498600"/>
                  </a:lnTo>
                  <a:lnTo>
                    <a:pt x="1614195" y="1473200"/>
                  </a:lnTo>
                  <a:lnTo>
                    <a:pt x="1657959" y="1447800"/>
                  </a:lnTo>
                  <a:lnTo>
                    <a:pt x="1698980" y="1422400"/>
                  </a:lnTo>
                  <a:lnTo>
                    <a:pt x="1736953" y="1384300"/>
                  </a:lnTo>
                  <a:lnTo>
                    <a:pt x="1771586" y="1346200"/>
                  </a:lnTo>
                  <a:lnTo>
                    <a:pt x="1802587" y="1295400"/>
                  </a:lnTo>
                  <a:lnTo>
                    <a:pt x="1830184" y="1257300"/>
                  </a:lnTo>
                  <a:lnTo>
                    <a:pt x="1852282" y="1206500"/>
                  </a:lnTo>
                  <a:lnTo>
                    <a:pt x="1869173" y="1155700"/>
                  </a:lnTo>
                  <a:lnTo>
                    <a:pt x="1881149" y="1104900"/>
                  </a:lnTo>
                  <a:lnTo>
                    <a:pt x="1888490" y="1054100"/>
                  </a:lnTo>
                  <a:lnTo>
                    <a:pt x="1891474" y="1016000"/>
                  </a:lnTo>
                  <a:close/>
                </a:path>
              </a:pathLst>
            </a:custGeom>
            <a:solidFill>
              <a:srgbClr val="001C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gdeaf0d618d_0_578"/>
            <p:cNvSpPr/>
            <p:nvPr/>
          </p:nvSpPr>
          <p:spPr>
            <a:xfrm>
              <a:off x="12852135" y="4830174"/>
              <a:ext cx="961390" cy="631189"/>
            </a:xfrm>
            <a:custGeom>
              <a:rect b="b" l="l" r="r" t="t"/>
              <a:pathLst>
                <a:path extrusionOk="0" h="631189" w="961390">
                  <a:moveTo>
                    <a:pt x="80277" y="0"/>
                  </a:moveTo>
                  <a:lnTo>
                    <a:pt x="51416" y="14140"/>
                  </a:lnTo>
                  <a:lnTo>
                    <a:pt x="28861" y="39353"/>
                  </a:lnTo>
                  <a:lnTo>
                    <a:pt x="15655" y="71717"/>
                  </a:lnTo>
                  <a:lnTo>
                    <a:pt x="14842" y="107306"/>
                  </a:lnTo>
                  <a:lnTo>
                    <a:pt x="29466" y="142199"/>
                  </a:lnTo>
                  <a:lnTo>
                    <a:pt x="22031" y="152025"/>
                  </a:lnTo>
                  <a:lnTo>
                    <a:pt x="15580" y="162636"/>
                  </a:lnTo>
                  <a:lnTo>
                    <a:pt x="10307" y="174033"/>
                  </a:lnTo>
                  <a:lnTo>
                    <a:pt x="6410" y="186217"/>
                  </a:lnTo>
                  <a:lnTo>
                    <a:pt x="0" y="232843"/>
                  </a:lnTo>
                  <a:lnTo>
                    <a:pt x="1563" y="277793"/>
                  </a:lnTo>
                  <a:lnTo>
                    <a:pt x="10368" y="320877"/>
                  </a:lnTo>
                  <a:lnTo>
                    <a:pt x="25681" y="361905"/>
                  </a:lnTo>
                  <a:lnTo>
                    <a:pt x="46771" y="400690"/>
                  </a:lnTo>
                  <a:lnTo>
                    <a:pt x="72903" y="437041"/>
                  </a:lnTo>
                  <a:lnTo>
                    <a:pt x="103345" y="470771"/>
                  </a:lnTo>
                  <a:lnTo>
                    <a:pt x="137365" y="501691"/>
                  </a:lnTo>
                  <a:lnTo>
                    <a:pt x="174231" y="529611"/>
                  </a:lnTo>
                  <a:lnTo>
                    <a:pt x="213208" y="554342"/>
                  </a:lnTo>
                  <a:lnTo>
                    <a:pt x="253565" y="575697"/>
                  </a:lnTo>
                  <a:lnTo>
                    <a:pt x="294569" y="593485"/>
                  </a:lnTo>
                  <a:lnTo>
                    <a:pt x="335486" y="607518"/>
                  </a:lnTo>
                  <a:lnTo>
                    <a:pt x="381711" y="618819"/>
                  </a:lnTo>
                  <a:lnTo>
                    <a:pt x="428954" y="626489"/>
                  </a:lnTo>
                  <a:lnTo>
                    <a:pt x="476837" y="630476"/>
                  </a:lnTo>
                  <a:lnTo>
                    <a:pt x="524983" y="630729"/>
                  </a:lnTo>
                  <a:lnTo>
                    <a:pt x="573012" y="627198"/>
                  </a:lnTo>
                  <a:lnTo>
                    <a:pt x="620546" y="619832"/>
                  </a:lnTo>
                  <a:lnTo>
                    <a:pt x="667207" y="608579"/>
                  </a:lnTo>
                  <a:lnTo>
                    <a:pt x="712616" y="593389"/>
                  </a:lnTo>
                  <a:lnTo>
                    <a:pt x="756394" y="574211"/>
                  </a:lnTo>
                  <a:lnTo>
                    <a:pt x="798164" y="550993"/>
                  </a:lnTo>
                  <a:lnTo>
                    <a:pt x="837547" y="523685"/>
                  </a:lnTo>
                  <a:lnTo>
                    <a:pt x="874165" y="492236"/>
                  </a:lnTo>
                  <a:lnTo>
                    <a:pt x="906502" y="455801"/>
                  </a:lnTo>
                  <a:lnTo>
                    <a:pt x="931123" y="417529"/>
                  </a:lnTo>
                  <a:lnTo>
                    <a:pt x="948274" y="378037"/>
                  </a:lnTo>
                  <a:lnTo>
                    <a:pt x="958201" y="337945"/>
                  </a:lnTo>
                  <a:lnTo>
                    <a:pt x="961150" y="297869"/>
                  </a:lnTo>
                  <a:lnTo>
                    <a:pt x="957367" y="258429"/>
                  </a:lnTo>
                  <a:lnTo>
                    <a:pt x="947099" y="220243"/>
                  </a:lnTo>
                  <a:lnTo>
                    <a:pt x="930591" y="183928"/>
                  </a:lnTo>
                  <a:lnTo>
                    <a:pt x="908090" y="150104"/>
                  </a:lnTo>
                  <a:lnTo>
                    <a:pt x="879842" y="119387"/>
                  </a:lnTo>
                  <a:lnTo>
                    <a:pt x="846092" y="92398"/>
                  </a:lnTo>
                  <a:lnTo>
                    <a:pt x="807088" y="69752"/>
                  </a:lnTo>
                  <a:lnTo>
                    <a:pt x="763076" y="52070"/>
                  </a:lnTo>
                  <a:lnTo>
                    <a:pt x="716361" y="39640"/>
                  </a:lnTo>
                  <a:lnTo>
                    <a:pt x="668832" y="33672"/>
                  </a:lnTo>
                  <a:lnTo>
                    <a:pt x="621070" y="33992"/>
                  </a:lnTo>
                  <a:lnTo>
                    <a:pt x="573657" y="40426"/>
                  </a:lnTo>
                  <a:lnTo>
                    <a:pt x="527176" y="52799"/>
                  </a:lnTo>
                  <a:lnTo>
                    <a:pt x="482208" y="70935"/>
                  </a:lnTo>
                  <a:lnTo>
                    <a:pt x="442187" y="91928"/>
                  </a:lnTo>
                  <a:lnTo>
                    <a:pt x="402559" y="113117"/>
                  </a:lnTo>
                  <a:lnTo>
                    <a:pt x="361359" y="128411"/>
                  </a:lnTo>
                  <a:lnTo>
                    <a:pt x="316622" y="131719"/>
                  </a:lnTo>
                  <a:lnTo>
                    <a:pt x="267365" y="117898"/>
                  </a:lnTo>
                  <a:lnTo>
                    <a:pt x="222824" y="90323"/>
                  </a:lnTo>
                  <a:lnTo>
                    <a:pt x="182214" y="55673"/>
                  </a:lnTo>
                  <a:lnTo>
                    <a:pt x="144747" y="20630"/>
                  </a:lnTo>
                  <a:lnTo>
                    <a:pt x="112402" y="855"/>
                  </a:lnTo>
                  <a:lnTo>
                    <a:pt x="802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gdeaf0d618d_0_578"/>
            <p:cNvSpPr/>
            <p:nvPr/>
          </p:nvSpPr>
          <p:spPr>
            <a:xfrm>
              <a:off x="12528609" y="4695136"/>
              <a:ext cx="650875" cy="601345"/>
            </a:xfrm>
            <a:custGeom>
              <a:rect b="b" l="l" r="r" t="t"/>
              <a:pathLst>
                <a:path extrusionOk="0" h="601345" w="650875">
                  <a:moveTo>
                    <a:pt x="293905" y="0"/>
                  </a:moveTo>
                  <a:lnTo>
                    <a:pt x="250385" y="3060"/>
                  </a:lnTo>
                  <a:lnTo>
                    <a:pt x="208400" y="13414"/>
                  </a:lnTo>
                  <a:lnTo>
                    <a:pt x="168590" y="30560"/>
                  </a:lnTo>
                  <a:lnTo>
                    <a:pt x="131597" y="53994"/>
                  </a:lnTo>
                  <a:lnTo>
                    <a:pt x="98063" y="83212"/>
                  </a:lnTo>
                  <a:lnTo>
                    <a:pt x="68628" y="117713"/>
                  </a:lnTo>
                  <a:lnTo>
                    <a:pt x="43935" y="156993"/>
                  </a:lnTo>
                  <a:lnTo>
                    <a:pt x="24625" y="200548"/>
                  </a:lnTo>
                  <a:lnTo>
                    <a:pt x="11338" y="247877"/>
                  </a:lnTo>
                  <a:lnTo>
                    <a:pt x="3840" y="292361"/>
                  </a:lnTo>
                  <a:lnTo>
                    <a:pt x="0" y="336222"/>
                  </a:lnTo>
                  <a:lnTo>
                    <a:pt x="354" y="378835"/>
                  </a:lnTo>
                  <a:lnTo>
                    <a:pt x="5442" y="419578"/>
                  </a:lnTo>
                  <a:lnTo>
                    <a:pt x="15803" y="457826"/>
                  </a:lnTo>
                  <a:lnTo>
                    <a:pt x="31974" y="492956"/>
                  </a:lnTo>
                  <a:lnTo>
                    <a:pt x="54495" y="524344"/>
                  </a:lnTo>
                  <a:lnTo>
                    <a:pt x="83904" y="551367"/>
                  </a:lnTo>
                  <a:lnTo>
                    <a:pt x="120740" y="573402"/>
                  </a:lnTo>
                  <a:lnTo>
                    <a:pt x="165541" y="589823"/>
                  </a:lnTo>
                  <a:lnTo>
                    <a:pt x="218845" y="600009"/>
                  </a:lnTo>
                  <a:lnTo>
                    <a:pt x="270886" y="601286"/>
                  </a:lnTo>
                  <a:lnTo>
                    <a:pt x="322337" y="592935"/>
                  </a:lnTo>
                  <a:lnTo>
                    <a:pt x="371823" y="575544"/>
                  </a:lnTo>
                  <a:lnTo>
                    <a:pt x="417968" y="549704"/>
                  </a:lnTo>
                  <a:lnTo>
                    <a:pt x="467880" y="573808"/>
                  </a:lnTo>
                  <a:lnTo>
                    <a:pt x="520149" y="579049"/>
                  </a:lnTo>
                  <a:lnTo>
                    <a:pt x="570061" y="568569"/>
                  </a:lnTo>
                  <a:lnTo>
                    <a:pt x="612898" y="545513"/>
                  </a:lnTo>
                  <a:lnTo>
                    <a:pt x="639442" y="514760"/>
                  </a:lnTo>
                  <a:lnTo>
                    <a:pt x="650694" y="478071"/>
                  </a:lnTo>
                  <a:lnTo>
                    <a:pt x="645949" y="439571"/>
                  </a:lnTo>
                  <a:lnTo>
                    <a:pt x="624502" y="403385"/>
                  </a:lnTo>
                  <a:lnTo>
                    <a:pt x="585650" y="373638"/>
                  </a:lnTo>
                  <a:lnTo>
                    <a:pt x="545825" y="358966"/>
                  </a:lnTo>
                  <a:lnTo>
                    <a:pt x="545825" y="356870"/>
                  </a:lnTo>
                  <a:lnTo>
                    <a:pt x="552182" y="308075"/>
                  </a:lnTo>
                  <a:lnTo>
                    <a:pt x="551409" y="260285"/>
                  </a:lnTo>
                  <a:lnTo>
                    <a:pt x="543920" y="214256"/>
                  </a:lnTo>
                  <a:lnTo>
                    <a:pt x="530130" y="170743"/>
                  </a:lnTo>
                  <a:lnTo>
                    <a:pt x="510454" y="130499"/>
                  </a:lnTo>
                  <a:lnTo>
                    <a:pt x="485308" y="94279"/>
                  </a:lnTo>
                  <a:lnTo>
                    <a:pt x="455106" y="62839"/>
                  </a:lnTo>
                  <a:lnTo>
                    <a:pt x="420264" y="36932"/>
                  </a:lnTo>
                  <a:lnTo>
                    <a:pt x="381196" y="17313"/>
                  </a:lnTo>
                  <a:lnTo>
                    <a:pt x="338318" y="4736"/>
                  </a:lnTo>
                  <a:lnTo>
                    <a:pt x="293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gdeaf0d618d_0_578"/>
            <p:cNvSpPr/>
            <p:nvPr/>
          </p:nvSpPr>
          <p:spPr>
            <a:xfrm>
              <a:off x="12512599" y="4619561"/>
              <a:ext cx="683894" cy="692785"/>
            </a:xfrm>
            <a:custGeom>
              <a:rect b="b" l="l" r="r" t="t"/>
              <a:pathLst>
                <a:path extrusionOk="0" h="692785" w="683894">
                  <a:moveTo>
                    <a:pt x="257098" y="363372"/>
                  </a:moveTo>
                  <a:lnTo>
                    <a:pt x="253885" y="355688"/>
                  </a:lnTo>
                  <a:lnTo>
                    <a:pt x="248183" y="350037"/>
                  </a:lnTo>
                  <a:lnTo>
                    <a:pt x="240766" y="346938"/>
                  </a:lnTo>
                  <a:lnTo>
                    <a:pt x="232448" y="346913"/>
                  </a:lnTo>
                  <a:lnTo>
                    <a:pt x="224764" y="350126"/>
                  </a:lnTo>
                  <a:lnTo>
                    <a:pt x="219113" y="355828"/>
                  </a:lnTo>
                  <a:lnTo>
                    <a:pt x="216001" y="363245"/>
                  </a:lnTo>
                  <a:lnTo>
                    <a:pt x="215988" y="371563"/>
                  </a:lnTo>
                  <a:lnTo>
                    <a:pt x="219189" y="379247"/>
                  </a:lnTo>
                  <a:lnTo>
                    <a:pt x="224904" y="384898"/>
                  </a:lnTo>
                  <a:lnTo>
                    <a:pt x="232308" y="388010"/>
                  </a:lnTo>
                  <a:lnTo>
                    <a:pt x="240639" y="388023"/>
                  </a:lnTo>
                  <a:lnTo>
                    <a:pt x="248310" y="384810"/>
                  </a:lnTo>
                  <a:lnTo>
                    <a:pt x="253974" y="379107"/>
                  </a:lnTo>
                  <a:lnTo>
                    <a:pt x="257073" y="371703"/>
                  </a:lnTo>
                  <a:lnTo>
                    <a:pt x="257098" y="363372"/>
                  </a:lnTo>
                  <a:close/>
                </a:path>
                <a:path extrusionOk="0" h="692785" w="683894">
                  <a:moveTo>
                    <a:pt x="683399" y="537273"/>
                  </a:moveTo>
                  <a:lnTo>
                    <a:pt x="677240" y="506780"/>
                  </a:lnTo>
                  <a:lnTo>
                    <a:pt x="662432" y="478840"/>
                  </a:lnTo>
                  <a:lnTo>
                    <a:pt x="645668" y="460794"/>
                  </a:lnTo>
                  <a:lnTo>
                    <a:pt x="645668" y="537273"/>
                  </a:lnTo>
                  <a:lnTo>
                    <a:pt x="644880" y="557212"/>
                  </a:lnTo>
                  <a:lnTo>
                    <a:pt x="629158" y="592391"/>
                  </a:lnTo>
                  <a:lnTo>
                    <a:pt x="576402" y="627430"/>
                  </a:lnTo>
                  <a:lnTo>
                    <a:pt x="531698" y="637616"/>
                  </a:lnTo>
                  <a:lnTo>
                    <a:pt x="484238" y="633260"/>
                  </a:lnTo>
                  <a:lnTo>
                    <a:pt x="438162" y="610628"/>
                  </a:lnTo>
                  <a:lnTo>
                    <a:pt x="429780" y="604342"/>
                  </a:lnTo>
                  <a:lnTo>
                    <a:pt x="421398" y="610628"/>
                  </a:lnTo>
                  <a:lnTo>
                    <a:pt x="377177" y="636143"/>
                  </a:lnTo>
                  <a:lnTo>
                    <a:pt x="330212" y="652818"/>
                  </a:lnTo>
                  <a:lnTo>
                    <a:pt x="281686" y="660438"/>
                  </a:lnTo>
                  <a:lnTo>
                    <a:pt x="232752" y="658837"/>
                  </a:lnTo>
                  <a:lnTo>
                    <a:pt x="180086" y="649008"/>
                  </a:lnTo>
                  <a:lnTo>
                    <a:pt x="135280" y="632117"/>
                  </a:lnTo>
                  <a:lnTo>
                    <a:pt x="98348" y="608139"/>
                  </a:lnTo>
                  <a:lnTo>
                    <a:pt x="69265" y="577088"/>
                  </a:lnTo>
                  <a:lnTo>
                    <a:pt x="47891" y="538861"/>
                  </a:lnTo>
                  <a:lnTo>
                    <a:pt x="34175" y="494588"/>
                  </a:lnTo>
                  <a:lnTo>
                    <a:pt x="28295" y="445046"/>
                  </a:lnTo>
                  <a:lnTo>
                    <a:pt x="28321" y="440855"/>
                  </a:lnTo>
                  <a:lnTo>
                    <a:pt x="30086" y="387946"/>
                  </a:lnTo>
                  <a:lnTo>
                    <a:pt x="39916" y="325564"/>
                  </a:lnTo>
                  <a:lnTo>
                    <a:pt x="56743" y="271106"/>
                  </a:lnTo>
                  <a:lnTo>
                    <a:pt x="81838" y="221551"/>
                  </a:lnTo>
                  <a:lnTo>
                    <a:pt x="114782" y="177901"/>
                  </a:lnTo>
                  <a:lnTo>
                    <a:pt x="155194" y="141122"/>
                  </a:lnTo>
                  <a:lnTo>
                    <a:pt x="162902" y="136321"/>
                  </a:lnTo>
                  <a:lnTo>
                    <a:pt x="174193" y="141770"/>
                  </a:lnTo>
                  <a:lnTo>
                    <a:pt x="210781" y="169519"/>
                  </a:lnTo>
                  <a:lnTo>
                    <a:pt x="302221" y="246837"/>
                  </a:lnTo>
                  <a:lnTo>
                    <a:pt x="352437" y="285584"/>
                  </a:lnTo>
                  <a:lnTo>
                    <a:pt x="402526" y="317169"/>
                  </a:lnTo>
                  <a:lnTo>
                    <a:pt x="445033" y="373341"/>
                  </a:lnTo>
                  <a:lnTo>
                    <a:pt x="491083" y="409663"/>
                  </a:lnTo>
                  <a:lnTo>
                    <a:pt x="531634" y="430657"/>
                  </a:lnTo>
                  <a:lnTo>
                    <a:pt x="537654" y="433019"/>
                  </a:lnTo>
                  <a:lnTo>
                    <a:pt x="536676" y="440855"/>
                  </a:lnTo>
                  <a:lnTo>
                    <a:pt x="580821" y="455358"/>
                  </a:lnTo>
                  <a:lnTo>
                    <a:pt x="629158" y="493776"/>
                  </a:lnTo>
                  <a:lnTo>
                    <a:pt x="645668" y="537273"/>
                  </a:lnTo>
                  <a:lnTo>
                    <a:pt x="645668" y="460794"/>
                  </a:lnTo>
                  <a:lnTo>
                    <a:pt x="610031" y="434568"/>
                  </a:lnTo>
                  <a:lnTo>
                    <a:pt x="580694" y="421982"/>
                  </a:lnTo>
                  <a:lnTo>
                    <a:pt x="585203" y="375323"/>
                  </a:lnTo>
                  <a:lnTo>
                    <a:pt x="583577" y="328853"/>
                  </a:lnTo>
                  <a:lnTo>
                    <a:pt x="575716" y="283298"/>
                  </a:lnTo>
                  <a:lnTo>
                    <a:pt x="561505" y="239344"/>
                  </a:lnTo>
                  <a:lnTo>
                    <a:pt x="540867" y="197713"/>
                  </a:lnTo>
                  <a:lnTo>
                    <a:pt x="513054" y="158826"/>
                  </a:lnTo>
                  <a:lnTo>
                    <a:pt x="480301" y="125577"/>
                  </a:lnTo>
                  <a:lnTo>
                    <a:pt x="443230" y="98564"/>
                  </a:lnTo>
                  <a:lnTo>
                    <a:pt x="427558" y="90817"/>
                  </a:lnTo>
                  <a:lnTo>
                    <a:pt x="402424" y="78384"/>
                  </a:lnTo>
                  <a:lnTo>
                    <a:pt x="358508" y="65659"/>
                  </a:lnTo>
                  <a:lnTo>
                    <a:pt x="334454" y="63119"/>
                  </a:lnTo>
                  <a:lnTo>
                    <a:pt x="317474" y="46647"/>
                  </a:lnTo>
                  <a:lnTo>
                    <a:pt x="281254" y="22606"/>
                  </a:lnTo>
                  <a:lnTo>
                    <a:pt x="244970" y="7391"/>
                  </a:lnTo>
                  <a:lnTo>
                    <a:pt x="210007" y="127"/>
                  </a:lnTo>
                  <a:lnTo>
                    <a:pt x="177774" y="0"/>
                  </a:lnTo>
                  <a:lnTo>
                    <a:pt x="149694" y="6172"/>
                  </a:lnTo>
                  <a:lnTo>
                    <a:pt x="127152" y="17805"/>
                  </a:lnTo>
                  <a:lnTo>
                    <a:pt x="111569" y="34048"/>
                  </a:lnTo>
                  <a:lnTo>
                    <a:pt x="104330" y="54089"/>
                  </a:lnTo>
                  <a:lnTo>
                    <a:pt x="106857" y="77076"/>
                  </a:lnTo>
                  <a:lnTo>
                    <a:pt x="120548" y="102158"/>
                  </a:lnTo>
                  <a:lnTo>
                    <a:pt x="138290" y="119989"/>
                  </a:lnTo>
                  <a:lnTo>
                    <a:pt x="103886" y="149669"/>
                  </a:lnTo>
                  <a:lnTo>
                    <a:pt x="72275" y="186309"/>
                  </a:lnTo>
                  <a:lnTo>
                    <a:pt x="46202" y="227469"/>
                  </a:lnTo>
                  <a:lnTo>
                    <a:pt x="26162" y="272669"/>
                  </a:lnTo>
                  <a:lnTo>
                    <a:pt x="12661" y="321373"/>
                  </a:lnTo>
                  <a:lnTo>
                    <a:pt x="3213" y="377964"/>
                  </a:lnTo>
                  <a:lnTo>
                    <a:pt x="63" y="428282"/>
                  </a:lnTo>
                  <a:lnTo>
                    <a:pt x="0" y="431419"/>
                  </a:lnTo>
                  <a:lnTo>
                    <a:pt x="2717" y="478320"/>
                  </a:lnTo>
                  <a:lnTo>
                    <a:pt x="11430" y="521970"/>
                  </a:lnTo>
                  <a:lnTo>
                    <a:pt x="25958" y="561213"/>
                  </a:lnTo>
                  <a:lnTo>
                    <a:pt x="46202" y="595960"/>
                  </a:lnTo>
                  <a:lnTo>
                    <a:pt x="80365" y="631329"/>
                  </a:lnTo>
                  <a:lnTo>
                    <a:pt x="122974" y="658837"/>
                  </a:lnTo>
                  <a:lnTo>
                    <a:pt x="173837" y="678484"/>
                  </a:lnTo>
                  <a:lnTo>
                    <a:pt x="232752" y="690283"/>
                  </a:lnTo>
                  <a:lnTo>
                    <a:pt x="266293" y="692378"/>
                  </a:lnTo>
                  <a:lnTo>
                    <a:pt x="308991" y="689267"/>
                  </a:lnTo>
                  <a:lnTo>
                    <a:pt x="351701" y="680059"/>
                  </a:lnTo>
                  <a:lnTo>
                    <a:pt x="393623" y="664959"/>
                  </a:lnTo>
                  <a:lnTo>
                    <a:pt x="402386" y="660438"/>
                  </a:lnTo>
                  <a:lnTo>
                    <a:pt x="433971" y="644169"/>
                  </a:lnTo>
                  <a:lnTo>
                    <a:pt x="477862" y="664400"/>
                  </a:lnTo>
                  <a:lnTo>
                    <a:pt x="522566" y="671258"/>
                  </a:lnTo>
                  <a:lnTo>
                    <a:pt x="565873" y="666953"/>
                  </a:lnTo>
                  <a:lnTo>
                    <a:pt x="605536" y="653694"/>
                  </a:lnTo>
                  <a:lnTo>
                    <a:pt x="621652" y="644169"/>
                  </a:lnTo>
                  <a:lnTo>
                    <a:pt x="632726" y="637616"/>
                  </a:lnTo>
                  <a:lnTo>
                    <a:pt x="639381" y="633691"/>
                  </a:lnTo>
                  <a:lnTo>
                    <a:pt x="659815" y="614197"/>
                  </a:lnTo>
                  <a:lnTo>
                    <a:pt x="673963" y="590981"/>
                  </a:lnTo>
                  <a:lnTo>
                    <a:pt x="681824" y="565010"/>
                  </a:lnTo>
                  <a:lnTo>
                    <a:pt x="683399" y="5372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45" name="Google Shape;1245;gdeaf0d618d_0_578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12583960" y="4915737"/>
              <a:ext cx="83841" cy="1411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6" name="Google Shape;1246;gdeaf0d618d_0_578"/>
            <p:cNvSpPr/>
            <p:nvPr/>
          </p:nvSpPr>
          <p:spPr>
            <a:xfrm>
              <a:off x="12978269" y="5119340"/>
              <a:ext cx="140334" cy="41910"/>
            </a:xfrm>
            <a:custGeom>
              <a:rect b="b" l="l" r="r" t="t"/>
              <a:pathLst>
                <a:path extrusionOk="0" h="41910" w="140334">
                  <a:moveTo>
                    <a:pt x="70741" y="0"/>
                  </a:moveTo>
                  <a:lnTo>
                    <a:pt x="36058" y="5993"/>
                  </a:lnTo>
                  <a:lnTo>
                    <a:pt x="3929" y="22794"/>
                  </a:lnTo>
                  <a:lnTo>
                    <a:pt x="0" y="29802"/>
                  </a:lnTo>
                  <a:lnTo>
                    <a:pt x="2358" y="36418"/>
                  </a:lnTo>
                  <a:lnTo>
                    <a:pt x="8646" y="39890"/>
                  </a:lnTo>
                  <a:lnTo>
                    <a:pt x="16506" y="37466"/>
                  </a:lnTo>
                  <a:lnTo>
                    <a:pt x="42052" y="23645"/>
                  </a:lnTo>
                  <a:lnTo>
                    <a:pt x="69955" y="19650"/>
                  </a:lnTo>
                  <a:lnTo>
                    <a:pt x="97858" y="25086"/>
                  </a:lnTo>
                  <a:lnTo>
                    <a:pt x="123403" y="39562"/>
                  </a:lnTo>
                  <a:lnTo>
                    <a:pt x="131264" y="41658"/>
                  </a:lnTo>
                  <a:lnTo>
                    <a:pt x="137552" y="37466"/>
                  </a:lnTo>
                  <a:lnTo>
                    <a:pt x="139910" y="30130"/>
                  </a:lnTo>
                  <a:lnTo>
                    <a:pt x="135980" y="22794"/>
                  </a:lnTo>
                  <a:lnTo>
                    <a:pt x="105031" y="5403"/>
                  </a:lnTo>
                  <a:lnTo>
                    <a:pt x="707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7" name="Google Shape;1247;gdeaf0d618d_0_578"/>
          <p:cNvGrpSpPr/>
          <p:nvPr/>
        </p:nvGrpSpPr>
        <p:grpSpPr>
          <a:xfrm>
            <a:off x="11628171" y="3721061"/>
            <a:ext cx="2853029" cy="2832280"/>
            <a:chOff x="11628171" y="3721061"/>
            <a:chExt cx="2853029" cy="2832280"/>
          </a:xfrm>
        </p:grpSpPr>
        <p:sp>
          <p:nvSpPr>
            <p:cNvPr id="1248" name="Google Shape;1248;gdeaf0d618d_0_578"/>
            <p:cNvSpPr/>
            <p:nvPr/>
          </p:nvSpPr>
          <p:spPr>
            <a:xfrm>
              <a:off x="12018035" y="3721061"/>
              <a:ext cx="2463165" cy="2804795"/>
            </a:xfrm>
            <a:custGeom>
              <a:rect b="b" l="l" r="r" t="t"/>
              <a:pathLst>
                <a:path extrusionOk="0" h="2804795" w="2463165">
                  <a:moveTo>
                    <a:pt x="2462822" y="6286"/>
                  </a:moveTo>
                  <a:lnTo>
                    <a:pt x="2454440" y="0"/>
                  </a:lnTo>
                  <a:lnTo>
                    <a:pt x="6286" y="0"/>
                  </a:lnTo>
                  <a:lnTo>
                    <a:pt x="0" y="6286"/>
                  </a:lnTo>
                  <a:lnTo>
                    <a:pt x="0" y="27241"/>
                  </a:lnTo>
                  <a:lnTo>
                    <a:pt x="8382" y="33540"/>
                  </a:lnTo>
                  <a:lnTo>
                    <a:pt x="2176043" y="33540"/>
                  </a:lnTo>
                  <a:lnTo>
                    <a:pt x="102692" y="2777248"/>
                  </a:lnTo>
                  <a:lnTo>
                    <a:pt x="99491" y="2783509"/>
                  </a:lnTo>
                  <a:lnTo>
                    <a:pt x="99034" y="2789567"/>
                  </a:lnTo>
                  <a:lnTo>
                    <a:pt x="100926" y="2795232"/>
                  </a:lnTo>
                  <a:lnTo>
                    <a:pt x="104787" y="2800312"/>
                  </a:lnTo>
                  <a:lnTo>
                    <a:pt x="108991" y="2804503"/>
                  </a:lnTo>
                  <a:lnTo>
                    <a:pt x="115277" y="2804503"/>
                  </a:lnTo>
                  <a:lnTo>
                    <a:pt x="121564" y="2804503"/>
                  </a:lnTo>
                  <a:lnTo>
                    <a:pt x="125755" y="2802407"/>
                  </a:lnTo>
                  <a:lnTo>
                    <a:pt x="127850" y="2798216"/>
                  </a:lnTo>
                  <a:lnTo>
                    <a:pt x="2217013" y="33540"/>
                  </a:lnTo>
                  <a:lnTo>
                    <a:pt x="2448153" y="33540"/>
                  </a:lnTo>
                  <a:lnTo>
                    <a:pt x="2456535" y="33540"/>
                  </a:lnTo>
                  <a:lnTo>
                    <a:pt x="2462822" y="27241"/>
                  </a:lnTo>
                  <a:lnTo>
                    <a:pt x="2462822" y="62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gdeaf0d618d_0_578"/>
            <p:cNvSpPr/>
            <p:nvPr/>
          </p:nvSpPr>
          <p:spPr>
            <a:xfrm>
              <a:off x="12223425" y="5983360"/>
              <a:ext cx="431800" cy="553084"/>
            </a:xfrm>
            <a:custGeom>
              <a:rect b="b" l="l" r="r" t="t"/>
              <a:pathLst>
                <a:path extrusionOk="0" h="553084" w="431800">
                  <a:moveTo>
                    <a:pt x="373528" y="401749"/>
                  </a:moveTo>
                  <a:lnTo>
                    <a:pt x="136260" y="401749"/>
                  </a:lnTo>
                  <a:lnTo>
                    <a:pt x="139044" y="407743"/>
                  </a:lnTo>
                  <a:lnTo>
                    <a:pt x="141238" y="413540"/>
                  </a:lnTo>
                  <a:lnTo>
                    <a:pt x="143039" y="419729"/>
                  </a:lnTo>
                  <a:lnTo>
                    <a:pt x="144643" y="426902"/>
                  </a:lnTo>
                  <a:lnTo>
                    <a:pt x="163239" y="467950"/>
                  </a:lnTo>
                  <a:lnTo>
                    <a:pt x="198838" y="500749"/>
                  </a:lnTo>
                  <a:lnTo>
                    <a:pt x="243794" y="525600"/>
                  </a:lnTo>
                  <a:lnTo>
                    <a:pt x="290460" y="542804"/>
                  </a:lnTo>
                  <a:lnTo>
                    <a:pt x="331190" y="552664"/>
                  </a:lnTo>
                  <a:lnTo>
                    <a:pt x="344243" y="507168"/>
                  </a:lnTo>
                  <a:lnTo>
                    <a:pt x="358103" y="457676"/>
                  </a:lnTo>
                  <a:lnTo>
                    <a:pt x="373528" y="401749"/>
                  </a:lnTo>
                  <a:close/>
                </a:path>
                <a:path extrusionOk="0" h="553084" w="431800">
                  <a:moveTo>
                    <a:pt x="172351" y="0"/>
                  </a:moveTo>
                  <a:lnTo>
                    <a:pt x="143072" y="13722"/>
                  </a:lnTo>
                  <a:lnTo>
                    <a:pt x="128727" y="39627"/>
                  </a:lnTo>
                  <a:lnTo>
                    <a:pt x="125780" y="62192"/>
                  </a:lnTo>
                  <a:lnTo>
                    <a:pt x="90082" y="77749"/>
                  </a:lnTo>
                  <a:lnTo>
                    <a:pt x="63423" y="104899"/>
                  </a:lnTo>
                  <a:lnTo>
                    <a:pt x="48554" y="137944"/>
                  </a:lnTo>
                  <a:lnTo>
                    <a:pt x="48227" y="171186"/>
                  </a:lnTo>
                  <a:lnTo>
                    <a:pt x="14287" y="209715"/>
                  </a:lnTo>
                  <a:lnTo>
                    <a:pt x="0" y="250224"/>
                  </a:lnTo>
                  <a:lnTo>
                    <a:pt x="1918" y="290586"/>
                  </a:lnTo>
                  <a:lnTo>
                    <a:pt x="16596" y="328675"/>
                  </a:lnTo>
                  <a:lnTo>
                    <a:pt x="40588" y="362364"/>
                  </a:lnTo>
                  <a:lnTo>
                    <a:pt x="70445" y="389527"/>
                  </a:lnTo>
                  <a:lnTo>
                    <a:pt x="102723" y="408037"/>
                  </a:lnTo>
                  <a:lnTo>
                    <a:pt x="111795" y="410002"/>
                  </a:lnTo>
                  <a:lnTo>
                    <a:pt x="120277" y="409609"/>
                  </a:lnTo>
                  <a:lnTo>
                    <a:pt x="128367" y="406858"/>
                  </a:lnTo>
                  <a:lnTo>
                    <a:pt x="136260" y="401749"/>
                  </a:lnTo>
                  <a:lnTo>
                    <a:pt x="373528" y="401749"/>
                  </a:lnTo>
                  <a:lnTo>
                    <a:pt x="402321" y="296588"/>
                  </a:lnTo>
                  <a:lnTo>
                    <a:pt x="417207" y="242476"/>
                  </a:lnTo>
                  <a:lnTo>
                    <a:pt x="431800" y="190051"/>
                  </a:lnTo>
                  <a:lnTo>
                    <a:pt x="423416" y="185858"/>
                  </a:lnTo>
                  <a:lnTo>
                    <a:pt x="419224" y="181666"/>
                  </a:lnTo>
                  <a:lnTo>
                    <a:pt x="405580" y="133031"/>
                  </a:lnTo>
                  <a:lnTo>
                    <a:pt x="386929" y="88121"/>
                  </a:lnTo>
                  <a:lnTo>
                    <a:pt x="362107" y="50664"/>
                  </a:lnTo>
                  <a:lnTo>
                    <a:pt x="329948" y="24386"/>
                  </a:lnTo>
                  <a:lnTo>
                    <a:pt x="322735" y="22369"/>
                  </a:lnTo>
                  <a:lnTo>
                    <a:pt x="234772" y="22369"/>
                  </a:lnTo>
                  <a:lnTo>
                    <a:pt x="230580" y="18177"/>
                  </a:lnTo>
                  <a:lnTo>
                    <a:pt x="224293" y="16080"/>
                  </a:lnTo>
                  <a:lnTo>
                    <a:pt x="220101" y="13984"/>
                  </a:lnTo>
                  <a:lnTo>
                    <a:pt x="172351" y="0"/>
                  </a:lnTo>
                  <a:close/>
                </a:path>
                <a:path extrusionOk="0" h="553084" w="431800">
                  <a:moveTo>
                    <a:pt x="289289" y="13013"/>
                  </a:moveTo>
                  <a:lnTo>
                    <a:pt x="238965" y="20272"/>
                  </a:lnTo>
                  <a:lnTo>
                    <a:pt x="236869" y="20272"/>
                  </a:lnTo>
                  <a:lnTo>
                    <a:pt x="234772" y="22369"/>
                  </a:lnTo>
                  <a:lnTo>
                    <a:pt x="322735" y="22369"/>
                  </a:lnTo>
                  <a:lnTo>
                    <a:pt x="289289" y="130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gdeaf0d618d_0_578"/>
            <p:cNvSpPr/>
            <p:nvPr/>
          </p:nvSpPr>
          <p:spPr>
            <a:xfrm>
              <a:off x="12203567" y="5964062"/>
              <a:ext cx="468629" cy="589279"/>
            </a:xfrm>
            <a:custGeom>
              <a:rect b="b" l="l" r="r" t="t"/>
              <a:pathLst>
                <a:path extrusionOk="0" h="589279" w="468629">
                  <a:moveTo>
                    <a:pt x="179177" y="441999"/>
                  </a:moveTo>
                  <a:lnTo>
                    <a:pt x="145641" y="441999"/>
                  </a:lnTo>
                  <a:lnTo>
                    <a:pt x="147672" y="444030"/>
                  </a:lnTo>
                  <a:lnTo>
                    <a:pt x="147737" y="448287"/>
                  </a:lnTo>
                  <a:lnTo>
                    <a:pt x="163214" y="487646"/>
                  </a:lnTo>
                  <a:lnTo>
                    <a:pt x="191909" y="520018"/>
                  </a:lnTo>
                  <a:lnTo>
                    <a:pt x="229220" y="545753"/>
                  </a:lnTo>
                  <a:lnTo>
                    <a:pt x="270549" y="565199"/>
                  </a:lnTo>
                  <a:lnTo>
                    <a:pt x="311295" y="578707"/>
                  </a:lnTo>
                  <a:lnTo>
                    <a:pt x="361532" y="588721"/>
                  </a:lnTo>
                  <a:lnTo>
                    <a:pt x="365724" y="578241"/>
                  </a:lnTo>
                  <a:lnTo>
                    <a:pt x="373044" y="553088"/>
                  </a:lnTo>
                  <a:lnTo>
                    <a:pt x="338475" y="553088"/>
                  </a:lnTo>
                  <a:lnTo>
                    <a:pt x="288531" y="537794"/>
                  </a:lnTo>
                  <a:lnTo>
                    <a:pt x="239176" y="514050"/>
                  </a:lnTo>
                  <a:lnTo>
                    <a:pt x="199646" y="482053"/>
                  </a:lnTo>
                  <a:lnTo>
                    <a:pt x="179177" y="441999"/>
                  </a:lnTo>
                  <a:close/>
                </a:path>
                <a:path extrusionOk="0" h="589279" w="468629">
                  <a:moveTo>
                    <a:pt x="375008" y="45588"/>
                  </a:moveTo>
                  <a:lnTo>
                    <a:pt x="305725" y="45588"/>
                  </a:lnTo>
                  <a:lnTo>
                    <a:pt x="324884" y="48895"/>
                  </a:lnTo>
                  <a:lnTo>
                    <a:pt x="342667" y="56329"/>
                  </a:lnTo>
                  <a:lnTo>
                    <a:pt x="367492" y="76897"/>
                  </a:lnTo>
                  <a:lnTo>
                    <a:pt x="388780" y="107682"/>
                  </a:lnTo>
                  <a:lnTo>
                    <a:pt x="406923" y="149472"/>
                  </a:lnTo>
                  <a:lnTo>
                    <a:pt x="422316" y="203051"/>
                  </a:lnTo>
                  <a:lnTo>
                    <a:pt x="424413" y="209340"/>
                  </a:lnTo>
                  <a:lnTo>
                    <a:pt x="428605" y="213532"/>
                  </a:lnTo>
                  <a:lnTo>
                    <a:pt x="428605" y="215628"/>
                  </a:lnTo>
                  <a:lnTo>
                    <a:pt x="430701" y="215628"/>
                  </a:lnTo>
                  <a:lnTo>
                    <a:pt x="411836" y="286893"/>
                  </a:lnTo>
                  <a:lnTo>
                    <a:pt x="396560" y="343552"/>
                  </a:lnTo>
                  <a:lnTo>
                    <a:pt x="381184" y="399609"/>
                  </a:lnTo>
                  <a:lnTo>
                    <a:pt x="366109" y="453955"/>
                  </a:lnTo>
                  <a:lnTo>
                    <a:pt x="338475" y="553088"/>
                  </a:lnTo>
                  <a:lnTo>
                    <a:pt x="373044" y="553088"/>
                  </a:lnTo>
                  <a:lnTo>
                    <a:pt x="390022" y="493313"/>
                  </a:lnTo>
                  <a:lnTo>
                    <a:pt x="403587" y="444030"/>
                  </a:lnTo>
                  <a:lnTo>
                    <a:pt x="416183" y="397672"/>
                  </a:lnTo>
                  <a:lnTo>
                    <a:pt x="443276" y="297373"/>
                  </a:lnTo>
                  <a:lnTo>
                    <a:pt x="468429" y="203051"/>
                  </a:lnTo>
                  <a:lnTo>
                    <a:pt x="457949" y="196764"/>
                  </a:lnTo>
                  <a:lnTo>
                    <a:pt x="455853" y="194668"/>
                  </a:lnTo>
                  <a:lnTo>
                    <a:pt x="453757" y="194667"/>
                  </a:lnTo>
                  <a:lnTo>
                    <a:pt x="451661" y="192571"/>
                  </a:lnTo>
                  <a:lnTo>
                    <a:pt x="433976" y="135520"/>
                  </a:lnTo>
                  <a:lnTo>
                    <a:pt x="412360" y="89866"/>
                  </a:lnTo>
                  <a:lnTo>
                    <a:pt x="386815" y="55217"/>
                  </a:lnTo>
                  <a:lnTo>
                    <a:pt x="375008" y="45588"/>
                  </a:lnTo>
                  <a:close/>
                </a:path>
                <a:path extrusionOk="0" h="589279" w="468629">
                  <a:moveTo>
                    <a:pt x="193849" y="0"/>
                  </a:moveTo>
                  <a:lnTo>
                    <a:pt x="146852" y="22597"/>
                  </a:lnTo>
                  <a:lnTo>
                    <a:pt x="128872" y="66810"/>
                  </a:lnTo>
                  <a:lnTo>
                    <a:pt x="110499" y="74964"/>
                  </a:lnTo>
                  <a:lnTo>
                    <a:pt x="78469" y="100707"/>
                  </a:lnTo>
                  <a:lnTo>
                    <a:pt x="57771" y="133162"/>
                  </a:lnTo>
                  <a:lnTo>
                    <a:pt x="49190" y="166043"/>
                  </a:lnTo>
                  <a:lnTo>
                    <a:pt x="49223" y="182091"/>
                  </a:lnTo>
                  <a:lnTo>
                    <a:pt x="20763" y="213695"/>
                  </a:lnTo>
                  <a:lnTo>
                    <a:pt x="5469" y="244710"/>
                  </a:lnTo>
                  <a:lnTo>
                    <a:pt x="0" y="273760"/>
                  </a:lnTo>
                  <a:lnTo>
                    <a:pt x="1015" y="299469"/>
                  </a:lnTo>
                  <a:lnTo>
                    <a:pt x="16342" y="345877"/>
                  </a:lnTo>
                  <a:lnTo>
                    <a:pt x="43460" y="386193"/>
                  </a:lnTo>
                  <a:lnTo>
                    <a:pt x="77651" y="418256"/>
                  </a:lnTo>
                  <a:lnTo>
                    <a:pt x="114201" y="439904"/>
                  </a:lnTo>
                  <a:lnTo>
                    <a:pt x="128382" y="444095"/>
                  </a:lnTo>
                  <a:lnTo>
                    <a:pt x="136602" y="444030"/>
                  </a:lnTo>
                  <a:lnTo>
                    <a:pt x="145641" y="441999"/>
                  </a:lnTo>
                  <a:lnTo>
                    <a:pt x="179177" y="441999"/>
                  </a:lnTo>
                  <a:lnTo>
                    <a:pt x="177572" y="435384"/>
                  </a:lnTo>
                  <a:lnTo>
                    <a:pt x="175771" y="428375"/>
                  </a:lnTo>
                  <a:lnTo>
                    <a:pt x="173576" y="421367"/>
                  </a:lnTo>
                  <a:lnTo>
                    <a:pt x="171675" y="416847"/>
                  </a:lnTo>
                  <a:lnTo>
                    <a:pt x="137257" y="416847"/>
                  </a:lnTo>
                  <a:lnTo>
                    <a:pt x="130968" y="412654"/>
                  </a:lnTo>
                  <a:lnTo>
                    <a:pt x="128872" y="412654"/>
                  </a:lnTo>
                  <a:lnTo>
                    <a:pt x="98218" y="394936"/>
                  </a:lnTo>
                  <a:lnTo>
                    <a:pt x="69135" y="368376"/>
                  </a:lnTo>
                  <a:lnTo>
                    <a:pt x="46341" y="335134"/>
                  </a:lnTo>
                  <a:lnTo>
                    <a:pt x="34551" y="297373"/>
                  </a:lnTo>
                  <a:lnTo>
                    <a:pt x="33732" y="271434"/>
                  </a:lnTo>
                  <a:lnTo>
                    <a:pt x="40577" y="247068"/>
                  </a:lnTo>
                  <a:lnTo>
                    <a:pt x="54889" y="224274"/>
                  </a:lnTo>
                  <a:lnTo>
                    <a:pt x="76471" y="203051"/>
                  </a:lnTo>
                  <a:lnTo>
                    <a:pt x="84856" y="196764"/>
                  </a:lnTo>
                  <a:lnTo>
                    <a:pt x="82760" y="186283"/>
                  </a:lnTo>
                  <a:lnTo>
                    <a:pt x="81156" y="174592"/>
                  </a:lnTo>
                  <a:lnTo>
                    <a:pt x="82498" y="161917"/>
                  </a:lnTo>
                  <a:lnTo>
                    <a:pt x="86592" y="148850"/>
                  </a:lnTo>
                  <a:lnTo>
                    <a:pt x="117345" y="109779"/>
                  </a:lnTo>
                  <a:lnTo>
                    <a:pt x="160312" y="91962"/>
                  </a:lnTo>
                  <a:lnTo>
                    <a:pt x="158217" y="77290"/>
                  </a:lnTo>
                  <a:lnTo>
                    <a:pt x="177082" y="37466"/>
                  </a:lnTo>
                  <a:lnTo>
                    <a:pt x="199352" y="32750"/>
                  </a:lnTo>
                  <a:lnTo>
                    <a:pt x="359267" y="32750"/>
                  </a:lnTo>
                  <a:lnTo>
                    <a:pt x="357340" y="31178"/>
                  </a:lnTo>
                  <a:lnTo>
                    <a:pt x="338488" y="22793"/>
                  </a:lnTo>
                  <a:lnTo>
                    <a:pt x="254634" y="22793"/>
                  </a:lnTo>
                  <a:lnTo>
                    <a:pt x="252538" y="20697"/>
                  </a:lnTo>
                  <a:lnTo>
                    <a:pt x="248346" y="18602"/>
                  </a:lnTo>
                  <a:lnTo>
                    <a:pt x="246250" y="16506"/>
                  </a:lnTo>
                  <a:lnTo>
                    <a:pt x="217495" y="3438"/>
                  </a:lnTo>
                  <a:lnTo>
                    <a:pt x="193849" y="0"/>
                  </a:lnTo>
                  <a:close/>
                </a:path>
                <a:path extrusionOk="0" h="589279" w="468629">
                  <a:moveTo>
                    <a:pt x="162409" y="395886"/>
                  </a:moveTo>
                  <a:lnTo>
                    <a:pt x="147737" y="408463"/>
                  </a:lnTo>
                  <a:lnTo>
                    <a:pt x="137257" y="416847"/>
                  </a:lnTo>
                  <a:lnTo>
                    <a:pt x="171675" y="416847"/>
                  </a:lnTo>
                  <a:lnTo>
                    <a:pt x="170793" y="414751"/>
                  </a:lnTo>
                  <a:lnTo>
                    <a:pt x="162409" y="395886"/>
                  </a:lnTo>
                  <a:close/>
                </a:path>
                <a:path extrusionOk="0" h="589279" w="468629">
                  <a:moveTo>
                    <a:pt x="359267" y="32750"/>
                  </a:moveTo>
                  <a:lnTo>
                    <a:pt x="199352" y="32750"/>
                  </a:lnTo>
                  <a:lnTo>
                    <a:pt x="213336" y="36287"/>
                  </a:lnTo>
                  <a:lnTo>
                    <a:pt x="229482" y="43754"/>
                  </a:lnTo>
                  <a:lnTo>
                    <a:pt x="237866" y="47946"/>
                  </a:lnTo>
                  <a:lnTo>
                    <a:pt x="242058" y="52138"/>
                  </a:lnTo>
                  <a:lnTo>
                    <a:pt x="248346" y="56329"/>
                  </a:lnTo>
                  <a:lnTo>
                    <a:pt x="260923" y="52138"/>
                  </a:lnTo>
                  <a:lnTo>
                    <a:pt x="284601" y="46603"/>
                  </a:lnTo>
                  <a:lnTo>
                    <a:pt x="305725" y="45588"/>
                  </a:lnTo>
                  <a:lnTo>
                    <a:pt x="375008" y="45588"/>
                  </a:lnTo>
                  <a:lnTo>
                    <a:pt x="359267" y="32750"/>
                  </a:lnTo>
                  <a:close/>
                </a:path>
                <a:path extrusionOk="0" h="589279" w="468629">
                  <a:moveTo>
                    <a:pt x="309917" y="15982"/>
                  </a:moveTo>
                  <a:lnTo>
                    <a:pt x="283356" y="16440"/>
                  </a:lnTo>
                  <a:lnTo>
                    <a:pt x="254634" y="22793"/>
                  </a:lnTo>
                  <a:lnTo>
                    <a:pt x="338488" y="22793"/>
                  </a:lnTo>
                  <a:lnTo>
                    <a:pt x="334513" y="21025"/>
                  </a:lnTo>
                  <a:lnTo>
                    <a:pt x="309917" y="159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51" name="Google Shape;1251;gdeaf0d618d_0_578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2363884" y="6005134"/>
              <a:ext cx="214415" cy="1275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2" name="Google Shape;1252;gdeaf0d618d_0_578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12286327" y="6154526"/>
              <a:ext cx="77258" cy="6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3" name="Google Shape;1253;gdeaf0d618d_0_578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12256038" y="6285708"/>
              <a:ext cx="114462" cy="967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4" name="Google Shape;1254;gdeaf0d618d_0_578"/>
            <p:cNvSpPr/>
            <p:nvPr/>
          </p:nvSpPr>
          <p:spPr>
            <a:xfrm>
              <a:off x="11628171" y="5270537"/>
              <a:ext cx="1320165" cy="1097279"/>
            </a:xfrm>
            <a:custGeom>
              <a:rect b="b" l="l" r="r" t="t"/>
              <a:pathLst>
                <a:path extrusionOk="0" h="1097279" w="1320165">
                  <a:moveTo>
                    <a:pt x="536054" y="14401"/>
                  </a:moveTo>
                  <a:lnTo>
                    <a:pt x="534149" y="8737"/>
                  </a:lnTo>
                  <a:lnTo>
                    <a:pt x="530288" y="3657"/>
                  </a:lnTo>
                  <a:lnTo>
                    <a:pt x="524040" y="457"/>
                  </a:lnTo>
                  <a:lnTo>
                    <a:pt x="517982" y="0"/>
                  </a:lnTo>
                  <a:lnTo>
                    <a:pt x="512305" y="1892"/>
                  </a:lnTo>
                  <a:lnTo>
                    <a:pt x="507238" y="5753"/>
                  </a:lnTo>
                  <a:lnTo>
                    <a:pt x="484517" y="34925"/>
                  </a:lnTo>
                  <a:lnTo>
                    <a:pt x="458978" y="66649"/>
                  </a:lnTo>
                  <a:lnTo>
                    <a:pt x="430707" y="100012"/>
                  </a:lnTo>
                  <a:lnTo>
                    <a:pt x="399796" y="134073"/>
                  </a:lnTo>
                  <a:lnTo>
                    <a:pt x="366331" y="167894"/>
                  </a:lnTo>
                  <a:lnTo>
                    <a:pt x="330390" y="200545"/>
                  </a:lnTo>
                  <a:lnTo>
                    <a:pt x="292061" y="231101"/>
                  </a:lnTo>
                  <a:lnTo>
                    <a:pt x="251434" y="258622"/>
                  </a:lnTo>
                  <a:lnTo>
                    <a:pt x="208584" y="282181"/>
                  </a:lnTo>
                  <a:lnTo>
                    <a:pt x="163601" y="300837"/>
                  </a:lnTo>
                  <a:lnTo>
                    <a:pt x="116586" y="313651"/>
                  </a:lnTo>
                  <a:lnTo>
                    <a:pt x="67614" y="319709"/>
                  </a:lnTo>
                  <a:lnTo>
                    <a:pt x="16764" y="318071"/>
                  </a:lnTo>
                  <a:lnTo>
                    <a:pt x="8382" y="318071"/>
                  </a:lnTo>
                  <a:lnTo>
                    <a:pt x="0" y="324358"/>
                  </a:lnTo>
                  <a:lnTo>
                    <a:pt x="0" y="341122"/>
                  </a:lnTo>
                  <a:lnTo>
                    <a:pt x="6286" y="349504"/>
                  </a:lnTo>
                  <a:lnTo>
                    <a:pt x="14668" y="349504"/>
                  </a:lnTo>
                  <a:lnTo>
                    <a:pt x="24422" y="350723"/>
                  </a:lnTo>
                  <a:lnTo>
                    <a:pt x="34582" y="351345"/>
                  </a:lnTo>
                  <a:lnTo>
                    <a:pt x="54495" y="351599"/>
                  </a:lnTo>
                  <a:lnTo>
                    <a:pt x="104749" y="348018"/>
                  </a:lnTo>
                  <a:lnTo>
                    <a:pt x="152946" y="337832"/>
                  </a:lnTo>
                  <a:lnTo>
                    <a:pt x="199034" y="321856"/>
                  </a:lnTo>
                  <a:lnTo>
                    <a:pt x="242951" y="300926"/>
                  </a:lnTo>
                  <a:lnTo>
                    <a:pt x="284657" y="275882"/>
                  </a:lnTo>
                  <a:lnTo>
                    <a:pt x="324104" y="247535"/>
                  </a:lnTo>
                  <a:lnTo>
                    <a:pt x="361226" y="216738"/>
                  </a:lnTo>
                  <a:lnTo>
                    <a:pt x="395973" y="184302"/>
                  </a:lnTo>
                  <a:lnTo>
                    <a:pt x="428307" y="151066"/>
                  </a:lnTo>
                  <a:lnTo>
                    <a:pt x="458165" y="117868"/>
                  </a:lnTo>
                  <a:lnTo>
                    <a:pt x="485495" y="85521"/>
                  </a:lnTo>
                  <a:lnTo>
                    <a:pt x="510260" y="54864"/>
                  </a:lnTo>
                  <a:lnTo>
                    <a:pt x="535597" y="20459"/>
                  </a:lnTo>
                  <a:lnTo>
                    <a:pt x="536054" y="14401"/>
                  </a:lnTo>
                  <a:close/>
                </a:path>
                <a:path extrusionOk="0" h="1097279" w="1320165">
                  <a:moveTo>
                    <a:pt x="678027" y="1038288"/>
                  </a:moveTo>
                  <a:lnTo>
                    <a:pt x="652932" y="1019340"/>
                  </a:lnTo>
                  <a:lnTo>
                    <a:pt x="608723" y="1077887"/>
                  </a:lnTo>
                  <a:lnTo>
                    <a:pt x="633806" y="1096835"/>
                  </a:lnTo>
                  <a:lnTo>
                    <a:pt x="678027" y="1038288"/>
                  </a:lnTo>
                  <a:close/>
                </a:path>
                <a:path extrusionOk="0" h="1097279" w="1320165">
                  <a:moveTo>
                    <a:pt x="931989" y="700887"/>
                  </a:moveTo>
                  <a:lnTo>
                    <a:pt x="906894" y="681939"/>
                  </a:lnTo>
                  <a:lnTo>
                    <a:pt x="846251" y="762215"/>
                  </a:lnTo>
                  <a:lnTo>
                    <a:pt x="871347" y="781164"/>
                  </a:lnTo>
                  <a:lnTo>
                    <a:pt x="931989" y="700887"/>
                  </a:lnTo>
                  <a:close/>
                </a:path>
                <a:path extrusionOk="0" h="1097279" w="1320165">
                  <a:moveTo>
                    <a:pt x="1320126" y="779907"/>
                  </a:moveTo>
                  <a:lnTo>
                    <a:pt x="1314208" y="728891"/>
                  </a:lnTo>
                  <a:lnTo>
                    <a:pt x="1312113" y="718413"/>
                  </a:lnTo>
                  <a:lnTo>
                    <a:pt x="1303718" y="714209"/>
                  </a:lnTo>
                  <a:lnTo>
                    <a:pt x="1286954" y="718413"/>
                  </a:lnTo>
                  <a:lnTo>
                    <a:pt x="1280668" y="726795"/>
                  </a:lnTo>
                  <a:lnTo>
                    <a:pt x="1282763" y="735177"/>
                  </a:lnTo>
                  <a:lnTo>
                    <a:pt x="1288300" y="768578"/>
                  </a:lnTo>
                  <a:lnTo>
                    <a:pt x="1276578" y="818883"/>
                  </a:lnTo>
                  <a:lnTo>
                    <a:pt x="1227899" y="849452"/>
                  </a:lnTo>
                  <a:lnTo>
                    <a:pt x="1187843" y="853059"/>
                  </a:lnTo>
                  <a:lnTo>
                    <a:pt x="1143355" y="847102"/>
                  </a:lnTo>
                  <a:lnTo>
                    <a:pt x="1098257" y="832091"/>
                  </a:lnTo>
                  <a:lnTo>
                    <a:pt x="1056398" y="808532"/>
                  </a:lnTo>
                  <a:lnTo>
                    <a:pt x="1050099" y="804341"/>
                  </a:lnTo>
                  <a:lnTo>
                    <a:pt x="1039622" y="806437"/>
                  </a:lnTo>
                  <a:lnTo>
                    <a:pt x="1031240" y="819023"/>
                  </a:lnTo>
                  <a:lnTo>
                    <a:pt x="1033335" y="829500"/>
                  </a:lnTo>
                  <a:lnTo>
                    <a:pt x="1039622" y="833691"/>
                  </a:lnTo>
                  <a:lnTo>
                    <a:pt x="1075093" y="853935"/>
                  </a:lnTo>
                  <a:lnTo>
                    <a:pt x="1114298" y="869848"/>
                  </a:lnTo>
                  <a:lnTo>
                    <a:pt x="1155458" y="880262"/>
                  </a:lnTo>
                  <a:lnTo>
                    <a:pt x="1196822" y="883996"/>
                  </a:lnTo>
                  <a:lnTo>
                    <a:pt x="1218730" y="882777"/>
                  </a:lnTo>
                  <a:lnTo>
                    <a:pt x="1260195" y="872502"/>
                  </a:lnTo>
                  <a:lnTo>
                    <a:pt x="1297406" y="845019"/>
                  </a:lnTo>
                  <a:lnTo>
                    <a:pt x="1312887" y="817968"/>
                  </a:lnTo>
                  <a:lnTo>
                    <a:pt x="1320126" y="779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gdeaf0d618d_0_578"/>
            <p:cNvSpPr/>
            <p:nvPr/>
          </p:nvSpPr>
          <p:spPr>
            <a:xfrm>
              <a:off x="12653128" y="6091652"/>
              <a:ext cx="23495" cy="81914"/>
            </a:xfrm>
            <a:custGeom>
              <a:rect b="b" l="l" r="r" t="t"/>
              <a:pathLst>
                <a:path extrusionOk="0" h="81914" w="23495">
                  <a:moveTo>
                    <a:pt x="23055" y="0"/>
                  </a:moveTo>
                  <a:lnTo>
                    <a:pt x="0" y="81745"/>
                  </a:lnTo>
                  <a:lnTo>
                    <a:pt x="17979" y="19257"/>
                  </a:lnTo>
                  <a:lnTo>
                    <a:pt x="230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gdeaf0d618d_0_578"/>
            <p:cNvSpPr/>
            <p:nvPr/>
          </p:nvSpPr>
          <p:spPr>
            <a:xfrm>
              <a:off x="12640549" y="6087479"/>
              <a:ext cx="52704" cy="90170"/>
            </a:xfrm>
            <a:custGeom>
              <a:rect b="b" l="l" r="r" t="t"/>
              <a:pathLst>
                <a:path extrusionOk="0" h="90170" w="52704">
                  <a:moveTo>
                    <a:pt x="23057" y="0"/>
                  </a:moveTo>
                  <a:lnTo>
                    <a:pt x="17096" y="19257"/>
                  </a:lnTo>
                  <a:lnTo>
                    <a:pt x="0" y="81745"/>
                  </a:lnTo>
                  <a:lnTo>
                    <a:pt x="29344" y="90128"/>
                  </a:lnTo>
                  <a:lnTo>
                    <a:pt x="34421" y="68513"/>
                  </a:lnTo>
                  <a:lnTo>
                    <a:pt x="40086" y="47684"/>
                  </a:lnTo>
                  <a:lnTo>
                    <a:pt x="46145" y="27641"/>
                  </a:lnTo>
                  <a:lnTo>
                    <a:pt x="52400" y="8384"/>
                  </a:lnTo>
                  <a:lnTo>
                    <a:pt x="230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deaf0d618d_0_609"/>
          <p:cNvSpPr/>
          <p:nvPr/>
        </p:nvSpPr>
        <p:spPr>
          <a:xfrm>
            <a:off x="0" y="0"/>
            <a:ext cx="16256000" cy="9144000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gdeaf0d618d_0_609"/>
          <p:cNvSpPr/>
          <p:nvPr/>
        </p:nvSpPr>
        <p:spPr>
          <a:xfrm>
            <a:off x="3509734" y="8137842"/>
            <a:ext cx="681989" cy="681990"/>
          </a:xfrm>
          <a:custGeom>
            <a:rect b="b" l="l" r="r" t="t"/>
            <a:pathLst>
              <a:path extrusionOk="0" h="681990" w="681989">
                <a:moveTo>
                  <a:pt x="681380" y="584466"/>
                </a:moveTo>
                <a:lnTo>
                  <a:pt x="437680" y="340779"/>
                </a:lnTo>
                <a:lnTo>
                  <a:pt x="681316" y="97078"/>
                </a:lnTo>
                <a:lnTo>
                  <a:pt x="584390" y="177"/>
                </a:lnTo>
                <a:lnTo>
                  <a:pt x="340779" y="243878"/>
                </a:lnTo>
                <a:lnTo>
                  <a:pt x="96913" y="0"/>
                </a:lnTo>
                <a:lnTo>
                  <a:pt x="0" y="96913"/>
                </a:lnTo>
                <a:lnTo>
                  <a:pt x="243878" y="340804"/>
                </a:lnTo>
                <a:lnTo>
                  <a:pt x="25" y="584758"/>
                </a:lnTo>
                <a:lnTo>
                  <a:pt x="96951" y="681647"/>
                </a:lnTo>
                <a:lnTo>
                  <a:pt x="340791" y="437718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gdeaf0d618d_0_609"/>
          <p:cNvSpPr/>
          <p:nvPr/>
        </p:nvSpPr>
        <p:spPr>
          <a:xfrm>
            <a:off x="5953938" y="8137715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93" y="584466"/>
                </a:moveTo>
                <a:lnTo>
                  <a:pt x="437845" y="340931"/>
                </a:lnTo>
                <a:lnTo>
                  <a:pt x="681316" y="97370"/>
                </a:lnTo>
                <a:lnTo>
                  <a:pt x="584390" y="469"/>
                </a:lnTo>
                <a:lnTo>
                  <a:pt x="340931" y="244017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44"/>
                </a:lnTo>
                <a:lnTo>
                  <a:pt x="25" y="585050"/>
                </a:lnTo>
                <a:lnTo>
                  <a:pt x="96951" y="681939"/>
                </a:lnTo>
                <a:lnTo>
                  <a:pt x="340944" y="437857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gdeaf0d618d_0_609"/>
          <p:cNvSpPr/>
          <p:nvPr/>
        </p:nvSpPr>
        <p:spPr>
          <a:xfrm>
            <a:off x="8398459" y="8137308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80" y="96913"/>
                </a:moveTo>
                <a:lnTo>
                  <a:pt x="584466" y="0"/>
                </a:lnTo>
                <a:lnTo>
                  <a:pt x="340093" y="244373"/>
                </a:lnTo>
                <a:lnTo>
                  <a:pt x="96913" y="1193"/>
                </a:lnTo>
                <a:lnTo>
                  <a:pt x="0" y="98107"/>
                </a:lnTo>
                <a:lnTo>
                  <a:pt x="243179" y="341287"/>
                </a:lnTo>
                <a:lnTo>
                  <a:pt x="0" y="584466"/>
                </a:lnTo>
                <a:lnTo>
                  <a:pt x="96913" y="681380"/>
                </a:lnTo>
                <a:lnTo>
                  <a:pt x="340093" y="438200"/>
                </a:lnTo>
                <a:lnTo>
                  <a:pt x="584466" y="682574"/>
                </a:lnTo>
                <a:lnTo>
                  <a:pt x="681380" y="585660"/>
                </a:lnTo>
                <a:lnTo>
                  <a:pt x="437007" y="341287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gdeaf0d618d_0_609"/>
          <p:cNvSpPr/>
          <p:nvPr/>
        </p:nvSpPr>
        <p:spPr>
          <a:xfrm>
            <a:off x="10842663" y="8137423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80" y="96913"/>
                </a:moveTo>
                <a:lnTo>
                  <a:pt x="584466" y="0"/>
                </a:lnTo>
                <a:lnTo>
                  <a:pt x="340207" y="244259"/>
                </a:lnTo>
                <a:lnTo>
                  <a:pt x="96913" y="952"/>
                </a:lnTo>
                <a:lnTo>
                  <a:pt x="0" y="97866"/>
                </a:lnTo>
                <a:lnTo>
                  <a:pt x="243293" y="341172"/>
                </a:lnTo>
                <a:lnTo>
                  <a:pt x="0" y="584466"/>
                </a:lnTo>
                <a:lnTo>
                  <a:pt x="96913" y="681380"/>
                </a:lnTo>
                <a:lnTo>
                  <a:pt x="340207" y="438086"/>
                </a:lnTo>
                <a:lnTo>
                  <a:pt x="584466" y="682332"/>
                </a:lnTo>
                <a:lnTo>
                  <a:pt x="681380" y="585419"/>
                </a:lnTo>
                <a:lnTo>
                  <a:pt x="437121" y="341172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gdeaf0d618d_0_609"/>
          <p:cNvSpPr/>
          <p:nvPr/>
        </p:nvSpPr>
        <p:spPr>
          <a:xfrm>
            <a:off x="12064531" y="6963194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558" y="585076"/>
                </a:moveTo>
                <a:lnTo>
                  <a:pt x="437375" y="340893"/>
                </a:lnTo>
                <a:lnTo>
                  <a:pt x="681291" y="96901"/>
                </a:lnTo>
                <a:lnTo>
                  <a:pt x="584365" y="0"/>
                </a:lnTo>
                <a:lnTo>
                  <a:pt x="340474" y="243992"/>
                </a:lnTo>
                <a:lnTo>
                  <a:pt x="97091" y="596"/>
                </a:lnTo>
                <a:lnTo>
                  <a:pt x="177" y="97510"/>
                </a:lnTo>
                <a:lnTo>
                  <a:pt x="243560" y="340918"/>
                </a:lnTo>
                <a:lnTo>
                  <a:pt x="0" y="584581"/>
                </a:lnTo>
                <a:lnTo>
                  <a:pt x="96926" y="681469"/>
                </a:lnTo>
                <a:lnTo>
                  <a:pt x="340474" y="437832"/>
                </a:lnTo>
                <a:lnTo>
                  <a:pt x="584644" y="681990"/>
                </a:lnTo>
                <a:lnTo>
                  <a:pt x="681558" y="5850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gdeaf0d618d_0_609"/>
          <p:cNvSpPr/>
          <p:nvPr/>
        </p:nvSpPr>
        <p:spPr>
          <a:xfrm>
            <a:off x="9620288" y="6962470"/>
            <a:ext cx="681990" cy="683259"/>
          </a:xfrm>
          <a:custGeom>
            <a:rect b="b" l="l" r="r" t="t"/>
            <a:pathLst>
              <a:path extrusionOk="0" h="683259" w="681990">
                <a:moveTo>
                  <a:pt x="681583" y="585876"/>
                </a:moveTo>
                <a:lnTo>
                  <a:pt x="436994" y="341299"/>
                </a:lnTo>
                <a:lnTo>
                  <a:pt x="681380" y="96913"/>
                </a:lnTo>
                <a:lnTo>
                  <a:pt x="584466" y="0"/>
                </a:lnTo>
                <a:lnTo>
                  <a:pt x="340080" y="244386"/>
                </a:lnTo>
                <a:lnTo>
                  <a:pt x="97116" y="1409"/>
                </a:lnTo>
                <a:lnTo>
                  <a:pt x="203" y="98323"/>
                </a:lnTo>
                <a:lnTo>
                  <a:pt x="243179" y="341299"/>
                </a:lnTo>
                <a:lnTo>
                  <a:pt x="0" y="584479"/>
                </a:lnTo>
                <a:lnTo>
                  <a:pt x="96913" y="681393"/>
                </a:lnTo>
                <a:lnTo>
                  <a:pt x="340093" y="438213"/>
                </a:lnTo>
                <a:lnTo>
                  <a:pt x="584669" y="682790"/>
                </a:lnTo>
                <a:lnTo>
                  <a:pt x="681583" y="5858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gdeaf0d618d_0_609"/>
          <p:cNvSpPr/>
          <p:nvPr/>
        </p:nvSpPr>
        <p:spPr>
          <a:xfrm>
            <a:off x="7176287" y="6962444"/>
            <a:ext cx="681990" cy="683259"/>
          </a:xfrm>
          <a:custGeom>
            <a:rect b="b" l="l" r="r" t="t"/>
            <a:pathLst>
              <a:path extrusionOk="0" h="683259" w="681990">
                <a:moveTo>
                  <a:pt x="681380" y="96913"/>
                </a:moveTo>
                <a:lnTo>
                  <a:pt x="584466" y="0"/>
                </a:lnTo>
                <a:lnTo>
                  <a:pt x="340004" y="244462"/>
                </a:lnTo>
                <a:lnTo>
                  <a:pt x="96913" y="1358"/>
                </a:lnTo>
                <a:lnTo>
                  <a:pt x="0" y="98272"/>
                </a:lnTo>
                <a:lnTo>
                  <a:pt x="243090" y="341376"/>
                </a:lnTo>
                <a:lnTo>
                  <a:pt x="0" y="584466"/>
                </a:lnTo>
                <a:lnTo>
                  <a:pt x="96913" y="681380"/>
                </a:lnTo>
                <a:lnTo>
                  <a:pt x="340004" y="438289"/>
                </a:lnTo>
                <a:lnTo>
                  <a:pt x="584466" y="682739"/>
                </a:lnTo>
                <a:lnTo>
                  <a:pt x="681380" y="585825"/>
                </a:lnTo>
                <a:lnTo>
                  <a:pt x="436918" y="341376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gdeaf0d618d_0_609"/>
          <p:cNvSpPr/>
          <p:nvPr/>
        </p:nvSpPr>
        <p:spPr>
          <a:xfrm>
            <a:off x="4731804" y="6962761"/>
            <a:ext cx="681989" cy="681990"/>
          </a:xfrm>
          <a:custGeom>
            <a:rect b="b" l="l" r="r" t="t"/>
            <a:pathLst>
              <a:path extrusionOk="0" h="681990" w="681989">
                <a:moveTo>
                  <a:pt x="681570" y="584479"/>
                </a:moveTo>
                <a:lnTo>
                  <a:pt x="437832" y="340753"/>
                </a:lnTo>
                <a:lnTo>
                  <a:pt x="681304" y="97205"/>
                </a:lnTo>
                <a:lnTo>
                  <a:pt x="584377" y="317"/>
                </a:lnTo>
                <a:lnTo>
                  <a:pt x="340918" y="243840"/>
                </a:lnTo>
                <a:lnTo>
                  <a:pt x="97091" y="0"/>
                </a:lnTo>
                <a:lnTo>
                  <a:pt x="177" y="96913"/>
                </a:lnTo>
                <a:lnTo>
                  <a:pt x="244030" y="340779"/>
                </a:lnTo>
                <a:lnTo>
                  <a:pt x="0" y="584885"/>
                </a:lnTo>
                <a:lnTo>
                  <a:pt x="96939" y="681786"/>
                </a:lnTo>
                <a:lnTo>
                  <a:pt x="340944" y="437692"/>
                </a:lnTo>
                <a:lnTo>
                  <a:pt x="584657" y="681380"/>
                </a:lnTo>
                <a:lnTo>
                  <a:pt x="681570" y="58447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gdeaf0d618d_0_609"/>
          <p:cNvSpPr/>
          <p:nvPr/>
        </p:nvSpPr>
        <p:spPr>
          <a:xfrm>
            <a:off x="12233923" y="8346084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81" y="156591"/>
                </a:lnTo>
                <a:lnTo>
                  <a:pt x="16014" y="1511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87" y="329184"/>
                </a:lnTo>
                <a:lnTo>
                  <a:pt x="187096" y="172605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gdeaf0d618d_0_609"/>
          <p:cNvSpPr/>
          <p:nvPr/>
        </p:nvSpPr>
        <p:spPr>
          <a:xfrm>
            <a:off x="9789414" y="8346211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107" y="156565"/>
                </a:lnTo>
                <a:lnTo>
                  <a:pt x="16014" y="1473"/>
                </a:lnTo>
                <a:lnTo>
                  <a:pt x="0" y="17487"/>
                </a:lnTo>
                <a:lnTo>
                  <a:pt x="155092" y="172580"/>
                </a:lnTo>
                <a:lnTo>
                  <a:pt x="0" y="327672"/>
                </a:lnTo>
                <a:lnTo>
                  <a:pt x="16014" y="343687"/>
                </a:lnTo>
                <a:lnTo>
                  <a:pt x="171107" y="188595"/>
                </a:lnTo>
                <a:lnTo>
                  <a:pt x="327672" y="345160"/>
                </a:lnTo>
                <a:lnTo>
                  <a:pt x="343687" y="329145"/>
                </a:lnTo>
                <a:lnTo>
                  <a:pt x="187121" y="17258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gdeaf0d618d_0_609"/>
          <p:cNvSpPr/>
          <p:nvPr/>
        </p:nvSpPr>
        <p:spPr>
          <a:xfrm>
            <a:off x="7345210" y="8346046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74" y="16014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14" y="1549"/>
                </a:lnTo>
                <a:lnTo>
                  <a:pt x="0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14" y="343687"/>
                </a:lnTo>
                <a:lnTo>
                  <a:pt x="171056" y="188633"/>
                </a:lnTo>
                <a:lnTo>
                  <a:pt x="327672" y="345236"/>
                </a:lnTo>
                <a:lnTo>
                  <a:pt x="343674" y="329222"/>
                </a:lnTo>
                <a:lnTo>
                  <a:pt x="187071" y="172618"/>
                </a:lnTo>
                <a:lnTo>
                  <a:pt x="343674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gdeaf0d618d_0_609"/>
          <p:cNvSpPr/>
          <p:nvPr/>
        </p:nvSpPr>
        <p:spPr>
          <a:xfrm>
            <a:off x="4900688" y="8345678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903" y="16002"/>
                </a:moveTo>
                <a:lnTo>
                  <a:pt x="327888" y="0"/>
                </a:lnTo>
                <a:lnTo>
                  <a:pt x="170942" y="156946"/>
                </a:lnTo>
                <a:lnTo>
                  <a:pt x="16014" y="2006"/>
                </a:lnTo>
                <a:lnTo>
                  <a:pt x="0" y="18021"/>
                </a:lnTo>
                <a:lnTo>
                  <a:pt x="154927" y="172961"/>
                </a:lnTo>
                <a:lnTo>
                  <a:pt x="215" y="327672"/>
                </a:lnTo>
                <a:lnTo>
                  <a:pt x="16230" y="343674"/>
                </a:lnTo>
                <a:lnTo>
                  <a:pt x="170942" y="188963"/>
                </a:lnTo>
                <a:lnTo>
                  <a:pt x="327672" y="345694"/>
                </a:lnTo>
                <a:lnTo>
                  <a:pt x="343674" y="329679"/>
                </a:lnTo>
                <a:lnTo>
                  <a:pt x="186944" y="172961"/>
                </a:lnTo>
                <a:lnTo>
                  <a:pt x="343903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gdeaf0d618d_0_609"/>
          <p:cNvSpPr/>
          <p:nvPr/>
        </p:nvSpPr>
        <p:spPr>
          <a:xfrm>
            <a:off x="11011713" y="7130135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81" y="156591"/>
                </a:lnTo>
                <a:lnTo>
                  <a:pt x="16014" y="1524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87" y="329196"/>
                </a:lnTo>
                <a:lnTo>
                  <a:pt x="187096" y="172605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gdeaf0d618d_0_609"/>
          <p:cNvSpPr/>
          <p:nvPr/>
        </p:nvSpPr>
        <p:spPr>
          <a:xfrm>
            <a:off x="8567204" y="7129932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74" y="16002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02" y="1549"/>
                </a:lnTo>
                <a:lnTo>
                  <a:pt x="0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02" y="343674"/>
                </a:lnTo>
                <a:lnTo>
                  <a:pt x="171056" y="188620"/>
                </a:lnTo>
                <a:lnTo>
                  <a:pt x="327672" y="345236"/>
                </a:lnTo>
                <a:lnTo>
                  <a:pt x="343674" y="329222"/>
                </a:lnTo>
                <a:lnTo>
                  <a:pt x="187058" y="172618"/>
                </a:lnTo>
                <a:lnTo>
                  <a:pt x="343674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gdeaf0d618d_0_609"/>
          <p:cNvSpPr/>
          <p:nvPr/>
        </p:nvSpPr>
        <p:spPr>
          <a:xfrm>
            <a:off x="6122987" y="7129767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674" y="16014"/>
                </a:moveTo>
                <a:lnTo>
                  <a:pt x="327672" y="0"/>
                </a:lnTo>
                <a:lnTo>
                  <a:pt x="170916" y="156756"/>
                </a:lnTo>
                <a:lnTo>
                  <a:pt x="16002" y="1841"/>
                </a:lnTo>
                <a:lnTo>
                  <a:pt x="0" y="17843"/>
                </a:lnTo>
                <a:lnTo>
                  <a:pt x="154914" y="172758"/>
                </a:lnTo>
                <a:lnTo>
                  <a:pt x="0" y="327672"/>
                </a:lnTo>
                <a:lnTo>
                  <a:pt x="16002" y="343674"/>
                </a:lnTo>
                <a:lnTo>
                  <a:pt x="170916" y="188772"/>
                </a:lnTo>
                <a:lnTo>
                  <a:pt x="327672" y="345516"/>
                </a:lnTo>
                <a:lnTo>
                  <a:pt x="343674" y="329514"/>
                </a:lnTo>
                <a:lnTo>
                  <a:pt x="186918" y="172770"/>
                </a:lnTo>
                <a:lnTo>
                  <a:pt x="343674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gdeaf0d618d_0_609"/>
          <p:cNvSpPr/>
          <p:nvPr/>
        </p:nvSpPr>
        <p:spPr>
          <a:xfrm>
            <a:off x="3678466" y="7129932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687" y="16002"/>
                </a:moveTo>
                <a:lnTo>
                  <a:pt x="327672" y="0"/>
                </a:lnTo>
                <a:lnTo>
                  <a:pt x="170942" y="156730"/>
                </a:lnTo>
                <a:lnTo>
                  <a:pt x="16014" y="1803"/>
                </a:lnTo>
                <a:lnTo>
                  <a:pt x="12" y="17818"/>
                </a:lnTo>
                <a:lnTo>
                  <a:pt x="154927" y="172745"/>
                </a:lnTo>
                <a:lnTo>
                  <a:pt x="0" y="327672"/>
                </a:lnTo>
                <a:lnTo>
                  <a:pt x="16014" y="343674"/>
                </a:lnTo>
                <a:lnTo>
                  <a:pt x="170929" y="188760"/>
                </a:lnTo>
                <a:lnTo>
                  <a:pt x="327672" y="345490"/>
                </a:lnTo>
                <a:lnTo>
                  <a:pt x="343687" y="329476"/>
                </a:lnTo>
                <a:lnTo>
                  <a:pt x="186944" y="172745"/>
                </a:lnTo>
                <a:lnTo>
                  <a:pt x="343687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8" name="Google Shape;1278;gdeaf0d618d_0_609"/>
          <p:cNvSpPr/>
          <p:nvPr/>
        </p:nvSpPr>
        <p:spPr>
          <a:xfrm>
            <a:off x="12064861" y="1536813"/>
            <a:ext cx="681990" cy="681989"/>
          </a:xfrm>
          <a:custGeom>
            <a:rect b="b" l="l" r="r" t="t"/>
            <a:pathLst>
              <a:path extrusionOk="0" h="681989" w="681990">
                <a:moveTo>
                  <a:pt x="681380" y="584898"/>
                </a:moveTo>
                <a:lnTo>
                  <a:pt x="437375" y="340906"/>
                </a:lnTo>
                <a:lnTo>
                  <a:pt x="681316" y="96888"/>
                </a:lnTo>
                <a:lnTo>
                  <a:pt x="584390" y="0"/>
                </a:lnTo>
                <a:lnTo>
                  <a:pt x="340474" y="244005"/>
                </a:lnTo>
                <a:lnTo>
                  <a:pt x="96913" y="431"/>
                </a:lnTo>
                <a:lnTo>
                  <a:pt x="0" y="97345"/>
                </a:lnTo>
                <a:lnTo>
                  <a:pt x="243573" y="340931"/>
                </a:lnTo>
                <a:lnTo>
                  <a:pt x="25" y="584568"/>
                </a:lnTo>
                <a:lnTo>
                  <a:pt x="96951" y="681469"/>
                </a:lnTo>
                <a:lnTo>
                  <a:pt x="340487" y="437845"/>
                </a:lnTo>
                <a:lnTo>
                  <a:pt x="584466" y="681812"/>
                </a:lnTo>
                <a:lnTo>
                  <a:pt x="681380" y="584898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Google Shape;1279;gdeaf0d618d_0_609"/>
          <p:cNvSpPr/>
          <p:nvPr/>
        </p:nvSpPr>
        <p:spPr>
          <a:xfrm>
            <a:off x="9620339" y="1536458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697" y="585343"/>
                </a:moveTo>
                <a:lnTo>
                  <a:pt x="437311" y="340982"/>
                </a:lnTo>
                <a:lnTo>
                  <a:pt x="681393" y="96913"/>
                </a:lnTo>
                <a:lnTo>
                  <a:pt x="584479" y="0"/>
                </a:lnTo>
                <a:lnTo>
                  <a:pt x="340398" y="244068"/>
                </a:lnTo>
                <a:lnTo>
                  <a:pt x="97218" y="876"/>
                </a:lnTo>
                <a:lnTo>
                  <a:pt x="304" y="97777"/>
                </a:lnTo>
                <a:lnTo>
                  <a:pt x="243497" y="340982"/>
                </a:lnTo>
                <a:lnTo>
                  <a:pt x="0" y="584466"/>
                </a:lnTo>
                <a:lnTo>
                  <a:pt x="96913" y="681380"/>
                </a:lnTo>
                <a:lnTo>
                  <a:pt x="340410" y="437896"/>
                </a:lnTo>
                <a:lnTo>
                  <a:pt x="584784" y="682256"/>
                </a:lnTo>
                <a:lnTo>
                  <a:pt x="681697" y="58534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Google Shape;1280;gdeaf0d618d_0_609"/>
          <p:cNvSpPr/>
          <p:nvPr/>
        </p:nvSpPr>
        <p:spPr>
          <a:xfrm>
            <a:off x="7176135" y="1536331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596" y="96913"/>
                </a:moveTo>
                <a:lnTo>
                  <a:pt x="584682" y="0"/>
                </a:lnTo>
                <a:lnTo>
                  <a:pt x="340233" y="244449"/>
                </a:lnTo>
                <a:lnTo>
                  <a:pt x="96913" y="1117"/>
                </a:lnTo>
                <a:lnTo>
                  <a:pt x="0" y="98031"/>
                </a:lnTo>
                <a:lnTo>
                  <a:pt x="243319" y="341363"/>
                </a:lnTo>
                <a:lnTo>
                  <a:pt x="203" y="584479"/>
                </a:lnTo>
                <a:lnTo>
                  <a:pt x="97116" y="681393"/>
                </a:lnTo>
                <a:lnTo>
                  <a:pt x="340233" y="438277"/>
                </a:lnTo>
                <a:lnTo>
                  <a:pt x="584466" y="682498"/>
                </a:lnTo>
                <a:lnTo>
                  <a:pt x="681380" y="585584"/>
                </a:lnTo>
                <a:lnTo>
                  <a:pt x="437146" y="341363"/>
                </a:lnTo>
                <a:lnTo>
                  <a:pt x="681596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gdeaf0d618d_0_609"/>
          <p:cNvSpPr/>
          <p:nvPr/>
        </p:nvSpPr>
        <p:spPr>
          <a:xfrm>
            <a:off x="4731829" y="1536496"/>
            <a:ext cx="681989" cy="681989"/>
          </a:xfrm>
          <a:custGeom>
            <a:rect b="b" l="l" r="r" t="t"/>
            <a:pathLst>
              <a:path extrusionOk="0" h="681989" w="681989">
                <a:moveTo>
                  <a:pt x="681634" y="97409"/>
                </a:moveTo>
                <a:lnTo>
                  <a:pt x="584695" y="520"/>
                </a:lnTo>
                <a:lnTo>
                  <a:pt x="341109" y="244195"/>
                </a:lnTo>
                <a:lnTo>
                  <a:pt x="96913" y="0"/>
                </a:lnTo>
                <a:lnTo>
                  <a:pt x="0" y="96913"/>
                </a:lnTo>
                <a:lnTo>
                  <a:pt x="244208" y="341134"/>
                </a:lnTo>
                <a:lnTo>
                  <a:pt x="330" y="585089"/>
                </a:lnTo>
                <a:lnTo>
                  <a:pt x="97256" y="681990"/>
                </a:lnTo>
                <a:lnTo>
                  <a:pt x="341122" y="438048"/>
                </a:lnTo>
                <a:lnTo>
                  <a:pt x="584479" y="681380"/>
                </a:lnTo>
                <a:lnTo>
                  <a:pt x="681393" y="584466"/>
                </a:lnTo>
                <a:lnTo>
                  <a:pt x="438023" y="341109"/>
                </a:lnTo>
                <a:lnTo>
                  <a:pt x="681634" y="9740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gdeaf0d618d_0_609"/>
          <p:cNvSpPr/>
          <p:nvPr/>
        </p:nvSpPr>
        <p:spPr>
          <a:xfrm>
            <a:off x="3509645" y="316750"/>
            <a:ext cx="681989" cy="681990"/>
          </a:xfrm>
          <a:custGeom>
            <a:rect b="b" l="l" r="r" t="t"/>
            <a:pathLst>
              <a:path extrusionOk="0" h="681990" w="681989">
                <a:moveTo>
                  <a:pt x="681393" y="584466"/>
                </a:moveTo>
                <a:lnTo>
                  <a:pt x="437718" y="340804"/>
                </a:lnTo>
                <a:lnTo>
                  <a:pt x="681329" y="97116"/>
                </a:lnTo>
                <a:lnTo>
                  <a:pt x="584390" y="215"/>
                </a:lnTo>
                <a:lnTo>
                  <a:pt x="340804" y="243890"/>
                </a:lnTo>
                <a:lnTo>
                  <a:pt x="96913" y="0"/>
                </a:lnTo>
                <a:lnTo>
                  <a:pt x="0" y="96913"/>
                </a:lnTo>
                <a:lnTo>
                  <a:pt x="243903" y="340817"/>
                </a:lnTo>
                <a:lnTo>
                  <a:pt x="25" y="584796"/>
                </a:lnTo>
                <a:lnTo>
                  <a:pt x="96951" y="681685"/>
                </a:lnTo>
                <a:lnTo>
                  <a:pt x="340817" y="437730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gdeaf0d618d_0_609"/>
          <p:cNvSpPr/>
          <p:nvPr/>
        </p:nvSpPr>
        <p:spPr>
          <a:xfrm>
            <a:off x="5954154" y="316661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93" y="584466"/>
                </a:moveTo>
                <a:lnTo>
                  <a:pt x="437845" y="340944"/>
                </a:lnTo>
                <a:lnTo>
                  <a:pt x="681329" y="97370"/>
                </a:lnTo>
                <a:lnTo>
                  <a:pt x="584403" y="469"/>
                </a:lnTo>
                <a:lnTo>
                  <a:pt x="340931" y="244030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56"/>
                </a:lnTo>
                <a:lnTo>
                  <a:pt x="25" y="585050"/>
                </a:lnTo>
                <a:lnTo>
                  <a:pt x="96964" y="681939"/>
                </a:lnTo>
                <a:lnTo>
                  <a:pt x="340944" y="437870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gdeaf0d618d_0_609"/>
          <p:cNvSpPr/>
          <p:nvPr/>
        </p:nvSpPr>
        <p:spPr>
          <a:xfrm>
            <a:off x="8398370" y="316534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80" y="96913"/>
                </a:moveTo>
                <a:lnTo>
                  <a:pt x="584466" y="0"/>
                </a:lnTo>
                <a:lnTo>
                  <a:pt x="340245" y="244221"/>
                </a:lnTo>
                <a:lnTo>
                  <a:pt x="96913" y="876"/>
                </a:lnTo>
                <a:lnTo>
                  <a:pt x="0" y="97790"/>
                </a:lnTo>
                <a:lnTo>
                  <a:pt x="243332" y="341134"/>
                </a:lnTo>
                <a:lnTo>
                  <a:pt x="0" y="584479"/>
                </a:lnTo>
                <a:lnTo>
                  <a:pt x="96913" y="681393"/>
                </a:lnTo>
                <a:lnTo>
                  <a:pt x="340258" y="438048"/>
                </a:lnTo>
                <a:lnTo>
                  <a:pt x="584466" y="682256"/>
                </a:lnTo>
                <a:lnTo>
                  <a:pt x="681380" y="585343"/>
                </a:lnTo>
                <a:lnTo>
                  <a:pt x="437159" y="341134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gdeaf0d618d_0_609"/>
          <p:cNvSpPr/>
          <p:nvPr/>
        </p:nvSpPr>
        <p:spPr>
          <a:xfrm>
            <a:off x="10842879" y="316331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93" y="96913"/>
                </a:moveTo>
                <a:lnTo>
                  <a:pt x="584479" y="0"/>
                </a:lnTo>
                <a:lnTo>
                  <a:pt x="340220" y="244259"/>
                </a:lnTo>
                <a:lnTo>
                  <a:pt x="96913" y="952"/>
                </a:lnTo>
                <a:lnTo>
                  <a:pt x="0" y="97866"/>
                </a:lnTo>
                <a:lnTo>
                  <a:pt x="243306" y="341172"/>
                </a:lnTo>
                <a:lnTo>
                  <a:pt x="0" y="584479"/>
                </a:lnTo>
                <a:lnTo>
                  <a:pt x="96913" y="681393"/>
                </a:lnTo>
                <a:lnTo>
                  <a:pt x="340220" y="438086"/>
                </a:lnTo>
                <a:lnTo>
                  <a:pt x="584479" y="682332"/>
                </a:lnTo>
                <a:lnTo>
                  <a:pt x="681393" y="585419"/>
                </a:lnTo>
                <a:lnTo>
                  <a:pt x="437134" y="341172"/>
                </a:lnTo>
                <a:lnTo>
                  <a:pt x="681393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gdeaf0d618d_0_609"/>
          <p:cNvSpPr/>
          <p:nvPr/>
        </p:nvSpPr>
        <p:spPr>
          <a:xfrm>
            <a:off x="11011561" y="1702917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890" y="330060"/>
                </a:moveTo>
                <a:lnTo>
                  <a:pt x="186753" y="172935"/>
                </a:lnTo>
                <a:lnTo>
                  <a:pt x="343674" y="16014"/>
                </a:lnTo>
                <a:lnTo>
                  <a:pt x="327672" y="0"/>
                </a:lnTo>
                <a:lnTo>
                  <a:pt x="170751" y="156921"/>
                </a:lnTo>
                <a:lnTo>
                  <a:pt x="16217" y="2387"/>
                </a:lnTo>
                <a:lnTo>
                  <a:pt x="203" y="18389"/>
                </a:lnTo>
                <a:lnTo>
                  <a:pt x="154736" y="172935"/>
                </a:lnTo>
                <a:lnTo>
                  <a:pt x="0" y="327672"/>
                </a:lnTo>
                <a:lnTo>
                  <a:pt x="16014" y="343687"/>
                </a:lnTo>
                <a:lnTo>
                  <a:pt x="170751" y="188950"/>
                </a:lnTo>
                <a:lnTo>
                  <a:pt x="327875" y="346062"/>
                </a:lnTo>
                <a:lnTo>
                  <a:pt x="343890" y="330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gdeaf0d618d_0_609"/>
          <p:cNvSpPr/>
          <p:nvPr/>
        </p:nvSpPr>
        <p:spPr>
          <a:xfrm>
            <a:off x="8567052" y="1703095"/>
            <a:ext cx="344804" cy="346075"/>
          </a:xfrm>
          <a:custGeom>
            <a:rect b="b" l="l" r="r" t="t"/>
            <a:pathLst>
              <a:path extrusionOk="0" h="346075" w="344804">
                <a:moveTo>
                  <a:pt x="344195" y="329958"/>
                </a:moveTo>
                <a:lnTo>
                  <a:pt x="186956" y="172720"/>
                </a:lnTo>
                <a:lnTo>
                  <a:pt x="343674" y="16002"/>
                </a:lnTo>
                <a:lnTo>
                  <a:pt x="327672" y="0"/>
                </a:lnTo>
                <a:lnTo>
                  <a:pt x="170954" y="156718"/>
                </a:lnTo>
                <a:lnTo>
                  <a:pt x="16522" y="2286"/>
                </a:lnTo>
                <a:lnTo>
                  <a:pt x="508" y="18300"/>
                </a:lnTo>
                <a:lnTo>
                  <a:pt x="154940" y="172732"/>
                </a:lnTo>
                <a:lnTo>
                  <a:pt x="0" y="327672"/>
                </a:lnTo>
                <a:lnTo>
                  <a:pt x="16002" y="343674"/>
                </a:lnTo>
                <a:lnTo>
                  <a:pt x="170942" y="188734"/>
                </a:lnTo>
                <a:lnTo>
                  <a:pt x="328180" y="345973"/>
                </a:lnTo>
                <a:lnTo>
                  <a:pt x="344195" y="3299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gdeaf0d618d_0_609"/>
          <p:cNvSpPr/>
          <p:nvPr/>
        </p:nvSpPr>
        <p:spPr>
          <a:xfrm>
            <a:off x="6122530" y="1702917"/>
            <a:ext cx="344804" cy="346075"/>
          </a:xfrm>
          <a:custGeom>
            <a:rect b="b" l="l" r="r" t="t"/>
            <a:pathLst>
              <a:path extrusionOk="0" h="346075" w="344804">
                <a:moveTo>
                  <a:pt x="344195" y="329971"/>
                </a:moveTo>
                <a:lnTo>
                  <a:pt x="186956" y="172745"/>
                </a:lnTo>
                <a:lnTo>
                  <a:pt x="343674" y="16014"/>
                </a:lnTo>
                <a:lnTo>
                  <a:pt x="327672" y="0"/>
                </a:lnTo>
                <a:lnTo>
                  <a:pt x="170942" y="156730"/>
                </a:lnTo>
                <a:lnTo>
                  <a:pt x="16522" y="2298"/>
                </a:lnTo>
                <a:lnTo>
                  <a:pt x="520" y="18313"/>
                </a:lnTo>
                <a:lnTo>
                  <a:pt x="154927" y="172745"/>
                </a:lnTo>
                <a:lnTo>
                  <a:pt x="0" y="327672"/>
                </a:lnTo>
                <a:lnTo>
                  <a:pt x="16014" y="343687"/>
                </a:lnTo>
                <a:lnTo>
                  <a:pt x="170942" y="188760"/>
                </a:lnTo>
                <a:lnTo>
                  <a:pt x="328180" y="345986"/>
                </a:lnTo>
                <a:lnTo>
                  <a:pt x="344195" y="3299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gdeaf0d618d_0_609"/>
          <p:cNvSpPr/>
          <p:nvPr/>
        </p:nvSpPr>
        <p:spPr>
          <a:xfrm>
            <a:off x="3678021" y="1702752"/>
            <a:ext cx="344804" cy="346710"/>
          </a:xfrm>
          <a:custGeom>
            <a:rect b="b" l="l" r="r" t="t"/>
            <a:pathLst>
              <a:path extrusionOk="0" h="346710" w="344804">
                <a:moveTo>
                  <a:pt x="344500" y="330263"/>
                </a:moveTo>
                <a:lnTo>
                  <a:pt x="186956" y="172732"/>
                </a:lnTo>
                <a:lnTo>
                  <a:pt x="343674" y="16014"/>
                </a:lnTo>
                <a:lnTo>
                  <a:pt x="327672" y="0"/>
                </a:lnTo>
                <a:lnTo>
                  <a:pt x="170954" y="156718"/>
                </a:lnTo>
                <a:lnTo>
                  <a:pt x="16827" y="2590"/>
                </a:lnTo>
                <a:lnTo>
                  <a:pt x="812" y="18605"/>
                </a:lnTo>
                <a:lnTo>
                  <a:pt x="154940" y="172732"/>
                </a:lnTo>
                <a:lnTo>
                  <a:pt x="0" y="327672"/>
                </a:lnTo>
                <a:lnTo>
                  <a:pt x="16002" y="343687"/>
                </a:lnTo>
                <a:lnTo>
                  <a:pt x="170942" y="188747"/>
                </a:lnTo>
                <a:lnTo>
                  <a:pt x="328485" y="346278"/>
                </a:lnTo>
                <a:lnTo>
                  <a:pt x="344500" y="3302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gdeaf0d618d_0_609"/>
          <p:cNvSpPr/>
          <p:nvPr/>
        </p:nvSpPr>
        <p:spPr>
          <a:xfrm>
            <a:off x="12233847" y="488162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246" y="156425"/>
                </a:lnTo>
                <a:lnTo>
                  <a:pt x="16014" y="1181"/>
                </a:lnTo>
                <a:lnTo>
                  <a:pt x="0" y="17195"/>
                </a:lnTo>
                <a:lnTo>
                  <a:pt x="155232" y="172440"/>
                </a:lnTo>
                <a:lnTo>
                  <a:pt x="0" y="327672"/>
                </a:lnTo>
                <a:lnTo>
                  <a:pt x="16014" y="343687"/>
                </a:lnTo>
                <a:lnTo>
                  <a:pt x="171246" y="188455"/>
                </a:lnTo>
                <a:lnTo>
                  <a:pt x="327672" y="344868"/>
                </a:lnTo>
                <a:lnTo>
                  <a:pt x="343687" y="328853"/>
                </a:lnTo>
                <a:lnTo>
                  <a:pt x="187261" y="17244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gdeaf0d618d_0_609"/>
          <p:cNvSpPr/>
          <p:nvPr/>
        </p:nvSpPr>
        <p:spPr>
          <a:xfrm>
            <a:off x="9789338" y="487997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14" y="1562"/>
                </a:lnTo>
                <a:lnTo>
                  <a:pt x="12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14" y="343687"/>
                </a:lnTo>
                <a:lnTo>
                  <a:pt x="171069" y="188633"/>
                </a:lnTo>
                <a:lnTo>
                  <a:pt x="327672" y="345236"/>
                </a:lnTo>
                <a:lnTo>
                  <a:pt x="343687" y="329234"/>
                </a:lnTo>
                <a:lnTo>
                  <a:pt x="187071" y="172631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gdeaf0d618d_0_609"/>
          <p:cNvSpPr/>
          <p:nvPr/>
        </p:nvSpPr>
        <p:spPr>
          <a:xfrm>
            <a:off x="7344829" y="487831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979" y="329514"/>
                </a:moveTo>
                <a:lnTo>
                  <a:pt x="187071" y="172618"/>
                </a:lnTo>
                <a:lnTo>
                  <a:pt x="343674" y="16014"/>
                </a:lnTo>
                <a:lnTo>
                  <a:pt x="327660" y="0"/>
                </a:lnTo>
                <a:lnTo>
                  <a:pt x="171056" y="156616"/>
                </a:lnTo>
                <a:lnTo>
                  <a:pt x="16306" y="1854"/>
                </a:lnTo>
                <a:lnTo>
                  <a:pt x="304" y="17856"/>
                </a:lnTo>
                <a:lnTo>
                  <a:pt x="155054" y="172618"/>
                </a:lnTo>
                <a:lnTo>
                  <a:pt x="0" y="327672"/>
                </a:lnTo>
                <a:lnTo>
                  <a:pt x="16002" y="343687"/>
                </a:lnTo>
                <a:lnTo>
                  <a:pt x="171056" y="188633"/>
                </a:lnTo>
                <a:lnTo>
                  <a:pt x="327964" y="345528"/>
                </a:lnTo>
                <a:lnTo>
                  <a:pt x="343979" y="3295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gdeaf0d618d_0_609"/>
          <p:cNvSpPr/>
          <p:nvPr/>
        </p:nvSpPr>
        <p:spPr>
          <a:xfrm>
            <a:off x="4900612" y="487755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903" y="16014"/>
                </a:moveTo>
                <a:lnTo>
                  <a:pt x="327888" y="0"/>
                </a:lnTo>
                <a:lnTo>
                  <a:pt x="171094" y="156794"/>
                </a:lnTo>
                <a:lnTo>
                  <a:pt x="16014" y="1714"/>
                </a:lnTo>
                <a:lnTo>
                  <a:pt x="0" y="17729"/>
                </a:lnTo>
                <a:lnTo>
                  <a:pt x="155079" y="172808"/>
                </a:lnTo>
                <a:lnTo>
                  <a:pt x="215" y="327672"/>
                </a:lnTo>
                <a:lnTo>
                  <a:pt x="16230" y="343674"/>
                </a:lnTo>
                <a:lnTo>
                  <a:pt x="171081" y="188823"/>
                </a:lnTo>
                <a:lnTo>
                  <a:pt x="327672" y="345401"/>
                </a:lnTo>
                <a:lnTo>
                  <a:pt x="343687" y="329387"/>
                </a:lnTo>
                <a:lnTo>
                  <a:pt x="187096" y="172808"/>
                </a:lnTo>
                <a:lnTo>
                  <a:pt x="343903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gdeaf0d618d_0_609"/>
          <p:cNvSpPr/>
          <p:nvPr/>
        </p:nvSpPr>
        <p:spPr>
          <a:xfrm>
            <a:off x="1326019" y="8137423"/>
            <a:ext cx="681989" cy="682625"/>
          </a:xfrm>
          <a:custGeom>
            <a:rect b="b" l="l" r="r" t="t"/>
            <a:pathLst>
              <a:path extrusionOk="0" h="682625" w="681989">
                <a:moveTo>
                  <a:pt x="681380" y="96913"/>
                </a:moveTo>
                <a:lnTo>
                  <a:pt x="584466" y="0"/>
                </a:lnTo>
                <a:lnTo>
                  <a:pt x="340207" y="244259"/>
                </a:lnTo>
                <a:lnTo>
                  <a:pt x="96913" y="952"/>
                </a:lnTo>
                <a:lnTo>
                  <a:pt x="0" y="97866"/>
                </a:lnTo>
                <a:lnTo>
                  <a:pt x="243293" y="341172"/>
                </a:lnTo>
                <a:lnTo>
                  <a:pt x="0" y="584466"/>
                </a:lnTo>
                <a:lnTo>
                  <a:pt x="96913" y="681380"/>
                </a:lnTo>
                <a:lnTo>
                  <a:pt x="340207" y="438086"/>
                </a:lnTo>
                <a:lnTo>
                  <a:pt x="584466" y="682332"/>
                </a:lnTo>
                <a:lnTo>
                  <a:pt x="681380" y="585419"/>
                </a:lnTo>
                <a:lnTo>
                  <a:pt x="437121" y="341172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gdeaf0d618d_0_609"/>
          <p:cNvSpPr/>
          <p:nvPr/>
        </p:nvSpPr>
        <p:spPr>
          <a:xfrm>
            <a:off x="2547886" y="6963194"/>
            <a:ext cx="681989" cy="681990"/>
          </a:xfrm>
          <a:custGeom>
            <a:rect b="b" l="l" r="r" t="t"/>
            <a:pathLst>
              <a:path extrusionOk="0" h="681990" w="681989">
                <a:moveTo>
                  <a:pt x="681558" y="585076"/>
                </a:moveTo>
                <a:lnTo>
                  <a:pt x="437375" y="340893"/>
                </a:lnTo>
                <a:lnTo>
                  <a:pt x="681291" y="96901"/>
                </a:lnTo>
                <a:lnTo>
                  <a:pt x="584365" y="0"/>
                </a:lnTo>
                <a:lnTo>
                  <a:pt x="340474" y="243992"/>
                </a:lnTo>
                <a:lnTo>
                  <a:pt x="97091" y="596"/>
                </a:lnTo>
                <a:lnTo>
                  <a:pt x="177" y="97510"/>
                </a:lnTo>
                <a:lnTo>
                  <a:pt x="243560" y="340918"/>
                </a:lnTo>
                <a:lnTo>
                  <a:pt x="0" y="584581"/>
                </a:lnTo>
                <a:lnTo>
                  <a:pt x="96926" y="681469"/>
                </a:lnTo>
                <a:lnTo>
                  <a:pt x="340474" y="437832"/>
                </a:lnTo>
                <a:lnTo>
                  <a:pt x="584644" y="681990"/>
                </a:lnTo>
                <a:lnTo>
                  <a:pt x="681558" y="5850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gdeaf0d618d_0_609"/>
          <p:cNvSpPr/>
          <p:nvPr/>
        </p:nvSpPr>
        <p:spPr>
          <a:xfrm>
            <a:off x="103644" y="6962470"/>
            <a:ext cx="681990" cy="683259"/>
          </a:xfrm>
          <a:custGeom>
            <a:rect b="b" l="l" r="r" t="t"/>
            <a:pathLst>
              <a:path extrusionOk="0" h="683259" w="681990">
                <a:moveTo>
                  <a:pt x="681583" y="585876"/>
                </a:moveTo>
                <a:lnTo>
                  <a:pt x="436994" y="341299"/>
                </a:lnTo>
                <a:lnTo>
                  <a:pt x="681380" y="96913"/>
                </a:lnTo>
                <a:lnTo>
                  <a:pt x="584466" y="0"/>
                </a:lnTo>
                <a:lnTo>
                  <a:pt x="340080" y="244386"/>
                </a:lnTo>
                <a:lnTo>
                  <a:pt x="97116" y="1409"/>
                </a:lnTo>
                <a:lnTo>
                  <a:pt x="203" y="98323"/>
                </a:lnTo>
                <a:lnTo>
                  <a:pt x="243166" y="341299"/>
                </a:lnTo>
                <a:lnTo>
                  <a:pt x="0" y="584479"/>
                </a:lnTo>
                <a:lnTo>
                  <a:pt x="96913" y="681393"/>
                </a:lnTo>
                <a:lnTo>
                  <a:pt x="340080" y="438213"/>
                </a:lnTo>
                <a:lnTo>
                  <a:pt x="584669" y="682790"/>
                </a:lnTo>
                <a:lnTo>
                  <a:pt x="681583" y="5858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gdeaf0d618d_0_609"/>
          <p:cNvSpPr/>
          <p:nvPr/>
        </p:nvSpPr>
        <p:spPr>
          <a:xfrm>
            <a:off x="2717279" y="8346084"/>
            <a:ext cx="344169" cy="345440"/>
          </a:xfrm>
          <a:custGeom>
            <a:rect b="b" l="l" r="r" t="t"/>
            <a:pathLst>
              <a:path extrusionOk="0" h="345440" w="344169">
                <a:moveTo>
                  <a:pt x="343687" y="16014"/>
                </a:moveTo>
                <a:lnTo>
                  <a:pt x="327672" y="0"/>
                </a:lnTo>
                <a:lnTo>
                  <a:pt x="171081" y="156591"/>
                </a:lnTo>
                <a:lnTo>
                  <a:pt x="16014" y="1511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87" y="329184"/>
                </a:lnTo>
                <a:lnTo>
                  <a:pt x="187096" y="172605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gdeaf0d618d_0_609"/>
          <p:cNvSpPr/>
          <p:nvPr/>
        </p:nvSpPr>
        <p:spPr>
          <a:xfrm>
            <a:off x="272770" y="8346211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107" y="156565"/>
                </a:lnTo>
                <a:lnTo>
                  <a:pt x="16014" y="1473"/>
                </a:lnTo>
                <a:lnTo>
                  <a:pt x="0" y="17487"/>
                </a:lnTo>
                <a:lnTo>
                  <a:pt x="155092" y="172580"/>
                </a:lnTo>
                <a:lnTo>
                  <a:pt x="0" y="327672"/>
                </a:lnTo>
                <a:lnTo>
                  <a:pt x="16014" y="343687"/>
                </a:lnTo>
                <a:lnTo>
                  <a:pt x="171107" y="188595"/>
                </a:lnTo>
                <a:lnTo>
                  <a:pt x="327672" y="345160"/>
                </a:lnTo>
                <a:lnTo>
                  <a:pt x="343687" y="329145"/>
                </a:lnTo>
                <a:lnTo>
                  <a:pt x="187121" y="17258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gdeaf0d618d_0_609"/>
          <p:cNvSpPr/>
          <p:nvPr/>
        </p:nvSpPr>
        <p:spPr>
          <a:xfrm>
            <a:off x="1495069" y="7130135"/>
            <a:ext cx="344169" cy="345440"/>
          </a:xfrm>
          <a:custGeom>
            <a:rect b="b" l="l" r="r" t="t"/>
            <a:pathLst>
              <a:path extrusionOk="0" h="345440" w="344169">
                <a:moveTo>
                  <a:pt x="343674" y="16014"/>
                </a:moveTo>
                <a:lnTo>
                  <a:pt x="327672" y="0"/>
                </a:lnTo>
                <a:lnTo>
                  <a:pt x="171069" y="156603"/>
                </a:lnTo>
                <a:lnTo>
                  <a:pt x="16002" y="1524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74" y="329196"/>
                </a:lnTo>
                <a:lnTo>
                  <a:pt x="187083" y="172618"/>
                </a:lnTo>
                <a:lnTo>
                  <a:pt x="343674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gdeaf0d618d_0_609"/>
          <p:cNvSpPr/>
          <p:nvPr/>
        </p:nvSpPr>
        <p:spPr>
          <a:xfrm>
            <a:off x="2548204" y="1536813"/>
            <a:ext cx="681989" cy="681989"/>
          </a:xfrm>
          <a:custGeom>
            <a:rect b="b" l="l" r="r" t="t"/>
            <a:pathLst>
              <a:path extrusionOk="0" h="681989" w="681989">
                <a:moveTo>
                  <a:pt x="681393" y="584898"/>
                </a:moveTo>
                <a:lnTo>
                  <a:pt x="437388" y="340918"/>
                </a:lnTo>
                <a:lnTo>
                  <a:pt x="681329" y="96888"/>
                </a:lnTo>
                <a:lnTo>
                  <a:pt x="584403" y="0"/>
                </a:lnTo>
                <a:lnTo>
                  <a:pt x="340487" y="244005"/>
                </a:lnTo>
                <a:lnTo>
                  <a:pt x="96913" y="431"/>
                </a:lnTo>
                <a:lnTo>
                  <a:pt x="0" y="97345"/>
                </a:lnTo>
                <a:lnTo>
                  <a:pt x="243586" y="340931"/>
                </a:lnTo>
                <a:lnTo>
                  <a:pt x="38" y="584568"/>
                </a:lnTo>
                <a:lnTo>
                  <a:pt x="96964" y="681469"/>
                </a:lnTo>
                <a:lnTo>
                  <a:pt x="340499" y="437845"/>
                </a:lnTo>
                <a:lnTo>
                  <a:pt x="584479" y="681812"/>
                </a:lnTo>
                <a:lnTo>
                  <a:pt x="681393" y="584898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gdeaf0d618d_0_609"/>
          <p:cNvSpPr/>
          <p:nvPr/>
        </p:nvSpPr>
        <p:spPr>
          <a:xfrm>
            <a:off x="103695" y="1536458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685" y="585343"/>
                </a:moveTo>
                <a:lnTo>
                  <a:pt x="437311" y="340982"/>
                </a:lnTo>
                <a:lnTo>
                  <a:pt x="681393" y="96913"/>
                </a:lnTo>
                <a:lnTo>
                  <a:pt x="584479" y="0"/>
                </a:lnTo>
                <a:lnTo>
                  <a:pt x="340398" y="244068"/>
                </a:lnTo>
                <a:lnTo>
                  <a:pt x="97218" y="876"/>
                </a:lnTo>
                <a:lnTo>
                  <a:pt x="304" y="97777"/>
                </a:lnTo>
                <a:lnTo>
                  <a:pt x="243497" y="340982"/>
                </a:lnTo>
                <a:lnTo>
                  <a:pt x="0" y="584466"/>
                </a:lnTo>
                <a:lnTo>
                  <a:pt x="96913" y="681380"/>
                </a:lnTo>
                <a:lnTo>
                  <a:pt x="340410" y="437896"/>
                </a:lnTo>
                <a:lnTo>
                  <a:pt x="584784" y="682256"/>
                </a:lnTo>
                <a:lnTo>
                  <a:pt x="681685" y="58534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gdeaf0d618d_0_609"/>
          <p:cNvSpPr/>
          <p:nvPr/>
        </p:nvSpPr>
        <p:spPr>
          <a:xfrm>
            <a:off x="1326235" y="316331"/>
            <a:ext cx="681989" cy="682625"/>
          </a:xfrm>
          <a:custGeom>
            <a:rect b="b" l="l" r="r" t="t"/>
            <a:pathLst>
              <a:path extrusionOk="0" h="682625" w="681989">
                <a:moveTo>
                  <a:pt x="681393" y="96913"/>
                </a:moveTo>
                <a:lnTo>
                  <a:pt x="584479" y="0"/>
                </a:lnTo>
                <a:lnTo>
                  <a:pt x="340220" y="244259"/>
                </a:lnTo>
                <a:lnTo>
                  <a:pt x="96913" y="952"/>
                </a:lnTo>
                <a:lnTo>
                  <a:pt x="0" y="97866"/>
                </a:lnTo>
                <a:lnTo>
                  <a:pt x="243306" y="341172"/>
                </a:lnTo>
                <a:lnTo>
                  <a:pt x="0" y="584479"/>
                </a:lnTo>
                <a:lnTo>
                  <a:pt x="96913" y="681393"/>
                </a:lnTo>
                <a:lnTo>
                  <a:pt x="340220" y="438086"/>
                </a:lnTo>
                <a:lnTo>
                  <a:pt x="584466" y="682332"/>
                </a:lnTo>
                <a:lnTo>
                  <a:pt x="681393" y="585419"/>
                </a:lnTo>
                <a:lnTo>
                  <a:pt x="437134" y="341172"/>
                </a:lnTo>
                <a:lnTo>
                  <a:pt x="681393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gdeaf0d618d_0_609"/>
          <p:cNvSpPr/>
          <p:nvPr/>
        </p:nvSpPr>
        <p:spPr>
          <a:xfrm>
            <a:off x="1494917" y="1702917"/>
            <a:ext cx="344169" cy="346075"/>
          </a:xfrm>
          <a:custGeom>
            <a:rect b="b" l="l" r="r" t="t"/>
            <a:pathLst>
              <a:path extrusionOk="0" h="346075" w="344169">
                <a:moveTo>
                  <a:pt x="343890" y="330060"/>
                </a:moveTo>
                <a:lnTo>
                  <a:pt x="186753" y="172935"/>
                </a:lnTo>
                <a:lnTo>
                  <a:pt x="343674" y="16014"/>
                </a:lnTo>
                <a:lnTo>
                  <a:pt x="327672" y="0"/>
                </a:lnTo>
                <a:lnTo>
                  <a:pt x="170751" y="156921"/>
                </a:lnTo>
                <a:lnTo>
                  <a:pt x="16217" y="2387"/>
                </a:lnTo>
                <a:lnTo>
                  <a:pt x="203" y="18389"/>
                </a:lnTo>
                <a:lnTo>
                  <a:pt x="154736" y="172935"/>
                </a:lnTo>
                <a:lnTo>
                  <a:pt x="0" y="327672"/>
                </a:lnTo>
                <a:lnTo>
                  <a:pt x="16002" y="343687"/>
                </a:lnTo>
                <a:lnTo>
                  <a:pt x="170751" y="188937"/>
                </a:lnTo>
                <a:lnTo>
                  <a:pt x="327875" y="346062"/>
                </a:lnTo>
                <a:lnTo>
                  <a:pt x="343890" y="330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gdeaf0d618d_0_609"/>
          <p:cNvSpPr/>
          <p:nvPr/>
        </p:nvSpPr>
        <p:spPr>
          <a:xfrm>
            <a:off x="2717203" y="488162"/>
            <a:ext cx="344169" cy="345440"/>
          </a:xfrm>
          <a:custGeom>
            <a:rect b="b" l="l" r="r" t="t"/>
            <a:pathLst>
              <a:path extrusionOk="0" h="345440" w="344169">
                <a:moveTo>
                  <a:pt x="343687" y="16014"/>
                </a:moveTo>
                <a:lnTo>
                  <a:pt x="327672" y="0"/>
                </a:lnTo>
                <a:lnTo>
                  <a:pt x="171246" y="156425"/>
                </a:lnTo>
                <a:lnTo>
                  <a:pt x="16014" y="1181"/>
                </a:lnTo>
                <a:lnTo>
                  <a:pt x="0" y="17195"/>
                </a:lnTo>
                <a:lnTo>
                  <a:pt x="155232" y="172440"/>
                </a:lnTo>
                <a:lnTo>
                  <a:pt x="0" y="327672"/>
                </a:lnTo>
                <a:lnTo>
                  <a:pt x="16014" y="343687"/>
                </a:lnTo>
                <a:lnTo>
                  <a:pt x="171246" y="188455"/>
                </a:lnTo>
                <a:lnTo>
                  <a:pt x="327672" y="344868"/>
                </a:lnTo>
                <a:lnTo>
                  <a:pt x="343687" y="328853"/>
                </a:lnTo>
                <a:lnTo>
                  <a:pt x="187261" y="17244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gdeaf0d618d_0_609"/>
          <p:cNvSpPr/>
          <p:nvPr/>
        </p:nvSpPr>
        <p:spPr>
          <a:xfrm>
            <a:off x="272694" y="487997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14" y="1562"/>
                </a:lnTo>
                <a:lnTo>
                  <a:pt x="0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14" y="343687"/>
                </a:lnTo>
                <a:lnTo>
                  <a:pt x="171069" y="188633"/>
                </a:lnTo>
                <a:lnTo>
                  <a:pt x="327672" y="345236"/>
                </a:lnTo>
                <a:lnTo>
                  <a:pt x="343687" y="329234"/>
                </a:lnTo>
                <a:lnTo>
                  <a:pt x="187071" y="172631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gdeaf0d618d_0_609"/>
          <p:cNvSpPr/>
          <p:nvPr/>
        </p:nvSpPr>
        <p:spPr>
          <a:xfrm>
            <a:off x="13026581" y="8137842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93" y="584466"/>
                </a:moveTo>
                <a:lnTo>
                  <a:pt x="437692" y="340791"/>
                </a:lnTo>
                <a:lnTo>
                  <a:pt x="681329" y="97078"/>
                </a:lnTo>
                <a:lnTo>
                  <a:pt x="584390" y="177"/>
                </a:lnTo>
                <a:lnTo>
                  <a:pt x="340779" y="243878"/>
                </a:lnTo>
                <a:lnTo>
                  <a:pt x="96913" y="0"/>
                </a:lnTo>
                <a:lnTo>
                  <a:pt x="0" y="96913"/>
                </a:lnTo>
                <a:lnTo>
                  <a:pt x="243890" y="340804"/>
                </a:lnTo>
                <a:lnTo>
                  <a:pt x="25" y="584758"/>
                </a:lnTo>
                <a:lnTo>
                  <a:pt x="96951" y="681647"/>
                </a:lnTo>
                <a:lnTo>
                  <a:pt x="340804" y="437718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gdeaf0d618d_0_609"/>
          <p:cNvSpPr/>
          <p:nvPr/>
        </p:nvSpPr>
        <p:spPr>
          <a:xfrm>
            <a:off x="15470798" y="8137715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80" y="584466"/>
                </a:moveTo>
                <a:lnTo>
                  <a:pt x="437832" y="340931"/>
                </a:lnTo>
                <a:lnTo>
                  <a:pt x="681316" y="97370"/>
                </a:lnTo>
                <a:lnTo>
                  <a:pt x="584390" y="469"/>
                </a:lnTo>
                <a:lnTo>
                  <a:pt x="340918" y="244017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56"/>
                </a:lnTo>
                <a:lnTo>
                  <a:pt x="12" y="585050"/>
                </a:lnTo>
                <a:lnTo>
                  <a:pt x="96951" y="681939"/>
                </a:lnTo>
                <a:lnTo>
                  <a:pt x="340944" y="437870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gdeaf0d618d_0_609"/>
          <p:cNvSpPr/>
          <p:nvPr/>
        </p:nvSpPr>
        <p:spPr>
          <a:xfrm>
            <a:off x="14248663" y="6962761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558" y="584479"/>
                </a:moveTo>
                <a:lnTo>
                  <a:pt x="437832" y="340766"/>
                </a:lnTo>
                <a:lnTo>
                  <a:pt x="681304" y="97205"/>
                </a:lnTo>
                <a:lnTo>
                  <a:pt x="584365" y="317"/>
                </a:lnTo>
                <a:lnTo>
                  <a:pt x="340918" y="243852"/>
                </a:lnTo>
                <a:lnTo>
                  <a:pt x="97091" y="0"/>
                </a:lnTo>
                <a:lnTo>
                  <a:pt x="177" y="96913"/>
                </a:lnTo>
                <a:lnTo>
                  <a:pt x="244030" y="340779"/>
                </a:lnTo>
                <a:lnTo>
                  <a:pt x="0" y="584885"/>
                </a:lnTo>
                <a:lnTo>
                  <a:pt x="96926" y="681786"/>
                </a:lnTo>
                <a:lnTo>
                  <a:pt x="340944" y="437692"/>
                </a:lnTo>
                <a:lnTo>
                  <a:pt x="584644" y="681380"/>
                </a:lnTo>
                <a:lnTo>
                  <a:pt x="681558" y="58447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gdeaf0d618d_0_609"/>
          <p:cNvSpPr/>
          <p:nvPr/>
        </p:nvSpPr>
        <p:spPr>
          <a:xfrm>
            <a:off x="14417548" y="8345678"/>
            <a:ext cx="344169" cy="346075"/>
          </a:xfrm>
          <a:custGeom>
            <a:rect b="b" l="l" r="r" t="t"/>
            <a:pathLst>
              <a:path extrusionOk="0" h="346075" w="344169">
                <a:moveTo>
                  <a:pt x="343890" y="16002"/>
                </a:moveTo>
                <a:lnTo>
                  <a:pt x="327875" y="0"/>
                </a:lnTo>
                <a:lnTo>
                  <a:pt x="170929" y="156946"/>
                </a:lnTo>
                <a:lnTo>
                  <a:pt x="16002" y="2006"/>
                </a:lnTo>
                <a:lnTo>
                  <a:pt x="0" y="18021"/>
                </a:lnTo>
                <a:lnTo>
                  <a:pt x="154927" y="172961"/>
                </a:lnTo>
                <a:lnTo>
                  <a:pt x="215" y="327672"/>
                </a:lnTo>
                <a:lnTo>
                  <a:pt x="16217" y="343674"/>
                </a:lnTo>
                <a:lnTo>
                  <a:pt x="170929" y="188963"/>
                </a:lnTo>
                <a:lnTo>
                  <a:pt x="327660" y="345694"/>
                </a:lnTo>
                <a:lnTo>
                  <a:pt x="343674" y="329679"/>
                </a:lnTo>
                <a:lnTo>
                  <a:pt x="186944" y="172948"/>
                </a:lnTo>
                <a:lnTo>
                  <a:pt x="343890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gdeaf0d618d_0_609"/>
          <p:cNvSpPr/>
          <p:nvPr/>
        </p:nvSpPr>
        <p:spPr>
          <a:xfrm>
            <a:off x="15639834" y="7129767"/>
            <a:ext cx="344169" cy="346075"/>
          </a:xfrm>
          <a:custGeom>
            <a:rect b="b" l="l" r="r" t="t"/>
            <a:pathLst>
              <a:path extrusionOk="0" h="346075" w="344169">
                <a:moveTo>
                  <a:pt x="343687" y="16014"/>
                </a:moveTo>
                <a:lnTo>
                  <a:pt x="327672" y="0"/>
                </a:lnTo>
                <a:lnTo>
                  <a:pt x="170916" y="156756"/>
                </a:lnTo>
                <a:lnTo>
                  <a:pt x="16014" y="1841"/>
                </a:lnTo>
                <a:lnTo>
                  <a:pt x="0" y="17843"/>
                </a:lnTo>
                <a:lnTo>
                  <a:pt x="154914" y="172758"/>
                </a:lnTo>
                <a:lnTo>
                  <a:pt x="0" y="327672"/>
                </a:lnTo>
                <a:lnTo>
                  <a:pt x="16014" y="343674"/>
                </a:lnTo>
                <a:lnTo>
                  <a:pt x="170916" y="188772"/>
                </a:lnTo>
                <a:lnTo>
                  <a:pt x="327672" y="345516"/>
                </a:lnTo>
                <a:lnTo>
                  <a:pt x="343687" y="329514"/>
                </a:lnTo>
                <a:lnTo>
                  <a:pt x="186931" y="17277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gdeaf0d618d_0_609"/>
          <p:cNvSpPr/>
          <p:nvPr/>
        </p:nvSpPr>
        <p:spPr>
          <a:xfrm>
            <a:off x="13195327" y="7129932"/>
            <a:ext cx="344169" cy="346075"/>
          </a:xfrm>
          <a:custGeom>
            <a:rect b="b" l="l" r="r" t="t"/>
            <a:pathLst>
              <a:path extrusionOk="0" h="346075" w="344169">
                <a:moveTo>
                  <a:pt x="343687" y="16002"/>
                </a:moveTo>
                <a:lnTo>
                  <a:pt x="327672" y="0"/>
                </a:lnTo>
                <a:lnTo>
                  <a:pt x="170942" y="156730"/>
                </a:lnTo>
                <a:lnTo>
                  <a:pt x="16014" y="1803"/>
                </a:lnTo>
                <a:lnTo>
                  <a:pt x="0" y="17818"/>
                </a:lnTo>
                <a:lnTo>
                  <a:pt x="154927" y="172745"/>
                </a:lnTo>
                <a:lnTo>
                  <a:pt x="0" y="327672"/>
                </a:lnTo>
                <a:lnTo>
                  <a:pt x="16014" y="343674"/>
                </a:lnTo>
                <a:lnTo>
                  <a:pt x="170929" y="188760"/>
                </a:lnTo>
                <a:lnTo>
                  <a:pt x="327672" y="345490"/>
                </a:lnTo>
                <a:lnTo>
                  <a:pt x="343687" y="329476"/>
                </a:lnTo>
                <a:lnTo>
                  <a:pt x="186944" y="172745"/>
                </a:lnTo>
                <a:lnTo>
                  <a:pt x="343687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gdeaf0d618d_0_609"/>
          <p:cNvSpPr/>
          <p:nvPr/>
        </p:nvSpPr>
        <p:spPr>
          <a:xfrm>
            <a:off x="14248689" y="1536496"/>
            <a:ext cx="681990" cy="681989"/>
          </a:xfrm>
          <a:custGeom>
            <a:rect b="b" l="l" r="r" t="t"/>
            <a:pathLst>
              <a:path extrusionOk="0" h="681989" w="681990">
                <a:moveTo>
                  <a:pt x="681621" y="97409"/>
                </a:moveTo>
                <a:lnTo>
                  <a:pt x="584695" y="520"/>
                </a:lnTo>
                <a:lnTo>
                  <a:pt x="341096" y="244195"/>
                </a:lnTo>
                <a:lnTo>
                  <a:pt x="96913" y="0"/>
                </a:lnTo>
                <a:lnTo>
                  <a:pt x="0" y="96913"/>
                </a:lnTo>
                <a:lnTo>
                  <a:pt x="244208" y="341134"/>
                </a:lnTo>
                <a:lnTo>
                  <a:pt x="330" y="585089"/>
                </a:lnTo>
                <a:lnTo>
                  <a:pt x="97256" y="681990"/>
                </a:lnTo>
                <a:lnTo>
                  <a:pt x="341122" y="438048"/>
                </a:lnTo>
                <a:lnTo>
                  <a:pt x="584466" y="681380"/>
                </a:lnTo>
                <a:lnTo>
                  <a:pt x="681380" y="584466"/>
                </a:lnTo>
                <a:lnTo>
                  <a:pt x="438010" y="341109"/>
                </a:lnTo>
                <a:lnTo>
                  <a:pt x="681621" y="9740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gdeaf0d618d_0_609"/>
          <p:cNvSpPr/>
          <p:nvPr/>
        </p:nvSpPr>
        <p:spPr>
          <a:xfrm>
            <a:off x="13026505" y="316750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80" y="584466"/>
                </a:moveTo>
                <a:lnTo>
                  <a:pt x="437705" y="340804"/>
                </a:lnTo>
                <a:lnTo>
                  <a:pt x="681316" y="97116"/>
                </a:lnTo>
                <a:lnTo>
                  <a:pt x="584390" y="215"/>
                </a:lnTo>
                <a:lnTo>
                  <a:pt x="340804" y="243903"/>
                </a:lnTo>
                <a:lnTo>
                  <a:pt x="96913" y="0"/>
                </a:lnTo>
                <a:lnTo>
                  <a:pt x="0" y="96913"/>
                </a:lnTo>
                <a:lnTo>
                  <a:pt x="243903" y="340829"/>
                </a:lnTo>
                <a:lnTo>
                  <a:pt x="25" y="584796"/>
                </a:lnTo>
                <a:lnTo>
                  <a:pt x="96951" y="681685"/>
                </a:lnTo>
                <a:lnTo>
                  <a:pt x="340817" y="437743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gdeaf0d618d_0_609"/>
          <p:cNvSpPr/>
          <p:nvPr/>
        </p:nvSpPr>
        <p:spPr>
          <a:xfrm>
            <a:off x="15471013" y="316661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80" y="584466"/>
                </a:moveTo>
                <a:lnTo>
                  <a:pt x="437832" y="340931"/>
                </a:lnTo>
                <a:lnTo>
                  <a:pt x="681329" y="97370"/>
                </a:lnTo>
                <a:lnTo>
                  <a:pt x="584390" y="469"/>
                </a:lnTo>
                <a:lnTo>
                  <a:pt x="340918" y="244017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56"/>
                </a:lnTo>
                <a:lnTo>
                  <a:pt x="25" y="585050"/>
                </a:lnTo>
                <a:lnTo>
                  <a:pt x="96951" y="681939"/>
                </a:lnTo>
                <a:lnTo>
                  <a:pt x="340944" y="437870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gdeaf0d618d_0_609"/>
          <p:cNvSpPr/>
          <p:nvPr/>
        </p:nvSpPr>
        <p:spPr>
          <a:xfrm>
            <a:off x="15639389" y="1702917"/>
            <a:ext cx="344805" cy="346075"/>
          </a:xfrm>
          <a:custGeom>
            <a:rect b="b" l="l" r="r" t="t"/>
            <a:pathLst>
              <a:path extrusionOk="0" h="346075" w="344805">
                <a:moveTo>
                  <a:pt x="344195" y="329971"/>
                </a:moveTo>
                <a:lnTo>
                  <a:pt x="186956" y="172732"/>
                </a:lnTo>
                <a:lnTo>
                  <a:pt x="343674" y="16014"/>
                </a:lnTo>
                <a:lnTo>
                  <a:pt x="327672" y="0"/>
                </a:lnTo>
                <a:lnTo>
                  <a:pt x="170942" y="156730"/>
                </a:lnTo>
                <a:lnTo>
                  <a:pt x="16522" y="2298"/>
                </a:lnTo>
                <a:lnTo>
                  <a:pt x="508" y="18313"/>
                </a:lnTo>
                <a:lnTo>
                  <a:pt x="154927" y="172745"/>
                </a:lnTo>
                <a:lnTo>
                  <a:pt x="0" y="327672"/>
                </a:lnTo>
                <a:lnTo>
                  <a:pt x="16002" y="343687"/>
                </a:lnTo>
                <a:lnTo>
                  <a:pt x="170942" y="188747"/>
                </a:lnTo>
                <a:lnTo>
                  <a:pt x="328180" y="345986"/>
                </a:lnTo>
                <a:lnTo>
                  <a:pt x="344195" y="3299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gdeaf0d618d_0_609"/>
          <p:cNvSpPr/>
          <p:nvPr/>
        </p:nvSpPr>
        <p:spPr>
          <a:xfrm>
            <a:off x="13194869" y="1702752"/>
            <a:ext cx="344805" cy="346710"/>
          </a:xfrm>
          <a:custGeom>
            <a:rect b="b" l="l" r="r" t="t"/>
            <a:pathLst>
              <a:path extrusionOk="0" h="346710" w="344805">
                <a:moveTo>
                  <a:pt x="344500" y="330263"/>
                </a:moveTo>
                <a:lnTo>
                  <a:pt x="186969" y="172732"/>
                </a:lnTo>
                <a:lnTo>
                  <a:pt x="343687" y="16014"/>
                </a:lnTo>
                <a:lnTo>
                  <a:pt x="327672" y="0"/>
                </a:lnTo>
                <a:lnTo>
                  <a:pt x="170954" y="156718"/>
                </a:lnTo>
                <a:lnTo>
                  <a:pt x="16827" y="2590"/>
                </a:lnTo>
                <a:lnTo>
                  <a:pt x="825" y="18605"/>
                </a:lnTo>
                <a:lnTo>
                  <a:pt x="154940" y="172732"/>
                </a:lnTo>
                <a:lnTo>
                  <a:pt x="0" y="327672"/>
                </a:lnTo>
                <a:lnTo>
                  <a:pt x="16014" y="343687"/>
                </a:lnTo>
                <a:lnTo>
                  <a:pt x="170954" y="188747"/>
                </a:lnTo>
                <a:lnTo>
                  <a:pt x="328485" y="346278"/>
                </a:lnTo>
                <a:lnTo>
                  <a:pt x="344500" y="3302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gdeaf0d618d_0_609"/>
          <p:cNvSpPr/>
          <p:nvPr/>
        </p:nvSpPr>
        <p:spPr>
          <a:xfrm>
            <a:off x="14417470" y="487755"/>
            <a:ext cx="344169" cy="345440"/>
          </a:xfrm>
          <a:custGeom>
            <a:rect b="b" l="l" r="r" t="t"/>
            <a:pathLst>
              <a:path extrusionOk="0" h="345440" w="344169">
                <a:moveTo>
                  <a:pt x="343890" y="16014"/>
                </a:moveTo>
                <a:lnTo>
                  <a:pt x="327888" y="0"/>
                </a:lnTo>
                <a:lnTo>
                  <a:pt x="171081" y="156806"/>
                </a:lnTo>
                <a:lnTo>
                  <a:pt x="16014" y="1714"/>
                </a:lnTo>
                <a:lnTo>
                  <a:pt x="0" y="17729"/>
                </a:lnTo>
                <a:lnTo>
                  <a:pt x="155079" y="172808"/>
                </a:lnTo>
                <a:lnTo>
                  <a:pt x="215" y="327672"/>
                </a:lnTo>
                <a:lnTo>
                  <a:pt x="16230" y="343674"/>
                </a:lnTo>
                <a:lnTo>
                  <a:pt x="171081" y="188823"/>
                </a:lnTo>
                <a:lnTo>
                  <a:pt x="327672" y="345401"/>
                </a:lnTo>
                <a:lnTo>
                  <a:pt x="343674" y="329387"/>
                </a:lnTo>
                <a:lnTo>
                  <a:pt x="187096" y="172808"/>
                </a:lnTo>
                <a:lnTo>
                  <a:pt x="343890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gdeaf0d618d_0_609"/>
          <p:cNvSpPr txBox="1"/>
          <p:nvPr/>
        </p:nvSpPr>
        <p:spPr>
          <a:xfrm>
            <a:off x="1838950" y="3498313"/>
            <a:ext cx="12578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highlight>
                  <a:srgbClr val="001CE6"/>
                </a:highlight>
              </a:rPr>
              <a:t>Mãos a obra: Aplicando Docker em nosso projeto</a:t>
            </a:r>
            <a:endParaRPr sz="6000">
              <a:solidFill>
                <a:schemeClr val="lt1"/>
              </a:solidFill>
              <a:highlight>
                <a:srgbClr val="001CE6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deaf0d618d_0_670"/>
          <p:cNvSpPr/>
          <p:nvPr/>
        </p:nvSpPr>
        <p:spPr>
          <a:xfrm>
            <a:off x="0" y="0"/>
            <a:ext cx="16256000" cy="9144000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4" name="Google Shape;1324;gdeaf0d618d_0_6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128000"/>
            <a:ext cx="2158962" cy="254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gdeaf0d618d_0_670"/>
          <p:cNvSpPr/>
          <p:nvPr/>
        </p:nvSpPr>
        <p:spPr>
          <a:xfrm>
            <a:off x="11991957" y="4432329"/>
            <a:ext cx="307340" cy="306704"/>
          </a:xfrm>
          <a:custGeom>
            <a:rect b="b" l="l" r="r" t="t"/>
            <a:pathLst>
              <a:path extrusionOk="0" h="306704" w="307340">
                <a:moveTo>
                  <a:pt x="55532" y="0"/>
                </a:moveTo>
                <a:lnTo>
                  <a:pt x="156304" y="139396"/>
                </a:lnTo>
                <a:lnTo>
                  <a:pt x="295057" y="39669"/>
                </a:lnTo>
                <a:lnTo>
                  <a:pt x="307099" y="56323"/>
                </a:lnTo>
                <a:lnTo>
                  <a:pt x="168345" y="156051"/>
                </a:lnTo>
                <a:lnTo>
                  <a:pt x="268412" y="294473"/>
                </a:lnTo>
                <a:lnTo>
                  <a:pt x="251723" y="306465"/>
                </a:lnTo>
                <a:lnTo>
                  <a:pt x="151658" y="168045"/>
                </a:lnTo>
                <a:lnTo>
                  <a:pt x="12042" y="268392"/>
                </a:lnTo>
                <a:lnTo>
                  <a:pt x="0" y="251739"/>
                </a:lnTo>
                <a:lnTo>
                  <a:pt x="139617" y="151391"/>
                </a:lnTo>
                <a:lnTo>
                  <a:pt x="38843" y="11991"/>
                </a:lnTo>
                <a:lnTo>
                  <a:pt x="55532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gdeaf0d618d_0_670"/>
          <p:cNvSpPr/>
          <p:nvPr/>
        </p:nvSpPr>
        <p:spPr>
          <a:xfrm>
            <a:off x="15716981" y="1976531"/>
            <a:ext cx="539115" cy="605155"/>
          </a:xfrm>
          <a:custGeom>
            <a:rect b="b" l="l" r="r" t="t"/>
            <a:pathLst>
              <a:path extrusionOk="0" h="605155" w="539115">
                <a:moveTo>
                  <a:pt x="0" y="302308"/>
                </a:moveTo>
                <a:lnTo>
                  <a:pt x="1752" y="268187"/>
                </a:lnTo>
                <a:lnTo>
                  <a:pt x="285405" y="283576"/>
                </a:lnTo>
                <a:lnTo>
                  <a:pt x="300007" y="0"/>
                </a:lnTo>
                <a:lnTo>
                  <a:pt x="334122" y="1855"/>
                </a:lnTo>
                <a:lnTo>
                  <a:pt x="319519" y="285425"/>
                </a:lnTo>
                <a:lnTo>
                  <a:pt x="351882" y="321397"/>
                </a:lnTo>
                <a:lnTo>
                  <a:pt x="317764" y="319546"/>
                </a:lnTo>
                <a:lnTo>
                  <a:pt x="316007" y="353661"/>
                </a:lnTo>
                <a:lnTo>
                  <a:pt x="283649" y="317696"/>
                </a:lnTo>
                <a:lnTo>
                  <a:pt x="0" y="302308"/>
                </a:lnTo>
                <a:close/>
              </a:path>
              <a:path extrusionOk="0" h="605155" w="539115">
                <a:moveTo>
                  <a:pt x="351882" y="321397"/>
                </a:moveTo>
                <a:lnTo>
                  <a:pt x="319519" y="285425"/>
                </a:lnTo>
                <a:lnTo>
                  <a:pt x="539017" y="297333"/>
                </a:lnTo>
                <a:lnTo>
                  <a:pt x="539017" y="331549"/>
                </a:lnTo>
                <a:lnTo>
                  <a:pt x="351882" y="321397"/>
                </a:lnTo>
                <a:close/>
              </a:path>
              <a:path extrusionOk="0" h="605155" w="539115">
                <a:moveTo>
                  <a:pt x="268944" y="603269"/>
                </a:moveTo>
                <a:lnTo>
                  <a:pt x="283649" y="317696"/>
                </a:lnTo>
                <a:lnTo>
                  <a:pt x="316007" y="353661"/>
                </a:lnTo>
                <a:lnTo>
                  <a:pt x="303057" y="605125"/>
                </a:lnTo>
                <a:lnTo>
                  <a:pt x="268944" y="60326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gdeaf0d618d_0_670"/>
          <p:cNvSpPr/>
          <p:nvPr/>
        </p:nvSpPr>
        <p:spPr>
          <a:xfrm>
            <a:off x="14748063" y="3049426"/>
            <a:ext cx="396875" cy="396875"/>
          </a:xfrm>
          <a:custGeom>
            <a:rect b="b" l="l" r="r" t="t"/>
            <a:pathLst>
              <a:path extrusionOk="0" h="396875" w="396875">
                <a:moveTo>
                  <a:pt x="396392" y="195630"/>
                </a:moveTo>
                <a:lnTo>
                  <a:pt x="209487" y="209202"/>
                </a:lnTo>
                <a:lnTo>
                  <a:pt x="222458" y="394912"/>
                </a:lnTo>
                <a:lnTo>
                  <a:pt x="200127" y="396536"/>
                </a:lnTo>
                <a:lnTo>
                  <a:pt x="187155" y="210824"/>
                </a:lnTo>
                <a:lnTo>
                  <a:pt x="1557" y="224301"/>
                </a:lnTo>
                <a:lnTo>
                  <a:pt x="0" y="201965"/>
                </a:lnTo>
                <a:lnTo>
                  <a:pt x="185594" y="188489"/>
                </a:lnTo>
                <a:lnTo>
                  <a:pt x="172542" y="1624"/>
                </a:lnTo>
                <a:lnTo>
                  <a:pt x="194873" y="0"/>
                </a:lnTo>
                <a:lnTo>
                  <a:pt x="207926" y="186867"/>
                </a:lnTo>
                <a:lnTo>
                  <a:pt x="394835" y="173295"/>
                </a:lnTo>
                <a:lnTo>
                  <a:pt x="396392" y="19563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gdeaf0d618d_0_670"/>
          <p:cNvSpPr/>
          <p:nvPr/>
        </p:nvSpPr>
        <p:spPr>
          <a:xfrm>
            <a:off x="14036863" y="712626"/>
            <a:ext cx="396875" cy="396875"/>
          </a:xfrm>
          <a:custGeom>
            <a:rect b="b" l="l" r="r" t="t"/>
            <a:pathLst>
              <a:path extrusionOk="0" h="396875" w="396875">
                <a:moveTo>
                  <a:pt x="396392" y="195630"/>
                </a:moveTo>
                <a:lnTo>
                  <a:pt x="209487" y="209202"/>
                </a:lnTo>
                <a:lnTo>
                  <a:pt x="222458" y="394912"/>
                </a:lnTo>
                <a:lnTo>
                  <a:pt x="200127" y="396536"/>
                </a:lnTo>
                <a:lnTo>
                  <a:pt x="187155" y="210824"/>
                </a:lnTo>
                <a:lnTo>
                  <a:pt x="1557" y="224301"/>
                </a:lnTo>
                <a:lnTo>
                  <a:pt x="0" y="201965"/>
                </a:lnTo>
                <a:lnTo>
                  <a:pt x="185594" y="188489"/>
                </a:lnTo>
                <a:lnTo>
                  <a:pt x="172542" y="1624"/>
                </a:lnTo>
                <a:lnTo>
                  <a:pt x="194873" y="0"/>
                </a:lnTo>
                <a:lnTo>
                  <a:pt x="207926" y="186867"/>
                </a:lnTo>
                <a:lnTo>
                  <a:pt x="394835" y="173295"/>
                </a:lnTo>
                <a:lnTo>
                  <a:pt x="396392" y="19563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9" name="Google Shape;1329;gdeaf0d618d_0_6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43567" y="6279450"/>
            <a:ext cx="220531" cy="220643"/>
          </a:xfrm>
          <a:prstGeom prst="rect">
            <a:avLst/>
          </a:prstGeom>
          <a:noFill/>
          <a:ln>
            <a:noFill/>
          </a:ln>
        </p:spPr>
      </p:pic>
      <p:sp>
        <p:nvSpPr>
          <p:cNvPr id="1330" name="Google Shape;1330;gdeaf0d618d_0_670"/>
          <p:cNvSpPr/>
          <p:nvPr/>
        </p:nvSpPr>
        <p:spPr>
          <a:xfrm>
            <a:off x="15575613" y="8936847"/>
            <a:ext cx="317500" cy="207645"/>
          </a:xfrm>
          <a:custGeom>
            <a:rect b="b" l="l" r="r" t="t"/>
            <a:pathLst>
              <a:path extrusionOk="0" h="207645" w="317500">
                <a:moveTo>
                  <a:pt x="193415" y="0"/>
                </a:moveTo>
                <a:lnTo>
                  <a:pt x="211082" y="4840"/>
                </a:lnTo>
                <a:lnTo>
                  <a:pt x="170412" y="151609"/>
                </a:lnTo>
                <a:lnTo>
                  <a:pt x="317231" y="191858"/>
                </a:lnTo>
                <a:lnTo>
                  <a:pt x="312991" y="207150"/>
                </a:lnTo>
                <a:lnTo>
                  <a:pt x="303731" y="207150"/>
                </a:lnTo>
                <a:lnTo>
                  <a:pt x="165521" y="169261"/>
                </a:lnTo>
                <a:lnTo>
                  <a:pt x="142963" y="182072"/>
                </a:lnTo>
                <a:lnTo>
                  <a:pt x="147855" y="164418"/>
                </a:lnTo>
                <a:lnTo>
                  <a:pt x="130192" y="159576"/>
                </a:lnTo>
                <a:lnTo>
                  <a:pt x="152746" y="146767"/>
                </a:lnTo>
                <a:lnTo>
                  <a:pt x="193415" y="0"/>
                </a:lnTo>
                <a:close/>
              </a:path>
              <a:path extrusionOk="0" h="207645" w="317500">
                <a:moveTo>
                  <a:pt x="142963" y="182072"/>
                </a:moveTo>
                <a:lnTo>
                  <a:pt x="165521" y="169261"/>
                </a:lnTo>
                <a:lnTo>
                  <a:pt x="155022" y="207150"/>
                </a:lnTo>
                <a:lnTo>
                  <a:pt x="136014" y="207150"/>
                </a:lnTo>
                <a:lnTo>
                  <a:pt x="142963" y="182072"/>
                </a:lnTo>
                <a:close/>
              </a:path>
              <a:path extrusionOk="0" h="207645" w="317500">
                <a:moveTo>
                  <a:pt x="4893" y="106234"/>
                </a:moveTo>
                <a:lnTo>
                  <a:pt x="152746" y="146767"/>
                </a:lnTo>
                <a:lnTo>
                  <a:pt x="130192" y="159576"/>
                </a:lnTo>
                <a:lnTo>
                  <a:pt x="0" y="123884"/>
                </a:lnTo>
                <a:lnTo>
                  <a:pt x="4893" y="10623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1" name="Google Shape;1331;gdeaf0d618d_0_6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57698" y="5732009"/>
            <a:ext cx="182768" cy="182368"/>
          </a:xfrm>
          <a:prstGeom prst="rect">
            <a:avLst/>
          </a:prstGeom>
          <a:noFill/>
          <a:ln>
            <a:noFill/>
          </a:ln>
        </p:spPr>
      </p:pic>
      <p:sp>
        <p:nvSpPr>
          <p:cNvPr id="1332" name="Google Shape;1332;gdeaf0d618d_0_670"/>
          <p:cNvSpPr/>
          <p:nvPr/>
        </p:nvSpPr>
        <p:spPr>
          <a:xfrm>
            <a:off x="14394167" y="7549257"/>
            <a:ext cx="318134" cy="317500"/>
          </a:xfrm>
          <a:custGeom>
            <a:rect b="b" l="l" r="r" t="t"/>
            <a:pathLst>
              <a:path extrusionOk="0" h="317500" w="318134">
                <a:moveTo>
                  <a:pt x="125487" y="0"/>
                </a:moveTo>
                <a:lnTo>
                  <a:pt x="165684" y="147944"/>
                </a:lnTo>
                <a:lnTo>
                  <a:pt x="312763" y="108417"/>
                </a:lnTo>
                <a:lnTo>
                  <a:pt x="317568" y="126092"/>
                </a:lnTo>
                <a:lnTo>
                  <a:pt x="170487" y="165620"/>
                </a:lnTo>
                <a:lnTo>
                  <a:pt x="210402" y="312530"/>
                </a:lnTo>
                <a:lnTo>
                  <a:pt x="192712" y="317282"/>
                </a:lnTo>
                <a:lnTo>
                  <a:pt x="152798" y="170375"/>
                </a:lnTo>
                <a:lnTo>
                  <a:pt x="4805" y="210148"/>
                </a:lnTo>
                <a:lnTo>
                  <a:pt x="0" y="192472"/>
                </a:lnTo>
                <a:lnTo>
                  <a:pt x="147995" y="152698"/>
                </a:lnTo>
                <a:lnTo>
                  <a:pt x="107798" y="4751"/>
                </a:lnTo>
                <a:lnTo>
                  <a:pt x="125487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3" name="Google Shape;1333;gdeaf0d618d_0_6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397594" y="4477815"/>
            <a:ext cx="159417" cy="158991"/>
          </a:xfrm>
          <a:prstGeom prst="rect">
            <a:avLst/>
          </a:prstGeom>
          <a:noFill/>
          <a:ln>
            <a:noFill/>
          </a:ln>
        </p:spPr>
      </p:pic>
      <p:sp>
        <p:nvSpPr>
          <p:cNvPr id="1334" name="Google Shape;1334;gdeaf0d618d_0_670"/>
          <p:cNvSpPr/>
          <p:nvPr/>
        </p:nvSpPr>
        <p:spPr>
          <a:xfrm>
            <a:off x="13430764" y="6056505"/>
            <a:ext cx="289559" cy="289560"/>
          </a:xfrm>
          <a:custGeom>
            <a:rect b="b" l="l" r="r" t="t"/>
            <a:pathLst>
              <a:path extrusionOk="0" h="289560" w="289559">
                <a:moveTo>
                  <a:pt x="91166" y="0"/>
                </a:moveTo>
                <a:lnTo>
                  <a:pt x="149609" y="133530"/>
                </a:lnTo>
                <a:lnTo>
                  <a:pt x="282418" y="75836"/>
                </a:lnTo>
                <a:lnTo>
                  <a:pt x="289404" y="91790"/>
                </a:lnTo>
                <a:lnTo>
                  <a:pt x="156592" y="149484"/>
                </a:lnTo>
                <a:lnTo>
                  <a:pt x="214627" y="282080"/>
                </a:lnTo>
                <a:lnTo>
                  <a:pt x="198653" y="289017"/>
                </a:lnTo>
                <a:lnTo>
                  <a:pt x="140620" y="156423"/>
                </a:lnTo>
                <a:lnTo>
                  <a:pt x="6985" y="214475"/>
                </a:lnTo>
                <a:lnTo>
                  <a:pt x="0" y="198522"/>
                </a:lnTo>
                <a:lnTo>
                  <a:pt x="133636" y="140469"/>
                </a:lnTo>
                <a:lnTo>
                  <a:pt x="75192" y="6936"/>
                </a:lnTo>
                <a:lnTo>
                  <a:pt x="91166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gdeaf0d618d_0_670"/>
          <p:cNvSpPr/>
          <p:nvPr/>
        </p:nvSpPr>
        <p:spPr>
          <a:xfrm>
            <a:off x="13436922" y="2155526"/>
            <a:ext cx="647700" cy="647064"/>
          </a:xfrm>
          <a:custGeom>
            <a:rect b="b" l="l" r="r" t="t"/>
            <a:pathLst>
              <a:path extrusionOk="0" h="647064" w="647700">
                <a:moveTo>
                  <a:pt x="483902" y="646579"/>
                </a:moveTo>
                <a:lnTo>
                  <a:pt x="315245" y="349995"/>
                </a:lnTo>
                <a:lnTo>
                  <a:pt x="20156" y="516729"/>
                </a:lnTo>
                <a:lnTo>
                  <a:pt x="0" y="481296"/>
                </a:lnTo>
                <a:lnTo>
                  <a:pt x="295093" y="314559"/>
                </a:lnTo>
                <a:lnTo>
                  <a:pt x="127616" y="20048"/>
                </a:lnTo>
                <a:lnTo>
                  <a:pt x="163110" y="0"/>
                </a:lnTo>
                <a:lnTo>
                  <a:pt x="330582" y="294505"/>
                </a:lnTo>
                <a:lnTo>
                  <a:pt x="627507" y="126734"/>
                </a:lnTo>
                <a:lnTo>
                  <a:pt x="647663" y="162168"/>
                </a:lnTo>
                <a:lnTo>
                  <a:pt x="350735" y="329941"/>
                </a:lnTo>
                <a:lnTo>
                  <a:pt x="519394" y="626532"/>
                </a:lnTo>
                <a:lnTo>
                  <a:pt x="483902" y="64657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gdeaf0d618d_0_670"/>
          <p:cNvSpPr/>
          <p:nvPr/>
        </p:nvSpPr>
        <p:spPr>
          <a:xfrm>
            <a:off x="12725721" y="0"/>
            <a:ext cx="614044" cy="465455"/>
          </a:xfrm>
          <a:custGeom>
            <a:rect b="b" l="l" r="r" t="t"/>
            <a:pathLst>
              <a:path extrusionOk="0" h="465455" w="614044">
                <a:moveTo>
                  <a:pt x="386230" y="128610"/>
                </a:moveTo>
                <a:lnTo>
                  <a:pt x="330582" y="113231"/>
                </a:lnTo>
                <a:lnTo>
                  <a:pt x="530982" y="0"/>
                </a:lnTo>
                <a:lnTo>
                  <a:pt x="613848" y="0"/>
                </a:lnTo>
                <a:lnTo>
                  <a:pt x="386230" y="128610"/>
                </a:lnTo>
                <a:close/>
              </a:path>
              <a:path extrusionOk="0" h="465455" w="614044">
                <a:moveTo>
                  <a:pt x="20156" y="335454"/>
                </a:moveTo>
                <a:lnTo>
                  <a:pt x="0" y="300021"/>
                </a:lnTo>
                <a:lnTo>
                  <a:pt x="295093" y="133285"/>
                </a:lnTo>
                <a:lnTo>
                  <a:pt x="219299" y="0"/>
                </a:lnTo>
                <a:lnTo>
                  <a:pt x="266193" y="0"/>
                </a:lnTo>
                <a:lnTo>
                  <a:pt x="330582" y="113231"/>
                </a:lnTo>
                <a:lnTo>
                  <a:pt x="386230" y="128610"/>
                </a:lnTo>
                <a:lnTo>
                  <a:pt x="350735" y="148666"/>
                </a:lnTo>
                <a:lnTo>
                  <a:pt x="370883" y="184097"/>
                </a:lnTo>
                <a:lnTo>
                  <a:pt x="315245" y="168720"/>
                </a:lnTo>
                <a:lnTo>
                  <a:pt x="20156" y="335454"/>
                </a:lnTo>
                <a:close/>
              </a:path>
              <a:path extrusionOk="0" h="465455" w="614044">
                <a:moveTo>
                  <a:pt x="483902" y="465305"/>
                </a:moveTo>
                <a:lnTo>
                  <a:pt x="315245" y="168720"/>
                </a:lnTo>
                <a:lnTo>
                  <a:pt x="370883" y="184097"/>
                </a:lnTo>
                <a:lnTo>
                  <a:pt x="519394" y="445258"/>
                </a:lnTo>
                <a:lnTo>
                  <a:pt x="483902" y="46530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gdeaf0d618d_0_670"/>
          <p:cNvSpPr/>
          <p:nvPr/>
        </p:nvSpPr>
        <p:spPr>
          <a:xfrm>
            <a:off x="15061838" y="4502752"/>
            <a:ext cx="394969" cy="395604"/>
          </a:xfrm>
          <a:custGeom>
            <a:rect b="b" l="l" r="r" t="t"/>
            <a:pathLst>
              <a:path extrusionOk="0" h="395604" w="394969">
                <a:moveTo>
                  <a:pt x="394495" y="67254"/>
                </a:moveTo>
                <a:lnTo>
                  <a:pt x="215284" y="200961"/>
                </a:lnTo>
                <a:lnTo>
                  <a:pt x="347620" y="379357"/>
                </a:lnTo>
                <a:lnTo>
                  <a:pt x="326210" y="395335"/>
                </a:lnTo>
                <a:lnTo>
                  <a:pt x="193872" y="216937"/>
                </a:lnTo>
                <a:lnTo>
                  <a:pt x="15913" y="349711"/>
                </a:lnTo>
                <a:lnTo>
                  <a:pt x="0" y="328253"/>
                </a:lnTo>
                <a:lnTo>
                  <a:pt x="177955" y="195483"/>
                </a:lnTo>
                <a:lnTo>
                  <a:pt x="44796" y="15978"/>
                </a:lnTo>
                <a:lnTo>
                  <a:pt x="66206" y="0"/>
                </a:lnTo>
                <a:lnTo>
                  <a:pt x="199367" y="179506"/>
                </a:lnTo>
                <a:lnTo>
                  <a:pt x="378583" y="45796"/>
                </a:lnTo>
                <a:lnTo>
                  <a:pt x="394495" y="6725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8" name="Google Shape;1338;gdeaf0d618d_0_67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42331" y="6760871"/>
            <a:ext cx="190455" cy="19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9" name="Google Shape;1339;gdeaf0d618d_0_670"/>
          <p:cNvSpPr/>
          <p:nvPr/>
        </p:nvSpPr>
        <p:spPr>
          <a:xfrm>
            <a:off x="14217794" y="6461893"/>
            <a:ext cx="401955" cy="401954"/>
          </a:xfrm>
          <a:custGeom>
            <a:rect b="b" l="l" r="r" t="t"/>
            <a:pathLst>
              <a:path extrusionOk="0" h="401954" w="401955">
                <a:moveTo>
                  <a:pt x="236637" y="2770"/>
                </a:moveTo>
                <a:lnTo>
                  <a:pt x="213998" y="191646"/>
                </a:lnTo>
                <a:lnTo>
                  <a:pt x="401567" y="214652"/>
                </a:lnTo>
                <a:lnTo>
                  <a:pt x="398865" y="237219"/>
                </a:lnTo>
                <a:lnTo>
                  <a:pt x="211293" y="214213"/>
                </a:lnTo>
                <a:lnTo>
                  <a:pt x="188812" y="401768"/>
                </a:lnTo>
                <a:lnTo>
                  <a:pt x="166253" y="398998"/>
                </a:lnTo>
                <a:lnTo>
                  <a:pt x="188735" y="211447"/>
                </a:lnTo>
                <a:lnTo>
                  <a:pt x="0" y="188297"/>
                </a:lnTo>
                <a:lnTo>
                  <a:pt x="2701" y="165730"/>
                </a:lnTo>
                <a:lnTo>
                  <a:pt x="191439" y="188880"/>
                </a:lnTo>
                <a:lnTo>
                  <a:pt x="214080" y="0"/>
                </a:lnTo>
                <a:lnTo>
                  <a:pt x="236637" y="277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gdeaf0d618d_0_670"/>
          <p:cNvSpPr/>
          <p:nvPr/>
        </p:nvSpPr>
        <p:spPr>
          <a:xfrm>
            <a:off x="13369469" y="8396380"/>
            <a:ext cx="530225" cy="530859"/>
          </a:xfrm>
          <a:custGeom>
            <a:rect b="b" l="l" r="r" t="t"/>
            <a:pathLst>
              <a:path extrusionOk="0" h="530859" w="530225">
                <a:moveTo>
                  <a:pt x="424843" y="16392"/>
                </a:moveTo>
                <a:lnTo>
                  <a:pt x="288341" y="259857"/>
                </a:lnTo>
                <a:lnTo>
                  <a:pt x="529828" y="396124"/>
                </a:lnTo>
                <a:lnTo>
                  <a:pt x="513523" y="425216"/>
                </a:lnTo>
                <a:lnTo>
                  <a:pt x="272032" y="288947"/>
                </a:lnTo>
                <a:lnTo>
                  <a:pt x="136485" y="530711"/>
                </a:lnTo>
                <a:lnTo>
                  <a:pt x="107443" y="514318"/>
                </a:lnTo>
                <a:lnTo>
                  <a:pt x="242989" y="272560"/>
                </a:lnTo>
                <a:lnTo>
                  <a:pt x="0" y="135445"/>
                </a:lnTo>
                <a:lnTo>
                  <a:pt x="16305" y="106354"/>
                </a:lnTo>
                <a:lnTo>
                  <a:pt x="259297" y="243470"/>
                </a:lnTo>
                <a:lnTo>
                  <a:pt x="395803" y="0"/>
                </a:lnTo>
                <a:lnTo>
                  <a:pt x="424843" y="1639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gdeaf0d618d_0_670"/>
          <p:cNvSpPr/>
          <p:nvPr/>
        </p:nvSpPr>
        <p:spPr>
          <a:xfrm>
            <a:off x="14960530" y="5606499"/>
            <a:ext cx="448309" cy="448945"/>
          </a:xfrm>
          <a:custGeom>
            <a:rect b="b" l="l" r="r" t="t"/>
            <a:pathLst>
              <a:path extrusionOk="0" h="448945" w="448309">
                <a:moveTo>
                  <a:pt x="448260" y="192948"/>
                </a:moveTo>
                <a:lnTo>
                  <a:pt x="269422" y="248985"/>
                </a:lnTo>
                <a:lnTo>
                  <a:pt x="324702" y="426767"/>
                </a:lnTo>
                <a:lnTo>
                  <a:pt x="254663" y="448724"/>
                </a:lnTo>
                <a:lnTo>
                  <a:pt x="199380" y="270933"/>
                </a:lnTo>
                <a:lnTo>
                  <a:pt x="21784" y="326580"/>
                </a:lnTo>
                <a:lnTo>
                  <a:pt x="0" y="256487"/>
                </a:lnTo>
                <a:lnTo>
                  <a:pt x="177585" y="200844"/>
                </a:lnTo>
                <a:lnTo>
                  <a:pt x="121961" y="21956"/>
                </a:lnTo>
                <a:lnTo>
                  <a:pt x="192000" y="0"/>
                </a:lnTo>
                <a:lnTo>
                  <a:pt x="247627" y="178896"/>
                </a:lnTo>
                <a:lnTo>
                  <a:pt x="426478" y="122856"/>
                </a:lnTo>
                <a:lnTo>
                  <a:pt x="448260" y="1929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2" name="Google Shape;1342;gdeaf0d618d_0_67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135264" y="5877311"/>
            <a:ext cx="220144" cy="220630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gdeaf0d618d_0_670"/>
          <p:cNvSpPr/>
          <p:nvPr/>
        </p:nvSpPr>
        <p:spPr>
          <a:xfrm>
            <a:off x="13585950" y="7455802"/>
            <a:ext cx="385444" cy="386079"/>
          </a:xfrm>
          <a:custGeom>
            <a:rect b="b" l="l" r="r" t="t"/>
            <a:pathLst>
              <a:path extrusionOk="0" h="386079" w="385444">
                <a:moveTo>
                  <a:pt x="385445" y="146676"/>
                </a:moveTo>
                <a:lnTo>
                  <a:pt x="234245" y="210554"/>
                </a:lnTo>
                <a:lnTo>
                  <a:pt x="297375" y="360896"/>
                </a:lnTo>
                <a:lnTo>
                  <a:pt x="238161" y="385922"/>
                </a:lnTo>
                <a:lnTo>
                  <a:pt x="175028" y="235573"/>
                </a:lnTo>
                <a:lnTo>
                  <a:pt x="24880" y="299007"/>
                </a:lnTo>
                <a:lnTo>
                  <a:pt x="0" y="239732"/>
                </a:lnTo>
                <a:lnTo>
                  <a:pt x="150139" y="176302"/>
                </a:lnTo>
                <a:lnTo>
                  <a:pt x="86617" y="25026"/>
                </a:lnTo>
                <a:lnTo>
                  <a:pt x="145831" y="0"/>
                </a:lnTo>
                <a:lnTo>
                  <a:pt x="209356" y="151284"/>
                </a:lnTo>
                <a:lnTo>
                  <a:pt x="360566" y="87402"/>
                </a:lnTo>
                <a:lnTo>
                  <a:pt x="385445" y="1466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gdeaf0d618d_0_670"/>
          <p:cNvSpPr/>
          <p:nvPr/>
        </p:nvSpPr>
        <p:spPr>
          <a:xfrm>
            <a:off x="11982099" y="528511"/>
            <a:ext cx="1318259" cy="1318895"/>
          </a:xfrm>
          <a:custGeom>
            <a:rect b="b" l="l" r="r" t="t"/>
            <a:pathLst>
              <a:path extrusionOk="0" h="1318895" w="1318259">
                <a:moveTo>
                  <a:pt x="925916" y="53410"/>
                </a:moveTo>
                <a:lnTo>
                  <a:pt x="790782" y="584067"/>
                </a:lnTo>
                <a:lnTo>
                  <a:pt x="1317649" y="719461"/>
                </a:lnTo>
                <a:lnTo>
                  <a:pt x="1264754" y="927301"/>
                </a:lnTo>
                <a:lnTo>
                  <a:pt x="737858" y="791900"/>
                </a:lnTo>
                <a:lnTo>
                  <a:pt x="603664" y="1318869"/>
                </a:lnTo>
                <a:lnTo>
                  <a:pt x="395954" y="1265462"/>
                </a:lnTo>
                <a:lnTo>
                  <a:pt x="530144" y="738524"/>
                </a:lnTo>
                <a:lnTo>
                  <a:pt x="0" y="602288"/>
                </a:lnTo>
                <a:lnTo>
                  <a:pt x="52895" y="394448"/>
                </a:lnTo>
                <a:lnTo>
                  <a:pt x="583067" y="530691"/>
                </a:lnTo>
                <a:lnTo>
                  <a:pt x="718213" y="0"/>
                </a:lnTo>
                <a:lnTo>
                  <a:pt x="925916" y="534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5" name="Google Shape;1345;gdeaf0d618d_0_67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062272" y="6910513"/>
            <a:ext cx="132790" cy="1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gdeaf0d618d_0_670"/>
          <p:cNvSpPr/>
          <p:nvPr/>
        </p:nvSpPr>
        <p:spPr>
          <a:xfrm>
            <a:off x="15100811" y="7164292"/>
            <a:ext cx="918844" cy="916940"/>
          </a:xfrm>
          <a:custGeom>
            <a:rect b="b" l="l" r="r" t="t"/>
            <a:pathLst>
              <a:path extrusionOk="0" h="916940" w="918844">
                <a:moveTo>
                  <a:pt x="221688" y="0"/>
                </a:moveTo>
                <a:lnTo>
                  <a:pt x="477325" y="342525"/>
                </a:lnTo>
                <a:lnTo>
                  <a:pt x="818147" y="89315"/>
                </a:lnTo>
                <a:lnTo>
                  <a:pt x="918286" y="223451"/>
                </a:lnTo>
                <a:lnTo>
                  <a:pt x="577446" y="476674"/>
                </a:lnTo>
                <a:lnTo>
                  <a:pt x="831307" y="816818"/>
                </a:lnTo>
                <a:lnTo>
                  <a:pt x="696925" y="916628"/>
                </a:lnTo>
                <a:lnTo>
                  <a:pt x="443081" y="576502"/>
                </a:lnTo>
                <a:lnTo>
                  <a:pt x="100139" y="831286"/>
                </a:lnTo>
                <a:lnTo>
                  <a:pt x="0" y="697150"/>
                </a:lnTo>
                <a:lnTo>
                  <a:pt x="342959" y="442353"/>
                </a:lnTo>
                <a:lnTo>
                  <a:pt x="87307" y="99804"/>
                </a:lnTo>
                <a:lnTo>
                  <a:pt x="2216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7" name="Google Shape;1347;gdeaf0d618d_0_67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551430" y="3135707"/>
            <a:ext cx="185271" cy="185398"/>
          </a:xfrm>
          <a:prstGeom prst="rect">
            <a:avLst/>
          </a:prstGeom>
          <a:noFill/>
          <a:ln>
            <a:noFill/>
          </a:ln>
        </p:spPr>
      </p:pic>
      <p:sp>
        <p:nvSpPr>
          <p:cNvPr id="1348" name="Google Shape;1348;gdeaf0d618d_0_670"/>
          <p:cNvSpPr/>
          <p:nvPr/>
        </p:nvSpPr>
        <p:spPr>
          <a:xfrm>
            <a:off x="12682897" y="2872027"/>
            <a:ext cx="334009" cy="333375"/>
          </a:xfrm>
          <a:custGeom>
            <a:rect b="b" l="l" r="r" t="t"/>
            <a:pathLst>
              <a:path extrusionOk="0" h="333375" w="334009">
                <a:moveTo>
                  <a:pt x="12988" y="100559"/>
                </a:moveTo>
                <a:lnTo>
                  <a:pt x="147353" y="133408"/>
                </a:lnTo>
                <a:lnTo>
                  <a:pt x="180277" y="0"/>
                </a:lnTo>
                <a:lnTo>
                  <a:pt x="232903" y="12857"/>
                </a:lnTo>
                <a:lnTo>
                  <a:pt x="199977" y="146273"/>
                </a:lnTo>
                <a:lnTo>
                  <a:pt x="333408" y="178894"/>
                </a:lnTo>
                <a:lnTo>
                  <a:pt x="320421" y="231488"/>
                </a:lnTo>
                <a:lnTo>
                  <a:pt x="186998" y="198868"/>
                </a:lnTo>
                <a:lnTo>
                  <a:pt x="153869" y="333107"/>
                </a:lnTo>
                <a:lnTo>
                  <a:pt x="101243" y="320249"/>
                </a:lnTo>
                <a:lnTo>
                  <a:pt x="134373" y="186004"/>
                </a:lnTo>
                <a:lnTo>
                  <a:pt x="0" y="153152"/>
                </a:lnTo>
                <a:lnTo>
                  <a:pt x="12988" y="1005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gdeaf0d618d_0_670"/>
          <p:cNvSpPr/>
          <p:nvPr/>
        </p:nvSpPr>
        <p:spPr>
          <a:xfrm>
            <a:off x="14230356" y="3608201"/>
            <a:ext cx="490855" cy="490220"/>
          </a:xfrm>
          <a:custGeom>
            <a:rect b="b" l="l" r="r" t="t"/>
            <a:pathLst>
              <a:path extrusionOk="0" h="490220" w="490855">
                <a:moveTo>
                  <a:pt x="376257" y="489935"/>
                </a:moveTo>
                <a:lnTo>
                  <a:pt x="236428" y="307380"/>
                </a:lnTo>
                <a:lnTo>
                  <a:pt x="54774" y="445891"/>
                </a:lnTo>
                <a:lnTo>
                  <a:pt x="0" y="374401"/>
                </a:lnTo>
                <a:lnTo>
                  <a:pt x="181664" y="235883"/>
                </a:lnTo>
                <a:lnTo>
                  <a:pt x="42807" y="54598"/>
                </a:lnTo>
                <a:lnTo>
                  <a:pt x="114431" y="0"/>
                </a:lnTo>
                <a:lnTo>
                  <a:pt x="253279" y="181275"/>
                </a:lnTo>
                <a:lnTo>
                  <a:pt x="436063" y="41903"/>
                </a:lnTo>
                <a:lnTo>
                  <a:pt x="490837" y="113393"/>
                </a:lnTo>
                <a:lnTo>
                  <a:pt x="308044" y="252772"/>
                </a:lnTo>
                <a:lnTo>
                  <a:pt x="447880" y="435339"/>
                </a:lnTo>
                <a:lnTo>
                  <a:pt x="376257" y="4899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gdeaf0d618d_0_670"/>
          <p:cNvSpPr/>
          <p:nvPr/>
        </p:nvSpPr>
        <p:spPr>
          <a:xfrm>
            <a:off x="13519156" y="1271402"/>
            <a:ext cx="490855" cy="490219"/>
          </a:xfrm>
          <a:custGeom>
            <a:rect b="b" l="l" r="r" t="t"/>
            <a:pathLst>
              <a:path extrusionOk="0" h="490219" w="490855">
                <a:moveTo>
                  <a:pt x="376257" y="489935"/>
                </a:moveTo>
                <a:lnTo>
                  <a:pt x="236428" y="307380"/>
                </a:lnTo>
                <a:lnTo>
                  <a:pt x="54774" y="445891"/>
                </a:lnTo>
                <a:lnTo>
                  <a:pt x="0" y="374401"/>
                </a:lnTo>
                <a:lnTo>
                  <a:pt x="181664" y="235883"/>
                </a:lnTo>
                <a:lnTo>
                  <a:pt x="42807" y="54598"/>
                </a:lnTo>
                <a:lnTo>
                  <a:pt x="114431" y="0"/>
                </a:lnTo>
                <a:lnTo>
                  <a:pt x="253279" y="181275"/>
                </a:lnTo>
                <a:lnTo>
                  <a:pt x="436063" y="41903"/>
                </a:lnTo>
                <a:lnTo>
                  <a:pt x="490837" y="113393"/>
                </a:lnTo>
                <a:lnTo>
                  <a:pt x="308044" y="252772"/>
                </a:lnTo>
                <a:lnTo>
                  <a:pt x="447880" y="435339"/>
                </a:lnTo>
                <a:lnTo>
                  <a:pt x="376257" y="4899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gdeaf0d618d_0_670"/>
          <p:cNvSpPr/>
          <p:nvPr/>
        </p:nvSpPr>
        <p:spPr>
          <a:xfrm>
            <a:off x="14649023" y="2351929"/>
            <a:ext cx="552450" cy="553085"/>
          </a:xfrm>
          <a:custGeom>
            <a:rect b="b" l="l" r="r" t="t"/>
            <a:pathLst>
              <a:path extrusionOk="0" h="553085" w="552450">
                <a:moveTo>
                  <a:pt x="216215" y="547634"/>
                </a:moveTo>
                <a:lnTo>
                  <a:pt x="228105" y="317989"/>
                </a:lnTo>
                <a:lnTo>
                  <a:pt x="0" y="305678"/>
                </a:lnTo>
                <a:lnTo>
                  <a:pt x="4644" y="215737"/>
                </a:lnTo>
                <a:lnTo>
                  <a:pt x="232761" y="228048"/>
                </a:lnTo>
                <a:lnTo>
                  <a:pt x="244569" y="0"/>
                </a:lnTo>
                <a:lnTo>
                  <a:pt x="334499" y="4865"/>
                </a:lnTo>
                <a:lnTo>
                  <a:pt x="322691" y="232900"/>
                </a:lnTo>
                <a:lnTo>
                  <a:pt x="552215" y="245287"/>
                </a:lnTo>
                <a:lnTo>
                  <a:pt x="547571" y="335228"/>
                </a:lnTo>
                <a:lnTo>
                  <a:pt x="318035" y="322841"/>
                </a:lnTo>
                <a:lnTo>
                  <a:pt x="306142" y="552501"/>
                </a:lnTo>
                <a:lnTo>
                  <a:pt x="216215" y="547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gdeaf0d618d_0_670"/>
          <p:cNvSpPr/>
          <p:nvPr/>
        </p:nvSpPr>
        <p:spPr>
          <a:xfrm>
            <a:off x="13937823" y="15128"/>
            <a:ext cx="552450" cy="553085"/>
          </a:xfrm>
          <a:custGeom>
            <a:rect b="b" l="l" r="r" t="t"/>
            <a:pathLst>
              <a:path extrusionOk="0" h="553085" w="552450">
                <a:moveTo>
                  <a:pt x="216215" y="547634"/>
                </a:moveTo>
                <a:lnTo>
                  <a:pt x="228105" y="317989"/>
                </a:lnTo>
                <a:lnTo>
                  <a:pt x="0" y="305678"/>
                </a:lnTo>
                <a:lnTo>
                  <a:pt x="4644" y="215737"/>
                </a:lnTo>
                <a:lnTo>
                  <a:pt x="232761" y="228048"/>
                </a:lnTo>
                <a:lnTo>
                  <a:pt x="244569" y="0"/>
                </a:lnTo>
                <a:lnTo>
                  <a:pt x="334499" y="4865"/>
                </a:lnTo>
                <a:lnTo>
                  <a:pt x="322691" y="232900"/>
                </a:lnTo>
                <a:lnTo>
                  <a:pt x="552215" y="245287"/>
                </a:lnTo>
                <a:lnTo>
                  <a:pt x="547571" y="335228"/>
                </a:lnTo>
                <a:lnTo>
                  <a:pt x="318035" y="322841"/>
                </a:lnTo>
                <a:lnTo>
                  <a:pt x="306142" y="552501"/>
                </a:lnTo>
                <a:lnTo>
                  <a:pt x="216215" y="547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3" name="Google Shape;1353;gdeaf0d618d_0_670"/>
          <p:cNvGrpSpPr/>
          <p:nvPr/>
        </p:nvGrpSpPr>
        <p:grpSpPr>
          <a:xfrm>
            <a:off x="14237320" y="0"/>
            <a:ext cx="2018678" cy="4216176"/>
            <a:chOff x="14237320" y="0"/>
            <a:chExt cx="2018678" cy="4216176"/>
          </a:xfrm>
        </p:grpSpPr>
        <p:sp>
          <p:nvSpPr>
            <p:cNvPr id="1354" name="Google Shape;1354;gdeaf0d618d_0_670"/>
            <p:cNvSpPr/>
            <p:nvPr/>
          </p:nvSpPr>
          <p:spPr>
            <a:xfrm>
              <a:off x="14874327" y="1417901"/>
              <a:ext cx="316865" cy="316230"/>
            </a:xfrm>
            <a:custGeom>
              <a:rect b="b" l="l" r="r" t="t"/>
              <a:pathLst>
                <a:path extrusionOk="0" h="316230" w="316865">
                  <a:moveTo>
                    <a:pt x="304313" y="219779"/>
                  </a:moveTo>
                  <a:lnTo>
                    <a:pt x="176702" y="189358"/>
                  </a:lnTo>
                  <a:lnTo>
                    <a:pt x="146205" y="316062"/>
                  </a:lnTo>
                  <a:lnTo>
                    <a:pt x="96224" y="304154"/>
                  </a:lnTo>
                  <a:lnTo>
                    <a:pt x="126723" y="177444"/>
                  </a:lnTo>
                  <a:lnTo>
                    <a:pt x="0" y="147234"/>
                  </a:lnTo>
                  <a:lnTo>
                    <a:pt x="12030" y="97283"/>
                  </a:lnTo>
                  <a:lnTo>
                    <a:pt x="138746" y="127491"/>
                  </a:lnTo>
                  <a:lnTo>
                    <a:pt x="169433" y="0"/>
                  </a:lnTo>
                  <a:lnTo>
                    <a:pt x="219414" y="11907"/>
                  </a:lnTo>
                  <a:lnTo>
                    <a:pt x="188725" y="139405"/>
                  </a:lnTo>
                  <a:lnTo>
                    <a:pt x="316344" y="169829"/>
                  </a:lnTo>
                  <a:lnTo>
                    <a:pt x="304313" y="2197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55" name="Google Shape;1355;gdeaf0d618d_0_67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4237320" y="0"/>
              <a:ext cx="2018678" cy="4216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6" name="Google Shape;1356;gdeaf0d618d_0_670"/>
          <p:cNvSpPr/>
          <p:nvPr/>
        </p:nvSpPr>
        <p:spPr>
          <a:xfrm>
            <a:off x="12147351" y="5746537"/>
            <a:ext cx="299720" cy="299085"/>
          </a:xfrm>
          <a:custGeom>
            <a:rect b="b" l="l" r="r" t="t"/>
            <a:pathLst>
              <a:path extrusionOk="0" h="299085" w="299720">
                <a:moveTo>
                  <a:pt x="75232" y="0"/>
                </a:moveTo>
                <a:lnTo>
                  <a:pt x="156238" y="112121"/>
                </a:lnTo>
                <a:lnTo>
                  <a:pt x="267795" y="31892"/>
                </a:lnTo>
                <a:lnTo>
                  <a:pt x="299528" y="75800"/>
                </a:lnTo>
                <a:lnTo>
                  <a:pt x="187964" y="156033"/>
                </a:lnTo>
                <a:lnTo>
                  <a:pt x="268407" y="267374"/>
                </a:lnTo>
                <a:lnTo>
                  <a:pt x="224421" y="298999"/>
                </a:lnTo>
                <a:lnTo>
                  <a:pt x="143983" y="187663"/>
                </a:lnTo>
                <a:lnTo>
                  <a:pt x="31732" y="268391"/>
                </a:lnTo>
                <a:lnTo>
                  <a:pt x="0" y="224483"/>
                </a:lnTo>
                <a:lnTo>
                  <a:pt x="112257" y="143751"/>
                </a:lnTo>
                <a:lnTo>
                  <a:pt x="31246" y="31622"/>
                </a:lnTo>
                <a:lnTo>
                  <a:pt x="752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7" name="Google Shape;1357;gdeaf0d618d_0_67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887080" y="7381862"/>
            <a:ext cx="4489984" cy="1762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8" name="Google Shape;1358;gdeaf0d618d_0_67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52710" y="1022746"/>
            <a:ext cx="3625453" cy="354409"/>
          </a:xfrm>
          <a:prstGeom prst="rect">
            <a:avLst/>
          </a:prstGeom>
          <a:noFill/>
          <a:ln>
            <a:noFill/>
          </a:ln>
        </p:spPr>
      </p:pic>
      <p:sp>
        <p:nvSpPr>
          <p:cNvPr id="1359" name="Google Shape;1359;gdeaf0d618d_0_670"/>
          <p:cNvSpPr txBox="1"/>
          <p:nvPr/>
        </p:nvSpPr>
        <p:spPr>
          <a:xfrm>
            <a:off x="1101750" y="3370488"/>
            <a:ext cx="12428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highlight>
                  <a:srgbClr val="000000"/>
                </a:highlight>
              </a:rPr>
              <a:t>CI / CD – métodos de integração contínua, implantação ou entrega</a:t>
            </a:r>
            <a:endParaRPr sz="7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4" name="Google Shape;1364;gdeaf0d618d_0_7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026400"/>
            <a:ext cx="2158962" cy="254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65" name="Google Shape;1365;gdeaf0d618d_0_710"/>
          <p:cNvSpPr/>
          <p:nvPr/>
        </p:nvSpPr>
        <p:spPr>
          <a:xfrm>
            <a:off x="1015974" y="3309662"/>
            <a:ext cx="259080" cy="290194"/>
          </a:xfrm>
          <a:custGeom>
            <a:rect b="b" l="l" r="r" t="t"/>
            <a:pathLst>
              <a:path extrusionOk="0" h="290194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gdeaf0d618d_0_710"/>
          <p:cNvSpPr/>
          <p:nvPr/>
        </p:nvSpPr>
        <p:spPr>
          <a:xfrm>
            <a:off x="1015974" y="4681262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gdeaf0d618d_0_710"/>
          <p:cNvSpPr/>
          <p:nvPr/>
        </p:nvSpPr>
        <p:spPr>
          <a:xfrm>
            <a:off x="13220789" y="187769"/>
            <a:ext cx="287019" cy="287020"/>
          </a:xfrm>
          <a:custGeom>
            <a:rect b="b" l="l" r="r" t="t"/>
            <a:pathLst>
              <a:path extrusionOk="0" h="287020" w="287019">
                <a:moveTo>
                  <a:pt x="286651" y="245884"/>
                </a:moveTo>
                <a:lnTo>
                  <a:pt x="184162" y="143408"/>
                </a:lnTo>
                <a:lnTo>
                  <a:pt x="286639" y="40894"/>
                </a:lnTo>
                <a:lnTo>
                  <a:pt x="245859" y="139"/>
                </a:lnTo>
                <a:lnTo>
                  <a:pt x="143395" y="102641"/>
                </a:lnTo>
                <a:lnTo>
                  <a:pt x="40767" y="0"/>
                </a:lnTo>
                <a:lnTo>
                  <a:pt x="0" y="40779"/>
                </a:lnTo>
                <a:lnTo>
                  <a:pt x="102628" y="143421"/>
                </a:lnTo>
                <a:lnTo>
                  <a:pt x="25" y="246062"/>
                </a:lnTo>
                <a:lnTo>
                  <a:pt x="40805" y="286816"/>
                </a:lnTo>
                <a:lnTo>
                  <a:pt x="143395" y="184188"/>
                </a:lnTo>
                <a:lnTo>
                  <a:pt x="245872" y="286651"/>
                </a:lnTo>
                <a:lnTo>
                  <a:pt x="286651" y="24588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gdeaf0d618d_0_710"/>
          <p:cNvSpPr/>
          <p:nvPr/>
        </p:nvSpPr>
        <p:spPr>
          <a:xfrm>
            <a:off x="14249031" y="187718"/>
            <a:ext cx="287019" cy="287655"/>
          </a:xfrm>
          <a:custGeom>
            <a:rect b="b" l="l" r="r" t="t"/>
            <a:pathLst>
              <a:path extrusionOk="0" h="287655" w="287019">
                <a:moveTo>
                  <a:pt x="286651" y="41148"/>
                </a:moveTo>
                <a:lnTo>
                  <a:pt x="245884" y="381"/>
                </a:lnTo>
                <a:lnTo>
                  <a:pt x="143510" y="102755"/>
                </a:lnTo>
                <a:lnTo>
                  <a:pt x="40767" y="0"/>
                </a:lnTo>
                <a:lnTo>
                  <a:pt x="0" y="40779"/>
                </a:lnTo>
                <a:lnTo>
                  <a:pt x="102743" y="143522"/>
                </a:lnTo>
                <a:lnTo>
                  <a:pt x="0" y="246253"/>
                </a:lnTo>
                <a:lnTo>
                  <a:pt x="40767" y="287032"/>
                </a:lnTo>
                <a:lnTo>
                  <a:pt x="143510" y="184289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277" y="143522"/>
                </a:lnTo>
                <a:lnTo>
                  <a:pt x="286651" y="41148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Google Shape;1369;gdeaf0d618d_0_710"/>
          <p:cNvSpPr/>
          <p:nvPr/>
        </p:nvSpPr>
        <p:spPr>
          <a:xfrm>
            <a:off x="15277288" y="187680"/>
            <a:ext cx="287019" cy="287655"/>
          </a:xfrm>
          <a:custGeom>
            <a:rect b="b" l="l" r="r" t="t"/>
            <a:pathLst>
              <a:path extrusionOk="0" h="287655" w="287019">
                <a:moveTo>
                  <a:pt x="286677" y="41363"/>
                </a:moveTo>
                <a:lnTo>
                  <a:pt x="245910" y="584"/>
                </a:lnTo>
                <a:lnTo>
                  <a:pt x="143624" y="102870"/>
                </a:lnTo>
                <a:lnTo>
                  <a:pt x="40767" y="0"/>
                </a:lnTo>
                <a:lnTo>
                  <a:pt x="0" y="40767"/>
                </a:lnTo>
                <a:lnTo>
                  <a:pt x="102857" y="143637"/>
                </a:lnTo>
                <a:lnTo>
                  <a:pt x="25" y="246468"/>
                </a:lnTo>
                <a:lnTo>
                  <a:pt x="40805" y="287235"/>
                </a:lnTo>
                <a:lnTo>
                  <a:pt x="143637" y="184404"/>
                </a:lnTo>
                <a:lnTo>
                  <a:pt x="245872" y="286639"/>
                </a:lnTo>
                <a:lnTo>
                  <a:pt x="286639" y="245872"/>
                </a:lnTo>
                <a:lnTo>
                  <a:pt x="184404" y="143637"/>
                </a:lnTo>
                <a:lnTo>
                  <a:pt x="286677" y="4136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0" name="Google Shape;1370;gdeaf0d618d_0_710"/>
          <p:cNvSpPr/>
          <p:nvPr/>
        </p:nvSpPr>
        <p:spPr>
          <a:xfrm>
            <a:off x="15791473" y="701014"/>
            <a:ext cx="287019" cy="287019"/>
          </a:xfrm>
          <a:custGeom>
            <a:rect b="b" l="l" r="r" t="t"/>
            <a:pathLst>
              <a:path extrusionOk="0" h="287019" w="287019">
                <a:moveTo>
                  <a:pt x="286651" y="40767"/>
                </a:moveTo>
                <a:lnTo>
                  <a:pt x="245872" y="0"/>
                </a:lnTo>
                <a:lnTo>
                  <a:pt x="143217" y="102692"/>
                </a:lnTo>
                <a:lnTo>
                  <a:pt x="40779" y="241"/>
                </a:lnTo>
                <a:lnTo>
                  <a:pt x="0" y="41008"/>
                </a:lnTo>
                <a:lnTo>
                  <a:pt x="102450" y="143471"/>
                </a:lnTo>
                <a:lnTo>
                  <a:pt x="38" y="245922"/>
                </a:lnTo>
                <a:lnTo>
                  <a:pt x="40805" y="286689"/>
                </a:lnTo>
                <a:lnTo>
                  <a:pt x="143217" y="184238"/>
                </a:lnTo>
                <a:lnTo>
                  <a:pt x="245884" y="286893"/>
                </a:lnTo>
                <a:lnTo>
                  <a:pt x="286651" y="246126"/>
                </a:lnTo>
                <a:lnTo>
                  <a:pt x="183984" y="143471"/>
                </a:lnTo>
                <a:lnTo>
                  <a:pt x="286651" y="40767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gdeaf0d618d_0_710"/>
          <p:cNvSpPr/>
          <p:nvPr/>
        </p:nvSpPr>
        <p:spPr>
          <a:xfrm>
            <a:off x="14763103" y="700937"/>
            <a:ext cx="287019" cy="287655"/>
          </a:xfrm>
          <a:custGeom>
            <a:rect b="b" l="l" r="r" t="t"/>
            <a:pathLst>
              <a:path extrusionOk="0" h="287655" w="287019">
                <a:moveTo>
                  <a:pt x="286651" y="41262"/>
                </a:moveTo>
                <a:lnTo>
                  <a:pt x="245884" y="495"/>
                </a:lnTo>
                <a:lnTo>
                  <a:pt x="143573" y="102806"/>
                </a:lnTo>
                <a:lnTo>
                  <a:pt x="40767" y="0"/>
                </a:lnTo>
                <a:lnTo>
                  <a:pt x="0" y="40767"/>
                </a:lnTo>
                <a:lnTo>
                  <a:pt x="102806" y="143573"/>
                </a:lnTo>
                <a:lnTo>
                  <a:pt x="0" y="246367"/>
                </a:lnTo>
                <a:lnTo>
                  <a:pt x="40767" y="287147"/>
                </a:lnTo>
                <a:lnTo>
                  <a:pt x="143573" y="184340"/>
                </a:lnTo>
                <a:lnTo>
                  <a:pt x="245884" y="286639"/>
                </a:lnTo>
                <a:lnTo>
                  <a:pt x="286651" y="245872"/>
                </a:lnTo>
                <a:lnTo>
                  <a:pt x="184340" y="143573"/>
                </a:lnTo>
                <a:lnTo>
                  <a:pt x="286651" y="4126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gdeaf0d618d_0_710"/>
          <p:cNvSpPr/>
          <p:nvPr/>
        </p:nvSpPr>
        <p:spPr>
          <a:xfrm>
            <a:off x="13734859" y="700976"/>
            <a:ext cx="287019" cy="287655"/>
          </a:xfrm>
          <a:custGeom>
            <a:rect b="b" l="l" r="r" t="t"/>
            <a:pathLst>
              <a:path extrusionOk="0" h="287655" w="287019">
                <a:moveTo>
                  <a:pt x="286639" y="41173"/>
                </a:moveTo>
                <a:lnTo>
                  <a:pt x="245872" y="406"/>
                </a:lnTo>
                <a:lnTo>
                  <a:pt x="143510" y="102768"/>
                </a:lnTo>
                <a:lnTo>
                  <a:pt x="40767" y="0"/>
                </a:lnTo>
                <a:lnTo>
                  <a:pt x="0" y="40779"/>
                </a:lnTo>
                <a:lnTo>
                  <a:pt x="102743" y="143535"/>
                </a:lnTo>
                <a:lnTo>
                  <a:pt x="0" y="246278"/>
                </a:lnTo>
                <a:lnTo>
                  <a:pt x="40767" y="287058"/>
                </a:lnTo>
                <a:lnTo>
                  <a:pt x="143510" y="184302"/>
                </a:lnTo>
                <a:lnTo>
                  <a:pt x="245872" y="286651"/>
                </a:lnTo>
                <a:lnTo>
                  <a:pt x="286639" y="245884"/>
                </a:lnTo>
                <a:lnTo>
                  <a:pt x="184277" y="143535"/>
                </a:lnTo>
                <a:lnTo>
                  <a:pt x="286639" y="4117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gdeaf0d618d_0_710"/>
          <p:cNvSpPr/>
          <p:nvPr/>
        </p:nvSpPr>
        <p:spPr>
          <a:xfrm>
            <a:off x="13220752" y="1195120"/>
            <a:ext cx="287019" cy="287019"/>
          </a:xfrm>
          <a:custGeom>
            <a:rect b="b" l="l" r="r" t="t"/>
            <a:pathLst>
              <a:path extrusionOk="0" h="287019" w="287019">
                <a:moveTo>
                  <a:pt x="286727" y="40970"/>
                </a:moveTo>
                <a:lnTo>
                  <a:pt x="245960" y="203"/>
                </a:lnTo>
                <a:lnTo>
                  <a:pt x="143484" y="102717"/>
                </a:lnTo>
                <a:lnTo>
                  <a:pt x="40779" y="0"/>
                </a:lnTo>
                <a:lnTo>
                  <a:pt x="0" y="40767"/>
                </a:lnTo>
                <a:lnTo>
                  <a:pt x="102717" y="143497"/>
                </a:lnTo>
                <a:lnTo>
                  <a:pt x="114" y="246126"/>
                </a:lnTo>
                <a:lnTo>
                  <a:pt x="40894" y="286893"/>
                </a:lnTo>
                <a:lnTo>
                  <a:pt x="143484" y="184264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251" y="143484"/>
                </a:lnTo>
                <a:lnTo>
                  <a:pt x="286727" y="4097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gdeaf0d618d_0_710"/>
          <p:cNvSpPr/>
          <p:nvPr/>
        </p:nvSpPr>
        <p:spPr>
          <a:xfrm>
            <a:off x="14249006" y="1195069"/>
            <a:ext cx="287019" cy="287655"/>
          </a:xfrm>
          <a:custGeom>
            <a:rect b="b" l="l" r="r" t="t"/>
            <a:pathLst>
              <a:path extrusionOk="0" h="287655" w="287019">
                <a:moveTo>
                  <a:pt x="286740" y="41363"/>
                </a:moveTo>
                <a:lnTo>
                  <a:pt x="245973" y="596"/>
                </a:lnTo>
                <a:lnTo>
                  <a:pt x="143662" y="102895"/>
                </a:lnTo>
                <a:lnTo>
                  <a:pt x="40767" y="0"/>
                </a:lnTo>
                <a:lnTo>
                  <a:pt x="0" y="40767"/>
                </a:lnTo>
                <a:lnTo>
                  <a:pt x="102895" y="143662"/>
                </a:lnTo>
                <a:lnTo>
                  <a:pt x="88" y="246468"/>
                </a:lnTo>
                <a:lnTo>
                  <a:pt x="40855" y="287248"/>
                </a:lnTo>
                <a:lnTo>
                  <a:pt x="143662" y="184442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429" y="143675"/>
                </a:lnTo>
                <a:lnTo>
                  <a:pt x="286740" y="4136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gdeaf0d618d_0_710"/>
          <p:cNvSpPr/>
          <p:nvPr/>
        </p:nvSpPr>
        <p:spPr>
          <a:xfrm>
            <a:off x="15277250" y="1195120"/>
            <a:ext cx="287019" cy="287655"/>
          </a:xfrm>
          <a:custGeom>
            <a:rect b="b" l="l" r="r" t="t"/>
            <a:pathLst>
              <a:path extrusionOk="0" h="287655" w="287019">
                <a:moveTo>
                  <a:pt x="286651" y="41338"/>
                </a:moveTo>
                <a:lnTo>
                  <a:pt x="245884" y="571"/>
                </a:lnTo>
                <a:lnTo>
                  <a:pt x="143611" y="102844"/>
                </a:lnTo>
                <a:lnTo>
                  <a:pt x="40779" y="0"/>
                </a:lnTo>
                <a:lnTo>
                  <a:pt x="0" y="40767"/>
                </a:lnTo>
                <a:lnTo>
                  <a:pt x="102831" y="143611"/>
                </a:lnTo>
                <a:lnTo>
                  <a:pt x="0" y="246443"/>
                </a:lnTo>
                <a:lnTo>
                  <a:pt x="40779" y="287223"/>
                </a:lnTo>
                <a:lnTo>
                  <a:pt x="143611" y="184391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378" y="143611"/>
                </a:lnTo>
                <a:lnTo>
                  <a:pt x="286651" y="41338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6" name="Google Shape;1376;gdeaf0d618d_0_7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91641" y="755028"/>
            <a:ext cx="144581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7" name="Google Shape;1377;gdeaf0d618d_0_7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20016" y="754979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8" name="Google Shape;1378;gdeaf0d618d_0_7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348264" y="755028"/>
            <a:ext cx="144581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9" name="Google Shape;1379;gdeaf0d618d_0_7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05844" y="243605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0" name="Google Shape;1380;gdeaf0d618d_0_7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834220" y="243556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1" name="Google Shape;1381;gdeaf0d618d_0_7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862467" y="243630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2" name="Google Shape;1382;gdeaf0d618d_0_7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05811" y="1266551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3" name="Google Shape;1383;gdeaf0d618d_0_7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34188" y="1266625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4" name="Google Shape;1384;gdeaf0d618d_0_7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862436" y="1266575"/>
            <a:ext cx="144582" cy="145356"/>
          </a:xfrm>
          <a:prstGeom prst="rect">
            <a:avLst/>
          </a:prstGeom>
          <a:noFill/>
          <a:ln>
            <a:noFill/>
          </a:ln>
        </p:spPr>
      </p:pic>
      <p:sp>
        <p:nvSpPr>
          <p:cNvPr id="1385" name="Google Shape;1385;gdeaf0d618d_0_710"/>
          <p:cNvSpPr txBox="1"/>
          <p:nvPr/>
        </p:nvSpPr>
        <p:spPr>
          <a:xfrm>
            <a:off x="1015975" y="770450"/>
            <a:ext cx="9825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Continuous Integration e Continuous Delivery são importantes para projetos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6" name="Google Shape;1386;gdeaf0d618d_0_710"/>
          <p:cNvSpPr txBox="1"/>
          <p:nvPr/>
        </p:nvSpPr>
        <p:spPr>
          <a:xfrm>
            <a:off x="1482925" y="1917575"/>
            <a:ext cx="10146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É preciso ser dinâmico e entregar novas features em ciclos curtos e com qualidade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7" name="Google Shape;1387;gdeaf0d618d_0_710"/>
          <p:cNvSpPr txBox="1"/>
          <p:nvPr/>
        </p:nvSpPr>
        <p:spPr>
          <a:xfrm>
            <a:off x="1482925" y="3162250"/>
            <a:ext cx="10431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Para realizar a entrega é necessário garantir que o código está testado e segue os padrões de lint definidos pela equipe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8" name="Google Shape;1388;gdeaf0d618d_0_710"/>
          <p:cNvSpPr/>
          <p:nvPr/>
        </p:nvSpPr>
        <p:spPr>
          <a:xfrm>
            <a:off x="1015974" y="206498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gdeaf0d618d_0_710"/>
          <p:cNvSpPr txBox="1"/>
          <p:nvPr/>
        </p:nvSpPr>
        <p:spPr>
          <a:xfrm>
            <a:off x="1482925" y="4495800"/>
            <a:ext cx="7221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 utilização de CI / CD pode evitar que falhas sejam incorporados ao projetos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0" name="Google Shape;1390;gdeaf0d618d_0_710"/>
          <p:cNvSpPr/>
          <p:nvPr/>
        </p:nvSpPr>
        <p:spPr>
          <a:xfrm>
            <a:off x="1015999" y="6047462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gdeaf0d618d_0_710"/>
          <p:cNvSpPr txBox="1"/>
          <p:nvPr/>
        </p:nvSpPr>
        <p:spPr>
          <a:xfrm>
            <a:off x="1482950" y="5862000"/>
            <a:ext cx="7221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Algumas ferramenta podem ajudar na implementação do CI / CD no projeto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2" name="Google Shape;1392;gdeaf0d618d_0_7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14672" y="7973486"/>
            <a:ext cx="251302" cy="1994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3" name="Google Shape;1393;gdeaf0d618d_0_710"/>
          <p:cNvGrpSpPr/>
          <p:nvPr/>
        </p:nvGrpSpPr>
        <p:grpSpPr>
          <a:xfrm>
            <a:off x="9278900" y="3079074"/>
            <a:ext cx="6430997" cy="5123791"/>
            <a:chOff x="9278900" y="3079074"/>
            <a:chExt cx="6430997" cy="5123791"/>
          </a:xfrm>
        </p:grpSpPr>
        <p:sp>
          <p:nvSpPr>
            <p:cNvPr id="1394" name="Google Shape;1394;gdeaf0d618d_0_710"/>
            <p:cNvSpPr/>
            <p:nvPr/>
          </p:nvSpPr>
          <p:spPr>
            <a:xfrm>
              <a:off x="10831950" y="3919239"/>
              <a:ext cx="548004" cy="105410"/>
            </a:xfrm>
            <a:custGeom>
              <a:rect b="b" l="l" r="r" t="t"/>
              <a:pathLst>
                <a:path extrusionOk="0" h="105410" w="548004">
                  <a:moveTo>
                    <a:pt x="146993" y="0"/>
                  </a:moveTo>
                  <a:lnTo>
                    <a:pt x="102905" y="7245"/>
                  </a:lnTo>
                  <a:lnTo>
                    <a:pt x="55852" y="26212"/>
                  </a:lnTo>
                  <a:lnTo>
                    <a:pt x="5485" y="59345"/>
                  </a:lnTo>
                  <a:lnTo>
                    <a:pt x="0" y="70314"/>
                  </a:lnTo>
                  <a:lnTo>
                    <a:pt x="436" y="76173"/>
                  </a:lnTo>
                  <a:lnTo>
                    <a:pt x="3489" y="81284"/>
                  </a:lnTo>
                  <a:lnTo>
                    <a:pt x="8600" y="84961"/>
                  </a:lnTo>
                  <a:lnTo>
                    <a:pt x="14459" y="86768"/>
                  </a:lnTo>
                  <a:lnTo>
                    <a:pt x="20318" y="86332"/>
                  </a:lnTo>
                  <a:lnTo>
                    <a:pt x="25429" y="83278"/>
                  </a:lnTo>
                  <a:lnTo>
                    <a:pt x="76796" y="50655"/>
                  </a:lnTo>
                  <a:lnTo>
                    <a:pt x="123897" y="34376"/>
                  </a:lnTo>
                  <a:lnTo>
                    <a:pt x="167784" y="31172"/>
                  </a:lnTo>
                  <a:lnTo>
                    <a:pt x="209511" y="37774"/>
                  </a:lnTo>
                  <a:lnTo>
                    <a:pt x="250130" y="50914"/>
                  </a:lnTo>
                  <a:lnTo>
                    <a:pt x="290693" y="67322"/>
                  </a:lnTo>
                  <a:lnTo>
                    <a:pt x="323664" y="81657"/>
                  </a:lnTo>
                  <a:lnTo>
                    <a:pt x="357009" y="93749"/>
                  </a:lnTo>
                  <a:lnTo>
                    <a:pt x="391102" y="102101"/>
                  </a:lnTo>
                  <a:lnTo>
                    <a:pt x="426316" y="105217"/>
                  </a:lnTo>
                  <a:lnTo>
                    <a:pt x="453616" y="102880"/>
                  </a:lnTo>
                  <a:lnTo>
                    <a:pt x="481663" y="95494"/>
                  </a:lnTo>
                  <a:lnTo>
                    <a:pt x="510458" y="82499"/>
                  </a:lnTo>
                  <a:lnTo>
                    <a:pt x="540001" y="63333"/>
                  </a:lnTo>
                  <a:lnTo>
                    <a:pt x="547979" y="59344"/>
                  </a:lnTo>
                  <a:lnTo>
                    <a:pt x="547979" y="49372"/>
                  </a:lnTo>
                  <a:lnTo>
                    <a:pt x="543990" y="43388"/>
                  </a:lnTo>
                  <a:lnTo>
                    <a:pt x="540001" y="35410"/>
                  </a:lnTo>
                  <a:lnTo>
                    <a:pt x="530029" y="35411"/>
                  </a:lnTo>
                  <a:lnTo>
                    <a:pt x="524046" y="39400"/>
                  </a:lnTo>
                  <a:lnTo>
                    <a:pt x="475732" y="65440"/>
                  </a:lnTo>
                  <a:lnTo>
                    <a:pt x="430481" y="74439"/>
                  </a:lnTo>
                  <a:lnTo>
                    <a:pt x="387050" y="70418"/>
                  </a:lnTo>
                  <a:lnTo>
                    <a:pt x="344193" y="57398"/>
                  </a:lnTo>
                  <a:lnTo>
                    <a:pt x="300665" y="39400"/>
                  </a:lnTo>
                  <a:lnTo>
                    <a:pt x="264951" y="24177"/>
                  </a:lnTo>
                  <a:lnTo>
                    <a:pt x="227667" y="10908"/>
                  </a:lnTo>
                  <a:lnTo>
                    <a:pt x="188464" y="2035"/>
                  </a:lnTo>
                  <a:lnTo>
                    <a:pt x="1469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5" name="Google Shape;1395;gdeaf0d618d_0_7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320541" y="3079074"/>
              <a:ext cx="6389356" cy="51237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6" name="Google Shape;1396;gdeaf0d618d_0_71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278900" y="6795529"/>
              <a:ext cx="106537" cy="10653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97" name="Google Shape;1397;gdeaf0d618d_0_71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424242" y="2897584"/>
            <a:ext cx="91746" cy="91744"/>
          </a:xfrm>
          <a:prstGeom prst="rect">
            <a:avLst/>
          </a:prstGeom>
          <a:noFill/>
          <a:ln>
            <a:noFill/>
          </a:ln>
        </p:spPr>
      </p:pic>
      <p:sp>
        <p:nvSpPr>
          <p:cNvPr id="1398" name="Google Shape;1398;gdeaf0d618d_0_710"/>
          <p:cNvSpPr/>
          <p:nvPr/>
        </p:nvSpPr>
        <p:spPr>
          <a:xfrm>
            <a:off x="13611730" y="2897584"/>
            <a:ext cx="678180" cy="32385"/>
          </a:xfrm>
          <a:custGeom>
            <a:rect b="b" l="l" r="r" t="t"/>
            <a:pathLst>
              <a:path extrusionOk="0" h="32385" w="678180">
                <a:moveTo>
                  <a:pt x="670140" y="0"/>
                </a:moveTo>
                <a:lnTo>
                  <a:pt x="522550" y="0"/>
                </a:lnTo>
                <a:lnTo>
                  <a:pt x="516567" y="5983"/>
                </a:lnTo>
                <a:lnTo>
                  <a:pt x="516567" y="25927"/>
                </a:lnTo>
                <a:lnTo>
                  <a:pt x="524544" y="31910"/>
                </a:lnTo>
                <a:lnTo>
                  <a:pt x="670140" y="31910"/>
                </a:lnTo>
                <a:lnTo>
                  <a:pt x="678118" y="25927"/>
                </a:lnTo>
                <a:lnTo>
                  <a:pt x="678118" y="5983"/>
                </a:lnTo>
                <a:lnTo>
                  <a:pt x="670140" y="0"/>
                </a:lnTo>
                <a:close/>
              </a:path>
              <a:path extrusionOk="0" h="32385" w="678180">
                <a:moveTo>
                  <a:pt x="410860" y="0"/>
                </a:moveTo>
                <a:lnTo>
                  <a:pt x="263269" y="0"/>
                </a:lnTo>
                <a:lnTo>
                  <a:pt x="257286" y="5983"/>
                </a:lnTo>
                <a:lnTo>
                  <a:pt x="257286" y="25927"/>
                </a:lnTo>
                <a:lnTo>
                  <a:pt x="265264" y="31910"/>
                </a:lnTo>
                <a:lnTo>
                  <a:pt x="410860" y="31910"/>
                </a:lnTo>
                <a:lnTo>
                  <a:pt x="418837" y="25927"/>
                </a:lnTo>
                <a:lnTo>
                  <a:pt x="418837" y="5983"/>
                </a:lnTo>
                <a:lnTo>
                  <a:pt x="410860" y="0"/>
                </a:lnTo>
                <a:close/>
              </a:path>
              <a:path extrusionOk="0" h="32385" w="678180">
                <a:moveTo>
                  <a:pt x="153573" y="0"/>
                </a:moveTo>
                <a:lnTo>
                  <a:pt x="5983" y="0"/>
                </a:lnTo>
                <a:lnTo>
                  <a:pt x="0" y="5983"/>
                </a:lnTo>
                <a:lnTo>
                  <a:pt x="0" y="25927"/>
                </a:lnTo>
                <a:lnTo>
                  <a:pt x="7977" y="31910"/>
                </a:lnTo>
                <a:lnTo>
                  <a:pt x="153573" y="31910"/>
                </a:lnTo>
                <a:lnTo>
                  <a:pt x="161551" y="25927"/>
                </a:lnTo>
                <a:lnTo>
                  <a:pt x="161551" y="5983"/>
                </a:lnTo>
                <a:lnTo>
                  <a:pt x="15357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9" name="Google Shape;1399;gdeaf0d618d_0_71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4383573" y="2895600"/>
            <a:ext cx="93739" cy="937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0" name="Google Shape;1400;gdeaf0d618d_0_710"/>
          <p:cNvGrpSpPr/>
          <p:nvPr/>
        </p:nvGrpSpPr>
        <p:grpSpPr>
          <a:xfrm>
            <a:off x="11921782" y="3666515"/>
            <a:ext cx="2292344" cy="2454319"/>
            <a:chOff x="11921782" y="3666515"/>
            <a:chExt cx="2292344" cy="2454319"/>
          </a:xfrm>
        </p:grpSpPr>
        <p:sp>
          <p:nvSpPr>
            <p:cNvPr id="1401" name="Google Shape;1401;gdeaf0d618d_0_710"/>
            <p:cNvSpPr/>
            <p:nvPr/>
          </p:nvSpPr>
          <p:spPr>
            <a:xfrm>
              <a:off x="12357224" y="4116238"/>
              <a:ext cx="1388744" cy="1990725"/>
            </a:xfrm>
            <a:custGeom>
              <a:rect b="b" l="l" r="r" t="t"/>
              <a:pathLst>
                <a:path extrusionOk="0" h="1990725" w="1388744">
                  <a:moveTo>
                    <a:pt x="1388148" y="0"/>
                  </a:moveTo>
                  <a:lnTo>
                    <a:pt x="526539" y="0"/>
                  </a:lnTo>
                  <a:lnTo>
                    <a:pt x="0" y="1990476"/>
                  </a:lnTo>
                  <a:lnTo>
                    <a:pt x="859615" y="1990476"/>
                  </a:lnTo>
                  <a:lnTo>
                    <a:pt x="1110917" y="1045100"/>
                  </a:lnTo>
                  <a:lnTo>
                    <a:pt x="1362221" y="95734"/>
                  </a:lnTo>
                  <a:lnTo>
                    <a:pt x="1388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gdeaf0d618d_0_710"/>
            <p:cNvSpPr/>
            <p:nvPr/>
          </p:nvSpPr>
          <p:spPr>
            <a:xfrm>
              <a:off x="12339266" y="4100264"/>
              <a:ext cx="1426209" cy="2020570"/>
            </a:xfrm>
            <a:custGeom>
              <a:rect b="b" l="l" r="r" t="t"/>
              <a:pathLst>
                <a:path extrusionOk="0" h="2020570" w="1426209">
                  <a:moveTo>
                    <a:pt x="1426042" y="0"/>
                  </a:moveTo>
                  <a:lnTo>
                    <a:pt x="534516" y="0"/>
                  </a:lnTo>
                  <a:lnTo>
                    <a:pt x="528533" y="21938"/>
                  </a:lnTo>
                  <a:lnTo>
                    <a:pt x="9972" y="1982499"/>
                  </a:lnTo>
                  <a:lnTo>
                    <a:pt x="0" y="2020393"/>
                  </a:lnTo>
                  <a:lnTo>
                    <a:pt x="891526" y="2020393"/>
                  </a:lnTo>
                  <a:lnTo>
                    <a:pt x="897509" y="1998454"/>
                  </a:lnTo>
                  <a:lnTo>
                    <a:pt x="899091" y="1992471"/>
                  </a:lnTo>
                  <a:lnTo>
                    <a:pt x="35900" y="1992471"/>
                  </a:lnTo>
                  <a:lnTo>
                    <a:pt x="554461" y="31911"/>
                  </a:lnTo>
                  <a:lnTo>
                    <a:pt x="1385642" y="31911"/>
                  </a:lnTo>
                  <a:lnTo>
                    <a:pt x="1386153" y="29916"/>
                  </a:lnTo>
                  <a:lnTo>
                    <a:pt x="1417732" y="29916"/>
                  </a:lnTo>
                  <a:lnTo>
                    <a:pt x="1426042" y="0"/>
                  </a:lnTo>
                  <a:close/>
                </a:path>
                <a:path extrusionOk="0" h="2020570" w="1426209">
                  <a:moveTo>
                    <a:pt x="1386153" y="29916"/>
                  </a:moveTo>
                  <a:lnTo>
                    <a:pt x="1366208" y="107701"/>
                  </a:lnTo>
                  <a:lnTo>
                    <a:pt x="867592" y="1992471"/>
                  </a:lnTo>
                  <a:lnTo>
                    <a:pt x="899091" y="1992471"/>
                  </a:lnTo>
                  <a:lnTo>
                    <a:pt x="1396125" y="113684"/>
                  </a:lnTo>
                  <a:lnTo>
                    <a:pt x="1416070" y="35900"/>
                  </a:lnTo>
                  <a:lnTo>
                    <a:pt x="1417178" y="31911"/>
                  </a:lnTo>
                  <a:lnTo>
                    <a:pt x="1386153" y="31911"/>
                  </a:lnTo>
                  <a:lnTo>
                    <a:pt x="1386153" y="29916"/>
                  </a:lnTo>
                  <a:close/>
                </a:path>
                <a:path extrusionOk="0" h="2020570" w="1426209">
                  <a:moveTo>
                    <a:pt x="1417732" y="29916"/>
                  </a:moveTo>
                  <a:lnTo>
                    <a:pt x="1386153" y="29916"/>
                  </a:lnTo>
                  <a:lnTo>
                    <a:pt x="1386153" y="31911"/>
                  </a:lnTo>
                  <a:lnTo>
                    <a:pt x="1417178" y="31911"/>
                  </a:lnTo>
                  <a:lnTo>
                    <a:pt x="1417732" y="299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gdeaf0d618d_0_710"/>
            <p:cNvSpPr/>
            <p:nvPr/>
          </p:nvSpPr>
          <p:spPr>
            <a:xfrm>
              <a:off x="12375163" y="4758444"/>
              <a:ext cx="686434" cy="1334770"/>
            </a:xfrm>
            <a:custGeom>
              <a:rect b="b" l="l" r="r" t="t"/>
              <a:pathLst>
                <a:path extrusionOk="0" h="1334770" w="686434">
                  <a:moveTo>
                    <a:pt x="353020" y="0"/>
                  </a:moveTo>
                  <a:lnTo>
                    <a:pt x="0" y="1334298"/>
                  </a:lnTo>
                  <a:lnTo>
                    <a:pt x="341053" y="1334298"/>
                  </a:lnTo>
                  <a:lnTo>
                    <a:pt x="379439" y="1304815"/>
                  </a:lnTo>
                  <a:lnTo>
                    <a:pt x="416005" y="1273268"/>
                  </a:lnTo>
                  <a:lnTo>
                    <a:pt x="450660" y="1239739"/>
                  </a:lnTo>
                  <a:lnTo>
                    <a:pt x="483314" y="1204314"/>
                  </a:lnTo>
                  <a:lnTo>
                    <a:pt x="513877" y="1167078"/>
                  </a:lnTo>
                  <a:lnTo>
                    <a:pt x="542256" y="1128116"/>
                  </a:lnTo>
                  <a:lnTo>
                    <a:pt x="568363" y="1087511"/>
                  </a:lnTo>
                  <a:lnTo>
                    <a:pt x="592106" y="1045349"/>
                  </a:lnTo>
                  <a:lnTo>
                    <a:pt x="613396" y="1001715"/>
                  </a:lnTo>
                  <a:lnTo>
                    <a:pt x="632140" y="956693"/>
                  </a:lnTo>
                  <a:lnTo>
                    <a:pt x="648249" y="910368"/>
                  </a:lnTo>
                  <a:lnTo>
                    <a:pt x="661633" y="862824"/>
                  </a:lnTo>
                  <a:lnTo>
                    <a:pt x="672200" y="814147"/>
                  </a:lnTo>
                  <a:lnTo>
                    <a:pt x="679860" y="764422"/>
                  </a:lnTo>
                  <a:lnTo>
                    <a:pt x="684522" y="713732"/>
                  </a:lnTo>
                  <a:lnTo>
                    <a:pt x="686096" y="662162"/>
                  </a:lnTo>
                  <a:lnTo>
                    <a:pt x="684591" y="611669"/>
                  </a:lnTo>
                  <a:lnTo>
                    <a:pt x="680128" y="561968"/>
                  </a:lnTo>
                  <a:lnTo>
                    <a:pt x="672791" y="513149"/>
                  </a:lnTo>
                  <a:lnTo>
                    <a:pt x="662661" y="465302"/>
                  </a:lnTo>
                  <a:lnTo>
                    <a:pt x="649820" y="418519"/>
                  </a:lnTo>
                  <a:lnTo>
                    <a:pt x="634349" y="372891"/>
                  </a:lnTo>
                  <a:lnTo>
                    <a:pt x="616331" y="328507"/>
                  </a:lnTo>
                  <a:lnTo>
                    <a:pt x="595846" y="285458"/>
                  </a:lnTo>
                  <a:lnTo>
                    <a:pt x="572978" y="243834"/>
                  </a:lnTo>
                  <a:lnTo>
                    <a:pt x="547808" y="203727"/>
                  </a:lnTo>
                  <a:lnTo>
                    <a:pt x="520417" y="165227"/>
                  </a:lnTo>
                  <a:lnTo>
                    <a:pt x="490888" y="128424"/>
                  </a:lnTo>
                  <a:lnTo>
                    <a:pt x="459301" y="93410"/>
                  </a:lnTo>
                  <a:lnTo>
                    <a:pt x="425740" y="60274"/>
                  </a:lnTo>
                  <a:lnTo>
                    <a:pt x="390286" y="29107"/>
                  </a:lnTo>
                  <a:lnTo>
                    <a:pt x="353020" y="0"/>
                  </a:lnTo>
                  <a:close/>
                </a:path>
              </a:pathLst>
            </a:custGeom>
            <a:solidFill>
              <a:srgbClr val="001C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gdeaf0d618d_0_710"/>
            <p:cNvSpPr/>
            <p:nvPr/>
          </p:nvSpPr>
          <p:spPr>
            <a:xfrm>
              <a:off x="12830443" y="4924784"/>
              <a:ext cx="206375" cy="206375"/>
            </a:xfrm>
            <a:custGeom>
              <a:rect b="b" l="l" r="r" t="t"/>
              <a:pathLst>
                <a:path extrusionOk="0" h="206375" w="206375">
                  <a:moveTo>
                    <a:pt x="161521" y="0"/>
                  </a:moveTo>
                  <a:lnTo>
                    <a:pt x="0" y="44480"/>
                  </a:lnTo>
                  <a:lnTo>
                    <a:pt x="44480" y="206001"/>
                  </a:lnTo>
                  <a:lnTo>
                    <a:pt x="206001" y="161521"/>
                  </a:lnTo>
                  <a:lnTo>
                    <a:pt x="1615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gdeaf0d618d_0_710"/>
            <p:cNvSpPr/>
            <p:nvPr/>
          </p:nvSpPr>
          <p:spPr>
            <a:xfrm>
              <a:off x="13060332" y="3666515"/>
              <a:ext cx="1153794" cy="1490979"/>
            </a:xfrm>
            <a:custGeom>
              <a:rect b="b" l="l" r="r" t="t"/>
              <a:pathLst>
                <a:path extrusionOk="0" h="1490979" w="1153794">
                  <a:moveTo>
                    <a:pt x="786159" y="0"/>
                  </a:moveTo>
                  <a:lnTo>
                    <a:pt x="743462" y="4804"/>
                  </a:lnTo>
                  <a:lnTo>
                    <a:pt x="695004" y="15255"/>
                  </a:lnTo>
                  <a:lnTo>
                    <a:pt x="641228" y="30975"/>
                  </a:lnTo>
                  <a:lnTo>
                    <a:pt x="582576" y="51587"/>
                  </a:lnTo>
                  <a:lnTo>
                    <a:pt x="519491" y="76714"/>
                  </a:lnTo>
                  <a:lnTo>
                    <a:pt x="477680" y="86728"/>
                  </a:lnTo>
                  <a:lnTo>
                    <a:pt x="436163" y="99400"/>
                  </a:lnTo>
                  <a:lnTo>
                    <a:pt x="395164" y="114910"/>
                  </a:lnTo>
                  <a:lnTo>
                    <a:pt x="354905" y="133437"/>
                  </a:lnTo>
                  <a:lnTo>
                    <a:pt x="315610" y="155162"/>
                  </a:lnTo>
                  <a:lnTo>
                    <a:pt x="277503" y="180264"/>
                  </a:lnTo>
                  <a:lnTo>
                    <a:pt x="240806" y="208923"/>
                  </a:lnTo>
                  <a:lnTo>
                    <a:pt x="205744" y="241318"/>
                  </a:lnTo>
                  <a:lnTo>
                    <a:pt x="172538" y="277630"/>
                  </a:lnTo>
                  <a:lnTo>
                    <a:pt x="141414" y="318038"/>
                  </a:lnTo>
                  <a:lnTo>
                    <a:pt x="112594" y="362721"/>
                  </a:lnTo>
                  <a:lnTo>
                    <a:pt x="86301" y="411860"/>
                  </a:lnTo>
                  <a:lnTo>
                    <a:pt x="62758" y="465634"/>
                  </a:lnTo>
                  <a:lnTo>
                    <a:pt x="62758" y="467629"/>
                  </a:lnTo>
                  <a:lnTo>
                    <a:pt x="60764" y="467629"/>
                  </a:lnTo>
                  <a:lnTo>
                    <a:pt x="60764" y="469624"/>
                  </a:lnTo>
                  <a:lnTo>
                    <a:pt x="43967" y="516891"/>
                  </a:lnTo>
                  <a:lnTo>
                    <a:pt x="29931" y="563894"/>
                  </a:lnTo>
                  <a:lnTo>
                    <a:pt x="18624" y="610597"/>
                  </a:lnTo>
                  <a:lnTo>
                    <a:pt x="10010" y="656964"/>
                  </a:lnTo>
                  <a:lnTo>
                    <a:pt x="4058" y="702960"/>
                  </a:lnTo>
                  <a:lnTo>
                    <a:pt x="732" y="748551"/>
                  </a:lnTo>
                  <a:lnTo>
                    <a:pt x="0" y="793700"/>
                  </a:lnTo>
                  <a:lnTo>
                    <a:pt x="1827" y="838373"/>
                  </a:lnTo>
                  <a:lnTo>
                    <a:pt x="6180" y="882534"/>
                  </a:lnTo>
                  <a:lnTo>
                    <a:pt x="13025" y="926149"/>
                  </a:lnTo>
                  <a:lnTo>
                    <a:pt x="22328" y="969181"/>
                  </a:lnTo>
                  <a:lnTo>
                    <a:pt x="34057" y="1011597"/>
                  </a:lnTo>
                  <a:lnTo>
                    <a:pt x="48176" y="1053359"/>
                  </a:lnTo>
                  <a:lnTo>
                    <a:pt x="64653" y="1094434"/>
                  </a:lnTo>
                  <a:lnTo>
                    <a:pt x="83453" y="1134786"/>
                  </a:lnTo>
                  <a:lnTo>
                    <a:pt x="104543" y="1174380"/>
                  </a:lnTo>
                  <a:lnTo>
                    <a:pt x="127890" y="1213180"/>
                  </a:lnTo>
                  <a:lnTo>
                    <a:pt x="153459" y="1251152"/>
                  </a:lnTo>
                  <a:lnTo>
                    <a:pt x="181217" y="1288259"/>
                  </a:lnTo>
                  <a:lnTo>
                    <a:pt x="211131" y="1324468"/>
                  </a:lnTo>
                  <a:lnTo>
                    <a:pt x="243165" y="1359742"/>
                  </a:lnTo>
                  <a:lnTo>
                    <a:pt x="277288" y="1394047"/>
                  </a:lnTo>
                  <a:lnTo>
                    <a:pt x="313465" y="1427346"/>
                  </a:lnTo>
                  <a:lnTo>
                    <a:pt x="351662" y="1459606"/>
                  </a:lnTo>
                  <a:lnTo>
                    <a:pt x="391845" y="1490790"/>
                  </a:lnTo>
                  <a:lnTo>
                    <a:pt x="555392" y="872506"/>
                  </a:lnTo>
                  <a:lnTo>
                    <a:pt x="531489" y="738877"/>
                  </a:lnTo>
                  <a:lnTo>
                    <a:pt x="558632" y="627685"/>
                  </a:lnTo>
                  <a:lnTo>
                    <a:pt x="601108" y="551646"/>
                  </a:lnTo>
                  <a:lnTo>
                    <a:pt x="623203" y="523474"/>
                  </a:lnTo>
                  <a:lnTo>
                    <a:pt x="624075" y="525157"/>
                  </a:lnTo>
                  <a:lnTo>
                    <a:pt x="627192" y="529458"/>
                  </a:lnTo>
                  <a:lnTo>
                    <a:pt x="633300" y="535255"/>
                  </a:lnTo>
                  <a:lnTo>
                    <a:pt x="643147" y="541425"/>
                  </a:lnTo>
                  <a:lnTo>
                    <a:pt x="663684" y="547221"/>
                  </a:lnTo>
                  <a:lnTo>
                    <a:pt x="693757" y="547408"/>
                  </a:lnTo>
                  <a:lnTo>
                    <a:pt x="735423" y="538620"/>
                  </a:lnTo>
                  <a:lnTo>
                    <a:pt x="790738" y="517491"/>
                  </a:lnTo>
                  <a:lnTo>
                    <a:pt x="849139" y="446470"/>
                  </a:lnTo>
                  <a:lnTo>
                    <a:pt x="857054" y="342726"/>
                  </a:lnTo>
                  <a:lnTo>
                    <a:pt x="841784" y="249080"/>
                  </a:lnTo>
                  <a:lnTo>
                    <a:pt x="830628" y="208349"/>
                  </a:lnTo>
                  <a:lnTo>
                    <a:pt x="878308" y="214613"/>
                  </a:lnTo>
                  <a:lnTo>
                    <a:pt x="984700" y="219568"/>
                  </a:lnTo>
                  <a:lnTo>
                    <a:pt x="1094832" y="202459"/>
                  </a:lnTo>
                  <a:lnTo>
                    <a:pt x="1153731" y="142532"/>
                  </a:lnTo>
                  <a:lnTo>
                    <a:pt x="1147138" y="125043"/>
                  </a:lnTo>
                  <a:lnTo>
                    <a:pt x="1121598" y="111655"/>
                  </a:lnTo>
                  <a:lnTo>
                    <a:pt x="1080434" y="101147"/>
                  </a:lnTo>
                  <a:lnTo>
                    <a:pt x="1026972" y="92301"/>
                  </a:lnTo>
                  <a:lnTo>
                    <a:pt x="896445" y="74720"/>
                  </a:lnTo>
                  <a:lnTo>
                    <a:pt x="896912" y="68082"/>
                  </a:lnTo>
                  <a:lnTo>
                    <a:pt x="875245" y="23244"/>
                  </a:lnTo>
                  <a:lnTo>
                    <a:pt x="822650" y="1220"/>
                  </a:lnTo>
                  <a:lnTo>
                    <a:pt x="7861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gdeaf0d618d_0_710"/>
            <p:cNvSpPr/>
            <p:nvPr/>
          </p:nvSpPr>
          <p:spPr>
            <a:xfrm>
              <a:off x="12070004" y="3751490"/>
              <a:ext cx="1880234" cy="2150110"/>
            </a:xfrm>
            <a:custGeom>
              <a:rect b="b" l="l" r="r" t="t"/>
              <a:pathLst>
                <a:path extrusionOk="0" h="2150110" w="1880234">
                  <a:moveTo>
                    <a:pt x="1392669" y="1862048"/>
                  </a:moveTo>
                  <a:lnTo>
                    <a:pt x="1369453" y="1816950"/>
                  </a:lnTo>
                  <a:lnTo>
                    <a:pt x="1289761" y="1791677"/>
                  </a:lnTo>
                  <a:lnTo>
                    <a:pt x="1224127" y="1788515"/>
                  </a:lnTo>
                  <a:lnTo>
                    <a:pt x="1138847" y="1792770"/>
                  </a:lnTo>
                  <a:lnTo>
                    <a:pt x="1170749" y="1742909"/>
                  </a:lnTo>
                  <a:lnTo>
                    <a:pt x="1190231" y="1743100"/>
                  </a:lnTo>
                  <a:lnTo>
                    <a:pt x="1232331" y="1736928"/>
                  </a:lnTo>
                  <a:lnTo>
                    <a:pt x="1272565" y="1714296"/>
                  </a:lnTo>
                  <a:lnTo>
                    <a:pt x="1286433" y="1665122"/>
                  </a:lnTo>
                  <a:lnTo>
                    <a:pt x="1278775" y="1648561"/>
                  </a:lnTo>
                  <a:lnTo>
                    <a:pt x="1260729" y="1635036"/>
                  </a:lnTo>
                  <a:lnTo>
                    <a:pt x="1233703" y="1624888"/>
                  </a:lnTo>
                  <a:lnTo>
                    <a:pt x="1199121" y="1618513"/>
                  </a:lnTo>
                  <a:lnTo>
                    <a:pt x="1158379" y="1616265"/>
                  </a:lnTo>
                  <a:lnTo>
                    <a:pt x="1112913" y="1618500"/>
                  </a:lnTo>
                  <a:lnTo>
                    <a:pt x="1064120" y="1625600"/>
                  </a:lnTo>
                  <a:lnTo>
                    <a:pt x="1013409" y="1637944"/>
                  </a:lnTo>
                  <a:lnTo>
                    <a:pt x="962202" y="1655864"/>
                  </a:lnTo>
                  <a:lnTo>
                    <a:pt x="911910" y="1679752"/>
                  </a:lnTo>
                  <a:lnTo>
                    <a:pt x="863955" y="1709978"/>
                  </a:lnTo>
                  <a:lnTo>
                    <a:pt x="819721" y="1746897"/>
                  </a:lnTo>
                  <a:lnTo>
                    <a:pt x="769912" y="1722869"/>
                  </a:lnTo>
                  <a:lnTo>
                    <a:pt x="722655" y="1695272"/>
                  </a:lnTo>
                  <a:lnTo>
                    <a:pt x="677976" y="1664614"/>
                  </a:lnTo>
                  <a:lnTo>
                    <a:pt x="635876" y="1631353"/>
                  </a:lnTo>
                  <a:lnTo>
                    <a:pt x="596379" y="1595970"/>
                  </a:lnTo>
                  <a:lnTo>
                    <a:pt x="559473" y="1558950"/>
                  </a:lnTo>
                  <a:lnTo>
                    <a:pt x="525183" y="1520761"/>
                  </a:lnTo>
                  <a:lnTo>
                    <a:pt x="493522" y="1481899"/>
                  </a:lnTo>
                  <a:lnTo>
                    <a:pt x="464489" y="1442834"/>
                  </a:lnTo>
                  <a:lnTo>
                    <a:pt x="438111" y="1404048"/>
                  </a:lnTo>
                  <a:lnTo>
                    <a:pt x="414388" y="1366024"/>
                  </a:lnTo>
                  <a:lnTo>
                    <a:pt x="393331" y="1329232"/>
                  </a:lnTo>
                  <a:lnTo>
                    <a:pt x="374967" y="1294155"/>
                  </a:lnTo>
                  <a:lnTo>
                    <a:pt x="356450" y="1255445"/>
                  </a:lnTo>
                  <a:lnTo>
                    <a:pt x="349034" y="1238300"/>
                  </a:lnTo>
                  <a:lnTo>
                    <a:pt x="311391" y="1279779"/>
                  </a:lnTo>
                  <a:lnTo>
                    <a:pt x="274802" y="1322108"/>
                  </a:lnTo>
                  <a:lnTo>
                    <a:pt x="238887" y="1364246"/>
                  </a:lnTo>
                  <a:lnTo>
                    <a:pt x="203263" y="1405140"/>
                  </a:lnTo>
                  <a:lnTo>
                    <a:pt x="167538" y="1443736"/>
                  </a:lnTo>
                  <a:lnTo>
                    <a:pt x="66154" y="1548282"/>
                  </a:lnTo>
                  <a:lnTo>
                    <a:pt x="32740" y="1583575"/>
                  </a:lnTo>
                  <a:lnTo>
                    <a:pt x="0" y="1619250"/>
                  </a:lnTo>
                  <a:lnTo>
                    <a:pt x="25146" y="1661845"/>
                  </a:lnTo>
                  <a:lnTo>
                    <a:pt x="53098" y="1705762"/>
                  </a:lnTo>
                  <a:lnTo>
                    <a:pt x="84429" y="1750796"/>
                  </a:lnTo>
                  <a:lnTo>
                    <a:pt x="119672" y="1796757"/>
                  </a:lnTo>
                  <a:lnTo>
                    <a:pt x="163055" y="1847646"/>
                  </a:lnTo>
                  <a:lnTo>
                    <a:pt x="207822" y="1893328"/>
                  </a:lnTo>
                  <a:lnTo>
                    <a:pt x="253784" y="1934057"/>
                  </a:lnTo>
                  <a:lnTo>
                    <a:pt x="300723" y="1970138"/>
                  </a:lnTo>
                  <a:lnTo>
                    <a:pt x="348449" y="2001837"/>
                  </a:lnTo>
                  <a:lnTo>
                    <a:pt x="396773" y="2029460"/>
                  </a:lnTo>
                  <a:lnTo>
                    <a:pt x="445490" y="2053259"/>
                  </a:lnTo>
                  <a:lnTo>
                    <a:pt x="494411" y="2073541"/>
                  </a:lnTo>
                  <a:lnTo>
                    <a:pt x="543318" y="2090585"/>
                  </a:lnTo>
                  <a:lnTo>
                    <a:pt x="592035" y="2104669"/>
                  </a:lnTo>
                  <a:lnTo>
                    <a:pt x="640359" y="2116074"/>
                  </a:lnTo>
                  <a:lnTo>
                    <a:pt x="688098" y="2125091"/>
                  </a:lnTo>
                  <a:lnTo>
                    <a:pt x="735037" y="2131999"/>
                  </a:lnTo>
                  <a:lnTo>
                    <a:pt x="780986" y="2137092"/>
                  </a:lnTo>
                  <a:lnTo>
                    <a:pt x="825754" y="2140623"/>
                  </a:lnTo>
                  <a:lnTo>
                    <a:pt x="869149" y="2142909"/>
                  </a:lnTo>
                  <a:lnTo>
                    <a:pt x="910958" y="2144217"/>
                  </a:lnTo>
                  <a:lnTo>
                    <a:pt x="950988" y="2144826"/>
                  </a:lnTo>
                  <a:lnTo>
                    <a:pt x="1058456" y="2145322"/>
                  </a:lnTo>
                  <a:lnTo>
                    <a:pt x="1089406" y="2145995"/>
                  </a:lnTo>
                  <a:lnTo>
                    <a:pt x="1117600" y="2147379"/>
                  </a:lnTo>
                  <a:lnTo>
                    <a:pt x="1142834" y="2149779"/>
                  </a:lnTo>
                  <a:lnTo>
                    <a:pt x="1215224" y="2146541"/>
                  </a:lnTo>
                  <a:lnTo>
                    <a:pt x="1259751" y="2123846"/>
                  </a:lnTo>
                  <a:lnTo>
                    <a:pt x="1282230" y="2098167"/>
                  </a:lnTo>
                  <a:lnTo>
                    <a:pt x="1288427" y="2085949"/>
                  </a:lnTo>
                  <a:lnTo>
                    <a:pt x="1346415" y="2044941"/>
                  </a:lnTo>
                  <a:lnTo>
                    <a:pt x="1370952" y="1989721"/>
                  </a:lnTo>
                  <a:lnTo>
                    <a:pt x="1375651" y="1941233"/>
                  </a:lnTo>
                  <a:lnTo>
                    <a:pt x="1374190" y="1920417"/>
                  </a:lnTo>
                  <a:lnTo>
                    <a:pt x="1387716" y="1889975"/>
                  </a:lnTo>
                  <a:lnTo>
                    <a:pt x="1392669" y="1862048"/>
                  </a:lnTo>
                  <a:close/>
                </a:path>
                <a:path extrusionOk="0" h="2150110" w="1880234">
                  <a:moveTo>
                    <a:pt x="1806981" y="292684"/>
                  </a:moveTo>
                  <a:lnTo>
                    <a:pt x="1802688" y="286664"/>
                  </a:lnTo>
                  <a:lnTo>
                    <a:pt x="1795018" y="284949"/>
                  </a:lnTo>
                  <a:lnTo>
                    <a:pt x="1760118" y="291553"/>
                  </a:lnTo>
                  <a:lnTo>
                    <a:pt x="1725206" y="300405"/>
                  </a:lnTo>
                  <a:lnTo>
                    <a:pt x="1691805" y="313004"/>
                  </a:lnTo>
                  <a:lnTo>
                    <a:pt x="1661388" y="330822"/>
                  </a:lnTo>
                  <a:lnTo>
                    <a:pt x="1661388" y="324840"/>
                  </a:lnTo>
                  <a:lnTo>
                    <a:pt x="1659394" y="320852"/>
                  </a:lnTo>
                  <a:lnTo>
                    <a:pt x="1638630" y="284403"/>
                  </a:lnTo>
                  <a:lnTo>
                    <a:pt x="1639608" y="253428"/>
                  </a:lnTo>
                  <a:lnTo>
                    <a:pt x="1686255" y="206375"/>
                  </a:lnTo>
                  <a:lnTo>
                    <a:pt x="1721675" y="189522"/>
                  </a:lnTo>
                  <a:lnTo>
                    <a:pt x="1758302" y="176618"/>
                  </a:lnTo>
                  <a:lnTo>
                    <a:pt x="1791030" y="167284"/>
                  </a:lnTo>
                  <a:lnTo>
                    <a:pt x="1797100" y="162229"/>
                  </a:lnTo>
                  <a:lnTo>
                    <a:pt x="1797761" y="155308"/>
                  </a:lnTo>
                  <a:lnTo>
                    <a:pt x="1793557" y="149885"/>
                  </a:lnTo>
                  <a:lnTo>
                    <a:pt x="1785048" y="149326"/>
                  </a:lnTo>
                  <a:lnTo>
                    <a:pt x="1750745" y="159258"/>
                  </a:lnTo>
                  <a:lnTo>
                    <a:pt x="1714423" y="172707"/>
                  </a:lnTo>
                  <a:lnTo>
                    <a:pt x="1679511" y="189788"/>
                  </a:lnTo>
                  <a:lnTo>
                    <a:pt x="1627555" y="235458"/>
                  </a:lnTo>
                  <a:lnTo>
                    <a:pt x="1617319" y="264325"/>
                  </a:lnTo>
                  <a:lnTo>
                    <a:pt x="1622145" y="297395"/>
                  </a:lnTo>
                  <a:lnTo>
                    <a:pt x="1645437" y="334810"/>
                  </a:lnTo>
                  <a:lnTo>
                    <a:pt x="1649425" y="338797"/>
                  </a:lnTo>
                  <a:lnTo>
                    <a:pt x="1651419" y="338797"/>
                  </a:lnTo>
                  <a:lnTo>
                    <a:pt x="1647431" y="342798"/>
                  </a:lnTo>
                  <a:lnTo>
                    <a:pt x="1627289" y="367792"/>
                  </a:lnTo>
                  <a:lnTo>
                    <a:pt x="1616506" y="396138"/>
                  </a:lnTo>
                  <a:lnTo>
                    <a:pt x="1617700" y="425246"/>
                  </a:lnTo>
                  <a:lnTo>
                    <a:pt x="1633461" y="452488"/>
                  </a:lnTo>
                  <a:lnTo>
                    <a:pt x="1640128" y="455917"/>
                  </a:lnTo>
                  <a:lnTo>
                    <a:pt x="1646428" y="452983"/>
                  </a:lnTo>
                  <a:lnTo>
                    <a:pt x="1649730" y="446316"/>
                  </a:lnTo>
                  <a:lnTo>
                    <a:pt x="1647431" y="438531"/>
                  </a:lnTo>
                  <a:lnTo>
                    <a:pt x="1633994" y="405434"/>
                  </a:lnTo>
                  <a:lnTo>
                    <a:pt x="1646174" y="374205"/>
                  </a:lnTo>
                  <a:lnTo>
                    <a:pt x="1703273" y="330822"/>
                  </a:lnTo>
                  <a:lnTo>
                    <a:pt x="1752130" y="314871"/>
                  </a:lnTo>
                  <a:lnTo>
                    <a:pt x="1800999" y="304901"/>
                  </a:lnTo>
                  <a:lnTo>
                    <a:pt x="1806790" y="299821"/>
                  </a:lnTo>
                  <a:lnTo>
                    <a:pt x="1806981" y="292684"/>
                  </a:lnTo>
                  <a:close/>
                </a:path>
                <a:path extrusionOk="0" h="2150110" w="1880234">
                  <a:moveTo>
                    <a:pt x="1880006" y="11531"/>
                  </a:moveTo>
                  <a:lnTo>
                    <a:pt x="1879041" y="4457"/>
                  </a:lnTo>
                  <a:lnTo>
                    <a:pt x="1873961" y="0"/>
                  </a:lnTo>
                  <a:lnTo>
                    <a:pt x="1866823" y="1714"/>
                  </a:lnTo>
                  <a:lnTo>
                    <a:pt x="1823847" y="26835"/>
                  </a:lnTo>
                  <a:lnTo>
                    <a:pt x="1778825" y="45593"/>
                  </a:lnTo>
                  <a:lnTo>
                    <a:pt x="1731924" y="58369"/>
                  </a:lnTo>
                  <a:lnTo>
                    <a:pt x="1683334" y="65544"/>
                  </a:lnTo>
                  <a:lnTo>
                    <a:pt x="1677352" y="65544"/>
                  </a:lnTo>
                  <a:lnTo>
                    <a:pt x="1673364" y="69532"/>
                  </a:lnTo>
                  <a:lnTo>
                    <a:pt x="1673364" y="75514"/>
                  </a:lnTo>
                  <a:lnTo>
                    <a:pt x="1663801" y="121107"/>
                  </a:lnTo>
                  <a:lnTo>
                    <a:pt x="1638706" y="157530"/>
                  </a:lnTo>
                  <a:lnTo>
                    <a:pt x="1603527" y="186867"/>
                  </a:lnTo>
                  <a:lnTo>
                    <a:pt x="1563674" y="211137"/>
                  </a:lnTo>
                  <a:lnTo>
                    <a:pt x="1559331" y="217271"/>
                  </a:lnTo>
                  <a:lnTo>
                    <a:pt x="1560423" y="224345"/>
                  </a:lnTo>
                  <a:lnTo>
                    <a:pt x="1565630" y="228803"/>
                  </a:lnTo>
                  <a:lnTo>
                    <a:pt x="1573644" y="227088"/>
                  </a:lnTo>
                  <a:lnTo>
                    <a:pt x="1621510" y="196684"/>
                  </a:lnTo>
                  <a:lnTo>
                    <a:pt x="1663395" y="157289"/>
                  </a:lnTo>
                  <a:lnTo>
                    <a:pt x="1682902" y="121729"/>
                  </a:lnTo>
                  <a:lnTo>
                    <a:pt x="1687766" y="97980"/>
                  </a:lnTo>
                  <a:lnTo>
                    <a:pt x="1691309" y="89471"/>
                  </a:lnTo>
                  <a:lnTo>
                    <a:pt x="1705686" y="81026"/>
                  </a:lnTo>
                  <a:lnTo>
                    <a:pt x="1726971" y="75768"/>
                  </a:lnTo>
                  <a:lnTo>
                    <a:pt x="1767103" y="69532"/>
                  </a:lnTo>
                  <a:lnTo>
                    <a:pt x="1795995" y="59461"/>
                  </a:lnTo>
                  <a:lnTo>
                    <a:pt x="1823199" y="47345"/>
                  </a:lnTo>
                  <a:lnTo>
                    <a:pt x="1849285" y="33350"/>
                  </a:lnTo>
                  <a:lnTo>
                    <a:pt x="1874812" y="17678"/>
                  </a:lnTo>
                  <a:lnTo>
                    <a:pt x="1880006" y="115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gdeaf0d618d_0_710"/>
            <p:cNvSpPr/>
            <p:nvPr/>
          </p:nvSpPr>
          <p:spPr>
            <a:xfrm>
              <a:off x="11921782" y="4642738"/>
              <a:ext cx="1553209" cy="1275079"/>
            </a:xfrm>
            <a:custGeom>
              <a:rect b="b" l="l" r="r" t="t"/>
              <a:pathLst>
                <a:path extrusionOk="0" h="1275079" w="1553209">
                  <a:moveTo>
                    <a:pt x="1452600" y="1140587"/>
                  </a:moveTo>
                  <a:lnTo>
                    <a:pt x="1448295" y="1134567"/>
                  </a:lnTo>
                  <a:lnTo>
                    <a:pt x="1440637" y="1132852"/>
                  </a:lnTo>
                  <a:lnTo>
                    <a:pt x="1392999" y="1136916"/>
                  </a:lnTo>
                  <a:lnTo>
                    <a:pt x="1345857" y="1137043"/>
                  </a:lnTo>
                  <a:lnTo>
                    <a:pt x="1299184" y="1133144"/>
                  </a:lnTo>
                  <a:lnTo>
                    <a:pt x="1252994" y="1125131"/>
                  </a:lnTo>
                  <a:lnTo>
                    <a:pt x="1207274" y="1112913"/>
                  </a:lnTo>
                  <a:lnTo>
                    <a:pt x="1199616" y="1113790"/>
                  </a:lnTo>
                  <a:lnTo>
                    <a:pt x="1195311" y="1119898"/>
                  </a:lnTo>
                  <a:lnTo>
                    <a:pt x="1195501" y="1127493"/>
                  </a:lnTo>
                  <a:lnTo>
                    <a:pt x="1201293" y="1132852"/>
                  </a:lnTo>
                  <a:lnTo>
                    <a:pt x="1249400" y="1145082"/>
                  </a:lnTo>
                  <a:lnTo>
                    <a:pt x="1297990" y="1153083"/>
                  </a:lnTo>
                  <a:lnTo>
                    <a:pt x="1347050" y="1156982"/>
                  </a:lnTo>
                  <a:lnTo>
                    <a:pt x="1396593" y="1156855"/>
                  </a:lnTo>
                  <a:lnTo>
                    <a:pt x="1446618" y="1152804"/>
                  </a:lnTo>
                  <a:lnTo>
                    <a:pt x="1452410" y="1147724"/>
                  </a:lnTo>
                  <a:lnTo>
                    <a:pt x="1452600" y="1140587"/>
                  </a:lnTo>
                  <a:close/>
                </a:path>
                <a:path extrusionOk="0" h="1275079" w="1553209">
                  <a:moveTo>
                    <a:pt x="1498473" y="1030135"/>
                  </a:moveTo>
                  <a:lnTo>
                    <a:pt x="1494167" y="1024026"/>
                  </a:lnTo>
                  <a:lnTo>
                    <a:pt x="1486509" y="1023150"/>
                  </a:lnTo>
                  <a:lnTo>
                    <a:pt x="1442758" y="1030109"/>
                  </a:lnTo>
                  <a:lnTo>
                    <a:pt x="1396415" y="1029017"/>
                  </a:lnTo>
                  <a:lnTo>
                    <a:pt x="1349222" y="1022858"/>
                  </a:lnTo>
                  <a:lnTo>
                    <a:pt x="1302893" y="1014603"/>
                  </a:lnTo>
                  <a:lnTo>
                    <a:pt x="1259141" y="1007198"/>
                  </a:lnTo>
                  <a:lnTo>
                    <a:pt x="1252410" y="1009192"/>
                  </a:lnTo>
                  <a:lnTo>
                    <a:pt x="1250162" y="1015669"/>
                  </a:lnTo>
                  <a:lnTo>
                    <a:pt x="1252410" y="1022896"/>
                  </a:lnTo>
                  <a:lnTo>
                    <a:pt x="1259141" y="1027137"/>
                  </a:lnTo>
                  <a:lnTo>
                    <a:pt x="1304086" y="1034542"/>
                  </a:lnTo>
                  <a:lnTo>
                    <a:pt x="1351622" y="1042809"/>
                  </a:lnTo>
                  <a:lnTo>
                    <a:pt x="1400009" y="1048969"/>
                  </a:lnTo>
                  <a:lnTo>
                    <a:pt x="1447546" y="1050048"/>
                  </a:lnTo>
                  <a:lnTo>
                    <a:pt x="1492491" y="1043101"/>
                  </a:lnTo>
                  <a:lnTo>
                    <a:pt x="1498282" y="1037729"/>
                  </a:lnTo>
                  <a:lnTo>
                    <a:pt x="1498473" y="1030135"/>
                  </a:lnTo>
                  <a:close/>
                </a:path>
                <a:path extrusionOk="0" h="1275079" w="1553209">
                  <a:moveTo>
                    <a:pt x="1552829" y="975067"/>
                  </a:moveTo>
                  <a:lnTo>
                    <a:pt x="1550962" y="952042"/>
                  </a:lnTo>
                  <a:lnTo>
                    <a:pt x="1542364" y="931443"/>
                  </a:lnTo>
                  <a:lnTo>
                    <a:pt x="1524800" y="913333"/>
                  </a:lnTo>
                  <a:lnTo>
                    <a:pt x="1524660" y="913193"/>
                  </a:lnTo>
                  <a:lnTo>
                    <a:pt x="1524660" y="979309"/>
                  </a:lnTo>
                  <a:lnTo>
                    <a:pt x="1519275" y="998753"/>
                  </a:lnTo>
                  <a:lnTo>
                    <a:pt x="1508455" y="1021194"/>
                  </a:lnTo>
                  <a:lnTo>
                    <a:pt x="1506474" y="1025156"/>
                  </a:lnTo>
                  <a:lnTo>
                    <a:pt x="1506461" y="1031163"/>
                  </a:lnTo>
                  <a:lnTo>
                    <a:pt x="1503718" y="1094740"/>
                  </a:lnTo>
                  <a:lnTo>
                    <a:pt x="1482064" y="1144193"/>
                  </a:lnTo>
                  <a:lnTo>
                    <a:pt x="1430667" y="1180744"/>
                  </a:lnTo>
                  <a:lnTo>
                    <a:pt x="1422692" y="1182738"/>
                  </a:lnTo>
                  <a:lnTo>
                    <a:pt x="1420698" y="1190726"/>
                  </a:lnTo>
                  <a:lnTo>
                    <a:pt x="1415618" y="1200785"/>
                  </a:lnTo>
                  <a:lnTo>
                    <a:pt x="1396517" y="1221879"/>
                  </a:lnTo>
                  <a:lnTo>
                    <a:pt x="1357591" y="1240358"/>
                  </a:lnTo>
                  <a:lnTo>
                    <a:pt x="1293050" y="1242580"/>
                  </a:lnTo>
                  <a:lnTo>
                    <a:pt x="1262761" y="1239113"/>
                  </a:lnTo>
                  <a:lnTo>
                    <a:pt x="1228725" y="1237335"/>
                  </a:lnTo>
                  <a:lnTo>
                    <a:pt x="1190955" y="1236687"/>
                  </a:lnTo>
                  <a:lnTo>
                    <a:pt x="1074216" y="1235710"/>
                  </a:lnTo>
                  <a:lnTo>
                    <a:pt x="1034262" y="1234668"/>
                  </a:lnTo>
                  <a:lnTo>
                    <a:pt x="992962" y="1232890"/>
                  </a:lnTo>
                  <a:lnTo>
                    <a:pt x="950468" y="1230109"/>
                  </a:lnTo>
                  <a:lnTo>
                    <a:pt x="906957" y="1226070"/>
                  </a:lnTo>
                  <a:lnTo>
                    <a:pt x="862584" y="1220520"/>
                  </a:lnTo>
                  <a:lnTo>
                    <a:pt x="817511" y="1213205"/>
                  </a:lnTo>
                  <a:lnTo>
                    <a:pt x="771880" y="1203858"/>
                  </a:lnTo>
                  <a:lnTo>
                    <a:pt x="725881" y="1192212"/>
                  </a:lnTo>
                  <a:lnTo>
                    <a:pt x="679640" y="1178039"/>
                  </a:lnTo>
                  <a:lnTo>
                    <a:pt x="633349" y="1161059"/>
                  </a:lnTo>
                  <a:lnTo>
                    <a:pt x="587146" y="1141018"/>
                  </a:lnTo>
                  <a:lnTo>
                    <a:pt x="541197" y="1117676"/>
                  </a:lnTo>
                  <a:lnTo>
                    <a:pt x="495668" y="1090752"/>
                  </a:lnTo>
                  <a:lnTo>
                    <a:pt x="450723" y="1059992"/>
                  </a:lnTo>
                  <a:lnTo>
                    <a:pt x="406501" y="1025156"/>
                  </a:lnTo>
                  <a:lnTo>
                    <a:pt x="363181" y="985977"/>
                  </a:lnTo>
                  <a:lnTo>
                    <a:pt x="320916" y="942187"/>
                  </a:lnTo>
                  <a:lnTo>
                    <a:pt x="279869" y="893546"/>
                  </a:lnTo>
                  <a:lnTo>
                    <a:pt x="249224" y="852817"/>
                  </a:lnTo>
                  <a:lnTo>
                    <a:pt x="220281" y="811517"/>
                  </a:lnTo>
                  <a:lnTo>
                    <a:pt x="193192" y="769861"/>
                  </a:lnTo>
                  <a:lnTo>
                    <a:pt x="168173" y="728002"/>
                  </a:lnTo>
                  <a:lnTo>
                    <a:pt x="266115" y="623747"/>
                  </a:lnTo>
                  <a:lnTo>
                    <a:pt x="296075" y="591299"/>
                  </a:lnTo>
                  <a:lnTo>
                    <a:pt x="323748" y="560463"/>
                  </a:lnTo>
                  <a:lnTo>
                    <a:pt x="347675" y="535813"/>
                  </a:lnTo>
                  <a:lnTo>
                    <a:pt x="371614" y="509854"/>
                  </a:lnTo>
                  <a:lnTo>
                    <a:pt x="395541" y="482777"/>
                  </a:lnTo>
                  <a:lnTo>
                    <a:pt x="437426" y="433857"/>
                  </a:lnTo>
                  <a:lnTo>
                    <a:pt x="455371" y="413131"/>
                  </a:lnTo>
                  <a:lnTo>
                    <a:pt x="473329" y="392772"/>
                  </a:lnTo>
                  <a:lnTo>
                    <a:pt x="491274" y="372986"/>
                  </a:lnTo>
                  <a:lnTo>
                    <a:pt x="495731" y="384213"/>
                  </a:lnTo>
                  <a:lnTo>
                    <a:pt x="499999" y="393928"/>
                  </a:lnTo>
                  <a:lnTo>
                    <a:pt x="520484" y="434822"/>
                  </a:lnTo>
                  <a:lnTo>
                    <a:pt x="557466" y="499084"/>
                  </a:lnTo>
                  <a:lnTo>
                    <a:pt x="581253" y="535889"/>
                  </a:lnTo>
                  <a:lnTo>
                    <a:pt x="608596" y="574751"/>
                  </a:lnTo>
                  <a:lnTo>
                    <a:pt x="639508" y="614934"/>
                  </a:lnTo>
                  <a:lnTo>
                    <a:pt x="674027" y="655624"/>
                  </a:lnTo>
                  <a:lnTo>
                    <a:pt x="712177" y="696087"/>
                  </a:lnTo>
                  <a:lnTo>
                    <a:pt x="753960" y="735520"/>
                  </a:lnTo>
                  <a:lnTo>
                    <a:pt x="799477" y="773214"/>
                  </a:lnTo>
                  <a:lnTo>
                    <a:pt x="848550" y="808253"/>
                  </a:lnTo>
                  <a:lnTo>
                    <a:pt x="901407" y="839990"/>
                  </a:lnTo>
                  <a:lnTo>
                    <a:pt x="957986" y="867613"/>
                  </a:lnTo>
                  <a:lnTo>
                    <a:pt x="967955" y="871601"/>
                  </a:lnTo>
                  <a:lnTo>
                    <a:pt x="975931" y="865619"/>
                  </a:lnTo>
                  <a:lnTo>
                    <a:pt x="1012405" y="835710"/>
                  </a:lnTo>
                  <a:lnTo>
                    <a:pt x="1022794" y="827189"/>
                  </a:lnTo>
                  <a:lnTo>
                    <a:pt x="1073188" y="796582"/>
                  </a:lnTo>
                  <a:lnTo>
                    <a:pt x="1125512" y="773214"/>
                  </a:lnTo>
                  <a:lnTo>
                    <a:pt x="1178140" y="756488"/>
                  </a:lnTo>
                  <a:lnTo>
                    <a:pt x="1229423" y="745832"/>
                  </a:lnTo>
                  <a:lnTo>
                    <a:pt x="1277759" y="740638"/>
                  </a:lnTo>
                  <a:lnTo>
                    <a:pt x="1323619" y="740549"/>
                  </a:lnTo>
                  <a:lnTo>
                    <a:pt x="1359065" y="744283"/>
                  </a:lnTo>
                  <a:lnTo>
                    <a:pt x="1401038" y="757923"/>
                  </a:lnTo>
                  <a:lnTo>
                    <a:pt x="1419072" y="787120"/>
                  </a:lnTo>
                  <a:lnTo>
                    <a:pt x="1417205" y="797064"/>
                  </a:lnTo>
                  <a:lnTo>
                    <a:pt x="1386293" y="826731"/>
                  </a:lnTo>
                  <a:lnTo>
                    <a:pt x="1337183" y="836206"/>
                  </a:lnTo>
                  <a:lnTo>
                    <a:pt x="1318983" y="835710"/>
                  </a:lnTo>
                  <a:lnTo>
                    <a:pt x="1311008" y="835710"/>
                  </a:lnTo>
                  <a:lnTo>
                    <a:pt x="1257147" y="919467"/>
                  </a:lnTo>
                  <a:lnTo>
                    <a:pt x="1287068" y="917473"/>
                  </a:lnTo>
                  <a:lnTo>
                    <a:pt x="1372590" y="913333"/>
                  </a:lnTo>
                  <a:lnTo>
                    <a:pt x="1435138" y="916368"/>
                  </a:lnTo>
                  <a:lnTo>
                    <a:pt x="1478064" y="924661"/>
                  </a:lnTo>
                  <a:lnTo>
                    <a:pt x="1518424" y="949388"/>
                  </a:lnTo>
                  <a:lnTo>
                    <a:pt x="1524660" y="979309"/>
                  </a:lnTo>
                  <a:lnTo>
                    <a:pt x="1524660" y="913193"/>
                  </a:lnTo>
                  <a:lnTo>
                    <a:pt x="1521015" y="909421"/>
                  </a:lnTo>
                  <a:lnTo>
                    <a:pt x="1487893" y="893622"/>
                  </a:lnTo>
                  <a:lnTo>
                    <a:pt x="1442707" y="884047"/>
                  </a:lnTo>
                  <a:lnTo>
                    <a:pt x="1434477" y="883577"/>
                  </a:lnTo>
                  <a:lnTo>
                    <a:pt x="1385163" y="880706"/>
                  </a:lnTo>
                  <a:lnTo>
                    <a:pt x="1314996" y="883577"/>
                  </a:lnTo>
                  <a:lnTo>
                    <a:pt x="1326959" y="865619"/>
                  </a:lnTo>
                  <a:lnTo>
                    <a:pt x="1348206" y="864844"/>
                  </a:lnTo>
                  <a:lnTo>
                    <a:pt x="1375829" y="860882"/>
                  </a:lnTo>
                  <a:lnTo>
                    <a:pt x="1404924" y="851319"/>
                  </a:lnTo>
                  <a:lnTo>
                    <a:pt x="1427022" y="836206"/>
                  </a:lnTo>
                  <a:lnTo>
                    <a:pt x="1430667" y="833716"/>
                  </a:lnTo>
                  <a:lnTo>
                    <a:pt x="1440802" y="819810"/>
                  </a:lnTo>
                  <a:lnTo>
                    <a:pt x="1447380" y="804786"/>
                  </a:lnTo>
                  <a:lnTo>
                    <a:pt x="1450581" y="788276"/>
                  </a:lnTo>
                  <a:lnTo>
                    <a:pt x="1450606" y="769861"/>
                  </a:lnTo>
                  <a:lnTo>
                    <a:pt x="1447317" y="758482"/>
                  </a:lnTo>
                  <a:lnTo>
                    <a:pt x="1439151" y="745959"/>
                  </a:lnTo>
                  <a:lnTo>
                    <a:pt x="1432445" y="740321"/>
                  </a:lnTo>
                  <a:lnTo>
                    <a:pt x="1424254" y="733425"/>
                  </a:lnTo>
                  <a:lnTo>
                    <a:pt x="1400759" y="722020"/>
                  </a:lnTo>
                  <a:lnTo>
                    <a:pt x="1368869" y="713740"/>
                  </a:lnTo>
                  <a:lnTo>
                    <a:pt x="1331391" y="709333"/>
                  </a:lnTo>
                  <a:lnTo>
                    <a:pt x="1289443" y="709002"/>
                  </a:lnTo>
                  <a:lnTo>
                    <a:pt x="1244130" y="712927"/>
                  </a:lnTo>
                  <a:lnTo>
                    <a:pt x="1196568" y="721271"/>
                  </a:lnTo>
                  <a:lnTo>
                    <a:pt x="1147876" y="734225"/>
                  </a:lnTo>
                  <a:lnTo>
                    <a:pt x="1099146" y="751967"/>
                  </a:lnTo>
                  <a:lnTo>
                    <a:pt x="1051509" y="774674"/>
                  </a:lnTo>
                  <a:lnTo>
                    <a:pt x="1006081" y="802525"/>
                  </a:lnTo>
                  <a:lnTo>
                    <a:pt x="963968" y="835710"/>
                  </a:lnTo>
                  <a:lnTo>
                    <a:pt x="910539" y="808710"/>
                  </a:lnTo>
                  <a:lnTo>
                    <a:pt x="860679" y="777900"/>
                  </a:lnTo>
                  <a:lnTo>
                    <a:pt x="814349" y="744004"/>
                  </a:lnTo>
                  <a:lnTo>
                    <a:pt x="771525" y="707758"/>
                  </a:lnTo>
                  <a:lnTo>
                    <a:pt x="732155" y="669874"/>
                  </a:lnTo>
                  <a:lnTo>
                    <a:pt x="696214" y="631088"/>
                  </a:lnTo>
                  <a:lnTo>
                    <a:pt x="663638" y="592112"/>
                  </a:lnTo>
                  <a:lnTo>
                    <a:pt x="634428" y="553669"/>
                  </a:lnTo>
                  <a:lnTo>
                    <a:pt x="608507" y="516496"/>
                  </a:lnTo>
                  <a:lnTo>
                    <a:pt x="585863" y="481317"/>
                  </a:lnTo>
                  <a:lnTo>
                    <a:pt x="550227" y="419798"/>
                  </a:lnTo>
                  <a:lnTo>
                    <a:pt x="532295" y="384517"/>
                  </a:lnTo>
                  <a:lnTo>
                    <a:pt x="527329" y="372986"/>
                  </a:lnTo>
                  <a:lnTo>
                    <a:pt x="526681" y="371500"/>
                  </a:lnTo>
                  <a:lnTo>
                    <a:pt x="520319" y="356222"/>
                  </a:lnTo>
                  <a:lnTo>
                    <a:pt x="513219" y="339090"/>
                  </a:lnTo>
                  <a:lnTo>
                    <a:pt x="505244" y="317144"/>
                  </a:lnTo>
                  <a:lnTo>
                    <a:pt x="486943" y="260083"/>
                  </a:lnTo>
                  <a:lnTo>
                    <a:pt x="471182" y="207225"/>
                  </a:lnTo>
                  <a:lnTo>
                    <a:pt x="454139" y="146443"/>
                  </a:lnTo>
                  <a:lnTo>
                    <a:pt x="437121" y="80949"/>
                  </a:lnTo>
                  <a:lnTo>
                    <a:pt x="419468" y="5981"/>
                  </a:lnTo>
                  <a:lnTo>
                    <a:pt x="411492" y="0"/>
                  </a:lnTo>
                  <a:lnTo>
                    <a:pt x="395541" y="3987"/>
                  </a:lnTo>
                  <a:lnTo>
                    <a:pt x="389559" y="11963"/>
                  </a:lnTo>
                  <a:lnTo>
                    <a:pt x="391553" y="19939"/>
                  </a:lnTo>
                  <a:lnTo>
                    <a:pt x="406679" y="87782"/>
                  </a:lnTo>
                  <a:lnTo>
                    <a:pt x="423697" y="154139"/>
                  </a:lnTo>
                  <a:lnTo>
                    <a:pt x="441058" y="215773"/>
                  </a:lnTo>
                  <a:lnTo>
                    <a:pt x="457238" y="269481"/>
                  </a:lnTo>
                  <a:lnTo>
                    <a:pt x="459054" y="275247"/>
                  </a:lnTo>
                  <a:lnTo>
                    <a:pt x="449376" y="275247"/>
                  </a:lnTo>
                  <a:lnTo>
                    <a:pt x="99441" y="619315"/>
                  </a:lnTo>
                  <a:lnTo>
                    <a:pt x="91046" y="597141"/>
                  </a:lnTo>
                  <a:lnTo>
                    <a:pt x="74625" y="544728"/>
                  </a:lnTo>
                  <a:lnTo>
                    <a:pt x="60909" y="491109"/>
                  </a:lnTo>
                  <a:lnTo>
                    <a:pt x="49834" y="436854"/>
                  </a:lnTo>
                  <a:lnTo>
                    <a:pt x="41338" y="382536"/>
                  </a:lnTo>
                  <a:lnTo>
                    <a:pt x="35344" y="328714"/>
                  </a:lnTo>
                  <a:lnTo>
                    <a:pt x="31813" y="275945"/>
                  </a:lnTo>
                  <a:lnTo>
                    <a:pt x="30645" y="224815"/>
                  </a:lnTo>
                  <a:lnTo>
                    <a:pt x="31800" y="175869"/>
                  </a:lnTo>
                  <a:lnTo>
                    <a:pt x="35204" y="129692"/>
                  </a:lnTo>
                  <a:lnTo>
                    <a:pt x="40792" y="86842"/>
                  </a:lnTo>
                  <a:lnTo>
                    <a:pt x="48501" y="47879"/>
                  </a:lnTo>
                  <a:lnTo>
                    <a:pt x="48501" y="39903"/>
                  </a:lnTo>
                  <a:lnTo>
                    <a:pt x="44513" y="31927"/>
                  </a:lnTo>
                  <a:lnTo>
                    <a:pt x="36537" y="29933"/>
                  </a:lnTo>
                  <a:lnTo>
                    <a:pt x="28562" y="29933"/>
                  </a:lnTo>
                  <a:lnTo>
                    <a:pt x="10985" y="78879"/>
                  </a:lnTo>
                  <a:lnTo>
                    <a:pt x="5334" y="119418"/>
                  </a:lnTo>
                  <a:lnTo>
                    <a:pt x="1651" y="163029"/>
                  </a:lnTo>
                  <a:lnTo>
                    <a:pt x="0" y="209245"/>
                  </a:lnTo>
                  <a:lnTo>
                    <a:pt x="419" y="257594"/>
                  </a:lnTo>
                  <a:lnTo>
                    <a:pt x="2933" y="307594"/>
                  </a:lnTo>
                  <a:lnTo>
                    <a:pt x="7620" y="358762"/>
                  </a:lnTo>
                  <a:lnTo>
                    <a:pt x="14490" y="410641"/>
                  </a:lnTo>
                  <a:lnTo>
                    <a:pt x="23609" y="462749"/>
                  </a:lnTo>
                  <a:lnTo>
                    <a:pt x="35013" y="514604"/>
                  </a:lnTo>
                  <a:lnTo>
                    <a:pt x="48742" y="565746"/>
                  </a:lnTo>
                  <a:lnTo>
                    <a:pt x="64846" y="615670"/>
                  </a:lnTo>
                  <a:lnTo>
                    <a:pt x="83362" y="663930"/>
                  </a:lnTo>
                  <a:lnTo>
                    <a:pt x="104343" y="710044"/>
                  </a:lnTo>
                  <a:lnTo>
                    <a:pt x="112318" y="718019"/>
                  </a:lnTo>
                  <a:lnTo>
                    <a:pt x="118313" y="718019"/>
                  </a:lnTo>
                  <a:lnTo>
                    <a:pt x="124294" y="718019"/>
                  </a:lnTo>
                  <a:lnTo>
                    <a:pt x="126288" y="716026"/>
                  </a:lnTo>
                  <a:lnTo>
                    <a:pt x="132270" y="712038"/>
                  </a:lnTo>
                  <a:lnTo>
                    <a:pt x="136258" y="704062"/>
                  </a:lnTo>
                  <a:lnTo>
                    <a:pt x="132270" y="696087"/>
                  </a:lnTo>
                  <a:lnTo>
                    <a:pt x="110236" y="647776"/>
                  </a:lnTo>
                  <a:lnTo>
                    <a:pt x="109639" y="646214"/>
                  </a:lnTo>
                  <a:lnTo>
                    <a:pt x="116306" y="646214"/>
                  </a:lnTo>
                  <a:lnTo>
                    <a:pt x="467245" y="301205"/>
                  </a:lnTo>
                  <a:lnTo>
                    <a:pt x="470687" y="312077"/>
                  </a:lnTo>
                  <a:lnTo>
                    <a:pt x="480542" y="342557"/>
                  </a:lnTo>
                  <a:lnTo>
                    <a:pt x="466877" y="357378"/>
                  </a:lnTo>
                  <a:lnTo>
                    <a:pt x="444652" y="382219"/>
                  </a:lnTo>
                  <a:lnTo>
                    <a:pt x="422808" y="407428"/>
                  </a:lnTo>
                  <a:lnTo>
                    <a:pt x="377901" y="460844"/>
                  </a:lnTo>
                  <a:lnTo>
                    <a:pt x="354660" y="487921"/>
                  </a:lnTo>
                  <a:lnTo>
                    <a:pt x="331406" y="513880"/>
                  </a:lnTo>
                  <a:lnTo>
                    <a:pt x="175094" y="677024"/>
                  </a:lnTo>
                  <a:lnTo>
                    <a:pt x="140246" y="714044"/>
                  </a:lnTo>
                  <a:lnTo>
                    <a:pt x="132270" y="722020"/>
                  </a:lnTo>
                  <a:lnTo>
                    <a:pt x="138252" y="731989"/>
                  </a:lnTo>
                  <a:lnTo>
                    <a:pt x="164807" y="777989"/>
                  </a:lnTo>
                  <a:lnTo>
                    <a:pt x="193598" y="823239"/>
                  </a:lnTo>
                  <a:lnTo>
                    <a:pt x="224637" y="867740"/>
                  </a:lnTo>
                  <a:lnTo>
                    <a:pt x="257924" y="911491"/>
                  </a:lnTo>
                  <a:lnTo>
                    <a:pt x="298500" y="959573"/>
                  </a:lnTo>
                  <a:lnTo>
                    <a:pt x="340360" y="1003109"/>
                  </a:lnTo>
                  <a:lnTo>
                    <a:pt x="383298" y="1042314"/>
                  </a:lnTo>
                  <a:lnTo>
                    <a:pt x="427177" y="1077429"/>
                  </a:lnTo>
                  <a:lnTo>
                    <a:pt x="471817" y="1108671"/>
                  </a:lnTo>
                  <a:lnTo>
                    <a:pt x="517055" y="1136256"/>
                  </a:lnTo>
                  <a:lnTo>
                    <a:pt x="562711" y="1160437"/>
                  </a:lnTo>
                  <a:lnTo>
                    <a:pt x="608622" y="1181417"/>
                  </a:lnTo>
                  <a:lnTo>
                    <a:pt x="654608" y="1199426"/>
                  </a:lnTo>
                  <a:lnTo>
                    <a:pt x="700519" y="1214704"/>
                  </a:lnTo>
                  <a:lnTo>
                    <a:pt x="746163" y="1227467"/>
                  </a:lnTo>
                  <a:lnTo>
                    <a:pt x="791400" y="1237932"/>
                  </a:lnTo>
                  <a:lnTo>
                    <a:pt x="836028" y="1246339"/>
                  </a:lnTo>
                  <a:lnTo>
                    <a:pt x="879906" y="1252918"/>
                  </a:lnTo>
                  <a:lnTo>
                    <a:pt x="922845" y="1257884"/>
                  </a:lnTo>
                  <a:lnTo>
                    <a:pt x="964679" y="1261465"/>
                  </a:lnTo>
                  <a:lnTo>
                    <a:pt x="1005255" y="1263878"/>
                  </a:lnTo>
                  <a:lnTo>
                    <a:pt x="1044384" y="1265377"/>
                  </a:lnTo>
                  <a:lnTo>
                    <a:pt x="1191768" y="1266888"/>
                  </a:lnTo>
                  <a:lnTo>
                    <a:pt x="1228725" y="1268006"/>
                  </a:lnTo>
                  <a:lnTo>
                    <a:pt x="1261948" y="1269873"/>
                  </a:lnTo>
                  <a:lnTo>
                    <a:pt x="1291056" y="1272489"/>
                  </a:lnTo>
                  <a:lnTo>
                    <a:pt x="1299692" y="1273644"/>
                  </a:lnTo>
                  <a:lnTo>
                    <a:pt x="1307757" y="1274241"/>
                  </a:lnTo>
                  <a:lnTo>
                    <a:pt x="1315453" y="1274457"/>
                  </a:lnTo>
                  <a:lnTo>
                    <a:pt x="1322971" y="1274483"/>
                  </a:lnTo>
                  <a:lnTo>
                    <a:pt x="1376502" y="1266380"/>
                  </a:lnTo>
                  <a:lnTo>
                    <a:pt x="1413217" y="1247063"/>
                  </a:lnTo>
                  <a:lnTo>
                    <a:pt x="1417599" y="1242580"/>
                  </a:lnTo>
                  <a:lnTo>
                    <a:pt x="1435722" y="1224000"/>
                  </a:lnTo>
                  <a:lnTo>
                    <a:pt x="1446631" y="1204683"/>
                  </a:lnTo>
                  <a:lnTo>
                    <a:pt x="1489468" y="1178191"/>
                  </a:lnTo>
                  <a:lnTo>
                    <a:pt x="1516989" y="1142619"/>
                  </a:lnTo>
                  <a:lnTo>
                    <a:pt x="1532064" y="1102728"/>
                  </a:lnTo>
                  <a:lnTo>
                    <a:pt x="1537576" y="1063320"/>
                  </a:lnTo>
                  <a:lnTo>
                    <a:pt x="1536382" y="1029169"/>
                  </a:lnTo>
                  <a:lnTo>
                    <a:pt x="1547964" y="1000721"/>
                  </a:lnTo>
                  <a:lnTo>
                    <a:pt x="1552829" y="9750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13" name="Google Shape;1413;gdeaf0d618d_0_9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128000"/>
            <a:ext cx="21590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4" name="Google Shape;1414;gdeaf0d618d_0_950"/>
          <p:cNvSpPr/>
          <p:nvPr/>
        </p:nvSpPr>
        <p:spPr>
          <a:xfrm>
            <a:off x="1016000" y="762000"/>
            <a:ext cx="24384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Tarefa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5" name="Google Shape;1415;gdeaf0d618d_0_950"/>
          <p:cNvSpPr/>
          <p:nvPr/>
        </p:nvSpPr>
        <p:spPr>
          <a:xfrm>
            <a:off x="1485900" y="2603500"/>
            <a:ext cx="12319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800"/>
              <a:t>Crie um projeto em uma plataforma de hospedagem de código (EX: Github)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6" name="Google Shape;1416;gdeaf0d618d_0_950"/>
          <p:cNvSpPr/>
          <p:nvPr/>
        </p:nvSpPr>
        <p:spPr>
          <a:xfrm>
            <a:off x="1485925" y="3619500"/>
            <a:ext cx="106308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800"/>
              <a:t>Disponibilize o código da tarefa do Módulo 1 utilizando o Gitflow:</a:t>
            </a:r>
            <a:endParaRPr sz="2800"/>
          </a:p>
        </p:txBody>
      </p:sp>
      <p:sp>
        <p:nvSpPr>
          <p:cNvPr id="1417" name="Google Shape;1417;gdeaf0d618d_0_950"/>
          <p:cNvSpPr/>
          <p:nvPr/>
        </p:nvSpPr>
        <p:spPr>
          <a:xfrm>
            <a:off x="1485900" y="6007100"/>
            <a:ext cx="8561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Adicione o Docker ao seu projeto seguindo o Gitflow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8" name="Google Shape;1418;gdeaf0d618d_0_950"/>
          <p:cNvSpPr/>
          <p:nvPr/>
        </p:nvSpPr>
        <p:spPr>
          <a:xfrm>
            <a:off x="1016000" y="1752600"/>
            <a:ext cx="118023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/>
              <a:t>Crie um projeto em Python: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19" name="Google Shape;1419;gdeaf0d618d_0_9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5983" y="2603483"/>
            <a:ext cx="75946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20" name="Google Shape;1420;gdeaf0d618d_0_9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5983" y="6007083"/>
            <a:ext cx="75946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21" name="Google Shape;1421;gdeaf0d618d_0_9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5983" y="3618583"/>
            <a:ext cx="75946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22" name="Google Shape;1422;gdeaf0d618d_0_9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0275" y="4273400"/>
            <a:ext cx="11811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3" name="Google Shape;1423;gdeaf0d618d_0_950"/>
          <p:cNvSpPr/>
          <p:nvPr/>
        </p:nvSpPr>
        <p:spPr>
          <a:xfrm>
            <a:off x="1828575" y="4240775"/>
            <a:ext cx="57933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200"/>
              <a:t>Crie um arquivo README.md para o projeto</a:t>
            </a:r>
            <a:endParaRPr sz="2200"/>
          </a:p>
        </p:txBody>
      </p:sp>
      <p:sp>
        <p:nvSpPr>
          <p:cNvPr id="1424" name="Google Shape;1424;gdeaf0d618d_0_950"/>
          <p:cNvSpPr/>
          <p:nvPr/>
        </p:nvSpPr>
        <p:spPr>
          <a:xfrm>
            <a:off x="1828575" y="4572000"/>
            <a:ext cx="57933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200"/>
              <a:t>Crie uma branch developer develop</a:t>
            </a:r>
            <a:endParaRPr sz="2200"/>
          </a:p>
        </p:txBody>
      </p:sp>
      <p:sp>
        <p:nvSpPr>
          <p:cNvPr id="1425" name="Google Shape;1425;gdeaf0d618d_0_950"/>
          <p:cNvSpPr/>
          <p:nvPr/>
        </p:nvSpPr>
        <p:spPr>
          <a:xfrm>
            <a:off x="1828575" y="5365750"/>
            <a:ext cx="117507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200"/>
              <a:t>Se os testes e o lint estiverem corretos, f</a:t>
            </a:r>
            <a:r>
              <a:rPr lang="en-US" sz="2200"/>
              <a:t>aça o primeiro commit do projeto na branch develop</a:t>
            </a:r>
            <a:endParaRPr sz="2200"/>
          </a:p>
        </p:txBody>
      </p:sp>
      <p:sp>
        <p:nvSpPr>
          <p:cNvPr id="1426" name="Google Shape;1426;gdeaf0d618d_0_950"/>
          <p:cNvSpPr/>
          <p:nvPr/>
        </p:nvSpPr>
        <p:spPr>
          <a:xfrm>
            <a:off x="1828575" y="4938250"/>
            <a:ext cx="118023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200"/>
              <a:t>Execute os testes unitários e utilize uma ferramenta de linter no </a:t>
            </a:r>
            <a:r>
              <a:rPr lang="en-US" sz="2200">
                <a:solidFill>
                  <a:schemeClr val="dk1"/>
                </a:solidFill>
              </a:rPr>
              <a:t>código da tarefa do módulo 1</a:t>
            </a:r>
            <a:r>
              <a:rPr lang="en-US" sz="2200"/>
              <a:t> </a:t>
            </a:r>
            <a:r>
              <a:rPr lang="en-US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556" y="891778"/>
            <a:ext cx="5731743" cy="64851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"/>
          <p:cNvSpPr/>
          <p:nvPr/>
        </p:nvSpPr>
        <p:spPr>
          <a:xfrm>
            <a:off x="12243308" y="8658732"/>
            <a:ext cx="612140" cy="485775"/>
          </a:xfrm>
          <a:custGeom>
            <a:rect b="b" l="l" r="r" t="t"/>
            <a:pathLst>
              <a:path extrusionOk="0" h="485775" w="612140">
                <a:moveTo>
                  <a:pt x="611987" y="87083"/>
                </a:moveTo>
                <a:lnTo>
                  <a:pt x="524903" y="0"/>
                </a:lnTo>
                <a:lnTo>
                  <a:pt x="305993" y="218909"/>
                </a:lnTo>
                <a:lnTo>
                  <a:pt x="87058" y="25"/>
                </a:lnTo>
                <a:lnTo>
                  <a:pt x="0" y="87122"/>
                </a:lnTo>
                <a:lnTo>
                  <a:pt x="218922" y="305981"/>
                </a:lnTo>
                <a:lnTo>
                  <a:pt x="39636" y="485267"/>
                </a:lnTo>
                <a:lnTo>
                  <a:pt x="115773" y="485267"/>
                </a:lnTo>
                <a:lnTo>
                  <a:pt x="138785" y="485267"/>
                </a:lnTo>
                <a:lnTo>
                  <a:pt x="213791" y="485267"/>
                </a:lnTo>
                <a:lnTo>
                  <a:pt x="306006" y="393052"/>
                </a:lnTo>
                <a:lnTo>
                  <a:pt x="398284" y="485267"/>
                </a:lnTo>
                <a:lnTo>
                  <a:pt x="475640" y="485267"/>
                </a:lnTo>
                <a:lnTo>
                  <a:pt x="498652" y="485267"/>
                </a:lnTo>
                <a:lnTo>
                  <a:pt x="572490" y="485267"/>
                </a:lnTo>
                <a:lnTo>
                  <a:pt x="393090" y="305968"/>
                </a:lnTo>
                <a:lnTo>
                  <a:pt x="611987" y="87083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12242914" y="6462166"/>
            <a:ext cx="613410" cy="612775"/>
          </a:xfrm>
          <a:custGeom>
            <a:rect b="b" l="l" r="r" t="t"/>
            <a:pathLst>
              <a:path extrusionOk="0" h="612775" w="613409">
                <a:moveTo>
                  <a:pt x="613054" y="525183"/>
                </a:moveTo>
                <a:lnTo>
                  <a:pt x="393738" y="305879"/>
                </a:lnTo>
                <a:lnTo>
                  <a:pt x="612267" y="87350"/>
                </a:lnTo>
                <a:lnTo>
                  <a:pt x="525183" y="266"/>
                </a:lnTo>
                <a:lnTo>
                  <a:pt x="306654" y="218795"/>
                </a:lnTo>
                <a:lnTo>
                  <a:pt x="87871" y="0"/>
                </a:lnTo>
                <a:lnTo>
                  <a:pt x="787" y="87083"/>
                </a:lnTo>
                <a:lnTo>
                  <a:pt x="219570" y="305879"/>
                </a:lnTo>
                <a:lnTo>
                  <a:pt x="0" y="525449"/>
                </a:lnTo>
                <a:lnTo>
                  <a:pt x="87083" y="612533"/>
                </a:lnTo>
                <a:lnTo>
                  <a:pt x="306654" y="392963"/>
                </a:lnTo>
                <a:lnTo>
                  <a:pt x="525970" y="612267"/>
                </a:lnTo>
                <a:lnTo>
                  <a:pt x="613054" y="525183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12242800" y="4265866"/>
            <a:ext cx="613410" cy="612775"/>
          </a:xfrm>
          <a:custGeom>
            <a:rect b="b" l="l" r="r" t="t"/>
            <a:pathLst>
              <a:path extrusionOk="0" h="612775" w="613409">
                <a:moveTo>
                  <a:pt x="613283" y="525399"/>
                </a:moveTo>
                <a:lnTo>
                  <a:pt x="393611" y="305739"/>
                </a:lnTo>
                <a:lnTo>
                  <a:pt x="612267" y="87083"/>
                </a:lnTo>
                <a:lnTo>
                  <a:pt x="525183" y="0"/>
                </a:lnTo>
                <a:lnTo>
                  <a:pt x="306527" y="218655"/>
                </a:lnTo>
                <a:lnTo>
                  <a:pt x="88099" y="215"/>
                </a:lnTo>
                <a:lnTo>
                  <a:pt x="1016" y="87299"/>
                </a:lnTo>
                <a:lnTo>
                  <a:pt x="219443" y="305739"/>
                </a:lnTo>
                <a:lnTo>
                  <a:pt x="0" y="525183"/>
                </a:lnTo>
                <a:lnTo>
                  <a:pt x="87083" y="612267"/>
                </a:lnTo>
                <a:lnTo>
                  <a:pt x="306527" y="392823"/>
                </a:lnTo>
                <a:lnTo>
                  <a:pt x="526199" y="612482"/>
                </a:lnTo>
                <a:lnTo>
                  <a:pt x="613283" y="525399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12243168" y="2069515"/>
            <a:ext cx="612775" cy="612775"/>
          </a:xfrm>
          <a:custGeom>
            <a:rect b="b" l="l" r="r" t="t"/>
            <a:pathLst>
              <a:path extrusionOk="0" h="612775" w="612775">
                <a:moveTo>
                  <a:pt x="612762" y="87083"/>
                </a:moveTo>
                <a:lnTo>
                  <a:pt x="525678" y="0"/>
                </a:lnTo>
                <a:lnTo>
                  <a:pt x="306247" y="219430"/>
                </a:lnTo>
                <a:lnTo>
                  <a:pt x="87058" y="292"/>
                </a:lnTo>
                <a:lnTo>
                  <a:pt x="0" y="87388"/>
                </a:lnTo>
                <a:lnTo>
                  <a:pt x="219163" y="306514"/>
                </a:lnTo>
                <a:lnTo>
                  <a:pt x="495" y="525183"/>
                </a:lnTo>
                <a:lnTo>
                  <a:pt x="87579" y="612267"/>
                </a:lnTo>
                <a:lnTo>
                  <a:pt x="306273" y="393573"/>
                </a:lnTo>
                <a:lnTo>
                  <a:pt x="525272" y="612482"/>
                </a:lnTo>
                <a:lnTo>
                  <a:pt x="612343" y="525386"/>
                </a:lnTo>
                <a:lnTo>
                  <a:pt x="393357" y="306489"/>
                </a:lnTo>
                <a:lnTo>
                  <a:pt x="612762" y="87083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12243562" y="0"/>
            <a:ext cx="612140" cy="485775"/>
          </a:xfrm>
          <a:custGeom>
            <a:rect b="b" l="l" r="r" t="t"/>
            <a:pathLst>
              <a:path extrusionOk="0" h="485775" w="612140">
                <a:moveTo>
                  <a:pt x="612089" y="398335"/>
                </a:moveTo>
                <a:lnTo>
                  <a:pt x="393115" y="179463"/>
                </a:lnTo>
                <a:lnTo>
                  <a:pt x="572566" y="12"/>
                </a:lnTo>
                <a:lnTo>
                  <a:pt x="496468" y="12"/>
                </a:lnTo>
                <a:lnTo>
                  <a:pt x="473468" y="0"/>
                </a:lnTo>
                <a:lnTo>
                  <a:pt x="398399" y="12"/>
                </a:lnTo>
                <a:lnTo>
                  <a:pt x="306019" y="92392"/>
                </a:lnTo>
                <a:lnTo>
                  <a:pt x="213626" y="0"/>
                </a:lnTo>
                <a:lnTo>
                  <a:pt x="140982" y="0"/>
                </a:lnTo>
                <a:lnTo>
                  <a:pt x="117970" y="0"/>
                </a:lnTo>
                <a:lnTo>
                  <a:pt x="39433" y="0"/>
                </a:lnTo>
                <a:lnTo>
                  <a:pt x="218935" y="179476"/>
                </a:lnTo>
                <a:lnTo>
                  <a:pt x="0" y="398399"/>
                </a:lnTo>
                <a:lnTo>
                  <a:pt x="87083" y="485482"/>
                </a:lnTo>
                <a:lnTo>
                  <a:pt x="306031" y="266534"/>
                </a:lnTo>
                <a:lnTo>
                  <a:pt x="525018" y="485432"/>
                </a:lnTo>
                <a:lnTo>
                  <a:pt x="612089" y="398335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13339431" y="971308"/>
            <a:ext cx="612775" cy="612775"/>
          </a:xfrm>
          <a:custGeom>
            <a:rect b="b" l="l" r="r" t="t"/>
            <a:pathLst>
              <a:path extrusionOk="0" h="612775" w="612775">
                <a:moveTo>
                  <a:pt x="612533" y="87083"/>
                </a:moveTo>
                <a:lnTo>
                  <a:pt x="525449" y="0"/>
                </a:lnTo>
                <a:lnTo>
                  <a:pt x="306273" y="219176"/>
                </a:lnTo>
                <a:lnTo>
                  <a:pt x="87071" y="25"/>
                </a:lnTo>
                <a:lnTo>
                  <a:pt x="0" y="87122"/>
                </a:lnTo>
                <a:lnTo>
                  <a:pt x="219189" y="306260"/>
                </a:lnTo>
                <a:lnTo>
                  <a:pt x="266" y="525183"/>
                </a:lnTo>
                <a:lnTo>
                  <a:pt x="87350" y="612267"/>
                </a:lnTo>
                <a:lnTo>
                  <a:pt x="306298" y="393319"/>
                </a:lnTo>
                <a:lnTo>
                  <a:pt x="525284" y="612216"/>
                </a:lnTo>
                <a:lnTo>
                  <a:pt x="612343" y="525119"/>
                </a:lnTo>
                <a:lnTo>
                  <a:pt x="393382" y="306235"/>
                </a:lnTo>
                <a:lnTo>
                  <a:pt x="612533" y="87083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13339267" y="3167875"/>
            <a:ext cx="613410" cy="612775"/>
          </a:xfrm>
          <a:custGeom>
            <a:rect b="b" l="l" r="r" t="t"/>
            <a:pathLst>
              <a:path extrusionOk="0" h="612775" w="613409">
                <a:moveTo>
                  <a:pt x="612813" y="87083"/>
                </a:moveTo>
                <a:lnTo>
                  <a:pt x="525729" y="0"/>
                </a:lnTo>
                <a:lnTo>
                  <a:pt x="306412" y="219316"/>
                </a:lnTo>
                <a:lnTo>
                  <a:pt x="87071" y="25"/>
                </a:lnTo>
                <a:lnTo>
                  <a:pt x="0" y="87122"/>
                </a:lnTo>
                <a:lnTo>
                  <a:pt x="219329" y="306400"/>
                </a:lnTo>
                <a:lnTo>
                  <a:pt x="546" y="525183"/>
                </a:lnTo>
                <a:lnTo>
                  <a:pt x="87630" y="612267"/>
                </a:lnTo>
                <a:lnTo>
                  <a:pt x="306438" y="393458"/>
                </a:lnTo>
                <a:lnTo>
                  <a:pt x="525284" y="612216"/>
                </a:lnTo>
                <a:lnTo>
                  <a:pt x="612355" y="525119"/>
                </a:lnTo>
                <a:lnTo>
                  <a:pt x="393522" y="306374"/>
                </a:lnTo>
                <a:lnTo>
                  <a:pt x="612813" y="87083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13339116" y="5364124"/>
            <a:ext cx="613410" cy="612775"/>
          </a:xfrm>
          <a:custGeom>
            <a:rect b="b" l="l" r="r" t="t"/>
            <a:pathLst>
              <a:path extrusionOk="0" h="612775" w="613409">
                <a:moveTo>
                  <a:pt x="613054" y="525183"/>
                </a:moveTo>
                <a:lnTo>
                  <a:pt x="393611" y="305739"/>
                </a:lnTo>
                <a:lnTo>
                  <a:pt x="612267" y="87083"/>
                </a:lnTo>
                <a:lnTo>
                  <a:pt x="525183" y="0"/>
                </a:lnTo>
                <a:lnTo>
                  <a:pt x="306514" y="218668"/>
                </a:lnTo>
                <a:lnTo>
                  <a:pt x="87871" y="0"/>
                </a:lnTo>
                <a:lnTo>
                  <a:pt x="787" y="87083"/>
                </a:lnTo>
                <a:lnTo>
                  <a:pt x="219430" y="305752"/>
                </a:lnTo>
                <a:lnTo>
                  <a:pt x="0" y="525183"/>
                </a:lnTo>
                <a:lnTo>
                  <a:pt x="87083" y="612267"/>
                </a:lnTo>
                <a:lnTo>
                  <a:pt x="306527" y="392823"/>
                </a:lnTo>
                <a:lnTo>
                  <a:pt x="525970" y="612267"/>
                </a:lnTo>
                <a:lnTo>
                  <a:pt x="613054" y="525183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13339205" y="7560691"/>
            <a:ext cx="613410" cy="612775"/>
          </a:xfrm>
          <a:custGeom>
            <a:rect b="b" l="l" r="r" t="t"/>
            <a:pathLst>
              <a:path extrusionOk="0" h="612775" w="613409">
                <a:moveTo>
                  <a:pt x="613130" y="525183"/>
                </a:moveTo>
                <a:lnTo>
                  <a:pt x="393636" y="305714"/>
                </a:lnTo>
                <a:lnTo>
                  <a:pt x="612267" y="87083"/>
                </a:lnTo>
                <a:lnTo>
                  <a:pt x="525183" y="0"/>
                </a:lnTo>
                <a:lnTo>
                  <a:pt x="306552" y="218630"/>
                </a:lnTo>
                <a:lnTo>
                  <a:pt x="87947" y="0"/>
                </a:lnTo>
                <a:lnTo>
                  <a:pt x="863" y="87083"/>
                </a:lnTo>
                <a:lnTo>
                  <a:pt x="219468" y="305714"/>
                </a:lnTo>
                <a:lnTo>
                  <a:pt x="0" y="525183"/>
                </a:lnTo>
                <a:lnTo>
                  <a:pt x="87083" y="612267"/>
                </a:lnTo>
                <a:lnTo>
                  <a:pt x="306552" y="392798"/>
                </a:lnTo>
                <a:lnTo>
                  <a:pt x="526046" y="612267"/>
                </a:lnTo>
                <a:lnTo>
                  <a:pt x="613130" y="525183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"/>
          <p:cNvSpPr/>
          <p:nvPr/>
        </p:nvSpPr>
        <p:spPr>
          <a:xfrm>
            <a:off x="14461642" y="8658517"/>
            <a:ext cx="612140" cy="485775"/>
          </a:xfrm>
          <a:custGeom>
            <a:rect b="b" l="l" r="r" t="t"/>
            <a:pathLst>
              <a:path extrusionOk="0" h="485775" w="612140">
                <a:moveTo>
                  <a:pt x="612000" y="87083"/>
                </a:moveTo>
                <a:lnTo>
                  <a:pt x="524916" y="0"/>
                </a:lnTo>
                <a:lnTo>
                  <a:pt x="306006" y="218909"/>
                </a:lnTo>
                <a:lnTo>
                  <a:pt x="87071" y="25"/>
                </a:lnTo>
                <a:lnTo>
                  <a:pt x="0" y="87122"/>
                </a:lnTo>
                <a:lnTo>
                  <a:pt x="218922" y="305981"/>
                </a:lnTo>
                <a:lnTo>
                  <a:pt x="39420" y="485482"/>
                </a:lnTo>
                <a:lnTo>
                  <a:pt x="115544" y="485482"/>
                </a:lnTo>
                <a:lnTo>
                  <a:pt x="138557" y="485482"/>
                </a:lnTo>
                <a:lnTo>
                  <a:pt x="213588" y="485482"/>
                </a:lnTo>
                <a:lnTo>
                  <a:pt x="306019" y="393052"/>
                </a:lnTo>
                <a:lnTo>
                  <a:pt x="398513" y="485482"/>
                </a:lnTo>
                <a:lnTo>
                  <a:pt x="475589" y="485482"/>
                </a:lnTo>
                <a:lnTo>
                  <a:pt x="498614" y="485482"/>
                </a:lnTo>
                <a:lnTo>
                  <a:pt x="572706" y="485482"/>
                </a:lnTo>
                <a:lnTo>
                  <a:pt x="393103" y="305968"/>
                </a:lnTo>
                <a:lnTo>
                  <a:pt x="612000" y="87083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"/>
          <p:cNvSpPr/>
          <p:nvPr/>
        </p:nvSpPr>
        <p:spPr>
          <a:xfrm>
            <a:off x="14461248" y="6462217"/>
            <a:ext cx="613410" cy="612775"/>
          </a:xfrm>
          <a:custGeom>
            <a:rect b="b" l="l" r="r" t="t"/>
            <a:pathLst>
              <a:path extrusionOk="0" h="612775" w="613409">
                <a:moveTo>
                  <a:pt x="613092" y="525246"/>
                </a:moveTo>
                <a:lnTo>
                  <a:pt x="393598" y="305765"/>
                </a:lnTo>
                <a:lnTo>
                  <a:pt x="612279" y="87083"/>
                </a:lnTo>
                <a:lnTo>
                  <a:pt x="525195" y="0"/>
                </a:lnTo>
                <a:lnTo>
                  <a:pt x="306514" y="218681"/>
                </a:lnTo>
                <a:lnTo>
                  <a:pt x="87896" y="50"/>
                </a:lnTo>
                <a:lnTo>
                  <a:pt x="812" y="87134"/>
                </a:lnTo>
                <a:lnTo>
                  <a:pt x="219430" y="305765"/>
                </a:lnTo>
                <a:lnTo>
                  <a:pt x="0" y="525183"/>
                </a:lnTo>
                <a:lnTo>
                  <a:pt x="87083" y="612267"/>
                </a:lnTo>
                <a:lnTo>
                  <a:pt x="306514" y="392849"/>
                </a:lnTo>
                <a:lnTo>
                  <a:pt x="526008" y="612330"/>
                </a:lnTo>
                <a:lnTo>
                  <a:pt x="613092" y="525246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"/>
          <p:cNvSpPr/>
          <p:nvPr/>
        </p:nvSpPr>
        <p:spPr>
          <a:xfrm>
            <a:off x="14461159" y="4265866"/>
            <a:ext cx="614045" cy="612775"/>
          </a:xfrm>
          <a:custGeom>
            <a:rect b="b" l="l" r="r" t="t"/>
            <a:pathLst>
              <a:path extrusionOk="0" h="612775" w="614044">
                <a:moveTo>
                  <a:pt x="613524" y="525183"/>
                </a:moveTo>
                <a:lnTo>
                  <a:pt x="393890" y="305574"/>
                </a:lnTo>
                <a:lnTo>
                  <a:pt x="612267" y="87185"/>
                </a:lnTo>
                <a:lnTo>
                  <a:pt x="525183" y="101"/>
                </a:lnTo>
                <a:lnTo>
                  <a:pt x="306806" y="218490"/>
                </a:lnTo>
                <a:lnTo>
                  <a:pt x="88341" y="0"/>
                </a:lnTo>
                <a:lnTo>
                  <a:pt x="1257" y="87083"/>
                </a:lnTo>
                <a:lnTo>
                  <a:pt x="219722" y="305574"/>
                </a:lnTo>
                <a:lnTo>
                  <a:pt x="0" y="525297"/>
                </a:lnTo>
                <a:lnTo>
                  <a:pt x="87083" y="612381"/>
                </a:lnTo>
                <a:lnTo>
                  <a:pt x="306806" y="392658"/>
                </a:lnTo>
                <a:lnTo>
                  <a:pt x="526440" y="612267"/>
                </a:lnTo>
                <a:lnTo>
                  <a:pt x="613524" y="525183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"/>
          <p:cNvSpPr/>
          <p:nvPr/>
        </p:nvSpPr>
        <p:spPr>
          <a:xfrm>
            <a:off x="14461769" y="2069566"/>
            <a:ext cx="612775" cy="612775"/>
          </a:xfrm>
          <a:custGeom>
            <a:rect b="b" l="l" r="r" t="t"/>
            <a:pathLst>
              <a:path extrusionOk="0" h="612775" w="612775">
                <a:moveTo>
                  <a:pt x="612508" y="87083"/>
                </a:moveTo>
                <a:lnTo>
                  <a:pt x="525424" y="0"/>
                </a:lnTo>
                <a:lnTo>
                  <a:pt x="306247" y="219163"/>
                </a:lnTo>
                <a:lnTo>
                  <a:pt x="87058" y="25"/>
                </a:lnTo>
                <a:lnTo>
                  <a:pt x="0" y="87122"/>
                </a:lnTo>
                <a:lnTo>
                  <a:pt x="219176" y="306247"/>
                </a:lnTo>
                <a:lnTo>
                  <a:pt x="228" y="525183"/>
                </a:lnTo>
                <a:lnTo>
                  <a:pt x="87312" y="612267"/>
                </a:lnTo>
                <a:lnTo>
                  <a:pt x="306273" y="393319"/>
                </a:lnTo>
                <a:lnTo>
                  <a:pt x="525272" y="612216"/>
                </a:lnTo>
                <a:lnTo>
                  <a:pt x="612343" y="525119"/>
                </a:lnTo>
                <a:lnTo>
                  <a:pt x="393357" y="306235"/>
                </a:lnTo>
                <a:lnTo>
                  <a:pt x="612508" y="87083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14462163" y="0"/>
            <a:ext cx="612140" cy="485775"/>
          </a:xfrm>
          <a:custGeom>
            <a:rect b="b" l="l" r="r" t="t"/>
            <a:pathLst>
              <a:path extrusionOk="0" h="485775" w="612140">
                <a:moveTo>
                  <a:pt x="611835" y="398437"/>
                </a:moveTo>
                <a:lnTo>
                  <a:pt x="392823" y="179539"/>
                </a:lnTo>
                <a:lnTo>
                  <a:pt x="572350" y="0"/>
                </a:lnTo>
                <a:lnTo>
                  <a:pt x="495985" y="0"/>
                </a:lnTo>
                <a:lnTo>
                  <a:pt x="472973" y="0"/>
                </a:lnTo>
                <a:lnTo>
                  <a:pt x="398183" y="0"/>
                </a:lnTo>
                <a:lnTo>
                  <a:pt x="305727" y="92456"/>
                </a:lnTo>
                <a:lnTo>
                  <a:pt x="213258" y="0"/>
                </a:lnTo>
                <a:lnTo>
                  <a:pt x="140652" y="0"/>
                </a:lnTo>
                <a:lnTo>
                  <a:pt x="117627" y="0"/>
                </a:lnTo>
                <a:lnTo>
                  <a:pt x="39065" y="0"/>
                </a:lnTo>
                <a:lnTo>
                  <a:pt x="218643" y="179552"/>
                </a:lnTo>
                <a:lnTo>
                  <a:pt x="0" y="398195"/>
                </a:lnTo>
                <a:lnTo>
                  <a:pt x="87083" y="485279"/>
                </a:lnTo>
                <a:lnTo>
                  <a:pt x="305752" y="266611"/>
                </a:lnTo>
                <a:lnTo>
                  <a:pt x="524764" y="485533"/>
                </a:lnTo>
                <a:lnTo>
                  <a:pt x="611835" y="398437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15557780" y="971359"/>
            <a:ext cx="612775" cy="612775"/>
          </a:xfrm>
          <a:custGeom>
            <a:rect b="b" l="l" r="r" t="t"/>
            <a:pathLst>
              <a:path extrusionOk="0" h="612775" w="612775">
                <a:moveTo>
                  <a:pt x="612533" y="87083"/>
                </a:moveTo>
                <a:lnTo>
                  <a:pt x="525449" y="0"/>
                </a:lnTo>
                <a:lnTo>
                  <a:pt x="306273" y="219176"/>
                </a:lnTo>
                <a:lnTo>
                  <a:pt x="87071" y="25"/>
                </a:lnTo>
                <a:lnTo>
                  <a:pt x="0" y="87122"/>
                </a:lnTo>
                <a:lnTo>
                  <a:pt x="219189" y="306260"/>
                </a:lnTo>
                <a:lnTo>
                  <a:pt x="254" y="525195"/>
                </a:lnTo>
                <a:lnTo>
                  <a:pt x="87337" y="612279"/>
                </a:lnTo>
                <a:lnTo>
                  <a:pt x="306285" y="393331"/>
                </a:lnTo>
                <a:lnTo>
                  <a:pt x="525272" y="612216"/>
                </a:lnTo>
                <a:lnTo>
                  <a:pt x="612343" y="525119"/>
                </a:lnTo>
                <a:lnTo>
                  <a:pt x="393369" y="306247"/>
                </a:lnTo>
                <a:lnTo>
                  <a:pt x="612533" y="87083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15557614" y="3167659"/>
            <a:ext cx="613410" cy="612775"/>
          </a:xfrm>
          <a:custGeom>
            <a:rect b="b" l="l" r="r" t="t"/>
            <a:pathLst>
              <a:path extrusionOk="0" h="612775" w="613409">
                <a:moveTo>
                  <a:pt x="612787" y="87083"/>
                </a:moveTo>
                <a:lnTo>
                  <a:pt x="525703" y="0"/>
                </a:lnTo>
                <a:lnTo>
                  <a:pt x="306400" y="219316"/>
                </a:lnTo>
                <a:lnTo>
                  <a:pt x="87071" y="25"/>
                </a:lnTo>
                <a:lnTo>
                  <a:pt x="0" y="87122"/>
                </a:lnTo>
                <a:lnTo>
                  <a:pt x="219316" y="306400"/>
                </a:lnTo>
                <a:lnTo>
                  <a:pt x="520" y="525195"/>
                </a:lnTo>
                <a:lnTo>
                  <a:pt x="87604" y="612279"/>
                </a:lnTo>
                <a:lnTo>
                  <a:pt x="306425" y="393458"/>
                </a:lnTo>
                <a:lnTo>
                  <a:pt x="525272" y="612216"/>
                </a:lnTo>
                <a:lnTo>
                  <a:pt x="612343" y="525119"/>
                </a:lnTo>
                <a:lnTo>
                  <a:pt x="393509" y="306374"/>
                </a:lnTo>
                <a:lnTo>
                  <a:pt x="612787" y="87083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15557450" y="5364225"/>
            <a:ext cx="613410" cy="612775"/>
          </a:xfrm>
          <a:custGeom>
            <a:rect b="b" l="l" r="r" t="t"/>
            <a:pathLst>
              <a:path extrusionOk="0" h="612775" w="613409">
                <a:moveTo>
                  <a:pt x="613321" y="525183"/>
                </a:moveTo>
                <a:lnTo>
                  <a:pt x="393738" y="305612"/>
                </a:lnTo>
                <a:lnTo>
                  <a:pt x="612267" y="87083"/>
                </a:lnTo>
                <a:lnTo>
                  <a:pt x="525195" y="0"/>
                </a:lnTo>
                <a:lnTo>
                  <a:pt x="306654" y="218541"/>
                </a:lnTo>
                <a:lnTo>
                  <a:pt x="88138" y="0"/>
                </a:lnTo>
                <a:lnTo>
                  <a:pt x="1054" y="87083"/>
                </a:lnTo>
                <a:lnTo>
                  <a:pt x="219570" y="305625"/>
                </a:lnTo>
                <a:lnTo>
                  <a:pt x="0" y="525183"/>
                </a:lnTo>
                <a:lnTo>
                  <a:pt x="87083" y="612267"/>
                </a:lnTo>
                <a:lnTo>
                  <a:pt x="306654" y="392696"/>
                </a:lnTo>
                <a:lnTo>
                  <a:pt x="526237" y="612267"/>
                </a:lnTo>
                <a:lnTo>
                  <a:pt x="613321" y="525183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"/>
          <p:cNvSpPr/>
          <p:nvPr/>
        </p:nvSpPr>
        <p:spPr>
          <a:xfrm>
            <a:off x="15557552" y="7560526"/>
            <a:ext cx="613410" cy="612775"/>
          </a:xfrm>
          <a:custGeom>
            <a:rect b="b" l="l" r="r" t="t"/>
            <a:pathLst>
              <a:path extrusionOk="0" h="612775" w="613409">
                <a:moveTo>
                  <a:pt x="613105" y="525183"/>
                </a:moveTo>
                <a:lnTo>
                  <a:pt x="393623" y="305727"/>
                </a:lnTo>
                <a:lnTo>
                  <a:pt x="612267" y="87083"/>
                </a:lnTo>
                <a:lnTo>
                  <a:pt x="525183" y="0"/>
                </a:lnTo>
                <a:lnTo>
                  <a:pt x="306539" y="218643"/>
                </a:lnTo>
                <a:lnTo>
                  <a:pt x="87909" y="0"/>
                </a:lnTo>
                <a:lnTo>
                  <a:pt x="838" y="87083"/>
                </a:lnTo>
                <a:lnTo>
                  <a:pt x="219456" y="305727"/>
                </a:lnTo>
                <a:lnTo>
                  <a:pt x="0" y="525183"/>
                </a:lnTo>
                <a:lnTo>
                  <a:pt x="87083" y="612267"/>
                </a:lnTo>
                <a:lnTo>
                  <a:pt x="306539" y="392811"/>
                </a:lnTo>
                <a:lnTo>
                  <a:pt x="526021" y="612267"/>
                </a:lnTo>
                <a:lnTo>
                  <a:pt x="613105" y="525183"/>
                </a:lnTo>
                <a:close/>
              </a:path>
            </a:pathLst>
          </a:custGeom>
          <a:solidFill>
            <a:srgbClr val="EFF0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"/>
          <p:cNvSpPr/>
          <p:nvPr/>
        </p:nvSpPr>
        <p:spPr>
          <a:xfrm>
            <a:off x="12395467" y="7712290"/>
            <a:ext cx="311150" cy="309245"/>
          </a:xfrm>
          <a:custGeom>
            <a:rect b="b" l="l" r="r" t="t"/>
            <a:pathLst>
              <a:path extrusionOk="0" h="309245" w="311150">
                <a:moveTo>
                  <a:pt x="310946" y="294436"/>
                </a:moveTo>
                <a:lnTo>
                  <a:pt x="169938" y="153428"/>
                </a:lnTo>
                <a:lnTo>
                  <a:pt x="308825" y="14541"/>
                </a:lnTo>
                <a:lnTo>
                  <a:pt x="294436" y="152"/>
                </a:lnTo>
                <a:lnTo>
                  <a:pt x="155549" y="139039"/>
                </a:lnTo>
                <a:lnTo>
                  <a:pt x="16510" y="0"/>
                </a:lnTo>
                <a:lnTo>
                  <a:pt x="2120" y="14389"/>
                </a:lnTo>
                <a:lnTo>
                  <a:pt x="141160" y="153428"/>
                </a:lnTo>
                <a:lnTo>
                  <a:pt x="0" y="294589"/>
                </a:lnTo>
                <a:lnTo>
                  <a:pt x="14389" y="308978"/>
                </a:lnTo>
                <a:lnTo>
                  <a:pt x="155549" y="167817"/>
                </a:lnTo>
                <a:lnTo>
                  <a:pt x="296557" y="308825"/>
                </a:lnTo>
                <a:lnTo>
                  <a:pt x="310946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12395352" y="5515724"/>
            <a:ext cx="311150" cy="309245"/>
          </a:xfrm>
          <a:custGeom>
            <a:rect b="b" l="l" r="r" t="t"/>
            <a:pathLst>
              <a:path extrusionOk="0" h="309245" w="311150">
                <a:moveTo>
                  <a:pt x="310921" y="294436"/>
                </a:moveTo>
                <a:lnTo>
                  <a:pt x="170053" y="153581"/>
                </a:lnTo>
                <a:lnTo>
                  <a:pt x="308825" y="14808"/>
                </a:lnTo>
                <a:lnTo>
                  <a:pt x="294436" y="419"/>
                </a:lnTo>
                <a:lnTo>
                  <a:pt x="155663" y="139192"/>
                </a:lnTo>
                <a:lnTo>
                  <a:pt x="16484" y="0"/>
                </a:lnTo>
                <a:lnTo>
                  <a:pt x="2095" y="14389"/>
                </a:lnTo>
                <a:lnTo>
                  <a:pt x="141274" y="153581"/>
                </a:lnTo>
                <a:lnTo>
                  <a:pt x="0" y="294855"/>
                </a:lnTo>
                <a:lnTo>
                  <a:pt x="14389" y="309245"/>
                </a:lnTo>
                <a:lnTo>
                  <a:pt x="155663" y="167970"/>
                </a:lnTo>
                <a:lnTo>
                  <a:pt x="296532" y="308825"/>
                </a:lnTo>
                <a:lnTo>
                  <a:pt x="310921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/>
          <p:cNvSpPr/>
          <p:nvPr/>
        </p:nvSpPr>
        <p:spPr>
          <a:xfrm>
            <a:off x="12395517" y="3319157"/>
            <a:ext cx="311150" cy="309880"/>
          </a:xfrm>
          <a:custGeom>
            <a:rect b="b" l="l" r="r" t="t"/>
            <a:pathLst>
              <a:path extrusionOk="0" h="309879" w="311150">
                <a:moveTo>
                  <a:pt x="310896" y="294436"/>
                </a:moveTo>
                <a:lnTo>
                  <a:pt x="170065" y="153619"/>
                </a:lnTo>
                <a:lnTo>
                  <a:pt x="308813" y="14859"/>
                </a:lnTo>
                <a:lnTo>
                  <a:pt x="294436" y="482"/>
                </a:lnTo>
                <a:lnTo>
                  <a:pt x="155689" y="139230"/>
                </a:lnTo>
                <a:lnTo>
                  <a:pt x="16459" y="0"/>
                </a:lnTo>
                <a:lnTo>
                  <a:pt x="2070" y="14389"/>
                </a:lnTo>
                <a:lnTo>
                  <a:pt x="141300" y="153619"/>
                </a:lnTo>
                <a:lnTo>
                  <a:pt x="0" y="294919"/>
                </a:lnTo>
                <a:lnTo>
                  <a:pt x="14389" y="309295"/>
                </a:lnTo>
                <a:lnTo>
                  <a:pt x="155676" y="168008"/>
                </a:lnTo>
                <a:lnTo>
                  <a:pt x="296506" y="308825"/>
                </a:lnTo>
                <a:lnTo>
                  <a:pt x="310896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12395416" y="1122590"/>
            <a:ext cx="311785" cy="309880"/>
          </a:xfrm>
          <a:custGeom>
            <a:rect b="b" l="l" r="r" t="t"/>
            <a:pathLst>
              <a:path extrusionOk="0" h="309880" w="311784">
                <a:moveTo>
                  <a:pt x="311162" y="294436"/>
                </a:moveTo>
                <a:lnTo>
                  <a:pt x="170332" y="153619"/>
                </a:lnTo>
                <a:lnTo>
                  <a:pt x="308825" y="15138"/>
                </a:lnTo>
                <a:lnTo>
                  <a:pt x="294436" y="749"/>
                </a:lnTo>
                <a:lnTo>
                  <a:pt x="155956" y="139230"/>
                </a:lnTo>
                <a:lnTo>
                  <a:pt x="16725" y="0"/>
                </a:lnTo>
                <a:lnTo>
                  <a:pt x="2336" y="14389"/>
                </a:lnTo>
                <a:lnTo>
                  <a:pt x="141566" y="153619"/>
                </a:lnTo>
                <a:lnTo>
                  <a:pt x="0" y="295186"/>
                </a:lnTo>
                <a:lnTo>
                  <a:pt x="14389" y="309562"/>
                </a:lnTo>
                <a:lnTo>
                  <a:pt x="155943" y="168008"/>
                </a:lnTo>
                <a:lnTo>
                  <a:pt x="296773" y="308825"/>
                </a:lnTo>
                <a:lnTo>
                  <a:pt x="311162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13488034" y="8810599"/>
            <a:ext cx="310515" cy="309245"/>
          </a:xfrm>
          <a:custGeom>
            <a:rect b="b" l="l" r="r" t="t"/>
            <a:pathLst>
              <a:path extrusionOk="0" h="309245" w="310515">
                <a:moveTo>
                  <a:pt x="309892" y="294436"/>
                </a:moveTo>
                <a:lnTo>
                  <a:pt x="169329" y="153885"/>
                </a:lnTo>
                <a:lnTo>
                  <a:pt x="308825" y="14389"/>
                </a:lnTo>
                <a:lnTo>
                  <a:pt x="294436" y="0"/>
                </a:lnTo>
                <a:lnTo>
                  <a:pt x="154940" y="139496"/>
                </a:lnTo>
                <a:lnTo>
                  <a:pt x="15455" y="0"/>
                </a:lnTo>
                <a:lnTo>
                  <a:pt x="1066" y="14389"/>
                </a:lnTo>
                <a:lnTo>
                  <a:pt x="140550" y="153885"/>
                </a:lnTo>
                <a:lnTo>
                  <a:pt x="0" y="294436"/>
                </a:lnTo>
                <a:lnTo>
                  <a:pt x="14389" y="308813"/>
                </a:lnTo>
                <a:lnTo>
                  <a:pt x="154940" y="168262"/>
                </a:lnTo>
                <a:lnTo>
                  <a:pt x="295503" y="308813"/>
                </a:lnTo>
                <a:lnTo>
                  <a:pt x="309892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13487895" y="6614032"/>
            <a:ext cx="310515" cy="309245"/>
          </a:xfrm>
          <a:custGeom>
            <a:rect b="b" l="l" r="r" t="t"/>
            <a:pathLst>
              <a:path extrusionOk="0" h="309245" w="310515">
                <a:moveTo>
                  <a:pt x="310197" y="294436"/>
                </a:moveTo>
                <a:lnTo>
                  <a:pt x="169481" y="153733"/>
                </a:lnTo>
                <a:lnTo>
                  <a:pt x="308825" y="14389"/>
                </a:lnTo>
                <a:lnTo>
                  <a:pt x="294436" y="0"/>
                </a:lnTo>
                <a:lnTo>
                  <a:pt x="155092" y="139344"/>
                </a:lnTo>
                <a:lnTo>
                  <a:pt x="15760" y="0"/>
                </a:lnTo>
                <a:lnTo>
                  <a:pt x="1371" y="14389"/>
                </a:lnTo>
                <a:lnTo>
                  <a:pt x="140703" y="153733"/>
                </a:lnTo>
                <a:lnTo>
                  <a:pt x="0" y="294436"/>
                </a:lnTo>
                <a:lnTo>
                  <a:pt x="14389" y="308825"/>
                </a:lnTo>
                <a:lnTo>
                  <a:pt x="155092" y="168122"/>
                </a:lnTo>
                <a:lnTo>
                  <a:pt x="295808" y="308825"/>
                </a:lnTo>
                <a:lnTo>
                  <a:pt x="310197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"/>
          <p:cNvSpPr/>
          <p:nvPr/>
        </p:nvSpPr>
        <p:spPr>
          <a:xfrm>
            <a:off x="13487781" y="4417466"/>
            <a:ext cx="310515" cy="309245"/>
          </a:xfrm>
          <a:custGeom>
            <a:rect b="b" l="l" r="r" t="t"/>
            <a:pathLst>
              <a:path extrusionOk="0" h="309245" w="310515">
                <a:moveTo>
                  <a:pt x="310476" y="294436"/>
                </a:moveTo>
                <a:lnTo>
                  <a:pt x="169760" y="153720"/>
                </a:lnTo>
                <a:lnTo>
                  <a:pt x="308825" y="14655"/>
                </a:lnTo>
                <a:lnTo>
                  <a:pt x="294436" y="266"/>
                </a:lnTo>
                <a:lnTo>
                  <a:pt x="155371" y="139331"/>
                </a:lnTo>
                <a:lnTo>
                  <a:pt x="16040" y="0"/>
                </a:lnTo>
                <a:lnTo>
                  <a:pt x="1651" y="14389"/>
                </a:lnTo>
                <a:lnTo>
                  <a:pt x="140982" y="153720"/>
                </a:lnTo>
                <a:lnTo>
                  <a:pt x="0" y="294703"/>
                </a:lnTo>
                <a:lnTo>
                  <a:pt x="14389" y="309092"/>
                </a:lnTo>
                <a:lnTo>
                  <a:pt x="155371" y="168109"/>
                </a:lnTo>
                <a:lnTo>
                  <a:pt x="296087" y="308825"/>
                </a:lnTo>
                <a:lnTo>
                  <a:pt x="310476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13487947" y="2221178"/>
            <a:ext cx="310515" cy="309245"/>
          </a:xfrm>
          <a:custGeom>
            <a:rect b="b" l="l" r="r" t="t"/>
            <a:pathLst>
              <a:path extrusionOk="0" h="309244" w="310515">
                <a:moveTo>
                  <a:pt x="310349" y="294640"/>
                </a:moveTo>
                <a:lnTo>
                  <a:pt x="169443" y="153746"/>
                </a:lnTo>
                <a:lnTo>
                  <a:pt x="308813" y="14376"/>
                </a:lnTo>
                <a:lnTo>
                  <a:pt x="294436" y="0"/>
                </a:lnTo>
                <a:lnTo>
                  <a:pt x="155067" y="139357"/>
                </a:lnTo>
                <a:lnTo>
                  <a:pt x="15925" y="203"/>
                </a:lnTo>
                <a:lnTo>
                  <a:pt x="1536" y="14592"/>
                </a:lnTo>
                <a:lnTo>
                  <a:pt x="140677" y="153746"/>
                </a:lnTo>
                <a:lnTo>
                  <a:pt x="0" y="294424"/>
                </a:lnTo>
                <a:lnTo>
                  <a:pt x="14389" y="308813"/>
                </a:lnTo>
                <a:lnTo>
                  <a:pt x="155067" y="168135"/>
                </a:lnTo>
                <a:lnTo>
                  <a:pt x="295973" y="309029"/>
                </a:lnTo>
                <a:lnTo>
                  <a:pt x="310349" y="29464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15672995" y="8810650"/>
            <a:ext cx="310515" cy="309245"/>
          </a:xfrm>
          <a:custGeom>
            <a:rect b="b" l="l" r="r" t="t"/>
            <a:pathLst>
              <a:path extrusionOk="0" h="309245" w="310515">
                <a:moveTo>
                  <a:pt x="310172" y="294436"/>
                </a:moveTo>
                <a:lnTo>
                  <a:pt x="169468" y="153746"/>
                </a:lnTo>
                <a:lnTo>
                  <a:pt x="308825" y="14389"/>
                </a:lnTo>
                <a:lnTo>
                  <a:pt x="294436" y="0"/>
                </a:lnTo>
                <a:lnTo>
                  <a:pt x="155079" y="139357"/>
                </a:lnTo>
                <a:lnTo>
                  <a:pt x="15735" y="0"/>
                </a:lnTo>
                <a:lnTo>
                  <a:pt x="1346" y="14389"/>
                </a:lnTo>
                <a:lnTo>
                  <a:pt x="140690" y="153746"/>
                </a:lnTo>
                <a:lnTo>
                  <a:pt x="0" y="294436"/>
                </a:lnTo>
                <a:lnTo>
                  <a:pt x="14389" y="308825"/>
                </a:lnTo>
                <a:lnTo>
                  <a:pt x="155079" y="168135"/>
                </a:lnTo>
                <a:lnTo>
                  <a:pt x="295783" y="308825"/>
                </a:lnTo>
                <a:lnTo>
                  <a:pt x="310172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"/>
          <p:cNvSpPr/>
          <p:nvPr/>
        </p:nvSpPr>
        <p:spPr>
          <a:xfrm>
            <a:off x="15672905" y="6614083"/>
            <a:ext cx="310515" cy="309245"/>
          </a:xfrm>
          <a:custGeom>
            <a:rect b="b" l="l" r="r" t="t"/>
            <a:pathLst>
              <a:path extrusionOk="0" h="309245" w="310515">
                <a:moveTo>
                  <a:pt x="310159" y="294436"/>
                </a:moveTo>
                <a:lnTo>
                  <a:pt x="169456" y="153746"/>
                </a:lnTo>
                <a:lnTo>
                  <a:pt x="308813" y="14389"/>
                </a:lnTo>
                <a:lnTo>
                  <a:pt x="294436" y="0"/>
                </a:lnTo>
                <a:lnTo>
                  <a:pt x="155079" y="139357"/>
                </a:lnTo>
                <a:lnTo>
                  <a:pt x="15735" y="0"/>
                </a:lnTo>
                <a:lnTo>
                  <a:pt x="1346" y="14389"/>
                </a:lnTo>
                <a:lnTo>
                  <a:pt x="140690" y="153746"/>
                </a:lnTo>
                <a:lnTo>
                  <a:pt x="0" y="294436"/>
                </a:lnTo>
                <a:lnTo>
                  <a:pt x="14389" y="308825"/>
                </a:lnTo>
                <a:lnTo>
                  <a:pt x="155079" y="168135"/>
                </a:lnTo>
                <a:lnTo>
                  <a:pt x="295783" y="308825"/>
                </a:lnTo>
                <a:lnTo>
                  <a:pt x="310159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"/>
          <p:cNvSpPr/>
          <p:nvPr/>
        </p:nvSpPr>
        <p:spPr>
          <a:xfrm>
            <a:off x="15672995" y="4417783"/>
            <a:ext cx="310515" cy="309245"/>
          </a:xfrm>
          <a:custGeom>
            <a:rect b="b" l="l" r="r" t="t"/>
            <a:pathLst>
              <a:path extrusionOk="0" h="309245" w="310515">
                <a:moveTo>
                  <a:pt x="310235" y="294436"/>
                </a:moveTo>
                <a:lnTo>
                  <a:pt x="169506" y="153708"/>
                </a:lnTo>
                <a:lnTo>
                  <a:pt x="308825" y="14389"/>
                </a:lnTo>
                <a:lnTo>
                  <a:pt x="294436" y="0"/>
                </a:lnTo>
                <a:lnTo>
                  <a:pt x="155117" y="139319"/>
                </a:lnTo>
                <a:lnTo>
                  <a:pt x="15811" y="0"/>
                </a:lnTo>
                <a:lnTo>
                  <a:pt x="1422" y="14389"/>
                </a:lnTo>
                <a:lnTo>
                  <a:pt x="140728" y="153708"/>
                </a:lnTo>
                <a:lnTo>
                  <a:pt x="0" y="294436"/>
                </a:lnTo>
                <a:lnTo>
                  <a:pt x="14389" y="308825"/>
                </a:lnTo>
                <a:lnTo>
                  <a:pt x="155117" y="168097"/>
                </a:lnTo>
                <a:lnTo>
                  <a:pt x="295859" y="308825"/>
                </a:lnTo>
                <a:lnTo>
                  <a:pt x="310235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15672905" y="2221216"/>
            <a:ext cx="311150" cy="309245"/>
          </a:xfrm>
          <a:custGeom>
            <a:rect b="b" l="l" r="r" t="t"/>
            <a:pathLst>
              <a:path extrusionOk="0" h="309244" w="311150">
                <a:moveTo>
                  <a:pt x="310616" y="294652"/>
                </a:moveTo>
                <a:lnTo>
                  <a:pt x="169583" y="153631"/>
                </a:lnTo>
                <a:lnTo>
                  <a:pt x="308813" y="14389"/>
                </a:lnTo>
                <a:lnTo>
                  <a:pt x="294436" y="0"/>
                </a:lnTo>
                <a:lnTo>
                  <a:pt x="155194" y="139242"/>
                </a:lnTo>
                <a:lnTo>
                  <a:pt x="16179" y="215"/>
                </a:lnTo>
                <a:lnTo>
                  <a:pt x="1790" y="14605"/>
                </a:lnTo>
                <a:lnTo>
                  <a:pt x="140804" y="153631"/>
                </a:lnTo>
                <a:lnTo>
                  <a:pt x="0" y="294436"/>
                </a:lnTo>
                <a:lnTo>
                  <a:pt x="14389" y="308825"/>
                </a:lnTo>
                <a:lnTo>
                  <a:pt x="155194" y="168021"/>
                </a:lnTo>
                <a:lnTo>
                  <a:pt x="296227" y="309041"/>
                </a:lnTo>
                <a:lnTo>
                  <a:pt x="310616" y="29465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14580641" y="7712341"/>
            <a:ext cx="310515" cy="309245"/>
          </a:xfrm>
          <a:custGeom>
            <a:rect b="b" l="l" r="r" t="t"/>
            <a:pathLst>
              <a:path extrusionOk="0" h="309245" w="310515">
                <a:moveTo>
                  <a:pt x="310210" y="294436"/>
                </a:moveTo>
                <a:lnTo>
                  <a:pt x="169481" y="153720"/>
                </a:lnTo>
                <a:lnTo>
                  <a:pt x="308813" y="14389"/>
                </a:lnTo>
                <a:lnTo>
                  <a:pt x="294424" y="0"/>
                </a:lnTo>
                <a:lnTo>
                  <a:pt x="155092" y="139331"/>
                </a:lnTo>
                <a:lnTo>
                  <a:pt x="15773" y="0"/>
                </a:lnTo>
                <a:lnTo>
                  <a:pt x="1384" y="14389"/>
                </a:lnTo>
                <a:lnTo>
                  <a:pt x="140703" y="153720"/>
                </a:lnTo>
                <a:lnTo>
                  <a:pt x="0" y="294436"/>
                </a:lnTo>
                <a:lnTo>
                  <a:pt x="14376" y="308825"/>
                </a:lnTo>
                <a:lnTo>
                  <a:pt x="155092" y="168109"/>
                </a:lnTo>
                <a:lnTo>
                  <a:pt x="295821" y="308825"/>
                </a:lnTo>
                <a:lnTo>
                  <a:pt x="310210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"/>
          <p:cNvSpPr/>
          <p:nvPr/>
        </p:nvSpPr>
        <p:spPr>
          <a:xfrm>
            <a:off x="14580514" y="5515774"/>
            <a:ext cx="310515" cy="309245"/>
          </a:xfrm>
          <a:custGeom>
            <a:rect b="b" l="l" r="r" t="t"/>
            <a:pathLst>
              <a:path extrusionOk="0" h="309245" w="310515">
                <a:moveTo>
                  <a:pt x="310172" y="294436"/>
                </a:moveTo>
                <a:lnTo>
                  <a:pt x="169468" y="153746"/>
                </a:lnTo>
                <a:lnTo>
                  <a:pt x="308825" y="14389"/>
                </a:lnTo>
                <a:lnTo>
                  <a:pt x="294436" y="0"/>
                </a:lnTo>
                <a:lnTo>
                  <a:pt x="155079" y="139357"/>
                </a:lnTo>
                <a:lnTo>
                  <a:pt x="15735" y="0"/>
                </a:lnTo>
                <a:lnTo>
                  <a:pt x="1346" y="14389"/>
                </a:lnTo>
                <a:lnTo>
                  <a:pt x="140690" y="153746"/>
                </a:lnTo>
                <a:lnTo>
                  <a:pt x="0" y="294436"/>
                </a:lnTo>
                <a:lnTo>
                  <a:pt x="14389" y="308825"/>
                </a:lnTo>
                <a:lnTo>
                  <a:pt x="155079" y="168135"/>
                </a:lnTo>
                <a:lnTo>
                  <a:pt x="295783" y="308825"/>
                </a:lnTo>
                <a:lnTo>
                  <a:pt x="310172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14580680" y="3319474"/>
            <a:ext cx="310515" cy="309245"/>
          </a:xfrm>
          <a:custGeom>
            <a:rect b="b" l="l" r="r" t="t"/>
            <a:pathLst>
              <a:path extrusionOk="0" h="309245" w="310515">
                <a:moveTo>
                  <a:pt x="310172" y="294436"/>
                </a:moveTo>
                <a:lnTo>
                  <a:pt x="169468" y="153746"/>
                </a:lnTo>
                <a:lnTo>
                  <a:pt x="308825" y="14389"/>
                </a:lnTo>
                <a:lnTo>
                  <a:pt x="294436" y="0"/>
                </a:lnTo>
                <a:lnTo>
                  <a:pt x="155079" y="139357"/>
                </a:lnTo>
                <a:lnTo>
                  <a:pt x="15735" y="0"/>
                </a:lnTo>
                <a:lnTo>
                  <a:pt x="1346" y="14389"/>
                </a:lnTo>
                <a:lnTo>
                  <a:pt x="140690" y="153746"/>
                </a:lnTo>
                <a:lnTo>
                  <a:pt x="0" y="294436"/>
                </a:lnTo>
                <a:lnTo>
                  <a:pt x="14389" y="308825"/>
                </a:lnTo>
                <a:lnTo>
                  <a:pt x="155079" y="168135"/>
                </a:lnTo>
                <a:lnTo>
                  <a:pt x="295783" y="308825"/>
                </a:lnTo>
                <a:lnTo>
                  <a:pt x="310172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14580514" y="1122920"/>
            <a:ext cx="310515" cy="309245"/>
          </a:xfrm>
          <a:custGeom>
            <a:rect b="b" l="l" r="r" t="t"/>
            <a:pathLst>
              <a:path extrusionOk="0" h="309244" w="310515">
                <a:moveTo>
                  <a:pt x="310502" y="294424"/>
                </a:moveTo>
                <a:lnTo>
                  <a:pt x="169633" y="153568"/>
                </a:lnTo>
                <a:lnTo>
                  <a:pt x="308825" y="14376"/>
                </a:lnTo>
                <a:lnTo>
                  <a:pt x="294436" y="0"/>
                </a:lnTo>
                <a:lnTo>
                  <a:pt x="155244" y="139192"/>
                </a:lnTo>
                <a:lnTo>
                  <a:pt x="16065" y="0"/>
                </a:lnTo>
                <a:lnTo>
                  <a:pt x="1676" y="14376"/>
                </a:lnTo>
                <a:lnTo>
                  <a:pt x="140855" y="153568"/>
                </a:lnTo>
                <a:lnTo>
                  <a:pt x="0" y="294424"/>
                </a:lnTo>
                <a:lnTo>
                  <a:pt x="14389" y="308813"/>
                </a:lnTo>
                <a:lnTo>
                  <a:pt x="155244" y="167957"/>
                </a:lnTo>
                <a:lnTo>
                  <a:pt x="296113" y="308813"/>
                </a:lnTo>
                <a:lnTo>
                  <a:pt x="310502" y="29442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13487995" y="24815"/>
            <a:ext cx="310515" cy="309245"/>
          </a:xfrm>
          <a:custGeom>
            <a:rect b="b" l="l" r="r" t="t"/>
            <a:pathLst>
              <a:path extrusionOk="0" h="309245" w="310515">
                <a:moveTo>
                  <a:pt x="310464" y="294436"/>
                </a:moveTo>
                <a:lnTo>
                  <a:pt x="169748" y="153720"/>
                </a:lnTo>
                <a:lnTo>
                  <a:pt x="308813" y="14655"/>
                </a:lnTo>
                <a:lnTo>
                  <a:pt x="294424" y="266"/>
                </a:lnTo>
                <a:lnTo>
                  <a:pt x="155359" y="139331"/>
                </a:lnTo>
                <a:lnTo>
                  <a:pt x="16040" y="0"/>
                </a:lnTo>
                <a:lnTo>
                  <a:pt x="1651" y="14389"/>
                </a:lnTo>
                <a:lnTo>
                  <a:pt x="140970" y="153720"/>
                </a:lnTo>
                <a:lnTo>
                  <a:pt x="0" y="294703"/>
                </a:lnTo>
                <a:lnTo>
                  <a:pt x="14376" y="309092"/>
                </a:lnTo>
                <a:lnTo>
                  <a:pt x="155359" y="168109"/>
                </a:lnTo>
                <a:lnTo>
                  <a:pt x="296087" y="308825"/>
                </a:lnTo>
                <a:lnTo>
                  <a:pt x="310464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15672995" y="24866"/>
            <a:ext cx="310515" cy="309245"/>
          </a:xfrm>
          <a:custGeom>
            <a:rect b="b" l="l" r="r" t="t"/>
            <a:pathLst>
              <a:path extrusionOk="0" h="309245" w="310515">
                <a:moveTo>
                  <a:pt x="310426" y="294436"/>
                </a:moveTo>
                <a:lnTo>
                  <a:pt x="169735" y="153746"/>
                </a:lnTo>
                <a:lnTo>
                  <a:pt x="308825" y="14655"/>
                </a:lnTo>
                <a:lnTo>
                  <a:pt x="294436" y="266"/>
                </a:lnTo>
                <a:lnTo>
                  <a:pt x="155346" y="139357"/>
                </a:lnTo>
                <a:lnTo>
                  <a:pt x="15989" y="0"/>
                </a:lnTo>
                <a:lnTo>
                  <a:pt x="1612" y="14389"/>
                </a:lnTo>
                <a:lnTo>
                  <a:pt x="140957" y="153746"/>
                </a:lnTo>
                <a:lnTo>
                  <a:pt x="0" y="294703"/>
                </a:lnTo>
                <a:lnTo>
                  <a:pt x="14389" y="309092"/>
                </a:lnTo>
                <a:lnTo>
                  <a:pt x="155346" y="168135"/>
                </a:lnTo>
                <a:lnTo>
                  <a:pt x="296037" y="308825"/>
                </a:lnTo>
                <a:lnTo>
                  <a:pt x="310426" y="294436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6000" y="8026400"/>
            <a:ext cx="2158962" cy="25420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"/>
          <p:cNvSpPr/>
          <p:nvPr/>
        </p:nvSpPr>
        <p:spPr>
          <a:xfrm>
            <a:off x="1015974" y="2217387"/>
            <a:ext cx="259079" cy="290195"/>
          </a:xfrm>
          <a:custGeom>
            <a:rect b="b" l="l" r="r" t="t"/>
            <a:pathLst>
              <a:path extrusionOk="0" h="290194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1015974" y="2865087"/>
            <a:ext cx="259079" cy="290195"/>
          </a:xfrm>
          <a:custGeom>
            <a:rect b="b" l="l" r="r" t="t"/>
            <a:pathLst>
              <a:path extrusionOk="0" h="290194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1015974" y="3512787"/>
            <a:ext cx="259079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1015974" y="419858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1015974" y="484628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"/>
          <p:cNvSpPr txBox="1"/>
          <p:nvPr/>
        </p:nvSpPr>
        <p:spPr>
          <a:xfrm>
            <a:off x="1437225" y="2085425"/>
            <a:ext cx="595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Ferramentas de versionamento de código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"/>
          <p:cNvSpPr txBox="1"/>
          <p:nvPr/>
        </p:nvSpPr>
        <p:spPr>
          <a:xfrm>
            <a:off x="1437225" y="2733125"/>
            <a:ext cx="595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Arquivos README.md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"/>
          <p:cNvSpPr txBox="1"/>
          <p:nvPr/>
        </p:nvSpPr>
        <p:spPr>
          <a:xfrm>
            <a:off x="1437225" y="3380825"/>
            <a:ext cx="595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O que são os PEPs?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"/>
          <p:cNvSpPr txBox="1"/>
          <p:nvPr/>
        </p:nvSpPr>
        <p:spPr>
          <a:xfrm>
            <a:off x="1437225" y="4066625"/>
            <a:ext cx="595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Utilizando Linter no código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1015974" y="5549725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1015974" y="4855200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"/>
          <p:cNvSpPr txBox="1"/>
          <p:nvPr/>
        </p:nvSpPr>
        <p:spPr>
          <a:xfrm>
            <a:off x="1437225" y="4723238"/>
            <a:ext cx="595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GitFlow na prática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1444350" y="5370938"/>
            <a:ext cx="243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Ambiente Linux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1015974" y="620633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"/>
          <p:cNvSpPr txBox="1"/>
          <p:nvPr/>
        </p:nvSpPr>
        <p:spPr>
          <a:xfrm>
            <a:off x="1444350" y="6074388"/>
            <a:ext cx="3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Por que usar Docker?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"/>
          <p:cNvSpPr/>
          <p:nvPr/>
        </p:nvSpPr>
        <p:spPr>
          <a:xfrm>
            <a:off x="1015999" y="6968350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"/>
          <p:cNvSpPr txBox="1"/>
          <p:nvPr/>
        </p:nvSpPr>
        <p:spPr>
          <a:xfrm>
            <a:off x="1444375" y="6836388"/>
            <a:ext cx="935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CI / CD – métodos de integração contínua, implantação ou entrega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"/>
          <p:cNvSpPr/>
          <p:nvPr/>
        </p:nvSpPr>
        <p:spPr>
          <a:xfrm>
            <a:off x="0" y="0"/>
            <a:ext cx="16256000" cy="9144000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128000"/>
            <a:ext cx="2158962" cy="25420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"/>
          <p:cNvSpPr/>
          <p:nvPr/>
        </p:nvSpPr>
        <p:spPr>
          <a:xfrm>
            <a:off x="11991957" y="4432329"/>
            <a:ext cx="307340" cy="306705"/>
          </a:xfrm>
          <a:custGeom>
            <a:rect b="b" l="l" r="r" t="t"/>
            <a:pathLst>
              <a:path extrusionOk="0" h="306704" w="307340">
                <a:moveTo>
                  <a:pt x="55532" y="0"/>
                </a:moveTo>
                <a:lnTo>
                  <a:pt x="156304" y="139396"/>
                </a:lnTo>
                <a:lnTo>
                  <a:pt x="295057" y="39669"/>
                </a:lnTo>
                <a:lnTo>
                  <a:pt x="307099" y="56323"/>
                </a:lnTo>
                <a:lnTo>
                  <a:pt x="168345" y="156051"/>
                </a:lnTo>
                <a:lnTo>
                  <a:pt x="268412" y="294473"/>
                </a:lnTo>
                <a:lnTo>
                  <a:pt x="251723" y="306465"/>
                </a:lnTo>
                <a:lnTo>
                  <a:pt x="151658" y="168045"/>
                </a:lnTo>
                <a:lnTo>
                  <a:pt x="12042" y="268392"/>
                </a:lnTo>
                <a:lnTo>
                  <a:pt x="0" y="251739"/>
                </a:lnTo>
                <a:lnTo>
                  <a:pt x="139617" y="151391"/>
                </a:lnTo>
                <a:lnTo>
                  <a:pt x="38843" y="11991"/>
                </a:lnTo>
                <a:lnTo>
                  <a:pt x="55532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"/>
          <p:cNvSpPr/>
          <p:nvPr/>
        </p:nvSpPr>
        <p:spPr>
          <a:xfrm>
            <a:off x="15716981" y="1976531"/>
            <a:ext cx="539115" cy="605155"/>
          </a:xfrm>
          <a:custGeom>
            <a:rect b="b" l="l" r="r" t="t"/>
            <a:pathLst>
              <a:path extrusionOk="0" h="605155" w="539115">
                <a:moveTo>
                  <a:pt x="0" y="302308"/>
                </a:moveTo>
                <a:lnTo>
                  <a:pt x="1752" y="268187"/>
                </a:lnTo>
                <a:lnTo>
                  <a:pt x="285405" y="283576"/>
                </a:lnTo>
                <a:lnTo>
                  <a:pt x="300007" y="0"/>
                </a:lnTo>
                <a:lnTo>
                  <a:pt x="334122" y="1855"/>
                </a:lnTo>
                <a:lnTo>
                  <a:pt x="319519" y="285425"/>
                </a:lnTo>
                <a:lnTo>
                  <a:pt x="351882" y="321397"/>
                </a:lnTo>
                <a:lnTo>
                  <a:pt x="317764" y="319546"/>
                </a:lnTo>
                <a:lnTo>
                  <a:pt x="316007" y="353661"/>
                </a:lnTo>
                <a:lnTo>
                  <a:pt x="283649" y="317696"/>
                </a:lnTo>
                <a:lnTo>
                  <a:pt x="0" y="302308"/>
                </a:lnTo>
                <a:close/>
              </a:path>
              <a:path extrusionOk="0" h="605155" w="539115">
                <a:moveTo>
                  <a:pt x="351882" y="321397"/>
                </a:moveTo>
                <a:lnTo>
                  <a:pt x="319519" y="285425"/>
                </a:lnTo>
                <a:lnTo>
                  <a:pt x="539017" y="297333"/>
                </a:lnTo>
                <a:lnTo>
                  <a:pt x="539017" y="331549"/>
                </a:lnTo>
                <a:lnTo>
                  <a:pt x="351882" y="321397"/>
                </a:lnTo>
                <a:close/>
              </a:path>
              <a:path extrusionOk="0" h="605155" w="539115">
                <a:moveTo>
                  <a:pt x="268944" y="603269"/>
                </a:moveTo>
                <a:lnTo>
                  <a:pt x="283649" y="317696"/>
                </a:lnTo>
                <a:lnTo>
                  <a:pt x="316007" y="353661"/>
                </a:lnTo>
                <a:lnTo>
                  <a:pt x="303057" y="605125"/>
                </a:lnTo>
                <a:lnTo>
                  <a:pt x="268944" y="60326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"/>
          <p:cNvSpPr/>
          <p:nvPr/>
        </p:nvSpPr>
        <p:spPr>
          <a:xfrm>
            <a:off x="14748063" y="3049426"/>
            <a:ext cx="396875" cy="396875"/>
          </a:xfrm>
          <a:custGeom>
            <a:rect b="b" l="l" r="r" t="t"/>
            <a:pathLst>
              <a:path extrusionOk="0" h="396875" w="396875">
                <a:moveTo>
                  <a:pt x="396392" y="195630"/>
                </a:moveTo>
                <a:lnTo>
                  <a:pt x="209487" y="209202"/>
                </a:lnTo>
                <a:lnTo>
                  <a:pt x="222458" y="394912"/>
                </a:lnTo>
                <a:lnTo>
                  <a:pt x="200127" y="396536"/>
                </a:lnTo>
                <a:lnTo>
                  <a:pt x="187155" y="210824"/>
                </a:lnTo>
                <a:lnTo>
                  <a:pt x="1557" y="224301"/>
                </a:lnTo>
                <a:lnTo>
                  <a:pt x="0" y="201965"/>
                </a:lnTo>
                <a:lnTo>
                  <a:pt x="185594" y="188489"/>
                </a:lnTo>
                <a:lnTo>
                  <a:pt x="172542" y="1624"/>
                </a:lnTo>
                <a:lnTo>
                  <a:pt x="194873" y="0"/>
                </a:lnTo>
                <a:lnTo>
                  <a:pt x="207926" y="186867"/>
                </a:lnTo>
                <a:lnTo>
                  <a:pt x="394835" y="173295"/>
                </a:lnTo>
                <a:lnTo>
                  <a:pt x="396392" y="19563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"/>
          <p:cNvSpPr/>
          <p:nvPr/>
        </p:nvSpPr>
        <p:spPr>
          <a:xfrm>
            <a:off x="14036863" y="712626"/>
            <a:ext cx="396875" cy="396875"/>
          </a:xfrm>
          <a:custGeom>
            <a:rect b="b" l="l" r="r" t="t"/>
            <a:pathLst>
              <a:path extrusionOk="0" h="396875" w="396875">
                <a:moveTo>
                  <a:pt x="396392" y="195630"/>
                </a:moveTo>
                <a:lnTo>
                  <a:pt x="209487" y="209202"/>
                </a:lnTo>
                <a:lnTo>
                  <a:pt x="222458" y="394912"/>
                </a:lnTo>
                <a:lnTo>
                  <a:pt x="200127" y="396536"/>
                </a:lnTo>
                <a:lnTo>
                  <a:pt x="187155" y="210824"/>
                </a:lnTo>
                <a:lnTo>
                  <a:pt x="1557" y="224301"/>
                </a:lnTo>
                <a:lnTo>
                  <a:pt x="0" y="201965"/>
                </a:lnTo>
                <a:lnTo>
                  <a:pt x="185594" y="188489"/>
                </a:lnTo>
                <a:lnTo>
                  <a:pt x="172542" y="1624"/>
                </a:lnTo>
                <a:lnTo>
                  <a:pt x="194873" y="0"/>
                </a:lnTo>
                <a:lnTo>
                  <a:pt x="207926" y="186867"/>
                </a:lnTo>
                <a:lnTo>
                  <a:pt x="394835" y="173295"/>
                </a:lnTo>
                <a:lnTo>
                  <a:pt x="396392" y="19563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43567" y="6279450"/>
            <a:ext cx="220531" cy="22064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"/>
          <p:cNvSpPr/>
          <p:nvPr/>
        </p:nvSpPr>
        <p:spPr>
          <a:xfrm>
            <a:off x="15575613" y="8936847"/>
            <a:ext cx="317500" cy="207645"/>
          </a:xfrm>
          <a:custGeom>
            <a:rect b="b" l="l" r="r" t="t"/>
            <a:pathLst>
              <a:path extrusionOk="0" h="207645" w="317500">
                <a:moveTo>
                  <a:pt x="193415" y="0"/>
                </a:moveTo>
                <a:lnTo>
                  <a:pt x="211082" y="4840"/>
                </a:lnTo>
                <a:lnTo>
                  <a:pt x="170412" y="151609"/>
                </a:lnTo>
                <a:lnTo>
                  <a:pt x="317231" y="191858"/>
                </a:lnTo>
                <a:lnTo>
                  <a:pt x="312991" y="207150"/>
                </a:lnTo>
                <a:lnTo>
                  <a:pt x="303731" y="207150"/>
                </a:lnTo>
                <a:lnTo>
                  <a:pt x="165521" y="169261"/>
                </a:lnTo>
                <a:lnTo>
                  <a:pt x="142963" y="182072"/>
                </a:lnTo>
                <a:lnTo>
                  <a:pt x="147855" y="164418"/>
                </a:lnTo>
                <a:lnTo>
                  <a:pt x="130192" y="159576"/>
                </a:lnTo>
                <a:lnTo>
                  <a:pt x="152746" y="146767"/>
                </a:lnTo>
                <a:lnTo>
                  <a:pt x="193415" y="0"/>
                </a:lnTo>
                <a:close/>
              </a:path>
              <a:path extrusionOk="0" h="207645" w="317500">
                <a:moveTo>
                  <a:pt x="142963" y="182072"/>
                </a:moveTo>
                <a:lnTo>
                  <a:pt x="165521" y="169261"/>
                </a:lnTo>
                <a:lnTo>
                  <a:pt x="155022" y="207150"/>
                </a:lnTo>
                <a:lnTo>
                  <a:pt x="136014" y="207150"/>
                </a:lnTo>
                <a:lnTo>
                  <a:pt x="142963" y="182072"/>
                </a:lnTo>
                <a:close/>
              </a:path>
              <a:path extrusionOk="0" h="207645" w="317500">
                <a:moveTo>
                  <a:pt x="4893" y="106234"/>
                </a:moveTo>
                <a:lnTo>
                  <a:pt x="152746" y="146767"/>
                </a:lnTo>
                <a:lnTo>
                  <a:pt x="130192" y="159576"/>
                </a:lnTo>
                <a:lnTo>
                  <a:pt x="0" y="123884"/>
                </a:lnTo>
                <a:lnTo>
                  <a:pt x="4893" y="10623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57698" y="5732009"/>
            <a:ext cx="182768" cy="18236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"/>
          <p:cNvSpPr/>
          <p:nvPr/>
        </p:nvSpPr>
        <p:spPr>
          <a:xfrm>
            <a:off x="14394167" y="7549257"/>
            <a:ext cx="318135" cy="317500"/>
          </a:xfrm>
          <a:custGeom>
            <a:rect b="b" l="l" r="r" t="t"/>
            <a:pathLst>
              <a:path extrusionOk="0" h="317500" w="318134">
                <a:moveTo>
                  <a:pt x="125487" y="0"/>
                </a:moveTo>
                <a:lnTo>
                  <a:pt x="165684" y="147944"/>
                </a:lnTo>
                <a:lnTo>
                  <a:pt x="312763" y="108417"/>
                </a:lnTo>
                <a:lnTo>
                  <a:pt x="317568" y="126092"/>
                </a:lnTo>
                <a:lnTo>
                  <a:pt x="170487" y="165620"/>
                </a:lnTo>
                <a:lnTo>
                  <a:pt x="210402" y="312530"/>
                </a:lnTo>
                <a:lnTo>
                  <a:pt x="192712" y="317282"/>
                </a:lnTo>
                <a:lnTo>
                  <a:pt x="152798" y="170375"/>
                </a:lnTo>
                <a:lnTo>
                  <a:pt x="4805" y="210148"/>
                </a:lnTo>
                <a:lnTo>
                  <a:pt x="0" y="192472"/>
                </a:lnTo>
                <a:lnTo>
                  <a:pt x="147995" y="152698"/>
                </a:lnTo>
                <a:lnTo>
                  <a:pt x="107798" y="4751"/>
                </a:lnTo>
                <a:lnTo>
                  <a:pt x="125487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397594" y="4477815"/>
            <a:ext cx="159417" cy="15899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"/>
          <p:cNvSpPr/>
          <p:nvPr/>
        </p:nvSpPr>
        <p:spPr>
          <a:xfrm>
            <a:off x="13430764" y="6056505"/>
            <a:ext cx="289560" cy="289560"/>
          </a:xfrm>
          <a:custGeom>
            <a:rect b="b" l="l" r="r" t="t"/>
            <a:pathLst>
              <a:path extrusionOk="0" h="289560" w="289559">
                <a:moveTo>
                  <a:pt x="91166" y="0"/>
                </a:moveTo>
                <a:lnTo>
                  <a:pt x="149609" y="133530"/>
                </a:lnTo>
                <a:lnTo>
                  <a:pt x="282418" y="75836"/>
                </a:lnTo>
                <a:lnTo>
                  <a:pt x="289404" y="91790"/>
                </a:lnTo>
                <a:lnTo>
                  <a:pt x="156592" y="149484"/>
                </a:lnTo>
                <a:lnTo>
                  <a:pt x="214627" y="282080"/>
                </a:lnTo>
                <a:lnTo>
                  <a:pt x="198653" y="289017"/>
                </a:lnTo>
                <a:lnTo>
                  <a:pt x="140620" y="156423"/>
                </a:lnTo>
                <a:lnTo>
                  <a:pt x="6985" y="214475"/>
                </a:lnTo>
                <a:lnTo>
                  <a:pt x="0" y="198522"/>
                </a:lnTo>
                <a:lnTo>
                  <a:pt x="133636" y="140469"/>
                </a:lnTo>
                <a:lnTo>
                  <a:pt x="75192" y="6936"/>
                </a:lnTo>
                <a:lnTo>
                  <a:pt x="91166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"/>
          <p:cNvSpPr/>
          <p:nvPr/>
        </p:nvSpPr>
        <p:spPr>
          <a:xfrm>
            <a:off x="13436922" y="2155526"/>
            <a:ext cx="647700" cy="647065"/>
          </a:xfrm>
          <a:custGeom>
            <a:rect b="b" l="l" r="r" t="t"/>
            <a:pathLst>
              <a:path extrusionOk="0" h="647064" w="647700">
                <a:moveTo>
                  <a:pt x="483902" y="646579"/>
                </a:moveTo>
                <a:lnTo>
                  <a:pt x="315245" y="349995"/>
                </a:lnTo>
                <a:lnTo>
                  <a:pt x="20156" y="516729"/>
                </a:lnTo>
                <a:lnTo>
                  <a:pt x="0" y="481296"/>
                </a:lnTo>
                <a:lnTo>
                  <a:pt x="295093" y="314559"/>
                </a:lnTo>
                <a:lnTo>
                  <a:pt x="127616" y="20048"/>
                </a:lnTo>
                <a:lnTo>
                  <a:pt x="163110" y="0"/>
                </a:lnTo>
                <a:lnTo>
                  <a:pt x="330582" y="294505"/>
                </a:lnTo>
                <a:lnTo>
                  <a:pt x="627507" y="126734"/>
                </a:lnTo>
                <a:lnTo>
                  <a:pt x="647663" y="162168"/>
                </a:lnTo>
                <a:lnTo>
                  <a:pt x="350735" y="329941"/>
                </a:lnTo>
                <a:lnTo>
                  <a:pt x="519394" y="626532"/>
                </a:lnTo>
                <a:lnTo>
                  <a:pt x="483902" y="64657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"/>
          <p:cNvSpPr/>
          <p:nvPr/>
        </p:nvSpPr>
        <p:spPr>
          <a:xfrm>
            <a:off x="12725721" y="0"/>
            <a:ext cx="614045" cy="465455"/>
          </a:xfrm>
          <a:custGeom>
            <a:rect b="b" l="l" r="r" t="t"/>
            <a:pathLst>
              <a:path extrusionOk="0" h="465455" w="614044">
                <a:moveTo>
                  <a:pt x="386230" y="128610"/>
                </a:moveTo>
                <a:lnTo>
                  <a:pt x="330582" y="113231"/>
                </a:lnTo>
                <a:lnTo>
                  <a:pt x="530982" y="0"/>
                </a:lnTo>
                <a:lnTo>
                  <a:pt x="613848" y="0"/>
                </a:lnTo>
                <a:lnTo>
                  <a:pt x="386230" y="128610"/>
                </a:lnTo>
                <a:close/>
              </a:path>
              <a:path extrusionOk="0" h="465455" w="614044">
                <a:moveTo>
                  <a:pt x="20156" y="335454"/>
                </a:moveTo>
                <a:lnTo>
                  <a:pt x="0" y="300021"/>
                </a:lnTo>
                <a:lnTo>
                  <a:pt x="295093" y="133285"/>
                </a:lnTo>
                <a:lnTo>
                  <a:pt x="219299" y="0"/>
                </a:lnTo>
                <a:lnTo>
                  <a:pt x="266193" y="0"/>
                </a:lnTo>
                <a:lnTo>
                  <a:pt x="330582" y="113231"/>
                </a:lnTo>
                <a:lnTo>
                  <a:pt x="386230" y="128610"/>
                </a:lnTo>
                <a:lnTo>
                  <a:pt x="350735" y="148666"/>
                </a:lnTo>
                <a:lnTo>
                  <a:pt x="370883" y="184097"/>
                </a:lnTo>
                <a:lnTo>
                  <a:pt x="315245" y="168720"/>
                </a:lnTo>
                <a:lnTo>
                  <a:pt x="20156" y="335454"/>
                </a:lnTo>
                <a:close/>
              </a:path>
              <a:path extrusionOk="0" h="465455" w="614044">
                <a:moveTo>
                  <a:pt x="483902" y="465305"/>
                </a:moveTo>
                <a:lnTo>
                  <a:pt x="315245" y="168720"/>
                </a:lnTo>
                <a:lnTo>
                  <a:pt x="370883" y="184097"/>
                </a:lnTo>
                <a:lnTo>
                  <a:pt x="519394" y="445258"/>
                </a:lnTo>
                <a:lnTo>
                  <a:pt x="483902" y="46530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"/>
          <p:cNvSpPr/>
          <p:nvPr/>
        </p:nvSpPr>
        <p:spPr>
          <a:xfrm>
            <a:off x="15061838" y="4502752"/>
            <a:ext cx="394970" cy="395605"/>
          </a:xfrm>
          <a:custGeom>
            <a:rect b="b" l="l" r="r" t="t"/>
            <a:pathLst>
              <a:path extrusionOk="0" h="395604" w="394969">
                <a:moveTo>
                  <a:pt x="394495" y="67254"/>
                </a:moveTo>
                <a:lnTo>
                  <a:pt x="215284" y="200961"/>
                </a:lnTo>
                <a:lnTo>
                  <a:pt x="347620" y="379357"/>
                </a:lnTo>
                <a:lnTo>
                  <a:pt x="326210" y="395335"/>
                </a:lnTo>
                <a:lnTo>
                  <a:pt x="193872" y="216937"/>
                </a:lnTo>
                <a:lnTo>
                  <a:pt x="15913" y="349711"/>
                </a:lnTo>
                <a:lnTo>
                  <a:pt x="0" y="328253"/>
                </a:lnTo>
                <a:lnTo>
                  <a:pt x="177955" y="195483"/>
                </a:lnTo>
                <a:lnTo>
                  <a:pt x="44796" y="15978"/>
                </a:lnTo>
                <a:lnTo>
                  <a:pt x="66206" y="0"/>
                </a:lnTo>
                <a:lnTo>
                  <a:pt x="199367" y="179506"/>
                </a:lnTo>
                <a:lnTo>
                  <a:pt x="378583" y="45796"/>
                </a:lnTo>
                <a:lnTo>
                  <a:pt x="394495" y="6725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42331" y="6760871"/>
            <a:ext cx="190455" cy="19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"/>
          <p:cNvSpPr/>
          <p:nvPr/>
        </p:nvSpPr>
        <p:spPr>
          <a:xfrm>
            <a:off x="14217794" y="6461893"/>
            <a:ext cx="401955" cy="401955"/>
          </a:xfrm>
          <a:custGeom>
            <a:rect b="b" l="l" r="r" t="t"/>
            <a:pathLst>
              <a:path extrusionOk="0" h="401954" w="401955">
                <a:moveTo>
                  <a:pt x="236637" y="2770"/>
                </a:moveTo>
                <a:lnTo>
                  <a:pt x="213998" y="191646"/>
                </a:lnTo>
                <a:lnTo>
                  <a:pt x="401567" y="214652"/>
                </a:lnTo>
                <a:lnTo>
                  <a:pt x="398865" y="237219"/>
                </a:lnTo>
                <a:lnTo>
                  <a:pt x="211293" y="214213"/>
                </a:lnTo>
                <a:lnTo>
                  <a:pt x="188812" y="401768"/>
                </a:lnTo>
                <a:lnTo>
                  <a:pt x="166253" y="398998"/>
                </a:lnTo>
                <a:lnTo>
                  <a:pt x="188735" y="211447"/>
                </a:lnTo>
                <a:lnTo>
                  <a:pt x="0" y="188297"/>
                </a:lnTo>
                <a:lnTo>
                  <a:pt x="2701" y="165730"/>
                </a:lnTo>
                <a:lnTo>
                  <a:pt x="191439" y="188880"/>
                </a:lnTo>
                <a:lnTo>
                  <a:pt x="214080" y="0"/>
                </a:lnTo>
                <a:lnTo>
                  <a:pt x="236637" y="277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"/>
          <p:cNvSpPr/>
          <p:nvPr/>
        </p:nvSpPr>
        <p:spPr>
          <a:xfrm>
            <a:off x="13369469" y="8396380"/>
            <a:ext cx="530225" cy="530860"/>
          </a:xfrm>
          <a:custGeom>
            <a:rect b="b" l="l" r="r" t="t"/>
            <a:pathLst>
              <a:path extrusionOk="0" h="530859" w="530225">
                <a:moveTo>
                  <a:pt x="424843" y="16392"/>
                </a:moveTo>
                <a:lnTo>
                  <a:pt x="288341" y="259857"/>
                </a:lnTo>
                <a:lnTo>
                  <a:pt x="529828" y="396124"/>
                </a:lnTo>
                <a:lnTo>
                  <a:pt x="513523" y="425216"/>
                </a:lnTo>
                <a:lnTo>
                  <a:pt x="272032" y="288947"/>
                </a:lnTo>
                <a:lnTo>
                  <a:pt x="136485" y="530711"/>
                </a:lnTo>
                <a:lnTo>
                  <a:pt x="107443" y="514318"/>
                </a:lnTo>
                <a:lnTo>
                  <a:pt x="242989" y="272560"/>
                </a:lnTo>
                <a:lnTo>
                  <a:pt x="0" y="135445"/>
                </a:lnTo>
                <a:lnTo>
                  <a:pt x="16305" y="106354"/>
                </a:lnTo>
                <a:lnTo>
                  <a:pt x="259297" y="243470"/>
                </a:lnTo>
                <a:lnTo>
                  <a:pt x="395803" y="0"/>
                </a:lnTo>
                <a:lnTo>
                  <a:pt x="424843" y="1639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"/>
          <p:cNvSpPr/>
          <p:nvPr/>
        </p:nvSpPr>
        <p:spPr>
          <a:xfrm>
            <a:off x="14960530" y="5606499"/>
            <a:ext cx="448309" cy="448945"/>
          </a:xfrm>
          <a:custGeom>
            <a:rect b="b" l="l" r="r" t="t"/>
            <a:pathLst>
              <a:path extrusionOk="0" h="448945" w="448309">
                <a:moveTo>
                  <a:pt x="448260" y="192948"/>
                </a:moveTo>
                <a:lnTo>
                  <a:pt x="269422" y="248985"/>
                </a:lnTo>
                <a:lnTo>
                  <a:pt x="324702" y="426767"/>
                </a:lnTo>
                <a:lnTo>
                  <a:pt x="254663" y="448724"/>
                </a:lnTo>
                <a:lnTo>
                  <a:pt x="199380" y="270933"/>
                </a:lnTo>
                <a:lnTo>
                  <a:pt x="21784" y="326580"/>
                </a:lnTo>
                <a:lnTo>
                  <a:pt x="0" y="256487"/>
                </a:lnTo>
                <a:lnTo>
                  <a:pt x="177585" y="200844"/>
                </a:lnTo>
                <a:lnTo>
                  <a:pt x="121961" y="21956"/>
                </a:lnTo>
                <a:lnTo>
                  <a:pt x="192000" y="0"/>
                </a:lnTo>
                <a:lnTo>
                  <a:pt x="247627" y="178896"/>
                </a:lnTo>
                <a:lnTo>
                  <a:pt x="426478" y="122856"/>
                </a:lnTo>
                <a:lnTo>
                  <a:pt x="448260" y="1929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135264" y="5877311"/>
            <a:ext cx="220144" cy="22063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"/>
          <p:cNvSpPr/>
          <p:nvPr/>
        </p:nvSpPr>
        <p:spPr>
          <a:xfrm>
            <a:off x="13585950" y="7455802"/>
            <a:ext cx="385445" cy="386080"/>
          </a:xfrm>
          <a:custGeom>
            <a:rect b="b" l="l" r="r" t="t"/>
            <a:pathLst>
              <a:path extrusionOk="0" h="386079" w="385444">
                <a:moveTo>
                  <a:pt x="385445" y="146676"/>
                </a:moveTo>
                <a:lnTo>
                  <a:pt x="234245" y="210554"/>
                </a:lnTo>
                <a:lnTo>
                  <a:pt x="297375" y="360896"/>
                </a:lnTo>
                <a:lnTo>
                  <a:pt x="238161" y="385922"/>
                </a:lnTo>
                <a:lnTo>
                  <a:pt x="175028" y="235573"/>
                </a:lnTo>
                <a:lnTo>
                  <a:pt x="24880" y="299007"/>
                </a:lnTo>
                <a:lnTo>
                  <a:pt x="0" y="239732"/>
                </a:lnTo>
                <a:lnTo>
                  <a:pt x="150139" y="176302"/>
                </a:lnTo>
                <a:lnTo>
                  <a:pt x="86617" y="25026"/>
                </a:lnTo>
                <a:lnTo>
                  <a:pt x="145831" y="0"/>
                </a:lnTo>
                <a:lnTo>
                  <a:pt x="209356" y="151284"/>
                </a:lnTo>
                <a:lnTo>
                  <a:pt x="360566" y="87402"/>
                </a:lnTo>
                <a:lnTo>
                  <a:pt x="385445" y="1466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"/>
          <p:cNvSpPr/>
          <p:nvPr/>
        </p:nvSpPr>
        <p:spPr>
          <a:xfrm>
            <a:off x="11982099" y="528511"/>
            <a:ext cx="1318260" cy="1318895"/>
          </a:xfrm>
          <a:custGeom>
            <a:rect b="b" l="l" r="r" t="t"/>
            <a:pathLst>
              <a:path extrusionOk="0" h="1318895" w="1318259">
                <a:moveTo>
                  <a:pt x="925916" y="53410"/>
                </a:moveTo>
                <a:lnTo>
                  <a:pt x="790782" y="584067"/>
                </a:lnTo>
                <a:lnTo>
                  <a:pt x="1317649" y="719461"/>
                </a:lnTo>
                <a:lnTo>
                  <a:pt x="1264754" y="927301"/>
                </a:lnTo>
                <a:lnTo>
                  <a:pt x="737858" y="791900"/>
                </a:lnTo>
                <a:lnTo>
                  <a:pt x="603664" y="1318869"/>
                </a:lnTo>
                <a:lnTo>
                  <a:pt x="395954" y="1265462"/>
                </a:lnTo>
                <a:lnTo>
                  <a:pt x="530144" y="738524"/>
                </a:lnTo>
                <a:lnTo>
                  <a:pt x="0" y="602288"/>
                </a:lnTo>
                <a:lnTo>
                  <a:pt x="52895" y="394448"/>
                </a:lnTo>
                <a:lnTo>
                  <a:pt x="583067" y="530691"/>
                </a:lnTo>
                <a:lnTo>
                  <a:pt x="718213" y="0"/>
                </a:lnTo>
                <a:lnTo>
                  <a:pt x="925916" y="534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062272" y="6910513"/>
            <a:ext cx="132790" cy="1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"/>
          <p:cNvSpPr/>
          <p:nvPr/>
        </p:nvSpPr>
        <p:spPr>
          <a:xfrm>
            <a:off x="15100811" y="7164292"/>
            <a:ext cx="918844" cy="916940"/>
          </a:xfrm>
          <a:custGeom>
            <a:rect b="b" l="l" r="r" t="t"/>
            <a:pathLst>
              <a:path extrusionOk="0" h="916940" w="918844">
                <a:moveTo>
                  <a:pt x="221688" y="0"/>
                </a:moveTo>
                <a:lnTo>
                  <a:pt x="477325" y="342525"/>
                </a:lnTo>
                <a:lnTo>
                  <a:pt x="818147" y="89315"/>
                </a:lnTo>
                <a:lnTo>
                  <a:pt x="918286" y="223451"/>
                </a:lnTo>
                <a:lnTo>
                  <a:pt x="577446" y="476674"/>
                </a:lnTo>
                <a:lnTo>
                  <a:pt x="831307" y="816818"/>
                </a:lnTo>
                <a:lnTo>
                  <a:pt x="696925" y="916628"/>
                </a:lnTo>
                <a:lnTo>
                  <a:pt x="443081" y="576502"/>
                </a:lnTo>
                <a:lnTo>
                  <a:pt x="100139" y="831286"/>
                </a:lnTo>
                <a:lnTo>
                  <a:pt x="0" y="697150"/>
                </a:lnTo>
                <a:lnTo>
                  <a:pt x="342959" y="442353"/>
                </a:lnTo>
                <a:lnTo>
                  <a:pt x="87307" y="99804"/>
                </a:lnTo>
                <a:lnTo>
                  <a:pt x="2216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551430" y="3135707"/>
            <a:ext cx="185271" cy="18539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"/>
          <p:cNvSpPr/>
          <p:nvPr/>
        </p:nvSpPr>
        <p:spPr>
          <a:xfrm>
            <a:off x="12682897" y="2872027"/>
            <a:ext cx="334010" cy="333375"/>
          </a:xfrm>
          <a:custGeom>
            <a:rect b="b" l="l" r="r" t="t"/>
            <a:pathLst>
              <a:path extrusionOk="0" h="333375" w="334009">
                <a:moveTo>
                  <a:pt x="12988" y="100559"/>
                </a:moveTo>
                <a:lnTo>
                  <a:pt x="147353" y="133408"/>
                </a:lnTo>
                <a:lnTo>
                  <a:pt x="180277" y="0"/>
                </a:lnTo>
                <a:lnTo>
                  <a:pt x="232903" y="12857"/>
                </a:lnTo>
                <a:lnTo>
                  <a:pt x="199977" y="146273"/>
                </a:lnTo>
                <a:lnTo>
                  <a:pt x="333408" y="178894"/>
                </a:lnTo>
                <a:lnTo>
                  <a:pt x="320421" y="231488"/>
                </a:lnTo>
                <a:lnTo>
                  <a:pt x="186998" y="198868"/>
                </a:lnTo>
                <a:lnTo>
                  <a:pt x="153869" y="333107"/>
                </a:lnTo>
                <a:lnTo>
                  <a:pt x="101243" y="320249"/>
                </a:lnTo>
                <a:lnTo>
                  <a:pt x="134373" y="186004"/>
                </a:lnTo>
                <a:lnTo>
                  <a:pt x="0" y="153152"/>
                </a:lnTo>
                <a:lnTo>
                  <a:pt x="12988" y="1005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"/>
          <p:cNvSpPr/>
          <p:nvPr/>
        </p:nvSpPr>
        <p:spPr>
          <a:xfrm>
            <a:off x="14230356" y="3608201"/>
            <a:ext cx="490855" cy="490220"/>
          </a:xfrm>
          <a:custGeom>
            <a:rect b="b" l="l" r="r" t="t"/>
            <a:pathLst>
              <a:path extrusionOk="0" h="490220" w="490855">
                <a:moveTo>
                  <a:pt x="376257" y="489935"/>
                </a:moveTo>
                <a:lnTo>
                  <a:pt x="236428" y="307380"/>
                </a:lnTo>
                <a:lnTo>
                  <a:pt x="54774" y="445891"/>
                </a:lnTo>
                <a:lnTo>
                  <a:pt x="0" y="374401"/>
                </a:lnTo>
                <a:lnTo>
                  <a:pt x="181664" y="235883"/>
                </a:lnTo>
                <a:lnTo>
                  <a:pt x="42807" y="54598"/>
                </a:lnTo>
                <a:lnTo>
                  <a:pt x="114431" y="0"/>
                </a:lnTo>
                <a:lnTo>
                  <a:pt x="253279" y="181275"/>
                </a:lnTo>
                <a:lnTo>
                  <a:pt x="436063" y="41903"/>
                </a:lnTo>
                <a:lnTo>
                  <a:pt x="490837" y="113393"/>
                </a:lnTo>
                <a:lnTo>
                  <a:pt x="308044" y="252772"/>
                </a:lnTo>
                <a:lnTo>
                  <a:pt x="447880" y="435339"/>
                </a:lnTo>
                <a:lnTo>
                  <a:pt x="376257" y="4899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13519156" y="1271402"/>
            <a:ext cx="490855" cy="490220"/>
          </a:xfrm>
          <a:custGeom>
            <a:rect b="b" l="l" r="r" t="t"/>
            <a:pathLst>
              <a:path extrusionOk="0" h="490219" w="490855">
                <a:moveTo>
                  <a:pt x="376257" y="489935"/>
                </a:moveTo>
                <a:lnTo>
                  <a:pt x="236428" y="307380"/>
                </a:lnTo>
                <a:lnTo>
                  <a:pt x="54774" y="445891"/>
                </a:lnTo>
                <a:lnTo>
                  <a:pt x="0" y="374401"/>
                </a:lnTo>
                <a:lnTo>
                  <a:pt x="181664" y="235883"/>
                </a:lnTo>
                <a:lnTo>
                  <a:pt x="42807" y="54598"/>
                </a:lnTo>
                <a:lnTo>
                  <a:pt x="114431" y="0"/>
                </a:lnTo>
                <a:lnTo>
                  <a:pt x="253279" y="181275"/>
                </a:lnTo>
                <a:lnTo>
                  <a:pt x="436063" y="41903"/>
                </a:lnTo>
                <a:lnTo>
                  <a:pt x="490837" y="113393"/>
                </a:lnTo>
                <a:lnTo>
                  <a:pt x="308044" y="252772"/>
                </a:lnTo>
                <a:lnTo>
                  <a:pt x="447880" y="435339"/>
                </a:lnTo>
                <a:lnTo>
                  <a:pt x="376257" y="4899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14649023" y="2351929"/>
            <a:ext cx="552450" cy="553085"/>
          </a:xfrm>
          <a:custGeom>
            <a:rect b="b" l="l" r="r" t="t"/>
            <a:pathLst>
              <a:path extrusionOk="0" h="553085" w="552450">
                <a:moveTo>
                  <a:pt x="216215" y="547634"/>
                </a:moveTo>
                <a:lnTo>
                  <a:pt x="228105" y="317989"/>
                </a:lnTo>
                <a:lnTo>
                  <a:pt x="0" y="305678"/>
                </a:lnTo>
                <a:lnTo>
                  <a:pt x="4644" y="215737"/>
                </a:lnTo>
                <a:lnTo>
                  <a:pt x="232761" y="228048"/>
                </a:lnTo>
                <a:lnTo>
                  <a:pt x="244569" y="0"/>
                </a:lnTo>
                <a:lnTo>
                  <a:pt x="334499" y="4865"/>
                </a:lnTo>
                <a:lnTo>
                  <a:pt x="322691" y="232900"/>
                </a:lnTo>
                <a:lnTo>
                  <a:pt x="552215" y="245287"/>
                </a:lnTo>
                <a:lnTo>
                  <a:pt x="547571" y="335228"/>
                </a:lnTo>
                <a:lnTo>
                  <a:pt x="318035" y="322841"/>
                </a:lnTo>
                <a:lnTo>
                  <a:pt x="306142" y="552501"/>
                </a:lnTo>
                <a:lnTo>
                  <a:pt x="216215" y="547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13937823" y="15128"/>
            <a:ext cx="552450" cy="553085"/>
          </a:xfrm>
          <a:custGeom>
            <a:rect b="b" l="l" r="r" t="t"/>
            <a:pathLst>
              <a:path extrusionOk="0" h="553085" w="552450">
                <a:moveTo>
                  <a:pt x="216215" y="547634"/>
                </a:moveTo>
                <a:lnTo>
                  <a:pt x="228105" y="317989"/>
                </a:lnTo>
                <a:lnTo>
                  <a:pt x="0" y="305678"/>
                </a:lnTo>
                <a:lnTo>
                  <a:pt x="4644" y="215737"/>
                </a:lnTo>
                <a:lnTo>
                  <a:pt x="232761" y="228048"/>
                </a:lnTo>
                <a:lnTo>
                  <a:pt x="244569" y="0"/>
                </a:lnTo>
                <a:lnTo>
                  <a:pt x="334499" y="4865"/>
                </a:lnTo>
                <a:lnTo>
                  <a:pt x="322691" y="232900"/>
                </a:lnTo>
                <a:lnTo>
                  <a:pt x="552215" y="245287"/>
                </a:lnTo>
                <a:lnTo>
                  <a:pt x="547571" y="335228"/>
                </a:lnTo>
                <a:lnTo>
                  <a:pt x="318035" y="322841"/>
                </a:lnTo>
                <a:lnTo>
                  <a:pt x="306142" y="552501"/>
                </a:lnTo>
                <a:lnTo>
                  <a:pt x="216215" y="547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p4"/>
          <p:cNvGrpSpPr/>
          <p:nvPr/>
        </p:nvGrpSpPr>
        <p:grpSpPr>
          <a:xfrm>
            <a:off x="14237320" y="0"/>
            <a:ext cx="2018678" cy="4216176"/>
            <a:chOff x="14237320" y="0"/>
            <a:chExt cx="2018678" cy="4216176"/>
          </a:xfrm>
        </p:grpSpPr>
        <p:sp>
          <p:nvSpPr>
            <p:cNvPr id="253" name="Google Shape;253;p4"/>
            <p:cNvSpPr/>
            <p:nvPr/>
          </p:nvSpPr>
          <p:spPr>
            <a:xfrm>
              <a:off x="14874327" y="1417901"/>
              <a:ext cx="316865" cy="316230"/>
            </a:xfrm>
            <a:custGeom>
              <a:rect b="b" l="l" r="r" t="t"/>
              <a:pathLst>
                <a:path extrusionOk="0" h="316230" w="316865">
                  <a:moveTo>
                    <a:pt x="304313" y="219779"/>
                  </a:moveTo>
                  <a:lnTo>
                    <a:pt x="176702" y="189358"/>
                  </a:lnTo>
                  <a:lnTo>
                    <a:pt x="146205" y="316062"/>
                  </a:lnTo>
                  <a:lnTo>
                    <a:pt x="96224" y="304154"/>
                  </a:lnTo>
                  <a:lnTo>
                    <a:pt x="126723" y="177444"/>
                  </a:lnTo>
                  <a:lnTo>
                    <a:pt x="0" y="147234"/>
                  </a:lnTo>
                  <a:lnTo>
                    <a:pt x="12030" y="97283"/>
                  </a:lnTo>
                  <a:lnTo>
                    <a:pt x="138746" y="127491"/>
                  </a:lnTo>
                  <a:lnTo>
                    <a:pt x="169433" y="0"/>
                  </a:lnTo>
                  <a:lnTo>
                    <a:pt x="219414" y="11907"/>
                  </a:lnTo>
                  <a:lnTo>
                    <a:pt x="188725" y="139405"/>
                  </a:lnTo>
                  <a:lnTo>
                    <a:pt x="316344" y="169829"/>
                  </a:lnTo>
                  <a:lnTo>
                    <a:pt x="304313" y="2197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4" name="Google Shape;254;p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4237320" y="0"/>
              <a:ext cx="2018678" cy="4216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4"/>
          <p:cNvSpPr/>
          <p:nvPr/>
        </p:nvSpPr>
        <p:spPr>
          <a:xfrm>
            <a:off x="12147351" y="5746537"/>
            <a:ext cx="299720" cy="299085"/>
          </a:xfrm>
          <a:custGeom>
            <a:rect b="b" l="l" r="r" t="t"/>
            <a:pathLst>
              <a:path extrusionOk="0" h="299085" w="299720">
                <a:moveTo>
                  <a:pt x="75232" y="0"/>
                </a:moveTo>
                <a:lnTo>
                  <a:pt x="156238" y="112121"/>
                </a:lnTo>
                <a:lnTo>
                  <a:pt x="267795" y="31892"/>
                </a:lnTo>
                <a:lnTo>
                  <a:pt x="299528" y="75800"/>
                </a:lnTo>
                <a:lnTo>
                  <a:pt x="187964" y="156033"/>
                </a:lnTo>
                <a:lnTo>
                  <a:pt x="268407" y="267374"/>
                </a:lnTo>
                <a:lnTo>
                  <a:pt x="224421" y="298999"/>
                </a:lnTo>
                <a:lnTo>
                  <a:pt x="143983" y="187663"/>
                </a:lnTo>
                <a:lnTo>
                  <a:pt x="31732" y="268391"/>
                </a:lnTo>
                <a:lnTo>
                  <a:pt x="0" y="224483"/>
                </a:lnTo>
                <a:lnTo>
                  <a:pt x="112257" y="143751"/>
                </a:lnTo>
                <a:lnTo>
                  <a:pt x="31246" y="31622"/>
                </a:lnTo>
                <a:lnTo>
                  <a:pt x="752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887080" y="7381862"/>
            <a:ext cx="4489984" cy="1762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52710" y="1022746"/>
            <a:ext cx="3625453" cy="35440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"/>
          <p:cNvSpPr txBox="1"/>
          <p:nvPr/>
        </p:nvSpPr>
        <p:spPr>
          <a:xfrm>
            <a:off x="1016000" y="3387463"/>
            <a:ext cx="12428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highlight>
                  <a:srgbClr val="000000"/>
                </a:highlight>
              </a:rPr>
              <a:t>Ferramentas de versionamento de código</a:t>
            </a:r>
            <a:endParaRPr sz="7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026400"/>
            <a:ext cx="2158962" cy="254208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"/>
          <p:cNvSpPr/>
          <p:nvPr/>
        </p:nvSpPr>
        <p:spPr>
          <a:xfrm>
            <a:off x="1015974" y="1709387"/>
            <a:ext cx="259079" cy="290195"/>
          </a:xfrm>
          <a:custGeom>
            <a:rect b="b" l="l" r="r" t="t"/>
            <a:pathLst>
              <a:path extrusionOk="0" h="290194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5"/>
          <p:cNvSpPr/>
          <p:nvPr/>
        </p:nvSpPr>
        <p:spPr>
          <a:xfrm>
            <a:off x="1015974" y="2641612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"/>
          <p:cNvSpPr/>
          <p:nvPr/>
        </p:nvSpPr>
        <p:spPr>
          <a:xfrm>
            <a:off x="1015974" y="357383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38734" y="7847601"/>
            <a:ext cx="248379" cy="247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50963" y="7424756"/>
            <a:ext cx="261475" cy="29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76844" y="4819377"/>
            <a:ext cx="115282" cy="14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62355" y="4452153"/>
            <a:ext cx="231414" cy="1031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1" name="Google Shape;271;p5"/>
          <p:cNvGrpSpPr/>
          <p:nvPr/>
        </p:nvGrpSpPr>
        <p:grpSpPr>
          <a:xfrm>
            <a:off x="10247419" y="3721591"/>
            <a:ext cx="2242185" cy="2957195"/>
            <a:chOff x="10247419" y="3721591"/>
            <a:chExt cx="2242185" cy="2957195"/>
          </a:xfrm>
        </p:grpSpPr>
        <p:sp>
          <p:nvSpPr>
            <p:cNvPr id="272" name="Google Shape;272;p5"/>
            <p:cNvSpPr/>
            <p:nvPr/>
          </p:nvSpPr>
          <p:spPr>
            <a:xfrm>
              <a:off x="11164938" y="5176811"/>
              <a:ext cx="1186180" cy="776605"/>
            </a:xfrm>
            <a:custGeom>
              <a:rect b="b" l="l" r="r" t="t"/>
              <a:pathLst>
                <a:path extrusionOk="0" h="776604" w="1186179">
                  <a:moveTo>
                    <a:pt x="1185913" y="23647"/>
                  </a:moveTo>
                  <a:lnTo>
                    <a:pt x="1156525" y="0"/>
                  </a:lnTo>
                  <a:lnTo>
                    <a:pt x="1152817" y="825"/>
                  </a:lnTo>
                  <a:lnTo>
                    <a:pt x="1152817" y="32461"/>
                  </a:lnTo>
                  <a:lnTo>
                    <a:pt x="1144625" y="45974"/>
                  </a:lnTo>
                  <a:lnTo>
                    <a:pt x="1132141" y="63093"/>
                  </a:lnTo>
                  <a:lnTo>
                    <a:pt x="1128725" y="67335"/>
                  </a:lnTo>
                  <a:lnTo>
                    <a:pt x="1141069" y="36588"/>
                  </a:lnTo>
                  <a:lnTo>
                    <a:pt x="1152817" y="32461"/>
                  </a:lnTo>
                  <a:lnTo>
                    <a:pt x="1152817" y="825"/>
                  </a:lnTo>
                  <a:lnTo>
                    <a:pt x="1097826" y="18237"/>
                  </a:lnTo>
                  <a:lnTo>
                    <a:pt x="1047229" y="37693"/>
                  </a:lnTo>
                  <a:lnTo>
                    <a:pt x="992314" y="60299"/>
                  </a:lnTo>
                  <a:lnTo>
                    <a:pt x="934834" y="84861"/>
                  </a:lnTo>
                  <a:lnTo>
                    <a:pt x="822134" y="130898"/>
                  </a:lnTo>
                  <a:lnTo>
                    <a:pt x="765136" y="153250"/>
                  </a:lnTo>
                  <a:lnTo>
                    <a:pt x="709574" y="173685"/>
                  </a:lnTo>
                  <a:lnTo>
                    <a:pt x="656882" y="191109"/>
                  </a:lnTo>
                  <a:lnTo>
                    <a:pt x="608469" y="204406"/>
                  </a:lnTo>
                  <a:lnTo>
                    <a:pt x="565746" y="212483"/>
                  </a:lnTo>
                  <a:lnTo>
                    <a:pt x="530136" y="214223"/>
                  </a:lnTo>
                  <a:lnTo>
                    <a:pt x="503047" y="208521"/>
                  </a:lnTo>
                  <a:lnTo>
                    <a:pt x="471385" y="186842"/>
                  </a:lnTo>
                  <a:lnTo>
                    <a:pt x="449338" y="154546"/>
                  </a:lnTo>
                  <a:lnTo>
                    <a:pt x="433197" y="113614"/>
                  </a:lnTo>
                  <a:lnTo>
                    <a:pt x="419214" y="65989"/>
                  </a:lnTo>
                  <a:lnTo>
                    <a:pt x="418490" y="63893"/>
                  </a:lnTo>
                  <a:lnTo>
                    <a:pt x="416394" y="57810"/>
                  </a:lnTo>
                  <a:lnTo>
                    <a:pt x="411543" y="40640"/>
                  </a:lnTo>
                  <a:lnTo>
                    <a:pt x="408724" y="32461"/>
                  </a:lnTo>
                  <a:lnTo>
                    <a:pt x="402437" y="7302"/>
                  </a:lnTo>
                  <a:lnTo>
                    <a:pt x="383578" y="24066"/>
                  </a:lnTo>
                  <a:lnTo>
                    <a:pt x="349834" y="52971"/>
                  </a:lnTo>
                  <a:lnTo>
                    <a:pt x="312928" y="80010"/>
                  </a:lnTo>
                  <a:lnTo>
                    <a:pt x="272643" y="105283"/>
                  </a:lnTo>
                  <a:lnTo>
                    <a:pt x="228727" y="128879"/>
                  </a:lnTo>
                  <a:lnTo>
                    <a:pt x="181000" y="150901"/>
                  </a:lnTo>
                  <a:lnTo>
                    <a:pt x="129197" y="171450"/>
                  </a:lnTo>
                  <a:lnTo>
                    <a:pt x="73139" y="190627"/>
                  </a:lnTo>
                  <a:lnTo>
                    <a:pt x="12573" y="208521"/>
                  </a:lnTo>
                  <a:lnTo>
                    <a:pt x="0" y="212712"/>
                  </a:lnTo>
                  <a:lnTo>
                    <a:pt x="15087" y="281647"/>
                  </a:lnTo>
                  <a:lnTo>
                    <a:pt x="35636" y="335153"/>
                  </a:lnTo>
                  <a:lnTo>
                    <a:pt x="62509" y="387477"/>
                  </a:lnTo>
                  <a:lnTo>
                    <a:pt x="94513" y="438200"/>
                  </a:lnTo>
                  <a:lnTo>
                    <a:pt x="130416" y="486905"/>
                  </a:lnTo>
                  <a:lnTo>
                    <a:pt x="169011" y="533171"/>
                  </a:lnTo>
                  <a:lnTo>
                    <a:pt x="209067" y="576580"/>
                  </a:lnTo>
                  <a:lnTo>
                    <a:pt x="249364" y="616699"/>
                  </a:lnTo>
                  <a:lnTo>
                    <a:pt x="288683" y="653110"/>
                  </a:lnTo>
                  <a:lnTo>
                    <a:pt x="325818" y="685406"/>
                  </a:lnTo>
                  <a:lnTo>
                    <a:pt x="359549" y="713155"/>
                  </a:lnTo>
                  <a:lnTo>
                    <a:pt x="411886" y="753325"/>
                  </a:lnTo>
                  <a:lnTo>
                    <a:pt x="446455" y="776541"/>
                  </a:lnTo>
                  <a:lnTo>
                    <a:pt x="456933" y="770255"/>
                  </a:lnTo>
                  <a:lnTo>
                    <a:pt x="493407" y="736727"/>
                  </a:lnTo>
                  <a:lnTo>
                    <a:pt x="620522" y="618896"/>
                  </a:lnTo>
                  <a:lnTo>
                    <a:pt x="721410" y="524040"/>
                  </a:lnTo>
                  <a:lnTo>
                    <a:pt x="830033" y="420217"/>
                  </a:lnTo>
                  <a:lnTo>
                    <a:pt x="923505" y="328879"/>
                  </a:lnTo>
                  <a:lnTo>
                    <a:pt x="999324" y="252793"/>
                  </a:lnTo>
                  <a:lnTo>
                    <a:pt x="1059294" y="190487"/>
                  </a:lnTo>
                  <a:lnTo>
                    <a:pt x="1105179" y="140500"/>
                  </a:lnTo>
                  <a:lnTo>
                    <a:pt x="1138770" y="101358"/>
                  </a:lnTo>
                  <a:lnTo>
                    <a:pt x="1176210" y="49669"/>
                  </a:lnTo>
                  <a:lnTo>
                    <a:pt x="1184008" y="32461"/>
                  </a:lnTo>
                  <a:lnTo>
                    <a:pt x="1185913" y="23647"/>
                  </a:lnTo>
                  <a:close/>
                </a:path>
              </a:pathLst>
            </a:custGeom>
            <a:solidFill>
              <a:srgbClr val="001C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0247419" y="3721591"/>
              <a:ext cx="2242185" cy="2957195"/>
            </a:xfrm>
            <a:custGeom>
              <a:rect b="b" l="l" r="r" t="t"/>
              <a:pathLst>
                <a:path extrusionOk="0" h="2957195" w="2242184">
                  <a:moveTo>
                    <a:pt x="2222838" y="0"/>
                  </a:moveTo>
                  <a:lnTo>
                    <a:pt x="3667" y="2929723"/>
                  </a:lnTo>
                  <a:lnTo>
                    <a:pt x="0" y="2942037"/>
                  </a:lnTo>
                  <a:lnTo>
                    <a:pt x="1899" y="2947703"/>
                  </a:lnTo>
                  <a:lnTo>
                    <a:pt x="5764" y="2952779"/>
                  </a:lnTo>
                  <a:lnTo>
                    <a:pt x="9956" y="2956971"/>
                  </a:lnTo>
                  <a:lnTo>
                    <a:pt x="16244" y="2956972"/>
                  </a:lnTo>
                  <a:lnTo>
                    <a:pt x="20436" y="2956972"/>
                  </a:lnTo>
                  <a:lnTo>
                    <a:pt x="2238034" y="26724"/>
                  </a:lnTo>
                  <a:lnTo>
                    <a:pt x="2241702" y="14410"/>
                  </a:lnTo>
                  <a:lnTo>
                    <a:pt x="2239802" y="8744"/>
                  </a:lnTo>
                  <a:lnTo>
                    <a:pt x="2235937" y="3667"/>
                  </a:lnTo>
                  <a:lnTo>
                    <a:pt x="2229387" y="458"/>
                  </a:lnTo>
                  <a:lnTo>
                    <a:pt x="22228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9398000" y="4349876"/>
            <a:ext cx="3075423" cy="2496935"/>
            <a:chOff x="9398000" y="4349876"/>
            <a:chExt cx="3075423" cy="2496935"/>
          </a:xfrm>
        </p:grpSpPr>
        <p:sp>
          <p:nvSpPr>
            <p:cNvPr id="275" name="Google Shape;275;p5"/>
            <p:cNvSpPr/>
            <p:nvPr/>
          </p:nvSpPr>
          <p:spPr>
            <a:xfrm>
              <a:off x="9398000" y="4349876"/>
              <a:ext cx="2506980" cy="1758950"/>
            </a:xfrm>
            <a:custGeom>
              <a:rect b="b" l="l" r="r" t="t"/>
              <a:pathLst>
                <a:path extrusionOk="0" h="1758950" w="2506979">
                  <a:moveTo>
                    <a:pt x="2506840" y="1507045"/>
                  </a:moveTo>
                  <a:lnTo>
                    <a:pt x="2462492" y="1412392"/>
                  </a:lnTo>
                  <a:lnTo>
                    <a:pt x="2389467" y="1367663"/>
                  </a:lnTo>
                  <a:lnTo>
                    <a:pt x="2321141" y="1354366"/>
                  </a:lnTo>
                  <a:lnTo>
                    <a:pt x="2290953" y="1354035"/>
                  </a:lnTo>
                  <a:lnTo>
                    <a:pt x="1753971" y="1131138"/>
                  </a:lnTo>
                  <a:lnTo>
                    <a:pt x="1181620" y="841032"/>
                  </a:lnTo>
                  <a:lnTo>
                    <a:pt x="726389" y="589445"/>
                  </a:lnTo>
                  <a:lnTo>
                    <a:pt x="638200" y="538454"/>
                  </a:lnTo>
                  <a:lnTo>
                    <a:pt x="639279" y="532396"/>
                  </a:lnTo>
                  <a:lnTo>
                    <a:pt x="632574" y="535190"/>
                  </a:lnTo>
                  <a:lnTo>
                    <a:pt x="540766" y="482092"/>
                  </a:lnTo>
                  <a:lnTo>
                    <a:pt x="529818" y="522960"/>
                  </a:lnTo>
                  <a:lnTo>
                    <a:pt x="529043" y="522401"/>
                  </a:lnTo>
                  <a:lnTo>
                    <a:pt x="521335" y="512800"/>
                  </a:lnTo>
                  <a:lnTo>
                    <a:pt x="521335" y="554685"/>
                  </a:lnTo>
                  <a:lnTo>
                    <a:pt x="512102" y="589178"/>
                  </a:lnTo>
                  <a:lnTo>
                    <a:pt x="445135" y="837361"/>
                  </a:lnTo>
                  <a:lnTo>
                    <a:pt x="397230" y="1011770"/>
                  </a:lnTo>
                  <a:lnTo>
                    <a:pt x="37719" y="869848"/>
                  </a:lnTo>
                  <a:lnTo>
                    <a:pt x="241033" y="35636"/>
                  </a:lnTo>
                  <a:lnTo>
                    <a:pt x="277050" y="47371"/>
                  </a:lnTo>
                  <a:lnTo>
                    <a:pt x="309740" y="68084"/>
                  </a:lnTo>
                  <a:lnTo>
                    <a:pt x="339293" y="97993"/>
                  </a:lnTo>
                  <a:lnTo>
                    <a:pt x="365861" y="137325"/>
                  </a:lnTo>
                  <a:lnTo>
                    <a:pt x="389648" y="186334"/>
                  </a:lnTo>
                  <a:lnTo>
                    <a:pt x="410819" y="245237"/>
                  </a:lnTo>
                  <a:lnTo>
                    <a:pt x="425221" y="294233"/>
                  </a:lnTo>
                  <a:lnTo>
                    <a:pt x="431774" y="322783"/>
                  </a:lnTo>
                  <a:lnTo>
                    <a:pt x="433870" y="329069"/>
                  </a:lnTo>
                  <a:lnTo>
                    <a:pt x="433870" y="337464"/>
                  </a:lnTo>
                  <a:lnTo>
                    <a:pt x="435965" y="343750"/>
                  </a:lnTo>
                  <a:lnTo>
                    <a:pt x="438785" y="354749"/>
                  </a:lnTo>
                  <a:lnTo>
                    <a:pt x="443636" y="376758"/>
                  </a:lnTo>
                  <a:lnTo>
                    <a:pt x="446443" y="387769"/>
                  </a:lnTo>
                  <a:lnTo>
                    <a:pt x="449592" y="403123"/>
                  </a:lnTo>
                  <a:lnTo>
                    <a:pt x="459028" y="446455"/>
                  </a:lnTo>
                  <a:lnTo>
                    <a:pt x="470814" y="486905"/>
                  </a:lnTo>
                  <a:lnTo>
                    <a:pt x="508546" y="545782"/>
                  </a:lnTo>
                  <a:lnTo>
                    <a:pt x="521335" y="554685"/>
                  </a:lnTo>
                  <a:lnTo>
                    <a:pt x="521335" y="512800"/>
                  </a:lnTo>
                  <a:lnTo>
                    <a:pt x="512470" y="501738"/>
                  </a:lnTo>
                  <a:lnTo>
                    <a:pt x="499046" y="474395"/>
                  </a:lnTo>
                  <a:lnTo>
                    <a:pt x="485228" y="425983"/>
                  </a:lnTo>
                  <a:lnTo>
                    <a:pt x="475792" y="381482"/>
                  </a:lnTo>
                  <a:lnTo>
                    <a:pt x="472973" y="370471"/>
                  </a:lnTo>
                  <a:lnTo>
                    <a:pt x="468134" y="348462"/>
                  </a:lnTo>
                  <a:lnTo>
                    <a:pt x="465315" y="337464"/>
                  </a:lnTo>
                  <a:lnTo>
                    <a:pt x="465315" y="331177"/>
                  </a:lnTo>
                  <a:lnTo>
                    <a:pt x="463219" y="322783"/>
                  </a:lnTo>
                  <a:lnTo>
                    <a:pt x="461124" y="316496"/>
                  </a:lnTo>
                  <a:lnTo>
                    <a:pt x="457949" y="302323"/>
                  </a:lnTo>
                  <a:lnTo>
                    <a:pt x="454571" y="287947"/>
                  </a:lnTo>
                  <a:lnTo>
                    <a:pt x="450799" y="273177"/>
                  </a:lnTo>
                  <a:lnTo>
                    <a:pt x="446443" y="257810"/>
                  </a:lnTo>
                  <a:lnTo>
                    <a:pt x="444347" y="251523"/>
                  </a:lnTo>
                  <a:lnTo>
                    <a:pt x="442252" y="243141"/>
                  </a:lnTo>
                  <a:lnTo>
                    <a:pt x="440156" y="236855"/>
                  </a:lnTo>
                  <a:lnTo>
                    <a:pt x="426783" y="194919"/>
                  </a:lnTo>
                  <a:lnTo>
                    <a:pt x="409422" y="151625"/>
                  </a:lnTo>
                  <a:lnTo>
                    <a:pt x="387146" y="109474"/>
                  </a:lnTo>
                  <a:lnTo>
                    <a:pt x="359029" y="70954"/>
                  </a:lnTo>
                  <a:lnTo>
                    <a:pt x="324180" y="38557"/>
                  </a:lnTo>
                  <a:lnTo>
                    <a:pt x="318947" y="35636"/>
                  </a:lnTo>
                  <a:lnTo>
                    <a:pt x="281660" y="14770"/>
                  </a:lnTo>
                  <a:lnTo>
                    <a:pt x="230555" y="2095"/>
                  </a:lnTo>
                  <a:lnTo>
                    <a:pt x="215887" y="0"/>
                  </a:lnTo>
                  <a:lnTo>
                    <a:pt x="0" y="890816"/>
                  </a:lnTo>
                  <a:lnTo>
                    <a:pt x="388518" y="1043508"/>
                  </a:lnTo>
                  <a:lnTo>
                    <a:pt x="368338" y="1116990"/>
                  </a:lnTo>
                  <a:lnTo>
                    <a:pt x="310197" y="1318399"/>
                  </a:lnTo>
                  <a:lnTo>
                    <a:pt x="420903" y="1365072"/>
                  </a:lnTo>
                  <a:lnTo>
                    <a:pt x="684872" y="1479537"/>
                  </a:lnTo>
                  <a:lnTo>
                    <a:pt x="999921" y="1623479"/>
                  </a:lnTo>
                  <a:lnTo>
                    <a:pt x="1263891" y="1758569"/>
                  </a:lnTo>
                  <a:lnTo>
                    <a:pt x="1461643" y="1742846"/>
                  </a:lnTo>
                  <a:lnTo>
                    <a:pt x="1894801" y="1695691"/>
                  </a:lnTo>
                  <a:lnTo>
                    <a:pt x="2323236" y="1617091"/>
                  </a:lnTo>
                  <a:lnTo>
                    <a:pt x="2506840" y="15070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6" name="Google Shape;276;p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717444" y="4588814"/>
              <a:ext cx="131200" cy="1452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5"/>
            <p:cNvSpPr/>
            <p:nvPr/>
          </p:nvSpPr>
          <p:spPr>
            <a:xfrm>
              <a:off x="11127223" y="5783553"/>
              <a:ext cx="1346200" cy="941705"/>
            </a:xfrm>
            <a:custGeom>
              <a:rect b="b" l="l" r="r" t="t"/>
              <a:pathLst>
                <a:path extrusionOk="0" h="941704" w="1346200">
                  <a:moveTo>
                    <a:pt x="572216" y="0"/>
                  </a:moveTo>
                  <a:lnTo>
                    <a:pt x="0" y="941117"/>
                  </a:lnTo>
                  <a:lnTo>
                    <a:pt x="1027053" y="863563"/>
                  </a:lnTo>
                  <a:lnTo>
                    <a:pt x="1345650" y="507239"/>
                  </a:lnTo>
                  <a:lnTo>
                    <a:pt x="5722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11150362" y="4842470"/>
              <a:ext cx="452755" cy="603885"/>
            </a:xfrm>
            <a:custGeom>
              <a:rect b="b" l="l" r="r" t="t"/>
              <a:pathLst>
                <a:path extrusionOk="0" h="603885" w="452754">
                  <a:moveTo>
                    <a:pt x="188561" y="44016"/>
                  </a:moveTo>
                  <a:lnTo>
                    <a:pt x="163343" y="53186"/>
                  </a:lnTo>
                  <a:lnTo>
                    <a:pt x="148736" y="73360"/>
                  </a:lnTo>
                  <a:lnTo>
                    <a:pt x="141990" y="93534"/>
                  </a:lnTo>
                  <a:lnTo>
                    <a:pt x="140352" y="102704"/>
                  </a:lnTo>
                  <a:lnTo>
                    <a:pt x="133933" y="104538"/>
                  </a:lnTo>
                  <a:lnTo>
                    <a:pt x="87951" y="125761"/>
                  </a:lnTo>
                  <a:lnTo>
                    <a:pt x="58345" y="178424"/>
                  </a:lnTo>
                  <a:lnTo>
                    <a:pt x="52319" y="207506"/>
                  </a:lnTo>
                  <a:lnTo>
                    <a:pt x="32423" y="219255"/>
                  </a:lnTo>
                  <a:lnTo>
                    <a:pt x="16948" y="239012"/>
                  </a:lnTo>
                  <a:lnTo>
                    <a:pt x="6190" y="267120"/>
                  </a:lnTo>
                  <a:lnTo>
                    <a:pt x="442" y="303923"/>
                  </a:lnTo>
                  <a:lnTo>
                    <a:pt x="0" y="349766"/>
                  </a:lnTo>
                  <a:lnTo>
                    <a:pt x="5158" y="404991"/>
                  </a:lnTo>
                  <a:lnTo>
                    <a:pt x="16211" y="469944"/>
                  </a:lnTo>
                  <a:lnTo>
                    <a:pt x="33454" y="544967"/>
                  </a:lnTo>
                  <a:lnTo>
                    <a:pt x="47308" y="588296"/>
                  </a:lnTo>
                  <a:lnTo>
                    <a:pt x="52319" y="603655"/>
                  </a:lnTo>
                  <a:lnTo>
                    <a:pt x="102226" y="587235"/>
                  </a:lnTo>
                  <a:lnTo>
                    <a:pt x="151323" y="569366"/>
                  </a:lnTo>
                  <a:lnTo>
                    <a:pt x="199585" y="549973"/>
                  </a:lnTo>
                  <a:lnTo>
                    <a:pt x="246987" y="528984"/>
                  </a:lnTo>
                  <a:lnTo>
                    <a:pt x="293505" y="506325"/>
                  </a:lnTo>
                  <a:lnTo>
                    <a:pt x="339114" y="481922"/>
                  </a:lnTo>
                  <a:lnTo>
                    <a:pt x="383789" y="455701"/>
                  </a:lnTo>
                  <a:lnTo>
                    <a:pt x="427507" y="427589"/>
                  </a:lnTo>
                  <a:lnTo>
                    <a:pt x="422791" y="411836"/>
                  </a:lnTo>
                  <a:lnTo>
                    <a:pt x="418075" y="395886"/>
                  </a:lnTo>
                  <a:lnTo>
                    <a:pt x="413360" y="379544"/>
                  </a:lnTo>
                  <a:lnTo>
                    <a:pt x="408644" y="362612"/>
                  </a:lnTo>
                  <a:lnTo>
                    <a:pt x="435208" y="309326"/>
                  </a:lnTo>
                  <a:lnTo>
                    <a:pt x="449127" y="254297"/>
                  </a:lnTo>
                  <a:lnTo>
                    <a:pt x="452350" y="199665"/>
                  </a:lnTo>
                  <a:lnTo>
                    <a:pt x="448292" y="161393"/>
                  </a:lnTo>
                  <a:lnTo>
                    <a:pt x="316418" y="161393"/>
                  </a:lnTo>
                  <a:lnTo>
                    <a:pt x="295261" y="122125"/>
                  </a:lnTo>
                  <a:lnTo>
                    <a:pt x="266637" y="84626"/>
                  </a:lnTo>
                  <a:lnTo>
                    <a:pt x="230940" y="56166"/>
                  </a:lnTo>
                  <a:lnTo>
                    <a:pt x="188561" y="44016"/>
                  </a:lnTo>
                  <a:close/>
                </a:path>
                <a:path extrusionOk="0" h="603885" w="452754">
                  <a:moveTo>
                    <a:pt x="356243" y="0"/>
                  </a:moveTo>
                  <a:lnTo>
                    <a:pt x="319038" y="24235"/>
                  </a:lnTo>
                  <a:lnTo>
                    <a:pt x="314846" y="77552"/>
                  </a:lnTo>
                  <a:lnTo>
                    <a:pt x="325588" y="130870"/>
                  </a:lnTo>
                  <a:lnTo>
                    <a:pt x="333186" y="155105"/>
                  </a:lnTo>
                  <a:lnTo>
                    <a:pt x="326898" y="157201"/>
                  </a:lnTo>
                  <a:lnTo>
                    <a:pt x="316418" y="161393"/>
                  </a:lnTo>
                  <a:lnTo>
                    <a:pt x="448292" y="161393"/>
                  </a:lnTo>
                  <a:lnTo>
                    <a:pt x="434506" y="100149"/>
                  </a:lnTo>
                  <a:lnTo>
                    <a:pt x="417338" y="59542"/>
                  </a:lnTo>
                  <a:lnTo>
                    <a:pt x="376257" y="7328"/>
                  </a:lnTo>
                  <a:lnTo>
                    <a:pt x="3562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11130369" y="4825683"/>
              <a:ext cx="487045" cy="641985"/>
            </a:xfrm>
            <a:custGeom>
              <a:rect b="b" l="l" r="r" t="t"/>
              <a:pathLst>
                <a:path extrusionOk="0" h="641985" w="487045">
                  <a:moveTo>
                    <a:pt x="204362" y="48209"/>
                  </a:moveTo>
                  <a:lnTo>
                    <a:pt x="178620" y="54202"/>
                  </a:lnTo>
                  <a:lnTo>
                    <a:pt x="160346" y="69431"/>
                  </a:lnTo>
                  <a:lnTo>
                    <a:pt x="148359" y="89769"/>
                  </a:lnTo>
                  <a:lnTo>
                    <a:pt x="141481" y="111090"/>
                  </a:lnTo>
                  <a:lnTo>
                    <a:pt x="128905" y="114987"/>
                  </a:lnTo>
                  <a:lnTo>
                    <a:pt x="91176" y="134146"/>
                  </a:lnTo>
                  <a:lnTo>
                    <a:pt x="63666" y="178949"/>
                  </a:lnTo>
                  <a:lnTo>
                    <a:pt x="53448" y="215891"/>
                  </a:lnTo>
                  <a:lnTo>
                    <a:pt x="31833" y="232312"/>
                  </a:lnTo>
                  <a:lnTo>
                    <a:pt x="15719" y="256469"/>
                  </a:lnTo>
                  <a:lnTo>
                    <a:pt x="5108" y="288438"/>
                  </a:lnTo>
                  <a:lnTo>
                    <a:pt x="0" y="328291"/>
                  </a:lnTo>
                  <a:lnTo>
                    <a:pt x="393" y="376102"/>
                  </a:lnTo>
                  <a:lnTo>
                    <a:pt x="6288" y="431946"/>
                  </a:lnTo>
                  <a:lnTo>
                    <a:pt x="17685" y="495895"/>
                  </a:lnTo>
                  <a:lnTo>
                    <a:pt x="34584" y="568024"/>
                  </a:lnTo>
                  <a:lnTo>
                    <a:pt x="49617" y="613415"/>
                  </a:lnTo>
                  <a:lnTo>
                    <a:pt x="61832" y="641385"/>
                  </a:lnTo>
                  <a:lnTo>
                    <a:pt x="125098" y="620596"/>
                  </a:lnTo>
                  <a:lnTo>
                    <a:pt x="171207" y="603657"/>
                  </a:lnTo>
                  <a:lnTo>
                    <a:pt x="78600" y="603657"/>
                  </a:lnTo>
                  <a:lnTo>
                    <a:pt x="75456" y="592685"/>
                  </a:lnTo>
                  <a:lnTo>
                    <a:pt x="72313" y="581910"/>
                  </a:lnTo>
                  <a:lnTo>
                    <a:pt x="69169" y="571529"/>
                  </a:lnTo>
                  <a:lnTo>
                    <a:pt x="66025" y="561736"/>
                  </a:lnTo>
                  <a:lnTo>
                    <a:pt x="48450" y="486340"/>
                  </a:lnTo>
                  <a:lnTo>
                    <a:pt x="37071" y="420294"/>
                  </a:lnTo>
                  <a:lnTo>
                    <a:pt x="31926" y="363964"/>
                  </a:lnTo>
                  <a:lnTo>
                    <a:pt x="33050" y="317717"/>
                  </a:lnTo>
                  <a:lnTo>
                    <a:pt x="40481" y="281919"/>
                  </a:lnTo>
                  <a:lnTo>
                    <a:pt x="54255" y="256938"/>
                  </a:lnTo>
                  <a:lnTo>
                    <a:pt x="74408" y="243140"/>
                  </a:lnTo>
                  <a:lnTo>
                    <a:pt x="84888" y="238947"/>
                  </a:lnTo>
                  <a:lnTo>
                    <a:pt x="84888" y="228467"/>
                  </a:lnTo>
                  <a:lnTo>
                    <a:pt x="99921" y="179832"/>
                  </a:lnTo>
                  <a:lnTo>
                    <a:pt x="133621" y="146984"/>
                  </a:lnTo>
                  <a:lnTo>
                    <a:pt x="170826" y="136241"/>
                  </a:lnTo>
                  <a:lnTo>
                    <a:pt x="172922" y="125761"/>
                  </a:lnTo>
                  <a:lnTo>
                    <a:pt x="174330" y="117672"/>
                  </a:lnTo>
                  <a:lnTo>
                    <a:pt x="179472" y="101919"/>
                  </a:lnTo>
                  <a:lnTo>
                    <a:pt x="189722" y="86560"/>
                  </a:lnTo>
                  <a:lnTo>
                    <a:pt x="206458" y="79650"/>
                  </a:lnTo>
                  <a:lnTo>
                    <a:pt x="279668" y="79650"/>
                  </a:lnTo>
                  <a:lnTo>
                    <a:pt x="270649" y="71265"/>
                  </a:lnTo>
                  <a:lnTo>
                    <a:pt x="239765" y="54432"/>
                  </a:lnTo>
                  <a:lnTo>
                    <a:pt x="204362" y="48209"/>
                  </a:lnTo>
                  <a:close/>
                </a:path>
                <a:path extrusionOk="0" h="641985" w="487045">
                  <a:moveTo>
                    <a:pt x="428499" y="35632"/>
                  </a:moveTo>
                  <a:lnTo>
                    <a:pt x="372044" y="35632"/>
                  </a:lnTo>
                  <a:lnTo>
                    <a:pt x="380134" y="38154"/>
                  </a:lnTo>
                  <a:lnTo>
                    <a:pt x="391171" y="46374"/>
                  </a:lnTo>
                  <a:lnTo>
                    <a:pt x="418157" y="83841"/>
                  </a:lnTo>
                  <a:lnTo>
                    <a:pt x="435886" y="124344"/>
                  </a:lnTo>
                  <a:lnTo>
                    <a:pt x="448200" y="171020"/>
                  </a:lnTo>
                  <a:lnTo>
                    <a:pt x="453528" y="221655"/>
                  </a:lnTo>
                  <a:lnTo>
                    <a:pt x="450297" y="274036"/>
                  </a:lnTo>
                  <a:lnTo>
                    <a:pt x="436934" y="325952"/>
                  </a:lnTo>
                  <a:lnTo>
                    <a:pt x="411869" y="375189"/>
                  </a:lnTo>
                  <a:lnTo>
                    <a:pt x="407677" y="381477"/>
                  </a:lnTo>
                  <a:lnTo>
                    <a:pt x="409773" y="387765"/>
                  </a:lnTo>
                  <a:lnTo>
                    <a:pt x="412917" y="397524"/>
                  </a:lnTo>
                  <a:lnTo>
                    <a:pt x="419205" y="417830"/>
                  </a:lnTo>
                  <a:lnTo>
                    <a:pt x="422350" y="427590"/>
                  </a:lnTo>
                  <a:lnTo>
                    <a:pt x="424446" y="431782"/>
                  </a:lnTo>
                  <a:lnTo>
                    <a:pt x="424445" y="435973"/>
                  </a:lnTo>
                  <a:lnTo>
                    <a:pt x="426541" y="440165"/>
                  </a:lnTo>
                  <a:lnTo>
                    <a:pt x="386659" y="465416"/>
                  </a:lnTo>
                  <a:lnTo>
                    <a:pt x="345647" y="489291"/>
                  </a:lnTo>
                  <a:lnTo>
                    <a:pt x="303555" y="511791"/>
                  </a:lnTo>
                  <a:lnTo>
                    <a:pt x="260431" y="532915"/>
                  </a:lnTo>
                  <a:lnTo>
                    <a:pt x="216324" y="552664"/>
                  </a:lnTo>
                  <a:lnTo>
                    <a:pt x="171284" y="571037"/>
                  </a:lnTo>
                  <a:lnTo>
                    <a:pt x="125360" y="588035"/>
                  </a:lnTo>
                  <a:lnTo>
                    <a:pt x="78600" y="603657"/>
                  </a:lnTo>
                  <a:lnTo>
                    <a:pt x="171207" y="603657"/>
                  </a:lnTo>
                  <a:lnTo>
                    <a:pt x="223922" y="582295"/>
                  </a:lnTo>
                  <a:lnTo>
                    <a:pt x="271959" y="560688"/>
                  </a:lnTo>
                  <a:lnTo>
                    <a:pt x="319014" y="537508"/>
                  </a:lnTo>
                  <a:lnTo>
                    <a:pt x="365036" y="512806"/>
                  </a:lnTo>
                  <a:lnTo>
                    <a:pt x="409978" y="486631"/>
                  </a:lnTo>
                  <a:lnTo>
                    <a:pt x="453790" y="459030"/>
                  </a:lnTo>
                  <a:lnTo>
                    <a:pt x="464270" y="452742"/>
                  </a:lnTo>
                  <a:lnTo>
                    <a:pt x="460078" y="442262"/>
                  </a:lnTo>
                  <a:lnTo>
                    <a:pt x="453790" y="417110"/>
                  </a:lnTo>
                  <a:lnTo>
                    <a:pt x="450973" y="408922"/>
                  </a:lnTo>
                  <a:lnTo>
                    <a:pt x="446126" y="391761"/>
                  </a:lnTo>
                  <a:lnTo>
                    <a:pt x="443310" y="383574"/>
                  </a:lnTo>
                  <a:lnTo>
                    <a:pt x="466421" y="337327"/>
                  </a:lnTo>
                  <a:lnTo>
                    <a:pt x="480623" y="289246"/>
                  </a:lnTo>
                  <a:lnTo>
                    <a:pt x="486758" y="240579"/>
                  </a:lnTo>
                  <a:lnTo>
                    <a:pt x="485670" y="192572"/>
                  </a:lnTo>
                  <a:lnTo>
                    <a:pt x="478202" y="146472"/>
                  </a:lnTo>
                  <a:lnTo>
                    <a:pt x="465198" y="103525"/>
                  </a:lnTo>
                  <a:lnTo>
                    <a:pt x="447501" y="64977"/>
                  </a:lnTo>
                  <a:lnTo>
                    <a:pt x="429848" y="37139"/>
                  </a:lnTo>
                  <a:lnTo>
                    <a:pt x="428499" y="35632"/>
                  </a:lnTo>
                  <a:close/>
                </a:path>
                <a:path extrusionOk="0" h="641985" w="487045">
                  <a:moveTo>
                    <a:pt x="279668" y="79650"/>
                  </a:moveTo>
                  <a:lnTo>
                    <a:pt x="206458" y="79650"/>
                  </a:lnTo>
                  <a:lnTo>
                    <a:pt x="243302" y="89606"/>
                  </a:lnTo>
                  <a:lnTo>
                    <a:pt x="274841" y="115282"/>
                  </a:lnTo>
                  <a:lnTo>
                    <a:pt x="300485" y="150390"/>
                  </a:lnTo>
                  <a:lnTo>
                    <a:pt x="319644" y="188642"/>
                  </a:lnTo>
                  <a:lnTo>
                    <a:pt x="325932" y="203315"/>
                  </a:lnTo>
                  <a:lnTo>
                    <a:pt x="340604" y="197027"/>
                  </a:lnTo>
                  <a:lnTo>
                    <a:pt x="348988" y="192835"/>
                  </a:lnTo>
                  <a:lnTo>
                    <a:pt x="355276" y="190739"/>
                  </a:lnTo>
                  <a:lnTo>
                    <a:pt x="369949" y="184451"/>
                  </a:lnTo>
                  <a:lnTo>
                    <a:pt x="363660" y="169779"/>
                  </a:lnTo>
                  <a:lnTo>
                    <a:pt x="354359" y="138338"/>
                  </a:lnTo>
                  <a:lnTo>
                    <a:pt x="351944" y="125761"/>
                  </a:lnTo>
                  <a:lnTo>
                    <a:pt x="319644" y="125761"/>
                  </a:lnTo>
                  <a:lnTo>
                    <a:pt x="297210" y="95958"/>
                  </a:lnTo>
                  <a:lnTo>
                    <a:pt x="279668" y="79650"/>
                  </a:lnTo>
                  <a:close/>
                </a:path>
                <a:path extrusionOk="0" h="641985" w="487045">
                  <a:moveTo>
                    <a:pt x="374140" y="0"/>
                  </a:moveTo>
                  <a:lnTo>
                    <a:pt x="334349" y="15033"/>
                  </a:lnTo>
                  <a:lnTo>
                    <a:pt x="314404" y="71265"/>
                  </a:lnTo>
                  <a:lnTo>
                    <a:pt x="315648" y="99102"/>
                  </a:lnTo>
                  <a:lnTo>
                    <a:pt x="319644" y="125761"/>
                  </a:lnTo>
                  <a:lnTo>
                    <a:pt x="351944" y="125761"/>
                  </a:lnTo>
                  <a:lnTo>
                    <a:pt x="347416" y="102182"/>
                  </a:lnTo>
                  <a:lnTo>
                    <a:pt x="345975" y="68383"/>
                  </a:lnTo>
                  <a:lnTo>
                    <a:pt x="353180" y="44017"/>
                  </a:lnTo>
                  <a:lnTo>
                    <a:pt x="355276" y="39825"/>
                  </a:lnTo>
                  <a:lnTo>
                    <a:pt x="359468" y="35632"/>
                  </a:lnTo>
                  <a:lnTo>
                    <a:pt x="428499" y="35632"/>
                  </a:lnTo>
                  <a:lnTo>
                    <a:pt x="411606" y="16768"/>
                  </a:lnTo>
                  <a:lnTo>
                    <a:pt x="392971" y="4257"/>
                  </a:lnTo>
                  <a:lnTo>
                    <a:pt x="3741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0" name="Google Shape;280;p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154994" y="4998159"/>
              <a:ext cx="320698" cy="4793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Google Shape;281;p5"/>
            <p:cNvSpPr/>
            <p:nvPr/>
          </p:nvSpPr>
          <p:spPr>
            <a:xfrm>
              <a:off x="11116743" y="5785640"/>
              <a:ext cx="1346200" cy="943610"/>
            </a:xfrm>
            <a:custGeom>
              <a:rect b="b" l="l" r="r" t="t"/>
              <a:pathLst>
                <a:path extrusionOk="0" h="943609" w="1346200">
                  <a:moveTo>
                    <a:pt x="572216" y="0"/>
                  </a:moveTo>
                  <a:lnTo>
                    <a:pt x="0" y="943212"/>
                  </a:lnTo>
                  <a:lnTo>
                    <a:pt x="1027053" y="865659"/>
                  </a:lnTo>
                  <a:lnTo>
                    <a:pt x="1345650" y="509334"/>
                  </a:lnTo>
                  <a:lnTo>
                    <a:pt x="5722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0089786" y="6288692"/>
              <a:ext cx="2185035" cy="541020"/>
            </a:xfrm>
            <a:custGeom>
              <a:rect b="b" l="l" r="r" t="t"/>
              <a:pathLst>
                <a:path extrusionOk="0" h="541020" w="2185034">
                  <a:moveTo>
                    <a:pt x="1867463" y="0"/>
                  </a:moveTo>
                  <a:lnTo>
                    <a:pt x="81646" y="0"/>
                  </a:lnTo>
                  <a:lnTo>
                    <a:pt x="38710" y="11659"/>
                  </a:lnTo>
                  <a:lnTo>
                    <a:pt x="10119" y="41396"/>
                  </a:lnTo>
                  <a:lnTo>
                    <a:pt x="0" y="81351"/>
                  </a:lnTo>
                  <a:lnTo>
                    <a:pt x="12477" y="123664"/>
                  </a:lnTo>
                  <a:lnTo>
                    <a:pt x="249328" y="503046"/>
                  </a:lnTo>
                  <a:lnTo>
                    <a:pt x="279197" y="530557"/>
                  </a:lnTo>
                  <a:lnTo>
                    <a:pt x="318497" y="540775"/>
                  </a:lnTo>
                  <a:lnTo>
                    <a:pt x="2104313" y="540775"/>
                  </a:lnTo>
                  <a:lnTo>
                    <a:pt x="2146070" y="529115"/>
                  </a:lnTo>
                  <a:lnTo>
                    <a:pt x="2174268" y="499378"/>
                  </a:lnTo>
                  <a:lnTo>
                    <a:pt x="2184781" y="459422"/>
                  </a:lnTo>
                  <a:lnTo>
                    <a:pt x="2173482" y="417108"/>
                  </a:lnTo>
                  <a:lnTo>
                    <a:pt x="1936631" y="37728"/>
                  </a:lnTo>
                  <a:lnTo>
                    <a:pt x="1906763" y="10218"/>
                  </a:lnTo>
                  <a:lnTo>
                    <a:pt x="18674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10075278" y="6274041"/>
              <a:ext cx="2215515" cy="572770"/>
            </a:xfrm>
            <a:custGeom>
              <a:rect b="b" l="l" r="r" t="t"/>
              <a:pathLst>
                <a:path extrusionOk="0" h="572770" w="2215515">
                  <a:moveTo>
                    <a:pt x="1923884" y="180276"/>
                  </a:moveTo>
                  <a:lnTo>
                    <a:pt x="1915502" y="173990"/>
                  </a:lnTo>
                  <a:lnTo>
                    <a:pt x="1282509" y="173990"/>
                  </a:lnTo>
                  <a:lnTo>
                    <a:pt x="1276223" y="180276"/>
                  </a:lnTo>
                  <a:lnTo>
                    <a:pt x="1276223" y="201244"/>
                  </a:lnTo>
                  <a:lnTo>
                    <a:pt x="1284605" y="207530"/>
                  </a:lnTo>
                  <a:lnTo>
                    <a:pt x="1907120" y="207530"/>
                  </a:lnTo>
                  <a:lnTo>
                    <a:pt x="1915502" y="207530"/>
                  </a:lnTo>
                  <a:lnTo>
                    <a:pt x="1923884" y="201244"/>
                  </a:lnTo>
                  <a:lnTo>
                    <a:pt x="1923884" y="180276"/>
                  </a:lnTo>
                  <a:close/>
                </a:path>
                <a:path extrusionOk="0" h="572770" w="2215515">
                  <a:moveTo>
                    <a:pt x="1999348" y="373100"/>
                  </a:moveTo>
                  <a:lnTo>
                    <a:pt x="1990966" y="366814"/>
                  </a:lnTo>
                  <a:lnTo>
                    <a:pt x="1064526" y="366814"/>
                  </a:lnTo>
                  <a:lnTo>
                    <a:pt x="1058227" y="373100"/>
                  </a:lnTo>
                  <a:lnTo>
                    <a:pt x="1058227" y="394055"/>
                  </a:lnTo>
                  <a:lnTo>
                    <a:pt x="1066622" y="400342"/>
                  </a:lnTo>
                  <a:lnTo>
                    <a:pt x="1982584" y="400342"/>
                  </a:lnTo>
                  <a:lnTo>
                    <a:pt x="1990966" y="400342"/>
                  </a:lnTo>
                  <a:lnTo>
                    <a:pt x="1999348" y="394055"/>
                  </a:lnTo>
                  <a:lnTo>
                    <a:pt x="1999348" y="373100"/>
                  </a:lnTo>
                  <a:close/>
                </a:path>
                <a:path extrusionOk="0" h="572770" w="2215515">
                  <a:moveTo>
                    <a:pt x="2214969" y="473710"/>
                  </a:moveTo>
                  <a:lnTo>
                    <a:pt x="2211209" y="448818"/>
                  </a:lnTo>
                  <a:lnTo>
                    <a:pt x="2200567" y="425500"/>
                  </a:lnTo>
                  <a:lnTo>
                    <a:pt x="2183790" y="398640"/>
                  </a:lnTo>
                  <a:lnTo>
                    <a:pt x="2183790" y="473964"/>
                  </a:lnTo>
                  <a:lnTo>
                    <a:pt x="2182152" y="490905"/>
                  </a:lnTo>
                  <a:lnTo>
                    <a:pt x="2151049" y="531876"/>
                  </a:lnTo>
                  <a:lnTo>
                    <a:pt x="2118817" y="540778"/>
                  </a:lnTo>
                  <a:lnTo>
                    <a:pt x="333006" y="540778"/>
                  </a:lnTo>
                  <a:lnTo>
                    <a:pt x="289090" y="522211"/>
                  </a:lnTo>
                  <a:lnTo>
                    <a:pt x="41656" y="129959"/>
                  </a:lnTo>
                  <a:lnTo>
                    <a:pt x="31178" y="98259"/>
                  </a:lnTo>
                  <a:lnTo>
                    <a:pt x="32816" y="81318"/>
                  </a:lnTo>
                  <a:lnTo>
                    <a:pt x="63919" y="40347"/>
                  </a:lnTo>
                  <a:lnTo>
                    <a:pt x="96151" y="31445"/>
                  </a:lnTo>
                  <a:lnTo>
                    <a:pt x="1881962" y="31445"/>
                  </a:lnTo>
                  <a:lnTo>
                    <a:pt x="1925891" y="50012"/>
                  </a:lnTo>
                  <a:lnTo>
                    <a:pt x="2173313" y="442264"/>
                  </a:lnTo>
                  <a:lnTo>
                    <a:pt x="2183790" y="473964"/>
                  </a:lnTo>
                  <a:lnTo>
                    <a:pt x="2183790" y="398640"/>
                  </a:lnTo>
                  <a:lnTo>
                    <a:pt x="1963712" y="46113"/>
                  </a:lnTo>
                  <a:lnTo>
                    <a:pt x="1951710" y="31445"/>
                  </a:lnTo>
                  <a:lnTo>
                    <a:pt x="1947697" y="26530"/>
                  </a:lnTo>
                  <a:lnTo>
                    <a:pt x="1928342" y="12052"/>
                  </a:lnTo>
                  <a:lnTo>
                    <a:pt x="1906231" y="3086"/>
                  </a:lnTo>
                  <a:lnTo>
                    <a:pt x="1881962" y="0"/>
                  </a:lnTo>
                  <a:lnTo>
                    <a:pt x="96151" y="0"/>
                  </a:lnTo>
                  <a:lnTo>
                    <a:pt x="47155" y="13360"/>
                  </a:lnTo>
                  <a:lnTo>
                    <a:pt x="12306" y="50304"/>
                  </a:lnTo>
                  <a:lnTo>
                    <a:pt x="0" y="98513"/>
                  </a:lnTo>
                  <a:lnTo>
                    <a:pt x="3759" y="123405"/>
                  </a:lnTo>
                  <a:lnTo>
                    <a:pt x="251256" y="526110"/>
                  </a:lnTo>
                  <a:lnTo>
                    <a:pt x="286626" y="560171"/>
                  </a:lnTo>
                  <a:lnTo>
                    <a:pt x="333006" y="572223"/>
                  </a:lnTo>
                  <a:lnTo>
                    <a:pt x="2118817" y="572223"/>
                  </a:lnTo>
                  <a:lnTo>
                    <a:pt x="2144293" y="568782"/>
                  </a:lnTo>
                  <a:lnTo>
                    <a:pt x="2167026" y="558850"/>
                  </a:lnTo>
                  <a:lnTo>
                    <a:pt x="2186609" y="543039"/>
                  </a:lnTo>
                  <a:lnTo>
                    <a:pt x="2188324" y="540778"/>
                  </a:lnTo>
                  <a:lnTo>
                    <a:pt x="2202662" y="521919"/>
                  </a:lnTo>
                  <a:lnTo>
                    <a:pt x="2212060" y="498602"/>
                  </a:lnTo>
                  <a:lnTo>
                    <a:pt x="2214969" y="4737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4" name="Google Shape;284;p5"/>
          <p:cNvGrpSpPr/>
          <p:nvPr/>
        </p:nvGrpSpPr>
        <p:grpSpPr>
          <a:xfrm>
            <a:off x="10221028" y="5783553"/>
            <a:ext cx="1495425" cy="2523930"/>
            <a:chOff x="10221028" y="5783553"/>
            <a:chExt cx="1495425" cy="2523930"/>
          </a:xfrm>
        </p:grpSpPr>
        <p:sp>
          <p:nvSpPr>
            <p:cNvPr id="285" name="Google Shape;285;p5"/>
            <p:cNvSpPr/>
            <p:nvPr/>
          </p:nvSpPr>
          <p:spPr>
            <a:xfrm>
              <a:off x="10390602" y="7523258"/>
              <a:ext cx="900430" cy="784225"/>
            </a:xfrm>
            <a:custGeom>
              <a:rect b="b" l="l" r="r" t="t"/>
              <a:pathLst>
                <a:path extrusionOk="0" h="784225" w="900429">
                  <a:moveTo>
                    <a:pt x="747095" y="0"/>
                  </a:moveTo>
                  <a:lnTo>
                    <a:pt x="262913" y="144626"/>
                  </a:lnTo>
                  <a:lnTo>
                    <a:pt x="285969" y="163489"/>
                  </a:lnTo>
                  <a:lnTo>
                    <a:pt x="291144" y="168566"/>
                  </a:lnTo>
                  <a:lnTo>
                    <a:pt x="300642" y="180520"/>
                  </a:lnTo>
                  <a:lnTo>
                    <a:pt x="310139" y="199155"/>
                  </a:lnTo>
                  <a:lnTo>
                    <a:pt x="315314" y="224275"/>
                  </a:lnTo>
                  <a:lnTo>
                    <a:pt x="313021" y="248248"/>
                  </a:lnTo>
                  <a:lnTo>
                    <a:pt x="286428" y="298553"/>
                  </a:lnTo>
                  <a:lnTo>
                    <a:pt x="251909" y="335561"/>
                  </a:lnTo>
                  <a:lnTo>
                    <a:pt x="229901" y="356128"/>
                  </a:lnTo>
                  <a:lnTo>
                    <a:pt x="218897" y="366804"/>
                  </a:lnTo>
                  <a:lnTo>
                    <a:pt x="210709" y="374665"/>
                  </a:lnTo>
                  <a:lnTo>
                    <a:pt x="193548" y="390385"/>
                  </a:lnTo>
                  <a:lnTo>
                    <a:pt x="185360" y="398245"/>
                  </a:lnTo>
                  <a:lnTo>
                    <a:pt x="179072" y="402437"/>
                  </a:lnTo>
                  <a:lnTo>
                    <a:pt x="168592" y="412917"/>
                  </a:lnTo>
                  <a:lnTo>
                    <a:pt x="157588" y="422710"/>
                  </a:lnTo>
                  <a:lnTo>
                    <a:pt x="146584" y="433092"/>
                  </a:lnTo>
                  <a:lnTo>
                    <a:pt x="135580" y="443867"/>
                  </a:lnTo>
                  <a:lnTo>
                    <a:pt x="124576" y="454838"/>
                  </a:lnTo>
                  <a:lnTo>
                    <a:pt x="120384" y="461126"/>
                  </a:lnTo>
                  <a:lnTo>
                    <a:pt x="114096" y="465318"/>
                  </a:lnTo>
                  <a:lnTo>
                    <a:pt x="109903" y="471606"/>
                  </a:lnTo>
                  <a:lnTo>
                    <a:pt x="81470" y="504378"/>
                  </a:lnTo>
                  <a:lnTo>
                    <a:pt x="53622" y="541294"/>
                  </a:lnTo>
                  <a:lnTo>
                    <a:pt x="29002" y="581876"/>
                  </a:lnTo>
                  <a:lnTo>
                    <a:pt x="10247" y="625649"/>
                  </a:lnTo>
                  <a:lnTo>
                    <a:pt x="0" y="672134"/>
                  </a:lnTo>
                  <a:lnTo>
                    <a:pt x="898" y="720856"/>
                  </a:lnTo>
                  <a:lnTo>
                    <a:pt x="15582" y="771338"/>
                  </a:lnTo>
                  <a:lnTo>
                    <a:pt x="21870" y="783915"/>
                  </a:lnTo>
                  <a:lnTo>
                    <a:pt x="146344" y="746186"/>
                  </a:lnTo>
                  <a:lnTo>
                    <a:pt x="38638" y="746186"/>
                  </a:lnTo>
                  <a:lnTo>
                    <a:pt x="29905" y="708768"/>
                  </a:lnTo>
                  <a:lnTo>
                    <a:pt x="30953" y="669720"/>
                  </a:lnTo>
                  <a:lnTo>
                    <a:pt x="41782" y="628808"/>
                  </a:lnTo>
                  <a:lnTo>
                    <a:pt x="62393" y="585801"/>
                  </a:lnTo>
                  <a:lnTo>
                    <a:pt x="92785" y="540464"/>
                  </a:lnTo>
                  <a:lnTo>
                    <a:pt x="132959" y="492566"/>
                  </a:lnTo>
                  <a:lnTo>
                    <a:pt x="147632" y="477894"/>
                  </a:lnTo>
                  <a:lnTo>
                    <a:pt x="158308" y="466922"/>
                  </a:lnTo>
                  <a:lnTo>
                    <a:pt x="168592" y="456147"/>
                  </a:lnTo>
                  <a:lnTo>
                    <a:pt x="178876" y="445766"/>
                  </a:lnTo>
                  <a:lnTo>
                    <a:pt x="189552" y="435973"/>
                  </a:lnTo>
                  <a:lnTo>
                    <a:pt x="193744" y="431781"/>
                  </a:lnTo>
                  <a:lnTo>
                    <a:pt x="197937" y="425494"/>
                  </a:lnTo>
                  <a:lnTo>
                    <a:pt x="204225" y="421302"/>
                  </a:lnTo>
                  <a:lnTo>
                    <a:pt x="212412" y="413442"/>
                  </a:lnTo>
                  <a:lnTo>
                    <a:pt x="229573" y="397722"/>
                  </a:lnTo>
                  <a:lnTo>
                    <a:pt x="237761" y="389862"/>
                  </a:lnTo>
                  <a:lnTo>
                    <a:pt x="248765" y="378890"/>
                  </a:lnTo>
                  <a:lnTo>
                    <a:pt x="259769" y="368115"/>
                  </a:lnTo>
                  <a:lnTo>
                    <a:pt x="270774" y="357733"/>
                  </a:lnTo>
                  <a:lnTo>
                    <a:pt x="281778" y="347941"/>
                  </a:lnTo>
                  <a:lnTo>
                    <a:pt x="310467" y="316501"/>
                  </a:lnTo>
                  <a:lnTo>
                    <a:pt x="330511" y="285060"/>
                  </a:lnTo>
                  <a:lnTo>
                    <a:pt x="341908" y="253620"/>
                  </a:lnTo>
                  <a:lnTo>
                    <a:pt x="344659" y="222179"/>
                  </a:lnTo>
                  <a:lnTo>
                    <a:pt x="342858" y="202922"/>
                  </a:lnTo>
                  <a:lnTo>
                    <a:pt x="338109" y="186023"/>
                  </a:lnTo>
                  <a:lnTo>
                    <a:pt x="331395" y="171482"/>
                  </a:lnTo>
                  <a:lnTo>
                    <a:pt x="323699" y="159298"/>
                  </a:lnTo>
                  <a:lnTo>
                    <a:pt x="726135" y="37728"/>
                  </a:lnTo>
                  <a:lnTo>
                    <a:pt x="758246" y="37728"/>
                  </a:lnTo>
                  <a:lnTo>
                    <a:pt x="747095" y="0"/>
                  </a:lnTo>
                  <a:close/>
                </a:path>
                <a:path extrusionOk="0" h="784225" w="900429">
                  <a:moveTo>
                    <a:pt x="758246" y="37728"/>
                  </a:moveTo>
                  <a:lnTo>
                    <a:pt x="726135" y="37728"/>
                  </a:lnTo>
                  <a:lnTo>
                    <a:pt x="860281" y="494663"/>
                  </a:lnTo>
                  <a:lnTo>
                    <a:pt x="38638" y="746186"/>
                  </a:lnTo>
                  <a:lnTo>
                    <a:pt x="146344" y="746186"/>
                  </a:lnTo>
                  <a:lnTo>
                    <a:pt x="900106" y="517719"/>
                  </a:lnTo>
                  <a:lnTo>
                    <a:pt x="758246" y="377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6" name="Google Shape;286;p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513091" y="7931984"/>
              <a:ext cx="161747" cy="1347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Google Shape;287;p5"/>
            <p:cNvSpPr/>
            <p:nvPr/>
          </p:nvSpPr>
          <p:spPr>
            <a:xfrm>
              <a:off x="10221028" y="5783553"/>
              <a:ext cx="1495425" cy="2075180"/>
            </a:xfrm>
            <a:custGeom>
              <a:rect b="b" l="l" r="r" t="t"/>
              <a:pathLst>
                <a:path extrusionOk="0" h="2075179" w="1495425">
                  <a:moveTo>
                    <a:pt x="1180774" y="0"/>
                  </a:moveTo>
                  <a:lnTo>
                    <a:pt x="1126508" y="2504"/>
                  </a:lnTo>
                  <a:lnTo>
                    <a:pt x="1072635" y="5384"/>
                  </a:lnTo>
                  <a:lnTo>
                    <a:pt x="1019229" y="8698"/>
                  </a:lnTo>
                  <a:lnTo>
                    <a:pt x="966364" y="12504"/>
                  </a:lnTo>
                  <a:lnTo>
                    <a:pt x="914114" y="16859"/>
                  </a:lnTo>
                  <a:lnTo>
                    <a:pt x="862553" y="21822"/>
                  </a:lnTo>
                  <a:lnTo>
                    <a:pt x="811755" y="27449"/>
                  </a:lnTo>
                  <a:lnTo>
                    <a:pt x="761796" y="33799"/>
                  </a:lnTo>
                  <a:lnTo>
                    <a:pt x="712748" y="40930"/>
                  </a:lnTo>
                  <a:lnTo>
                    <a:pt x="664686" y="48899"/>
                  </a:lnTo>
                  <a:lnTo>
                    <a:pt x="617685" y="57764"/>
                  </a:lnTo>
                  <a:lnTo>
                    <a:pt x="571818" y="67583"/>
                  </a:lnTo>
                  <a:lnTo>
                    <a:pt x="527161" y="78413"/>
                  </a:lnTo>
                  <a:lnTo>
                    <a:pt x="483786" y="90313"/>
                  </a:lnTo>
                  <a:lnTo>
                    <a:pt x="441768" y="103341"/>
                  </a:lnTo>
                  <a:lnTo>
                    <a:pt x="401182" y="117553"/>
                  </a:lnTo>
                  <a:lnTo>
                    <a:pt x="362101" y="133008"/>
                  </a:lnTo>
                  <a:lnTo>
                    <a:pt x="324600" y="149764"/>
                  </a:lnTo>
                  <a:lnTo>
                    <a:pt x="288753" y="167878"/>
                  </a:lnTo>
                  <a:lnTo>
                    <a:pt x="254635" y="187408"/>
                  </a:lnTo>
                  <a:lnTo>
                    <a:pt x="222319" y="208412"/>
                  </a:lnTo>
                  <a:lnTo>
                    <a:pt x="163391" y="255073"/>
                  </a:lnTo>
                  <a:lnTo>
                    <a:pt x="112563" y="308324"/>
                  </a:lnTo>
                  <a:lnTo>
                    <a:pt x="70430" y="368626"/>
                  </a:lnTo>
                  <a:lnTo>
                    <a:pt x="37584" y="436441"/>
                  </a:lnTo>
                  <a:lnTo>
                    <a:pt x="24830" y="473311"/>
                  </a:lnTo>
                  <a:lnTo>
                    <a:pt x="14620" y="512233"/>
                  </a:lnTo>
                  <a:lnTo>
                    <a:pt x="7029" y="553264"/>
                  </a:lnTo>
                  <a:lnTo>
                    <a:pt x="2130" y="596463"/>
                  </a:lnTo>
                  <a:lnTo>
                    <a:pt x="0" y="641887"/>
                  </a:lnTo>
                  <a:lnTo>
                    <a:pt x="710" y="689593"/>
                  </a:lnTo>
                  <a:lnTo>
                    <a:pt x="62772" y="1191690"/>
                  </a:lnTo>
                  <a:lnTo>
                    <a:pt x="168654" y="1636212"/>
                  </a:lnTo>
                  <a:lnTo>
                    <a:pt x="268641" y="1953793"/>
                  </a:lnTo>
                  <a:lnTo>
                    <a:pt x="313017" y="2075068"/>
                  </a:lnTo>
                  <a:lnTo>
                    <a:pt x="1059204" y="1880137"/>
                  </a:lnTo>
                  <a:lnTo>
                    <a:pt x="954927" y="1425299"/>
                  </a:lnTo>
                  <a:lnTo>
                    <a:pt x="873509" y="1068384"/>
                  </a:lnTo>
                  <a:lnTo>
                    <a:pt x="816064" y="813258"/>
                  </a:lnTo>
                  <a:lnTo>
                    <a:pt x="1352648" y="454838"/>
                  </a:lnTo>
                  <a:lnTo>
                    <a:pt x="1495178" y="90128"/>
                  </a:lnTo>
                  <a:lnTo>
                    <a:pt x="1444233" y="71662"/>
                  </a:lnTo>
                  <a:lnTo>
                    <a:pt x="1392240" y="55583"/>
                  </a:lnTo>
                  <a:lnTo>
                    <a:pt x="1339548" y="41134"/>
                  </a:lnTo>
                  <a:lnTo>
                    <a:pt x="1233466" y="14099"/>
                  </a:lnTo>
                  <a:lnTo>
                    <a:pt x="11807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8" name="Google Shape;288;p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0972113" y="6427056"/>
              <a:ext cx="64977" cy="1634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5"/>
            <p:cNvSpPr/>
            <p:nvPr/>
          </p:nvSpPr>
          <p:spPr>
            <a:xfrm>
              <a:off x="10469529" y="5857085"/>
              <a:ext cx="1137920" cy="123189"/>
            </a:xfrm>
            <a:custGeom>
              <a:rect b="b" l="l" r="r" t="t"/>
              <a:pathLst>
                <a:path extrusionOk="0" h="123189" w="1137920">
                  <a:moveTo>
                    <a:pt x="564637" y="0"/>
                  </a:moveTo>
                  <a:lnTo>
                    <a:pt x="513377" y="221"/>
                  </a:lnTo>
                  <a:lnTo>
                    <a:pt x="463280" y="1858"/>
                  </a:lnTo>
                  <a:lnTo>
                    <a:pt x="414421" y="4837"/>
                  </a:lnTo>
                  <a:lnTo>
                    <a:pt x="366872" y="9083"/>
                  </a:lnTo>
                  <a:lnTo>
                    <a:pt x="320707" y="14522"/>
                  </a:lnTo>
                  <a:lnTo>
                    <a:pt x="276000" y="21079"/>
                  </a:lnTo>
                  <a:lnTo>
                    <a:pt x="232824" y="28681"/>
                  </a:lnTo>
                  <a:lnTo>
                    <a:pt x="191251" y="37252"/>
                  </a:lnTo>
                  <a:lnTo>
                    <a:pt x="151357" y="46717"/>
                  </a:lnTo>
                  <a:lnTo>
                    <a:pt x="113213" y="57004"/>
                  </a:lnTo>
                  <a:lnTo>
                    <a:pt x="42472" y="79742"/>
                  </a:lnTo>
                  <a:lnTo>
                    <a:pt x="4585" y="95909"/>
                  </a:lnTo>
                  <a:lnTo>
                    <a:pt x="0" y="106782"/>
                  </a:lnTo>
                  <a:lnTo>
                    <a:pt x="1637" y="113004"/>
                  </a:lnTo>
                  <a:lnTo>
                    <a:pt x="5501" y="118441"/>
                  </a:lnTo>
                  <a:lnTo>
                    <a:pt x="10545" y="121912"/>
                  </a:lnTo>
                  <a:lnTo>
                    <a:pt x="16375" y="123025"/>
                  </a:lnTo>
                  <a:lnTo>
                    <a:pt x="22597" y="121388"/>
                  </a:lnTo>
                  <a:lnTo>
                    <a:pt x="55973" y="108825"/>
                  </a:lnTo>
                  <a:lnTo>
                    <a:pt x="91450" y="96916"/>
                  </a:lnTo>
                  <a:lnTo>
                    <a:pt x="128946" y="85741"/>
                  </a:lnTo>
                  <a:lnTo>
                    <a:pt x="168381" y="75382"/>
                  </a:lnTo>
                  <a:lnTo>
                    <a:pt x="209672" y="65921"/>
                  </a:lnTo>
                  <a:lnTo>
                    <a:pt x="252738" y="57439"/>
                  </a:lnTo>
                  <a:lnTo>
                    <a:pt x="297498" y="50018"/>
                  </a:lnTo>
                  <a:lnTo>
                    <a:pt x="343871" y="43739"/>
                  </a:lnTo>
                  <a:lnTo>
                    <a:pt x="391774" y="38683"/>
                  </a:lnTo>
                  <a:lnTo>
                    <a:pt x="441126" y="34933"/>
                  </a:lnTo>
                  <a:lnTo>
                    <a:pt x="491846" y="32569"/>
                  </a:lnTo>
                  <a:lnTo>
                    <a:pt x="543852" y="31673"/>
                  </a:lnTo>
                  <a:lnTo>
                    <a:pt x="887317" y="31673"/>
                  </a:lnTo>
                  <a:lnTo>
                    <a:pt x="835829" y="22739"/>
                  </a:lnTo>
                  <a:lnTo>
                    <a:pt x="779850" y="14764"/>
                  </a:lnTo>
                  <a:lnTo>
                    <a:pt x="724668" y="8577"/>
                  </a:lnTo>
                  <a:lnTo>
                    <a:pt x="670356" y="4103"/>
                  </a:lnTo>
                  <a:lnTo>
                    <a:pt x="616988" y="1269"/>
                  </a:lnTo>
                  <a:lnTo>
                    <a:pt x="564637" y="0"/>
                  </a:lnTo>
                  <a:close/>
                </a:path>
                <a:path extrusionOk="0" h="123189" w="1137920">
                  <a:moveTo>
                    <a:pt x="887317" y="31673"/>
                  </a:moveTo>
                  <a:lnTo>
                    <a:pt x="543852" y="31673"/>
                  </a:lnTo>
                  <a:lnTo>
                    <a:pt x="597063" y="32327"/>
                  </a:lnTo>
                  <a:lnTo>
                    <a:pt x="651397" y="34611"/>
                  </a:lnTo>
                  <a:lnTo>
                    <a:pt x="706772" y="38609"/>
                  </a:lnTo>
                  <a:lnTo>
                    <a:pt x="763108" y="44400"/>
                  </a:lnTo>
                  <a:lnTo>
                    <a:pt x="820323" y="52067"/>
                  </a:lnTo>
                  <a:lnTo>
                    <a:pt x="878335" y="61691"/>
                  </a:lnTo>
                  <a:lnTo>
                    <a:pt x="937062" y="73354"/>
                  </a:lnTo>
                  <a:lnTo>
                    <a:pt x="996424" y="87136"/>
                  </a:lnTo>
                  <a:lnTo>
                    <a:pt x="1056339" y="103121"/>
                  </a:lnTo>
                  <a:lnTo>
                    <a:pt x="1116724" y="121388"/>
                  </a:lnTo>
                  <a:lnTo>
                    <a:pt x="1127205" y="121388"/>
                  </a:lnTo>
                  <a:lnTo>
                    <a:pt x="1133493" y="117196"/>
                  </a:lnTo>
                  <a:lnTo>
                    <a:pt x="1135589" y="110908"/>
                  </a:lnTo>
                  <a:lnTo>
                    <a:pt x="1137685" y="102524"/>
                  </a:lnTo>
                  <a:lnTo>
                    <a:pt x="1133493" y="94140"/>
                  </a:lnTo>
                  <a:lnTo>
                    <a:pt x="1125109" y="92044"/>
                  </a:lnTo>
                  <a:lnTo>
                    <a:pt x="1066246" y="74012"/>
                  </a:lnTo>
                  <a:lnTo>
                    <a:pt x="1007813" y="58139"/>
                  </a:lnTo>
                  <a:lnTo>
                    <a:pt x="949884" y="44353"/>
                  </a:lnTo>
                  <a:lnTo>
                    <a:pt x="892481" y="32569"/>
                  </a:lnTo>
                  <a:lnTo>
                    <a:pt x="887317" y="316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90;p5"/>
          <p:cNvGrpSpPr/>
          <p:nvPr/>
        </p:nvGrpSpPr>
        <p:grpSpPr>
          <a:xfrm>
            <a:off x="12477063" y="2641600"/>
            <a:ext cx="2725450" cy="5420360"/>
            <a:chOff x="12477063" y="2641600"/>
            <a:chExt cx="2725450" cy="5420360"/>
          </a:xfrm>
        </p:grpSpPr>
        <p:sp>
          <p:nvSpPr>
            <p:cNvPr id="291" name="Google Shape;291;p5"/>
            <p:cNvSpPr/>
            <p:nvPr/>
          </p:nvSpPr>
          <p:spPr>
            <a:xfrm>
              <a:off x="12477063" y="2641600"/>
              <a:ext cx="2609850" cy="5420360"/>
            </a:xfrm>
            <a:custGeom>
              <a:rect b="b" l="l" r="r" t="t"/>
              <a:pathLst>
                <a:path extrusionOk="0" h="5420359" w="2609850">
                  <a:moveTo>
                    <a:pt x="2609555" y="0"/>
                  </a:moveTo>
                  <a:lnTo>
                    <a:pt x="0" y="0"/>
                  </a:lnTo>
                  <a:lnTo>
                    <a:pt x="0" y="5420330"/>
                  </a:lnTo>
                  <a:lnTo>
                    <a:pt x="2609555" y="5420330"/>
                  </a:lnTo>
                  <a:lnTo>
                    <a:pt x="2609555" y="5388889"/>
                  </a:lnTo>
                  <a:lnTo>
                    <a:pt x="31440" y="5388889"/>
                  </a:lnTo>
                  <a:lnTo>
                    <a:pt x="31440" y="31440"/>
                  </a:lnTo>
                  <a:lnTo>
                    <a:pt x="2609555" y="31440"/>
                  </a:lnTo>
                  <a:lnTo>
                    <a:pt x="2609555" y="0"/>
                  </a:lnTo>
                  <a:close/>
                </a:path>
                <a:path extrusionOk="0" h="5420359" w="2609850">
                  <a:moveTo>
                    <a:pt x="2609555" y="31440"/>
                  </a:moveTo>
                  <a:lnTo>
                    <a:pt x="2578115" y="31440"/>
                  </a:lnTo>
                  <a:lnTo>
                    <a:pt x="2578115" y="4521132"/>
                  </a:lnTo>
                  <a:lnTo>
                    <a:pt x="2202925" y="4760080"/>
                  </a:lnTo>
                  <a:lnTo>
                    <a:pt x="2578115" y="4999028"/>
                  </a:lnTo>
                  <a:lnTo>
                    <a:pt x="2578115" y="5388889"/>
                  </a:lnTo>
                  <a:lnTo>
                    <a:pt x="2609555" y="5388889"/>
                  </a:lnTo>
                  <a:lnTo>
                    <a:pt x="2609555" y="4982259"/>
                  </a:lnTo>
                  <a:lnTo>
                    <a:pt x="2594884" y="4973875"/>
                  </a:lnTo>
                  <a:lnTo>
                    <a:pt x="2261615" y="4762176"/>
                  </a:lnTo>
                  <a:lnTo>
                    <a:pt x="2594884" y="4550478"/>
                  </a:lnTo>
                  <a:lnTo>
                    <a:pt x="2609555" y="4542093"/>
                  </a:lnTo>
                  <a:lnTo>
                    <a:pt x="2609555" y="314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3365777" y="2673039"/>
              <a:ext cx="1438275" cy="1604010"/>
            </a:xfrm>
            <a:custGeom>
              <a:rect b="b" l="l" r="r" t="t"/>
              <a:pathLst>
                <a:path extrusionOk="0" h="1604010" w="1438275">
                  <a:moveTo>
                    <a:pt x="1437875" y="0"/>
                  </a:moveTo>
                  <a:lnTo>
                    <a:pt x="0" y="0"/>
                  </a:lnTo>
                  <a:lnTo>
                    <a:pt x="0" y="1603462"/>
                  </a:lnTo>
                  <a:lnTo>
                    <a:pt x="1437875" y="1603462"/>
                  </a:lnTo>
                  <a:lnTo>
                    <a:pt x="1437875" y="0"/>
                  </a:lnTo>
                  <a:close/>
                </a:path>
              </a:pathLst>
            </a:custGeom>
            <a:solidFill>
              <a:srgbClr val="001C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13843661" y="4521733"/>
              <a:ext cx="977265" cy="899794"/>
            </a:xfrm>
            <a:custGeom>
              <a:rect b="b" l="l" r="r" t="t"/>
              <a:pathLst>
                <a:path extrusionOk="0" h="899795" w="977265">
                  <a:moveTo>
                    <a:pt x="169773" y="438099"/>
                  </a:moveTo>
                  <a:lnTo>
                    <a:pt x="161391" y="431812"/>
                  </a:lnTo>
                  <a:lnTo>
                    <a:pt x="6286" y="431812"/>
                  </a:lnTo>
                  <a:lnTo>
                    <a:pt x="0" y="438099"/>
                  </a:lnTo>
                  <a:lnTo>
                    <a:pt x="0" y="459054"/>
                  </a:lnTo>
                  <a:lnTo>
                    <a:pt x="8382" y="465340"/>
                  </a:lnTo>
                  <a:lnTo>
                    <a:pt x="153009" y="465340"/>
                  </a:lnTo>
                  <a:lnTo>
                    <a:pt x="161391" y="465340"/>
                  </a:lnTo>
                  <a:lnTo>
                    <a:pt x="169773" y="459054"/>
                  </a:lnTo>
                  <a:lnTo>
                    <a:pt x="169773" y="438099"/>
                  </a:lnTo>
                  <a:close/>
                </a:path>
                <a:path extrusionOk="0" h="899795" w="977265">
                  <a:moveTo>
                    <a:pt x="568020" y="871956"/>
                  </a:moveTo>
                  <a:lnTo>
                    <a:pt x="559638" y="865670"/>
                  </a:lnTo>
                  <a:lnTo>
                    <a:pt x="6286" y="865670"/>
                  </a:lnTo>
                  <a:lnTo>
                    <a:pt x="0" y="871956"/>
                  </a:lnTo>
                  <a:lnTo>
                    <a:pt x="0" y="892924"/>
                  </a:lnTo>
                  <a:lnTo>
                    <a:pt x="8382" y="899210"/>
                  </a:lnTo>
                  <a:lnTo>
                    <a:pt x="551256" y="899210"/>
                  </a:lnTo>
                  <a:lnTo>
                    <a:pt x="559638" y="899210"/>
                  </a:lnTo>
                  <a:lnTo>
                    <a:pt x="568020" y="892924"/>
                  </a:lnTo>
                  <a:lnTo>
                    <a:pt x="568020" y="871956"/>
                  </a:lnTo>
                  <a:close/>
                </a:path>
                <a:path extrusionOk="0" h="899795" w="977265">
                  <a:moveTo>
                    <a:pt x="693788" y="6286"/>
                  </a:moveTo>
                  <a:lnTo>
                    <a:pt x="685406" y="0"/>
                  </a:lnTo>
                  <a:lnTo>
                    <a:pt x="6286" y="0"/>
                  </a:lnTo>
                  <a:lnTo>
                    <a:pt x="0" y="6286"/>
                  </a:lnTo>
                  <a:lnTo>
                    <a:pt x="0" y="27241"/>
                  </a:lnTo>
                  <a:lnTo>
                    <a:pt x="8382" y="33528"/>
                  </a:lnTo>
                  <a:lnTo>
                    <a:pt x="677011" y="33528"/>
                  </a:lnTo>
                  <a:lnTo>
                    <a:pt x="685406" y="33528"/>
                  </a:lnTo>
                  <a:lnTo>
                    <a:pt x="693788" y="27241"/>
                  </a:lnTo>
                  <a:lnTo>
                    <a:pt x="693788" y="6286"/>
                  </a:lnTo>
                  <a:close/>
                </a:path>
                <a:path extrusionOk="0" h="899795" w="977265">
                  <a:moveTo>
                    <a:pt x="976744" y="653961"/>
                  </a:moveTo>
                  <a:lnTo>
                    <a:pt x="968362" y="647674"/>
                  </a:lnTo>
                  <a:lnTo>
                    <a:pt x="6286" y="647674"/>
                  </a:lnTo>
                  <a:lnTo>
                    <a:pt x="0" y="653961"/>
                  </a:lnTo>
                  <a:lnTo>
                    <a:pt x="0" y="674928"/>
                  </a:lnTo>
                  <a:lnTo>
                    <a:pt x="8382" y="681215"/>
                  </a:lnTo>
                  <a:lnTo>
                    <a:pt x="959980" y="681215"/>
                  </a:lnTo>
                  <a:lnTo>
                    <a:pt x="968362" y="681215"/>
                  </a:lnTo>
                  <a:lnTo>
                    <a:pt x="976744" y="674928"/>
                  </a:lnTo>
                  <a:lnTo>
                    <a:pt x="976744" y="653961"/>
                  </a:lnTo>
                  <a:close/>
                </a:path>
                <a:path extrusionOk="0" h="899795" w="977265">
                  <a:moveTo>
                    <a:pt x="976744" y="438099"/>
                  </a:moveTo>
                  <a:lnTo>
                    <a:pt x="968362" y="431812"/>
                  </a:lnTo>
                  <a:lnTo>
                    <a:pt x="373087" y="431812"/>
                  </a:lnTo>
                  <a:lnTo>
                    <a:pt x="366801" y="438099"/>
                  </a:lnTo>
                  <a:lnTo>
                    <a:pt x="366801" y="459054"/>
                  </a:lnTo>
                  <a:lnTo>
                    <a:pt x="375183" y="465340"/>
                  </a:lnTo>
                  <a:lnTo>
                    <a:pt x="959980" y="465340"/>
                  </a:lnTo>
                  <a:lnTo>
                    <a:pt x="968362" y="465340"/>
                  </a:lnTo>
                  <a:lnTo>
                    <a:pt x="976744" y="459054"/>
                  </a:lnTo>
                  <a:lnTo>
                    <a:pt x="976744" y="438099"/>
                  </a:lnTo>
                  <a:close/>
                </a:path>
                <a:path extrusionOk="0" h="899795" w="977265">
                  <a:moveTo>
                    <a:pt x="976744" y="222186"/>
                  </a:moveTo>
                  <a:lnTo>
                    <a:pt x="968362" y="215900"/>
                  </a:lnTo>
                  <a:lnTo>
                    <a:pt x="6286" y="215900"/>
                  </a:lnTo>
                  <a:lnTo>
                    <a:pt x="0" y="222186"/>
                  </a:lnTo>
                  <a:lnTo>
                    <a:pt x="0" y="243154"/>
                  </a:lnTo>
                  <a:lnTo>
                    <a:pt x="8382" y="249440"/>
                  </a:lnTo>
                  <a:lnTo>
                    <a:pt x="959980" y="249440"/>
                  </a:lnTo>
                  <a:lnTo>
                    <a:pt x="968362" y="249440"/>
                  </a:lnTo>
                  <a:lnTo>
                    <a:pt x="976744" y="243154"/>
                  </a:lnTo>
                  <a:lnTo>
                    <a:pt x="976744" y="222186"/>
                  </a:lnTo>
                  <a:close/>
                </a:path>
                <a:path extrusionOk="0" h="899795" w="977265">
                  <a:moveTo>
                    <a:pt x="976757" y="871956"/>
                  </a:moveTo>
                  <a:lnTo>
                    <a:pt x="968362" y="865670"/>
                  </a:lnTo>
                  <a:lnTo>
                    <a:pt x="792302" y="865670"/>
                  </a:lnTo>
                  <a:lnTo>
                    <a:pt x="786015" y="871956"/>
                  </a:lnTo>
                  <a:lnTo>
                    <a:pt x="786015" y="892924"/>
                  </a:lnTo>
                  <a:lnTo>
                    <a:pt x="794397" y="899210"/>
                  </a:lnTo>
                  <a:lnTo>
                    <a:pt x="959980" y="899210"/>
                  </a:lnTo>
                  <a:lnTo>
                    <a:pt x="968362" y="899210"/>
                  </a:lnTo>
                  <a:lnTo>
                    <a:pt x="976757" y="892924"/>
                  </a:lnTo>
                  <a:lnTo>
                    <a:pt x="976757" y="871956"/>
                  </a:lnTo>
                  <a:close/>
                </a:path>
                <a:path extrusionOk="0" h="899795" w="977265">
                  <a:moveTo>
                    <a:pt x="976757" y="6286"/>
                  </a:moveTo>
                  <a:lnTo>
                    <a:pt x="968362" y="0"/>
                  </a:lnTo>
                  <a:lnTo>
                    <a:pt x="802779" y="0"/>
                  </a:lnTo>
                  <a:lnTo>
                    <a:pt x="796493" y="6286"/>
                  </a:lnTo>
                  <a:lnTo>
                    <a:pt x="796493" y="27241"/>
                  </a:lnTo>
                  <a:lnTo>
                    <a:pt x="804875" y="33528"/>
                  </a:lnTo>
                  <a:lnTo>
                    <a:pt x="959980" y="33528"/>
                  </a:lnTo>
                  <a:lnTo>
                    <a:pt x="968362" y="33528"/>
                  </a:lnTo>
                  <a:lnTo>
                    <a:pt x="976757" y="27241"/>
                  </a:lnTo>
                  <a:lnTo>
                    <a:pt x="976757" y="62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13782884" y="6110526"/>
              <a:ext cx="560070" cy="618490"/>
            </a:xfrm>
            <a:custGeom>
              <a:rect b="b" l="l" r="r" t="t"/>
              <a:pathLst>
                <a:path extrusionOk="0" h="618490" w="560069">
                  <a:moveTo>
                    <a:pt x="549159" y="0"/>
                  </a:moveTo>
                  <a:lnTo>
                    <a:pt x="0" y="337460"/>
                  </a:lnTo>
                  <a:lnTo>
                    <a:pt x="559639" y="618328"/>
                  </a:lnTo>
                  <a:lnTo>
                    <a:pt x="549159" y="0"/>
                  </a:lnTo>
                  <a:close/>
                </a:path>
              </a:pathLst>
            </a:custGeom>
            <a:solidFill>
              <a:srgbClr val="001C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5" name="Google Shape;295;p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4362966" y="7049033"/>
              <a:ext cx="235794" cy="2331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5"/>
            <p:cNvSpPr/>
            <p:nvPr/>
          </p:nvSpPr>
          <p:spPr>
            <a:xfrm>
              <a:off x="15118058" y="4731323"/>
              <a:ext cx="84455" cy="1014730"/>
            </a:xfrm>
            <a:custGeom>
              <a:rect b="b" l="l" r="r" t="t"/>
              <a:pathLst>
                <a:path extrusionOk="0" h="1014729" w="84455">
                  <a:moveTo>
                    <a:pt x="83841" y="0"/>
                  </a:moveTo>
                  <a:lnTo>
                    <a:pt x="0" y="0"/>
                  </a:lnTo>
                  <a:lnTo>
                    <a:pt x="0" y="1014478"/>
                  </a:lnTo>
                  <a:lnTo>
                    <a:pt x="83841" y="1014478"/>
                  </a:lnTo>
                  <a:lnTo>
                    <a:pt x="83841" y="0"/>
                  </a:lnTo>
                  <a:close/>
                </a:path>
              </a:pathLst>
            </a:custGeom>
            <a:solidFill>
              <a:srgbClr val="001C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7" name="Google Shape;297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171040" y="2893122"/>
            <a:ext cx="150913" cy="150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171040" y="3144648"/>
            <a:ext cx="150913" cy="15091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"/>
          <p:cNvSpPr/>
          <p:nvPr/>
        </p:nvSpPr>
        <p:spPr>
          <a:xfrm>
            <a:off x="12688763" y="6976203"/>
            <a:ext cx="977265" cy="33655"/>
          </a:xfrm>
          <a:custGeom>
            <a:rect b="b" l="l" r="r" t="t"/>
            <a:pathLst>
              <a:path extrusionOk="0" h="33654" w="977265">
                <a:moveTo>
                  <a:pt x="968366" y="0"/>
                </a:moveTo>
                <a:lnTo>
                  <a:pt x="6289" y="0"/>
                </a:lnTo>
                <a:lnTo>
                  <a:pt x="0" y="6287"/>
                </a:lnTo>
                <a:lnTo>
                  <a:pt x="0" y="27248"/>
                </a:lnTo>
                <a:lnTo>
                  <a:pt x="8385" y="33535"/>
                </a:lnTo>
                <a:lnTo>
                  <a:pt x="959982" y="33535"/>
                </a:lnTo>
                <a:lnTo>
                  <a:pt x="970462" y="33535"/>
                </a:lnTo>
                <a:lnTo>
                  <a:pt x="976749" y="27248"/>
                </a:lnTo>
                <a:lnTo>
                  <a:pt x="976749" y="6287"/>
                </a:lnTo>
                <a:lnTo>
                  <a:pt x="96836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5"/>
          <p:cNvSpPr/>
          <p:nvPr/>
        </p:nvSpPr>
        <p:spPr>
          <a:xfrm>
            <a:off x="13468480" y="7194156"/>
            <a:ext cx="197485" cy="33655"/>
          </a:xfrm>
          <a:custGeom>
            <a:rect b="b" l="l" r="r" t="t"/>
            <a:pathLst>
              <a:path extrusionOk="0" h="33654" w="197484">
                <a:moveTo>
                  <a:pt x="188643" y="0"/>
                </a:moveTo>
                <a:lnTo>
                  <a:pt x="6287" y="0"/>
                </a:lnTo>
                <a:lnTo>
                  <a:pt x="0" y="6289"/>
                </a:lnTo>
                <a:lnTo>
                  <a:pt x="0" y="27249"/>
                </a:lnTo>
                <a:lnTo>
                  <a:pt x="8383" y="33537"/>
                </a:lnTo>
                <a:lnTo>
                  <a:pt x="180259" y="33537"/>
                </a:lnTo>
                <a:lnTo>
                  <a:pt x="190739" y="33537"/>
                </a:lnTo>
                <a:lnTo>
                  <a:pt x="197027" y="27249"/>
                </a:lnTo>
                <a:lnTo>
                  <a:pt x="197027" y="6289"/>
                </a:lnTo>
                <a:lnTo>
                  <a:pt x="1886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"/>
          <p:cNvSpPr/>
          <p:nvPr/>
        </p:nvSpPr>
        <p:spPr>
          <a:xfrm>
            <a:off x="12688763" y="7194156"/>
            <a:ext cx="681355" cy="33655"/>
          </a:xfrm>
          <a:custGeom>
            <a:rect b="b" l="l" r="r" t="t"/>
            <a:pathLst>
              <a:path extrusionOk="0" h="33654" w="681355">
                <a:moveTo>
                  <a:pt x="672825" y="0"/>
                </a:moveTo>
                <a:lnTo>
                  <a:pt x="6289" y="0"/>
                </a:lnTo>
                <a:lnTo>
                  <a:pt x="0" y="6289"/>
                </a:lnTo>
                <a:lnTo>
                  <a:pt x="0" y="27249"/>
                </a:lnTo>
                <a:lnTo>
                  <a:pt x="8385" y="33537"/>
                </a:lnTo>
                <a:lnTo>
                  <a:pt x="664441" y="33537"/>
                </a:lnTo>
                <a:lnTo>
                  <a:pt x="672825" y="33537"/>
                </a:lnTo>
                <a:lnTo>
                  <a:pt x="681209" y="27249"/>
                </a:lnTo>
                <a:lnTo>
                  <a:pt x="681209" y="6289"/>
                </a:lnTo>
                <a:lnTo>
                  <a:pt x="6728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5"/>
          <p:cNvGrpSpPr/>
          <p:nvPr/>
        </p:nvGrpSpPr>
        <p:grpSpPr>
          <a:xfrm>
            <a:off x="11479340" y="4619561"/>
            <a:ext cx="2334185" cy="2075751"/>
            <a:chOff x="11479340" y="4619561"/>
            <a:chExt cx="2334185" cy="2075751"/>
          </a:xfrm>
        </p:grpSpPr>
        <p:sp>
          <p:nvSpPr>
            <p:cNvPr id="303" name="Google Shape;303;p5"/>
            <p:cNvSpPr/>
            <p:nvPr/>
          </p:nvSpPr>
          <p:spPr>
            <a:xfrm>
              <a:off x="11479340" y="5158612"/>
              <a:ext cx="1891664" cy="1536700"/>
            </a:xfrm>
            <a:custGeom>
              <a:rect b="b" l="l" r="r" t="t"/>
              <a:pathLst>
                <a:path extrusionOk="0" h="1536700" w="1891665">
                  <a:moveTo>
                    <a:pt x="1891474" y="1016000"/>
                  </a:moveTo>
                  <a:lnTo>
                    <a:pt x="1890395" y="965200"/>
                  </a:lnTo>
                  <a:lnTo>
                    <a:pt x="1885530" y="914400"/>
                  </a:lnTo>
                  <a:lnTo>
                    <a:pt x="1877161" y="863600"/>
                  </a:lnTo>
                  <a:lnTo>
                    <a:pt x="1865579" y="825500"/>
                  </a:lnTo>
                  <a:lnTo>
                    <a:pt x="1851050" y="774700"/>
                  </a:lnTo>
                  <a:lnTo>
                    <a:pt x="1833880" y="723900"/>
                  </a:lnTo>
                  <a:lnTo>
                    <a:pt x="1814347" y="685800"/>
                  </a:lnTo>
                  <a:lnTo>
                    <a:pt x="1792719" y="635000"/>
                  </a:lnTo>
                  <a:lnTo>
                    <a:pt x="1769300" y="596900"/>
                  </a:lnTo>
                  <a:lnTo>
                    <a:pt x="1744357" y="558800"/>
                  </a:lnTo>
                  <a:lnTo>
                    <a:pt x="1718195" y="520700"/>
                  </a:lnTo>
                  <a:lnTo>
                    <a:pt x="1691068" y="482600"/>
                  </a:lnTo>
                  <a:lnTo>
                    <a:pt x="1663293" y="444500"/>
                  </a:lnTo>
                  <a:lnTo>
                    <a:pt x="1606867" y="368300"/>
                  </a:lnTo>
                  <a:lnTo>
                    <a:pt x="1578787" y="342900"/>
                  </a:lnTo>
                  <a:lnTo>
                    <a:pt x="1551178" y="304800"/>
                  </a:lnTo>
                  <a:lnTo>
                    <a:pt x="1524330" y="279400"/>
                  </a:lnTo>
                  <a:lnTo>
                    <a:pt x="1498511" y="254000"/>
                  </a:lnTo>
                  <a:lnTo>
                    <a:pt x="1474012" y="228600"/>
                  </a:lnTo>
                  <a:lnTo>
                    <a:pt x="1451127" y="203200"/>
                  </a:lnTo>
                  <a:lnTo>
                    <a:pt x="1438402" y="195516"/>
                  </a:lnTo>
                  <a:lnTo>
                    <a:pt x="1438402" y="889000"/>
                  </a:lnTo>
                  <a:lnTo>
                    <a:pt x="1436827" y="914400"/>
                  </a:lnTo>
                  <a:lnTo>
                    <a:pt x="1428978" y="927100"/>
                  </a:lnTo>
                  <a:lnTo>
                    <a:pt x="1414830" y="952500"/>
                  </a:lnTo>
                  <a:lnTo>
                    <a:pt x="1385874" y="965200"/>
                  </a:lnTo>
                  <a:lnTo>
                    <a:pt x="1305179" y="965200"/>
                  </a:lnTo>
                  <a:lnTo>
                    <a:pt x="1259713" y="952500"/>
                  </a:lnTo>
                  <a:lnTo>
                    <a:pt x="1297051" y="914400"/>
                  </a:lnTo>
                  <a:lnTo>
                    <a:pt x="1330464" y="863600"/>
                  </a:lnTo>
                  <a:lnTo>
                    <a:pt x="1359941" y="825500"/>
                  </a:lnTo>
                  <a:lnTo>
                    <a:pt x="1385481" y="787400"/>
                  </a:lnTo>
                  <a:lnTo>
                    <a:pt x="1404797" y="800100"/>
                  </a:lnTo>
                  <a:lnTo>
                    <a:pt x="1419021" y="825500"/>
                  </a:lnTo>
                  <a:lnTo>
                    <a:pt x="1428508" y="838200"/>
                  </a:lnTo>
                  <a:lnTo>
                    <a:pt x="1433690" y="850900"/>
                  </a:lnTo>
                  <a:lnTo>
                    <a:pt x="1438402" y="889000"/>
                  </a:lnTo>
                  <a:lnTo>
                    <a:pt x="1438402" y="195516"/>
                  </a:lnTo>
                  <a:lnTo>
                    <a:pt x="1430121" y="190500"/>
                  </a:lnTo>
                  <a:lnTo>
                    <a:pt x="1411300" y="165100"/>
                  </a:lnTo>
                  <a:lnTo>
                    <a:pt x="1394917" y="152400"/>
                  </a:lnTo>
                  <a:lnTo>
                    <a:pt x="1381290" y="139700"/>
                  </a:lnTo>
                  <a:lnTo>
                    <a:pt x="1362887" y="127000"/>
                  </a:lnTo>
                  <a:lnTo>
                    <a:pt x="1342517" y="114300"/>
                  </a:lnTo>
                  <a:lnTo>
                    <a:pt x="1320571" y="101600"/>
                  </a:lnTo>
                  <a:lnTo>
                    <a:pt x="1297444" y="88900"/>
                  </a:lnTo>
                  <a:lnTo>
                    <a:pt x="1253274" y="63500"/>
                  </a:lnTo>
                  <a:lnTo>
                    <a:pt x="1208265" y="38100"/>
                  </a:lnTo>
                  <a:lnTo>
                    <a:pt x="1116660" y="12700"/>
                  </a:lnTo>
                  <a:lnTo>
                    <a:pt x="1070559" y="12700"/>
                  </a:lnTo>
                  <a:lnTo>
                    <a:pt x="1024572" y="0"/>
                  </a:lnTo>
                  <a:lnTo>
                    <a:pt x="933945" y="0"/>
                  </a:lnTo>
                  <a:lnTo>
                    <a:pt x="889774" y="12700"/>
                  </a:lnTo>
                  <a:lnTo>
                    <a:pt x="804926" y="38100"/>
                  </a:lnTo>
                  <a:lnTo>
                    <a:pt x="764743" y="50800"/>
                  </a:lnTo>
                  <a:lnTo>
                    <a:pt x="726376" y="76200"/>
                  </a:lnTo>
                  <a:lnTo>
                    <a:pt x="690054" y="88900"/>
                  </a:lnTo>
                  <a:lnTo>
                    <a:pt x="656018" y="114300"/>
                  </a:lnTo>
                  <a:lnTo>
                    <a:pt x="624535" y="152400"/>
                  </a:lnTo>
                  <a:lnTo>
                    <a:pt x="595820" y="177800"/>
                  </a:lnTo>
                  <a:lnTo>
                    <a:pt x="570128" y="215900"/>
                  </a:lnTo>
                  <a:lnTo>
                    <a:pt x="528701" y="266700"/>
                  </a:lnTo>
                  <a:lnTo>
                    <a:pt x="481863" y="317500"/>
                  </a:lnTo>
                  <a:lnTo>
                    <a:pt x="431114" y="355600"/>
                  </a:lnTo>
                  <a:lnTo>
                    <a:pt x="270471" y="431800"/>
                  </a:lnTo>
                  <a:lnTo>
                    <a:pt x="219151" y="444500"/>
                  </a:lnTo>
                  <a:lnTo>
                    <a:pt x="171437" y="444500"/>
                  </a:lnTo>
                  <a:lnTo>
                    <a:pt x="128841" y="457200"/>
                  </a:lnTo>
                  <a:lnTo>
                    <a:pt x="0" y="457200"/>
                  </a:lnTo>
                  <a:lnTo>
                    <a:pt x="27254" y="482600"/>
                  </a:lnTo>
                  <a:lnTo>
                    <a:pt x="31102" y="482600"/>
                  </a:lnTo>
                  <a:lnTo>
                    <a:pt x="40754" y="495300"/>
                  </a:lnTo>
                  <a:lnTo>
                    <a:pt x="100152" y="558800"/>
                  </a:lnTo>
                  <a:lnTo>
                    <a:pt x="128587" y="596900"/>
                  </a:lnTo>
                  <a:lnTo>
                    <a:pt x="160591" y="635000"/>
                  </a:lnTo>
                  <a:lnTo>
                    <a:pt x="195707" y="673100"/>
                  </a:lnTo>
                  <a:lnTo>
                    <a:pt x="233502" y="711200"/>
                  </a:lnTo>
                  <a:lnTo>
                    <a:pt x="273519" y="749300"/>
                  </a:lnTo>
                  <a:lnTo>
                    <a:pt x="315315" y="800100"/>
                  </a:lnTo>
                  <a:lnTo>
                    <a:pt x="358432" y="850900"/>
                  </a:lnTo>
                  <a:lnTo>
                    <a:pt x="402412" y="901700"/>
                  </a:lnTo>
                  <a:lnTo>
                    <a:pt x="491210" y="1003300"/>
                  </a:lnTo>
                  <a:lnTo>
                    <a:pt x="535114" y="1054100"/>
                  </a:lnTo>
                  <a:lnTo>
                    <a:pt x="578104" y="1092200"/>
                  </a:lnTo>
                  <a:lnTo>
                    <a:pt x="619709" y="1143000"/>
                  </a:lnTo>
                  <a:lnTo>
                    <a:pt x="659498" y="1193800"/>
                  </a:lnTo>
                  <a:lnTo>
                    <a:pt x="697014" y="1244600"/>
                  </a:lnTo>
                  <a:lnTo>
                    <a:pt x="731812" y="1282700"/>
                  </a:lnTo>
                  <a:lnTo>
                    <a:pt x="763422" y="1320800"/>
                  </a:lnTo>
                  <a:lnTo>
                    <a:pt x="791425" y="1358900"/>
                  </a:lnTo>
                  <a:lnTo>
                    <a:pt x="815365" y="1397000"/>
                  </a:lnTo>
                  <a:lnTo>
                    <a:pt x="825842" y="1409700"/>
                  </a:lnTo>
                  <a:lnTo>
                    <a:pt x="838415" y="1397000"/>
                  </a:lnTo>
                  <a:lnTo>
                    <a:pt x="845883" y="1384300"/>
                  </a:lnTo>
                  <a:lnTo>
                    <a:pt x="865530" y="1371600"/>
                  </a:lnTo>
                  <a:lnTo>
                    <a:pt x="880567" y="1358900"/>
                  </a:lnTo>
                  <a:lnTo>
                    <a:pt x="895604" y="1346200"/>
                  </a:lnTo>
                  <a:lnTo>
                    <a:pt x="934313" y="1308100"/>
                  </a:lnTo>
                  <a:lnTo>
                    <a:pt x="979893" y="1257300"/>
                  </a:lnTo>
                  <a:lnTo>
                    <a:pt x="1030592" y="1206500"/>
                  </a:lnTo>
                  <a:lnTo>
                    <a:pt x="1084630" y="1155700"/>
                  </a:lnTo>
                  <a:lnTo>
                    <a:pt x="1140244" y="1092200"/>
                  </a:lnTo>
                  <a:lnTo>
                    <a:pt x="1138148" y="1104900"/>
                  </a:lnTo>
                  <a:lnTo>
                    <a:pt x="1124546" y="1155700"/>
                  </a:lnTo>
                  <a:lnTo>
                    <a:pt x="1111059" y="1206500"/>
                  </a:lnTo>
                  <a:lnTo>
                    <a:pt x="1097800" y="1244600"/>
                  </a:lnTo>
                  <a:lnTo>
                    <a:pt x="1084897" y="1295400"/>
                  </a:lnTo>
                  <a:lnTo>
                    <a:pt x="1072451" y="1333500"/>
                  </a:lnTo>
                  <a:lnTo>
                    <a:pt x="1060602" y="1384300"/>
                  </a:lnTo>
                  <a:lnTo>
                    <a:pt x="1057452" y="1384300"/>
                  </a:lnTo>
                  <a:lnTo>
                    <a:pt x="1048016" y="1422400"/>
                  </a:lnTo>
                  <a:lnTo>
                    <a:pt x="1043825" y="1435100"/>
                  </a:lnTo>
                  <a:lnTo>
                    <a:pt x="1052207" y="1435100"/>
                  </a:lnTo>
                  <a:lnTo>
                    <a:pt x="1095044" y="1460500"/>
                  </a:lnTo>
                  <a:lnTo>
                    <a:pt x="1139024" y="1485900"/>
                  </a:lnTo>
                  <a:lnTo>
                    <a:pt x="1183982" y="1511300"/>
                  </a:lnTo>
                  <a:lnTo>
                    <a:pt x="1276299" y="1536700"/>
                  </a:lnTo>
                  <a:lnTo>
                    <a:pt x="1469326" y="1536700"/>
                  </a:lnTo>
                  <a:lnTo>
                    <a:pt x="1519580" y="1524000"/>
                  </a:lnTo>
                  <a:lnTo>
                    <a:pt x="1543773" y="1511300"/>
                  </a:lnTo>
                  <a:lnTo>
                    <a:pt x="1567967" y="1498600"/>
                  </a:lnTo>
                  <a:lnTo>
                    <a:pt x="1614195" y="1473200"/>
                  </a:lnTo>
                  <a:lnTo>
                    <a:pt x="1657959" y="1447800"/>
                  </a:lnTo>
                  <a:lnTo>
                    <a:pt x="1698980" y="1422400"/>
                  </a:lnTo>
                  <a:lnTo>
                    <a:pt x="1736953" y="1384300"/>
                  </a:lnTo>
                  <a:lnTo>
                    <a:pt x="1771586" y="1346200"/>
                  </a:lnTo>
                  <a:lnTo>
                    <a:pt x="1802587" y="1295400"/>
                  </a:lnTo>
                  <a:lnTo>
                    <a:pt x="1830184" y="1257300"/>
                  </a:lnTo>
                  <a:lnTo>
                    <a:pt x="1852282" y="1206500"/>
                  </a:lnTo>
                  <a:lnTo>
                    <a:pt x="1869173" y="1155700"/>
                  </a:lnTo>
                  <a:lnTo>
                    <a:pt x="1881149" y="1104900"/>
                  </a:lnTo>
                  <a:lnTo>
                    <a:pt x="1888490" y="1054100"/>
                  </a:lnTo>
                  <a:lnTo>
                    <a:pt x="1891474" y="1016000"/>
                  </a:lnTo>
                  <a:close/>
                </a:path>
              </a:pathLst>
            </a:custGeom>
            <a:solidFill>
              <a:srgbClr val="001C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12852135" y="4830174"/>
              <a:ext cx="961390" cy="631190"/>
            </a:xfrm>
            <a:custGeom>
              <a:rect b="b" l="l" r="r" t="t"/>
              <a:pathLst>
                <a:path extrusionOk="0" h="631189" w="961390">
                  <a:moveTo>
                    <a:pt x="80277" y="0"/>
                  </a:moveTo>
                  <a:lnTo>
                    <a:pt x="51416" y="14140"/>
                  </a:lnTo>
                  <a:lnTo>
                    <a:pt x="28861" y="39353"/>
                  </a:lnTo>
                  <a:lnTo>
                    <a:pt x="15655" y="71717"/>
                  </a:lnTo>
                  <a:lnTo>
                    <a:pt x="14842" y="107306"/>
                  </a:lnTo>
                  <a:lnTo>
                    <a:pt x="29466" y="142199"/>
                  </a:lnTo>
                  <a:lnTo>
                    <a:pt x="22031" y="152025"/>
                  </a:lnTo>
                  <a:lnTo>
                    <a:pt x="15580" y="162636"/>
                  </a:lnTo>
                  <a:lnTo>
                    <a:pt x="10307" y="174033"/>
                  </a:lnTo>
                  <a:lnTo>
                    <a:pt x="6410" y="186217"/>
                  </a:lnTo>
                  <a:lnTo>
                    <a:pt x="0" y="232843"/>
                  </a:lnTo>
                  <a:lnTo>
                    <a:pt x="1563" y="277793"/>
                  </a:lnTo>
                  <a:lnTo>
                    <a:pt x="10368" y="320877"/>
                  </a:lnTo>
                  <a:lnTo>
                    <a:pt x="25681" y="361905"/>
                  </a:lnTo>
                  <a:lnTo>
                    <a:pt x="46771" y="400690"/>
                  </a:lnTo>
                  <a:lnTo>
                    <a:pt x="72903" y="437041"/>
                  </a:lnTo>
                  <a:lnTo>
                    <a:pt x="103345" y="470771"/>
                  </a:lnTo>
                  <a:lnTo>
                    <a:pt x="137365" y="501691"/>
                  </a:lnTo>
                  <a:lnTo>
                    <a:pt x="174231" y="529611"/>
                  </a:lnTo>
                  <a:lnTo>
                    <a:pt x="213208" y="554342"/>
                  </a:lnTo>
                  <a:lnTo>
                    <a:pt x="253565" y="575697"/>
                  </a:lnTo>
                  <a:lnTo>
                    <a:pt x="294569" y="593485"/>
                  </a:lnTo>
                  <a:lnTo>
                    <a:pt x="335486" y="607518"/>
                  </a:lnTo>
                  <a:lnTo>
                    <a:pt x="381711" y="618819"/>
                  </a:lnTo>
                  <a:lnTo>
                    <a:pt x="428954" y="626489"/>
                  </a:lnTo>
                  <a:lnTo>
                    <a:pt x="476837" y="630476"/>
                  </a:lnTo>
                  <a:lnTo>
                    <a:pt x="524983" y="630729"/>
                  </a:lnTo>
                  <a:lnTo>
                    <a:pt x="573012" y="627198"/>
                  </a:lnTo>
                  <a:lnTo>
                    <a:pt x="620546" y="619832"/>
                  </a:lnTo>
                  <a:lnTo>
                    <a:pt x="667207" y="608579"/>
                  </a:lnTo>
                  <a:lnTo>
                    <a:pt x="712616" y="593389"/>
                  </a:lnTo>
                  <a:lnTo>
                    <a:pt x="756394" y="574211"/>
                  </a:lnTo>
                  <a:lnTo>
                    <a:pt x="798164" y="550993"/>
                  </a:lnTo>
                  <a:lnTo>
                    <a:pt x="837547" y="523685"/>
                  </a:lnTo>
                  <a:lnTo>
                    <a:pt x="874165" y="492236"/>
                  </a:lnTo>
                  <a:lnTo>
                    <a:pt x="906502" y="455801"/>
                  </a:lnTo>
                  <a:lnTo>
                    <a:pt x="931123" y="417529"/>
                  </a:lnTo>
                  <a:lnTo>
                    <a:pt x="948274" y="378037"/>
                  </a:lnTo>
                  <a:lnTo>
                    <a:pt x="958201" y="337945"/>
                  </a:lnTo>
                  <a:lnTo>
                    <a:pt x="961150" y="297869"/>
                  </a:lnTo>
                  <a:lnTo>
                    <a:pt x="957367" y="258429"/>
                  </a:lnTo>
                  <a:lnTo>
                    <a:pt x="947099" y="220243"/>
                  </a:lnTo>
                  <a:lnTo>
                    <a:pt x="930591" y="183928"/>
                  </a:lnTo>
                  <a:lnTo>
                    <a:pt x="908090" y="150104"/>
                  </a:lnTo>
                  <a:lnTo>
                    <a:pt x="879842" y="119387"/>
                  </a:lnTo>
                  <a:lnTo>
                    <a:pt x="846092" y="92398"/>
                  </a:lnTo>
                  <a:lnTo>
                    <a:pt x="807088" y="69752"/>
                  </a:lnTo>
                  <a:lnTo>
                    <a:pt x="763076" y="52070"/>
                  </a:lnTo>
                  <a:lnTo>
                    <a:pt x="716361" y="39640"/>
                  </a:lnTo>
                  <a:lnTo>
                    <a:pt x="668832" y="33672"/>
                  </a:lnTo>
                  <a:lnTo>
                    <a:pt x="621070" y="33992"/>
                  </a:lnTo>
                  <a:lnTo>
                    <a:pt x="573657" y="40426"/>
                  </a:lnTo>
                  <a:lnTo>
                    <a:pt x="527176" y="52799"/>
                  </a:lnTo>
                  <a:lnTo>
                    <a:pt x="482208" y="70935"/>
                  </a:lnTo>
                  <a:lnTo>
                    <a:pt x="442187" y="91928"/>
                  </a:lnTo>
                  <a:lnTo>
                    <a:pt x="402559" y="113117"/>
                  </a:lnTo>
                  <a:lnTo>
                    <a:pt x="361359" y="128411"/>
                  </a:lnTo>
                  <a:lnTo>
                    <a:pt x="316622" y="131719"/>
                  </a:lnTo>
                  <a:lnTo>
                    <a:pt x="267365" y="117898"/>
                  </a:lnTo>
                  <a:lnTo>
                    <a:pt x="222824" y="90323"/>
                  </a:lnTo>
                  <a:lnTo>
                    <a:pt x="182214" y="55673"/>
                  </a:lnTo>
                  <a:lnTo>
                    <a:pt x="144747" y="20630"/>
                  </a:lnTo>
                  <a:lnTo>
                    <a:pt x="112402" y="855"/>
                  </a:lnTo>
                  <a:lnTo>
                    <a:pt x="802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12528609" y="4695136"/>
              <a:ext cx="650875" cy="601345"/>
            </a:xfrm>
            <a:custGeom>
              <a:rect b="b" l="l" r="r" t="t"/>
              <a:pathLst>
                <a:path extrusionOk="0" h="601345" w="650875">
                  <a:moveTo>
                    <a:pt x="293905" y="0"/>
                  </a:moveTo>
                  <a:lnTo>
                    <a:pt x="250385" y="3060"/>
                  </a:lnTo>
                  <a:lnTo>
                    <a:pt x="208400" y="13414"/>
                  </a:lnTo>
                  <a:lnTo>
                    <a:pt x="168590" y="30560"/>
                  </a:lnTo>
                  <a:lnTo>
                    <a:pt x="131597" y="53994"/>
                  </a:lnTo>
                  <a:lnTo>
                    <a:pt x="98063" y="83212"/>
                  </a:lnTo>
                  <a:lnTo>
                    <a:pt x="68628" y="117713"/>
                  </a:lnTo>
                  <a:lnTo>
                    <a:pt x="43935" y="156993"/>
                  </a:lnTo>
                  <a:lnTo>
                    <a:pt x="24625" y="200548"/>
                  </a:lnTo>
                  <a:lnTo>
                    <a:pt x="11338" y="247877"/>
                  </a:lnTo>
                  <a:lnTo>
                    <a:pt x="3840" y="292361"/>
                  </a:lnTo>
                  <a:lnTo>
                    <a:pt x="0" y="336222"/>
                  </a:lnTo>
                  <a:lnTo>
                    <a:pt x="354" y="378835"/>
                  </a:lnTo>
                  <a:lnTo>
                    <a:pt x="5442" y="419578"/>
                  </a:lnTo>
                  <a:lnTo>
                    <a:pt x="15803" y="457826"/>
                  </a:lnTo>
                  <a:lnTo>
                    <a:pt x="31974" y="492956"/>
                  </a:lnTo>
                  <a:lnTo>
                    <a:pt x="54495" y="524344"/>
                  </a:lnTo>
                  <a:lnTo>
                    <a:pt x="83904" y="551367"/>
                  </a:lnTo>
                  <a:lnTo>
                    <a:pt x="120740" y="573402"/>
                  </a:lnTo>
                  <a:lnTo>
                    <a:pt x="165541" y="589823"/>
                  </a:lnTo>
                  <a:lnTo>
                    <a:pt x="218845" y="600009"/>
                  </a:lnTo>
                  <a:lnTo>
                    <a:pt x="270886" y="601286"/>
                  </a:lnTo>
                  <a:lnTo>
                    <a:pt x="322337" y="592935"/>
                  </a:lnTo>
                  <a:lnTo>
                    <a:pt x="371823" y="575544"/>
                  </a:lnTo>
                  <a:lnTo>
                    <a:pt x="417968" y="549704"/>
                  </a:lnTo>
                  <a:lnTo>
                    <a:pt x="467880" y="573808"/>
                  </a:lnTo>
                  <a:lnTo>
                    <a:pt x="520149" y="579049"/>
                  </a:lnTo>
                  <a:lnTo>
                    <a:pt x="570061" y="568569"/>
                  </a:lnTo>
                  <a:lnTo>
                    <a:pt x="612898" y="545513"/>
                  </a:lnTo>
                  <a:lnTo>
                    <a:pt x="639442" y="514760"/>
                  </a:lnTo>
                  <a:lnTo>
                    <a:pt x="650694" y="478071"/>
                  </a:lnTo>
                  <a:lnTo>
                    <a:pt x="645949" y="439571"/>
                  </a:lnTo>
                  <a:lnTo>
                    <a:pt x="624502" y="403385"/>
                  </a:lnTo>
                  <a:lnTo>
                    <a:pt x="585650" y="373638"/>
                  </a:lnTo>
                  <a:lnTo>
                    <a:pt x="545825" y="358966"/>
                  </a:lnTo>
                  <a:lnTo>
                    <a:pt x="545825" y="356870"/>
                  </a:lnTo>
                  <a:lnTo>
                    <a:pt x="552182" y="308075"/>
                  </a:lnTo>
                  <a:lnTo>
                    <a:pt x="551409" y="260285"/>
                  </a:lnTo>
                  <a:lnTo>
                    <a:pt x="543920" y="214256"/>
                  </a:lnTo>
                  <a:lnTo>
                    <a:pt x="530130" y="170743"/>
                  </a:lnTo>
                  <a:lnTo>
                    <a:pt x="510454" y="130499"/>
                  </a:lnTo>
                  <a:lnTo>
                    <a:pt x="485308" y="94279"/>
                  </a:lnTo>
                  <a:lnTo>
                    <a:pt x="455106" y="62839"/>
                  </a:lnTo>
                  <a:lnTo>
                    <a:pt x="420264" y="36932"/>
                  </a:lnTo>
                  <a:lnTo>
                    <a:pt x="381196" y="17313"/>
                  </a:lnTo>
                  <a:lnTo>
                    <a:pt x="338318" y="4736"/>
                  </a:lnTo>
                  <a:lnTo>
                    <a:pt x="293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12512599" y="4619561"/>
              <a:ext cx="683895" cy="692785"/>
            </a:xfrm>
            <a:custGeom>
              <a:rect b="b" l="l" r="r" t="t"/>
              <a:pathLst>
                <a:path extrusionOk="0" h="692785" w="683894">
                  <a:moveTo>
                    <a:pt x="257098" y="363372"/>
                  </a:moveTo>
                  <a:lnTo>
                    <a:pt x="253885" y="355688"/>
                  </a:lnTo>
                  <a:lnTo>
                    <a:pt x="248183" y="350037"/>
                  </a:lnTo>
                  <a:lnTo>
                    <a:pt x="240766" y="346938"/>
                  </a:lnTo>
                  <a:lnTo>
                    <a:pt x="232448" y="346913"/>
                  </a:lnTo>
                  <a:lnTo>
                    <a:pt x="224764" y="350126"/>
                  </a:lnTo>
                  <a:lnTo>
                    <a:pt x="219113" y="355828"/>
                  </a:lnTo>
                  <a:lnTo>
                    <a:pt x="216001" y="363245"/>
                  </a:lnTo>
                  <a:lnTo>
                    <a:pt x="215988" y="371563"/>
                  </a:lnTo>
                  <a:lnTo>
                    <a:pt x="219189" y="379247"/>
                  </a:lnTo>
                  <a:lnTo>
                    <a:pt x="224904" y="384898"/>
                  </a:lnTo>
                  <a:lnTo>
                    <a:pt x="232308" y="388010"/>
                  </a:lnTo>
                  <a:lnTo>
                    <a:pt x="240639" y="388023"/>
                  </a:lnTo>
                  <a:lnTo>
                    <a:pt x="248310" y="384810"/>
                  </a:lnTo>
                  <a:lnTo>
                    <a:pt x="253974" y="379107"/>
                  </a:lnTo>
                  <a:lnTo>
                    <a:pt x="257073" y="371703"/>
                  </a:lnTo>
                  <a:lnTo>
                    <a:pt x="257098" y="363372"/>
                  </a:lnTo>
                  <a:close/>
                </a:path>
                <a:path extrusionOk="0" h="692785" w="683894">
                  <a:moveTo>
                    <a:pt x="683399" y="537273"/>
                  </a:moveTo>
                  <a:lnTo>
                    <a:pt x="677240" y="506780"/>
                  </a:lnTo>
                  <a:lnTo>
                    <a:pt x="662432" y="478840"/>
                  </a:lnTo>
                  <a:lnTo>
                    <a:pt x="645668" y="460794"/>
                  </a:lnTo>
                  <a:lnTo>
                    <a:pt x="645668" y="537273"/>
                  </a:lnTo>
                  <a:lnTo>
                    <a:pt x="644880" y="557212"/>
                  </a:lnTo>
                  <a:lnTo>
                    <a:pt x="629158" y="592391"/>
                  </a:lnTo>
                  <a:lnTo>
                    <a:pt x="576402" y="627430"/>
                  </a:lnTo>
                  <a:lnTo>
                    <a:pt x="531698" y="637616"/>
                  </a:lnTo>
                  <a:lnTo>
                    <a:pt x="484238" y="633260"/>
                  </a:lnTo>
                  <a:lnTo>
                    <a:pt x="438162" y="610628"/>
                  </a:lnTo>
                  <a:lnTo>
                    <a:pt x="429780" y="604342"/>
                  </a:lnTo>
                  <a:lnTo>
                    <a:pt x="421398" y="610628"/>
                  </a:lnTo>
                  <a:lnTo>
                    <a:pt x="377177" y="636143"/>
                  </a:lnTo>
                  <a:lnTo>
                    <a:pt x="330212" y="652818"/>
                  </a:lnTo>
                  <a:lnTo>
                    <a:pt x="281686" y="660438"/>
                  </a:lnTo>
                  <a:lnTo>
                    <a:pt x="232752" y="658837"/>
                  </a:lnTo>
                  <a:lnTo>
                    <a:pt x="180086" y="649008"/>
                  </a:lnTo>
                  <a:lnTo>
                    <a:pt x="135280" y="632117"/>
                  </a:lnTo>
                  <a:lnTo>
                    <a:pt x="98348" y="608139"/>
                  </a:lnTo>
                  <a:lnTo>
                    <a:pt x="69265" y="577088"/>
                  </a:lnTo>
                  <a:lnTo>
                    <a:pt x="47891" y="538861"/>
                  </a:lnTo>
                  <a:lnTo>
                    <a:pt x="34175" y="494588"/>
                  </a:lnTo>
                  <a:lnTo>
                    <a:pt x="28295" y="445046"/>
                  </a:lnTo>
                  <a:lnTo>
                    <a:pt x="28321" y="440855"/>
                  </a:lnTo>
                  <a:lnTo>
                    <a:pt x="30086" y="387946"/>
                  </a:lnTo>
                  <a:lnTo>
                    <a:pt x="39916" y="325564"/>
                  </a:lnTo>
                  <a:lnTo>
                    <a:pt x="56743" y="271106"/>
                  </a:lnTo>
                  <a:lnTo>
                    <a:pt x="81838" y="221551"/>
                  </a:lnTo>
                  <a:lnTo>
                    <a:pt x="114782" y="177901"/>
                  </a:lnTo>
                  <a:lnTo>
                    <a:pt x="155194" y="141122"/>
                  </a:lnTo>
                  <a:lnTo>
                    <a:pt x="162902" y="136321"/>
                  </a:lnTo>
                  <a:lnTo>
                    <a:pt x="174193" y="141770"/>
                  </a:lnTo>
                  <a:lnTo>
                    <a:pt x="210781" y="169519"/>
                  </a:lnTo>
                  <a:lnTo>
                    <a:pt x="302221" y="246837"/>
                  </a:lnTo>
                  <a:lnTo>
                    <a:pt x="352437" y="285584"/>
                  </a:lnTo>
                  <a:lnTo>
                    <a:pt x="402526" y="317169"/>
                  </a:lnTo>
                  <a:lnTo>
                    <a:pt x="445033" y="373341"/>
                  </a:lnTo>
                  <a:lnTo>
                    <a:pt x="491083" y="409663"/>
                  </a:lnTo>
                  <a:lnTo>
                    <a:pt x="531634" y="430657"/>
                  </a:lnTo>
                  <a:lnTo>
                    <a:pt x="537654" y="433019"/>
                  </a:lnTo>
                  <a:lnTo>
                    <a:pt x="536676" y="440855"/>
                  </a:lnTo>
                  <a:lnTo>
                    <a:pt x="580821" y="455358"/>
                  </a:lnTo>
                  <a:lnTo>
                    <a:pt x="629158" y="493776"/>
                  </a:lnTo>
                  <a:lnTo>
                    <a:pt x="645668" y="537273"/>
                  </a:lnTo>
                  <a:lnTo>
                    <a:pt x="645668" y="460794"/>
                  </a:lnTo>
                  <a:lnTo>
                    <a:pt x="610031" y="434568"/>
                  </a:lnTo>
                  <a:lnTo>
                    <a:pt x="580694" y="421982"/>
                  </a:lnTo>
                  <a:lnTo>
                    <a:pt x="585203" y="375323"/>
                  </a:lnTo>
                  <a:lnTo>
                    <a:pt x="583577" y="328853"/>
                  </a:lnTo>
                  <a:lnTo>
                    <a:pt x="575716" y="283298"/>
                  </a:lnTo>
                  <a:lnTo>
                    <a:pt x="561505" y="239344"/>
                  </a:lnTo>
                  <a:lnTo>
                    <a:pt x="540867" y="197713"/>
                  </a:lnTo>
                  <a:lnTo>
                    <a:pt x="513054" y="158826"/>
                  </a:lnTo>
                  <a:lnTo>
                    <a:pt x="480301" y="125577"/>
                  </a:lnTo>
                  <a:lnTo>
                    <a:pt x="443230" y="98564"/>
                  </a:lnTo>
                  <a:lnTo>
                    <a:pt x="427558" y="90817"/>
                  </a:lnTo>
                  <a:lnTo>
                    <a:pt x="402424" y="78384"/>
                  </a:lnTo>
                  <a:lnTo>
                    <a:pt x="358508" y="65659"/>
                  </a:lnTo>
                  <a:lnTo>
                    <a:pt x="334454" y="63119"/>
                  </a:lnTo>
                  <a:lnTo>
                    <a:pt x="317474" y="46647"/>
                  </a:lnTo>
                  <a:lnTo>
                    <a:pt x="281254" y="22606"/>
                  </a:lnTo>
                  <a:lnTo>
                    <a:pt x="244970" y="7391"/>
                  </a:lnTo>
                  <a:lnTo>
                    <a:pt x="210007" y="127"/>
                  </a:lnTo>
                  <a:lnTo>
                    <a:pt x="177774" y="0"/>
                  </a:lnTo>
                  <a:lnTo>
                    <a:pt x="149694" y="6172"/>
                  </a:lnTo>
                  <a:lnTo>
                    <a:pt x="127152" y="17805"/>
                  </a:lnTo>
                  <a:lnTo>
                    <a:pt x="111569" y="34048"/>
                  </a:lnTo>
                  <a:lnTo>
                    <a:pt x="104330" y="54089"/>
                  </a:lnTo>
                  <a:lnTo>
                    <a:pt x="106857" y="77076"/>
                  </a:lnTo>
                  <a:lnTo>
                    <a:pt x="120548" y="102158"/>
                  </a:lnTo>
                  <a:lnTo>
                    <a:pt x="138290" y="119989"/>
                  </a:lnTo>
                  <a:lnTo>
                    <a:pt x="103886" y="149669"/>
                  </a:lnTo>
                  <a:lnTo>
                    <a:pt x="72275" y="186309"/>
                  </a:lnTo>
                  <a:lnTo>
                    <a:pt x="46202" y="227469"/>
                  </a:lnTo>
                  <a:lnTo>
                    <a:pt x="26162" y="272669"/>
                  </a:lnTo>
                  <a:lnTo>
                    <a:pt x="12661" y="321373"/>
                  </a:lnTo>
                  <a:lnTo>
                    <a:pt x="3213" y="377964"/>
                  </a:lnTo>
                  <a:lnTo>
                    <a:pt x="63" y="428282"/>
                  </a:lnTo>
                  <a:lnTo>
                    <a:pt x="0" y="431419"/>
                  </a:lnTo>
                  <a:lnTo>
                    <a:pt x="2717" y="478320"/>
                  </a:lnTo>
                  <a:lnTo>
                    <a:pt x="11430" y="521970"/>
                  </a:lnTo>
                  <a:lnTo>
                    <a:pt x="25958" y="561213"/>
                  </a:lnTo>
                  <a:lnTo>
                    <a:pt x="46202" y="595960"/>
                  </a:lnTo>
                  <a:lnTo>
                    <a:pt x="80365" y="631329"/>
                  </a:lnTo>
                  <a:lnTo>
                    <a:pt x="122974" y="658837"/>
                  </a:lnTo>
                  <a:lnTo>
                    <a:pt x="173837" y="678484"/>
                  </a:lnTo>
                  <a:lnTo>
                    <a:pt x="232752" y="690283"/>
                  </a:lnTo>
                  <a:lnTo>
                    <a:pt x="266293" y="692378"/>
                  </a:lnTo>
                  <a:lnTo>
                    <a:pt x="308991" y="689267"/>
                  </a:lnTo>
                  <a:lnTo>
                    <a:pt x="351701" y="680059"/>
                  </a:lnTo>
                  <a:lnTo>
                    <a:pt x="393623" y="664959"/>
                  </a:lnTo>
                  <a:lnTo>
                    <a:pt x="402386" y="660438"/>
                  </a:lnTo>
                  <a:lnTo>
                    <a:pt x="433971" y="644169"/>
                  </a:lnTo>
                  <a:lnTo>
                    <a:pt x="477862" y="664400"/>
                  </a:lnTo>
                  <a:lnTo>
                    <a:pt x="522566" y="671258"/>
                  </a:lnTo>
                  <a:lnTo>
                    <a:pt x="565873" y="666953"/>
                  </a:lnTo>
                  <a:lnTo>
                    <a:pt x="605536" y="653694"/>
                  </a:lnTo>
                  <a:lnTo>
                    <a:pt x="621652" y="644169"/>
                  </a:lnTo>
                  <a:lnTo>
                    <a:pt x="632726" y="637616"/>
                  </a:lnTo>
                  <a:lnTo>
                    <a:pt x="639381" y="633691"/>
                  </a:lnTo>
                  <a:lnTo>
                    <a:pt x="659815" y="614197"/>
                  </a:lnTo>
                  <a:lnTo>
                    <a:pt x="673963" y="590981"/>
                  </a:lnTo>
                  <a:lnTo>
                    <a:pt x="681824" y="565010"/>
                  </a:lnTo>
                  <a:lnTo>
                    <a:pt x="683399" y="5372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7" name="Google Shape;307;p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2583960" y="4915737"/>
              <a:ext cx="83841" cy="1411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8" name="Google Shape;308;p5"/>
            <p:cNvSpPr/>
            <p:nvPr/>
          </p:nvSpPr>
          <p:spPr>
            <a:xfrm>
              <a:off x="12978269" y="5119340"/>
              <a:ext cx="140335" cy="41910"/>
            </a:xfrm>
            <a:custGeom>
              <a:rect b="b" l="l" r="r" t="t"/>
              <a:pathLst>
                <a:path extrusionOk="0" h="41910" w="140334">
                  <a:moveTo>
                    <a:pt x="70741" y="0"/>
                  </a:moveTo>
                  <a:lnTo>
                    <a:pt x="36058" y="5993"/>
                  </a:lnTo>
                  <a:lnTo>
                    <a:pt x="3929" y="22794"/>
                  </a:lnTo>
                  <a:lnTo>
                    <a:pt x="0" y="29802"/>
                  </a:lnTo>
                  <a:lnTo>
                    <a:pt x="2358" y="36418"/>
                  </a:lnTo>
                  <a:lnTo>
                    <a:pt x="8646" y="39890"/>
                  </a:lnTo>
                  <a:lnTo>
                    <a:pt x="16506" y="37466"/>
                  </a:lnTo>
                  <a:lnTo>
                    <a:pt x="42052" y="23645"/>
                  </a:lnTo>
                  <a:lnTo>
                    <a:pt x="69955" y="19650"/>
                  </a:lnTo>
                  <a:lnTo>
                    <a:pt x="97858" y="25086"/>
                  </a:lnTo>
                  <a:lnTo>
                    <a:pt x="123403" y="39562"/>
                  </a:lnTo>
                  <a:lnTo>
                    <a:pt x="131264" y="41658"/>
                  </a:lnTo>
                  <a:lnTo>
                    <a:pt x="137552" y="37466"/>
                  </a:lnTo>
                  <a:lnTo>
                    <a:pt x="139910" y="30130"/>
                  </a:lnTo>
                  <a:lnTo>
                    <a:pt x="135980" y="22794"/>
                  </a:lnTo>
                  <a:lnTo>
                    <a:pt x="105031" y="5403"/>
                  </a:lnTo>
                  <a:lnTo>
                    <a:pt x="707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5"/>
          <p:cNvGrpSpPr/>
          <p:nvPr/>
        </p:nvGrpSpPr>
        <p:grpSpPr>
          <a:xfrm>
            <a:off x="11628171" y="3721061"/>
            <a:ext cx="2853029" cy="2832281"/>
            <a:chOff x="11628171" y="3721061"/>
            <a:chExt cx="2853029" cy="2832281"/>
          </a:xfrm>
        </p:grpSpPr>
        <p:sp>
          <p:nvSpPr>
            <p:cNvPr id="310" name="Google Shape;310;p5"/>
            <p:cNvSpPr/>
            <p:nvPr/>
          </p:nvSpPr>
          <p:spPr>
            <a:xfrm>
              <a:off x="12018035" y="3721061"/>
              <a:ext cx="2463165" cy="2804795"/>
            </a:xfrm>
            <a:custGeom>
              <a:rect b="b" l="l" r="r" t="t"/>
              <a:pathLst>
                <a:path extrusionOk="0" h="2804795" w="2463165">
                  <a:moveTo>
                    <a:pt x="2462822" y="6286"/>
                  </a:moveTo>
                  <a:lnTo>
                    <a:pt x="2454440" y="0"/>
                  </a:lnTo>
                  <a:lnTo>
                    <a:pt x="6286" y="0"/>
                  </a:lnTo>
                  <a:lnTo>
                    <a:pt x="0" y="6286"/>
                  </a:lnTo>
                  <a:lnTo>
                    <a:pt x="0" y="27241"/>
                  </a:lnTo>
                  <a:lnTo>
                    <a:pt x="8382" y="33540"/>
                  </a:lnTo>
                  <a:lnTo>
                    <a:pt x="2176043" y="33540"/>
                  </a:lnTo>
                  <a:lnTo>
                    <a:pt x="102692" y="2777248"/>
                  </a:lnTo>
                  <a:lnTo>
                    <a:pt x="99491" y="2783509"/>
                  </a:lnTo>
                  <a:lnTo>
                    <a:pt x="99034" y="2789567"/>
                  </a:lnTo>
                  <a:lnTo>
                    <a:pt x="100926" y="2795232"/>
                  </a:lnTo>
                  <a:lnTo>
                    <a:pt x="104787" y="2800312"/>
                  </a:lnTo>
                  <a:lnTo>
                    <a:pt x="108991" y="2804503"/>
                  </a:lnTo>
                  <a:lnTo>
                    <a:pt x="115277" y="2804503"/>
                  </a:lnTo>
                  <a:lnTo>
                    <a:pt x="121564" y="2804503"/>
                  </a:lnTo>
                  <a:lnTo>
                    <a:pt x="125755" y="2802407"/>
                  </a:lnTo>
                  <a:lnTo>
                    <a:pt x="127850" y="2798216"/>
                  </a:lnTo>
                  <a:lnTo>
                    <a:pt x="2217013" y="33540"/>
                  </a:lnTo>
                  <a:lnTo>
                    <a:pt x="2448153" y="33540"/>
                  </a:lnTo>
                  <a:lnTo>
                    <a:pt x="2456535" y="33540"/>
                  </a:lnTo>
                  <a:lnTo>
                    <a:pt x="2462822" y="27241"/>
                  </a:lnTo>
                  <a:lnTo>
                    <a:pt x="2462822" y="62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2223425" y="5983360"/>
              <a:ext cx="431800" cy="553085"/>
            </a:xfrm>
            <a:custGeom>
              <a:rect b="b" l="l" r="r" t="t"/>
              <a:pathLst>
                <a:path extrusionOk="0" h="553084" w="431800">
                  <a:moveTo>
                    <a:pt x="373528" y="401749"/>
                  </a:moveTo>
                  <a:lnTo>
                    <a:pt x="136260" y="401749"/>
                  </a:lnTo>
                  <a:lnTo>
                    <a:pt x="139044" y="407743"/>
                  </a:lnTo>
                  <a:lnTo>
                    <a:pt x="141238" y="413540"/>
                  </a:lnTo>
                  <a:lnTo>
                    <a:pt x="143039" y="419729"/>
                  </a:lnTo>
                  <a:lnTo>
                    <a:pt x="144643" y="426902"/>
                  </a:lnTo>
                  <a:lnTo>
                    <a:pt x="163239" y="467950"/>
                  </a:lnTo>
                  <a:lnTo>
                    <a:pt x="198838" y="500749"/>
                  </a:lnTo>
                  <a:lnTo>
                    <a:pt x="243794" y="525600"/>
                  </a:lnTo>
                  <a:lnTo>
                    <a:pt x="290460" y="542804"/>
                  </a:lnTo>
                  <a:lnTo>
                    <a:pt x="331190" y="552664"/>
                  </a:lnTo>
                  <a:lnTo>
                    <a:pt x="344243" y="507168"/>
                  </a:lnTo>
                  <a:lnTo>
                    <a:pt x="358103" y="457676"/>
                  </a:lnTo>
                  <a:lnTo>
                    <a:pt x="373528" y="401749"/>
                  </a:lnTo>
                  <a:close/>
                </a:path>
                <a:path extrusionOk="0" h="553084" w="431800">
                  <a:moveTo>
                    <a:pt x="172351" y="0"/>
                  </a:moveTo>
                  <a:lnTo>
                    <a:pt x="143072" y="13722"/>
                  </a:lnTo>
                  <a:lnTo>
                    <a:pt x="128727" y="39627"/>
                  </a:lnTo>
                  <a:lnTo>
                    <a:pt x="125780" y="62192"/>
                  </a:lnTo>
                  <a:lnTo>
                    <a:pt x="90082" y="77749"/>
                  </a:lnTo>
                  <a:lnTo>
                    <a:pt x="63423" y="104899"/>
                  </a:lnTo>
                  <a:lnTo>
                    <a:pt x="48554" y="137944"/>
                  </a:lnTo>
                  <a:lnTo>
                    <a:pt x="48227" y="171186"/>
                  </a:lnTo>
                  <a:lnTo>
                    <a:pt x="14287" y="209715"/>
                  </a:lnTo>
                  <a:lnTo>
                    <a:pt x="0" y="250224"/>
                  </a:lnTo>
                  <a:lnTo>
                    <a:pt x="1918" y="290586"/>
                  </a:lnTo>
                  <a:lnTo>
                    <a:pt x="16596" y="328675"/>
                  </a:lnTo>
                  <a:lnTo>
                    <a:pt x="40588" y="362364"/>
                  </a:lnTo>
                  <a:lnTo>
                    <a:pt x="70445" y="389527"/>
                  </a:lnTo>
                  <a:lnTo>
                    <a:pt x="102723" y="408037"/>
                  </a:lnTo>
                  <a:lnTo>
                    <a:pt x="111795" y="410002"/>
                  </a:lnTo>
                  <a:lnTo>
                    <a:pt x="120277" y="409609"/>
                  </a:lnTo>
                  <a:lnTo>
                    <a:pt x="128367" y="406858"/>
                  </a:lnTo>
                  <a:lnTo>
                    <a:pt x="136260" y="401749"/>
                  </a:lnTo>
                  <a:lnTo>
                    <a:pt x="373528" y="401749"/>
                  </a:lnTo>
                  <a:lnTo>
                    <a:pt x="402321" y="296588"/>
                  </a:lnTo>
                  <a:lnTo>
                    <a:pt x="417207" y="242476"/>
                  </a:lnTo>
                  <a:lnTo>
                    <a:pt x="431800" y="190051"/>
                  </a:lnTo>
                  <a:lnTo>
                    <a:pt x="423416" y="185858"/>
                  </a:lnTo>
                  <a:lnTo>
                    <a:pt x="419224" y="181666"/>
                  </a:lnTo>
                  <a:lnTo>
                    <a:pt x="405580" y="133031"/>
                  </a:lnTo>
                  <a:lnTo>
                    <a:pt x="386929" y="88121"/>
                  </a:lnTo>
                  <a:lnTo>
                    <a:pt x="362107" y="50664"/>
                  </a:lnTo>
                  <a:lnTo>
                    <a:pt x="329948" y="24386"/>
                  </a:lnTo>
                  <a:lnTo>
                    <a:pt x="322735" y="22369"/>
                  </a:lnTo>
                  <a:lnTo>
                    <a:pt x="234772" y="22369"/>
                  </a:lnTo>
                  <a:lnTo>
                    <a:pt x="230580" y="18177"/>
                  </a:lnTo>
                  <a:lnTo>
                    <a:pt x="224293" y="16080"/>
                  </a:lnTo>
                  <a:lnTo>
                    <a:pt x="220101" y="13984"/>
                  </a:lnTo>
                  <a:lnTo>
                    <a:pt x="172351" y="0"/>
                  </a:lnTo>
                  <a:close/>
                </a:path>
                <a:path extrusionOk="0" h="553084" w="431800">
                  <a:moveTo>
                    <a:pt x="289289" y="13013"/>
                  </a:moveTo>
                  <a:lnTo>
                    <a:pt x="238965" y="20272"/>
                  </a:lnTo>
                  <a:lnTo>
                    <a:pt x="236869" y="20272"/>
                  </a:lnTo>
                  <a:lnTo>
                    <a:pt x="234772" y="22369"/>
                  </a:lnTo>
                  <a:lnTo>
                    <a:pt x="322735" y="22369"/>
                  </a:lnTo>
                  <a:lnTo>
                    <a:pt x="289289" y="130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12203567" y="5964062"/>
              <a:ext cx="468630" cy="589280"/>
            </a:xfrm>
            <a:custGeom>
              <a:rect b="b" l="l" r="r" t="t"/>
              <a:pathLst>
                <a:path extrusionOk="0" h="589279" w="468629">
                  <a:moveTo>
                    <a:pt x="179177" y="441999"/>
                  </a:moveTo>
                  <a:lnTo>
                    <a:pt x="145641" y="441999"/>
                  </a:lnTo>
                  <a:lnTo>
                    <a:pt x="147672" y="444030"/>
                  </a:lnTo>
                  <a:lnTo>
                    <a:pt x="147737" y="448287"/>
                  </a:lnTo>
                  <a:lnTo>
                    <a:pt x="163214" y="487646"/>
                  </a:lnTo>
                  <a:lnTo>
                    <a:pt x="191909" y="520018"/>
                  </a:lnTo>
                  <a:lnTo>
                    <a:pt x="229220" y="545753"/>
                  </a:lnTo>
                  <a:lnTo>
                    <a:pt x="270549" y="565199"/>
                  </a:lnTo>
                  <a:lnTo>
                    <a:pt x="311295" y="578707"/>
                  </a:lnTo>
                  <a:lnTo>
                    <a:pt x="361532" y="588721"/>
                  </a:lnTo>
                  <a:lnTo>
                    <a:pt x="365724" y="578241"/>
                  </a:lnTo>
                  <a:lnTo>
                    <a:pt x="373044" y="553088"/>
                  </a:lnTo>
                  <a:lnTo>
                    <a:pt x="338475" y="553088"/>
                  </a:lnTo>
                  <a:lnTo>
                    <a:pt x="288531" y="537794"/>
                  </a:lnTo>
                  <a:lnTo>
                    <a:pt x="239176" y="514050"/>
                  </a:lnTo>
                  <a:lnTo>
                    <a:pt x="199646" y="482053"/>
                  </a:lnTo>
                  <a:lnTo>
                    <a:pt x="179177" y="441999"/>
                  </a:lnTo>
                  <a:close/>
                </a:path>
                <a:path extrusionOk="0" h="589279" w="468629">
                  <a:moveTo>
                    <a:pt x="375008" y="45588"/>
                  </a:moveTo>
                  <a:lnTo>
                    <a:pt x="305725" y="45588"/>
                  </a:lnTo>
                  <a:lnTo>
                    <a:pt x="324884" y="48895"/>
                  </a:lnTo>
                  <a:lnTo>
                    <a:pt x="342667" y="56329"/>
                  </a:lnTo>
                  <a:lnTo>
                    <a:pt x="367492" y="76897"/>
                  </a:lnTo>
                  <a:lnTo>
                    <a:pt x="388780" y="107682"/>
                  </a:lnTo>
                  <a:lnTo>
                    <a:pt x="406923" y="149472"/>
                  </a:lnTo>
                  <a:lnTo>
                    <a:pt x="422316" y="203051"/>
                  </a:lnTo>
                  <a:lnTo>
                    <a:pt x="424413" y="209340"/>
                  </a:lnTo>
                  <a:lnTo>
                    <a:pt x="428605" y="213532"/>
                  </a:lnTo>
                  <a:lnTo>
                    <a:pt x="428605" y="215628"/>
                  </a:lnTo>
                  <a:lnTo>
                    <a:pt x="430701" y="215628"/>
                  </a:lnTo>
                  <a:lnTo>
                    <a:pt x="411836" y="286893"/>
                  </a:lnTo>
                  <a:lnTo>
                    <a:pt x="396560" y="343552"/>
                  </a:lnTo>
                  <a:lnTo>
                    <a:pt x="381184" y="399609"/>
                  </a:lnTo>
                  <a:lnTo>
                    <a:pt x="366109" y="453955"/>
                  </a:lnTo>
                  <a:lnTo>
                    <a:pt x="338475" y="553088"/>
                  </a:lnTo>
                  <a:lnTo>
                    <a:pt x="373044" y="553088"/>
                  </a:lnTo>
                  <a:lnTo>
                    <a:pt x="390022" y="493313"/>
                  </a:lnTo>
                  <a:lnTo>
                    <a:pt x="403587" y="444030"/>
                  </a:lnTo>
                  <a:lnTo>
                    <a:pt x="416183" y="397672"/>
                  </a:lnTo>
                  <a:lnTo>
                    <a:pt x="443276" y="297373"/>
                  </a:lnTo>
                  <a:lnTo>
                    <a:pt x="468429" y="203051"/>
                  </a:lnTo>
                  <a:lnTo>
                    <a:pt x="457949" y="196764"/>
                  </a:lnTo>
                  <a:lnTo>
                    <a:pt x="455853" y="194668"/>
                  </a:lnTo>
                  <a:lnTo>
                    <a:pt x="453757" y="194667"/>
                  </a:lnTo>
                  <a:lnTo>
                    <a:pt x="451661" y="192571"/>
                  </a:lnTo>
                  <a:lnTo>
                    <a:pt x="433976" y="135520"/>
                  </a:lnTo>
                  <a:lnTo>
                    <a:pt x="412360" y="89866"/>
                  </a:lnTo>
                  <a:lnTo>
                    <a:pt x="386815" y="55217"/>
                  </a:lnTo>
                  <a:lnTo>
                    <a:pt x="375008" y="45588"/>
                  </a:lnTo>
                  <a:close/>
                </a:path>
                <a:path extrusionOk="0" h="589279" w="468629">
                  <a:moveTo>
                    <a:pt x="193849" y="0"/>
                  </a:moveTo>
                  <a:lnTo>
                    <a:pt x="146852" y="22597"/>
                  </a:lnTo>
                  <a:lnTo>
                    <a:pt x="128872" y="66810"/>
                  </a:lnTo>
                  <a:lnTo>
                    <a:pt x="110499" y="74964"/>
                  </a:lnTo>
                  <a:lnTo>
                    <a:pt x="78469" y="100707"/>
                  </a:lnTo>
                  <a:lnTo>
                    <a:pt x="57771" y="133162"/>
                  </a:lnTo>
                  <a:lnTo>
                    <a:pt x="49190" y="166043"/>
                  </a:lnTo>
                  <a:lnTo>
                    <a:pt x="49223" y="182091"/>
                  </a:lnTo>
                  <a:lnTo>
                    <a:pt x="20763" y="213695"/>
                  </a:lnTo>
                  <a:lnTo>
                    <a:pt x="5469" y="244710"/>
                  </a:lnTo>
                  <a:lnTo>
                    <a:pt x="0" y="273760"/>
                  </a:lnTo>
                  <a:lnTo>
                    <a:pt x="1015" y="299469"/>
                  </a:lnTo>
                  <a:lnTo>
                    <a:pt x="16342" y="345877"/>
                  </a:lnTo>
                  <a:lnTo>
                    <a:pt x="43460" y="386193"/>
                  </a:lnTo>
                  <a:lnTo>
                    <a:pt x="77651" y="418256"/>
                  </a:lnTo>
                  <a:lnTo>
                    <a:pt x="114201" y="439904"/>
                  </a:lnTo>
                  <a:lnTo>
                    <a:pt x="128382" y="444095"/>
                  </a:lnTo>
                  <a:lnTo>
                    <a:pt x="136602" y="444030"/>
                  </a:lnTo>
                  <a:lnTo>
                    <a:pt x="145641" y="441999"/>
                  </a:lnTo>
                  <a:lnTo>
                    <a:pt x="179177" y="441999"/>
                  </a:lnTo>
                  <a:lnTo>
                    <a:pt x="177572" y="435384"/>
                  </a:lnTo>
                  <a:lnTo>
                    <a:pt x="175771" y="428375"/>
                  </a:lnTo>
                  <a:lnTo>
                    <a:pt x="173576" y="421367"/>
                  </a:lnTo>
                  <a:lnTo>
                    <a:pt x="171675" y="416847"/>
                  </a:lnTo>
                  <a:lnTo>
                    <a:pt x="137257" y="416847"/>
                  </a:lnTo>
                  <a:lnTo>
                    <a:pt x="130968" y="412654"/>
                  </a:lnTo>
                  <a:lnTo>
                    <a:pt x="128872" y="412654"/>
                  </a:lnTo>
                  <a:lnTo>
                    <a:pt x="98218" y="394936"/>
                  </a:lnTo>
                  <a:lnTo>
                    <a:pt x="69135" y="368376"/>
                  </a:lnTo>
                  <a:lnTo>
                    <a:pt x="46341" y="335134"/>
                  </a:lnTo>
                  <a:lnTo>
                    <a:pt x="34551" y="297373"/>
                  </a:lnTo>
                  <a:lnTo>
                    <a:pt x="33732" y="271434"/>
                  </a:lnTo>
                  <a:lnTo>
                    <a:pt x="40577" y="247068"/>
                  </a:lnTo>
                  <a:lnTo>
                    <a:pt x="54889" y="224274"/>
                  </a:lnTo>
                  <a:lnTo>
                    <a:pt x="76471" y="203051"/>
                  </a:lnTo>
                  <a:lnTo>
                    <a:pt x="84856" y="196764"/>
                  </a:lnTo>
                  <a:lnTo>
                    <a:pt x="82760" y="186283"/>
                  </a:lnTo>
                  <a:lnTo>
                    <a:pt x="81156" y="174592"/>
                  </a:lnTo>
                  <a:lnTo>
                    <a:pt x="82498" y="161917"/>
                  </a:lnTo>
                  <a:lnTo>
                    <a:pt x="86592" y="148850"/>
                  </a:lnTo>
                  <a:lnTo>
                    <a:pt x="117345" y="109779"/>
                  </a:lnTo>
                  <a:lnTo>
                    <a:pt x="160312" y="91962"/>
                  </a:lnTo>
                  <a:lnTo>
                    <a:pt x="158217" y="77290"/>
                  </a:lnTo>
                  <a:lnTo>
                    <a:pt x="177082" y="37466"/>
                  </a:lnTo>
                  <a:lnTo>
                    <a:pt x="199352" y="32750"/>
                  </a:lnTo>
                  <a:lnTo>
                    <a:pt x="359267" y="32750"/>
                  </a:lnTo>
                  <a:lnTo>
                    <a:pt x="357340" y="31178"/>
                  </a:lnTo>
                  <a:lnTo>
                    <a:pt x="338488" y="22793"/>
                  </a:lnTo>
                  <a:lnTo>
                    <a:pt x="254634" y="22793"/>
                  </a:lnTo>
                  <a:lnTo>
                    <a:pt x="252538" y="20697"/>
                  </a:lnTo>
                  <a:lnTo>
                    <a:pt x="248346" y="18602"/>
                  </a:lnTo>
                  <a:lnTo>
                    <a:pt x="246250" y="16506"/>
                  </a:lnTo>
                  <a:lnTo>
                    <a:pt x="217495" y="3438"/>
                  </a:lnTo>
                  <a:lnTo>
                    <a:pt x="193849" y="0"/>
                  </a:lnTo>
                  <a:close/>
                </a:path>
                <a:path extrusionOk="0" h="589279" w="468629">
                  <a:moveTo>
                    <a:pt x="162409" y="395886"/>
                  </a:moveTo>
                  <a:lnTo>
                    <a:pt x="147737" y="408463"/>
                  </a:lnTo>
                  <a:lnTo>
                    <a:pt x="137257" y="416847"/>
                  </a:lnTo>
                  <a:lnTo>
                    <a:pt x="171675" y="416847"/>
                  </a:lnTo>
                  <a:lnTo>
                    <a:pt x="170793" y="414751"/>
                  </a:lnTo>
                  <a:lnTo>
                    <a:pt x="162409" y="395886"/>
                  </a:lnTo>
                  <a:close/>
                </a:path>
                <a:path extrusionOk="0" h="589279" w="468629">
                  <a:moveTo>
                    <a:pt x="359267" y="32750"/>
                  </a:moveTo>
                  <a:lnTo>
                    <a:pt x="199352" y="32750"/>
                  </a:lnTo>
                  <a:lnTo>
                    <a:pt x="213336" y="36287"/>
                  </a:lnTo>
                  <a:lnTo>
                    <a:pt x="229482" y="43754"/>
                  </a:lnTo>
                  <a:lnTo>
                    <a:pt x="237866" y="47946"/>
                  </a:lnTo>
                  <a:lnTo>
                    <a:pt x="242058" y="52138"/>
                  </a:lnTo>
                  <a:lnTo>
                    <a:pt x="248346" y="56329"/>
                  </a:lnTo>
                  <a:lnTo>
                    <a:pt x="260923" y="52138"/>
                  </a:lnTo>
                  <a:lnTo>
                    <a:pt x="284601" y="46603"/>
                  </a:lnTo>
                  <a:lnTo>
                    <a:pt x="305725" y="45588"/>
                  </a:lnTo>
                  <a:lnTo>
                    <a:pt x="375008" y="45588"/>
                  </a:lnTo>
                  <a:lnTo>
                    <a:pt x="359267" y="32750"/>
                  </a:lnTo>
                  <a:close/>
                </a:path>
                <a:path extrusionOk="0" h="589279" w="468629">
                  <a:moveTo>
                    <a:pt x="309917" y="15982"/>
                  </a:moveTo>
                  <a:lnTo>
                    <a:pt x="283356" y="16440"/>
                  </a:lnTo>
                  <a:lnTo>
                    <a:pt x="254634" y="22793"/>
                  </a:lnTo>
                  <a:lnTo>
                    <a:pt x="338488" y="22793"/>
                  </a:lnTo>
                  <a:lnTo>
                    <a:pt x="334513" y="21025"/>
                  </a:lnTo>
                  <a:lnTo>
                    <a:pt x="309917" y="159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3" name="Google Shape;313;p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2363884" y="6005134"/>
              <a:ext cx="214415" cy="1275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5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2286327" y="6154526"/>
              <a:ext cx="77258" cy="6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5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2256038" y="6285708"/>
              <a:ext cx="114462" cy="967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Google Shape;316;p5"/>
            <p:cNvSpPr/>
            <p:nvPr/>
          </p:nvSpPr>
          <p:spPr>
            <a:xfrm>
              <a:off x="11628171" y="5270537"/>
              <a:ext cx="1320165" cy="1097280"/>
            </a:xfrm>
            <a:custGeom>
              <a:rect b="b" l="l" r="r" t="t"/>
              <a:pathLst>
                <a:path extrusionOk="0" h="1097279" w="1320165">
                  <a:moveTo>
                    <a:pt x="536054" y="14401"/>
                  </a:moveTo>
                  <a:lnTo>
                    <a:pt x="534149" y="8737"/>
                  </a:lnTo>
                  <a:lnTo>
                    <a:pt x="530288" y="3657"/>
                  </a:lnTo>
                  <a:lnTo>
                    <a:pt x="524040" y="457"/>
                  </a:lnTo>
                  <a:lnTo>
                    <a:pt x="517982" y="0"/>
                  </a:lnTo>
                  <a:lnTo>
                    <a:pt x="512305" y="1892"/>
                  </a:lnTo>
                  <a:lnTo>
                    <a:pt x="507238" y="5753"/>
                  </a:lnTo>
                  <a:lnTo>
                    <a:pt x="484517" y="34925"/>
                  </a:lnTo>
                  <a:lnTo>
                    <a:pt x="458978" y="66649"/>
                  </a:lnTo>
                  <a:lnTo>
                    <a:pt x="430707" y="100012"/>
                  </a:lnTo>
                  <a:lnTo>
                    <a:pt x="399796" y="134073"/>
                  </a:lnTo>
                  <a:lnTo>
                    <a:pt x="366331" y="167894"/>
                  </a:lnTo>
                  <a:lnTo>
                    <a:pt x="330390" y="200545"/>
                  </a:lnTo>
                  <a:lnTo>
                    <a:pt x="292061" y="231101"/>
                  </a:lnTo>
                  <a:lnTo>
                    <a:pt x="251434" y="258622"/>
                  </a:lnTo>
                  <a:lnTo>
                    <a:pt x="208584" y="282181"/>
                  </a:lnTo>
                  <a:lnTo>
                    <a:pt x="163601" y="300837"/>
                  </a:lnTo>
                  <a:lnTo>
                    <a:pt x="116586" y="313651"/>
                  </a:lnTo>
                  <a:lnTo>
                    <a:pt x="67614" y="319709"/>
                  </a:lnTo>
                  <a:lnTo>
                    <a:pt x="16764" y="318071"/>
                  </a:lnTo>
                  <a:lnTo>
                    <a:pt x="8382" y="318071"/>
                  </a:lnTo>
                  <a:lnTo>
                    <a:pt x="0" y="324358"/>
                  </a:lnTo>
                  <a:lnTo>
                    <a:pt x="0" y="341122"/>
                  </a:lnTo>
                  <a:lnTo>
                    <a:pt x="6286" y="349504"/>
                  </a:lnTo>
                  <a:lnTo>
                    <a:pt x="14668" y="349504"/>
                  </a:lnTo>
                  <a:lnTo>
                    <a:pt x="24422" y="350723"/>
                  </a:lnTo>
                  <a:lnTo>
                    <a:pt x="34582" y="351345"/>
                  </a:lnTo>
                  <a:lnTo>
                    <a:pt x="54495" y="351599"/>
                  </a:lnTo>
                  <a:lnTo>
                    <a:pt x="104749" y="348018"/>
                  </a:lnTo>
                  <a:lnTo>
                    <a:pt x="152946" y="337832"/>
                  </a:lnTo>
                  <a:lnTo>
                    <a:pt x="199034" y="321856"/>
                  </a:lnTo>
                  <a:lnTo>
                    <a:pt x="242951" y="300926"/>
                  </a:lnTo>
                  <a:lnTo>
                    <a:pt x="284657" y="275882"/>
                  </a:lnTo>
                  <a:lnTo>
                    <a:pt x="324104" y="247535"/>
                  </a:lnTo>
                  <a:lnTo>
                    <a:pt x="361226" y="216738"/>
                  </a:lnTo>
                  <a:lnTo>
                    <a:pt x="395973" y="184302"/>
                  </a:lnTo>
                  <a:lnTo>
                    <a:pt x="428307" y="151066"/>
                  </a:lnTo>
                  <a:lnTo>
                    <a:pt x="458165" y="117868"/>
                  </a:lnTo>
                  <a:lnTo>
                    <a:pt x="485495" y="85521"/>
                  </a:lnTo>
                  <a:lnTo>
                    <a:pt x="510260" y="54864"/>
                  </a:lnTo>
                  <a:lnTo>
                    <a:pt x="535597" y="20459"/>
                  </a:lnTo>
                  <a:lnTo>
                    <a:pt x="536054" y="14401"/>
                  </a:lnTo>
                  <a:close/>
                </a:path>
                <a:path extrusionOk="0" h="1097279" w="1320165">
                  <a:moveTo>
                    <a:pt x="678027" y="1038288"/>
                  </a:moveTo>
                  <a:lnTo>
                    <a:pt x="652932" y="1019340"/>
                  </a:lnTo>
                  <a:lnTo>
                    <a:pt x="608723" y="1077887"/>
                  </a:lnTo>
                  <a:lnTo>
                    <a:pt x="633806" y="1096835"/>
                  </a:lnTo>
                  <a:lnTo>
                    <a:pt x="678027" y="1038288"/>
                  </a:lnTo>
                  <a:close/>
                </a:path>
                <a:path extrusionOk="0" h="1097279" w="1320165">
                  <a:moveTo>
                    <a:pt x="931989" y="700887"/>
                  </a:moveTo>
                  <a:lnTo>
                    <a:pt x="906894" y="681939"/>
                  </a:lnTo>
                  <a:lnTo>
                    <a:pt x="846251" y="762215"/>
                  </a:lnTo>
                  <a:lnTo>
                    <a:pt x="871347" y="781164"/>
                  </a:lnTo>
                  <a:lnTo>
                    <a:pt x="931989" y="700887"/>
                  </a:lnTo>
                  <a:close/>
                </a:path>
                <a:path extrusionOk="0" h="1097279" w="1320165">
                  <a:moveTo>
                    <a:pt x="1320126" y="779907"/>
                  </a:moveTo>
                  <a:lnTo>
                    <a:pt x="1314208" y="728891"/>
                  </a:lnTo>
                  <a:lnTo>
                    <a:pt x="1312113" y="718413"/>
                  </a:lnTo>
                  <a:lnTo>
                    <a:pt x="1303718" y="714209"/>
                  </a:lnTo>
                  <a:lnTo>
                    <a:pt x="1286954" y="718413"/>
                  </a:lnTo>
                  <a:lnTo>
                    <a:pt x="1280668" y="726795"/>
                  </a:lnTo>
                  <a:lnTo>
                    <a:pt x="1282763" y="735177"/>
                  </a:lnTo>
                  <a:lnTo>
                    <a:pt x="1288300" y="768578"/>
                  </a:lnTo>
                  <a:lnTo>
                    <a:pt x="1276578" y="818883"/>
                  </a:lnTo>
                  <a:lnTo>
                    <a:pt x="1227899" y="849452"/>
                  </a:lnTo>
                  <a:lnTo>
                    <a:pt x="1187843" y="853059"/>
                  </a:lnTo>
                  <a:lnTo>
                    <a:pt x="1143355" y="847102"/>
                  </a:lnTo>
                  <a:lnTo>
                    <a:pt x="1098257" y="832091"/>
                  </a:lnTo>
                  <a:lnTo>
                    <a:pt x="1056398" y="808532"/>
                  </a:lnTo>
                  <a:lnTo>
                    <a:pt x="1050099" y="804341"/>
                  </a:lnTo>
                  <a:lnTo>
                    <a:pt x="1039622" y="806437"/>
                  </a:lnTo>
                  <a:lnTo>
                    <a:pt x="1031240" y="819023"/>
                  </a:lnTo>
                  <a:lnTo>
                    <a:pt x="1033335" y="829500"/>
                  </a:lnTo>
                  <a:lnTo>
                    <a:pt x="1039622" y="833691"/>
                  </a:lnTo>
                  <a:lnTo>
                    <a:pt x="1075093" y="853935"/>
                  </a:lnTo>
                  <a:lnTo>
                    <a:pt x="1114298" y="869848"/>
                  </a:lnTo>
                  <a:lnTo>
                    <a:pt x="1155458" y="880262"/>
                  </a:lnTo>
                  <a:lnTo>
                    <a:pt x="1196822" y="883996"/>
                  </a:lnTo>
                  <a:lnTo>
                    <a:pt x="1218730" y="882777"/>
                  </a:lnTo>
                  <a:lnTo>
                    <a:pt x="1260195" y="872502"/>
                  </a:lnTo>
                  <a:lnTo>
                    <a:pt x="1297406" y="845019"/>
                  </a:lnTo>
                  <a:lnTo>
                    <a:pt x="1312887" y="817968"/>
                  </a:lnTo>
                  <a:lnTo>
                    <a:pt x="1320126" y="779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12653128" y="6091652"/>
              <a:ext cx="23495" cy="81915"/>
            </a:xfrm>
            <a:custGeom>
              <a:rect b="b" l="l" r="r" t="t"/>
              <a:pathLst>
                <a:path extrusionOk="0" h="81914" w="23495">
                  <a:moveTo>
                    <a:pt x="23055" y="0"/>
                  </a:moveTo>
                  <a:lnTo>
                    <a:pt x="0" y="81745"/>
                  </a:lnTo>
                  <a:lnTo>
                    <a:pt x="17979" y="19257"/>
                  </a:lnTo>
                  <a:lnTo>
                    <a:pt x="230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12640549" y="6087479"/>
              <a:ext cx="52705" cy="90170"/>
            </a:xfrm>
            <a:custGeom>
              <a:rect b="b" l="l" r="r" t="t"/>
              <a:pathLst>
                <a:path extrusionOk="0" h="90170" w="52704">
                  <a:moveTo>
                    <a:pt x="23057" y="0"/>
                  </a:moveTo>
                  <a:lnTo>
                    <a:pt x="17096" y="19257"/>
                  </a:lnTo>
                  <a:lnTo>
                    <a:pt x="0" y="81745"/>
                  </a:lnTo>
                  <a:lnTo>
                    <a:pt x="29344" y="90128"/>
                  </a:lnTo>
                  <a:lnTo>
                    <a:pt x="34421" y="68513"/>
                  </a:lnTo>
                  <a:lnTo>
                    <a:pt x="40086" y="47684"/>
                  </a:lnTo>
                  <a:lnTo>
                    <a:pt x="46145" y="27641"/>
                  </a:lnTo>
                  <a:lnTo>
                    <a:pt x="52400" y="8384"/>
                  </a:lnTo>
                  <a:lnTo>
                    <a:pt x="230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5"/>
          <p:cNvSpPr/>
          <p:nvPr/>
        </p:nvSpPr>
        <p:spPr>
          <a:xfrm>
            <a:off x="13220789" y="187781"/>
            <a:ext cx="287020" cy="287020"/>
          </a:xfrm>
          <a:custGeom>
            <a:rect b="b" l="l" r="r" t="t"/>
            <a:pathLst>
              <a:path extrusionOk="0" h="287020" w="287019">
                <a:moveTo>
                  <a:pt x="286651" y="245872"/>
                </a:moveTo>
                <a:lnTo>
                  <a:pt x="184162" y="143395"/>
                </a:lnTo>
                <a:lnTo>
                  <a:pt x="286639" y="40894"/>
                </a:lnTo>
                <a:lnTo>
                  <a:pt x="245859" y="127"/>
                </a:lnTo>
                <a:lnTo>
                  <a:pt x="143383" y="102628"/>
                </a:lnTo>
                <a:lnTo>
                  <a:pt x="40767" y="0"/>
                </a:lnTo>
                <a:lnTo>
                  <a:pt x="0" y="40767"/>
                </a:lnTo>
                <a:lnTo>
                  <a:pt x="102628" y="143408"/>
                </a:lnTo>
                <a:lnTo>
                  <a:pt x="25" y="246049"/>
                </a:lnTo>
                <a:lnTo>
                  <a:pt x="40805" y="286816"/>
                </a:lnTo>
                <a:lnTo>
                  <a:pt x="143395" y="184175"/>
                </a:lnTo>
                <a:lnTo>
                  <a:pt x="245872" y="286639"/>
                </a:lnTo>
                <a:lnTo>
                  <a:pt x="286651" y="24587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"/>
          <p:cNvSpPr/>
          <p:nvPr/>
        </p:nvSpPr>
        <p:spPr>
          <a:xfrm>
            <a:off x="14249031" y="187730"/>
            <a:ext cx="287020" cy="287020"/>
          </a:xfrm>
          <a:custGeom>
            <a:rect b="b" l="l" r="r" t="t"/>
            <a:pathLst>
              <a:path extrusionOk="0" h="287020" w="287019">
                <a:moveTo>
                  <a:pt x="286651" y="41135"/>
                </a:moveTo>
                <a:lnTo>
                  <a:pt x="245884" y="368"/>
                </a:lnTo>
                <a:lnTo>
                  <a:pt x="143510" y="102743"/>
                </a:lnTo>
                <a:lnTo>
                  <a:pt x="40767" y="0"/>
                </a:lnTo>
                <a:lnTo>
                  <a:pt x="0" y="40767"/>
                </a:lnTo>
                <a:lnTo>
                  <a:pt x="102743" y="143510"/>
                </a:lnTo>
                <a:lnTo>
                  <a:pt x="0" y="246253"/>
                </a:lnTo>
                <a:lnTo>
                  <a:pt x="40767" y="287020"/>
                </a:lnTo>
                <a:lnTo>
                  <a:pt x="143510" y="184277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277" y="143510"/>
                </a:lnTo>
                <a:lnTo>
                  <a:pt x="286651" y="4113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"/>
          <p:cNvSpPr/>
          <p:nvPr/>
        </p:nvSpPr>
        <p:spPr>
          <a:xfrm>
            <a:off x="15277288" y="187680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77" y="41363"/>
                </a:moveTo>
                <a:lnTo>
                  <a:pt x="245910" y="596"/>
                </a:lnTo>
                <a:lnTo>
                  <a:pt x="143624" y="102870"/>
                </a:lnTo>
                <a:lnTo>
                  <a:pt x="40767" y="0"/>
                </a:lnTo>
                <a:lnTo>
                  <a:pt x="0" y="40767"/>
                </a:lnTo>
                <a:lnTo>
                  <a:pt x="102857" y="143637"/>
                </a:lnTo>
                <a:lnTo>
                  <a:pt x="25" y="246468"/>
                </a:lnTo>
                <a:lnTo>
                  <a:pt x="40805" y="287248"/>
                </a:lnTo>
                <a:lnTo>
                  <a:pt x="143624" y="184416"/>
                </a:lnTo>
                <a:lnTo>
                  <a:pt x="245872" y="286651"/>
                </a:lnTo>
                <a:lnTo>
                  <a:pt x="286639" y="245872"/>
                </a:lnTo>
                <a:lnTo>
                  <a:pt x="184404" y="143637"/>
                </a:lnTo>
                <a:lnTo>
                  <a:pt x="286677" y="4136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"/>
          <p:cNvSpPr/>
          <p:nvPr/>
        </p:nvSpPr>
        <p:spPr>
          <a:xfrm>
            <a:off x="15791473" y="701014"/>
            <a:ext cx="287020" cy="287020"/>
          </a:xfrm>
          <a:custGeom>
            <a:rect b="b" l="l" r="r" t="t"/>
            <a:pathLst>
              <a:path extrusionOk="0" h="287019" w="287019">
                <a:moveTo>
                  <a:pt x="286651" y="40767"/>
                </a:moveTo>
                <a:lnTo>
                  <a:pt x="245872" y="0"/>
                </a:lnTo>
                <a:lnTo>
                  <a:pt x="143217" y="102692"/>
                </a:lnTo>
                <a:lnTo>
                  <a:pt x="40779" y="241"/>
                </a:lnTo>
                <a:lnTo>
                  <a:pt x="0" y="41008"/>
                </a:lnTo>
                <a:lnTo>
                  <a:pt x="102450" y="143471"/>
                </a:lnTo>
                <a:lnTo>
                  <a:pt x="38" y="245922"/>
                </a:lnTo>
                <a:lnTo>
                  <a:pt x="40805" y="286689"/>
                </a:lnTo>
                <a:lnTo>
                  <a:pt x="143217" y="184238"/>
                </a:lnTo>
                <a:lnTo>
                  <a:pt x="245884" y="286893"/>
                </a:lnTo>
                <a:lnTo>
                  <a:pt x="286651" y="246126"/>
                </a:lnTo>
                <a:lnTo>
                  <a:pt x="183984" y="143471"/>
                </a:lnTo>
                <a:lnTo>
                  <a:pt x="286651" y="40767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"/>
          <p:cNvSpPr/>
          <p:nvPr/>
        </p:nvSpPr>
        <p:spPr>
          <a:xfrm>
            <a:off x="14763103" y="700937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51" y="41262"/>
                </a:moveTo>
                <a:lnTo>
                  <a:pt x="245884" y="495"/>
                </a:lnTo>
                <a:lnTo>
                  <a:pt x="143573" y="102806"/>
                </a:lnTo>
                <a:lnTo>
                  <a:pt x="40767" y="0"/>
                </a:lnTo>
                <a:lnTo>
                  <a:pt x="0" y="40767"/>
                </a:lnTo>
                <a:lnTo>
                  <a:pt x="102806" y="143573"/>
                </a:lnTo>
                <a:lnTo>
                  <a:pt x="0" y="246380"/>
                </a:lnTo>
                <a:lnTo>
                  <a:pt x="40767" y="287147"/>
                </a:lnTo>
                <a:lnTo>
                  <a:pt x="143573" y="184340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340" y="143573"/>
                </a:lnTo>
                <a:lnTo>
                  <a:pt x="286651" y="4126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"/>
          <p:cNvSpPr/>
          <p:nvPr/>
        </p:nvSpPr>
        <p:spPr>
          <a:xfrm>
            <a:off x="13734859" y="700988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39" y="41160"/>
                </a:moveTo>
                <a:lnTo>
                  <a:pt x="245872" y="393"/>
                </a:lnTo>
                <a:lnTo>
                  <a:pt x="143510" y="102755"/>
                </a:lnTo>
                <a:lnTo>
                  <a:pt x="40767" y="0"/>
                </a:lnTo>
                <a:lnTo>
                  <a:pt x="0" y="40767"/>
                </a:lnTo>
                <a:lnTo>
                  <a:pt x="102743" y="143522"/>
                </a:lnTo>
                <a:lnTo>
                  <a:pt x="0" y="246278"/>
                </a:lnTo>
                <a:lnTo>
                  <a:pt x="40767" y="287045"/>
                </a:lnTo>
                <a:lnTo>
                  <a:pt x="143510" y="184289"/>
                </a:lnTo>
                <a:lnTo>
                  <a:pt x="245872" y="286651"/>
                </a:lnTo>
                <a:lnTo>
                  <a:pt x="286639" y="245872"/>
                </a:lnTo>
                <a:lnTo>
                  <a:pt x="184277" y="143522"/>
                </a:lnTo>
                <a:lnTo>
                  <a:pt x="286639" y="4116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"/>
          <p:cNvSpPr/>
          <p:nvPr/>
        </p:nvSpPr>
        <p:spPr>
          <a:xfrm>
            <a:off x="13220752" y="1195120"/>
            <a:ext cx="287020" cy="287020"/>
          </a:xfrm>
          <a:custGeom>
            <a:rect b="b" l="l" r="r" t="t"/>
            <a:pathLst>
              <a:path extrusionOk="0" h="287019" w="287019">
                <a:moveTo>
                  <a:pt x="286727" y="40970"/>
                </a:moveTo>
                <a:lnTo>
                  <a:pt x="245960" y="203"/>
                </a:lnTo>
                <a:lnTo>
                  <a:pt x="143484" y="102717"/>
                </a:lnTo>
                <a:lnTo>
                  <a:pt x="40779" y="0"/>
                </a:lnTo>
                <a:lnTo>
                  <a:pt x="0" y="40767"/>
                </a:lnTo>
                <a:lnTo>
                  <a:pt x="102717" y="143497"/>
                </a:lnTo>
                <a:lnTo>
                  <a:pt x="114" y="246126"/>
                </a:lnTo>
                <a:lnTo>
                  <a:pt x="40894" y="286893"/>
                </a:lnTo>
                <a:lnTo>
                  <a:pt x="143484" y="184264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238" y="143484"/>
                </a:lnTo>
                <a:lnTo>
                  <a:pt x="286727" y="4097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"/>
          <p:cNvSpPr/>
          <p:nvPr/>
        </p:nvSpPr>
        <p:spPr>
          <a:xfrm>
            <a:off x="14249006" y="1195069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740" y="41363"/>
                </a:moveTo>
                <a:lnTo>
                  <a:pt x="245973" y="596"/>
                </a:lnTo>
                <a:lnTo>
                  <a:pt x="143662" y="102908"/>
                </a:lnTo>
                <a:lnTo>
                  <a:pt x="40767" y="0"/>
                </a:lnTo>
                <a:lnTo>
                  <a:pt x="0" y="40767"/>
                </a:lnTo>
                <a:lnTo>
                  <a:pt x="102895" y="143675"/>
                </a:lnTo>
                <a:lnTo>
                  <a:pt x="88" y="246481"/>
                </a:lnTo>
                <a:lnTo>
                  <a:pt x="40855" y="287248"/>
                </a:lnTo>
                <a:lnTo>
                  <a:pt x="143662" y="184442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429" y="143675"/>
                </a:lnTo>
                <a:lnTo>
                  <a:pt x="286740" y="4136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"/>
          <p:cNvSpPr/>
          <p:nvPr/>
        </p:nvSpPr>
        <p:spPr>
          <a:xfrm>
            <a:off x="15277250" y="1195120"/>
            <a:ext cx="287020" cy="287655"/>
          </a:xfrm>
          <a:custGeom>
            <a:rect b="b" l="l" r="r" t="t"/>
            <a:pathLst>
              <a:path extrusionOk="0" h="287655" w="287019">
                <a:moveTo>
                  <a:pt x="286651" y="41338"/>
                </a:moveTo>
                <a:lnTo>
                  <a:pt x="245884" y="571"/>
                </a:lnTo>
                <a:lnTo>
                  <a:pt x="143611" y="102844"/>
                </a:lnTo>
                <a:lnTo>
                  <a:pt x="40779" y="0"/>
                </a:lnTo>
                <a:lnTo>
                  <a:pt x="0" y="40767"/>
                </a:lnTo>
                <a:lnTo>
                  <a:pt x="102844" y="143611"/>
                </a:lnTo>
                <a:lnTo>
                  <a:pt x="0" y="246456"/>
                </a:lnTo>
                <a:lnTo>
                  <a:pt x="40779" y="287223"/>
                </a:lnTo>
                <a:lnTo>
                  <a:pt x="143611" y="184391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378" y="143624"/>
                </a:lnTo>
                <a:lnTo>
                  <a:pt x="286651" y="41338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3291641" y="755032"/>
            <a:ext cx="144581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4320016" y="754982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5348264" y="755032"/>
            <a:ext cx="144581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3805844" y="243609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4834220" y="243559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5862467" y="243634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3805811" y="1266554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4834188" y="1266629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5862436" y="1266579"/>
            <a:ext cx="144582" cy="14535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"/>
          <p:cNvSpPr txBox="1"/>
          <p:nvPr/>
        </p:nvSpPr>
        <p:spPr>
          <a:xfrm>
            <a:off x="1501975" y="1577425"/>
            <a:ext cx="470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Facilitar a publicação do código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5"/>
          <p:cNvSpPr txBox="1"/>
          <p:nvPr/>
        </p:nvSpPr>
        <p:spPr>
          <a:xfrm>
            <a:off x="1501975" y="2509650"/>
            <a:ext cx="720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Manter a rastreabilidade das alterações realizadas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5"/>
          <p:cNvSpPr txBox="1"/>
          <p:nvPr/>
        </p:nvSpPr>
        <p:spPr>
          <a:xfrm>
            <a:off x="1501975" y="3441875"/>
            <a:ext cx="7207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Facilitar a colaboração de diversos integrantes no mesmo projeto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5"/>
          <p:cNvSpPr/>
          <p:nvPr/>
        </p:nvSpPr>
        <p:spPr>
          <a:xfrm>
            <a:off x="1015999" y="4875362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5"/>
          <p:cNvSpPr txBox="1"/>
          <p:nvPr/>
        </p:nvSpPr>
        <p:spPr>
          <a:xfrm>
            <a:off x="1502000" y="4743400"/>
            <a:ext cx="7207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O git é a ferramenta de versionamento de código mais popular, porém existem muitas outras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5"/>
          <p:cNvSpPr/>
          <p:nvPr/>
        </p:nvSpPr>
        <p:spPr>
          <a:xfrm>
            <a:off x="1015974" y="626623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"/>
          <p:cNvSpPr txBox="1"/>
          <p:nvPr/>
        </p:nvSpPr>
        <p:spPr>
          <a:xfrm>
            <a:off x="1501975" y="6134275"/>
            <a:ext cx="720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</a:rPr>
              <a:t>O git é um versionador de código open source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"/>
          <p:cNvSpPr/>
          <p:nvPr/>
        </p:nvSpPr>
        <p:spPr>
          <a:xfrm>
            <a:off x="0" y="0"/>
            <a:ext cx="16256000" cy="9144000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"/>
          <p:cNvSpPr/>
          <p:nvPr/>
        </p:nvSpPr>
        <p:spPr>
          <a:xfrm>
            <a:off x="3509734" y="8137842"/>
            <a:ext cx="681990" cy="681990"/>
          </a:xfrm>
          <a:custGeom>
            <a:rect b="b" l="l" r="r" t="t"/>
            <a:pathLst>
              <a:path extrusionOk="0" h="681990" w="681989">
                <a:moveTo>
                  <a:pt x="681380" y="584466"/>
                </a:moveTo>
                <a:lnTo>
                  <a:pt x="437680" y="340779"/>
                </a:lnTo>
                <a:lnTo>
                  <a:pt x="681316" y="97078"/>
                </a:lnTo>
                <a:lnTo>
                  <a:pt x="584390" y="177"/>
                </a:lnTo>
                <a:lnTo>
                  <a:pt x="340779" y="243878"/>
                </a:lnTo>
                <a:lnTo>
                  <a:pt x="96913" y="0"/>
                </a:lnTo>
                <a:lnTo>
                  <a:pt x="0" y="96913"/>
                </a:lnTo>
                <a:lnTo>
                  <a:pt x="243878" y="340804"/>
                </a:lnTo>
                <a:lnTo>
                  <a:pt x="25" y="584758"/>
                </a:lnTo>
                <a:lnTo>
                  <a:pt x="96951" y="681647"/>
                </a:lnTo>
                <a:lnTo>
                  <a:pt x="340791" y="437718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6"/>
          <p:cNvSpPr/>
          <p:nvPr/>
        </p:nvSpPr>
        <p:spPr>
          <a:xfrm>
            <a:off x="5953938" y="8137715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93" y="584466"/>
                </a:moveTo>
                <a:lnTo>
                  <a:pt x="437845" y="340931"/>
                </a:lnTo>
                <a:lnTo>
                  <a:pt x="681316" y="97370"/>
                </a:lnTo>
                <a:lnTo>
                  <a:pt x="584390" y="469"/>
                </a:lnTo>
                <a:lnTo>
                  <a:pt x="340931" y="244017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44"/>
                </a:lnTo>
                <a:lnTo>
                  <a:pt x="25" y="585050"/>
                </a:lnTo>
                <a:lnTo>
                  <a:pt x="96951" y="681939"/>
                </a:lnTo>
                <a:lnTo>
                  <a:pt x="340944" y="437857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"/>
          <p:cNvSpPr/>
          <p:nvPr/>
        </p:nvSpPr>
        <p:spPr>
          <a:xfrm>
            <a:off x="8398459" y="8137308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80" y="96913"/>
                </a:moveTo>
                <a:lnTo>
                  <a:pt x="584466" y="0"/>
                </a:lnTo>
                <a:lnTo>
                  <a:pt x="340093" y="244373"/>
                </a:lnTo>
                <a:lnTo>
                  <a:pt x="96913" y="1193"/>
                </a:lnTo>
                <a:lnTo>
                  <a:pt x="0" y="98107"/>
                </a:lnTo>
                <a:lnTo>
                  <a:pt x="243179" y="341287"/>
                </a:lnTo>
                <a:lnTo>
                  <a:pt x="0" y="584466"/>
                </a:lnTo>
                <a:lnTo>
                  <a:pt x="96913" y="681380"/>
                </a:lnTo>
                <a:lnTo>
                  <a:pt x="340093" y="438200"/>
                </a:lnTo>
                <a:lnTo>
                  <a:pt x="584466" y="682574"/>
                </a:lnTo>
                <a:lnTo>
                  <a:pt x="681380" y="585660"/>
                </a:lnTo>
                <a:lnTo>
                  <a:pt x="437007" y="341287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6"/>
          <p:cNvSpPr/>
          <p:nvPr/>
        </p:nvSpPr>
        <p:spPr>
          <a:xfrm>
            <a:off x="10842663" y="8137423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80" y="96913"/>
                </a:moveTo>
                <a:lnTo>
                  <a:pt x="584466" y="0"/>
                </a:lnTo>
                <a:lnTo>
                  <a:pt x="340207" y="244259"/>
                </a:lnTo>
                <a:lnTo>
                  <a:pt x="96913" y="952"/>
                </a:lnTo>
                <a:lnTo>
                  <a:pt x="0" y="97866"/>
                </a:lnTo>
                <a:lnTo>
                  <a:pt x="243293" y="341172"/>
                </a:lnTo>
                <a:lnTo>
                  <a:pt x="0" y="584466"/>
                </a:lnTo>
                <a:lnTo>
                  <a:pt x="96913" y="681380"/>
                </a:lnTo>
                <a:lnTo>
                  <a:pt x="340207" y="438086"/>
                </a:lnTo>
                <a:lnTo>
                  <a:pt x="584466" y="682332"/>
                </a:lnTo>
                <a:lnTo>
                  <a:pt x="681380" y="585419"/>
                </a:lnTo>
                <a:lnTo>
                  <a:pt x="437121" y="341172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6"/>
          <p:cNvSpPr/>
          <p:nvPr/>
        </p:nvSpPr>
        <p:spPr>
          <a:xfrm>
            <a:off x="12064531" y="6963194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558" y="585076"/>
                </a:moveTo>
                <a:lnTo>
                  <a:pt x="437375" y="340893"/>
                </a:lnTo>
                <a:lnTo>
                  <a:pt x="681291" y="96901"/>
                </a:lnTo>
                <a:lnTo>
                  <a:pt x="584365" y="0"/>
                </a:lnTo>
                <a:lnTo>
                  <a:pt x="340474" y="243992"/>
                </a:lnTo>
                <a:lnTo>
                  <a:pt x="97091" y="596"/>
                </a:lnTo>
                <a:lnTo>
                  <a:pt x="177" y="97510"/>
                </a:lnTo>
                <a:lnTo>
                  <a:pt x="243560" y="340918"/>
                </a:lnTo>
                <a:lnTo>
                  <a:pt x="0" y="584581"/>
                </a:lnTo>
                <a:lnTo>
                  <a:pt x="96926" y="681469"/>
                </a:lnTo>
                <a:lnTo>
                  <a:pt x="340474" y="437832"/>
                </a:lnTo>
                <a:lnTo>
                  <a:pt x="584644" y="681990"/>
                </a:lnTo>
                <a:lnTo>
                  <a:pt x="681558" y="5850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6"/>
          <p:cNvSpPr/>
          <p:nvPr/>
        </p:nvSpPr>
        <p:spPr>
          <a:xfrm>
            <a:off x="9620288" y="6962470"/>
            <a:ext cx="681990" cy="683260"/>
          </a:xfrm>
          <a:custGeom>
            <a:rect b="b" l="l" r="r" t="t"/>
            <a:pathLst>
              <a:path extrusionOk="0" h="683259" w="681990">
                <a:moveTo>
                  <a:pt x="681583" y="585876"/>
                </a:moveTo>
                <a:lnTo>
                  <a:pt x="436994" y="341299"/>
                </a:lnTo>
                <a:lnTo>
                  <a:pt x="681380" y="96913"/>
                </a:lnTo>
                <a:lnTo>
                  <a:pt x="584466" y="0"/>
                </a:lnTo>
                <a:lnTo>
                  <a:pt x="340080" y="244386"/>
                </a:lnTo>
                <a:lnTo>
                  <a:pt x="97116" y="1409"/>
                </a:lnTo>
                <a:lnTo>
                  <a:pt x="203" y="98323"/>
                </a:lnTo>
                <a:lnTo>
                  <a:pt x="243179" y="341299"/>
                </a:lnTo>
                <a:lnTo>
                  <a:pt x="0" y="584479"/>
                </a:lnTo>
                <a:lnTo>
                  <a:pt x="96913" y="681393"/>
                </a:lnTo>
                <a:lnTo>
                  <a:pt x="340093" y="438213"/>
                </a:lnTo>
                <a:lnTo>
                  <a:pt x="584669" y="682790"/>
                </a:lnTo>
                <a:lnTo>
                  <a:pt x="681583" y="5858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6"/>
          <p:cNvSpPr/>
          <p:nvPr/>
        </p:nvSpPr>
        <p:spPr>
          <a:xfrm>
            <a:off x="7176287" y="6962444"/>
            <a:ext cx="681990" cy="683260"/>
          </a:xfrm>
          <a:custGeom>
            <a:rect b="b" l="l" r="r" t="t"/>
            <a:pathLst>
              <a:path extrusionOk="0" h="683259" w="681990">
                <a:moveTo>
                  <a:pt x="681380" y="96913"/>
                </a:moveTo>
                <a:lnTo>
                  <a:pt x="584466" y="0"/>
                </a:lnTo>
                <a:lnTo>
                  <a:pt x="340004" y="244462"/>
                </a:lnTo>
                <a:lnTo>
                  <a:pt x="96913" y="1358"/>
                </a:lnTo>
                <a:lnTo>
                  <a:pt x="0" y="98272"/>
                </a:lnTo>
                <a:lnTo>
                  <a:pt x="243090" y="341376"/>
                </a:lnTo>
                <a:lnTo>
                  <a:pt x="0" y="584466"/>
                </a:lnTo>
                <a:lnTo>
                  <a:pt x="96913" y="681380"/>
                </a:lnTo>
                <a:lnTo>
                  <a:pt x="340004" y="438289"/>
                </a:lnTo>
                <a:lnTo>
                  <a:pt x="584466" y="682739"/>
                </a:lnTo>
                <a:lnTo>
                  <a:pt x="681380" y="585825"/>
                </a:lnTo>
                <a:lnTo>
                  <a:pt x="436918" y="341376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6"/>
          <p:cNvSpPr/>
          <p:nvPr/>
        </p:nvSpPr>
        <p:spPr>
          <a:xfrm>
            <a:off x="4731804" y="6962761"/>
            <a:ext cx="681990" cy="681990"/>
          </a:xfrm>
          <a:custGeom>
            <a:rect b="b" l="l" r="r" t="t"/>
            <a:pathLst>
              <a:path extrusionOk="0" h="681990" w="681989">
                <a:moveTo>
                  <a:pt x="681570" y="584479"/>
                </a:moveTo>
                <a:lnTo>
                  <a:pt x="437832" y="340753"/>
                </a:lnTo>
                <a:lnTo>
                  <a:pt x="681304" y="97205"/>
                </a:lnTo>
                <a:lnTo>
                  <a:pt x="584377" y="317"/>
                </a:lnTo>
                <a:lnTo>
                  <a:pt x="340918" y="243840"/>
                </a:lnTo>
                <a:lnTo>
                  <a:pt x="97091" y="0"/>
                </a:lnTo>
                <a:lnTo>
                  <a:pt x="177" y="96913"/>
                </a:lnTo>
                <a:lnTo>
                  <a:pt x="244030" y="340779"/>
                </a:lnTo>
                <a:lnTo>
                  <a:pt x="0" y="584885"/>
                </a:lnTo>
                <a:lnTo>
                  <a:pt x="96939" y="681786"/>
                </a:lnTo>
                <a:lnTo>
                  <a:pt x="340944" y="437692"/>
                </a:lnTo>
                <a:lnTo>
                  <a:pt x="584657" y="681380"/>
                </a:lnTo>
                <a:lnTo>
                  <a:pt x="681570" y="58447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"/>
          <p:cNvSpPr/>
          <p:nvPr/>
        </p:nvSpPr>
        <p:spPr>
          <a:xfrm>
            <a:off x="12233923" y="8346084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81" y="156591"/>
                </a:lnTo>
                <a:lnTo>
                  <a:pt x="16014" y="1511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87" y="329184"/>
                </a:lnTo>
                <a:lnTo>
                  <a:pt x="187096" y="172605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"/>
          <p:cNvSpPr/>
          <p:nvPr/>
        </p:nvSpPr>
        <p:spPr>
          <a:xfrm>
            <a:off x="9789414" y="8346211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107" y="156565"/>
                </a:lnTo>
                <a:lnTo>
                  <a:pt x="16014" y="1473"/>
                </a:lnTo>
                <a:lnTo>
                  <a:pt x="0" y="17487"/>
                </a:lnTo>
                <a:lnTo>
                  <a:pt x="155092" y="172580"/>
                </a:lnTo>
                <a:lnTo>
                  <a:pt x="0" y="327672"/>
                </a:lnTo>
                <a:lnTo>
                  <a:pt x="16014" y="343687"/>
                </a:lnTo>
                <a:lnTo>
                  <a:pt x="171107" y="188595"/>
                </a:lnTo>
                <a:lnTo>
                  <a:pt x="327672" y="345160"/>
                </a:lnTo>
                <a:lnTo>
                  <a:pt x="343687" y="329145"/>
                </a:lnTo>
                <a:lnTo>
                  <a:pt x="187121" y="17258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"/>
          <p:cNvSpPr/>
          <p:nvPr/>
        </p:nvSpPr>
        <p:spPr>
          <a:xfrm>
            <a:off x="7345210" y="8346046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74" y="16014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14" y="1549"/>
                </a:lnTo>
                <a:lnTo>
                  <a:pt x="0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14" y="343687"/>
                </a:lnTo>
                <a:lnTo>
                  <a:pt x="171056" y="188633"/>
                </a:lnTo>
                <a:lnTo>
                  <a:pt x="327672" y="345236"/>
                </a:lnTo>
                <a:lnTo>
                  <a:pt x="343674" y="329222"/>
                </a:lnTo>
                <a:lnTo>
                  <a:pt x="187071" y="172618"/>
                </a:lnTo>
                <a:lnTo>
                  <a:pt x="343674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6"/>
          <p:cNvSpPr/>
          <p:nvPr/>
        </p:nvSpPr>
        <p:spPr>
          <a:xfrm>
            <a:off x="4900688" y="8345678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903" y="16002"/>
                </a:moveTo>
                <a:lnTo>
                  <a:pt x="327888" y="0"/>
                </a:lnTo>
                <a:lnTo>
                  <a:pt x="170942" y="156946"/>
                </a:lnTo>
                <a:lnTo>
                  <a:pt x="16014" y="2006"/>
                </a:lnTo>
                <a:lnTo>
                  <a:pt x="0" y="18021"/>
                </a:lnTo>
                <a:lnTo>
                  <a:pt x="154927" y="172961"/>
                </a:lnTo>
                <a:lnTo>
                  <a:pt x="215" y="327672"/>
                </a:lnTo>
                <a:lnTo>
                  <a:pt x="16230" y="343674"/>
                </a:lnTo>
                <a:lnTo>
                  <a:pt x="170942" y="188963"/>
                </a:lnTo>
                <a:lnTo>
                  <a:pt x="327672" y="345694"/>
                </a:lnTo>
                <a:lnTo>
                  <a:pt x="343674" y="329679"/>
                </a:lnTo>
                <a:lnTo>
                  <a:pt x="186944" y="172961"/>
                </a:lnTo>
                <a:lnTo>
                  <a:pt x="343903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6"/>
          <p:cNvSpPr/>
          <p:nvPr/>
        </p:nvSpPr>
        <p:spPr>
          <a:xfrm>
            <a:off x="11011713" y="7130135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81" y="156591"/>
                </a:lnTo>
                <a:lnTo>
                  <a:pt x="16014" y="1524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87" y="329196"/>
                </a:lnTo>
                <a:lnTo>
                  <a:pt x="187096" y="172605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6"/>
          <p:cNvSpPr/>
          <p:nvPr/>
        </p:nvSpPr>
        <p:spPr>
          <a:xfrm>
            <a:off x="8567204" y="7129932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74" y="16002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02" y="1549"/>
                </a:lnTo>
                <a:lnTo>
                  <a:pt x="0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02" y="343674"/>
                </a:lnTo>
                <a:lnTo>
                  <a:pt x="171056" y="188620"/>
                </a:lnTo>
                <a:lnTo>
                  <a:pt x="327672" y="345236"/>
                </a:lnTo>
                <a:lnTo>
                  <a:pt x="343674" y="329222"/>
                </a:lnTo>
                <a:lnTo>
                  <a:pt x="187058" y="172618"/>
                </a:lnTo>
                <a:lnTo>
                  <a:pt x="343674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6"/>
          <p:cNvSpPr/>
          <p:nvPr/>
        </p:nvSpPr>
        <p:spPr>
          <a:xfrm>
            <a:off x="6122987" y="7129767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674" y="16014"/>
                </a:moveTo>
                <a:lnTo>
                  <a:pt x="327672" y="0"/>
                </a:lnTo>
                <a:lnTo>
                  <a:pt x="170916" y="156756"/>
                </a:lnTo>
                <a:lnTo>
                  <a:pt x="16002" y="1841"/>
                </a:lnTo>
                <a:lnTo>
                  <a:pt x="0" y="17843"/>
                </a:lnTo>
                <a:lnTo>
                  <a:pt x="154914" y="172758"/>
                </a:lnTo>
                <a:lnTo>
                  <a:pt x="0" y="327672"/>
                </a:lnTo>
                <a:lnTo>
                  <a:pt x="16002" y="343674"/>
                </a:lnTo>
                <a:lnTo>
                  <a:pt x="170916" y="188772"/>
                </a:lnTo>
                <a:lnTo>
                  <a:pt x="327672" y="345516"/>
                </a:lnTo>
                <a:lnTo>
                  <a:pt x="343674" y="329514"/>
                </a:lnTo>
                <a:lnTo>
                  <a:pt x="186918" y="172770"/>
                </a:lnTo>
                <a:lnTo>
                  <a:pt x="343674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6"/>
          <p:cNvSpPr/>
          <p:nvPr/>
        </p:nvSpPr>
        <p:spPr>
          <a:xfrm>
            <a:off x="3678466" y="7129932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687" y="16002"/>
                </a:moveTo>
                <a:lnTo>
                  <a:pt x="327672" y="0"/>
                </a:lnTo>
                <a:lnTo>
                  <a:pt x="170942" y="156730"/>
                </a:lnTo>
                <a:lnTo>
                  <a:pt x="16014" y="1803"/>
                </a:lnTo>
                <a:lnTo>
                  <a:pt x="12" y="17818"/>
                </a:lnTo>
                <a:lnTo>
                  <a:pt x="154927" y="172745"/>
                </a:lnTo>
                <a:lnTo>
                  <a:pt x="0" y="327672"/>
                </a:lnTo>
                <a:lnTo>
                  <a:pt x="16014" y="343674"/>
                </a:lnTo>
                <a:lnTo>
                  <a:pt x="170929" y="188760"/>
                </a:lnTo>
                <a:lnTo>
                  <a:pt x="327672" y="345490"/>
                </a:lnTo>
                <a:lnTo>
                  <a:pt x="343687" y="329476"/>
                </a:lnTo>
                <a:lnTo>
                  <a:pt x="186944" y="172745"/>
                </a:lnTo>
                <a:lnTo>
                  <a:pt x="343687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6"/>
          <p:cNvSpPr/>
          <p:nvPr/>
        </p:nvSpPr>
        <p:spPr>
          <a:xfrm>
            <a:off x="12064861" y="1536813"/>
            <a:ext cx="681990" cy="681990"/>
          </a:xfrm>
          <a:custGeom>
            <a:rect b="b" l="l" r="r" t="t"/>
            <a:pathLst>
              <a:path extrusionOk="0" h="681989" w="681990">
                <a:moveTo>
                  <a:pt x="681380" y="584898"/>
                </a:moveTo>
                <a:lnTo>
                  <a:pt x="437375" y="340906"/>
                </a:lnTo>
                <a:lnTo>
                  <a:pt x="681316" y="96888"/>
                </a:lnTo>
                <a:lnTo>
                  <a:pt x="584390" y="0"/>
                </a:lnTo>
                <a:lnTo>
                  <a:pt x="340474" y="244005"/>
                </a:lnTo>
                <a:lnTo>
                  <a:pt x="96913" y="431"/>
                </a:lnTo>
                <a:lnTo>
                  <a:pt x="0" y="97345"/>
                </a:lnTo>
                <a:lnTo>
                  <a:pt x="243573" y="340931"/>
                </a:lnTo>
                <a:lnTo>
                  <a:pt x="25" y="584568"/>
                </a:lnTo>
                <a:lnTo>
                  <a:pt x="96951" y="681469"/>
                </a:lnTo>
                <a:lnTo>
                  <a:pt x="340487" y="437845"/>
                </a:lnTo>
                <a:lnTo>
                  <a:pt x="584466" y="681812"/>
                </a:lnTo>
                <a:lnTo>
                  <a:pt x="681380" y="584898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"/>
          <p:cNvSpPr/>
          <p:nvPr/>
        </p:nvSpPr>
        <p:spPr>
          <a:xfrm>
            <a:off x="9620339" y="1536458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697" y="585343"/>
                </a:moveTo>
                <a:lnTo>
                  <a:pt x="437311" y="340982"/>
                </a:lnTo>
                <a:lnTo>
                  <a:pt x="681393" y="96913"/>
                </a:lnTo>
                <a:lnTo>
                  <a:pt x="584479" y="0"/>
                </a:lnTo>
                <a:lnTo>
                  <a:pt x="340398" y="244068"/>
                </a:lnTo>
                <a:lnTo>
                  <a:pt x="97218" y="876"/>
                </a:lnTo>
                <a:lnTo>
                  <a:pt x="304" y="97777"/>
                </a:lnTo>
                <a:lnTo>
                  <a:pt x="243497" y="340982"/>
                </a:lnTo>
                <a:lnTo>
                  <a:pt x="0" y="584466"/>
                </a:lnTo>
                <a:lnTo>
                  <a:pt x="96913" y="681380"/>
                </a:lnTo>
                <a:lnTo>
                  <a:pt x="340410" y="437896"/>
                </a:lnTo>
                <a:lnTo>
                  <a:pt x="584784" y="682256"/>
                </a:lnTo>
                <a:lnTo>
                  <a:pt x="681697" y="58534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6"/>
          <p:cNvSpPr/>
          <p:nvPr/>
        </p:nvSpPr>
        <p:spPr>
          <a:xfrm>
            <a:off x="7176135" y="1536331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596" y="96913"/>
                </a:moveTo>
                <a:lnTo>
                  <a:pt x="584682" y="0"/>
                </a:lnTo>
                <a:lnTo>
                  <a:pt x="340233" y="244449"/>
                </a:lnTo>
                <a:lnTo>
                  <a:pt x="96913" y="1117"/>
                </a:lnTo>
                <a:lnTo>
                  <a:pt x="0" y="98031"/>
                </a:lnTo>
                <a:lnTo>
                  <a:pt x="243319" y="341363"/>
                </a:lnTo>
                <a:lnTo>
                  <a:pt x="203" y="584479"/>
                </a:lnTo>
                <a:lnTo>
                  <a:pt x="97116" y="681393"/>
                </a:lnTo>
                <a:lnTo>
                  <a:pt x="340233" y="438277"/>
                </a:lnTo>
                <a:lnTo>
                  <a:pt x="584466" y="682498"/>
                </a:lnTo>
                <a:lnTo>
                  <a:pt x="681380" y="585584"/>
                </a:lnTo>
                <a:lnTo>
                  <a:pt x="437146" y="341363"/>
                </a:lnTo>
                <a:lnTo>
                  <a:pt x="681596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6"/>
          <p:cNvSpPr/>
          <p:nvPr/>
        </p:nvSpPr>
        <p:spPr>
          <a:xfrm>
            <a:off x="4731829" y="1536496"/>
            <a:ext cx="681990" cy="681990"/>
          </a:xfrm>
          <a:custGeom>
            <a:rect b="b" l="l" r="r" t="t"/>
            <a:pathLst>
              <a:path extrusionOk="0" h="681989" w="681989">
                <a:moveTo>
                  <a:pt x="681634" y="97409"/>
                </a:moveTo>
                <a:lnTo>
                  <a:pt x="584695" y="520"/>
                </a:lnTo>
                <a:lnTo>
                  <a:pt x="341109" y="244195"/>
                </a:lnTo>
                <a:lnTo>
                  <a:pt x="96913" y="0"/>
                </a:lnTo>
                <a:lnTo>
                  <a:pt x="0" y="96913"/>
                </a:lnTo>
                <a:lnTo>
                  <a:pt x="244208" y="341134"/>
                </a:lnTo>
                <a:lnTo>
                  <a:pt x="330" y="585089"/>
                </a:lnTo>
                <a:lnTo>
                  <a:pt x="97256" y="681990"/>
                </a:lnTo>
                <a:lnTo>
                  <a:pt x="341122" y="438048"/>
                </a:lnTo>
                <a:lnTo>
                  <a:pt x="584479" y="681380"/>
                </a:lnTo>
                <a:lnTo>
                  <a:pt x="681393" y="584466"/>
                </a:lnTo>
                <a:lnTo>
                  <a:pt x="438023" y="341109"/>
                </a:lnTo>
                <a:lnTo>
                  <a:pt x="681634" y="9740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6"/>
          <p:cNvSpPr/>
          <p:nvPr/>
        </p:nvSpPr>
        <p:spPr>
          <a:xfrm>
            <a:off x="3509645" y="316750"/>
            <a:ext cx="681990" cy="681990"/>
          </a:xfrm>
          <a:custGeom>
            <a:rect b="b" l="l" r="r" t="t"/>
            <a:pathLst>
              <a:path extrusionOk="0" h="681990" w="681989">
                <a:moveTo>
                  <a:pt x="681393" y="584466"/>
                </a:moveTo>
                <a:lnTo>
                  <a:pt x="437718" y="340804"/>
                </a:lnTo>
                <a:lnTo>
                  <a:pt x="681329" y="97116"/>
                </a:lnTo>
                <a:lnTo>
                  <a:pt x="584390" y="215"/>
                </a:lnTo>
                <a:lnTo>
                  <a:pt x="340804" y="243890"/>
                </a:lnTo>
                <a:lnTo>
                  <a:pt x="96913" y="0"/>
                </a:lnTo>
                <a:lnTo>
                  <a:pt x="0" y="96913"/>
                </a:lnTo>
                <a:lnTo>
                  <a:pt x="243903" y="340817"/>
                </a:lnTo>
                <a:lnTo>
                  <a:pt x="25" y="584796"/>
                </a:lnTo>
                <a:lnTo>
                  <a:pt x="96951" y="681685"/>
                </a:lnTo>
                <a:lnTo>
                  <a:pt x="340817" y="437730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6"/>
          <p:cNvSpPr/>
          <p:nvPr/>
        </p:nvSpPr>
        <p:spPr>
          <a:xfrm>
            <a:off x="5954154" y="316661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93" y="584466"/>
                </a:moveTo>
                <a:lnTo>
                  <a:pt x="437845" y="340944"/>
                </a:lnTo>
                <a:lnTo>
                  <a:pt x="681329" y="97370"/>
                </a:lnTo>
                <a:lnTo>
                  <a:pt x="584403" y="469"/>
                </a:lnTo>
                <a:lnTo>
                  <a:pt x="340931" y="244030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56"/>
                </a:lnTo>
                <a:lnTo>
                  <a:pt x="25" y="585050"/>
                </a:lnTo>
                <a:lnTo>
                  <a:pt x="96964" y="681939"/>
                </a:lnTo>
                <a:lnTo>
                  <a:pt x="340944" y="437870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"/>
          <p:cNvSpPr/>
          <p:nvPr/>
        </p:nvSpPr>
        <p:spPr>
          <a:xfrm>
            <a:off x="8398370" y="316534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80" y="96913"/>
                </a:moveTo>
                <a:lnTo>
                  <a:pt x="584466" y="0"/>
                </a:lnTo>
                <a:lnTo>
                  <a:pt x="340245" y="244221"/>
                </a:lnTo>
                <a:lnTo>
                  <a:pt x="96913" y="876"/>
                </a:lnTo>
                <a:lnTo>
                  <a:pt x="0" y="97790"/>
                </a:lnTo>
                <a:lnTo>
                  <a:pt x="243332" y="341134"/>
                </a:lnTo>
                <a:lnTo>
                  <a:pt x="0" y="584479"/>
                </a:lnTo>
                <a:lnTo>
                  <a:pt x="96913" y="681393"/>
                </a:lnTo>
                <a:lnTo>
                  <a:pt x="340258" y="438048"/>
                </a:lnTo>
                <a:lnTo>
                  <a:pt x="584466" y="682256"/>
                </a:lnTo>
                <a:lnTo>
                  <a:pt x="681380" y="585343"/>
                </a:lnTo>
                <a:lnTo>
                  <a:pt x="437159" y="341134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6"/>
          <p:cNvSpPr/>
          <p:nvPr/>
        </p:nvSpPr>
        <p:spPr>
          <a:xfrm>
            <a:off x="10842879" y="316331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93" y="96913"/>
                </a:moveTo>
                <a:lnTo>
                  <a:pt x="584479" y="0"/>
                </a:lnTo>
                <a:lnTo>
                  <a:pt x="340220" y="244259"/>
                </a:lnTo>
                <a:lnTo>
                  <a:pt x="96913" y="952"/>
                </a:lnTo>
                <a:lnTo>
                  <a:pt x="0" y="97866"/>
                </a:lnTo>
                <a:lnTo>
                  <a:pt x="243306" y="341172"/>
                </a:lnTo>
                <a:lnTo>
                  <a:pt x="0" y="584479"/>
                </a:lnTo>
                <a:lnTo>
                  <a:pt x="96913" y="681393"/>
                </a:lnTo>
                <a:lnTo>
                  <a:pt x="340220" y="438086"/>
                </a:lnTo>
                <a:lnTo>
                  <a:pt x="584479" y="682332"/>
                </a:lnTo>
                <a:lnTo>
                  <a:pt x="681393" y="585419"/>
                </a:lnTo>
                <a:lnTo>
                  <a:pt x="437134" y="341172"/>
                </a:lnTo>
                <a:lnTo>
                  <a:pt x="681393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6"/>
          <p:cNvSpPr/>
          <p:nvPr/>
        </p:nvSpPr>
        <p:spPr>
          <a:xfrm>
            <a:off x="11011561" y="1702917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890" y="330060"/>
                </a:moveTo>
                <a:lnTo>
                  <a:pt x="186753" y="172935"/>
                </a:lnTo>
                <a:lnTo>
                  <a:pt x="343674" y="16014"/>
                </a:lnTo>
                <a:lnTo>
                  <a:pt x="327672" y="0"/>
                </a:lnTo>
                <a:lnTo>
                  <a:pt x="170751" y="156921"/>
                </a:lnTo>
                <a:lnTo>
                  <a:pt x="16217" y="2387"/>
                </a:lnTo>
                <a:lnTo>
                  <a:pt x="203" y="18389"/>
                </a:lnTo>
                <a:lnTo>
                  <a:pt x="154736" y="172935"/>
                </a:lnTo>
                <a:lnTo>
                  <a:pt x="0" y="327672"/>
                </a:lnTo>
                <a:lnTo>
                  <a:pt x="16014" y="343687"/>
                </a:lnTo>
                <a:lnTo>
                  <a:pt x="170751" y="188950"/>
                </a:lnTo>
                <a:lnTo>
                  <a:pt x="327875" y="346062"/>
                </a:lnTo>
                <a:lnTo>
                  <a:pt x="343890" y="330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"/>
          <p:cNvSpPr/>
          <p:nvPr/>
        </p:nvSpPr>
        <p:spPr>
          <a:xfrm>
            <a:off x="8567052" y="1703095"/>
            <a:ext cx="344805" cy="346075"/>
          </a:xfrm>
          <a:custGeom>
            <a:rect b="b" l="l" r="r" t="t"/>
            <a:pathLst>
              <a:path extrusionOk="0" h="346075" w="344804">
                <a:moveTo>
                  <a:pt x="344195" y="329958"/>
                </a:moveTo>
                <a:lnTo>
                  <a:pt x="186956" y="172720"/>
                </a:lnTo>
                <a:lnTo>
                  <a:pt x="343674" y="16002"/>
                </a:lnTo>
                <a:lnTo>
                  <a:pt x="327672" y="0"/>
                </a:lnTo>
                <a:lnTo>
                  <a:pt x="170954" y="156718"/>
                </a:lnTo>
                <a:lnTo>
                  <a:pt x="16522" y="2286"/>
                </a:lnTo>
                <a:lnTo>
                  <a:pt x="508" y="18300"/>
                </a:lnTo>
                <a:lnTo>
                  <a:pt x="154940" y="172732"/>
                </a:lnTo>
                <a:lnTo>
                  <a:pt x="0" y="327672"/>
                </a:lnTo>
                <a:lnTo>
                  <a:pt x="16002" y="343674"/>
                </a:lnTo>
                <a:lnTo>
                  <a:pt x="170942" y="188734"/>
                </a:lnTo>
                <a:lnTo>
                  <a:pt x="328180" y="345973"/>
                </a:lnTo>
                <a:lnTo>
                  <a:pt x="344195" y="3299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6"/>
          <p:cNvSpPr/>
          <p:nvPr/>
        </p:nvSpPr>
        <p:spPr>
          <a:xfrm>
            <a:off x="6122530" y="1702917"/>
            <a:ext cx="344805" cy="346075"/>
          </a:xfrm>
          <a:custGeom>
            <a:rect b="b" l="l" r="r" t="t"/>
            <a:pathLst>
              <a:path extrusionOk="0" h="346075" w="344804">
                <a:moveTo>
                  <a:pt x="344195" y="329971"/>
                </a:moveTo>
                <a:lnTo>
                  <a:pt x="186956" y="172745"/>
                </a:lnTo>
                <a:lnTo>
                  <a:pt x="343674" y="16014"/>
                </a:lnTo>
                <a:lnTo>
                  <a:pt x="327672" y="0"/>
                </a:lnTo>
                <a:lnTo>
                  <a:pt x="170942" y="156730"/>
                </a:lnTo>
                <a:lnTo>
                  <a:pt x="16522" y="2298"/>
                </a:lnTo>
                <a:lnTo>
                  <a:pt x="520" y="18313"/>
                </a:lnTo>
                <a:lnTo>
                  <a:pt x="154927" y="172745"/>
                </a:lnTo>
                <a:lnTo>
                  <a:pt x="0" y="327672"/>
                </a:lnTo>
                <a:lnTo>
                  <a:pt x="16014" y="343687"/>
                </a:lnTo>
                <a:lnTo>
                  <a:pt x="170942" y="188760"/>
                </a:lnTo>
                <a:lnTo>
                  <a:pt x="328180" y="345986"/>
                </a:lnTo>
                <a:lnTo>
                  <a:pt x="344195" y="3299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6"/>
          <p:cNvSpPr/>
          <p:nvPr/>
        </p:nvSpPr>
        <p:spPr>
          <a:xfrm>
            <a:off x="3678021" y="1702752"/>
            <a:ext cx="344805" cy="346710"/>
          </a:xfrm>
          <a:custGeom>
            <a:rect b="b" l="l" r="r" t="t"/>
            <a:pathLst>
              <a:path extrusionOk="0" h="346710" w="344804">
                <a:moveTo>
                  <a:pt x="344500" y="330263"/>
                </a:moveTo>
                <a:lnTo>
                  <a:pt x="186956" y="172732"/>
                </a:lnTo>
                <a:lnTo>
                  <a:pt x="343674" y="16014"/>
                </a:lnTo>
                <a:lnTo>
                  <a:pt x="327672" y="0"/>
                </a:lnTo>
                <a:lnTo>
                  <a:pt x="170954" y="156718"/>
                </a:lnTo>
                <a:lnTo>
                  <a:pt x="16827" y="2590"/>
                </a:lnTo>
                <a:lnTo>
                  <a:pt x="812" y="18605"/>
                </a:lnTo>
                <a:lnTo>
                  <a:pt x="154940" y="172732"/>
                </a:lnTo>
                <a:lnTo>
                  <a:pt x="0" y="327672"/>
                </a:lnTo>
                <a:lnTo>
                  <a:pt x="16002" y="343687"/>
                </a:lnTo>
                <a:lnTo>
                  <a:pt x="170942" y="188747"/>
                </a:lnTo>
                <a:lnTo>
                  <a:pt x="328485" y="346278"/>
                </a:lnTo>
                <a:lnTo>
                  <a:pt x="344500" y="3302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"/>
          <p:cNvSpPr/>
          <p:nvPr/>
        </p:nvSpPr>
        <p:spPr>
          <a:xfrm>
            <a:off x="12233847" y="488162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246" y="156425"/>
                </a:lnTo>
                <a:lnTo>
                  <a:pt x="16014" y="1181"/>
                </a:lnTo>
                <a:lnTo>
                  <a:pt x="0" y="17195"/>
                </a:lnTo>
                <a:lnTo>
                  <a:pt x="155232" y="172440"/>
                </a:lnTo>
                <a:lnTo>
                  <a:pt x="0" y="327672"/>
                </a:lnTo>
                <a:lnTo>
                  <a:pt x="16014" y="343687"/>
                </a:lnTo>
                <a:lnTo>
                  <a:pt x="171246" y="188455"/>
                </a:lnTo>
                <a:lnTo>
                  <a:pt x="327672" y="344868"/>
                </a:lnTo>
                <a:lnTo>
                  <a:pt x="343687" y="328853"/>
                </a:lnTo>
                <a:lnTo>
                  <a:pt x="187261" y="17244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"/>
          <p:cNvSpPr/>
          <p:nvPr/>
        </p:nvSpPr>
        <p:spPr>
          <a:xfrm>
            <a:off x="9789338" y="487997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14" y="1562"/>
                </a:lnTo>
                <a:lnTo>
                  <a:pt x="12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14" y="343687"/>
                </a:lnTo>
                <a:lnTo>
                  <a:pt x="171069" y="188633"/>
                </a:lnTo>
                <a:lnTo>
                  <a:pt x="327672" y="345236"/>
                </a:lnTo>
                <a:lnTo>
                  <a:pt x="343687" y="329234"/>
                </a:lnTo>
                <a:lnTo>
                  <a:pt x="187071" y="172631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6"/>
          <p:cNvSpPr/>
          <p:nvPr/>
        </p:nvSpPr>
        <p:spPr>
          <a:xfrm>
            <a:off x="7344829" y="487831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979" y="329514"/>
                </a:moveTo>
                <a:lnTo>
                  <a:pt x="187071" y="172618"/>
                </a:lnTo>
                <a:lnTo>
                  <a:pt x="343674" y="16014"/>
                </a:lnTo>
                <a:lnTo>
                  <a:pt x="327660" y="0"/>
                </a:lnTo>
                <a:lnTo>
                  <a:pt x="171056" y="156616"/>
                </a:lnTo>
                <a:lnTo>
                  <a:pt x="16306" y="1854"/>
                </a:lnTo>
                <a:lnTo>
                  <a:pt x="304" y="17856"/>
                </a:lnTo>
                <a:lnTo>
                  <a:pt x="155054" y="172618"/>
                </a:lnTo>
                <a:lnTo>
                  <a:pt x="0" y="327672"/>
                </a:lnTo>
                <a:lnTo>
                  <a:pt x="16002" y="343687"/>
                </a:lnTo>
                <a:lnTo>
                  <a:pt x="171056" y="188633"/>
                </a:lnTo>
                <a:lnTo>
                  <a:pt x="327964" y="345528"/>
                </a:lnTo>
                <a:lnTo>
                  <a:pt x="343979" y="3295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6"/>
          <p:cNvSpPr/>
          <p:nvPr/>
        </p:nvSpPr>
        <p:spPr>
          <a:xfrm>
            <a:off x="4900612" y="487755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903" y="16014"/>
                </a:moveTo>
                <a:lnTo>
                  <a:pt x="327888" y="0"/>
                </a:lnTo>
                <a:lnTo>
                  <a:pt x="171094" y="156794"/>
                </a:lnTo>
                <a:lnTo>
                  <a:pt x="16014" y="1714"/>
                </a:lnTo>
                <a:lnTo>
                  <a:pt x="0" y="17729"/>
                </a:lnTo>
                <a:lnTo>
                  <a:pt x="155079" y="172808"/>
                </a:lnTo>
                <a:lnTo>
                  <a:pt x="215" y="327672"/>
                </a:lnTo>
                <a:lnTo>
                  <a:pt x="16230" y="343674"/>
                </a:lnTo>
                <a:lnTo>
                  <a:pt x="171081" y="188823"/>
                </a:lnTo>
                <a:lnTo>
                  <a:pt x="327672" y="345401"/>
                </a:lnTo>
                <a:lnTo>
                  <a:pt x="343687" y="329387"/>
                </a:lnTo>
                <a:lnTo>
                  <a:pt x="187096" y="172808"/>
                </a:lnTo>
                <a:lnTo>
                  <a:pt x="343903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6"/>
          <p:cNvSpPr/>
          <p:nvPr/>
        </p:nvSpPr>
        <p:spPr>
          <a:xfrm>
            <a:off x="1326019" y="8137423"/>
            <a:ext cx="681990" cy="682625"/>
          </a:xfrm>
          <a:custGeom>
            <a:rect b="b" l="l" r="r" t="t"/>
            <a:pathLst>
              <a:path extrusionOk="0" h="682625" w="681989">
                <a:moveTo>
                  <a:pt x="681380" y="96913"/>
                </a:moveTo>
                <a:lnTo>
                  <a:pt x="584466" y="0"/>
                </a:lnTo>
                <a:lnTo>
                  <a:pt x="340207" y="244259"/>
                </a:lnTo>
                <a:lnTo>
                  <a:pt x="96913" y="952"/>
                </a:lnTo>
                <a:lnTo>
                  <a:pt x="0" y="97866"/>
                </a:lnTo>
                <a:lnTo>
                  <a:pt x="243293" y="341172"/>
                </a:lnTo>
                <a:lnTo>
                  <a:pt x="0" y="584466"/>
                </a:lnTo>
                <a:lnTo>
                  <a:pt x="96913" y="681380"/>
                </a:lnTo>
                <a:lnTo>
                  <a:pt x="340207" y="438086"/>
                </a:lnTo>
                <a:lnTo>
                  <a:pt x="584466" y="682332"/>
                </a:lnTo>
                <a:lnTo>
                  <a:pt x="681380" y="585419"/>
                </a:lnTo>
                <a:lnTo>
                  <a:pt x="437121" y="341172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6"/>
          <p:cNvSpPr/>
          <p:nvPr/>
        </p:nvSpPr>
        <p:spPr>
          <a:xfrm>
            <a:off x="2547886" y="6963194"/>
            <a:ext cx="681990" cy="681990"/>
          </a:xfrm>
          <a:custGeom>
            <a:rect b="b" l="l" r="r" t="t"/>
            <a:pathLst>
              <a:path extrusionOk="0" h="681990" w="681989">
                <a:moveTo>
                  <a:pt x="681558" y="585076"/>
                </a:moveTo>
                <a:lnTo>
                  <a:pt x="437375" y="340893"/>
                </a:lnTo>
                <a:lnTo>
                  <a:pt x="681291" y="96901"/>
                </a:lnTo>
                <a:lnTo>
                  <a:pt x="584365" y="0"/>
                </a:lnTo>
                <a:lnTo>
                  <a:pt x="340474" y="243992"/>
                </a:lnTo>
                <a:lnTo>
                  <a:pt x="97091" y="596"/>
                </a:lnTo>
                <a:lnTo>
                  <a:pt x="177" y="97510"/>
                </a:lnTo>
                <a:lnTo>
                  <a:pt x="243560" y="340918"/>
                </a:lnTo>
                <a:lnTo>
                  <a:pt x="0" y="584581"/>
                </a:lnTo>
                <a:lnTo>
                  <a:pt x="96926" y="681469"/>
                </a:lnTo>
                <a:lnTo>
                  <a:pt x="340474" y="437832"/>
                </a:lnTo>
                <a:lnTo>
                  <a:pt x="584644" y="681990"/>
                </a:lnTo>
                <a:lnTo>
                  <a:pt x="681558" y="5850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6"/>
          <p:cNvSpPr/>
          <p:nvPr/>
        </p:nvSpPr>
        <p:spPr>
          <a:xfrm>
            <a:off x="103644" y="6962470"/>
            <a:ext cx="681990" cy="683260"/>
          </a:xfrm>
          <a:custGeom>
            <a:rect b="b" l="l" r="r" t="t"/>
            <a:pathLst>
              <a:path extrusionOk="0" h="683259" w="681990">
                <a:moveTo>
                  <a:pt x="681583" y="585876"/>
                </a:moveTo>
                <a:lnTo>
                  <a:pt x="436994" y="341299"/>
                </a:lnTo>
                <a:lnTo>
                  <a:pt x="681380" y="96913"/>
                </a:lnTo>
                <a:lnTo>
                  <a:pt x="584466" y="0"/>
                </a:lnTo>
                <a:lnTo>
                  <a:pt x="340080" y="244386"/>
                </a:lnTo>
                <a:lnTo>
                  <a:pt x="97116" y="1409"/>
                </a:lnTo>
                <a:lnTo>
                  <a:pt x="203" y="98323"/>
                </a:lnTo>
                <a:lnTo>
                  <a:pt x="243166" y="341299"/>
                </a:lnTo>
                <a:lnTo>
                  <a:pt x="0" y="584479"/>
                </a:lnTo>
                <a:lnTo>
                  <a:pt x="96913" y="681393"/>
                </a:lnTo>
                <a:lnTo>
                  <a:pt x="340080" y="438213"/>
                </a:lnTo>
                <a:lnTo>
                  <a:pt x="584669" y="682790"/>
                </a:lnTo>
                <a:lnTo>
                  <a:pt x="681583" y="5858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6"/>
          <p:cNvSpPr/>
          <p:nvPr/>
        </p:nvSpPr>
        <p:spPr>
          <a:xfrm>
            <a:off x="2717279" y="8346084"/>
            <a:ext cx="344170" cy="345440"/>
          </a:xfrm>
          <a:custGeom>
            <a:rect b="b" l="l" r="r" t="t"/>
            <a:pathLst>
              <a:path extrusionOk="0" h="345440" w="344169">
                <a:moveTo>
                  <a:pt x="343687" y="16014"/>
                </a:moveTo>
                <a:lnTo>
                  <a:pt x="327672" y="0"/>
                </a:lnTo>
                <a:lnTo>
                  <a:pt x="171081" y="156591"/>
                </a:lnTo>
                <a:lnTo>
                  <a:pt x="16014" y="1511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87" y="329184"/>
                </a:lnTo>
                <a:lnTo>
                  <a:pt x="187096" y="172605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6"/>
          <p:cNvSpPr/>
          <p:nvPr/>
        </p:nvSpPr>
        <p:spPr>
          <a:xfrm>
            <a:off x="272770" y="8346211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107" y="156565"/>
                </a:lnTo>
                <a:lnTo>
                  <a:pt x="16014" y="1473"/>
                </a:lnTo>
                <a:lnTo>
                  <a:pt x="0" y="17487"/>
                </a:lnTo>
                <a:lnTo>
                  <a:pt x="155092" y="172580"/>
                </a:lnTo>
                <a:lnTo>
                  <a:pt x="0" y="327672"/>
                </a:lnTo>
                <a:lnTo>
                  <a:pt x="16014" y="343687"/>
                </a:lnTo>
                <a:lnTo>
                  <a:pt x="171107" y="188595"/>
                </a:lnTo>
                <a:lnTo>
                  <a:pt x="327672" y="345160"/>
                </a:lnTo>
                <a:lnTo>
                  <a:pt x="343687" y="329145"/>
                </a:lnTo>
                <a:lnTo>
                  <a:pt x="187121" y="17258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"/>
          <p:cNvSpPr/>
          <p:nvPr/>
        </p:nvSpPr>
        <p:spPr>
          <a:xfrm>
            <a:off x="1495069" y="7130135"/>
            <a:ext cx="344170" cy="345440"/>
          </a:xfrm>
          <a:custGeom>
            <a:rect b="b" l="l" r="r" t="t"/>
            <a:pathLst>
              <a:path extrusionOk="0" h="345440" w="344169">
                <a:moveTo>
                  <a:pt x="343674" y="16014"/>
                </a:moveTo>
                <a:lnTo>
                  <a:pt x="327672" y="0"/>
                </a:lnTo>
                <a:lnTo>
                  <a:pt x="171069" y="156603"/>
                </a:lnTo>
                <a:lnTo>
                  <a:pt x="16002" y="1524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74" y="329196"/>
                </a:lnTo>
                <a:lnTo>
                  <a:pt x="187083" y="172618"/>
                </a:lnTo>
                <a:lnTo>
                  <a:pt x="343674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"/>
          <p:cNvSpPr/>
          <p:nvPr/>
        </p:nvSpPr>
        <p:spPr>
          <a:xfrm>
            <a:off x="2548204" y="1536813"/>
            <a:ext cx="681990" cy="681990"/>
          </a:xfrm>
          <a:custGeom>
            <a:rect b="b" l="l" r="r" t="t"/>
            <a:pathLst>
              <a:path extrusionOk="0" h="681989" w="681989">
                <a:moveTo>
                  <a:pt x="681393" y="584898"/>
                </a:moveTo>
                <a:lnTo>
                  <a:pt x="437388" y="340918"/>
                </a:lnTo>
                <a:lnTo>
                  <a:pt x="681329" y="96888"/>
                </a:lnTo>
                <a:lnTo>
                  <a:pt x="584403" y="0"/>
                </a:lnTo>
                <a:lnTo>
                  <a:pt x="340487" y="244005"/>
                </a:lnTo>
                <a:lnTo>
                  <a:pt x="96913" y="431"/>
                </a:lnTo>
                <a:lnTo>
                  <a:pt x="0" y="97345"/>
                </a:lnTo>
                <a:lnTo>
                  <a:pt x="243586" y="340931"/>
                </a:lnTo>
                <a:lnTo>
                  <a:pt x="38" y="584568"/>
                </a:lnTo>
                <a:lnTo>
                  <a:pt x="96964" y="681469"/>
                </a:lnTo>
                <a:lnTo>
                  <a:pt x="340499" y="437845"/>
                </a:lnTo>
                <a:lnTo>
                  <a:pt x="584479" y="681812"/>
                </a:lnTo>
                <a:lnTo>
                  <a:pt x="681393" y="584898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6"/>
          <p:cNvSpPr/>
          <p:nvPr/>
        </p:nvSpPr>
        <p:spPr>
          <a:xfrm>
            <a:off x="103695" y="1536458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685" y="585343"/>
                </a:moveTo>
                <a:lnTo>
                  <a:pt x="437311" y="340982"/>
                </a:lnTo>
                <a:lnTo>
                  <a:pt x="681393" y="96913"/>
                </a:lnTo>
                <a:lnTo>
                  <a:pt x="584479" y="0"/>
                </a:lnTo>
                <a:lnTo>
                  <a:pt x="340398" y="244068"/>
                </a:lnTo>
                <a:lnTo>
                  <a:pt x="97218" y="876"/>
                </a:lnTo>
                <a:lnTo>
                  <a:pt x="304" y="97777"/>
                </a:lnTo>
                <a:lnTo>
                  <a:pt x="243497" y="340982"/>
                </a:lnTo>
                <a:lnTo>
                  <a:pt x="0" y="584466"/>
                </a:lnTo>
                <a:lnTo>
                  <a:pt x="96913" y="681380"/>
                </a:lnTo>
                <a:lnTo>
                  <a:pt x="340410" y="437896"/>
                </a:lnTo>
                <a:lnTo>
                  <a:pt x="584784" y="682256"/>
                </a:lnTo>
                <a:lnTo>
                  <a:pt x="681685" y="58534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6"/>
          <p:cNvSpPr/>
          <p:nvPr/>
        </p:nvSpPr>
        <p:spPr>
          <a:xfrm>
            <a:off x="1326235" y="316331"/>
            <a:ext cx="681990" cy="682625"/>
          </a:xfrm>
          <a:custGeom>
            <a:rect b="b" l="l" r="r" t="t"/>
            <a:pathLst>
              <a:path extrusionOk="0" h="682625" w="681989">
                <a:moveTo>
                  <a:pt x="681393" y="96913"/>
                </a:moveTo>
                <a:lnTo>
                  <a:pt x="584479" y="0"/>
                </a:lnTo>
                <a:lnTo>
                  <a:pt x="340220" y="244259"/>
                </a:lnTo>
                <a:lnTo>
                  <a:pt x="96913" y="952"/>
                </a:lnTo>
                <a:lnTo>
                  <a:pt x="0" y="97866"/>
                </a:lnTo>
                <a:lnTo>
                  <a:pt x="243306" y="341172"/>
                </a:lnTo>
                <a:lnTo>
                  <a:pt x="0" y="584479"/>
                </a:lnTo>
                <a:lnTo>
                  <a:pt x="96913" y="681393"/>
                </a:lnTo>
                <a:lnTo>
                  <a:pt x="340220" y="438086"/>
                </a:lnTo>
                <a:lnTo>
                  <a:pt x="584466" y="682332"/>
                </a:lnTo>
                <a:lnTo>
                  <a:pt x="681393" y="585419"/>
                </a:lnTo>
                <a:lnTo>
                  <a:pt x="437134" y="341172"/>
                </a:lnTo>
                <a:lnTo>
                  <a:pt x="681393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6"/>
          <p:cNvSpPr/>
          <p:nvPr/>
        </p:nvSpPr>
        <p:spPr>
          <a:xfrm>
            <a:off x="1494917" y="1702917"/>
            <a:ext cx="344170" cy="346075"/>
          </a:xfrm>
          <a:custGeom>
            <a:rect b="b" l="l" r="r" t="t"/>
            <a:pathLst>
              <a:path extrusionOk="0" h="346075" w="344169">
                <a:moveTo>
                  <a:pt x="343890" y="330060"/>
                </a:moveTo>
                <a:lnTo>
                  <a:pt x="186753" y="172935"/>
                </a:lnTo>
                <a:lnTo>
                  <a:pt x="343674" y="16014"/>
                </a:lnTo>
                <a:lnTo>
                  <a:pt x="327672" y="0"/>
                </a:lnTo>
                <a:lnTo>
                  <a:pt x="170751" y="156921"/>
                </a:lnTo>
                <a:lnTo>
                  <a:pt x="16217" y="2387"/>
                </a:lnTo>
                <a:lnTo>
                  <a:pt x="203" y="18389"/>
                </a:lnTo>
                <a:lnTo>
                  <a:pt x="154736" y="172935"/>
                </a:lnTo>
                <a:lnTo>
                  <a:pt x="0" y="327672"/>
                </a:lnTo>
                <a:lnTo>
                  <a:pt x="16002" y="343687"/>
                </a:lnTo>
                <a:lnTo>
                  <a:pt x="170751" y="188937"/>
                </a:lnTo>
                <a:lnTo>
                  <a:pt x="327875" y="346062"/>
                </a:lnTo>
                <a:lnTo>
                  <a:pt x="343890" y="330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6"/>
          <p:cNvSpPr/>
          <p:nvPr/>
        </p:nvSpPr>
        <p:spPr>
          <a:xfrm>
            <a:off x="2717203" y="488162"/>
            <a:ext cx="344170" cy="345440"/>
          </a:xfrm>
          <a:custGeom>
            <a:rect b="b" l="l" r="r" t="t"/>
            <a:pathLst>
              <a:path extrusionOk="0" h="345440" w="344169">
                <a:moveTo>
                  <a:pt x="343687" y="16014"/>
                </a:moveTo>
                <a:lnTo>
                  <a:pt x="327672" y="0"/>
                </a:lnTo>
                <a:lnTo>
                  <a:pt x="171246" y="156425"/>
                </a:lnTo>
                <a:lnTo>
                  <a:pt x="16014" y="1181"/>
                </a:lnTo>
                <a:lnTo>
                  <a:pt x="0" y="17195"/>
                </a:lnTo>
                <a:lnTo>
                  <a:pt x="155232" y="172440"/>
                </a:lnTo>
                <a:lnTo>
                  <a:pt x="0" y="327672"/>
                </a:lnTo>
                <a:lnTo>
                  <a:pt x="16014" y="343687"/>
                </a:lnTo>
                <a:lnTo>
                  <a:pt x="171246" y="188455"/>
                </a:lnTo>
                <a:lnTo>
                  <a:pt x="327672" y="344868"/>
                </a:lnTo>
                <a:lnTo>
                  <a:pt x="343687" y="328853"/>
                </a:lnTo>
                <a:lnTo>
                  <a:pt x="187261" y="17244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6"/>
          <p:cNvSpPr/>
          <p:nvPr/>
        </p:nvSpPr>
        <p:spPr>
          <a:xfrm>
            <a:off x="272694" y="487997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14" y="1562"/>
                </a:lnTo>
                <a:lnTo>
                  <a:pt x="0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14" y="343687"/>
                </a:lnTo>
                <a:lnTo>
                  <a:pt x="171069" y="188633"/>
                </a:lnTo>
                <a:lnTo>
                  <a:pt x="327672" y="345236"/>
                </a:lnTo>
                <a:lnTo>
                  <a:pt x="343687" y="329234"/>
                </a:lnTo>
                <a:lnTo>
                  <a:pt x="187071" y="172631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6"/>
          <p:cNvSpPr/>
          <p:nvPr/>
        </p:nvSpPr>
        <p:spPr>
          <a:xfrm>
            <a:off x="13026581" y="8137842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93" y="584466"/>
                </a:moveTo>
                <a:lnTo>
                  <a:pt x="437692" y="340791"/>
                </a:lnTo>
                <a:lnTo>
                  <a:pt x="681329" y="97078"/>
                </a:lnTo>
                <a:lnTo>
                  <a:pt x="584390" y="177"/>
                </a:lnTo>
                <a:lnTo>
                  <a:pt x="340779" y="243878"/>
                </a:lnTo>
                <a:lnTo>
                  <a:pt x="96913" y="0"/>
                </a:lnTo>
                <a:lnTo>
                  <a:pt x="0" y="96913"/>
                </a:lnTo>
                <a:lnTo>
                  <a:pt x="243890" y="340804"/>
                </a:lnTo>
                <a:lnTo>
                  <a:pt x="25" y="584758"/>
                </a:lnTo>
                <a:lnTo>
                  <a:pt x="96951" y="681647"/>
                </a:lnTo>
                <a:lnTo>
                  <a:pt x="340804" y="437718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6"/>
          <p:cNvSpPr/>
          <p:nvPr/>
        </p:nvSpPr>
        <p:spPr>
          <a:xfrm>
            <a:off x="15470798" y="8137715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80" y="584466"/>
                </a:moveTo>
                <a:lnTo>
                  <a:pt x="437832" y="340931"/>
                </a:lnTo>
                <a:lnTo>
                  <a:pt x="681316" y="97370"/>
                </a:lnTo>
                <a:lnTo>
                  <a:pt x="584390" y="469"/>
                </a:lnTo>
                <a:lnTo>
                  <a:pt x="340918" y="244017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56"/>
                </a:lnTo>
                <a:lnTo>
                  <a:pt x="12" y="585050"/>
                </a:lnTo>
                <a:lnTo>
                  <a:pt x="96951" y="681939"/>
                </a:lnTo>
                <a:lnTo>
                  <a:pt x="340944" y="437870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6"/>
          <p:cNvSpPr/>
          <p:nvPr/>
        </p:nvSpPr>
        <p:spPr>
          <a:xfrm>
            <a:off x="14248663" y="6962761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558" y="584479"/>
                </a:moveTo>
                <a:lnTo>
                  <a:pt x="437832" y="340766"/>
                </a:lnTo>
                <a:lnTo>
                  <a:pt x="681304" y="97205"/>
                </a:lnTo>
                <a:lnTo>
                  <a:pt x="584365" y="317"/>
                </a:lnTo>
                <a:lnTo>
                  <a:pt x="340918" y="243852"/>
                </a:lnTo>
                <a:lnTo>
                  <a:pt x="97091" y="0"/>
                </a:lnTo>
                <a:lnTo>
                  <a:pt x="177" y="96913"/>
                </a:lnTo>
                <a:lnTo>
                  <a:pt x="244030" y="340779"/>
                </a:lnTo>
                <a:lnTo>
                  <a:pt x="0" y="584885"/>
                </a:lnTo>
                <a:lnTo>
                  <a:pt x="96926" y="681786"/>
                </a:lnTo>
                <a:lnTo>
                  <a:pt x="340944" y="437692"/>
                </a:lnTo>
                <a:lnTo>
                  <a:pt x="584644" y="681380"/>
                </a:lnTo>
                <a:lnTo>
                  <a:pt x="681558" y="58447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6"/>
          <p:cNvSpPr/>
          <p:nvPr/>
        </p:nvSpPr>
        <p:spPr>
          <a:xfrm>
            <a:off x="14417548" y="8345678"/>
            <a:ext cx="344170" cy="346075"/>
          </a:xfrm>
          <a:custGeom>
            <a:rect b="b" l="l" r="r" t="t"/>
            <a:pathLst>
              <a:path extrusionOk="0" h="346075" w="344169">
                <a:moveTo>
                  <a:pt x="343890" y="16002"/>
                </a:moveTo>
                <a:lnTo>
                  <a:pt x="327875" y="0"/>
                </a:lnTo>
                <a:lnTo>
                  <a:pt x="170929" y="156946"/>
                </a:lnTo>
                <a:lnTo>
                  <a:pt x="16002" y="2006"/>
                </a:lnTo>
                <a:lnTo>
                  <a:pt x="0" y="18021"/>
                </a:lnTo>
                <a:lnTo>
                  <a:pt x="154927" y="172961"/>
                </a:lnTo>
                <a:lnTo>
                  <a:pt x="215" y="327672"/>
                </a:lnTo>
                <a:lnTo>
                  <a:pt x="16217" y="343674"/>
                </a:lnTo>
                <a:lnTo>
                  <a:pt x="170929" y="188963"/>
                </a:lnTo>
                <a:lnTo>
                  <a:pt x="327660" y="345694"/>
                </a:lnTo>
                <a:lnTo>
                  <a:pt x="343674" y="329679"/>
                </a:lnTo>
                <a:lnTo>
                  <a:pt x="186944" y="172948"/>
                </a:lnTo>
                <a:lnTo>
                  <a:pt x="343890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6"/>
          <p:cNvSpPr/>
          <p:nvPr/>
        </p:nvSpPr>
        <p:spPr>
          <a:xfrm>
            <a:off x="15639834" y="7129767"/>
            <a:ext cx="344170" cy="346075"/>
          </a:xfrm>
          <a:custGeom>
            <a:rect b="b" l="l" r="r" t="t"/>
            <a:pathLst>
              <a:path extrusionOk="0" h="346075" w="344169">
                <a:moveTo>
                  <a:pt x="343687" y="16014"/>
                </a:moveTo>
                <a:lnTo>
                  <a:pt x="327672" y="0"/>
                </a:lnTo>
                <a:lnTo>
                  <a:pt x="170916" y="156756"/>
                </a:lnTo>
                <a:lnTo>
                  <a:pt x="16014" y="1841"/>
                </a:lnTo>
                <a:lnTo>
                  <a:pt x="0" y="17843"/>
                </a:lnTo>
                <a:lnTo>
                  <a:pt x="154914" y="172758"/>
                </a:lnTo>
                <a:lnTo>
                  <a:pt x="0" y="327672"/>
                </a:lnTo>
                <a:lnTo>
                  <a:pt x="16014" y="343674"/>
                </a:lnTo>
                <a:lnTo>
                  <a:pt x="170916" y="188772"/>
                </a:lnTo>
                <a:lnTo>
                  <a:pt x="327672" y="345516"/>
                </a:lnTo>
                <a:lnTo>
                  <a:pt x="343687" y="329514"/>
                </a:lnTo>
                <a:lnTo>
                  <a:pt x="186931" y="17277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6"/>
          <p:cNvSpPr/>
          <p:nvPr/>
        </p:nvSpPr>
        <p:spPr>
          <a:xfrm>
            <a:off x="13195327" y="7129932"/>
            <a:ext cx="344170" cy="346075"/>
          </a:xfrm>
          <a:custGeom>
            <a:rect b="b" l="l" r="r" t="t"/>
            <a:pathLst>
              <a:path extrusionOk="0" h="346075" w="344169">
                <a:moveTo>
                  <a:pt x="343687" y="16002"/>
                </a:moveTo>
                <a:lnTo>
                  <a:pt x="327672" y="0"/>
                </a:lnTo>
                <a:lnTo>
                  <a:pt x="170942" y="156730"/>
                </a:lnTo>
                <a:lnTo>
                  <a:pt x="16014" y="1803"/>
                </a:lnTo>
                <a:lnTo>
                  <a:pt x="0" y="17818"/>
                </a:lnTo>
                <a:lnTo>
                  <a:pt x="154927" y="172745"/>
                </a:lnTo>
                <a:lnTo>
                  <a:pt x="0" y="327672"/>
                </a:lnTo>
                <a:lnTo>
                  <a:pt x="16014" y="343674"/>
                </a:lnTo>
                <a:lnTo>
                  <a:pt x="170929" y="188760"/>
                </a:lnTo>
                <a:lnTo>
                  <a:pt x="327672" y="345490"/>
                </a:lnTo>
                <a:lnTo>
                  <a:pt x="343687" y="329476"/>
                </a:lnTo>
                <a:lnTo>
                  <a:pt x="186944" y="172745"/>
                </a:lnTo>
                <a:lnTo>
                  <a:pt x="343687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6"/>
          <p:cNvSpPr/>
          <p:nvPr/>
        </p:nvSpPr>
        <p:spPr>
          <a:xfrm>
            <a:off x="14248689" y="1536496"/>
            <a:ext cx="681990" cy="681990"/>
          </a:xfrm>
          <a:custGeom>
            <a:rect b="b" l="l" r="r" t="t"/>
            <a:pathLst>
              <a:path extrusionOk="0" h="681989" w="681990">
                <a:moveTo>
                  <a:pt x="681621" y="97409"/>
                </a:moveTo>
                <a:lnTo>
                  <a:pt x="584695" y="520"/>
                </a:lnTo>
                <a:lnTo>
                  <a:pt x="341096" y="244195"/>
                </a:lnTo>
                <a:lnTo>
                  <a:pt x="96913" y="0"/>
                </a:lnTo>
                <a:lnTo>
                  <a:pt x="0" y="96913"/>
                </a:lnTo>
                <a:lnTo>
                  <a:pt x="244208" y="341134"/>
                </a:lnTo>
                <a:lnTo>
                  <a:pt x="330" y="585089"/>
                </a:lnTo>
                <a:lnTo>
                  <a:pt x="97256" y="681990"/>
                </a:lnTo>
                <a:lnTo>
                  <a:pt x="341122" y="438048"/>
                </a:lnTo>
                <a:lnTo>
                  <a:pt x="584466" y="681380"/>
                </a:lnTo>
                <a:lnTo>
                  <a:pt x="681380" y="584466"/>
                </a:lnTo>
                <a:lnTo>
                  <a:pt x="438010" y="341109"/>
                </a:lnTo>
                <a:lnTo>
                  <a:pt x="681621" y="9740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6"/>
          <p:cNvSpPr/>
          <p:nvPr/>
        </p:nvSpPr>
        <p:spPr>
          <a:xfrm>
            <a:off x="13026505" y="316750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80" y="584466"/>
                </a:moveTo>
                <a:lnTo>
                  <a:pt x="437705" y="340804"/>
                </a:lnTo>
                <a:lnTo>
                  <a:pt x="681316" y="97116"/>
                </a:lnTo>
                <a:lnTo>
                  <a:pt x="584390" y="215"/>
                </a:lnTo>
                <a:lnTo>
                  <a:pt x="340804" y="243903"/>
                </a:lnTo>
                <a:lnTo>
                  <a:pt x="96913" y="0"/>
                </a:lnTo>
                <a:lnTo>
                  <a:pt x="0" y="96913"/>
                </a:lnTo>
                <a:lnTo>
                  <a:pt x="243903" y="340829"/>
                </a:lnTo>
                <a:lnTo>
                  <a:pt x="25" y="584796"/>
                </a:lnTo>
                <a:lnTo>
                  <a:pt x="96951" y="681685"/>
                </a:lnTo>
                <a:lnTo>
                  <a:pt x="340817" y="437743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6"/>
          <p:cNvSpPr/>
          <p:nvPr/>
        </p:nvSpPr>
        <p:spPr>
          <a:xfrm>
            <a:off x="15471013" y="316661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80" y="584466"/>
                </a:moveTo>
                <a:lnTo>
                  <a:pt x="437832" y="340931"/>
                </a:lnTo>
                <a:lnTo>
                  <a:pt x="681329" y="97370"/>
                </a:lnTo>
                <a:lnTo>
                  <a:pt x="584390" y="469"/>
                </a:lnTo>
                <a:lnTo>
                  <a:pt x="340918" y="244017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56"/>
                </a:lnTo>
                <a:lnTo>
                  <a:pt x="25" y="585050"/>
                </a:lnTo>
                <a:lnTo>
                  <a:pt x="96951" y="681939"/>
                </a:lnTo>
                <a:lnTo>
                  <a:pt x="340944" y="437870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6"/>
          <p:cNvSpPr/>
          <p:nvPr/>
        </p:nvSpPr>
        <p:spPr>
          <a:xfrm>
            <a:off x="15639389" y="1702917"/>
            <a:ext cx="344805" cy="346075"/>
          </a:xfrm>
          <a:custGeom>
            <a:rect b="b" l="l" r="r" t="t"/>
            <a:pathLst>
              <a:path extrusionOk="0" h="346075" w="344805">
                <a:moveTo>
                  <a:pt x="344195" y="329971"/>
                </a:moveTo>
                <a:lnTo>
                  <a:pt x="186956" y="172732"/>
                </a:lnTo>
                <a:lnTo>
                  <a:pt x="343674" y="16014"/>
                </a:lnTo>
                <a:lnTo>
                  <a:pt x="327672" y="0"/>
                </a:lnTo>
                <a:lnTo>
                  <a:pt x="170942" y="156730"/>
                </a:lnTo>
                <a:lnTo>
                  <a:pt x="16522" y="2298"/>
                </a:lnTo>
                <a:lnTo>
                  <a:pt x="508" y="18313"/>
                </a:lnTo>
                <a:lnTo>
                  <a:pt x="154927" y="172745"/>
                </a:lnTo>
                <a:lnTo>
                  <a:pt x="0" y="327672"/>
                </a:lnTo>
                <a:lnTo>
                  <a:pt x="16002" y="343687"/>
                </a:lnTo>
                <a:lnTo>
                  <a:pt x="170942" y="188747"/>
                </a:lnTo>
                <a:lnTo>
                  <a:pt x="328180" y="345986"/>
                </a:lnTo>
                <a:lnTo>
                  <a:pt x="344195" y="3299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6"/>
          <p:cNvSpPr/>
          <p:nvPr/>
        </p:nvSpPr>
        <p:spPr>
          <a:xfrm>
            <a:off x="13194869" y="1702752"/>
            <a:ext cx="344805" cy="346710"/>
          </a:xfrm>
          <a:custGeom>
            <a:rect b="b" l="l" r="r" t="t"/>
            <a:pathLst>
              <a:path extrusionOk="0" h="346710" w="344805">
                <a:moveTo>
                  <a:pt x="344500" y="330263"/>
                </a:moveTo>
                <a:lnTo>
                  <a:pt x="186969" y="172732"/>
                </a:lnTo>
                <a:lnTo>
                  <a:pt x="343687" y="16014"/>
                </a:lnTo>
                <a:lnTo>
                  <a:pt x="327672" y="0"/>
                </a:lnTo>
                <a:lnTo>
                  <a:pt x="170954" y="156718"/>
                </a:lnTo>
                <a:lnTo>
                  <a:pt x="16827" y="2590"/>
                </a:lnTo>
                <a:lnTo>
                  <a:pt x="825" y="18605"/>
                </a:lnTo>
                <a:lnTo>
                  <a:pt x="154940" y="172732"/>
                </a:lnTo>
                <a:lnTo>
                  <a:pt x="0" y="327672"/>
                </a:lnTo>
                <a:lnTo>
                  <a:pt x="16014" y="343687"/>
                </a:lnTo>
                <a:lnTo>
                  <a:pt x="170954" y="188747"/>
                </a:lnTo>
                <a:lnTo>
                  <a:pt x="328485" y="346278"/>
                </a:lnTo>
                <a:lnTo>
                  <a:pt x="344500" y="3302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6"/>
          <p:cNvSpPr/>
          <p:nvPr/>
        </p:nvSpPr>
        <p:spPr>
          <a:xfrm>
            <a:off x="14417470" y="487755"/>
            <a:ext cx="344170" cy="345440"/>
          </a:xfrm>
          <a:custGeom>
            <a:rect b="b" l="l" r="r" t="t"/>
            <a:pathLst>
              <a:path extrusionOk="0" h="345440" w="344169">
                <a:moveTo>
                  <a:pt x="343890" y="16014"/>
                </a:moveTo>
                <a:lnTo>
                  <a:pt x="327888" y="0"/>
                </a:lnTo>
                <a:lnTo>
                  <a:pt x="171081" y="156806"/>
                </a:lnTo>
                <a:lnTo>
                  <a:pt x="16014" y="1714"/>
                </a:lnTo>
                <a:lnTo>
                  <a:pt x="0" y="17729"/>
                </a:lnTo>
                <a:lnTo>
                  <a:pt x="155079" y="172808"/>
                </a:lnTo>
                <a:lnTo>
                  <a:pt x="215" y="327672"/>
                </a:lnTo>
                <a:lnTo>
                  <a:pt x="16230" y="343674"/>
                </a:lnTo>
                <a:lnTo>
                  <a:pt x="171081" y="188823"/>
                </a:lnTo>
                <a:lnTo>
                  <a:pt x="327672" y="345401"/>
                </a:lnTo>
                <a:lnTo>
                  <a:pt x="343674" y="329387"/>
                </a:lnTo>
                <a:lnTo>
                  <a:pt x="187096" y="172808"/>
                </a:lnTo>
                <a:lnTo>
                  <a:pt x="343890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6"/>
          <p:cNvSpPr txBox="1"/>
          <p:nvPr/>
        </p:nvSpPr>
        <p:spPr>
          <a:xfrm>
            <a:off x="1838950" y="3498313"/>
            <a:ext cx="12578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highlight>
                  <a:srgbClr val="001CE6"/>
                </a:highlight>
              </a:rPr>
              <a:t>Mãos a obra: Publicando um projeto com o Git</a:t>
            </a:r>
            <a:endParaRPr sz="6000">
              <a:solidFill>
                <a:schemeClr val="lt1"/>
              </a:solidFill>
              <a:highlight>
                <a:srgbClr val="001CE6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deaf0d618d_0_811"/>
          <p:cNvSpPr/>
          <p:nvPr/>
        </p:nvSpPr>
        <p:spPr>
          <a:xfrm>
            <a:off x="0" y="0"/>
            <a:ext cx="16256000" cy="9144000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gdeaf0d618d_0_8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128000"/>
            <a:ext cx="2158962" cy="254208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gdeaf0d618d_0_811"/>
          <p:cNvSpPr/>
          <p:nvPr/>
        </p:nvSpPr>
        <p:spPr>
          <a:xfrm>
            <a:off x="11991957" y="4432329"/>
            <a:ext cx="307340" cy="306704"/>
          </a:xfrm>
          <a:custGeom>
            <a:rect b="b" l="l" r="r" t="t"/>
            <a:pathLst>
              <a:path extrusionOk="0" h="306704" w="307340">
                <a:moveTo>
                  <a:pt x="55532" y="0"/>
                </a:moveTo>
                <a:lnTo>
                  <a:pt x="156304" y="139396"/>
                </a:lnTo>
                <a:lnTo>
                  <a:pt x="295057" y="39669"/>
                </a:lnTo>
                <a:lnTo>
                  <a:pt x="307099" y="56323"/>
                </a:lnTo>
                <a:lnTo>
                  <a:pt x="168345" y="156051"/>
                </a:lnTo>
                <a:lnTo>
                  <a:pt x="268412" y="294473"/>
                </a:lnTo>
                <a:lnTo>
                  <a:pt x="251723" y="306465"/>
                </a:lnTo>
                <a:lnTo>
                  <a:pt x="151658" y="168045"/>
                </a:lnTo>
                <a:lnTo>
                  <a:pt x="12042" y="268392"/>
                </a:lnTo>
                <a:lnTo>
                  <a:pt x="0" y="251739"/>
                </a:lnTo>
                <a:lnTo>
                  <a:pt x="139617" y="151391"/>
                </a:lnTo>
                <a:lnTo>
                  <a:pt x="38843" y="11991"/>
                </a:lnTo>
                <a:lnTo>
                  <a:pt x="55532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deaf0d618d_0_811"/>
          <p:cNvSpPr/>
          <p:nvPr/>
        </p:nvSpPr>
        <p:spPr>
          <a:xfrm>
            <a:off x="15716981" y="1976531"/>
            <a:ext cx="539115" cy="605155"/>
          </a:xfrm>
          <a:custGeom>
            <a:rect b="b" l="l" r="r" t="t"/>
            <a:pathLst>
              <a:path extrusionOk="0" h="605155" w="539115">
                <a:moveTo>
                  <a:pt x="0" y="302308"/>
                </a:moveTo>
                <a:lnTo>
                  <a:pt x="1752" y="268187"/>
                </a:lnTo>
                <a:lnTo>
                  <a:pt x="285405" y="283576"/>
                </a:lnTo>
                <a:lnTo>
                  <a:pt x="300007" y="0"/>
                </a:lnTo>
                <a:lnTo>
                  <a:pt x="334122" y="1855"/>
                </a:lnTo>
                <a:lnTo>
                  <a:pt x="319519" y="285425"/>
                </a:lnTo>
                <a:lnTo>
                  <a:pt x="351882" y="321397"/>
                </a:lnTo>
                <a:lnTo>
                  <a:pt x="317764" y="319546"/>
                </a:lnTo>
                <a:lnTo>
                  <a:pt x="316007" y="353661"/>
                </a:lnTo>
                <a:lnTo>
                  <a:pt x="283649" y="317696"/>
                </a:lnTo>
                <a:lnTo>
                  <a:pt x="0" y="302308"/>
                </a:lnTo>
                <a:close/>
              </a:path>
              <a:path extrusionOk="0" h="605155" w="539115">
                <a:moveTo>
                  <a:pt x="351882" y="321397"/>
                </a:moveTo>
                <a:lnTo>
                  <a:pt x="319519" y="285425"/>
                </a:lnTo>
                <a:lnTo>
                  <a:pt x="539017" y="297333"/>
                </a:lnTo>
                <a:lnTo>
                  <a:pt x="539017" y="331549"/>
                </a:lnTo>
                <a:lnTo>
                  <a:pt x="351882" y="321397"/>
                </a:lnTo>
                <a:close/>
              </a:path>
              <a:path extrusionOk="0" h="605155" w="539115">
                <a:moveTo>
                  <a:pt x="268944" y="603269"/>
                </a:moveTo>
                <a:lnTo>
                  <a:pt x="283649" y="317696"/>
                </a:lnTo>
                <a:lnTo>
                  <a:pt x="316007" y="353661"/>
                </a:lnTo>
                <a:lnTo>
                  <a:pt x="303057" y="605125"/>
                </a:lnTo>
                <a:lnTo>
                  <a:pt x="268944" y="60326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deaf0d618d_0_811"/>
          <p:cNvSpPr/>
          <p:nvPr/>
        </p:nvSpPr>
        <p:spPr>
          <a:xfrm>
            <a:off x="14748063" y="3049426"/>
            <a:ext cx="396875" cy="396875"/>
          </a:xfrm>
          <a:custGeom>
            <a:rect b="b" l="l" r="r" t="t"/>
            <a:pathLst>
              <a:path extrusionOk="0" h="396875" w="396875">
                <a:moveTo>
                  <a:pt x="396392" y="195630"/>
                </a:moveTo>
                <a:lnTo>
                  <a:pt x="209487" y="209202"/>
                </a:lnTo>
                <a:lnTo>
                  <a:pt x="222458" y="394912"/>
                </a:lnTo>
                <a:lnTo>
                  <a:pt x="200127" y="396536"/>
                </a:lnTo>
                <a:lnTo>
                  <a:pt x="187155" y="210824"/>
                </a:lnTo>
                <a:lnTo>
                  <a:pt x="1557" y="224301"/>
                </a:lnTo>
                <a:lnTo>
                  <a:pt x="0" y="201965"/>
                </a:lnTo>
                <a:lnTo>
                  <a:pt x="185594" y="188489"/>
                </a:lnTo>
                <a:lnTo>
                  <a:pt x="172542" y="1624"/>
                </a:lnTo>
                <a:lnTo>
                  <a:pt x="194873" y="0"/>
                </a:lnTo>
                <a:lnTo>
                  <a:pt x="207926" y="186867"/>
                </a:lnTo>
                <a:lnTo>
                  <a:pt x="394835" y="173295"/>
                </a:lnTo>
                <a:lnTo>
                  <a:pt x="396392" y="19563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deaf0d618d_0_811"/>
          <p:cNvSpPr/>
          <p:nvPr/>
        </p:nvSpPr>
        <p:spPr>
          <a:xfrm>
            <a:off x="14036863" y="712626"/>
            <a:ext cx="396875" cy="396875"/>
          </a:xfrm>
          <a:custGeom>
            <a:rect b="b" l="l" r="r" t="t"/>
            <a:pathLst>
              <a:path extrusionOk="0" h="396875" w="396875">
                <a:moveTo>
                  <a:pt x="396392" y="195630"/>
                </a:moveTo>
                <a:lnTo>
                  <a:pt x="209487" y="209202"/>
                </a:lnTo>
                <a:lnTo>
                  <a:pt x="222458" y="394912"/>
                </a:lnTo>
                <a:lnTo>
                  <a:pt x="200127" y="396536"/>
                </a:lnTo>
                <a:lnTo>
                  <a:pt x="187155" y="210824"/>
                </a:lnTo>
                <a:lnTo>
                  <a:pt x="1557" y="224301"/>
                </a:lnTo>
                <a:lnTo>
                  <a:pt x="0" y="201965"/>
                </a:lnTo>
                <a:lnTo>
                  <a:pt x="185594" y="188489"/>
                </a:lnTo>
                <a:lnTo>
                  <a:pt x="172542" y="1624"/>
                </a:lnTo>
                <a:lnTo>
                  <a:pt x="194873" y="0"/>
                </a:lnTo>
                <a:lnTo>
                  <a:pt x="207926" y="186867"/>
                </a:lnTo>
                <a:lnTo>
                  <a:pt x="394835" y="173295"/>
                </a:lnTo>
                <a:lnTo>
                  <a:pt x="396392" y="19563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gdeaf0d618d_0_8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43567" y="6279450"/>
            <a:ext cx="220531" cy="220643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deaf0d618d_0_811"/>
          <p:cNvSpPr/>
          <p:nvPr/>
        </p:nvSpPr>
        <p:spPr>
          <a:xfrm>
            <a:off x="15575613" y="8936847"/>
            <a:ext cx="317500" cy="207645"/>
          </a:xfrm>
          <a:custGeom>
            <a:rect b="b" l="l" r="r" t="t"/>
            <a:pathLst>
              <a:path extrusionOk="0" h="207645" w="317500">
                <a:moveTo>
                  <a:pt x="193415" y="0"/>
                </a:moveTo>
                <a:lnTo>
                  <a:pt x="211082" y="4840"/>
                </a:lnTo>
                <a:lnTo>
                  <a:pt x="170412" y="151609"/>
                </a:lnTo>
                <a:lnTo>
                  <a:pt x="317231" y="191858"/>
                </a:lnTo>
                <a:lnTo>
                  <a:pt x="312991" y="207150"/>
                </a:lnTo>
                <a:lnTo>
                  <a:pt x="303731" y="207150"/>
                </a:lnTo>
                <a:lnTo>
                  <a:pt x="165521" y="169261"/>
                </a:lnTo>
                <a:lnTo>
                  <a:pt x="142963" y="182072"/>
                </a:lnTo>
                <a:lnTo>
                  <a:pt x="147855" y="164418"/>
                </a:lnTo>
                <a:lnTo>
                  <a:pt x="130192" y="159576"/>
                </a:lnTo>
                <a:lnTo>
                  <a:pt x="152746" y="146767"/>
                </a:lnTo>
                <a:lnTo>
                  <a:pt x="193415" y="0"/>
                </a:lnTo>
                <a:close/>
              </a:path>
              <a:path extrusionOk="0" h="207645" w="317500">
                <a:moveTo>
                  <a:pt x="142963" y="182072"/>
                </a:moveTo>
                <a:lnTo>
                  <a:pt x="165521" y="169261"/>
                </a:lnTo>
                <a:lnTo>
                  <a:pt x="155022" y="207150"/>
                </a:lnTo>
                <a:lnTo>
                  <a:pt x="136014" y="207150"/>
                </a:lnTo>
                <a:lnTo>
                  <a:pt x="142963" y="182072"/>
                </a:lnTo>
                <a:close/>
              </a:path>
              <a:path extrusionOk="0" h="207645" w="317500">
                <a:moveTo>
                  <a:pt x="4893" y="106234"/>
                </a:moveTo>
                <a:lnTo>
                  <a:pt x="152746" y="146767"/>
                </a:lnTo>
                <a:lnTo>
                  <a:pt x="130192" y="159576"/>
                </a:lnTo>
                <a:lnTo>
                  <a:pt x="0" y="123884"/>
                </a:lnTo>
                <a:lnTo>
                  <a:pt x="4893" y="10623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gdeaf0d618d_0_8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57698" y="5732009"/>
            <a:ext cx="182768" cy="182368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gdeaf0d618d_0_811"/>
          <p:cNvSpPr/>
          <p:nvPr/>
        </p:nvSpPr>
        <p:spPr>
          <a:xfrm>
            <a:off x="14394167" y="7549257"/>
            <a:ext cx="318134" cy="317500"/>
          </a:xfrm>
          <a:custGeom>
            <a:rect b="b" l="l" r="r" t="t"/>
            <a:pathLst>
              <a:path extrusionOk="0" h="317500" w="318134">
                <a:moveTo>
                  <a:pt x="125487" y="0"/>
                </a:moveTo>
                <a:lnTo>
                  <a:pt x="165684" y="147944"/>
                </a:lnTo>
                <a:lnTo>
                  <a:pt x="312763" y="108417"/>
                </a:lnTo>
                <a:lnTo>
                  <a:pt x="317568" y="126092"/>
                </a:lnTo>
                <a:lnTo>
                  <a:pt x="170487" y="165620"/>
                </a:lnTo>
                <a:lnTo>
                  <a:pt x="210402" y="312530"/>
                </a:lnTo>
                <a:lnTo>
                  <a:pt x="192712" y="317282"/>
                </a:lnTo>
                <a:lnTo>
                  <a:pt x="152798" y="170375"/>
                </a:lnTo>
                <a:lnTo>
                  <a:pt x="4805" y="210148"/>
                </a:lnTo>
                <a:lnTo>
                  <a:pt x="0" y="192472"/>
                </a:lnTo>
                <a:lnTo>
                  <a:pt x="147995" y="152698"/>
                </a:lnTo>
                <a:lnTo>
                  <a:pt x="107798" y="4751"/>
                </a:lnTo>
                <a:lnTo>
                  <a:pt x="125487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gdeaf0d618d_0_8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397594" y="4477815"/>
            <a:ext cx="159417" cy="158991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gdeaf0d618d_0_811"/>
          <p:cNvSpPr/>
          <p:nvPr/>
        </p:nvSpPr>
        <p:spPr>
          <a:xfrm>
            <a:off x="13430764" y="6056505"/>
            <a:ext cx="289559" cy="289560"/>
          </a:xfrm>
          <a:custGeom>
            <a:rect b="b" l="l" r="r" t="t"/>
            <a:pathLst>
              <a:path extrusionOk="0" h="289560" w="289559">
                <a:moveTo>
                  <a:pt x="91166" y="0"/>
                </a:moveTo>
                <a:lnTo>
                  <a:pt x="149609" y="133530"/>
                </a:lnTo>
                <a:lnTo>
                  <a:pt x="282418" y="75836"/>
                </a:lnTo>
                <a:lnTo>
                  <a:pt x="289404" y="91790"/>
                </a:lnTo>
                <a:lnTo>
                  <a:pt x="156592" y="149484"/>
                </a:lnTo>
                <a:lnTo>
                  <a:pt x="214627" y="282080"/>
                </a:lnTo>
                <a:lnTo>
                  <a:pt x="198653" y="289017"/>
                </a:lnTo>
                <a:lnTo>
                  <a:pt x="140620" y="156423"/>
                </a:lnTo>
                <a:lnTo>
                  <a:pt x="6985" y="214475"/>
                </a:lnTo>
                <a:lnTo>
                  <a:pt x="0" y="198522"/>
                </a:lnTo>
                <a:lnTo>
                  <a:pt x="133636" y="140469"/>
                </a:lnTo>
                <a:lnTo>
                  <a:pt x="75192" y="6936"/>
                </a:lnTo>
                <a:lnTo>
                  <a:pt x="91166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deaf0d618d_0_811"/>
          <p:cNvSpPr/>
          <p:nvPr/>
        </p:nvSpPr>
        <p:spPr>
          <a:xfrm>
            <a:off x="13436922" y="2155526"/>
            <a:ext cx="647700" cy="647064"/>
          </a:xfrm>
          <a:custGeom>
            <a:rect b="b" l="l" r="r" t="t"/>
            <a:pathLst>
              <a:path extrusionOk="0" h="647064" w="647700">
                <a:moveTo>
                  <a:pt x="483902" y="646579"/>
                </a:moveTo>
                <a:lnTo>
                  <a:pt x="315245" y="349995"/>
                </a:lnTo>
                <a:lnTo>
                  <a:pt x="20156" y="516729"/>
                </a:lnTo>
                <a:lnTo>
                  <a:pt x="0" y="481296"/>
                </a:lnTo>
                <a:lnTo>
                  <a:pt x="295093" y="314559"/>
                </a:lnTo>
                <a:lnTo>
                  <a:pt x="127616" y="20048"/>
                </a:lnTo>
                <a:lnTo>
                  <a:pt x="163110" y="0"/>
                </a:lnTo>
                <a:lnTo>
                  <a:pt x="330582" y="294505"/>
                </a:lnTo>
                <a:lnTo>
                  <a:pt x="627507" y="126734"/>
                </a:lnTo>
                <a:lnTo>
                  <a:pt x="647663" y="162168"/>
                </a:lnTo>
                <a:lnTo>
                  <a:pt x="350735" y="329941"/>
                </a:lnTo>
                <a:lnTo>
                  <a:pt x="519394" y="626532"/>
                </a:lnTo>
                <a:lnTo>
                  <a:pt x="483902" y="646579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deaf0d618d_0_811"/>
          <p:cNvSpPr/>
          <p:nvPr/>
        </p:nvSpPr>
        <p:spPr>
          <a:xfrm>
            <a:off x="12725721" y="0"/>
            <a:ext cx="614044" cy="465455"/>
          </a:xfrm>
          <a:custGeom>
            <a:rect b="b" l="l" r="r" t="t"/>
            <a:pathLst>
              <a:path extrusionOk="0" h="465455" w="614044">
                <a:moveTo>
                  <a:pt x="386230" y="128610"/>
                </a:moveTo>
                <a:lnTo>
                  <a:pt x="330582" y="113231"/>
                </a:lnTo>
                <a:lnTo>
                  <a:pt x="530982" y="0"/>
                </a:lnTo>
                <a:lnTo>
                  <a:pt x="613848" y="0"/>
                </a:lnTo>
                <a:lnTo>
                  <a:pt x="386230" y="128610"/>
                </a:lnTo>
                <a:close/>
              </a:path>
              <a:path extrusionOk="0" h="465455" w="614044">
                <a:moveTo>
                  <a:pt x="20156" y="335454"/>
                </a:moveTo>
                <a:lnTo>
                  <a:pt x="0" y="300021"/>
                </a:lnTo>
                <a:lnTo>
                  <a:pt x="295093" y="133285"/>
                </a:lnTo>
                <a:lnTo>
                  <a:pt x="219299" y="0"/>
                </a:lnTo>
                <a:lnTo>
                  <a:pt x="266193" y="0"/>
                </a:lnTo>
                <a:lnTo>
                  <a:pt x="330582" y="113231"/>
                </a:lnTo>
                <a:lnTo>
                  <a:pt x="386230" y="128610"/>
                </a:lnTo>
                <a:lnTo>
                  <a:pt x="350735" y="148666"/>
                </a:lnTo>
                <a:lnTo>
                  <a:pt x="370883" y="184097"/>
                </a:lnTo>
                <a:lnTo>
                  <a:pt x="315245" y="168720"/>
                </a:lnTo>
                <a:lnTo>
                  <a:pt x="20156" y="335454"/>
                </a:lnTo>
                <a:close/>
              </a:path>
              <a:path extrusionOk="0" h="465455" w="614044">
                <a:moveTo>
                  <a:pt x="483902" y="465305"/>
                </a:moveTo>
                <a:lnTo>
                  <a:pt x="315245" y="168720"/>
                </a:lnTo>
                <a:lnTo>
                  <a:pt x="370883" y="184097"/>
                </a:lnTo>
                <a:lnTo>
                  <a:pt x="519394" y="445258"/>
                </a:lnTo>
                <a:lnTo>
                  <a:pt x="483902" y="46530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deaf0d618d_0_811"/>
          <p:cNvSpPr/>
          <p:nvPr/>
        </p:nvSpPr>
        <p:spPr>
          <a:xfrm>
            <a:off x="15061838" y="4502752"/>
            <a:ext cx="394969" cy="395604"/>
          </a:xfrm>
          <a:custGeom>
            <a:rect b="b" l="l" r="r" t="t"/>
            <a:pathLst>
              <a:path extrusionOk="0" h="395604" w="394969">
                <a:moveTo>
                  <a:pt x="394495" y="67254"/>
                </a:moveTo>
                <a:lnTo>
                  <a:pt x="215284" y="200961"/>
                </a:lnTo>
                <a:lnTo>
                  <a:pt x="347620" y="379357"/>
                </a:lnTo>
                <a:lnTo>
                  <a:pt x="326210" y="395335"/>
                </a:lnTo>
                <a:lnTo>
                  <a:pt x="193872" y="216937"/>
                </a:lnTo>
                <a:lnTo>
                  <a:pt x="15913" y="349711"/>
                </a:lnTo>
                <a:lnTo>
                  <a:pt x="0" y="328253"/>
                </a:lnTo>
                <a:lnTo>
                  <a:pt x="177955" y="195483"/>
                </a:lnTo>
                <a:lnTo>
                  <a:pt x="44796" y="15978"/>
                </a:lnTo>
                <a:lnTo>
                  <a:pt x="66206" y="0"/>
                </a:lnTo>
                <a:lnTo>
                  <a:pt x="199367" y="179506"/>
                </a:lnTo>
                <a:lnTo>
                  <a:pt x="378583" y="45796"/>
                </a:lnTo>
                <a:lnTo>
                  <a:pt x="394495" y="6725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gdeaf0d618d_0_8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42331" y="6760871"/>
            <a:ext cx="190455" cy="190301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gdeaf0d618d_0_811"/>
          <p:cNvSpPr/>
          <p:nvPr/>
        </p:nvSpPr>
        <p:spPr>
          <a:xfrm>
            <a:off x="14217794" y="6461893"/>
            <a:ext cx="401955" cy="401954"/>
          </a:xfrm>
          <a:custGeom>
            <a:rect b="b" l="l" r="r" t="t"/>
            <a:pathLst>
              <a:path extrusionOk="0" h="401954" w="401955">
                <a:moveTo>
                  <a:pt x="236637" y="2770"/>
                </a:moveTo>
                <a:lnTo>
                  <a:pt x="213998" y="191646"/>
                </a:lnTo>
                <a:lnTo>
                  <a:pt x="401567" y="214652"/>
                </a:lnTo>
                <a:lnTo>
                  <a:pt x="398865" y="237219"/>
                </a:lnTo>
                <a:lnTo>
                  <a:pt x="211293" y="214213"/>
                </a:lnTo>
                <a:lnTo>
                  <a:pt x="188812" y="401768"/>
                </a:lnTo>
                <a:lnTo>
                  <a:pt x="166253" y="398998"/>
                </a:lnTo>
                <a:lnTo>
                  <a:pt x="188735" y="211447"/>
                </a:lnTo>
                <a:lnTo>
                  <a:pt x="0" y="188297"/>
                </a:lnTo>
                <a:lnTo>
                  <a:pt x="2701" y="165730"/>
                </a:lnTo>
                <a:lnTo>
                  <a:pt x="191439" y="188880"/>
                </a:lnTo>
                <a:lnTo>
                  <a:pt x="214080" y="0"/>
                </a:lnTo>
                <a:lnTo>
                  <a:pt x="236637" y="277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deaf0d618d_0_811"/>
          <p:cNvSpPr/>
          <p:nvPr/>
        </p:nvSpPr>
        <p:spPr>
          <a:xfrm>
            <a:off x="13369469" y="8396380"/>
            <a:ext cx="530225" cy="530859"/>
          </a:xfrm>
          <a:custGeom>
            <a:rect b="b" l="l" r="r" t="t"/>
            <a:pathLst>
              <a:path extrusionOk="0" h="530859" w="530225">
                <a:moveTo>
                  <a:pt x="424843" y="16392"/>
                </a:moveTo>
                <a:lnTo>
                  <a:pt x="288341" y="259857"/>
                </a:lnTo>
                <a:lnTo>
                  <a:pt x="529828" y="396124"/>
                </a:lnTo>
                <a:lnTo>
                  <a:pt x="513523" y="425216"/>
                </a:lnTo>
                <a:lnTo>
                  <a:pt x="272032" y="288947"/>
                </a:lnTo>
                <a:lnTo>
                  <a:pt x="136485" y="530711"/>
                </a:lnTo>
                <a:lnTo>
                  <a:pt x="107443" y="514318"/>
                </a:lnTo>
                <a:lnTo>
                  <a:pt x="242989" y="272560"/>
                </a:lnTo>
                <a:lnTo>
                  <a:pt x="0" y="135445"/>
                </a:lnTo>
                <a:lnTo>
                  <a:pt x="16305" y="106354"/>
                </a:lnTo>
                <a:lnTo>
                  <a:pt x="259297" y="243470"/>
                </a:lnTo>
                <a:lnTo>
                  <a:pt x="395803" y="0"/>
                </a:lnTo>
                <a:lnTo>
                  <a:pt x="424843" y="1639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deaf0d618d_0_811"/>
          <p:cNvSpPr/>
          <p:nvPr/>
        </p:nvSpPr>
        <p:spPr>
          <a:xfrm>
            <a:off x="14960530" y="5606499"/>
            <a:ext cx="448309" cy="448945"/>
          </a:xfrm>
          <a:custGeom>
            <a:rect b="b" l="l" r="r" t="t"/>
            <a:pathLst>
              <a:path extrusionOk="0" h="448945" w="448309">
                <a:moveTo>
                  <a:pt x="448260" y="192948"/>
                </a:moveTo>
                <a:lnTo>
                  <a:pt x="269422" y="248985"/>
                </a:lnTo>
                <a:lnTo>
                  <a:pt x="324702" y="426767"/>
                </a:lnTo>
                <a:lnTo>
                  <a:pt x="254663" y="448724"/>
                </a:lnTo>
                <a:lnTo>
                  <a:pt x="199380" y="270933"/>
                </a:lnTo>
                <a:lnTo>
                  <a:pt x="21784" y="326580"/>
                </a:lnTo>
                <a:lnTo>
                  <a:pt x="0" y="256487"/>
                </a:lnTo>
                <a:lnTo>
                  <a:pt x="177585" y="200844"/>
                </a:lnTo>
                <a:lnTo>
                  <a:pt x="121961" y="21956"/>
                </a:lnTo>
                <a:lnTo>
                  <a:pt x="192000" y="0"/>
                </a:lnTo>
                <a:lnTo>
                  <a:pt x="247627" y="178896"/>
                </a:lnTo>
                <a:lnTo>
                  <a:pt x="426478" y="122856"/>
                </a:lnTo>
                <a:lnTo>
                  <a:pt x="448260" y="1929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gdeaf0d618d_0_8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135264" y="5877311"/>
            <a:ext cx="220144" cy="22063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deaf0d618d_0_811"/>
          <p:cNvSpPr/>
          <p:nvPr/>
        </p:nvSpPr>
        <p:spPr>
          <a:xfrm>
            <a:off x="13585950" y="7455802"/>
            <a:ext cx="385444" cy="386079"/>
          </a:xfrm>
          <a:custGeom>
            <a:rect b="b" l="l" r="r" t="t"/>
            <a:pathLst>
              <a:path extrusionOk="0" h="386079" w="385444">
                <a:moveTo>
                  <a:pt x="385445" y="146676"/>
                </a:moveTo>
                <a:lnTo>
                  <a:pt x="234245" y="210554"/>
                </a:lnTo>
                <a:lnTo>
                  <a:pt x="297375" y="360896"/>
                </a:lnTo>
                <a:lnTo>
                  <a:pt x="238161" y="385922"/>
                </a:lnTo>
                <a:lnTo>
                  <a:pt x="175028" y="235573"/>
                </a:lnTo>
                <a:lnTo>
                  <a:pt x="24880" y="299007"/>
                </a:lnTo>
                <a:lnTo>
                  <a:pt x="0" y="239732"/>
                </a:lnTo>
                <a:lnTo>
                  <a:pt x="150139" y="176302"/>
                </a:lnTo>
                <a:lnTo>
                  <a:pt x="86617" y="25026"/>
                </a:lnTo>
                <a:lnTo>
                  <a:pt x="145831" y="0"/>
                </a:lnTo>
                <a:lnTo>
                  <a:pt x="209356" y="151284"/>
                </a:lnTo>
                <a:lnTo>
                  <a:pt x="360566" y="87402"/>
                </a:lnTo>
                <a:lnTo>
                  <a:pt x="385445" y="1466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deaf0d618d_0_811"/>
          <p:cNvSpPr/>
          <p:nvPr/>
        </p:nvSpPr>
        <p:spPr>
          <a:xfrm>
            <a:off x="11982099" y="528511"/>
            <a:ext cx="1318259" cy="1318895"/>
          </a:xfrm>
          <a:custGeom>
            <a:rect b="b" l="l" r="r" t="t"/>
            <a:pathLst>
              <a:path extrusionOk="0" h="1318895" w="1318259">
                <a:moveTo>
                  <a:pt x="925916" y="53410"/>
                </a:moveTo>
                <a:lnTo>
                  <a:pt x="790782" y="584067"/>
                </a:lnTo>
                <a:lnTo>
                  <a:pt x="1317649" y="719461"/>
                </a:lnTo>
                <a:lnTo>
                  <a:pt x="1264754" y="927301"/>
                </a:lnTo>
                <a:lnTo>
                  <a:pt x="737858" y="791900"/>
                </a:lnTo>
                <a:lnTo>
                  <a:pt x="603664" y="1318869"/>
                </a:lnTo>
                <a:lnTo>
                  <a:pt x="395954" y="1265462"/>
                </a:lnTo>
                <a:lnTo>
                  <a:pt x="530144" y="738524"/>
                </a:lnTo>
                <a:lnTo>
                  <a:pt x="0" y="602288"/>
                </a:lnTo>
                <a:lnTo>
                  <a:pt x="52895" y="394448"/>
                </a:lnTo>
                <a:lnTo>
                  <a:pt x="583067" y="530691"/>
                </a:lnTo>
                <a:lnTo>
                  <a:pt x="718213" y="0"/>
                </a:lnTo>
                <a:lnTo>
                  <a:pt x="925916" y="534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gdeaf0d618d_0_8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062272" y="6910513"/>
            <a:ext cx="132790" cy="1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gdeaf0d618d_0_811"/>
          <p:cNvSpPr/>
          <p:nvPr/>
        </p:nvSpPr>
        <p:spPr>
          <a:xfrm>
            <a:off x="15100811" y="7164292"/>
            <a:ext cx="918844" cy="916940"/>
          </a:xfrm>
          <a:custGeom>
            <a:rect b="b" l="l" r="r" t="t"/>
            <a:pathLst>
              <a:path extrusionOk="0" h="916940" w="918844">
                <a:moveTo>
                  <a:pt x="221688" y="0"/>
                </a:moveTo>
                <a:lnTo>
                  <a:pt x="477325" y="342525"/>
                </a:lnTo>
                <a:lnTo>
                  <a:pt x="818147" y="89315"/>
                </a:lnTo>
                <a:lnTo>
                  <a:pt x="918286" y="223451"/>
                </a:lnTo>
                <a:lnTo>
                  <a:pt x="577446" y="476674"/>
                </a:lnTo>
                <a:lnTo>
                  <a:pt x="831307" y="816818"/>
                </a:lnTo>
                <a:lnTo>
                  <a:pt x="696925" y="916628"/>
                </a:lnTo>
                <a:lnTo>
                  <a:pt x="443081" y="576502"/>
                </a:lnTo>
                <a:lnTo>
                  <a:pt x="100139" y="831286"/>
                </a:lnTo>
                <a:lnTo>
                  <a:pt x="0" y="697150"/>
                </a:lnTo>
                <a:lnTo>
                  <a:pt x="342959" y="442353"/>
                </a:lnTo>
                <a:lnTo>
                  <a:pt x="87307" y="99804"/>
                </a:lnTo>
                <a:lnTo>
                  <a:pt x="2216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gdeaf0d618d_0_8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551430" y="3135707"/>
            <a:ext cx="185271" cy="185398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gdeaf0d618d_0_811"/>
          <p:cNvSpPr/>
          <p:nvPr/>
        </p:nvSpPr>
        <p:spPr>
          <a:xfrm>
            <a:off x="12682897" y="2872027"/>
            <a:ext cx="334009" cy="333375"/>
          </a:xfrm>
          <a:custGeom>
            <a:rect b="b" l="l" r="r" t="t"/>
            <a:pathLst>
              <a:path extrusionOk="0" h="333375" w="334009">
                <a:moveTo>
                  <a:pt x="12988" y="100559"/>
                </a:moveTo>
                <a:lnTo>
                  <a:pt x="147353" y="133408"/>
                </a:lnTo>
                <a:lnTo>
                  <a:pt x="180277" y="0"/>
                </a:lnTo>
                <a:lnTo>
                  <a:pt x="232903" y="12857"/>
                </a:lnTo>
                <a:lnTo>
                  <a:pt x="199977" y="146273"/>
                </a:lnTo>
                <a:lnTo>
                  <a:pt x="333408" y="178894"/>
                </a:lnTo>
                <a:lnTo>
                  <a:pt x="320421" y="231488"/>
                </a:lnTo>
                <a:lnTo>
                  <a:pt x="186998" y="198868"/>
                </a:lnTo>
                <a:lnTo>
                  <a:pt x="153869" y="333107"/>
                </a:lnTo>
                <a:lnTo>
                  <a:pt x="101243" y="320249"/>
                </a:lnTo>
                <a:lnTo>
                  <a:pt x="134373" y="186004"/>
                </a:lnTo>
                <a:lnTo>
                  <a:pt x="0" y="153152"/>
                </a:lnTo>
                <a:lnTo>
                  <a:pt x="12988" y="1005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deaf0d618d_0_811"/>
          <p:cNvSpPr/>
          <p:nvPr/>
        </p:nvSpPr>
        <p:spPr>
          <a:xfrm>
            <a:off x="14230356" y="3608201"/>
            <a:ext cx="490855" cy="490220"/>
          </a:xfrm>
          <a:custGeom>
            <a:rect b="b" l="l" r="r" t="t"/>
            <a:pathLst>
              <a:path extrusionOk="0" h="490220" w="490855">
                <a:moveTo>
                  <a:pt x="376257" y="489935"/>
                </a:moveTo>
                <a:lnTo>
                  <a:pt x="236428" y="307380"/>
                </a:lnTo>
                <a:lnTo>
                  <a:pt x="54774" y="445891"/>
                </a:lnTo>
                <a:lnTo>
                  <a:pt x="0" y="374401"/>
                </a:lnTo>
                <a:lnTo>
                  <a:pt x="181664" y="235883"/>
                </a:lnTo>
                <a:lnTo>
                  <a:pt x="42807" y="54598"/>
                </a:lnTo>
                <a:lnTo>
                  <a:pt x="114431" y="0"/>
                </a:lnTo>
                <a:lnTo>
                  <a:pt x="253279" y="181275"/>
                </a:lnTo>
                <a:lnTo>
                  <a:pt x="436063" y="41903"/>
                </a:lnTo>
                <a:lnTo>
                  <a:pt x="490837" y="113393"/>
                </a:lnTo>
                <a:lnTo>
                  <a:pt x="308044" y="252772"/>
                </a:lnTo>
                <a:lnTo>
                  <a:pt x="447880" y="435339"/>
                </a:lnTo>
                <a:lnTo>
                  <a:pt x="376257" y="4899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deaf0d618d_0_811"/>
          <p:cNvSpPr/>
          <p:nvPr/>
        </p:nvSpPr>
        <p:spPr>
          <a:xfrm>
            <a:off x="13519156" y="1271402"/>
            <a:ext cx="490855" cy="490219"/>
          </a:xfrm>
          <a:custGeom>
            <a:rect b="b" l="l" r="r" t="t"/>
            <a:pathLst>
              <a:path extrusionOk="0" h="490219" w="490855">
                <a:moveTo>
                  <a:pt x="376257" y="489935"/>
                </a:moveTo>
                <a:lnTo>
                  <a:pt x="236428" y="307380"/>
                </a:lnTo>
                <a:lnTo>
                  <a:pt x="54774" y="445891"/>
                </a:lnTo>
                <a:lnTo>
                  <a:pt x="0" y="374401"/>
                </a:lnTo>
                <a:lnTo>
                  <a:pt x="181664" y="235883"/>
                </a:lnTo>
                <a:lnTo>
                  <a:pt x="42807" y="54598"/>
                </a:lnTo>
                <a:lnTo>
                  <a:pt x="114431" y="0"/>
                </a:lnTo>
                <a:lnTo>
                  <a:pt x="253279" y="181275"/>
                </a:lnTo>
                <a:lnTo>
                  <a:pt x="436063" y="41903"/>
                </a:lnTo>
                <a:lnTo>
                  <a:pt x="490837" y="113393"/>
                </a:lnTo>
                <a:lnTo>
                  <a:pt x="308044" y="252772"/>
                </a:lnTo>
                <a:lnTo>
                  <a:pt x="447880" y="435339"/>
                </a:lnTo>
                <a:lnTo>
                  <a:pt x="376257" y="4899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deaf0d618d_0_811"/>
          <p:cNvSpPr/>
          <p:nvPr/>
        </p:nvSpPr>
        <p:spPr>
          <a:xfrm>
            <a:off x="14649023" y="2351929"/>
            <a:ext cx="552450" cy="553085"/>
          </a:xfrm>
          <a:custGeom>
            <a:rect b="b" l="l" r="r" t="t"/>
            <a:pathLst>
              <a:path extrusionOk="0" h="553085" w="552450">
                <a:moveTo>
                  <a:pt x="216215" y="547634"/>
                </a:moveTo>
                <a:lnTo>
                  <a:pt x="228105" y="317989"/>
                </a:lnTo>
                <a:lnTo>
                  <a:pt x="0" y="305678"/>
                </a:lnTo>
                <a:lnTo>
                  <a:pt x="4644" y="215737"/>
                </a:lnTo>
                <a:lnTo>
                  <a:pt x="232761" y="228048"/>
                </a:lnTo>
                <a:lnTo>
                  <a:pt x="244569" y="0"/>
                </a:lnTo>
                <a:lnTo>
                  <a:pt x="334499" y="4865"/>
                </a:lnTo>
                <a:lnTo>
                  <a:pt x="322691" y="232900"/>
                </a:lnTo>
                <a:lnTo>
                  <a:pt x="552215" y="245287"/>
                </a:lnTo>
                <a:lnTo>
                  <a:pt x="547571" y="335228"/>
                </a:lnTo>
                <a:lnTo>
                  <a:pt x="318035" y="322841"/>
                </a:lnTo>
                <a:lnTo>
                  <a:pt x="306142" y="552501"/>
                </a:lnTo>
                <a:lnTo>
                  <a:pt x="216215" y="547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deaf0d618d_0_811"/>
          <p:cNvSpPr/>
          <p:nvPr/>
        </p:nvSpPr>
        <p:spPr>
          <a:xfrm>
            <a:off x="13937823" y="15128"/>
            <a:ext cx="552450" cy="553085"/>
          </a:xfrm>
          <a:custGeom>
            <a:rect b="b" l="l" r="r" t="t"/>
            <a:pathLst>
              <a:path extrusionOk="0" h="553085" w="552450">
                <a:moveTo>
                  <a:pt x="216215" y="547634"/>
                </a:moveTo>
                <a:lnTo>
                  <a:pt x="228105" y="317989"/>
                </a:lnTo>
                <a:lnTo>
                  <a:pt x="0" y="305678"/>
                </a:lnTo>
                <a:lnTo>
                  <a:pt x="4644" y="215737"/>
                </a:lnTo>
                <a:lnTo>
                  <a:pt x="232761" y="228048"/>
                </a:lnTo>
                <a:lnTo>
                  <a:pt x="244569" y="0"/>
                </a:lnTo>
                <a:lnTo>
                  <a:pt x="334499" y="4865"/>
                </a:lnTo>
                <a:lnTo>
                  <a:pt x="322691" y="232900"/>
                </a:lnTo>
                <a:lnTo>
                  <a:pt x="552215" y="245287"/>
                </a:lnTo>
                <a:lnTo>
                  <a:pt x="547571" y="335228"/>
                </a:lnTo>
                <a:lnTo>
                  <a:pt x="318035" y="322841"/>
                </a:lnTo>
                <a:lnTo>
                  <a:pt x="306142" y="552501"/>
                </a:lnTo>
                <a:lnTo>
                  <a:pt x="216215" y="547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0" name="Google Shape;440;gdeaf0d618d_0_811"/>
          <p:cNvGrpSpPr/>
          <p:nvPr/>
        </p:nvGrpSpPr>
        <p:grpSpPr>
          <a:xfrm>
            <a:off x="14237320" y="0"/>
            <a:ext cx="2018678" cy="4216176"/>
            <a:chOff x="14237320" y="0"/>
            <a:chExt cx="2018678" cy="4216176"/>
          </a:xfrm>
        </p:grpSpPr>
        <p:sp>
          <p:nvSpPr>
            <p:cNvPr id="441" name="Google Shape;441;gdeaf0d618d_0_811"/>
            <p:cNvSpPr/>
            <p:nvPr/>
          </p:nvSpPr>
          <p:spPr>
            <a:xfrm>
              <a:off x="14874327" y="1417901"/>
              <a:ext cx="316865" cy="316230"/>
            </a:xfrm>
            <a:custGeom>
              <a:rect b="b" l="l" r="r" t="t"/>
              <a:pathLst>
                <a:path extrusionOk="0" h="316230" w="316865">
                  <a:moveTo>
                    <a:pt x="304313" y="219779"/>
                  </a:moveTo>
                  <a:lnTo>
                    <a:pt x="176702" y="189358"/>
                  </a:lnTo>
                  <a:lnTo>
                    <a:pt x="146205" y="316062"/>
                  </a:lnTo>
                  <a:lnTo>
                    <a:pt x="96224" y="304154"/>
                  </a:lnTo>
                  <a:lnTo>
                    <a:pt x="126723" y="177444"/>
                  </a:lnTo>
                  <a:lnTo>
                    <a:pt x="0" y="147234"/>
                  </a:lnTo>
                  <a:lnTo>
                    <a:pt x="12030" y="97283"/>
                  </a:lnTo>
                  <a:lnTo>
                    <a:pt x="138746" y="127491"/>
                  </a:lnTo>
                  <a:lnTo>
                    <a:pt x="169433" y="0"/>
                  </a:lnTo>
                  <a:lnTo>
                    <a:pt x="219414" y="11907"/>
                  </a:lnTo>
                  <a:lnTo>
                    <a:pt x="188725" y="139405"/>
                  </a:lnTo>
                  <a:lnTo>
                    <a:pt x="316344" y="169829"/>
                  </a:lnTo>
                  <a:lnTo>
                    <a:pt x="304313" y="2197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2" name="Google Shape;442;gdeaf0d618d_0_81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4237320" y="0"/>
              <a:ext cx="2018678" cy="4216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3" name="Google Shape;443;gdeaf0d618d_0_811"/>
          <p:cNvSpPr/>
          <p:nvPr/>
        </p:nvSpPr>
        <p:spPr>
          <a:xfrm>
            <a:off x="12147351" y="5746537"/>
            <a:ext cx="299720" cy="299085"/>
          </a:xfrm>
          <a:custGeom>
            <a:rect b="b" l="l" r="r" t="t"/>
            <a:pathLst>
              <a:path extrusionOk="0" h="299085" w="299720">
                <a:moveTo>
                  <a:pt x="75232" y="0"/>
                </a:moveTo>
                <a:lnTo>
                  <a:pt x="156238" y="112121"/>
                </a:lnTo>
                <a:lnTo>
                  <a:pt x="267795" y="31892"/>
                </a:lnTo>
                <a:lnTo>
                  <a:pt x="299528" y="75800"/>
                </a:lnTo>
                <a:lnTo>
                  <a:pt x="187964" y="156033"/>
                </a:lnTo>
                <a:lnTo>
                  <a:pt x="268407" y="267374"/>
                </a:lnTo>
                <a:lnTo>
                  <a:pt x="224421" y="298999"/>
                </a:lnTo>
                <a:lnTo>
                  <a:pt x="143983" y="187663"/>
                </a:lnTo>
                <a:lnTo>
                  <a:pt x="31732" y="268391"/>
                </a:lnTo>
                <a:lnTo>
                  <a:pt x="0" y="224483"/>
                </a:lnTo>
                <a:lnTo>
                  <a:pt x="112257" y="143751"/>
                </a:lnTo>
                <a:lnTo>
                  <a:pt x="31246" y="31622"/>
                </a:lnTo>
                <a:lnTo>
                  <a:pt x="752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4" name="Google Shape;444;gdeaf0d618d_0_8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887080" y="7381862"/>
            <a:ext cx="4489984" cy="1762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gdeaf0d618d_0_8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52710" y="1022746"/>
            <a:ext cx="3625453" cy="354409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gdeaf0d618d_0_811"/>
          <p:cNvSpPr txBox="1"/>
          <p:nvPr/>
        </p:nvSpPr>
        <p:spPr>
          <a:xfrm>
            <a:off x="1016000" y="4069488"/>
            <a:ext cx="12428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highlight>
                  <a:srgbClr val="000000"/>
                </a:highlight>
              </a:rPr>
              <a:t>Arquivos README.md</a:t>
            </a:r>
            <a:endParaRPr sz="7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gdeaf0d618d_0_8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8026400"/>
            <a:ext cx="2158962" cy="254208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gdeaf0d618d_0_851"/>
          <p:cNvSpPr/>
          <p:nvPr/>
        </p:nvSpPr>
        <p:spPr>
          <a:xfrm>
            <a:off x="1015974" y="3843062"/>
            <a:ext cx="259080" cy="290194"/>
          </a:xfrm>
          <a:custGeom>
            <a:rect b="b" l="l" r="r" t="t"/>
            <a:pathLst>
              <a:path extrusionOk="0" h="290194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deaf0d618d_0_851"/>
          <p:cNvSpPr/>
          <p:nvPr/>
        </p:nvSpPr>
        <p:spPr>
          <a:xfrm>
            <a:off x="1015974" y="5214662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deaf0d618d_0_851"/>
          <p:cNvSpPr/>
          <p:nvPr/>
        </p:nvSpPr>
        <p:spPr>
          <a:xfrm>
            <a:off x="13220789" y="187769"/>
            <a:ext cx="287019" cy="287020"/>
          </a:xfrm>
          <a:custGeom>
            <a:rect b="b" l="l" r="r" t="t"/>
            <a:pathLst>
              <a:path extrusionOk="0" h="287020" w="287019">
                <a:moveTo>
                  <a:pt x="286651" y="245884"/>
                </a:moveTo>
                <a:lnTo>
                  <a:pt x="184162" y="143408"/>
                </a:lnTo>
                <a:lnTo>
                  <a:pt x="286639" y="40894"/>
                </a:lnTo>
                <a:lnTo>
                  <a:pt x="245859" y="139"/>
                </a:lnTo>
                <a:lnTo>
                  <a:pt x="143395" y="102641"/>
                </a:lnTo>
                <a:lnTo>
                  <a:pt x="40767" y="0"/>
                </a:lnTo>
                <a:lnTo>
                  <a:pt x="0" y="40779"/>
                </a:lnTo>
                <a:lnTo>
                  <a:pt x="102628" y="143421"/>
                </a:lnTo>
                <a:lnTo>
                  <a:pt x="25" y="246062"/>
                </a:lnTo>
                <a:lnTo>
                  <a:pt x="40805" y="286816"/>
                </a:lnTo>
                <a:lnTo>
                  <a:pt x="143395" y="184188"/>
                </a:lnTo>
                <a:lnTo>
                  <a:pt x="245872" y="286651"/>
                </a:lnTo>
                <a:lnTo>
                  <a:pt x="286651" y="245884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deaf0d618d_0_851"/>
          <p:cNvSpPr/>
          <p:nvPr/>
        </p:nvSpPr>
        <p:spPr>
          <a:xfrm>
            <a:off x="14249031" y="187718"/>
            <a:ext cx="287019" cy="287655"/>
          </a:xfrm>
          <a:custGeom>
            <a:rect b="b" l="l" r="r" t="t"/>
            <a:pathLst>
              <a:path extrusionOk="0" h="287655" w="287019">
                <a:moveTo>
                  <a:pt x="286651" y="41148"/>
                </a:moveTo>
                <a:lnTo>
                  <a:pt x="245884" y="381"/>
                </a:lnTo>
                <a:lnTo>
                  <a:pt x="143510" y="102755"/>
                </a:lnTo>
                <a:lnTo>
                  <a:pt x="40767" y="0"/>
                </a:lnTo>
                <a:lnTo>
                  <a:pt x="0" y="40779"/>
                </a:lnTo>
                <a:lnTo>
                  <a:pt x="102743" y="143522"/>
                </a:lnTo>
                <a:lnTo>
                  <a:pt x="0" y="246253"/>
                </a:lnTo>
                <a:lnTo>
                  <a:pt x="40767" y="287032"/>
                </a:lnTo>
                <a:lnTo>
                  <a:pt x="143510" y="184289"/>
                </a:lnTo>
                <a:lnTo>
                  <a:pt x="245884" y="286651"/>
                </a:lnTo>
                <a:lnTo>
                  <a:pt x="286651" y="245884"/>
                </a:lnTo>
                <a:lnTo>
                  <a:pt x="184277" y="143522"/>
                </a:lnTo>
                <a:lnTo>
                  <a:pt x="286651" y="41148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deaf0d618d_0_851"/>
          <p:cNvSpPr/>
          <p:nvPr/>
        </p:nvSpPr>
        <p:spPr>
          <a:xfrm>
            <a:off x="15277288" y="187680"/>
            <a:ext cx="287019" cy="287655"/>
          </a:xfrm>
          <a:custGeom>
            <a:rect b="b" l="l" r="r" t="t"/>
            <a:pathLst>
              <a:path extrusionOk="0" h="287655" w="287019">
                <a:moveTo>
                  <a:pt x="286677" y="41363"/>
                </a:moveTo>
                <a:lnTo>
                  <a:pt x="245910" y="584"/>
                </a:lnTo>
                <a:lnTo>
                  <a:pt x="143624" y="102870"/>
                </a:lnTo>
                <a:lnTo>
                  <a:pt x="40767" y="0"/>
                </a:lnTo>
                <a:lnTo>
                  <a:pt x="0" y="40767"/>
                </a:lnTo>
                <a:lnTo>
                  <a:pt x="102857" y="143637"/>
                </a:lnTo>
                <a:lnTo>
                  <a:pt x="25" y="246468"/>
                </a:lnTo>
                <a:lnTo>
                  <a:pt x="40805" y="287235"/>
                </a:lnTo>
                <a:lnTo>
                  <a:pt x="143637" y="184404"/>
                </a:lnTo>
                <a:lnTo>
                  <a:pt x="245872" y="286639"/>
                </a:lnTo>
                <a:lnTo>
                  <a:pt x="286639" y="245872"/>
                </a:lnTo>
                <a:lnTo>
                  <a:pt x="184404" y="143637"/>
                </a:lnTo>
                <a:lnTo>
                  <a:pt x="286677" y="4136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deaf0d618d_0_851"/>
          <p:cNvSpPr/>
          <p:nvPr/>
        </p:nvSpPr>
        <p:spPr>
          <a:xfrm>
            <a:off x="15791473" y="701014"/>
            <a:ext cx="287019" cy="287019"/>
          </a:xfrm>
          <a:custGeom>
            <a:rect b="b" l="l" r="r" t="t"/>
            <a:pathLst>
              <a:path extrusionOk="0" h="287019" w="287019">
                <a:moveTo>
                  <a:pt x="286651" y="40767"/>
                </a:moveTo>
                <a:lnTo>
                  <a:pt x="245872" y="0"/>
                </a:lnTo>
                <a:lnTo>
                  <a:pt x="143217" y="102692"/>
                </a:lnTo>
                <a:lnTo>
                  <a:pt x="40779" y="241"/>
                </a:lnTo>
                <a:lnTo>
                  <a:pt x="0" y="41008"/>
                </a:lnTo>
                <a:lnTo>
                  <a:pt x="102450" y="143471"/>
                </a:lnTo>
                <a:lnTo>
                  <a:pt x="38" y="245922"/>
                </a:lnTo>
                <a:lnTo>
                  <a:pt x="40805" y="286689"/>
                </a:lnTo>
                <a:lnTo>
                  <a:pt x="143217" y="184238"/>
                </a:lnTo>
                <a:lnTo>
                  <a:pt x="245884" y="286893"/>
                </a:lnTo>
                <a:lnTo>
                  <a:pt x="286651" y="246126"/>
                </a:lnTo>
                <a:lnTo>
                  <a:pt x="183984" y="143471"/>
                </a:lnTo>
                <a:lnTo>
                  <a:pt x="286651" y="40767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deaf0d618d_0_851"/>
          <p:cNvSpPr/>
          <p:nvPr/>
        </p:nvSpPr>
        <p:spPr>
          <a:xfrm>
            <a:off x="14763103" y="700937"/>
            <a:ext cx="287019" cy="287655"/>
          </a:xfrm>
          <a:custGeom>
            <a:rect b="b" l="l" r="r" t="t"/>
            <a:pathLst>
              <a:path extrusionOk="0" h="287655" w="287019">
                <a:moveTo>
                  <a:pt x="286651" y="41262"/>
                </a:moveTo>
                <a:lnTo>
                  <a:pt x="245884" y="495"/>
                </a:lnTo>
                <a:lnTo>
                  <a:pt x="143573" y="102806"/>
                </a:lnTo>
                <a:lnTo>
                  <a:pt x="40767" y="0"/>
                </a:lnTo>
                <a:lnTo>
                  <a:pt x="0" y="40767"/>
                </a:lnTo>
                <a:lnTo>
                  <a:pt x="102806" y="143573"/>
                </a:lnTo>
                <a:lnTo>
                  <a:pt x="0" y="246367"/>
                </a:lnTo>
                <a:lnTo>
                  <a:pt x="40767" y="287147"/>
                </a:lnTo>
                <a:lnTo>
                  <a:pt x="143573" y="184340"/>
                </a:lnTo>
                <a:lnTo>
                  <a:pt x="245884" y="286639"/>
                </a:lnTo>
                <a:lnTo>
                  <a:pt x="286651" y="245872"/>
                </a:lnTo>
                <a:lnTo>
                  <a:pt x="184340" y="143573"/>
                </a:lnTo>
                <a:lnTo>
                  <a:pt x="286651" y="41262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deaf0d618d_0_851"/>
          <p:cNvSpPr/>
          <p:nvPr/>
        </p:nvSpPr>
        <p:spPr>
          <a:xfrm>
            <a:off x="13734859" y="700976"/>
            <a:ext cx="287019" cy="287655"/>
          </a:xfrm>
          <a:custGeom>
            <a:rect b="b" l="l" r="r" t="t"/>
            <a:pathLst>
              <a:path extrusionOk="0" h="287655" w="287019">
                <a:moveTo>
                  <a:pt x="286639" y="41173"/>
                </a:moveTo>
                <a:lnTo>
                  <a:pt x="245872" y="406"/>
                </a:lnTo>
                <a:lnTo>
                  <a:pt x="143510" y="102768"/>
                </a:lnTo>
                <a:lnTo>
                  <a:pt x="40767" y="0"/>
                </a:lnTo>
                <a:lnTo>
                  <a:pt x="0" y="40779"/>
                </a:lnTo>
                <a:lnTo>
                  <a:pt x="102743" y="143535"/>
                </a:lnTo>
                <a:lnTo>
                  <a:pt x="0" y="246278"/>
                </a:lnTo>
                <a:lnTo>
                  <a:pt x="40767" y="287058"/>
                </a:lnTo>
                <a:lnTo>
                  <a:pt x="143510" y="184302"/>
                </a:lnTo>
                <a:lnTo>
                  <a:pt x="245872" y="286651"/>
                </a:lnTo>
                <a:lnTo>
                  <a:pt x="286639" y="245884"/>
                </a:lnTo>
                <a:lnTo>
                  <a:pt x="184277" y="143535"/>
                </a:lnTo>
                <a:lnTo>
                  <a:pt x="286639" y="4117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deaf0d618d_0_851"/>
          <p:cNvSpPr/>
          <p:nvPr/>
        </p:nvSpPr>
        <p:spPr>
          <a:xfrm>
            <a:off x="13220752" y="1195120"/>
            <a:ext cx="287019" cy="287019"/>
          </a:xfrm>
          <a:custGeom>
            <a:rect b="b" l="l" r="r" t="t"/>
            <a:pathLst>
              <a:path extrusionOk="0" h="287019" w="287019">
                <a:moveTo>
                  <a:pt x="286727" y="40970"/>
                </a:moveTo>
                <a:lnTo>
                  <a:pt x="245960" y="203"/>
                </a:lnTo>
                <a:lnTo>
                  <a:pt x="143484" y="102717"/>
                </a:lnTo>
                <a:lnTo>
                  <a:pt x="40779" y="0"/>
                </a:lnTo>
                <a:lnTo>
                  <a:pt x="0" y="40767"/>
                </a:lnTo>
                <a:lnTo>
                  <a:pt x="102717" y="143497"/>
                </a:lnTo>
                <a:lnTo>
                  <a:pt x="114" y="246126"/>
                </a:lnTo>
                <a:lnTo>
                  <a:pt x="40894" y="286893"/>
                </a:lnTo>
                <a:lnTo>
                  <a:pt x="143484" y="184264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251" y="143484"/>
                </a:lnTo>
                <a:lnTo>
                  <a:pt x="286727" y="4097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deaf0d618d_0_851"/>
          <p:cNvSpPr/>
          <p:nvPr/>
        </p:nvSpPr>
        <p:spPr>
          <a:xfrm>
            <a:off x="14249006" y="1195069"/>
            <a:ext cx="287019" cy="287655"/>
          </a:xfrm>
          <a:custGeom>
            <a:rect b="b" l="l" r="r" t="t"/>
            <a:pathLst>
              <a:path extrusionOk="0" h="287655" w="287019">
                <a:moveTo>
                  <a:pt x="286740" y="41363"/>
                </a:moveTo>
                <a:lnTo>
                  <a:pt x="245973" y="596"/>
                </a:lnTo>
                <a:lnTo>
                  <a:pt x="143662" y="102895"/>
                </a:lnTo>
                <a:lnTo>
                  <a:pt x="40767" y="0"/>
                </a:lnTo>
                <a:lnTo>
                  <a:pt x="0" y="40767"/>
                </a:lnTo>
                <a:lnTo>
                  <a:pt x="102895" y="143662"/>
                </a:lnTo>
                <a:lnTo>
                  <a:pt x="88" y="246468"/>
                </a:lnTo>
                <a:lnTo>
                  <a:pt x="40855" y="287248"/>
                </a:lnTo>
                <a:lnTo>
                  <a:pt x="143662" y="184442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429" y="143675"/>
                </a:lnTo>
                <a:lnTo>
                  <a:pt x="286740" y="41363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deaf0d618d_0_851"/>
          <p:cNvSpPr/>
          <p:nvPr/>
        </p:nvSpPr>
        <p:spPr>
          <a:xfrm>
            <a:off x="15277250" y="1195120"/>
            <a:ext cx="287019" cy="287655"/>
          </a:xfrm>
          <a:custGeom>
            <a:rect b="b" l="l" r="r" t="t"/>
            <a:pathLst>
              <a:path extrusionOk="0" h="287655" w="287019">
                <a:moveTo>
                  <a:pt x="286651" y="41338"/>
                </a:moveTo>
                <a:lnTo>
                  <a:pt x="245884" y="571"/>
                </a:lnTo>
                <a:lnTo>
                  <a:pt x="143611" y="102844"/>
                </a:lnTo>
                <a:lnTo>
                  <a:pt x="40779" y="0"/>
                </a:lnTo>
                <a:lnTo>
                  <a:pt x="0" y="40767"/>
                </a:lnTo>
                <a:lnTo>
                  <a:pt x="102831" y="143611"/>
                </a:lnTo>
                <a:lnTo>
                  <a:pt x="0" y="246443"/>
                </a:lnTo>
                <a:lnTo>
                  <a:pt x="40779" y="287223"/>
                </a:lnTo>
                <a:lnTo>
                  <a:pt x="143611" y="184391"/>
                </a:lnTo>
                <a:lnTo>
                  <a:pt x="245884" y="286651"/>
                </a:lnTo>
                <a:lnTo>
                  <a:pt x="286651" y="245872"/>
                </a:lnTo>
                <a:lnTo>
                  <a:pt x="184378" y="143611"/>
                </a:lnTo>
                <a:lnTo>
                  <a:pt x="286651" y="41338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3" name="Google Shape;463;gdeaf0d618d_0_8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91641" y="755028"/>
            <a:ext cx="144581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gdeaf0d618d_0_8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20016" y="754979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gdeaf0d618d_0_8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348264" y="755028"/>
            <a:ext cx="144581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gdeaf0d618d_0_8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05844" y="243605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gdeaf0d618d_0_8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834220" y="243556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gdeaf0d618d_0_8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862467" y="243630"/>
            <a:ext cx="144582" cy="14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gdeaf0d618d_0_8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05811" y="1266551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gdeaf0d618d_0_8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34188" y="1266625"/>
            <a:ext cx="144582" cy="14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gdeaf0d618d_0_8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862436" y="1266575"/>
            <a:ext cx="144582" cy="14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gdeaf0d618d_0_85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88692" y="4165600"/>
            <a:ext cx="6790591" cy="3988669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gdeaf0d618d_0_851"/>
          <p:cNvSpPr txBox="1"/>
          <p:nvPr/>
        </p:nvSpPr>
        <p:spPr>
          <a:xfrm>
            <a:off x="1015975" y="1073100"/>
            <a:ext cx="9825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São arquivos utilizados para realizar uma apresentação do projeto e passar instruções básicas sobre a sua implementação e utilização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gdeaf0d618d_0_851"/>
          <p:cNvSpPr txBox="1"/>
          <p:nvPr/>
        </p:nvSpPr>
        <p:spPr>
          <a:xfrm>
            <a:off x="1482925" y="2450975"/>
            <a:ext cx="10146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É importante que o documento seja facilmente compreendido e compacto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gdeaf0d618d_0_851"/>
          <p:cNvSpPr txBox="1"/>
          <p:nvPr/>
        </p:nvSpPr>
        <p:spPr>
          <a:xfrm>
            <a:off x="1482925" y="3695650"/>
            <a:ext cx="7111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Não omita informações, mas também evite se alongar nas explicações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gdeaf0d618d_0_851"/>
          <p:cNvSpPr/>
          <p:nvPr/>
        </p:nvSpPr>
        <p:spPr>
          <a:xfrm>
            <a:off x="1015974" y="2598387"/>
            <a:ext cx="259080" cy="290195"/>
          </a:xfrm>
          <a:custGeom>
            <a:rect b="b" l="l" r="r" t="t"/>
            <a:pathLst>
              <a:path extrusionOk="0" h="290195" w="259080">
                <a:moveTo>
                  <a:pt x="129332" y="289625"/>
                </a:moveTo>
                <a:lnTo>
                  <a:pt x="258665" y="144812"/>
                </a:lnTo>
                <a:lnTo>
                  <a:pt x="129332" y="0"/>
                </a:lnTo>
                <a:lnTo>
                  <a:pt x="0" y="144812"/>
                </a:lnTo>
                <a:lnTo>
                  <a:pt x="129332" y="289625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deaf0d618d_0_851"/>
          <p:cNvSpPr txBox="1"/>
          <p:nvPr/>
        </p:nvSpPr>
        <p:spPr>
          <a:xfrm>
            <a:off x="1482925" y="5029200"/>
            <a:ext cx="7482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possível utilizar markdowns para melhorar a legibilidade do arquivo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deaf0d618d_0_882"/>
          <p:cNvSpPr/>
          <p:nvPr/>
        </p:nvSpPr>
        <p:spPr>
          <a:xfrm>
            <a:off x="0" y="0"/>
            <a:ext cx="16256000" cy="9144000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1C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deaf0d618d_0_882"/>
          <p:cNvSpPr/>
          <p:nvPr/>
        </p:nvSpPr>
        <p:spPr>
          <a:xfrm>
            <a:off x="3509734" y="8137842"/>
            <a:ext cx="681989" cy="681990"/>
          </a:xfrm>
          <a:custGeom>
            <a:rect b="b" l="l" r="r" t="t"/>
            <a:pathLst>
              <a:path extrusionOk="0" h="681990" w="681989">
                <a:moveTo>
                  <a:pt x="681380" y="584466"/>
                </a:moveTo>
                <a:lnTo>
                  <a:pt x="437680" y="340779"/>
                </a:lnTo>
                <a:lnTo>
                  <a:pt x="681316" y="97078"/>
                </a:lnTo>
                <a:lnTo>
                  <a:pt x="584390" y="177"/>
                </a:lnTo>
                <a:lnTo>
                  <a:pt x="340779" y="243878"/>
                </a:lnTo>
                <a:lnTo>
                  <a:pt x="96913" y="0"/>
                </a:lnTo>
                <a:lnTo>
                  <a:pt x="0" y="96913"/>
                </a:lnTo>
                <a:lnTo>
                  <a:pt x="243878" y="340804"/>
                </a:lnTo>
                <a:lnTo>
                  <a:pt x="25" y="584758"/>
                </a:lnTo>
                <a:lnTo>
                  <a:pt x="96951" y="681647"/>
                </a:lnTo>
                <a:lnTo>
                  <a:pt x="340791" y="437718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deaf0d618d_0_882"/>
          <p:cNvSpPr/>
          <p:nvPr/>
        </p:nvSpPr>
        <p:spPr>
          <a:xfrm>
            <a:off x="5953938" y="8137715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93" y="584466"/>
                </a:moveTo>
                <a:lnTo>
                  <a:pt x="437845" y="340931"/>
                </a:lnTo>
                <a:lnTo>
                  <a:pt x="681316" y="97370"/>
                </a:lnTo>
                <a:lnTo>
                  <a:pt x="584390" y="469"/>
                </a:lnTo>
                <a:lnTo>
                  <a:pt x="340931" y="244017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44"/>
                </a:lnTo>
                <a:lnTo>
                  <a:pt x="25" y="585050"/>
                </a:lnTo>
                <a:lnTo>
                  <a:pt x="96951" y="681939"/>
                </a:lnTo>
                <a:lnTo>
                  <a:pt x="340944" y="437857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deaf0d618d_0_882"/>
          <p:cNvSpPr/>
          <p:nvPr/>
        </p:nvSpPr>
        <p:spPr>
          <a:xfrm>
            <a:off x="8398459" y="8137308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80" y="96913"/>
                </a:moveTo>
                <a:lnTo>
                  <a:pt x="584466" y="0"/>
                </a:lnTo>
                <a:lnTo>
                  <a:pt x="340093" y="244373"/>
                </a:lnTo>
                <a:lnTo>
                  <a:pt x="96913" y="1193"/>
                </a:lnTo>
                <a:lnTo>
                  <a:pt x="0" y="98107"/>
                </a:lnTo>
                <a:lnTo>
                  <a:pt x="243179" y="341287"/>
                </a:lnTo>
                <a:lnTo>
                  <a:pt x="0" y="584466"/>
                </a:lnTo>
                <a:lnTo>
                  <a:pt x="96913" y="681380"/>
                </a:lnTo>
                <a:lnTo>
                  <a:pt x="340093" y="438200"/>
                </a:lnTo>
                <a:lnTo>
                  <a:pt x="584466" y="682574"/>
                </a:lnTo>
                <a:lnTo>
                  <a:pt x="681380" y="585660"/>
                </a:lnTo>
                <a:lnTo>
                  <a:pt x="437007" y="341287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deaf0d618d_0_882"/>
          <p:cNvSpPr/>
          <p:nvPr/>
        </p:nvSpPr>
        <p:spPr>
          <a:xfrm>
            <a:off x="10842663" y="8137423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80" y="96913"/>
                </a:moveTo>
                <a:lnTo>
                  <a:pt x="584466" y="0"/>
                </a:lnTo>
                <a:lnTo>
                  <a:pt x="340207" y="244259"/>
                </a:lnTo>
                <a:lnTo>
                  <a:pt x="96913" y="952"/>
                </a:lnTo>
                <a:lnTo>
                  <a:pt x="0" y="97866"/>
                </a:lnTo>
                <a:lnTo>
                  <a:pt x="243293" y="341172"/>
                </a:lnTo>
                <a:lnTo>
                  <a:pt x="0" y="584466"/>
                </a:lnTo>
                <a:lnTo>
                  <a:pt x="96913" y="681380"/>
                </a:lnTo>
                <a:lnTo>
                  <a:pt x="340207" y="438086"/>
                </a:lnTo>
                <a:lnTo>
                  <a:pt x="584466" y="682332"/>
                </a:lnTo>
                <a:lnTo>
                  <a:pt x="681380" y="585419"/>
                </a:lnTo>
                <a:lnTo>
                  <a:pt x="437121" y="341172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deaf0d618d_0_882"/>
          <p:cNvSpPr/>
          <p:nvPr/>
        </p:nvSpPr>
        <p:spPr>
          <a:xfrm>
            <a:off x="12064531" y="6963194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558" y="585076"/>
                </a:moveTo>
                <a:lnTo>
                  <a:pt x="437375" y="340893"/>
                </a:lnTo>
                <a:lnTo>
                  <a:pt x="681291" y="96901"/>
                </a:lnTo>
                <a:lnTo>
                  <a:pt x="584365" y="0"/>
                </a:lnTo>
                <a:lnTo>
                  <a:pt x="340474" y="243992"/>
                </a:lnTo>
                <a:lnTo>
                  <a:pt x="97091" y="596"/>
                </a:lnTo>
                <a:lnTo>
                  <a:pt x="177" y="97510"/>
                </a:lnTo>
                <a:lnTo>
                  <a:pt x="243560" y="340918"/>
                </a:lnTo>
                <a:lnTo>
                  <a:pt x="0" y="584581"/>
                </a:lnTo>
                <a:lnTo>
                  <a:pt x="96926" y="681469"/>
                </a:lnTo>
                <a:lnTo>
                  <a:pt x="340474" y="437832"/>
                </a:lnTo>
                <a:lnTo>
                  <a:pt x="584644" y="681990"/>
                </a:lnTo>
                <a:lnTo>
                  <a:pt x="681558" y="5850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deaf0d618d_0_882"/>
          <p:cNvSpPr/>
          <p:nvPr/>
        </p:nvSpPr>
        <p:spPr>
          <a:xfrm>
            <a:off x="9620288" y="6962470"/>
            <a:ext cx="681990" cy="683259"/>
          </a:xfrm>
          <a:custGeom>
            <a:rect b="b" l="l" r="r" t="t"/>
            <a:pathLst>
              <a:path extrusionOk="0" h="683259" w="681990">
                <a:moveTo>
                  <a:pt x="681583" y="585876"/>
                </a:moveTo>
                <a:lnTo>
                  <a:pt x="436994" y="341299"/>
                </a:lnTo>
                <a:lnTo>
                  <a:pt x="681380" y="96913"/>
                </a:lnTo>
                <a:lnTo>
                  <a:pt x="584466" y="0"/>
                </a:lnTo>
                <a:lnTo>
                  <a:pt x="340080" y="244386"/>
                </a:lnTo>
                <a:lnTo>
                  <a:pt x="97116" y="1409"/>
                </a:lnTo>
                <a:lnTo>
                  <a:pt x="203" y="98323"/>
                </a:lnTo>
                <a:lnTo>
                  <a:pt x="243179" y="341299"/>
                </a:lnTo>
                <a:lnTo>
                  <a:pt x="0" y="584479"/>
                </a:lnTo>
                <a:lnTo>
                  <a:pt x="96913" y="681393"/>
                </a:lnTo>
                <a:lnTo>
                  <a:pt x="340093" y="438213"/>
                </a:lnTo>
                <a:lnTo>
                  <a:pt x="584669" y="682790"/>
                </a:lnTo>
                <a:lnTo>
                  <a:pt x="681583" y="5858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deaf0d618d_0_882"/>
          <p:cNvSpPr/>
          <p:nvPr/>
        </p:nvSpPr>
        <p:spPr>
          <a:xfrm>
            <a:off x="7176287" y="6962444"/>
            <a:ext cx="681990" cy="683259"/>
          </a:xfrm>
          <a:custGeom>
            <a:rect b="b" l="l" r="r" t="t"/>
            <a:pathLst>
              <a:path extrusionOk="0" h="683259" w="681990">
                <a:moveTo>
                  <a:pt x="681380" y="96913"/>
                </a:moveTo>
                <a:lnTo>
                  <a:pt x="584466" y="0"/>
                </a:lnTo>
                <a:lnTo>
                  <a:pt x="340004" y="244462"/>
                </a:lnTo>
                <a:lnTo>
                  <a:pt x="96913" y="1358"/>
                </a:lnTo>
                <a:lnTo>
                  <a:pt x="0" y="98272"/>
                </a:lnTo>
                <a:lnTo>
                  <a:pt x="243090" y="341376"/>
                </a:lnTo>
                <a:lnTo>
                  <a:pt x="0" y="584466"/>
                </a:lnTo>
                <a:lnTo>
                  <a:pt x="96913" y="681380"/>
                </a:lnTo>
                <a:lnTo>
                  <a:pt x="340004" y="438289"/>
                </a:lnTo>
                <a:lnTo>
                  <a:pt x="584466" y="682739"/>
                </a:lnTo>
                <a:lnTo>
                  <a:pt x="681380" y="585825"/>
                </a:lnTo>
                <a:lnTo>
                  <a:pt x="436918" y="341376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deaf0d618d_0_882"/>
          <p:cNvSpPr/>
          <p:nvPr/>
        </p:nvSpPr>
        <p:spPr>
          <a:xfrm>
            <a:off x="4731804" y="6962761"/>
            <a:ext cx="681989" cy="681990"/>
          </a:xfrm>
          <a:custGeom>
            <a:rect b="b" l="l" r="r" t="t"/>
            <a:pathLst>
              <a:path extrusionOk="0" h="681990" w="681989">
                <a:moveTo>
                  <a:pt x="681570" y="584479"/>
                </a:moveTo>
                <a:lnTo>
                  <a:pt x="437832" y="340753"/>
                </a:lnTo>
                <a:lnTo>
                  <a:pt x="681304" y="97205"/>
                </a:lnTo>
                <a:lnTo>
                  <a:pt x="584377" y="317"/>
                </a:lnTo>
                <a:lnTo>
                  <a:pt x="340918" y="243840"/>
                </a:lnTo>
                <a:lnTo>
                  <a:pt x="97091" y="0"/>
                </a:lnTo>
                <a:lnTo>
                  <a:pt x="177" y="96913"/>
                </a:lnTo>
                <a:lnTo>
                  <a:pt x="244030" y="340779"/>
                </a:lnTo>
                <a:lnTo>
                  <a:pt x="0" y="584885"/>
                </a:lnTo>
                <a:lnTo>
                  <a:pt x="96939" y="681786"/>
                </a:lnTo>
                <a:lnTo>
                  <a:pt x="340944" y="437692"/>
                </a:lnTo>
                <a:lnTo>
                  <a:pt x="584657" y="681380"/>
                </a:lnTo>
                <a:lnTo>
                  <a:pt x="681570" y="58447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deaf0d618d_0_882"/>
          <p:cNvSpPr/>
          <p:nvPr/>
        </p:nvSpPr>
        <p:spPr>
          <a:xfrm>
            <a:off x="12233923" y="8346084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81" y="156591"/>
                </a:lnTo>
                <a:lnTo>
                  <a:pt x="16014" y="1511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87" y="329184"/>
                </a:lnTo>
                <a:lnTo>
                  <a:pt x="187096" y="172605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deaf0d618d_0_882"/>
          <p:cNvSpPr/>
          <p:nvPr/>
        </p:nvSpPr>
        <p:spPr>
          <a:xfrm>
            <a:off x="9789414" y="8346211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107" y="156565"/>
                </a:lnTo>
                <a:lnTo>
                  <a:pt x="16014" y="1473"/>
                </a:lnTo>
                <a:lnTo>
                  <a:pt x="0" y="17487"/>
                </a:lnTo>
                <a:lnTo>
                  <a:pt x="155092" y="172580"/>
                </a:lnTo>
                <a:lnTo>
                  <a:pt x="0" y="327672"/>
                </a:lnTo>
                <a:lnTo>
                  <a:pt x="16014" y="343687"/>
                </a:lnTo>
                <a:lnTo>
                  <a:pt x="171107" y="188595"/>
                </a:lnTo>
                <a:lnTo>
                  <a:pt x="327672" y="345160"/>
                </a:lnTo>
                <a:lnTo>
                  <a:pt x="343687" y="329145"/>
                </a:lnTo>
                <a:lnTo>
                  <a:pt x="187121" y="17258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deaf0d618d_0_882"/>
          <p:cNvSpPr/>
          <p:nvPr/>
        </p:nvSpPr>
        <p:spPr>
          <a:xfrm>
            <a:off x="7345210" y="8346046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74" y="16014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14" y="1549"/>
                </a:lnTo>
                <a:lnTo>
                  <a:pt x="0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14" y="343687"/>
                </a:lnTo>
                <a:lnTo>
                  <a:pt x="171056" y="188633"/>
                </a:lnTo>
                <a:lnTo>
                  <a:pt x="327672" y="345236"/>
                </a:lnTo>
                <a:lnTo>
                  <a:pt x="343674" y="329222"/>
                </a:lnTo>
                <a:lnTo>
                  <a:pt x="187071" y="172618"/>
                </a:lnTo>
                <a:lnTo>
                  <a:pt x="343674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deaf0d618d_0_882"/>
          <p:cNvSpPr/>
          <p:nvPr/>
        </p:nvSpPr>
        <p:spPr>
          <a:xfrm>
            <a:off x="4900688" y="8345678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903" y="16002"/>
                </a:moveTo>
                <a:lnTo>
                  <a:pt x="327888" y="0"/>
                </a:lnTo>
                <a:lnTo>
                  <a:pt x="170942" y="156946"/>
                </a:lnTo>
                <a:lnTo>
                  <a:pt x="16014" y="2006"/>
                </a:lnTo>
                <a:lnTo>
                  <a:pt x="0" y="18021"/>
                </a:lnTo>
                <a:lnTo>
                  <a:pt x="154927" y="172961"/>
                </a:lnTo>
                <a:lnTo>
                  <a:pt x="215" y="327672"/>
                </a:lnTo>
                <a:lnTo>
                  <a:pt x="16230" y="343674"/>
                </a:lnTo>
                <a:lnTo>
                  <a:pt x="170942" y="188963"/>
                </a:lnTo>
                <a:lnTo>
                  <a:pt x="327672" y="345694"/>
                </a:lnTo>
                <a:lnTo>
                  <a:pt x="343674" y="329679"/>
                </a:lnTo>
                <a:lnTo>
                  <a:pt x="186944" y="172961"/>
                </a:lnTo>
                <a:lnTo>
                  <a:pt x="343903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deaf0d618d_0_882"/>
          <p:cNvSpPr/>
          <p:nvPr/>
        </p:nvSpPr>
        <p:spPr>
          <a:xfrm>
            <a:off x="11011713" y="7130135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81" y="156591"/>
                </a:lnTo>
                <a:lnTo>
                  <a:pt x="16014" y="1524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87" y="329196"/>
                </a:lnTo>
                <a:lnTo>
                  <a:pt x="187096" y="172605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deaf0d618d_0_882"/>
          <p:cNvSpPr/>
          <p:nvPr/>
        </p:nvSpPr>
        <p:spPr>
          <a:xfrm>
            <a:off x="8567204" y="7129932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74" y="16002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02" y="1549"/>
                </a:lnTo>
                <a:lnTo>
                  <a:pt x="0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02" y="343674"/>
                </a:lnTo>
                <a:lnTo>
                  <a:pt x="171056" y="188620"/>
                </a:lnTo>
                <a:lnTo>
                  <a:pt x="327672" y="345236"/>
                </a:lnTo>
                <a:lnTo>
                  <a:pt x="343674" y="329222"/>
                </a:lnTo>
                <a:lnTo>
                  <a:pt x="187058" y="172618"/>
                </a:lnTo>
                <a:lnTo>
                  <a:pt x="343674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deaf0d618d_0_882"/>
          <p:cNvSpPr/>
          <p:nvPr/>
        </p:nvSpPr>
        <p:spPr>
          <a:xfrm>
            <a:off x="6122987" y="7129767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674" y="16014"/>
                </a:moveTo>
                <a:lnTo>
                  <a:pt x="327672" y="0"/>
                </a:lnTo>
                <a:lnTo>
                  <a:pt x="170916" y="156756"/>
                </a:lnTo>
                <a:lnTo>
                  <a:pt x="16002" y="1841"/>
                </a:lnTo>
                <a:lnTo>
                  <a:pt x="0" y="17843"/>
                </a:lnTo>
                <a:lnTo>
                  <a:pt x="154914" y="172758"/>
                </a:lnTo>
                <a:lnTo>
                  <a:pt x="0" y="327672"/>
                </a:lnTo>
                <a:lnTo>
                  <a:pt x="16002" y="343674"/>
                </a:lnTo>
                <a:lnTo>
                  <a:pt x="170916" y="188772"/>
                </a:lnTo>
                <a:lnTo>
                  <a:pt x="327672" y="345516"/>
                </a:lnTo>
                <a:lnTo>
                  <a:pt x="343674" y="329514"/>
                </a:lnTo>
                <a:lnTo>
                  <a:pt x="186918" y="172770"/>
                </a:lnTo>
                <a:lnTo>
                  <a:pt x="343674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deaf0d618d_0_882"/>
          <p:cNvSpPr/>
          <p:nvPr/>
        </p:nvSpPr>
        <p:spPr>
          <a:xfrm>
            <a:off x="3678466" y="7129932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687" y="16002"/>
                </a:moveTo>
                <a:lnTo>
                  <a:pt x="327672" y="0"/>
                </a:lnTo>
                <a:lnTo>
                  <a:pt x="170942" y="156730"/>
                </a:lnTo>
                <a:lnTo>
                  <a:pt x="16014" y="1803"/>
                </a:lnTo>
                <a:lnTo>
                  <a:pt x="12" y="17818"/>
                </a:lnTo>
                <a:lnTo>
                  <a:pt x="154927" y="172745"/>
                </a:lnTo>
                <a:lnTo>
                  <a:pt x="0" y="327672"/>
                </a:lnTo>
                <a:lnTo>
                  <a:pt x="16014" y="343674"/>
                </a:lnTo>
                <a:lnTo>
                  <a:pt x="170929" y="188760"/>
                </a:lnTo>
                <a:lnTo>
                  <a:pt x="327672" y="345490"/>
                </a:lnTo>
                <a:lnTo>
                  <a:pt x="343687" y="329476"/>
                </a:lnTo>
                <a:lnTo>
                  <a:pt x="186944" y="172745"/>
                </a:lnTo>
                <a:lnTo>
                  <a:pt x="343687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deaf0d618d_0_882"/>
          <p:cNvSpPr/>
          <p:nvPr/>
        </p:nvSpPr>
        <p:spPr>
          <a:xfrm>
            <a:off x="12064861" y="1536813"/>
            <a:ext cx="681990" cy="681989"/>
          </a:xfrm>
          <a:custGeom>
            <a:rect b="b" l="l" r="r" t="t"/>
            <a:pathLst>
              <a:path extrusionOk="0" h="681989" w="681990">
                <a:moveTo>
                  <a:pt x="681380" y="584898"/>
                </a:moveTo>
                <a:lnTo>
                  <a:pt x="437375" y="340906"/>
                </a:lnTo>
                <a:lnTo>
                  <a:pt x="681316" y="96888"/>
                </a:lnTo>
                <a:lnTo>
                  <a:pt x="584390" y="0"/>
                </a:lnTo>
                <a:lnTo>
                  <a:pt x="340474" y="244005"/>
                </a:lnTo>
                <a:lnTo>
                  <a:pt x="96913" y="431"/>
                </a:lnTo>
                <a:lnTo>
                  <a:pt x="0" y="97345"/>
                </a:lnTo>
                <a:lnTo>
                  <a:pt x="243573" y="340931"/>
                </a:lnTo>
                <a:lnTo>
                  <a:pt x="25" y="584568"/>
                </a:lnTo>
                <a:lnTo>
                  <a:pt x="96951" y="681469"/>
                </a:lnTo>
                <a:lnTo>
                  <a:pt x="340487" y="437845"/>
                </a:lnTo>
                <a:lnTo>
                  <a:pt x="584466" y="681812"/>
                </a:lnTo>
                <a:lnTo>
                  <a:pt x="681380" y="584898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deaf0d618d_0_882"/>
          <p:cNvSpPr/>
          <p:nvPr/>
        </p:nvSpPr>
        <p:spPr>
          <a:xfrm>
            <a:off x="9620339" y="1536458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697" y="585343"/>
                </a:moveTo>
                <a:lnTo>
                  <a:pt x="437311" y="340982"/>
                </a:lnTo>
                <a:lnTo>
                  <a:pt x="681393" y="96913"/>
                </a:lnTo>
                <a:lnTo>
                  <a:pt x="584479" y="0"/>
                </a:lnTo>
                <a:lnTo>
                  <a:pt x="340398" y="244068"/>
                </a:lnTo>
                <a:lnTo>
                  <a:pt x="97218" y="876"/>
                </a:lnTo>
                <a:lnTo>
                  <a:pt x="304" y="97777"/>
                </a:lnTo>
                <a:lnTo>
                  <a:pt x="243497" y="340982"/>
                </a:lnTo>
                <a:lnTo>
                  <a:pt x="0" y="584466"/>
                </a:lnTo>
                <a:lnTo>
                  <a:pt x="96913" y="681380"/>
                </a:lnTo>
                <a:lnTo>
                  <a:pt x="340410" y="437896"/>
                </a:lnTo>
                <a:lnTo>
                  <a:pt x="584784" y="682256"/>
                </a:lnTo>
                <a:lnTo>
                  <a:pt x="681697" y="58534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deaf0d618d_0_882"/>
          <p:cNvSpPr/>
          <p:nvPr/>
        </p:nvSpPr>
        <p:spPr>
          <a:xfrm>
            <a:off x="7176135" y="1536331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596" y="96913"/>
                </a:moveTo>
                <a:lnTo>
                  <a:pt x="584682" y="0"/>
                </a:lnTo>
                <a:lnTo>
                  <a:pt x="340233" y="244449"/>
                </a:lnTo>
                <a:lnTo>
                  <a:pt x="96913" y="1117"/>
                </a:lnTo>
                <a:lnTo>
                  <a:pt x="0" y="98031"/>
                </a:lnTo>
                <a:lnTo>
                  <a:pt x="243319" y="341363"/>
                </a:lnTo>
                <a:lnTo>
                  <a:pt x="203" y="584479"/>
                </a:lnTo>
                <a:lnTo>
                  <a:pt x="97116" y="681393"/>
                </a:lnTo>
                <a:lnTo>
                  <a:pt x="340233" y="438277"/>
                </a:lnTo>
                <a:lnTo>
                  <a:pt x="584466" y="682498"/>
                </a:lnTo>
                <a:lnTo>
                  <a:pt x="681380" y="585584"/>
                </a:lnTo>
                <a:lnTo>
                  <a:pt x="437146" y="341363"/>
                </a:lnTo>
                <a:lnTo>
                  <a:pt x="681596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deaf0d618d_0_882"/>
          <p:cNvSpPr/>
          <p:nvPr/>
        </p:nvSpPr>
        <p:spPr>
          <a:xfrm>
            <a:off x="4731829" y="1536496"/>
            <a:ext cx="681989" cy="681989"/>
          </a:xfrm>
          <a:custGeom>
            <a:rect b="b" l="l" r="r" t="t"/>
            <a:pathLst>
              <a:path extrusionOk="0" h="681989" w="681989">
                <a:moveTo>
                  <a:pt x="681634" y="97409"/>
                </a:moveTo>
                <a:lnTo>
                  <a:pt x="584695" y="520"/>
                </a:lnTo>
                <a:lnTo>
                  <a:pt x="341109" y="244195"/>
                </a:lnTo>
                <a:lnTo>
                  <a:pt x="96913" y="0"/>
                </a:lnTo>
                <a:lnTo>
                  <a:pt x="0" y="96913"/>
                </a:lnTo>
                <a:lnTo>
                  <a:pt x="244208" y="341134"/>
                </a:lnTo>
                <a:lnTo>
                  <a:pt x="330" y="585089"/>
                </a:lnTo>
                <a:lnTo>
                  <a:pt x="97256" y="681990"/>
                </a:lnTo>
                <a:lnTo>
                  <a:pt x="341122" y="438048"/>
                </a:lnTo>
                <a:lnTo>
                  <a:pt x="584479" y="681380"/>
                </a:lnTo>
                <a:lnTo>
                  <a:pt x="681393" y="584466"/>
                </a:lnTo>
                <a:lnTo>
                  <a:pt x="438023" y="341109"/>
                </a:lnTo>
                <a:lnTo>
                  <a:pt x="681634" y="9740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deaf0d618d_0_882"/>
          <p:cNvSpPr/>
          <p:nvPr/>
        </p:nvSpPr>
        <p:spPr>
          <a:xfrm>
            <a:off x="3509645" y="316750"/>
            <a:ext cx="681989" cy="681990"/>
          </a:xfrm>
          <a:custGeom>
            <a:rect b="b" l="l" r="r" t="t"/>
            <a:pathLst>
              <a:path extrusionOk="0" h="681990" w="681989">
                <a:moveTo>
                  <a:pt x="681393" y="584466"/>
                </a:moveTo>
                <a:lnTo>
                  <a:pt x="437718" y="340804"/>
                </a:lnTo>
                <a:lnTo>
                  <a:pt x="681329" y="97116"/>
                </a:lnTo>
                <a:lnTo>
                  <a:pt x="584390" y="215"/>
                </a:lnTo>
                <a:lnTo>
                  <a:pt x="340804" y="243890"/>
                </a:lnTo>
                <a:lnTo>
                  <a:pt x="96913" y="0"/>
                </a:lnTo>
                <a:lnTo>
                  <a:pt x="0" y="96913"/>
                </a:lnTo>
                <a:lnTo>
                  <a:pt x="243903" y="340817"/>
                </a:lnTo>
                <a:lnTo>
                  <a:pt x="25" y="584796"/>
                </a:lnTo>
                <a:lnTo>
                  <a:pt x="96951" y="681685"/>
                </a:lnTo>
                <a:lnTo>
                  <a:pt x="340817" y="437730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deaf0d618d_0_882"/>
          <p:cNvSpPr/>
          <p:nvPr/>
        </p:nvSpPr>
        <p:spPr>
          <a:xfrm>
            <a:off x="5954154" y="316661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93" y="584466"/>
                </a:moveTo>
                <a:lnTo>
                  <a:pt x="437845" y="340944"/>
                </a:lnTo>
                <a:lnTo>
                  <a:pt x="681329" y="97370"/>
                </a:lnTo>
                <a:lnTo>
                  <a:pt x="584403" y="469"/>
                </a:lnTo>
                <a:lnTo>
                  <a:pt x="340931" y="244030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56"/>
                </a:lnTo>
                <a:lnTo>
                  <a:pt x="25" y="585050"/>
                </a:lnTo>
                <a:lnTo>
                  <a:pt x="96964" y="681939"/>
                </a:lnTo>
                <a:lnTo>
                  <a:pt x="340944" y="437870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deaf0d618d_0_882"/>
          <p:cNvSpPr/>
          <p:nvPr/>
        </p:nvSpPr>
        <p:spPr>
          <a:xfrm>
            <a:off x="8398370" y="316534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80" y="96913"/>
                </a:moveTo>
                <a:lnTo>
                  <a:pt x="584466" y="0"/>
                </a:lnTo>
                <a:lnTo>
                  <a:pt x="340245" y="244221"/>
                </a:lnTo>
                <a:lnTo>
                  <a:pt x="96913" y="876"/>
                </a:lnTo>
                <a:lnTo>
                  <a:pt x="0" y="97790"/>
                </a:lnTo>
                <a:lnTo>
                  <a:pt x="243332" y="341134"/>
                </a:lnTo>
                <a:lnTo>
                  <a:pt x="0" y="584479"/>
                </a:lnTo>
                <a:lnTo>
                  <a:pt x="96913" y="681393"/>
                </a:lnTo>
                <a:lnTo>
                  <a:pt x="340258" y="438048"/>
                </a:lnTo>
                <a:lnTo>
                  <a:pt x="584466" y="682256"/>
                </a:lnTo>
                <a:lnTo>
                  <a:pt x="681380" y="585343"/>
                </a:lnTo>
                <a:lnTo>
                  <a:pt x="437159" y="341134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deaf0d618d_0_882"/>
          <p:cNvSpPr/>
          <p:nvPr/>
        </p:nvSpPr>
        <p:spPr>
          <a:xfrm>
            <a:off x="10842879" y="316331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393" y="96913"/>
                </a:moveTo>
                <a:lnTo>
                  <a:pt x="584479" y="0"/>
                </a:lnTo>
                <a:lnTo>
                  <a:pt x="340220" y="244259"/>
                </a:lnTo>
                <a:lnTo>
                  <a:pt x="96913" y="952"/>
                </a:lnTo>
                <a:lnTo>
                  <a:pt x="0" y="97866"/>
                </a:lnTo>
                <a:lnTo>
                  <a:pt x="243306" y="341172"/>
                </a:lnTo>
                <a:lnTo>
                  <a:pt x="0" y="584479"/>
                </a:lnTo>
                <a:lnTo>
                  <a:pt x="96913" y="681393"/>
                </a:lnTo>
                <a:lnTo>
                  <a:pt x="340220" y="438086"/>
                </a:lnTo>
                <a:lnTo>
                  <a:pt x="584479" y="682332"/>
                </a:lnTo>
                <a:lnTo>
                  <a:pt x="681393" y="585419"/>
                </a:lnTo>
                <a:lnTo>
                  <a:pt x="437134" y="341172"/>
                </a:lnTo>
                <a:lnTo>
                  <a:pt x="681393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deaf0d618d_0_882"/>
          <p:cNvSpPr/>
          <p:nvPr/>
        </p:nvSpPr>
        <p:spPr>
          <a:xfrm>
            <a:off x="11011561" y="1702917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890" y="330060"/>
                </a:moveTo>
                <a:lnTo>
                  <a:pt x="186753" y="172935"/>
                </a:lnTo>
                <a:lnTo>
                  <a:pt x="343674" y="16014"/>
                </a:lnTo>
                <a:lnTo>
                  <a:pt x="327672" y="0"/>
                </a:lnTo>
                <a:lnTo>
                  <a:pt x="170751" y="156921"/>
                </a:lnTo>
                <a:lnTo>
                  <a:pt x="16217" y="2387"/>
                </a:lnTo>
                <a:lnTo>
                  <a:pt x="203" y="18389"/>
                </a:lnTo>
                <a:lnTo>
                  <a:pt x="154736" y="172935"/>
                </a:lnTo>
                <a:lnTo>
                  <a:pt x="0" y="327672"/>
                </a:lnTo>
                <a:lnTo>
                  <a:pt x="16014" y="343687"/>
                </a:lnTo>
                <a:lnTo>
                  <a:pt x="170751" y="188950"/>
                </a:lnTo>
                <a:lnTo>
                  <a:pt x="327875" y="346062"/>
                </a:lnTo>
                <a:lnTo>
                  <a:pt x="343890" y="330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deaf0d618d_0_882"/>
          <p:cNvSpPr/>
          <p:nvPr/>
        </p:nvSpPr>
        <p:spPr>
          <a:xfrm>
            <a:off x="8567052" y="1703095"/>
            <a:ext cx="344804" cy="346075"/>
          </a:xfrm>
          <a:custGeom>
            <a:rect b="b" l="l" r="r" t="t"/>
            <a:pathLst>
              <a:path extrusionOk="0" h="346075" w="344804">
                <a:moveTo>
                  <a:pt x="344195" y="329958"/>
                </a:moveTo>
                <a:lnTo>
                  <a:pt x="186956" y="172720"/>
                </a:lnTo>
                <a:lnTo>
                  <a:pt x="343674" y="16002"/>
                </a:lnTo>
                <a:lnTo>
                  <a:pt x="327672" y="0"/>
                </a:lnTo>
                <a:lnTo>
                  <a:pt x="170954" y="156718"/>
                </a:lnTo>
                <a:lnTo>
                  <a:pt x="16522" y="2286"/>
                </a:lnTo>
                <a:lnTo>
                  <a:pt x="508" y="18300"/>
                </a:lnTo>
                <a:lnTo>
                  <a:pt x="154940" y="172732"/>
                </a:lnTo>
                <a:lnTo>
                  <a:pt x="0" y="327672"/>
                </a:lnTo>
                <a:lnTo>
                  <a:pt x="16002" y="343674"/>
                </a:lnTo>
                <a:lnTo>
                  <a:pt x="170942" y="188734"/>
                </a:lnTo>
                <a:lnTo>
                  <a:pt x="328180" y="345973"/>
                </a:lnTo>
                <a:lnTo>
                  <a:pt x="344195" y="3299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deaf0d618d_0_882"/>
          <p:cNvSpPr/>
          <p:nvPr/>
        </p:nvSpPr>
        <p:spPr>
          <a:xfrm>
            <a:off x="6122530" y="1702917"/>
            <a:ext cx="344804" cy="346075"/>
          </a:xfrm>
          <a:custGeom>
            <a:rect b="b" l="l" r="r" t="t"/>
            <a:pathLst>
              <a:path extrusionOk="0" h="346075" w="344804">
                <a:moveTo>
                  <a:pt x="344195" y="329971"/>
                </a:moveTo>
                <a:lnTo>
                  <a:pt x="186956" y="172745"/>
                </a:lnTo>
                <a:lnTo>
                  <a:pt x="343674" y="16014"/>
                </a:lnTo>
                <a:lnTo>
                  <a:pt x="327672" y="0"/>
                </a:lnTo>
                <a:lnTo>
                  <a:pt x="170942" y="156730"/>
                </a:lnTo>
                <a:lnTo>
                  <a:pt x="16522" y="2298"/>
                </a:lnTo>
                <a:lnTo>
                  <a:pt x="520" y="18313"/>
                </a:lnTo>
                <a:lnTo>
                  <a:pt x="154927" y="172745"/>
                </a:lnTo>
                <a:lnTo>
                  <a:pt x="0" y="327672"/>
                </a:lnTo>
                <a:lnTo>
                  <a:pt x="16014" y="343687"/>
                </a:lnTo>
                <a:lnTo>
                  <a:pt x="170942" y="188760"/>
                </a:lnTo>
                <a:lnTo>
                  <a:pt x="328180" y="345986"/>
                </a:lnTo>
                <a:lnTo>
                  <a:pt x="344195" y="3299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deaf0d618d_0_882"/>
          <p:cNvSpPr/>
          <p:nvPr/>
        </p:nvSpPr>
        <p:spPr>
          <a:xfrm>
            <a:off x="3678021" y="1702752"/>
            <a:ext cx="344804" cy="346710"/>
          </a:xfrm>
          <a:custGeom>
            <a:rect b="b" l="l" r="r" t="t"/>
            <a:pathLst>
              <a:path extrusionOk="0" h="346710" w="344804">
                <a:moveTo>
                  <a:pt x="344500" y="330263"/>
                </a:moveTo>
                <a:lnTo>
                  <a:pt x="186956" y="172732"/>
                </a:lnTo>
                <a:lnTo>
                  <a:pt x="343674" y="16014"/>
                </a:lnTo>
                <a:lnTo>
                  <a:pt x="327672" y="0"/>
                </a:lnTo>
                <a:lnTo>
                  <a:pt x="170954" y="156718"/>
                </a:lnTo>
                <a:lnTo>
                  <a:pt x="16827" y="2590"/>
                </a:lnTo>
                <a:lnTo>
                  <a:pt x="812" y="18605"/>
                </a:lnTo>
                <a:lnTo>
                  <a:pt x="154940" y="172732"/>
                </a:lnTo>
                <a:lnTo>
                  <a:pt x="0" y="327672"/>
                </a:lnTo>
                <a:lnTo>
                  <a:pt x="16002" y="343687"/>
                </a:lnTo>
                <a:lnTo>
                  <a:pt x="170942" y="188747"/>
                </a:lnTo>
                <a:lnTo>
                  <a:pt x="328485" y="346278"/>
                </a:lnTo>
                <a:lnTo>
                  <a:pt x="344500" y="3302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deaf0d618d_0_882"/>
          <p:cNvSpPr/>
          <p:nvPr/>
        </p:nvSpPr>
        <p:spPr>
          <a:xfrm>
            <a:off x="12233847" y="488162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246" y="156425"/>
                </a:lnTo>
                <a:lnTo>
                  <a:pt x="16014" y="1181"/>
                </a:lnTo>
                <a:lnTo>
                  <a:pt x="0" y="17195"/>
                </a:lnTo>
                <a:lnTo>
                  <a:pt x="155232" y="172440"/>
                </a:lnTo>
                <a:lnTo>
                  <a:pt x="0" y="327672"/>
                </a:lnTo>
                <a:lnTo>
                  <a:pt x="16014" y="343687"/>
                </a:lnTo>
                <a:lnTo>
                  <a:pt x="171246" y="188455"/>
                </a:lnTo>
                <a:lnTo>
                  <a:pt x="327672" y="344868"/>
                </a:lnTo>
                <a:lnTo>
                  <a:pt x="343687" y="328853"/>
                </a:lnTo>
                <a:lnTo>
                  <a:pt x="187261" y="17244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deaf0d618d_0_882"/>
          <p:cNvSpPr/>
          <p:nvPr/>
        </p:nvSpPr>
        <p:spPr>
          <a:xfrm>
            <a:off x="9789338" y="487997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14" y="1562"/>
                </a:lnTo>
                <a:lnTo>
                  <a:pt x="12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14" y="343687"/>
                </a:lnTo>
                <a:lnTo>
                  <a:pt x="171069" y="188633"/>
                </a:lnTo>
                <a:lnTo>
                  <a:pt x="327672" y="345236"/>
                </a:lnTo>
                <a:lnTo>
                  <a:pt x="343687" y="329234"/>
                </a:lnTo>
                <a:lnTo>
                  <a:pt x="187071" y="172631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deaf0d618d_0_882"/>
          <p:cNvSpPr/>
          <p:nvPr/>
        </p:nvSpPr>
        <p:spPr>
          <a:xfrm>
            <a:off x="7344829" y="487831"/>
            <a:ext cx="344170" cy="346075"/>
          </a:xfrm>
          <a:custGeom>
            <a:rect b="b" l="l" r="r" t="t"/>
            <a:pathLst>
              <a:path extrusionOk="0" h="346075" w="344170">
                <a:moveTo>
                  <a:pt x="343979" y="329514"/>
                </a:moveTo>
                <a:lnTo>
                  <a:pt x="187071" y="172618"/>
                </a:lnTo>
                <a:lnTo>
                  <a:pt x="343674" y="16014"/>
                </a:lnTo>
                <a:lnTo>
                  <a:pt x="327660" y="0"/>
                </a:lnTo>
                <a:lnTo>
                  <a:pt x="171056" y="156616"/>
                </a:lnTo>
                <a:lnTo>
                  <a:pt x="16306" y="1854"/>
                </a:lnTo>
                <a:lnTo>
                  <a:pt x="304" y="17856"/>
                </a:lnTo>
                <a:lnTo>
                  <a:pt x="155054" y="172618"/>
                </a:lnTo>
                <a:lnTo>
                  <a:pt x="0" y="327672"/>
                </a:lnTo>
                <a:lnTo>
                  <a:pt x="16002" y="343687"/>
                </a:lnTo>
                <a:lnTo>
                  <a:pt x="171056" y="188633"/>
                </a:lnTo>
                <a:lnTo>
                  <a:pt x="327964" y="345528"/>
                </a:lnTo>
                <a:lnTo>
                  <a:pt x="343979" y="3295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deaf0d618d_0_882"/>
          <p:cNvSpPr/>
          <p:nvPr/>
        </p:nvSpPr>
        <p:spPr>
          <a:xfrm>
            <a:off x="4900612" y="487755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903" y="16014"/>
                </a:moveTo>
                <a:lnTo>
                  <a:pt x="327888" y="0"/>
                </a:lnTo>
                <a:lnTo>
                  <a:pt x="171094" y="156794"/>
                </a:lnTo>
                <a:lnTo>
                  <a:pt x="16014" y="1714"/>
                </a:lnTo>
                <a:lnTo>
                  <a:pt x="0" y="17729"/>
                </a:lnTo>
                <a:lnTo>
                  <a:pt x="155079" y="172808"/>
                </a:lnTo>
                <a:lnTo>
                  <a:pt x="215" y="327672"/>
                </a:lnTo>
                <a:lnTo>
                  <a:pt x="16230" y="343674"/>
                </a:lnTo>
                <a:lnTo>
                  <a:pt x="171081" y="188823"/>
                </a:lnTo>
                <a:lnTo>
                  <a:pt x="327672" y="345401"/>
                </a:lnTo>
                <a:lnTo>
                  <a:pt x="343687" y="329387"/>
                </a:lnTo>
                <a:lnTo>
                  <a:pt x="187096" y="172808"/>
                </a:lnTo>
                <a:lnTo>
                  <a:pt x="343903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deaf0d618d_0_882"/>
          <p:cNvSpPr/>
          <p:nvPr/>
        </p:nvSpPr>
        <p:spPr>
          <a:xfrm>
            <a:off x="1326019" y="8137423"/>
            <a:ext cx="681989" cy="682625"/>
          </a:xfrm>
          <a:custGeom>
            <a:rect b="b" l="l" r="r" t="t"/>
            <a:pathLst>
              <a:path extrusionOk="0" h="682625" w="681989">
                <a:moveTo>
                  <a:pt x="681380" y="96913"/>
                </a:moveTo>
                <a:lnTo>
                  <a:pt x="584466" y="0"/>
                </a:lnTo>
                <a:lnTo>
                  <a:pt x="340207" y="244259"/>
                </a:lnTo>
                <a:lnTo>
                  <a:pt x="96913" y="952"/>
                </a:lnTo>
                <a:lnTo>
                  <a:pt x="0" y="97866"/>
                </a:lnTo>
                <a:lnTo>
                  <a:pt x="243293" y="341172"/>
                </a:lnTo>
                <a:lnTo>
                  <a:pt x="0" y="584466"/>
                </a:lnTo>
                <a:lnTo>
                  <a:pt x="96913" y="681380"/>
                </a:lnTo>
                <a:lnTo>
                  <a:pt x="340207" y="438086"/>
                </a:lnTo>
                <a:lnTo>
                  <a:pt x="584466" y="682332"/>
                </a:lnTo>
                <a:lnTo>
                  <a:pt x="681380" y="585419"/>
                </a:lnTo>
                <a:lnTo>
                  <a:pt x="437121" y="341172"/>
                </a:lnTo>
                <a:lnTo>
                  <a:pt x="681380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gdeaf0d618d_0_882"/>
          <p:cNvSpPr/>
          <p:nvPr/>
        </p:nvSpPr>
        <p:spPr>
          <a:xfrm>
            <a:off x="2547886" y="6963194"/>
            <a:ext cx="681989" cy="681990"/>
          </a:xfrm>
          <a:custGeom>
            <a:rect b="b" l="l" r="r" t="t"/>
            <a:pathLst>
              <a:path extrusionOk="0" h="681990" w="681989">
                <a:moveTo>
                  <a:pt x="681558" y="585076"/>
                </a:moveTo>
                <a:lnTo>
                  <a:pt x="437375" y="340893"/>
                </a:lnTo>
                <a:lnTo>
                  <a:pt x="681291" y="96901"/>
                </a:lnTo>
                <a:lnTo>
                  <a:pt x="584365" y="0"/>
                </a:lnTo>
                <a:lnTo>
                  <a:pt x="340474" y="243992"/>
                </a:lnTo>
                <a:lnTo>
                  <a:pt x="97091" y="596"/>
                </a:lnTo>
                <a:lnTo>
                  <a:pt x="177" y="97510"/>
                </a:lnTo>
                <a:lnTo>
                  <a:pt x="243560" y="340918"/>
                </a:lnTo>
                <a:lnTo>
                  <a:pt x="0" y="584581"/>
                </a:lnTo>
                <a:lnTo>
                  <a:pt x="96926" y="681469"/>
                </a:lnTo>
                <a:lnTo>
                  <a:pt x="340474" y="437832"/>
                </a:lnTo>
                <a:lnTo>
                  <a:pt x="584644" y="681990"/>
                </a:lnTo>
                <a:lnTo>
                  <a:pt x="681558" y="5850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deaf0d618d_0_882"/>
          <p:cNvSpPr/>
          <p:nvPr/>
        </p:nvSpPr>
        <p:spPr>
          <a:xfrm>
            <a:off x="103644" y="6962470"/>
            <a:ext cx="681990" cy="683259"/>
          </a:xfrm>
          <a:custGeom>
            <a:rect b="b" l="l" r="r" t="t"/>
            <a:pathLst>
              <a:path extrusionOk="0" h="683259" w="681990">
                <a:moveTo>
                  <a:pt x="681583" y="585876"/>
                </a:moveTo>
                <a:lnTo>
                  <a:pt x="436994" y="341299"/>
                </a:lnTo>
                <a:lnTo>
                  <a:pt x="681380" y="96913"/>
                </a:lnTo>
                <a:lnTo>
                  <a:pt x="584466" y="0"/>
                </a:lnTo>
                <a:lnTo>
                  <a:pt x="340080" y="244386"/>
                </a:lnTo>
                <a:lnTo>
                  <a:pt x="97116" y="1409"/>
                </a:lnTo>
                <a:lnTo>
                  <a:pt x="203" y="98323"/>
                </a:lnTo>
                <a:lnTo>
                  <a:pt x="243166" y="341299"/>
                </a:lnTo>
                <a:lnTo>
                  <a:pt x="0" y="584479"/>
                </a:lnTo>
                <a:lnTo>
                  <a:pt x="96913" y="681393"/>
                </a:lnTo>
                <a:lnTo>
                  <a:pt x="340080" y="438213"/>
                </a:lnTo>
                <a:lnTo>
                  <a:pt x="584669" y="682790"/>
                </a:lnTo>
                <a:lnTo>
                  <a:pt x="681583" y="58587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deaf0d618d_0_882"/>
          <p:cNvSpPr/>
          <p:nvPr/>
        </p:nvSpPr>
        <p:spPr>
          <a:xfrm>
            <a:off x="2717279" y="8346084"/>
            <a:ext cx="344169" cy="345440"/>
          </a:xfrm>
          <a:custGeom>
            <a:rect b="b" l="l" r="r" t="t"/>
            <a:pathLst>
              <a:path extrusionOk="0" h="345440" w="344169">
                <a:moveTo>
                  <a:pt x="343687" y="16014"/>
                </a:moveTo>
                <a:lnTo>
                  <a:pt x="327672" y="0"/>
                </a:lnTo>
                <a:lnTo>
                  <a:pt x="171081" y="156591"/>
                </a:lnTo>
                <a:lnTo>
                  <a:pt x="16014" y="1511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87" y="329184"/>
                </a:lnTo>
                <a:lnTo>
                  <a:pt x="187096" y="172605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deaf0d618d_0_882"/>
          <p:cNvSpPr/>
          <p:nvPr/>
        </p:nvSpPr>
        <p:spPr>
          <a:xfrm>
            <a:off x="272770" y="8346211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107" y="156565"/>
                </a:lnTo>
                <a:lnTo>
                  <a:pt x="16014" y="1473"/>
                </a:lnTo>
                <a:lnTo>
                  <a:pt x="0" y="17487"/>
                </a:lnTo>
                <a:lnTo>
                  <a:pt x="155092" y="172580"/>
                </a:lnTo>
                <a:lnTo>
                  <a:pt x="0" y="327672"/>
                </a:lnTo>
                <a:lnTo>
                  <a:pt x="16014" y="343687"/>
                </a:lnTo>
                <a:lnTo>
                  <a:pt x="171107" y="188595"/>
                </a:lnTo>
                <a:lnTo>
                  <a:pt x="327672" y="345160"/>
                </a:lnTo>
                <a:lnTo>
                  <a:pt x="343687" y="329145"/>
                </a:lnTo>
                <a:lnTo>
                  <a:pt x="187121" y="17258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deaf0d618d_0_882"/>
          <p:cNvSpPr/>
          <p:nvPr/>
        </p:nvSpPr>
        <p:spPr>
          <a:xfrm>
            <a:off x="1495069" y="7130135"/>
            <a:ext cx="344169" cy="345440"/>
          </a:xfrm>
          <a:custGeom>
            <a:rect b="b" l="l" r="r" t="t"/>
            <a:pathLst>
              <a:path extrusionOk="0" h="345440" w="344169">
                <a:moveTo>
                  <a:pt x="343674" y="16014"/>
                </a:moveTo>
                <a:lnTo>
                  <a:pt x="327672" y="0"/>
                </a:lnTo>
                <a:lnTo>
                  <a:pt x="171069" y="156603"/>
                </a:lnTo>
                <a:lnTo>
                  <a:pt x="16002" y="1524"/>
                </a:lnTo>
                <a:lnTo>
                  <a:pt x="0" y="17526"/>
                </a:lnTo>
                <a:lnTo>
                  <a:pt x="155067" y="172605"/>
                </a:lnTo>
                <a:lnTo>
                  <a:pt x="0" y="327672"/>
                </a:lnTo>
                <a:lnTo>
                  <a:pt x="16014" y="343687"/>
                </a:lnTo>
                <a:lnTo>
                  <a:pt x="171081" y="188620"/>
                </a:lnTo>
                <a:lnTo>
                  <a:pt x="327672" y="345198"/>
                </a:lnTo>
                <a:lnTo>
                  <a:pt x="343674" y="329196"/>
                </a:lnTo>
                <a:lnTo>
                  <a:pt x="187083" y="172618"/>
                </a:lnTo>
                <a:lnTo>
                  <a:pt x="343674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deaf0d618d_0_882"/>
          <p:cNvSpPr/>
          <p:nvPr/>
        </p:nvSpPr>
        <p:spPr>
          <a:xfrm>
            <a:off x="2548204" y="1536813"/>
            <a:ext cx="681989" cy="681989"/>
          </a:xfrm>
          <a:custGeom>
            <a:rect b="b" l="l" r="r" t="t"/>
            <a:pathLst>
              <a:path extrusionOk="0" h="681989" w="681989">
                <a:moveTo>
                  <a:pt x="681393" y="584898"/>
                </a:moveTo>
                <a:lnTo>
                  <a:pt x="437388" y="340918"/>
                </a:lnTo>
                <a:lnTo>
                  <a:pt x="681329" y="96888"/>
                </a:lnTo>
                <a:lnTo>
                  <a:pt x="584403" y="0"/>
                </a:lnTo>
                <a:lnTo>
                  <a:pt x="340487" y="244005"/>
                </a:lnTo>
                <a:lnTo>
                  <a:pt x="96913" y="431"/>
                </a:lnTo>
                <a:lnTo>
                  <a:pt x="0" y="97345"/>
                </a:lnTo>
                <a:lnTo>
                  <a:pt x="243586" y="340931"/>
                </a:lnTo>
                <a:lnTo>
                  <a:pt x="38" y="584568"/>
                </a:lnTo>
                <a:lnTo>
                  <a:pt x="96964" y="681469"/>
                </a:lnTo>
                <a:lnTo>
                  <a:pt x="340499" y="437845"/>
                </a:lnTo>
                <a:lnTo>
                  <a:pt x="584479" y="681812"/>
                </a:lnTo>
                <a:lnTo>
                  <a:pt x="681393" y="584898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deaf0d618d_0_882"/>
          <p:cNvSpPr/>
          <p:nvPr/>
        </p:nvSpPr>
        <p:spPr>
          <a:xfrm>
            <a:off x="103695" y="1536458"/>
            <a:ext cx="681990" cy="682625"/>
          </a:xfrm>
          <a:custGeom>
            <a:rect b="b" l="l" r="r" t="t"/>
            <a:pathLst>
              <a:path extrusionOk="0" h="682625" w="681990">
                <a:moveTo>
                  <a:pt x="681685" y="585343"/>
                </a:moveTo>
                <a:lnTo>
                  <a:pt x="437311" y="340982"/>
                </a:lnTo>
                <a:lnTo>
                  <a:pt x="681393" y="96913"/>
                </a:lnTo>
                <a:lnTo>
                  <a:pt x="584479" y="0"/>
                </a:lnTo>
                <a:lnTo>
                  <a:pt x="340398" y="244068"/>
                </a:lnTo>
                <a:lnTo>
                  <a:pt x="97218" y="876"/>
                </a:lnTo>
                <a:lnTo>
                  <a:pt x="304" y="97777"/>
                </a:lnTo>
                <a:lnTo>
                  <a:pt x="243497" y="340982"/>
                </a:lnTo>
                <a:lnTo>
                  <a:pt x="0" y="584466"/>
                </a:lnTo>
                <a:lnTo>
                  <a:pt x="96913" y="681380"/>
                </a:lnTo>
                <a:lnTo>
                  <a:pt x="340410" y="437896"/>
                </a:lnTo>
                <a:lnTo>
                  <a:pt x="584784" y="682256"/>
                </a:lnTo>
                <a:lnTo>
                  <a:pt x="681685" y="58534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deaf0d618d_0_882"/>
          <p:cNvSpPr/>
          <p:nvPr/>
        </p:nvSpPr>
        <p:spPr>
          <a:xfrm>
            <a:off x="1326235" y="316331"/>
            <a:ext cx="681989" cy="682625"/>
          </a:xfrm>
          <a:custGeom>
            <a:rect b="b" l="l" r="r" t="t"/>
            <a:pathLst>
              <a:path extrusionOk="0" h="682625" w="681989">
                <a:moveTo>
                  <a:pt x="681393" y="96913"/>
                </a:moveTo>
                <a:lnTo>
                  <a:pt x="584479" y="0"/>
                </a:lnTo>
                <a:lnTo>
                  <a:pt x="340220" y="244259"/>
                </a:lnTo>
                <a:lnTo>
                  <a:pt x="96913" y="952"/>
                </a:lnTo>
                <a:lnTo>
                  <a:pt x="0" y="97866"/>
                </a:lnTo>
                <a:lnTo>
                  <a:pt x="243306" y="341172"/>
                </a:lnTo>
                <a:lnTo>
                  <a:pt x="0" y="584479"/>
                </a:lnTo>
                <a:lnTo>
                  <a:pt x="96913" y="681393"/>
                </a:lnTo>
                <a:lnTo>
                  <a:pt x="340220" y="438086"/>
                </a:lnTo>
                <a:lnTo>
                  <a:pt x="584466" y="682332"/>
                </a:lnTo>
                <a:lnTo>
                  <a:pt x="681393" y="585419"/>
                </a:lnTo>
                <a:lnTo>
                  <a:pt x="437134" y="341172"/>
                </a:lnTo>
                <a:lnTo>
                  <a:pt x="681393" y="96913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deaf0d618d_0_882"/>
          <p:cNvSpPr/>
          <p:nvPr/>
        </p:nvSpPr>
        <p:spPr>
          <a:xfrm>
            <a:off x="1494917" y="1702917"/>
            <a:ext cx="344169" cy="346075"/>
          </a:xfrm>
          <a:custGeom>
            <a:rect b="b" l="l" r="r" t="t"/>
            <a:pathLst>
              <a:path extrusionOk="0" h="346075" w="344169">
                <a:moveTo>
                  <a:pt x="343890" y="330060"/>
                </a:moveTo>
                <a:lnTo>
                  <a:pt x="186753" y="172935"/>
                </a:lnTo>
                <a:lnTo>
                  <a:pt x="343674" y="16014"/>
                </a:lnTo>
                <a:lnTo>
                  <a:pt x="327672" y="0"/>
                </a:lnTo>
                <a:lnTo>
                  <a:pt x="170751" y="156921"/>
                </a:lnTo>
                <a:lnTo>
                  <a:pt x="16217" y="2387"/>
                </a:lnTo>
                <a:lnTo>
                  <a:pt x="203" y="18389"/>
                </a:lnTo>
                <a:lnTo>
                  <a:pt x="154736" y="172935"/>
                </a:lnTo>
                <a:lnTo>
                  <a:pt x="0" y="327672"/>
                </a:lnTo>
                <a:lnTo>
                  <a:pt x="16002" y="343687"/>
                </a:lnTo>
                <a:lnTo>
                  <a:pt x="170751" y="188937"/>
                </a:lnTo>
                <a:lnTo>
                  <a:pt x="327875" y="346062"/>
                </a:lnTo>
                <a:lnTo>
                  <a:pt x="343890" y="330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deaf0d618d_0_882"/>
          <p:cNvSpPr/>
          <p:nvPr/>
        </p:nvSpPr>
        <p:spPr>
          <a:xfrm>
            <a:off x="2717203" y="488162"/>
            <a:ext cx="344169" cy="345440"/>
          </a:xfrm>
          <a:custGeom>
            <a:rect b="b" l="l" r="r" t="t"/>
            <a:pathLst>
              <a:path extrusionOk="0" h="345440" w="344169">
                <a:moveTo>
                  <a:pt x="343687" y="16014"/>
                </a:moveTo>
                <a:lnTo>
                  <a:pt x="327672" y="0"/>
                </a:lnTo>
                <a:lnTo>
                  <a:pt x="171246" y="156425"/>
                </a:lnTo>
                <a:lnTo>
                  <a:pt x="16014" y="1181"/>
                </a:lnTo>
                <a:lnTo>
                  <a:pt x="0" y="17195"/>
                </a:lnTo>
                <a:lnTo>
                  <a:pt x="155232" y="172440"/>
                </a:lnTo>
                <a:lnTo>
                  <a:pt x="0" y="327672"/>
                </a:lnTo>
                <a:lnTo>
                  <a:pt x="16014" y="343687"/>
                </a:lnTo>
                <a:lnTo>
                  <a:pt x="171246" y="188455"/>
                </a:lnTo>
                <a:lnTo>
                  <a:pt x="327672" y="344868"/>
                </a:lnTo>
                <a:lnTo>
                  <a:pt x="343687" y="328853"/>
                </a:lnTo>
                <a:lnTo>
                  <a:pt x="187261" y="17244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deaf0d618d_0_882"/>
          <p:cNvSpPr/>
          <p:nvPr/>
        </p:nvSpPr>
        <p:spPr>
          <a:xfrm>
            <a:off x="272694" y="487997"/>
            <a:ext cx="344170" cy="345440"/>
          </a:xfrm>
          <a:custGeom>
            <a:rect b="b" l="l" r="r" t="t"/>
            <a:pathLst>
              <a:path extrusionOk="0" h="345440" w="344170">
                <a:moveTo>
                  <a:pt x="343687" y="16014"/>
                </a:moveTo>
                <a:lnTo>
                  <a:pt x="327672" y="0"/>
                </a:lnTo>
                <a:lnTo>
                  <a:pt x="171056" y="156616"/>
                </a:lnTo>
                <a:lnTo>
                  <a:pt x="16014" y="1562"/>
                </a:lnTo>
                <a:lnTo>
                  <a:pt x="0" y="17564"/>
                </a:lnTo>
                <a:lnTo>
                  <a:pt x="155054" y="172618"/>
                </a:lnTo>
                <a:lnTo>
                  <a:pt x="0" y="327672"/>
                </a:lnTo>
                <a:lnTo>
                  <a:pt x="16014" y="343687"/>
                </a:lnTo>
                <a:lnTo>
                  <a:pt x="171069" y="188633"/>
                </a:lnTo>
                <a:lnTo>
                  <a:pt x="327672" y="345236"/>
                </a:lnTo>
                <a:lnTo>
                  <a:pt x="343687" y="329234"/>
                </a:lnTo>
                <a:lnTo>
                  <a:pt x="187071" y="172631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deaf0d618d_0_882"/>
          <p:cNvSpPr/>
          <p:nvPr/>
        </p:nvSpPr>
        <p:spPr>
          <a:xfrm>
            <a:off x="13026581" y="8137842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93" y="584466"/>
                </a:moveTo>
                <a:lnTo>
                  <a:pt x="437692" y="340791"/>
                </a:lnTo>
                <a:lnTo>
                  <a:pt x="681329" y="97078"/>
                </a:lnTo>
                <a:lnTo>
                  <a:pt x="584390" y="177"/>
                </a:lnTo>
                <a:lnTo>
                  <a:pt x="340779" y="243878"/>
                </a:lnTo>
                <a:lnTo>
                  <a:pt x="96913" y="0"/>
                </a:lnTo>
                <a:lnTo>
                  <a:pt x="0" y="96913"/>
                </a:lnTo>
                <a:lnTo>
                  <a:pt x="243890" y="340804"/>
                </a:lnTo>
                <a:lnTo>
                  <a:pt x="25" y="584758"/>
                </a:lnTo>
                <a:lnTo>
                  <a:pt x="96951" y="681647"/>
                </a:lnTo>
                <a:lnTo>
                  <a:pt x="340804" y="437718"/>
                </a:lnTo>
                <a:lnTo>
                  <a:pt x="584479" y="681380"/>
                </a:lnTo>
                <a:lnTo>
                  <a:pt x="681393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deaf0d618d_0_882"/>
          <p:cNvSpPr/>
          <p:nvPr/>
        </p:nvSpPr>
        <p:spPr>
          <a:xfrm>
            <a:off x="15470798" y="8137715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80" y="584466"/>
                </a:moveTo>
                <a:lnTo>
                  <a:pt x="437832" y="340931"/>
                </a:lnTo>
                <a:lnTo>
                  <a:pt x="681316" y="97370"/>
                </a:lnTo>
                <a:lnTo>
                  <a:pt x="584390" y="469"/>
                </a:lnTo>
                <a:lnTo>
                  <a:pt x="340918" y="244017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56"/>
                </a:lnTo>
                <a:lnTo>
                  <a:pt x="12" y="585050"/>
                </a:lnTo>
                <a:lnTo>
                  <a:pt x="96951" y="681939"/>
                </a:lnTo>
                <a:lnTo>
                  <a:pt x="340944" y="437870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deaf0d618d_0_882"/>
          <p:cNvSpPr/>
          <p:nvPr/>
        </p:nvSpPr>
        <p:spPr>
          <a:xfrm>
            <a:off x="14248663" y="6962761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558" y="584479"/>
                </a:moveTo>
                <a:lnTo>
                  <a:pt x="437832" y="340766"/>
                </a:lnTo>
                <a:lnTo>
                  <a:pt x="681304" y="97205"/>
                </a:lnTo>
                <a:lnTo>
                  <a:pt x="584365" y="317"/>
                </a:lnTo>
                <a:lnTo>
                  <a:pt x="340918" y="243852"/>
                </a:lnTo>
                <a:lnTo>
                  <a:pt x="97091" y="0"/>
                </a:lnTo>
                <a:lnTo>
                  <a:pt x="177" y="96913"/>
                </a:lnTo>
                <a:lnTo>
                  <a:pt x="244030" y="340779"/>
                </a:lnTo>
                <a:lnTo>
                  <a:pt x="0" y="584885"/>
                </a:lnTo>
                <a:lnTo>
                  <a:pt x="96926" y="681786"/>
                </a:lnTo>
                <a:lnTo>
                  <a:pt x="340944" y="437692"/>
                </a:lnTo>
                <a:lnTo>
                  <a:pt x="584644" y="681380"/>
                </a:lnTo>
                <a:lnTo>
                  <a:pt x="681558" y="58447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deaf0d618d_0_882"/>
          <p:cNvSpPr/>
          <p:nvPr/>
        </p:nvSpPr>
        <p:spPr>
          <a:xfrm>
            <a:off x="14417548" y="8345678"/>
            <a:ext cx="344169" cy="346075"/>
          </a:xfrm>
          <a:custGeom>
            <a:rect b="b" l="l" r="r" t="t"/>
            <a:pathLst>
              <a:path extrusionOk="0" h="346075" w="344169">
                <a:moveTo>
                  <a:pt x="343890" y="16002"/>
                </a:moveTo>
                <a:lnTo>
                  <a:pt x="327875" y="0"/>
                </a:lnTo>
                <a:lnTo>
                  <a:pt x="170929" y="156946"/>
                </a:lnTo>
                <a:lnTo>
                  <a:pt x="16002" y="2006"/>
                </a:lnTo>
                <a:lnTo>
                  <a:pt x="0" y="18021"/>
                </a:lnTo>
                <a:lnTo>
                  <a:pt x="154927" y="172961"/>
                </a:lnTo>
                <a:lnTo>
                  <a:pt x="215" y="327672"/>
                </a:lnTo>
                <a:lnTo>
                  <a:pt x="16217" y="343674"/>
                </a:lnTo>
                <a:lnTo>
                  <a:pt x="170929" y="188963"/>
                </a:lnTo>
                <a:lnTo>
                  <a:pt x="327660" y="345694"/>
                </a:lnTo>
                <a:lnTo>
                  <a:pt x="343674" y="329679"/>
                </a:lnTo>
                <a:lnTo>
                  <a:pt x="186944" y="172948"/>
                </a:lnTo>
                <a:lnTo>
                  <a:pt x="343890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deaf0d618d_0_882"/>
          <p:cNvSpPr/>
          <p:nvPr/>
        </p:nvSpPr>
        <p:spPr>
          <a:xfrm>
            <a:off x="15639834" y="7129767"/>
            <a:ext cx="344169" cy="346075"/>
          </a:xfrm>
          <a:custGeom>
            <a:rect b="b" l="l" r="r" t="t"/>
            <a:pathLst>
              <a:path extrusionOk="0" h="346075" w="344169">
                <a:moveTo>
                  <a:pt x="343687" y="16014"/>
                </a:moveTo>
                <a:lnTo>
                  <a:pt x="327672" y="0"/>
                </a:lnTo>
                <a:lnTo>
                  <a:pt x="170916" y="156756"/>
                </a:lnTo>
                <a:lnTo>
                  <a:pt x="16014" y="1841"/>
                </a:lnTo>
                <a:lnTo>
                  <a:pt x="0" y="17843"/>
                </a:lnTo>
                <a:lnTo>
                  <a:pt x="154914" y="172758"/>
                </a:lnTo>
                <a:lnTo>
                  <a:pt x="0" y="327672"/>
                </a:lnTo>
                <a:lnTo>
                  <a:pt x="16014" y="343674"/>
                </a:lnTo>
                <a:lnTo>
                  <a:pt x="170916" y="188772"/>
                </a:lnTo>
                <a:lnTo>
                  <a:pt x="327672" y="345516"/>
                </a:lnTo>
                <a:lnTo>
                  <a:pt x="343687" y="329514"/>
                </a:lnTo>
                <a:lnTo>
                  <a:pt x="186931" y="172770"/>
                </a:lnTo>
                <a:lnTo>
                  <a:pt x="343687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deaf0d618d_0_882"/>
          <p:cNvSpPr/>
          <p:nvPr/>
        </p:nvSpPr>
        <p:spPr>
          <a:xfrm>
            <a:off x="13195327" y="7129932"/>
            <a:ext cx="344169" cy="346075"/>
          </a:xfrm>
          <a:custGeom>
            <a:rect b="b" l="l" r="r" t="t"/>
            <a:pathLst>
              <a:path extrusionOk="0" h="346075" w="344169">
                <a:moveTo>
                  <a:pt x="343687" y="16002"/>
                </a:moveTo>
                <a:lnTo>
                  <a:pt x="327672" y="0"/>
                </a:lnTo>
                <a:lnTo>
                  <a:pt x="170942" y="156730"/>
                </a:lnTo>
                <a:lnTo>
                  <a:pt x="16014" y="1803"/>
                </a:lnTo>
                <a:lnTo>
                  <a:pt x="0" y="17818"/>
                </a:lnTo>
                <a:lnTo>
                  <a:pt x="154927" y="172745"/>
                </a:lnTo>
                <a:lnTo>
                  <a:pt x="0" y="327672"/>
                </a:lnTo>
                <a:lnTo>
                  <a:pt x="16014" y="343674"/>
                </a:lnTo>
                <a:lnTo>
                  <a:pt x="170929" y="188760"/>
                </a:lnTo>
                <a:lnTo>
                  <a:pt x="327672" y="345490"/>
                </a:lnTo>
                <a:lnTo>
                  <a:pt x="343687" y="329476"/>
                </a:lnTo>
                <a:lnTo>
                  <a:pt x="186944" y="172745"/>
                </a:lnTo>
                <a:lnTo>
                  <a:pt x="343687" y="16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deaf0d618d_0_882"/>
          <p:cNvSpPr/>
          <p:nvPr/>
        </p:nvSpPr>
        <p:spPr>
          <a:xfrm>
            <a:off x="14248689" y="1536496"/>
            <a:ext cx="681990" cy="681989"/>
          </a:xfrm>
          <a:custGeom>
            <a:rect b="b" l="l" r="r" t="t"/>
            <a:pathLst>
              <a:path extrusionOk="0" h="681989" w="681990">
                <a:moveTo>
                  <a:pt x="681621" y="97409"/>
                </a:moveTo>
                <a:lnTo>
                  <a:pt x="584695" y="520"/>
                </a:lnTo>
                <a:lnTo>
                  <a:pt x="341096" y="244195"/>
                </a:lnTo>
                <a:lnTo>
                  <a:pt x="96913" y="0"/>
                </a:lnTo>
                <a:lnTo>
                  <a:pt x="0" y="96913"/>
                </a:lnTo>
                <a:lnTo>
                  <a:pt x="244208" y="341134"/>
                </a:lnTo>
                <a:lnTo>
                  <a:pt x="330" y="585089"/>
                </a:lnTo>
                <a:lnTo>
                  <a:pt x="97256" y="681990"/>
                </a:lnTo>
                <a:lnTo>
                  <a:pt x="341122" y="438048"/>
                </a:lnTo>
                <a:lnTo>
                  <a:pt x="584466" y="681380"/>
                </a:lnTo>
                <a:lnTo>
                  <a:pt x="681380" y="584466"/>
                </a:lnTo>
                <a:lnTo>
                  <a:pt x="438010" y="341109"/>
                </a:lnTo>
                <a:lnTo>
                  <a:pt x="681621" y="97409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deaf0d618d_0_882"/>
          <p:cNvSpPr/>
          <p:nvPr/>
        </p:nvSpPr>
        <p:spPr>
          <a:xfrm>
            <a:off x="13026505" y="316750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80" y="584466"/>
                </a:moveTo>
                <a:lnTo>
                  <a:pt x="437705" y="340804"/>
                </a:lnTo>
                <a:lnTo>
                  <a:pt x="681316" y="97116"/>
                </a:lnTo>
                <a:lnTo>
                  <a:pt x="584390" y="215"/>
                </a:lnTo>
                <a:lnTo>
                  <a:pt x="340804" y="243903"/>
                </a:lnTo>
                <a:lnTo>
                  <a:pt x="96913" y="0"/>
                </a:lnTo>
                <a:lnTo>
                  <a:pt x="0" y="96913"/>
                </a:lnTo>
                <a:lnTo>
                  <a:pt x="243903" y="340829"/>
                </a:lnTo>
                <a:lnTo>
                  <a:pt x="25" y="584796"/>
                </a:lnTo>
                <a:lnTo>
                  <a:pt x="96951" y="681685"/>
                </a:lnTo>
                <a:lnTo>
                  <a:pt x="340817" y="437743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deaf0d618d_0_882"/>
          <p:cNvSpPr/>
          <p:nvPr/>
        </p:nvSpPr>
        <p:spPr>
          <a:xfrm>
            <a:off x="15471013" y="316661"/>
            <a:ext cx="681990" cy="681990"/>
          </a:xfrm>
          <a:custGeom>
            <a:rect b="b" l="l" r="r" t="t"/>
            <a:pathLst>
              <a:path extrusionOk="0" h="681990" w="681990">
                <a:moveTo>
                  <a:pt x="681380" y="584466"/>
                </a:moveTo>
                <a:lnTo>
                  <a:pt x="437832" y="340931"/>
                </a:lnTo>
                <a:lnTo>
                  <a:pt x="681329" y="97370"/>
                </a:lnTo>
                <a:lnTo>
                  <a:pt x="584390" y="469"/>
                </a:lnTo>
                <a:lnTo>
                  <a:pt x="340918" y="244017"/>
                </a:lnTo>
                <a:lnTo>
                  <a:pt x="96913" y="0"/>
                </a:lnTo>
                <a:lnTo>
                  <a:pt x="0" y="96913"/>
                </a:lnTo>
                <a:lnTo>
                  <a:pt x="244030" y="340956"/>
                </a:lnTo>
                <a:lnTo>
                  <a:pt x="25" y="585050"/>
                </a:lnTo>
                <a:lnTo>
                  <a:pt x="96951" y="681939"/>
                </a:lnTo>
                <a:lnTo>
                  <a:pt x="340944" y="437870"/>
                </a:lnTo>
                <a:lnTo>
                  <a:pt x="584466" y="681380"/>
                </a:lnTo>
                <a:lnTo>
                  <a:pt x="681380" y="584466"/>
                </a:lnTo>
                <a:close/>
              </a:path>
            </a:pathLst>
          </a:custGeom>
          <a:solidFill>
            <a:srgbClr val="3349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gdeaf0d618d_0_882"/>
          <p:cNvSpPr/>
          <p:nvPr/>
        </p:nvSpPr>
        <p:spPr>
          <a:xfrm>
            <a:off x="15639389" y="1702917"/>
            <a:ext cx="344805" cy="346075"/>
          </a:xfrm>
          <a:custGeom>
            <a:rect b="b" l="l" r="r" t="t"/>
            <a:pathLst>
              <a:path extrusionOk="0" h="346075" w="344805">
                <a:moveTo>
                  <a:pt x="344195" y="329971"/>
                </a:moveTo>
                <a:lnTo>
                  <a:pt x="186956" y="172732"/>
                </a:lnTo>
                <a:lnTo>
                  <a:pt x="343674" y="16014"/>
                </a:lnTo>
                <a:lnTo>
                  <a:pt x="327672" y="0"/>
                </a:lnTo>
                <a:lnTo>
                  <a:pt x="170942" y="156730"/>
                </a:lnTo>
                <a:lnTo>
                  <a:pt x="16522" y="2298"/>
                </a:lnTo>
                <a:lnTo>
                  <a:pt x="508" y="18313"/>
                </a:lnTo>
                <a:lnTo>
                  <a:pt x="154927" y="172745"/>
                </a:lnTo>
                <a:lnTo>
                  <a:pt x="0" y="327672"/>
                </a:lnTo>
                <a:lnTo>
                  <a:pt x="16002" y="343687"/>
                </a:lnTo>
                <a:lnTo>
                  <a:pt x="170942" y="188747"/>
                </a:lnTo>
                <a:lnTo>
                  <a:pt x="328180" y="345986"/>
                </a:lnTo>
                <a:lnTo>
                  <a:pt x="344195" y="3299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gdeaf0d618d_0_882"/>
          <p:cNvSpPr/>
          <p:nvPr/>
        </p:nvSpPr>
        <p:spPr>
          <a:xfrm>
            <a:off x="13194869" y="1702752"/>
            <a:ext cx="344805" cy="346710"/>
          </a:xfrm>
          <a:custGeom>
            <a:rect b="b" l="l" r="r" t="t"/>
            <a:pathLst>
              <a:path extrusionOk="0" h="346710" w="344805">
                <a:moveTo>
                  <a:pt x="344500" y="330263"/>
                </a:moveTo>
                <a:lnTo>
                  <a:pt x="186969" y="172732"/>
                </a:lnTo>
                <a:lnTo>
                  <a:pt x="343687" y="16014"/>
                </a:lnTo>
                <a:lnTo>
                  <a:pt x="327672" y="0"/>
                </a:lnTo>
                <a:lnTo>
                  <a:pt x="170954" y="156718"/>
                </a:lnTo>
                <a:lnTo>
                  <a:pt x="16827" y="2590"/>
                </a:lnTo>
                <a:lnTo>
                  <a:pt x="825" y="18605"/>
                </a:lnTo>
                <a:lnTo>
                  <a:pt x="154940" y="172732"/>
                </a:lnTo>
                <a:lnTo>
                  <a:pt x="0" y="327672"/>
                </a:lnTo>
                <a:lnTo>
                  <a:pt x="16014" y="343687"/>
                </a:lnTo>
                <a:lnTo>
                  <a:pt x="170954" y="188747"/>
                </a:lnTo>
                <a:lnTo>
                  <a:pt x="328485" y="346278"/>
                </a:lnTo>
                <a:lnTo>
                  <a:pt x="344500" y="3302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gdeaf0d618d_0_882"/>
          <p:cNvSpPr/>
          <p:nvPr/>
        </p:nvSpPr>
        <p:spPr>
          <a:xfrm>
            <a:off x="14417470" y="487755"/>
            <a:ext cx="344169" cy="345440"/>
          </a:xfrm>
          <a:custGeom>
            <a:rect b="b" l="l" r="r" t="t"/>
            <a:pathLst>
              <a:path extrusionOk="0" h="345440" w="344169">
                <a:moveTo>
                  <a:pt x="343890" y="16014"/>
                </a:moveTo>
                <a:lnTo>
                  <a:pt x="327888" y="0"/>
                </a:lnTo>
                <a:lnTo>
                  <a:pt x="171081" y="156806"/>
                </a:lnTo>
                <a:lnTo>
                  <a:pt x="16014" y="1714"/>
                </a:lnTo>
                <a:lnTo>
                  <a:pt x="0" y="17729"/>
                </a:lnTo>
                <a:lnTo>
                  <a:pt x="155079" y="172808"/>
                </a:lnTo>
                <a:lnTo>
                  <a:pt x="215" y="327672"/>
                </a:lnTo>
                <a:lnTo>
                  <a:pt x="16230" y="343674"/>
                </a:lnTo>
                <a:lnTo>
                  <a:pt x="171081" y="188823"/>
                </a:lnTo>
                <a:lnTo>
                  <a:pt x="327672" y="345401"/>
                </a:lnTo>
                <a:lnTo>
                  <a:pt x="343674" y="329387"/>
                </a:lnTo>
                <a:lnTo>
                  <a:pt x="187096" y="172808"/>
                </a:lnTo>
                <a:lnTo>
                  <a:pt x="343890" y="16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deaf0d618d_0_882"/>
          <p:cNvSpPr txBox="1"/>
          <p:nvPr/>
        </p:nvSpPr>
        <p:spPr>
          <a:xfrm>
            <a:off x="1838950" y="3498313"/>
            <a:ext cx="12578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highlight>
                  <a:srgbClr val="001CE6"/>
                </a:highlight>
              </a:rPr>
              <a:t>Mãos a obra: Construindo uma arquivo README.md básico</a:t>
            </a:r>
            <a:endParaRPr sz="6000">
              <a:solidFill>
                <a:schemeClr val="lt1"/>
              </a:solidFill>
              <a:highlight>
                <a:srgbClr val="001CE6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2021-05-14T15:45:05Z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2021-05-14T00:00:00Z</vt:filetime>
  </property>
  <property fmtid="{D5CDD505-2E9C-101B-9397-08002B2CF9AE}" pid="3" name="Creator">
    <vt:lpwstr>Acrobat Pro DC 21.1.20135</vt:lpwstr>
  </property>
  <property fmtid="{D5CDD505-2E9C-101B-9397-08002B2CF9AE}" pid="4" name="LastSaved">
    <vt:filetime>2021-05-14T00:00:00Z</vt:filetime>
  </property>
</Properties>
</file>