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9144000" cx="16256000"/>
  <p:notesSz cx="16256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3kck9XeUeEz3iiD6amAwYTae0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a0f3c5d3_0_112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dea0f3c5d3_0_112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9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9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3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3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dea0f3c5d3_0_453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dea0f3c5d3_0_453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dea0f3c5d3_0_535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dea0f3c5d3_0_535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dea0f3c5d3_0_711:notes"/>
          <p:cNvSpPr/>
          <p:nvPr>
            <p:ph idx="2" type="sldImg"/>
          </p:nvPr>
        </p:nvSpPr>
        <p:spPr>
          <a:xfrm>
            <a:off x="1625600" y="857250"/>
            <a:ext cx="130047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dea0f3c5d3_0_711:notes"/>
          <p:cNvSpPr txBox="1"/>
          <p:nvPr>
            <p:ph idx="1" type="body"/>
          </p:nvPr>
        </p:nvSpPr>
        <p:spPr>
          <a:xfrm>
            <a:off x="1625600" y="3300413"/>
            <a:ext cx="130047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7" name="Google Shape;1067;gdea0f3c5d3_0_711:notes"/>
          <p:cNvSpPr txBox="1"/>
          <p:nvPr>
            <p:ph idx="12" type="sldNum"/>
          </p:nvPr>
        </p:nvSpPr>
        <p:spPr>
          <a:xfrm>
            <a:off x="9207971" y="6513910"/>
            <a:ext cx="7044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a0f3c5d3_0_225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dea0f3c5d3_0_225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a0f3c5d3_0_329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dea0f3c5d3_0_329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a0f3c5d3_0_211"/>
          <p:cNvSpPr txBox="1"/>
          <p:nvPr>
            <p:ph type="title"/>
          </p:nvPr>
        </p:nvSpPr>
        <p:spPr>
          <a:xfrm>
            <a:off x="812800" y="365760"/>
            <a:ext cx="1463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dea0f3c5d3_0_211"/>
          <p:cNvSpPr txBox="1"/>
          <p:nvPr>
            <p:ph idx="1" type="body"/>
          </p:nvPr>
        </p:nvSpPr>
        <p:spPr>
          <a:xfrm>
            <a:off x="812800" y="2103120"/>
            <a:ext cx="7071300" cy="6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dea0f3c5d3_0_211"/>
          <p:cNvSpPr txBox="1"/>
          <p:nvPr>
            <p:ph idx="2" type="body"/>
          </p:nvPr>
        </p:nvSpPr>
        <p:spPr>
          <a:xfrm>
            <a:off x="8371840" y="2103120"/>
            <a:ext cx="7071300" cy="6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dea0f3c5d3_0_211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dea0f3c5d3_0_211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dea0f3c5d3_0_211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a0f3c5d3_0_218"/>
          <p:cNvSpPr txBox="1"/>
          <p:nvPr>
            <p:ph type="title"/>
          </p:nvPr>
        </p:nvSpPr>
        <p:spPr>
          <a:xfrm>
            <a:off x="812800" y="365760"/>
            <a:ext cx="1463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dea0f3c5d3_0_218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dea0f3c5d3_0_218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dea0f3c5d3_0_218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219200" y="2834640"/>
            <a:ext cx="13817599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2" type="body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ea0f3c5d3_0_195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dea0f3c5d3_0_195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dea0f3c5d3_0_195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a0f3c5d3_0_199"/>
          <p:cNvSpPr txBox="1"/>
          <p:nvPr>
            <p:ph type="ctrTitle"/>
          </p:nvPr>
        </p:nvSpPr>
        <p:spPr>
          <a:xfrm>
            <a:off x="1219200" y="2834640"/>
            <a:ext cx="13817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dea0f3c5d3_0_199"/>
          <p:cNvSpPr txBox="1"/>
          <p:nvPr>
            <p:ph idx="1" type="subTitle"/>
          </p:nvPr>
        </p:nvSpPr>
        <p:spPr>
          <a:xfrm>
            <a:off x="2438400" y="5120640"/>
            <a:ext cx="11379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dea0f3c5d3_0_199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dea0f3c5d3_0_199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dea0f3c5d3_0_199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a0f3c5d3_0_205"/>
          <p:cNvSpPr txBox="1"/>
          <p:nvPr>
            <p:ph type="title"/>
          </p:nvPr>
        </p:nvSpPr>
        <p:spPr>
          <a:xfrm>
            <a:off x="812800" y="365760"/>
            <a:ext cx="1463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dea0f3c5d3_0_205"/>
          <p:cNvSpPr txBox="1"/>
          <p:nvPr>
            <p:ph idx="1" type="body"/>
          </p:nvPr>
        </p:nvSpPr>
        <p:spPr>
          <a:xfrm>
            <a:off x="812800" y="2103120"/>
            <a:ext cx="14630400" cy="6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dea0f3c5d3_0_205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dea0f3c5d3_0_205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dea0f3c5d3_0_205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7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ea0f3c5d3_0_189"/>
          <p:cNvSpPr txBox="1"/>
          <p:nvPr>
            <p:ph type="title"/>
          </p:nvPr>
        </p:nvSpPr>
        <p:spPr>
          <a:xfrm>
            <a:off x="812800" y="365760"/>
            <a:ext cx="1463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dea0f3c5d3_0_189"/>
          <p:cNvSpPr txBox="1"/>
          <p:nvPr>
            <p:ph idx="1" type="body"/>
          </p:nvPr>
        </p:nvSpPr>
        <p:spPr>
          <a:xfrm>
            <a:off x="812800" y="2103120"/>
            <a:ext cx="14630400" cy="6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dea0f3c5d3_0_189"/>
          <p:cNvSpPr txBox="1"/>
          <p:nvPr>
            <p:ph idx="11" type="ftr"/>
          </p:nvPr>
        </p:nvSpPr>
        <p:spPr>
          <a:xfrm>
            <a:off x="5527040" y="8503920"/>
            <a:ext cx="52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dea0f3c5d3_0_189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dea0f3c5d3_0_189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22" Type="http://schemas.openxmlformats.org/officeDocument/2006/relationships/image" Target="../media/image17.png"/><Relationship Id="rId21" Type="http://schemas.openxmlformats.org/officeDocument/2006/relationships/image" Target="../media/image22.png"/><Relationship Id="rId24" Type="http://schemas.openxmlformats.org/officeDocument/2006/relationships/image" Target="../media/image20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25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6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15.png"/><Relationship Id="rId12" Type="http://schemas.openxmlformats.org/officeDocument/2006/relationships/image" Target="../media/image18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46.png"/><Relationship Id="rId16" Type="http://schemas.openxmlformats.org/officeDocument/2006/relationships/image" Target="../media/image10.png"/><Relationship Id="rId19" Type="http://schemas.openxmlformats.org/officeDocument/2006/relationships/image" Target="../media/image16.png"/><Relationship Id="rId1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36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8.png"/><Relationship Id="rId5" Type="http://schemas.openxmlformats.org/officeDocument/2006/relationships/image" Target="../media/image74.png"/><Relationship Id="rId6" Type="http://schemas.openxmlformats.org/officeDocument/2006/relationships/image" Target="../media/image68.png"/><Relationship Id="rId7" Type="http://schemas.openxmlformats.org/officeDocument/2006/relationships/image" Target="../media/image80.png"/><Relationship Id="rId8" Type="http://schemas.openxmlformats.org/officeDocument/2006/relationships/image" Target="../media/image69.png"/><Relationship Id="rId11" Type="http://schemas.openxmlformats.org/officeDocument/2006/relationships/image" Target="../media/image77.png"/><Relationship Id="rId10" Type="http://schemas.openxmlformats.org/officeDocument/2006/relationships/image" Target="../media/image72.png"/><Relationship Id="rId13" Type="http://schemas.openxmlformats.org/officeDocument/2006/relationships/image" Target="../media/image79.png"/><Relationship Id="rId12" Type="http://schemas.openxmlformats.org/officeDocument/2006/relationships/image" Target="../media/image61.png"/><Relationship Id="rId15" Type="http://schemas.openxmlformats.org/officeDocument/2006/relationships/image" Target="../media/image58.png"/><Relationship Id="rId14" Type="http://schemas.openxmlformats.org/officeDocument/2006/relationships/image" Target="../media/image63.png"/><Relationship Id="rId17" Type="http://schemas.openxmlformats.org/officeDocument/2006/relationships/image" Target="../media/image84.png"/><Relationship Id="rId16" Type="http://schemas.openxmlformats.org/officeDocument/2006/relationships/image" Target="../media/image8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36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Relationship Id="rId4" Type="http://schemas.openxmlformats.org/officeDocument/2006/relationships/image" Target="../media/image80.png"/><Relationship Id="rId9" Type="http://schemas.openxmlformats.org/officeDocument/2006/relationships/image" Target="../media/image58.png"/><Relationship Id="rId5" Type="http://schemas.openxmlformats.org/officeDocument/2006/relationships/image" Target="../media/image69.png"/><Relationship Id="rId6" Type="http://schemas.openxmlformats.org/officeDocument/2006/relationships/image" Target="../media/image78.png"/><Relationship Id="rId7" Type="http://schemas.openxmlformats.org/officeDocument/2006/relationships/image" Target="../media/image72.png"/><Relationship Id="rId8" Type="http://schemas.openxmlformats.org/officeDocument/2006/relationships/image" Target="../media/image90.png"/><Relationship Id="rId11" Type="http://schemas.openxmlformats.org/officeDocument/2006/relationships/image" Target="../media/image82.png"/><Relationship Id="rId10" Type="http://schemas.openxmlformats.org/officeDocument/2006/relationships/image" Target="../media/image89.png"/><Relationship Id="rId13" Type="http://schemas.openxmlformats.org/officeDocument/2006/relationships/image" Target="../media/image61.png"/><Relationship Id="rId12" Type="http://schemas.openxmlformats.org/officeDocument/2006/relationships/image" Target="../media/image67.png"/><Relationship Id="rId15" Type="http://schemas.openxmlformats.org/officeDocument/2006/relationships/image" Target="../media/image88.png"/><Relationship Id="rId14" Type="http://schemas.openxmlformats.org/officeDocument/2006/relationships/image" Target="../media/image65.png"/><Relationship Id="rId17" Type="http://schemas.openxmlformats.org/officeDocument/2006/relationships/image" Target="../media/image83.png"/><Relationship Id="rId16" Type="http://schemas.openxmlformats.org/officeDocument/2006/relationships/image" Target="../media/image85.png"/><Relationship Id="rId19" Type="http://schemas.openxmlformats.org/officeDocument/2006/relationships/image" Target="../media/image92.png"/><Relationship Id="rId18" Type="http://schemas.openxmlformats.org/officeDocument/2006/relationships/image" Target="../media/image8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93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61.png"/><Relationship Id="rId22" Type="http://schemas.openxmlformats.org/officeDocument/2006/relationships/image" Target="../media/image63.png"/><Relationship Id="rId21" Type="http://schemas.openxmlformats.org/officeDocument/2006/relationships/image" Target="../media/image58.png"/><Relationship Id="rId23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9" Type="http://schemas.openxmlformats.org/officeDocument/2006/relationships/image" Target="../media/image75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Relationship Id="rId8" Type="http://schemas.openxmlformats.org/officeDocument/2006/relationships/image" Target="../media/image57.png"/><Relationship Id="rId11" Type="http://schemas.openxmlformats.org/officeDocument/2006/relationships/image" Target="../media/image59.png"/><Relationship Id="rId10" Type="http://schemas.openxmlformats.org/officeDocument/2006/relationships/image" Target="../media/image60.png"/><Relationship Id="rId13" Type="http://schemas.openxmlformats.org/officeDocument/2006/relationships/image" Target="../media/image64.png"/><Relationship Id="rId12" Type="http://schemas.openxmlformats.org/officeDocument/2006/relationships/image" Target="../media/image5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9" Type="http://schemas.openxmlformats.org/officeDocument/2006/relationships/image" Target="../media/image67.png"/><Relationship Id="rId18" Type="http://schemas.openxmlformats.org/officeDocument/2006/relationships/image" Target="../media/image6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3.png"/><Relationship Id="rId13" Type="http://schemas.openxmlformats.org/officeDocument/2006/relationships/image" Target="../media/image33.png"/><Relationship Id="rId12" Type="http://schemas.openxmlformats.org/officeDocument/2006/relationships/image" Target="../media/image48.png"/><Relationship Id="rId14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7.png"/><Relationship Id="rId4" Type="http://schemas.openxmlformats.org/officeDocument/2006/relationships/image" Target="../media/image9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36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5" Type="http://schemas.openxmlformats.org/officeDocument/2006/relationships/image" Target="../media/image66.png"/><Relationship Id="rId6" Type="http://schemas.openxmlformats.org/officeDocument/2006/relationships/image" Target="../media/image35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51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61.png"/><Relationship Id="rId22" Type="http://schemas.openxmlformats.org/officeDocument/2006/relationships/image" Target="../media/image63.png"/><Relationship Id="rId21" Type="http://schemas.openxmlformats.org/officeDocument/2006/relationships/image" Target="../media/image58.png"/><Relationship Id="rId23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9" Type="http://schemas.openxmlformats.org/officeDocument/2006/relationships/image" Target="../media/image75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Relationship Id="rId8" Type="http://schemas.openxmlformats.org/officeDocument/2006/relationships/image" Target="../media/image57.png"/><Relationship Id="rId11" Type="http://schemas.openxmlformats.org/officeDocument/2006/relationships/image" Target="../media/image59.png"/><Relationship Id="rId10" Type="http://schemas.openxmlformats.org/officeDocument/2006/relationships/image" Target="../media/image60.png"/><Relationship Id="rId13" Type="http://schemas.openxmlformats.org/officeDocument/2006/relationships/image" Target="../media/image64.png"/><Relationship Id="rId12" Type="http://schemas.openxmlformats.org/officeDocument/2006/relationships/image" Target="../media/image56.png"/><Relationship Id="rId15" Type="http://schemas.openxmlformats.org/officeDocument/2006/relationships/image" Target="../media/image50.png"/><Relationship Id="rId14" Type="http://schemas.openxmlformats.org/officeDocument/2006/relationships/image" Target="../media/image52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9" Type="http://schemas.openxmlformats.org/officeDocument/2006/relationships/image" Target="../media/image67.png"/><Relationship Id="rId18" Type="http://schemas.openxmlformats.org/officeDocument/2006/relationships/image" Target="../media/image6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Relationship Id="rId11" Type="http://schemas.openxmlformats.org/officeDocument/2006/relationships/image" Target="../media/image51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a0f3c5d3_0_112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ea0f3c5d3_0_112"/>
          <p:cNvSpPr/>
          <p:nvPr/>
        </p:nvSpPr>
        <p:spPr>
          <a:xfrm>
            <a:off x="1464183" y="3049365"/>
            <a:ext cx="267335" cy="267970"/>
          </a:xfrm>
          <a:custGeom>
            <a:rect b="b" l="l" r="r" t="t"/>
            <a:pathLst>
              <a:path extrusionOk="0" h="267970" w="267335">
                <a:moveTo>
                  <a:pt x="139688" y="267577"/>
                </a:moveTo>
                <a:lnTo>
                  <a:pt x="178306" y="260015"/>
                </a:lnTo>
                <a:lnTo>
                  <a:pt x="212876" y="241656"/>
                </a:lnTo>
                <a:lnTo>
                  <a:pt x="240768" y="213897"/>
                </a:lnTo>
                <a:lnTo>
                  <a:pt x="259291" y="179415"/>
                </a:lnTo>
                <a:lnTo>
                  <a:pt x="267037" y="140833"/>
                </a:lnTo>
                <a:lnTo>
                  <a:pt x="266582" y="121215"/>
                </a:lnTo>
                <a:lnTo>
                  <a:pt x="257097" y="83132"/>
                </a:lnTo>
                <a:lnTo>
                  <a:pt x="236955" y="49447"/>
                </a:lnTo>
                <a:lnTo>
                  <a:pt x="207895" y="23069"/>
                </a:lnTo>
                <a:lnTo>
                  <a:pt x="172425" y="6273"/>
                </a:lnTo>
                <a:lnTo>
                  <a:pt x="133604" y="508"/>
                </a:lnTo>
                <a:lnTo>
                  <a:pt x="133604" y="0"/>
                </a:lnTo>
                <a:lnTo>
                  <a:pt x="82505" y="10157"/>
                </a:lnTo>
                <a:lnTo>
                  <a:pt x="39177" y="39086"/>
                </a:lnTo>
                <a:lnTo>
                  <a:pt x="10206" y="82388"/>
                </a:lnTo>
                <a:lnTo>
                  <a:pt x="0" y="133477"/>
                </a:lnTo>
                <a:lnTo>
                  <a:pt x="1363" y="153159"/>
                </a:lnTo>
                <a:lnTo>
                  <a:pt x="12559" y="190666"/>
                </a:lnTo>
                <a:lnTo>
                  <a:pt x="34285" y="223476"/>
                </a:lnTo>
                <a:lnTo>
                  <a:pt x="64446" y="248424"/>
                </a:lnTo>
                <a:lnTo>
                  <a:pt x="100748" y="263613"/>
                </a:lnTo>
                <a:lnTo>
                  <a:pt x="120072" y="267028"/>
                </a:lnTo>
                <a:lnTo>
                  <a:pt x="139688" y="267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dea0f3c5d3_0_112"/>
          <p:cNvSpPr/>
          <p:nvPr/>
        </p:nvSpPr>
        <p:spPr>
          <a:xfrm>
            <a:off x="434594" y="3049365"/>
            <a:ext cx="267334" cy="267970"/>
          </a:xfrm>
          <a:custGeom>
            <a:rect b="b" l="l" r="r" t="t"/>
            <a:pathLst>
              <a:path extrusionOk="0" h="267970" w="267334">
                <a:moveTo>
                  <a:pt x="139731" y="267575"/>
                </a:moveTo>
                <a:lnTo>
                  <a:pt x="178354" y="259997"/>
                </a:lnTo>
                <a:lnTo>
                  <a:pt x="212923" y="241620"/>
                </a:lnTo>
                <a:lnTo>
                  <a:pt x="240808" y="213842"/>
                </a:lnTo>
                <a:lnTo>
                  <a:pt x="259315" y="179344"/>
                </a:lnTo>
                <a:lnTo>
                  <a:pt x="267040" y="140750"/>
                </a:lnTo>
                <a:lnTo>
                  <a:pt x="266573" y="121128"/>
                </a:lnTo>
                <a:lnTo>
                  <a:pt x="257060" y="83043"/>
                </a:lnTo>
                <a:lnTo>
                  <a:pt x="236889" y="49367"/>
                </a:lnTo>
                <a:lnTo>
                  <a:pt x="207802" y="23007"/>
                </a:lnTo>
                <a:lnTo>
                  <a:pt x="172310" y="6238"/>
                </a:lnTo>
                <a:lnTo>
                  <a:pt x="133477" y="508"/>
                </a:lnTo>
                <a:lnTo>
                  <a:pt x="133477" y="0"/>
                </a:lnTo>
                <a:lnTo>
                  <a:pt x="82416" y="10194"/>
                </a:lnTo>
                <a:lnTo>
                  <a:pt x="39130" y="39131"/>
                </a:lnTo>
                <a:lnTo>
                  <a:pt x="10193" y="82417"/>
                </a:lnTo>
                <a:lnTo>
                  <a:pt x="0" y="133477"/>
                </a:lnTo>
                <a:lnTo>
                  <a:pt x="1363" y="153163"/>
                </a:lnTo>
                <a:lnTo>
                  <a:pt x="12563" y="190677"/>
                </a:lnTo>
                <a:lnTo>
                  <a:pt x="34297" y="223491"/>
                </a:lnTo>
                <a:lnTo>
                  <a:pt x="64468" y="248438"/>
                </a:lnTo>
                <a:lnTo>
                  <a:pt x="100781" y="263622"/>
                </a:lnTo>
                <a:lnTo>
                  <a:pt x="120111" y="267032"/>
                </a:lnTo>
                <a:lnTo>
                  <a:pt x="139731" y="2675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dea0f3c5d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14159"/>
            <a:ext cx="122472" cy="13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dea0f3c5d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2" y="3114159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dea0f3c5d3_0_112"/>
          <p:cNvSpPr/>
          <p:nvPr/>
        </p:nvSpPr>
        <p:spPr>
          <a:xfrm>
            <a:off x="1464183" y="2020181"/>
            <a:ext cx="267335" cy="267335"/>
          </a:xfrm>
          <a:custGeom>
            <a:rect b="b" l="l" r="r" t="t"/>
            <a:pathLst>
              <a:path extrusionOk="0" h="267335" w="267335">
                <a:moveTo>
                  <a:pt x="140356" y="267037"/>
                </a:moveTo>
                <a:lnTo>
                  <a:pt x="178875" y="259303"/>
                </a:lnTo>
                <a:lnTo>
                  <a:pt x="213311" y="240826"/>
                </a:lnTo>
                <a:lnTo>
                  <a:pt x="241053" y="213006"/>
                </a:lnTo>
                <a:lnTo>
                  <a:pt x="259431" y="178518"/>
                </a:lnTo>
                <a:lnTo>
                  <a:pt x="267055" y="139976"/>
                </a:lnTo>
                <a:lnTo>
                  <a:pt x="266552" y="120390"/>
                </a:lnTo>
                <a:lnTo>
                  <a:pt x="257001" y="82387"/>
                </a:lnTo>
                <a:lnTo>
                  <a:pt x="236835" y="48791"/>
                </a:lnTo>
                <a:lnTo>
                  <a:pt x="207790" y="22490"/>
                </a:lnTo>
                <a:lnTo>
                  <a:pt x="172364" y="5746"/>
                </a:lnTo>
                <a:lnTo>
                  <a:pt x="133604" y="0"/>
                </a:lnTo>
                <a:lnTo>
                  <a:pt x="133604" y="380"/>
                </a:lnTo>
                <a:lnTo>
                  <a:pt x="107417" y="2971"/>
                </a:lnTo>
                <a:lnTo>
                  <a:pt x="59481" y="22827"/>
                </a:lnTo>
                <a:lnTo>
                  <a:pt x="22447" y="59861"/>
                </a:lnTo>
                <a:lnTo>
                  <a:pt x="2591" y="107798"/>
                </a:lnTo>
                <a:lnTo>
                  <a:pt x="0" y="133984"/>
                </a:lnTo>
                <a:lnTo>
                  <a:pt x="1507" y="153624"/>
                </a:lnTo>
                <a:lnTo>
                  <a:pt x="12951" y="190991"/>
                </a:lnTo>
                <a:lnTo>
                  <a:pt x="34860" y="223603"/>
                </a:lnTo>
                <a:lnTo>
                  <a:pt x="65127" y="248325"/>
                </a:lnTo>
                <a:lnTo>
                  <a:pt x="101456" y="263283"/>
                </a:lnTo>
                <a:lnTo>
                  <a:pt x="120768" y="266589"/>
                </a:lnTo>
                <a:lnTo>
                  <a:pt x="140356" y="267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dea0f3c5d3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842" y="2084566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ea0f3c5d3_0_112"/>
          <p:cNvSpPr/>
          <p:nvPr/>
        </p:nvSpPr>
        <p:spPr>
          <a:xfrm>
            <a:off x="434594" y="2020181"/>
            <a:ext cx="267334" cy="267335"/>
          </a:xfrm>
          <a:custGeom>
            <a:rect b="b" l="l" r="r" t="t"/>
            <a:pathLst>
              <a:path extrusionOk="0" h="267335" w="267334">
                <a:moveTo>
                  <a:pt x="140399" y="267034"/>
                </a:moveTo>
                <a:lnTo>
                  <a:pt x="178924" y="259286"/>
                </a:lnTo>
                <a:lnTo>
                  <a:pt x="213358" y="240790"/>
                </a:lnTo>
                <a:lnTo>
                  <a:pt x="241092" y="212951"/>
                </a:lnTo>
                <a:lnTo>
                  <a:pt x="259456" y="178446"/>
                </a:lnTo>
                <a:lnTo>
                  <a:pt x="267059" y="139892"/>
                </a:lnTo>
                <a:lnTo>
                  <a:pt x="266543" y="120303"/>
                </a:lnTo>
                <a:lnTo>
                  <a:pt x="256964" y="82300"/>
                </a:lnTo>
                <a:lnTo>
                  <a:pt x="236769" y="48711"/>
                </a:lnTo>
                <a:lnTo>
                  <a:pt x="207697" y="22428"/>
                </a:lnTo>
                <a:lnTo>
                  <a:pt x="172250" y="5711"/>
                </a:lnTo>
                <a:lnTo>
                  <a:pt x="133477" y="0"/>
                </a:lnTo>
                <a:lnTo>
                  <a:pt x="133477" y="380"/>
                </a:lnTo>
                <a:lnTo>
                  <a:pt x="107317" y="3014"/>
                </a:lnTo>
                <a:lnTo>
                  <a:pt x="59443" y="22911"/>
                </a:lnTo>
                <a:lnTo>
                  <a:pt x="22459" y="59930"/>
                </a:lnTo>
                <a:lnTo>
                  <a:pt x="2608" y="107823"/>
                </a:lnTo>
                <a:lnTo>
                  <a:pt x="0" y="133984"/>
                </a:lnTo>
                <a:lnTo>
                  <a:pt x="1508" y="153628"/>
                </a:lnTo>
                <a:lnTo>
                  <a:pt x="12957" y="191002"/>
                </a:lnTo>
                <a:lnTo>
                  <a:pt x="34874" y="223618"/>
                </a:lnTo>
                <a:lnTo>
                  <a:pt x="65151" y="248339"/>
                </a:lnTo>
                <a:lnTo>
                  <a:pt x="101491" y="263291"/>
                </a:lnTo>
                <a:lnTo>
                  <a:pt x="120807" y="266593"/>
                </a:lnTo>
                <a:lnTo>
                  <a:pt x="140399" y="2670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dea0f3c5d3_0_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84566"/>
            <a:ext cx="122472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ea0f3c5d3_0_112"/>
          <p:cNvSpPr/>
          <p:nvPr/>
        </p:nvSpPr>
        <p:spPr>
          <a:xfrm>
            <a:off x="1464183" y="990588"/>
            <a:ext cx="267335" cy="267334"/>
          </a:xfrm>
          <a:custGeom>
            <a:rect b="b" l="l" r="r" t="t"/>
            <a:pathLst>
              <a:path extrusionOk="0" h="267334" w="267335">
                <a:moveTo>
                  <a:pt x="140024" y="267053"/>
                </a:moveTo>
                <a:lnTo>
                  <a:pt x="178593" y="259405"/>
                </a:lnTo>
                <a:lnTo>
                  <a:pt x="213095" y="240987"/>
                </a:lnTo>
                <a:lnTo>
                  <a:pt x="240911" y="213197"/>
                </a:lnTo>
                <a:lnTo>
                  <a:pt x="259363" y="178712"/>
                </a:lnTo>
                <a:lnTo>
                  <a:pt x="267048" y="140150"/>
                </a:lnTo>
                <a:lnTo>
                  <a:pt x="266569" y="120548"/>
                </a:lnTo>
                <a:lnTo>
                  <a:pt x="257050" y="82505"/>
                </a:lnTo>
                <a:lnTo>
                  <a:pt x="236896" y="48864"/>
                </a:lnTo>
                <a:lnTo>
                  <a:pt x="207843" y="22524"/>
                </a:lnTo>
                <a:lnTo>
                  <a:pt x="172394" y="5755"/>
                </a:lnTo>
                <a:lnTo>
                  <a:pt x="133604" y="0"/>
                </a:lnTo>
                <a:lnTo>
                  <a:pt x="107433" y="2587"/>
                </a:lnTo>
                <a:lnTo>
                  <a:pt x="59520" y="22420"/>
                </a:lnTo>
                <a:lnTo>
                  <a:pt x="22491" y="59414"/>
                </a:lnTo>
                <a:lnTo>
                  <a:pt x="2612" y="107308"/>
                </a:lnTo>
                <a:lnTo>
                  <a:pt x="0" y="133477"/>
                </a:lnTo>
                <a:lnTo>
                  <a:pt x="1435" y="153138"/>
                </a:lnTo>
                <a:lnTo>
                  <a:pt x="12755" y="190575"/>
                </a:lnTo>
                <a:lnTo>
                  <a:pt x="34573" y="223286"/>
                </a:lnTo>
                <a:lnTo>
                  <a:pt x="64788" y="248121"/>
                </a:lnTo>
                <a:lnTo>
                  <a:pt x="101104" y="263194"/>
                </a:lnTo>
                <a:lnTo>
                  <a:pt x="140024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dea0f3c5d3_0_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842" y="1054973"/>
            <a:ext cx="138349" cy="1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dea0f3c5d3_0_112"/>
          <p:cNvSpPr/>
          <p:nvPr/>
        </p:nvSpPr>
        <p:spPr>
          <a:xfrm>
            <a:off x="434594" y="990588"/>
            <a:ext cx="267334" cy="267334"/>
          </a:xfrm>
          <a:custGeom>
            <a:rect b="b" l="l" r="r" t="t"/>
            <a:pathLst>
              <a:path extrusionOk="0" h="267334" w="267334">
                <a:moveTo>
                  <a:pt x="140066" y="267051"/>
                </a:moveTo>
                <a:lnTo>
                  <a:pt x="178640" y="259387"/>
                </a:lnTo>
                <a:lnTo>
                  <a:pt x="213142" y="240951"/>
                </a:lnTo>
                <a:lnTo>
                  <a:pt x="240951" y="213142"/>
                </a:lnTo>
                <a:lnTo>
                  <a:pt x="259387" y="178640"/>
                </a:lnTo>
                <a:lnTo>
                  <a:pt x="267050" y="140067"/>
                </a:lnTo>
                <a:lnTo>
                  <a:pt x="266559" y="120461"/>
                </a:lnTo>
                <a:lnTo>
                  <a:pt x="257013" y="82417"/>
                </a:lnTo>
                <a:lnTo>
                  <a:pt x="236830" y="48785"/>
                </a:lnTo>
                <a:lnTo>
                  <a:pt x="207750" y="22462"/>
                </a:lnTo>
                <a:lnTo>
                  <a:pt x="172280" y="5720"/>
                </a:lnTo>
                <a:lnTo>
                  <a:pt x="133477" y="0"/>
                </a:lnTo>
                <a:lnTo>
                  <a:pt x="107324" y="2609"/>
                </a:lnTo>
                <a:lnTo>
                  <a:pt x="59453" y="22464"/>
                </a:lnTo>
                <a:lnTo>
                  <a:pt x="22464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6" y="223301"/>
                </a:lnTo>
                <a:lnTo>
                  <a:pt x="64810" y="248136"/>
                </a:lnTo>
                <a:lnTo>
                  <a:pt x="101137" y="263203"/>
                </a:lnTo>
                <a:lnTo>
                  <a:pt x="140066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ea0f3c5d3_0_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054973"/>
            <a:ext cx="122470" cy="13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dea0f3c5d3_0_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8573" y="2599411"/>
            <a:ext cx="138344" cy="138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ea0f3c5d3_0_112"/>
          <p:cNvSpPr/>
          <p:nvPr/>
        </p:nvSpPr>
        <p:spPr>
          <a:xfrm>
            <a:off x="949452" y="2535151"/>
            <a:ext cx="267334" cy="267335"/>
          </a:xfrm>
          <a:custGeom>
            <a:rect b="b" l="l" r="r" t="t"/>
            <a:pathLst>
              <a:path extrusionOk="0" h="267335" w="267334">
                <a:moveTo>
                  <a:pt x="140067" y="267051"/>
                </a:moveTo>
                <a:lnTo>
                  <a:pt x="178641" y="259387"/>
                </a:lnTo>
                <a:lnTo>
                  <a:pt x="213144" y="240951"/>
                </a:lnTo>
                <a:lnTo>
                  <a:pt x="240953" y="213142"/>
                </a:lnTo>
                <a:lnTo>
                  <a:pt x="259388" y="178640"/>
                </a:lnTo>
                <a:lnTo>
                  <a:pt x="267052" y="140067"/>
                </a:lnTo>
                <a:lnTo>
                  <a:pt x="266560" y="120461"/>
                </a:lnTo>
                <a:lnTo>
                  <a:pt x="257013" y="82417"/>
                </a:lnTo>
                <a:lnTo>
                  <a:pt x="236831" y="48785"/>
                </a:lnTo>
                <a:lnTo>
                  <a:pt x="207751" y="22463"/>
                </a:lnTo>
                <a:lnTo>
                  <a:pt x="172281" y="5720"/>
                </a:lnTo>
                <a:lnTo>
                  <a:pt x="133477" y="0"/>
                </a:lnTo>
                <a:lnTo>
                  <a:pt x="107333" y="2630"/>
                </a:lnTo>
                <a:lnTo>
                  <a:pt x="59484" y="22504"/>
                </a:lnTo>
                <a:lnTo>
                  <a:pt x="22504" y="59483"/>
                </a:lnTo>
                <a:lnTo>
                  <a:pt x="2630" y="107333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7" y="223301"/>
                </a:lnTo>
                <a:lnTo>
                  <a:pt x="64812" y="248136"/>
                </a:lnTo>
                <a:lnTo>
                  <a:pt x="101139" y="263203"/>
                </a:lnTo>
                <a:lnTo>
                  <a:pt x="140067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dea0f3c5d3_0_1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8982" y="2599412"/>
            <a:ext cx="138350" cy="1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ea0f3c5d3_0_112"/>
          <p:cNvSpPr/>
          <p:nvPr/>
        </p:nvSpPr>
        <p:spPr>
          <a:xfrm>
            <a:off x="0" y="2535151"/>
            <a:ext cx="187325" cy="267335"/>
          </a:xfrm>
          <a:custGeom>
            <a:rect b="b" l="l" r="r" t="t"/>
            <a:pathLst>
              <a:path extrusionOk="0" h="267335" w="187325">
                <a:moveTo>
                  <a:pt x="59760" y="267053"/>
                </a:moveTo>
                <a:lnTo>
                  <a:pt x="98329" y="259405"/>
                </a:lnTo>
                <a:lnTo>
                  <a:pt x="132830" y="240987"/>
                </a:lnTo>
                <a:lnTo>
                  <a:pt x="160647" y="213197"/>
                </a:lnTo>
                <a:lnTo>
                  <a:pt x="179099" y="178712"/>
                </a:lnTo>
                <a:lnTo>
                  <a:pt x="186783" y="140150"/>
                </a:lnTo>
                <a:lnTo>
                  <a:pt x="186305" y="120548"/>
                </a:lnTo>
                <a:lnTo>
                  <a:pt x="176786" y="82505"/>
                </a:lnTo>
                <a:lnTo>
                  <a:pt x="156632" y="48864"/>
                </a:lnTo>
                <a:lnTo>
                  <a:pt x="127579" y="22524"/>
                </a:lnTo>
                <a:lnTo>
                  <a:pt x="92130" y="5755"/>
                </a:lnTo>
                <a:lnTo>
                  <a:pt x="53340" y="0"/>
                </a:lnTo>
                <a:lnTo>
                  <a:pt x="27178" y="2608"/>
                </a:lnTo>
                <a:lnTo>
                  <a:pt x="2260" y="10191"/>
                </a:lnTo>
                <a:lnTo>
                  <a:pt x="0" y="11398"/>
                </a:lnTo>
                <a:lnTo>
                  <a:pt x="0" y="255929"/>
                </a:lnTo>
                <a:lnTo>
                  <a:pt x="2124" y="257001"/>
                </a:lnTo>
                <a:lnTo>
                  <a:pt x="20840" y="263194"/>
                </a:lnTo>
                <a:lnTo>
                  <a:pt x="40158" y="266555"/>
                </a:lnTo>
                <a:lnTo>
                  <a:pt x="59760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dea0f3c5d3_0_1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8573" y="1569943"/>
            <a:ext cx="138348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dea0f3c5d3_0_112"/>
          <p:cNvSpPr/>
          <p:nvPr/>
        </p:nvSpPr>
        <p:spPr>
          <a:xfrm>
            <a:off x="949451" y="1505440"/>
            <a:ext cx="267334" cy="267335"/>
          </a:xfrm>
          <a:custGeom>
            <a:rect b="b" l="l" r="r" t="t"/>
            <a:pathLst>
              <a:path extrusionOk="0" h="267335" w="267334">
                <a:moveTo>
                  <a:pt x="139974" y="266795"/>
                </a:moveTo>
                <a:lnTo>
                  <a:pt x="178494" y="259133"/>
                </a:lnTo>
                <a:lnTo>
                  <a:pt x="212947" y="240718"/>
                </a:lnTo>
                <a:lnTo>
                  <a:pt x="240719" y="212947"/>
                </a:lnTo>
                <a:lnTo>
                  <a:pt x="259134" y="178494"/>
                </a:lnTo>
                <a:lnTo>
                  <a:pt x="266796" y="139974"/>
                </a:lnTo>
                <a:lnTo>
                  <a:pt x="266311" y="120394"/>
                </a:lnTo>
                <a:lnTo>
                  <a:pt x="256793" y="82398"/>
                </a:lnTo>
                <a:lnTo>
                  <a:pt x="236656" y="48800"/>
                </a:lnTo>
                <a:lnTo>
                  <a:pt x="207633" y="22495"/>
                </a:lnTo>
                <a:lnTo>
                  <a:pt x="172223" y="5747"/>
                </a:lnTo>
                <a:lnTo>
                  <a:pt x="133477" y="0"/>
                </a:lnTo>
                <a:lnTo>
                  <a:pt x="107324" y="2609"/>
                </a:lnTo>
                <a:lnTo>
                  <a:pt x="59454" y="22464"/>
                </a:lnTo>
                <a:lnTo>
                  <a:pt x="22465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52" y="153114"/>
                </a:lnTo>
                <a:lnTo>
                  <a:pt x="12793" y="190498"/>
                </a:lnTo>
                <a:lnTo>
                  <a:pt x="34613" y="223153"/>
                </a:lnTo>
                <a:lnTo>
                  <a:pt x="64811" y="247937"/>
                </a:lnTo>
                <a:lnTo>
                  <a:pt x="101096" y="262966"/>
                </a:lnTo>
                <a:lnTo>
                  <a:pt x="139974" y="266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dea0f3c5d3_0_1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8982" y="1569943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ea0f3c5d3_0_112"/>
          <p:cNvSpPr/>
          <p:nvPr/>
        </p:nvSpPr>
        <p:spPr>
          <a:xfrm>
            <a:off x="0" y="1505439"/>
            <a:ext cx="186690" cy="267335"/>
          </a:xfrm>
          <a:custGeom>
            <a:rect b="b" l="l" r="r" t="t"/>
            <a:pathLst>
              <a:path extrusionOk="0" h="267335" w="186690">
                <a:moveTo>
                  <a:pt x="59666" y="266798"/>
                </a:moveTo>
                <a:lnTo>
                  <a:pt x="98180" y="259151"/>
                </a:lnTo>
                <a:lnTo>
                  <a:pt x="132633" y="240753"/>
                </a:lnTo>
                <a:lnTo>
                  <a:pt x="160412" y="213001"/>
                </a:lnTo>
                <a:lnTo>
                  <a:pt x="178844" y="178564"/>
                </a:lnTo>
                <a:lnTo>
                  <a:pt x="186527" y="140057"/>
                </a:lnTo>
                <a:lnTo>
                  <a:pt x="186055" y="120480"/>
                </a:lnTo>
                <a:lnTo>
                  <a:pt x="176566" y="82485"/>
                </a:lnTo>
                <a:lnTo>
                  <a:pt x="156457" y="48879"/>
                </a:lnTo>
                <a:lnTo>
                  <a:pt x="127460" y="22556"/>
                </a:lnTo>
                <a:lnTo>
                  <a:pt x="92072" y="5782"/>
                </a:lnTo>
                <a:lnTo>
                  <a:pt x="53339" y="0"/>
                </a:lnTo>
                <a:lnTo>
                  <a:pt x="27168" y="2587"/>
                </a:lnTo>
                <a:lnTo>
                  <a:pt x="2241" y="10157"/>
                </a:lnTo>
                <a:lnTo>
                  <a:pt x="0" y="11353"/>
                </a:lnTo>
                <a:lnTo>
                  <a:pt x="0" y="255721"/>
                </a:lnTo>
                <a:lnTo>
                  <a:pt x="2103" y="256781"/>
                </a:lnTo>
                <a:lnTo>
                  <a:pt x="20796" y="262958"/>
                </a:lnTo>
                <a:lnTo>
                  <a:pt x="40090" y="266307"/>
                </a:lnTo>
                <a:lnTo>
                  <a:pt x="59666" y="2667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ea0f3c5d3_0_112"/>
          <p:cNvSpPr/>
          <p:nvPr/>
        </p:nvSpPr>
        <p:spPr>
          <a:xfrm>
            <a:off x="1464183" y="8002365"/>
            <a:ext cx="267335" cy="267970"/>
          </a:xfrm>
          <a:custGeom>
            <a:rect b="b" l="l" r="r" t="t"/>
            <a:pathLst>
              <a:path extrusionOk="0" h="267970" w="267335">
                <a:moveTo>
                  <a:pt x="139688" y="267577"/>
                </a:moveTo>
                <a:lnTo>
                  <a:pt x="178306" y="260015"/>
                </a:lnTo>
                <a:lnTo>
                  <a:pt x="212876" y="241656"/>
                </a:lnTo>
                <a:lnTo>
                  <a:pt x="240768" y="213897"/>
                </a:lnTo>
                <a:lnTo>
                  <a:pt x="259291" y="179415"/>
                </a:lnTo>
                <a:lnTo>
                  <a:pt x="267037" y="140833"/>
                </a:lnTo>
                <a:lnTo>
                  <a:pt x="266582" y="121215"/>
                </a:lnTo>
                <a:lnTo>
                  <a:pt x="257097" y="83132"/>
                </a:lnTo>
                <a:lnTo>
                  <a:pt x="236955" y="49447"/>
                </a:lnTo>
                <a:lnTo>
                  <a:pt x="207895" y="23069"/>
                </a:lnTo>
                <a:lnTo>
                  <a:pt x="172425" y="6273"/>
                </a:lnTo>
                <a:lnTo>
                  <a:pt x="133604" y="508"/>
                </a:lnTo>
                <a:lnTo>
                  <a:pt x="133604" y="0"/>
                </a:lnTo>
                <a:lnTo>
                  <a:pt x="82505" y="10157"/>
                </a:lnTo>
                <a:lnTo>
                  <a:pt x="39177" y="39086"/>
                </a:lnTo>
                <a:lnTo>
                  <a:pt x="10206" y="82388"/>
                </a:lnTo>
                <a:lnTo>
                  <a:pt x="0" y="133477"/>
                </a:lnTo>
                <a:lnTo>
                  <a:pt x="1363" y="153159"/>
                </a:lnTo>
                <a:lnTo>
                  <a:pt x="12559" y="190666"/>
                </a:lnTo>
                <a:lnTo>
                  <a:pt x="34285" y="223476"/>
                </a:lnTo>
                <a:lnTo>
                  <a:pt x="64446" y="248424"/>
                </a:lnTo>
                <a:lnTo>
                  <a:pt x="100748" y="263613"/>
                </a:lnTo>
                <a:lnTo>
                  <a:pt x="120072" y="267028"/>
                </a:lnTo>
                <a:lnTo>
                  <a:pt x="139688" y="267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dea0f3c5d3_0_112"/>
          <p:cNvSpPr/>
          <p:nvPr/>
        </p:nvSpPr>
        <p:spPr>
          <a:xfrm>
            <a:off x="434594" y="8002365"/>
            <a:ext cx="267334" cy="267970"/>
          </a:xfrm>
          <a:custGeom>
            <a:rect b="b" l="l" r="r" t="t"/>
            <a:pathLst>
              <a:path extrusionOk="0" h="267970" w="267334">
                <a:moveTo>
                  <a:pt x="139731" y="267575"/>
                </a:moveTo>
                <a:lnTo>
                  <a:pt x="178354" y="259997"/>
                </a:lnTo>
                <a:lnTo>
                  <a:pt x="212923" y="241620"/>
                </a:lnTo>
                <a:lnTo>
                  <a:pt x="240808" y="213842"/>
                </a:lnTo>
                <a:lnTo>
                  <a:pt x="259315" y="179344"/>
                </a:lnTo>
                <a:lnTo>
                  <a:pt x="267040" y="140750"/>
                </a:lnTo>
                <a:lnTo>
                  <a:pt x="266573" y="121128"/>
                </a:lnTo>
                <a:lnTo>
                  <a:pt x="257060" y="83043"/>
                </a:lnTo>
                <a:lnTo>
                  <a:pt x="236889" y="49367"/>
                </a:lnTo>
                <a:lnTo>
                  <a:pt x="207802" y="23007"/>
                </a:lnTo>
                <a:lnTo>
                  <a:pt x="172310" y="6238"/>
                </a:lnTo>
                <a:lnTo>
                  <a:pt x="133477" y="508"/>
                </a:lnTo>
                <a:lnTo>
                  <a:pt x="133477" y="0"/>
                </a:lnTo>
                <a:lnTo>
                  <a:pt x="82416" y="10194"/>
                </a:lnTo>
                <a:lnTo>
                  <a:pt x="39130" y="39131"/>
                </a:lnTo>
                <a:lnTo>
                  <a:pt x="10193" y="82417"/>
                </a:lnTo>
                <a:lnTo>
                  <a:pt x="0" y="133477"/>
                </a:lnTo>
                <a:lnTo>
                  <a:pt x="1363" y="153163"/>
                </a:lnTo>
                <a:lnTo>
                  <a:pt x="12563" y="190677"/>
                </a:lnTo>
                <a:lnTo>
                  <a:pt x="34297" y="223491"/>
                </a:lnTo>
                <a:lnTo>
                  <a:pt x="64468" y="248438"/>
                </a:lnTo>
                <a:lnTo>
                  <a:pt x="100781" y="263622"/>
                </a:lnTo>
                <a:lnTo>
                  <a:pt x="120111" y="267032"/>
                </a:lnTo>
                <a:lnTo>
                  <a:pt x="139731" y="2675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dea0f3c5d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67159"/>
            <a:ext cx="122472" cy="13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dea0f3c5d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2" y="8067159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ea0f3c5d3_0_112"/>
          <p:cNvSpPr/>
          <p:nvPr/>
        </p:nvSpPr>
        <p:spPr>
          <a:xfrm>
            <a:off x="1464183" y="6973181"/>
            <a:ext cx="267335" cy="267334"/>
          </a:xfrm>
          <a:custGeom>
            <a:rect b="b" l="l" r="r" t="t"/>
            <a:pathLst>
              <a:path extrusionOk="0" h="267334" w="267335">
                <a:moveTo>
                  <a:pt x="140356" y="267037"/>
                </a:moveTo>
                <a:lnTo>
                  <a:pt x="178875" y="259303"/>
                </a:lnTo>
                <a:lnTo>
                  <a:pt x="213311" y="240826"/>
                </a:lnTo>
                <a:lnTo>
                  <a:pt x="241053" y="213006"/>
                </a:lnTo>
                <a:lnTo>
                  <a:pt x="259431" y="178518"/>
                </a:lnTo>
                <a:lnTo>
                  <a:pt x="267055" y="139976"/>
                </a:lnTo>
                <a:lnTo>
                  <a:pt x="266552" y="120390"/>
                </a:lnTo>
                <a:lnTo>
                  <a:pt x="257001" y="82387"/>
                </a:lnTo>
                <a:lnTo>
                  <a:pt x="236835" y="48791"/>
                </a:lnTo>
                <a:lnTo>
                  <a:pt x="207790" y="22490"/>
                </a:lnTo>
                <a:lnTo>
                  <a:pt x="172364" y="5746"/>
                </a:lnTo>
                <a:lnTo>
                  <a:pt x="133604" y="0"/>
                </a:lnTo>
                <a:lnTo>
                  <a:pt x="133604" y="380"/>
                </a:lnTo>
                <a:lnTo>
                  <a:pt x="107417" y="2971"/>
                </a:lnTo>
                <a:lnTo>
                  <a:pt x="59481" y="22827"/>
                </a:lnTo>
                <a:lnTo>
                  <a:pt x="22447" y="59861"/>
                </a:lnTo>
                <a:lnTo>
                  <a:pt x="2591" y="107798"/>
                </a:lnTo>
                <a:lnTo>
                  <a:pt x="0" y="133984"/>
                </a:lnTo>
                <a:lnTo>
                  <a:pt x="1507" y="153624"/>
                </a:lnTo>
                <a:lnTo>
                  <a:pt x="12951" y="190991"/>
                </a:lnTo>
                <a:lnTo>
                  <a:pt x="34860" y="223603"/>
                </a:lnTo>
                <a:lnTo>
                  <a:pt x="65127" y="248325"/>
                </a:lnTo>
                <a:lnTo>
                  <a:pt x="101456" y="263283"/>
                </a:lnTo>
                <a:lnTo>
                  <a:pt x="120768" y="266589"/>
                </a:lnTo>
                <a:lnTo>
                  <a:pt x="140356" y="267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dea0f3c5d3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842" y="7037566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dea0f3c5d3_0_112"/>
          <p:cNvSpPr/>
          <p:nvPr/>
        </p:nvSpPr>
        <p:spPr>
          <a:xfrm>
            <a:off x="434594" y="6973181"/>
            <a:ext cx="267334" cy="267334"/>
          </a:xfrm>
          <a:custGeom>
            <a:rect b="b" l="l" r="r" t="t"/>
            <a:pathLst>
              <a:path extrusionOk="0" h="267334" w="267334">
                <a:moveTo>
                  <a:pt x="140399" y="267034"/>
                </a:moveTo>
                <a:lnTo>
                  <a:pt x="178924" y="259286"/>
                </a:lnTo>
                <a:lnTo>
                  <a:pt x="213358" y="240790"/>
                </a:lnTo>
                <a:lnTo>
                  <a:pt x="241092" y="212951"/>
                </a:lnTo>
                <a:lnTo>
                  <a:pt x="259456" y="178446"/>
                </a:lnTo>
                <a:lnTo>
                  <a:pt x="267059" y="139892"/>
                </a:lnTo>
                <a:lnTo>
                  <a:pt x="266543" y="120303"/>
                </a:lnTo>
                <a:lnTo>
                  <a:pt x="256964" y="82300"/>
                </a:lnTo>
                <a:lnTo>
                  <a:pt x="236769" y="48711"/>
                </a:lnTo>
                <a:lnTo>
                  <a:pt x="207697" y="22428"/>
                </a:lnTo>
                <a:lnTo>
                  <a:pt x="172250" y="5711"/>
                </a:lnTo>
                <a:lnTo>
                  <a:pt x="133477" y="0"/>
                </a:lnTo>
                <a:lnTo>
                  <a:pt x="133477" y="380"/>
                </a:lnTo>
                <a:lnTo>
                  <a:pt x="107317" y="3014"/>
                </a:lnTo>
                <a:lnTo>
                  <a:pt x="59443" y="22911"/>
                </a:lnTo>
                <a:lnTo>
                  <a:pt x="22459" y="59930"/>
                </a:lnTo>
                <a:lnTo>
                  <a:pt x="2608" y="107823"/>
                </a:lnTo>
                <a:lnTo>
                  <a:pt x="0" y="133984"/>
                </a:lnTo>
                <a:lnTo>
                  <a:pt x="1508" y="153628"/>
                </a:lnTo>
                <a:lnTo>
                  <a:pt x="12957" y="191002"/>
                </a:lnTo>
                <a:lnTo>
                  <a:pt x="34874" y="223618"/>
                </a:lnTo>
                <a:lnTo>
                  <a:pt x="65151" y="248339"/>
                </a:lnTo>
                <a:lnTo>
                  <a:pt x="101491" y="263291"/>
                </a:lnTo>
                <a:lnTo>
                  <a:pt x="120807" y="266593"/>
                </a:lnTo>
                <a:lnTo>
                  <a:pt x="140399" y="2670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dea0f3c5d3_0_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037565"/>
            <a:ext cx="122472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dea0f3c5d3_0_112"/>
          <p:cNvSpPr/>
          <p:nvPr/>
        </p:nvSpPr>
        <p:spPr>
          <a:xfrm>
            <a:off x="1464183" y="5943588"/>
            <a:ext cx="267335" cy="267335"/>
          </a:xfrm>
          <a:custGeom>
            <a:rect b="b" l="l" r="r" t="t"/>
            <a:pathLst>
              <a:path extrusionOk="0" h="267335" w="267335">
                <a:moveTo>
                  <a:pt x="140024" y="267053"/>
                </a:moveTo>
                <a:lnTo>
                  <a:pt x="178593" y="259405"/>
                </a:lnTo>
                <a:lnTo>
                  <a:pt x="213095" y="240987"/>
                </a:lnTo>
                <a:lnTo>
                  <a:pt x="240911" y="213197"/>
                </a:lnTo>
                <a:lnTo>
                  <a:pt x="259363" y="178712"/>
                </a:lnTo>
                <a:lnTo>
                  <a:pt x="267048" y="140150"/>
                </a:lnTo>
                <a:lnTo>
                  <a:pt x="266569" y="120548"/>
                </a:lnTo>
                <a:lnTo>
                  <a:pt x="257050" y="82505"/>
                </a:lnTo>
                <a:lnTo>
                  <a:pt x="236896" y="48864"/>
                </a:lnTo>
                <a:lnTo>
                  <a:pt x="207843" y="22524"/>
                </a:lnTo>
                <a:lnTo>
                  <a:pt x="172394" y="5755"/>
                </a:lnTo>
                <a:lnTo>
                  <a:pt x="133604" y="0"/>
                </a:lnTo>
                <a:lnTo>
                  <a:pt x="107433" y="2587"/>
                </a:lnTo>
                <a:lnTo>
                  <a:pt x="59520" y="22420"/>
                </a:lnTo>
                <a:lnTo>
                  <a:pt x="22491" y="59414"/>
                </a:lnTo>
                <a:lnTo>
                  <a:pt x="2612" y="107308"/>
                </a:lnTo>
                <a:lnTo>
                  <a:pt x="0" y="133477"/>
                </a:lnTo>
                <a:lnTo>
                  <a:pt x="1435" y="153138"/>
                </a:lnTo>
                <a:lnTo>
                  <a:pt x="12755" y="190575"/>
                </a:lnTo>
                <a:lnTo>
                  <a:pt x="34573" y="223286"/>
                </a:lnTo>
                <a:lnTo>
                  <a:pt x="64788" y="248121"/>
                </a:lnTo>
                <a:lnTo>
                  <a:pt x="101104" y="263194"/>
                </a:lnTo>
                <a:lnTo>
                  <a:pt x="140024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dea0f3c5d3_0_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842" y="6007973"/>
            <a:ext cx="138349" cy="1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ea0f3c5d3_0_112"/>
          <p:cNvSpPr/>
          <p:nvPr/>
        </p:nvSpPr>
        <p:spPr>
          <a:xfrm>
            <a:off x="434594" y="5943588"/>
            <a:ext cx="267334" cy="267335"/>
          </a:xfrm>
          <a:custGeom>
            <a:rect b="b" l="l" r="r" t="t"/>
            <a:pathLst>
              <a:path extrusionOk="0" h="267335" w="267334">
                <a:moveTo>
                  <a:pt x="140066" y="267051"/>
                </a:moveTo>
                <a:lnTo>
                  <a:pt x="178640" y="259387"/>
                </a:lnTo>
                <a:lnTo>
                  <a:pt x="213142" y="240951"/>
                </a:lnTo>
                <a:lnTo>
                  <a:pt x="240951" y="213142"/>
                </a:lnTo>
                <a:lnTo>
                  <a:pt x="259387" y="178640"/>
                </a:lnTo>
                <a:lnTo>
                  <a:pt x="267050" y="140067"/>
                </a:lnTo>
                <a:lnTo>
                  <a:pt x="266559" y="120461"/>
                </a:lnTo>
                <a:lnTo>
                  <a:pt x="257013" y="82417"/>
                </a:lnTo>
                <a:lnTo>
                  <a:pt x="236830" y="48785"/>
                </a:lnTo>
                <a:lnTo>
                  <a:pt x="207750" y="22462"/>
                </a:lnTo>
                <a:lnTo>
                  <a:pt x="172280" y="5720"/>
                </a:lnTo>
                <a:lnTo>
                  <a:pt x="133477" y="0"/>
                </a:lnTo>
                <a:lnTo>
                  <a:pt x="107324" y="2609"/>
                </a:lnTo>
                <a:lnTo>
                  <a:pt x="59453" y="22464"/>
                </a:lnTo>
                <a:lnTo>
                  <a:pt x="22464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6" y="223301"/>
                </a:lnTo>
                <a:lnTo>
                  <a:pt x="64810" y="248136"/>
                </a:lnTo>
                <a:lnTo>
                  <a:pt x="101137" y="263203"/>
                </a:lnTo>
                <a:lnTo>
                  <a:pt x="140066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dea0f3c5d3_0_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6007972"/>
            <a:ext cx="122470" cy="13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ea0f3c5d3_0_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8573" y="7552411"/>
            <a:ext cx="138344" cy="13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dea0f3c5d3_0_112"/>
          <p:cNvSpPr/>
          <p:nvPr/>
        </p:nvSpPr>
        <p:spPr>
          <a:xfrm>
            <a:off x="949452" y="7488151"/>
            <a:ext cx="267334" cy="267334"/>
          </a:xfrm>
          <a:custGeom>
            <a:rect b="b" l="l" r="r" t="t"/>
            <a:pathLst>
              <a:path extrusionOk="0" h="267334" w="267334">
                <a:moveTo>
                  <a:pt x="140067" y="267051"/>
                </a:moveTo>
                <a:lnTo>
                  <a:pt x="178641" y="259387"/>
                </a:lnTo>
                <a:lnTo>
                  <a:pt x="213144" y="240951"/>
                </a:lnTo>
                <a:lnTo>
                  <a:pt x="240953" y="213142"/>
                </a:lnTo>
                <a:lnTo>
                  <a:pt x="259388" y="178640"/>
                </a:lnTo>
                <a:lnTo>
                  <a:pt x="267052" y="140067"/>
                </a:lnTo>
                <a:lnTo>
                  <a:pt x="266560" y="120461"/>
                </a:lnTo>
                <a:lnTo>
                  <a:pt x="257013" y="82417"/>
                </a:lnTo>
                <a:lnTo>
                  <a:pt x="236831" y="48785"/>
                </a:lnTo>
                <a:lnTo>
                  <a:pt x="207751" y="22463"/>
                </a:lnTo>
                <a:lnTo>
                  <a:pt x="172281" y="5720"/>
                </a:lnTo>
                <a:lnTo>
                  <a:pt x="133477" y="0"/>
                </a:lnTo>
                <a:lnTo>
                  <a:pt x="107333" y="2630"/>
                </a:lnTo>
                <a:lnTo>
                  <a:pt x="59484" y="22504"/>
                </a:lnTo>
                <a:lnTo>
                  <a:pt x="22504" y="59483"/>
                </a:lnTo>
                <a:lnTo>
                  <a:pt x="2630" y="107333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7" y="223301"/>
                </a:lnTo>
                <a:lnTo>
                  <a:pt x="64812" y="248136"/>
                </a:lnTo>
                <a:lnTo>
                  <a:pt x="101139" y="263203"/>
                </a:lnTo>
                <a:lnTo>
                  <a:pt x="140067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dea0f3c5d3_0_1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8982" y="7552411"/>
            <a:ext cx="138350" cy="1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ea0f3c5d3_0_112"/>
          <p:cNvSpPr/>
          <p:nvPr/>
        </p:nvSpPr>
        <p:spPr>
          <a:xfrm>
            <a:off x="0" y="7488151"/>
            <a:ext cx="187325" cy="267334"/>
          </a:xfrm>
          <a:custGeom>
            <a:rect b="b" l="l" r="r" t="t"/>
            <a:pathLst>
              <a:path extrusionOk="0" h="267334" w="187325">
                <a:moveTo>
                  <a:pt x="59760" y="267053"/>
                </a:moveTo>
                <a:lnTo>
                  <a:pt x="98329" y="259405"/>
                </a:lnTo>
                <a:lnTo>
                  <a:pt x="132830" y="240987"/>
                </a:lnTo>
                <a:lnTo>
                  <a:pt x="160647" y="213197"/>
                </a:lnTo>
                <a:lnTo>
                  <a:pt x="179099" y="178712"/>
                </a:lnTo>
                <a:lnTo>
                  <a:pt x="186783" y="140150"/>
                </a:lnTo>
                <a:lnTo>
                  <a:pt x="186305" y="120548"/>
                </a:lnTo>
                <a:lnTo>
                  <a:pt x="176786" y="82505"/>
                </a:lnTo>
                <a:lnTo>
                  <a:pt x="156632" y="48864"/>
                </a:lnTo>
                <a:lnTo>
                  <a:pt x="127579" y="22524"/>
                </a:lnTo>
                <a:lnTo>
                  <a:pt x="92130" y="5755"/>
                </a:lnTo>
                <a:lnTo>
                  <a:pt x="53340" y="0"/>
                </a:lnTo>
                <a:lnTo>
                  <a:pt x="27178" y="2608"/>
                </a:lnTo>
                <a:lnTo>
                  <a:pt x="2260" y="10191"/>
                </a:lnTo>
                <a:lnTo>
                  <a:pt x="0" y="11398"/>
                </a:lnTo>
                <a:lnTo>
                  <a:pt x="0" y="255929"/>
                </a:lnTo>
                <a:lnTo>
                  <a:pt x="2124" y="257001"/>
                </a:lnTo>
                <a:lnTo>
                  <a:pt x="20840" y="263194"/>
                </a:lnTo>
                <a:lnTo>
                  <a:pt x="40158" y="266555"/>
                </a:lnTo>
                <a:lnTo>
                  <a:pt x="59760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dea0f3c5d3_0_1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8573" y="6522942"/>
            <a:ext cx="138348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dea0f3c5d3_0_112"/>
          <p:cNvSpPr/>
          <p:nvPr/>
        </p:nvSpPr>
        <p:spPr>
          <a:xfrm>
            <a:off x="949451" y="6458440"/>
            <a:ext cx="267334" cy="267334"/>
          </a:xfrm>
          <a:custGeom>
            <a:rect b="b" l="l" r="r" t="t"/>
            <a:pathLst>
              <a:path extrusionOk="0" h="267334" w="267334">
                <a:moveTo>
                  <a:pt x="139974" y="266795"/>
                </a:moveTo>
                <a:lnTo>
                  <a:pt x="178494" y="259133"/>
                </a:lnTo>
                <a:lnTo>
                  <a:pt x="212947" y="240718"/>
                </a:lnTo>
                <a:lnTo>
                  <a:pt x="240719" y="212947"/>
                </a:lnTo>
                <a:lnTo>
                  <a:pt x="259134" y="178494"/>
                </a:lnTo>
                <a:lnTo>
                  <a:pt x="266796" y="139974"/>
                </a:lnTo>
                <a:lnTo>
                  <a:pt x="266311" y="120394"/>
                </a:lnTo>
                <a:lnTo>
                  <a:pt x="256793" y="82398"/>
                </a:lnTo>
                <a:lnTo>
                  <a:pt x="236656" y="48800"/>
                </a:lnTo>
                <a:lnTo>
                  <a:pt x="207633" y="22495"/>
                </a:lnTo>
                <a:lnTo>
                  <a:pt x="172223" y="5747"/>
                </a:lnTo>
                <a:lnTo>
                  <a:pt x="133477" y="0"/>
                </a:lnTo>
                <a:lnTo>
                  <a:pt x="107324" y="2609"/>
                </a:lnTo>
                <a:lnTo>
                  <a:pt x="59454" y="22464"/>
                </a:lnTo>
                <a:lnTo>
                  <a:pt x="22465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52" y="153114"/>
                </a:lnTo>
                <a:lnTo>
                  <a:pt x="12793" y="190498"/>
                </a:lnTo>
                <a:lnTo>
                  <a:pt x="34613" y="223153"/>
                </a:lnTo>
                <a:lnTo>
                  <a:pt x="64811" y="247937"/>
                </a:lnTo>
                <a:lnTo>
                  <a:pt x="101096" y="262966"/>
                </a:lnTo>
                <a:lnTo>
                  <a:pt x="139974" y="266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dea0f3c5d3_0_1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8982" y="6522942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dea0f3c5d3_0_112"/>
          <p:cNvSpPr/>
          <p:nvPr/>
        </p:nvSpPr>
        <p:spPr>
          <a:xfrm>
            <a:off x="0" y="6458439"/>
            <a:ext cx="186690" cy="267334"/>
          </a:xfrm>
          <a:custGeom>
            <a:rect b="b" l="l" r="r" t="t"/>
            <a:pathLst>
              <a:path extrusionOk="0" h="267334" w="186690">
                <a:moveTo>
                  <a:pt x="59666" y="266798"/>
                </a:moveTo>
                <a:lnTo>
                  <a:pt x="98180" y="259151"/>
                </a:lnTo>
                <a:lnTo>
                  <a:pt x="132633" y="240753"/>
                </a:lnTo>
                <a:lnTo>
                  <a:pt x="160412" y="213001"/>
                </a:lnTo>
                <a:lnTo>
                  <a:pt x="178844" y="178564"/>
                </a:lnTo>
                <a:lnTo>
                  <a:pt x="186527" y="140057"/>
                </a:lnTo>
                <a:lnTo>
                  <a:pt x="186055" y="120480"/>
                </a:lnTo>
                <a:lnTo>
                  <a:pt x="176566" y="82485"/>
                </a:lnTo>
                <a:lnTo>
                  <a:pt x="156457" y="48879"/>
                </a:lnTo>
                <a:lnTo>
                  <a:pt x="127460" y="22556"/>
                </a:lnTo>
                <a:lnTo>
                  <a:pt x="92072" y="5782"/>
                </a:lnTo>
                <a:lnTo>
                  <a:pt x="53339" y="0"/>
                </a:lnTo>
                <a:lnTo>
                  <a:pt x="27168" y="2587"/>
                </a:lnTo>
                <a:lnTo>
                  <a:pt x="2241" y="10157"/>
                </a:lnTo>
                <a:lnTo>
                  <a:pt x="0" y="11353"/>
                </a:lnTo>
                <a:lnTo>
                  <a:pt x="0" y="255721"/>
                </a:lnTo>
                <a:lnTo>
                  <a:pt x="2103" y="256781"/>
                </a:lnTo>
                <a:lnTo>
                  <a:pt x="20796" y="262958"/>
                </a:lnTo>
                <a:lnTo>
                  <a:pt x="40090" y="266307"/>
                </a:lnTo>
                <a:lnTo>
                  <a:pt x="59666" y="2667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ea0f3c5d3_0_112"/>
          <p:cNvSpPr/>
          <p:nvPr/>
        </p:nvSpPr>
        <p:spPr>
          <a:xfrm>
            <a:off x="13322288" y="3810101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72" y="139"/>
                </a:lnTo>
                <a:lnTo>
                  <a:pt x="143408" y="102641"/>
                </a:lnTo>
                <a:lnTo>
                  <a:pt x="40779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84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ea0f3c5d3_0_112"/>
          <p:cNvSpPr/>
          <p:nvPr/>
        </p:nvSpPr>
        <p:spPr>
          <a:xfrm>
            <a:off x="14350544" y="3810050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778" y="41148"/>
                </a:moveTo>
                <a:lnTo>
                  <a:pt x="246011" y="381"/>
                </a:lnTo>
                <a:lnTo>
                  <a:pt x="143573" y="102819"/>
                </a:lnTo>
                <a:lnTo>
                  <a:pt x="40767" y="0"/>
                </a:lnTo>
                <a:lnTo>
                  <a:pt x="0" y="40779"/>
                </a:lnTo>
                <a:lnTo>
                  <a:pt x="102806" y="143586"/>
                </a:lnTo>
                <a:lnTo>
                  <a:pt x="127" y="246253"/>
                </a:lnTo>
                <a:lnTo>
                  <a:pt x="40894" y="287032"/>
                </a:lnTo>
                <a:lnTo>
                  <a:pt x="143573" y="184353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86"/>
                </a:lnTo>
                <a:lnTo>
                  <a:pt x="286778" y="411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dea0f3c5d3_0_112"/>
          <p:cNvSpPr/>
          <p:nvPr/>
        </p:nvSpPr>
        <p:spPr>
          <a:xfrm>
            <a:off x="15378823" y="3810012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740" y="245872"/>
                </a:moveTo>
                <a:lnTo>
                  <a:pt x="184378" y="143522"/>
                </a:lnTo>
                <a:lnTo>
                  <a:pt x="286651" y="41236"/>
                </a:lnTo>
                <a:lnTo>
                  <a:pt x="245884" y="469"/>
                </a:lnTo>
                <a:lnTo>
                  <a:pt x="143598" y="102743"/>
                </a:lnTo>
                <a:lnTo>
                  <a:pt x="40868" y="0"/>
                </a:lnTo>
                <a:lnTo>
                  <a:pt x="88" y="40767"/>
                </a:lnTo>
                <a:lnTo>
                  <a:pt x="102831" y="143522"/>
                </a:lnTo>
                <a:lnTo>
                  <a:pt x="0" y="246341"/>
                </a:lnTo>
                <a:lnTo>
                  <a:pt x="40779" y="287121"/>
                </a:lnTo>
                <a:lnTo>
                  <a:pt x="143611" y="184289"/>
                </a:lnTo>
                <a:lnTo>
                  <a:pt x="245973" y="286639"/>
                </a:lnTo>
                <a:lnTo>
                  <a:pt x="286740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ea0f3c5d3_0_112"/>
          <p:cNvSpPr/>
          <p:nvPr/>
        </p:nvSpPr>
        <p:spPr>
          <a:xfrm>
            <a:off x="15892983" y="4323346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6126"/>
                </a:moveTo>
                <a:lnTo>
                  <a:pt x="183984" y="143471"/>
                </a:lnTo>
                <a:lnTo>
                  <a:pt x="286639" y="40767"/>
                </a:lnTo>
                <a:lnTo>
                  <a:pt x="245859" y="0"/>
                </a:lnTo>
                <a:lnTo>
                  <a:pt x="143205" y="102692"/>
                </a:lnTo>
                <a:lnTo>
                  <a:pt x="40767" y="241"/>
                </a:lnTo>
                <a:lnTo>
                  <a:pt x="0" y="41008"/>
                </a:lnTo>
                <a:lnTo>
                  <a:pt x="102438" y="143459"/>
                </a:lnTo>
                <a:lnTo>
                  <a:pt x="25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a0f3c5d3_0_112"/>
          <p:cNvSpPr/>
          <p:nvPr/>
        </p:nvSpPr>
        <p:spPr>
          <a:xfrm>
            <a:off x="14864741" y="4323270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72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72" y="286639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dea0f3c5d3_0_112"/>
          <p:cNvSpPr/>
          <p:nvPr/>
        </p:nvSpPr>
        <p:spPr>
          <a:xfrm>
            <a:off x="13836358" y="4323308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651" y="41173"/>
                </a:moveTo>
                <a:lnTo>
                  <a:pt x="245884" y="406"/>
                </a:lnTo>
                <a:lnTo>
                  <a:pt x="143522" y="102755"/>
                </a:lnTo>
                <a:lnTo>
                  <a:pt x="40779" y="0"/>
                </a:lnTo>
                <a:lnTo>
                  <a:pt x="0" y="40779"/>
                </a:lnTo>
                <a:lnTo>
                  <a:pt x="102755" y="143535"/>
                </a:lnTo>
                <a:lnTo>
                  <a:pt x="0" y="246278"/>
                </a:lnTo>
                <a:lnTo>
                  <a:pt x="40779" y="287058"/>
                </a:lnTo>
                <a:lnTo>
                  <a:pt x="143522" y="18430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89" y="143535"/>
                </a:lnTo>
                <a:lnTo>
                  <a:pt x="286651" y="411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ea0f3c5d3_0_112"/>
          <p:cNvSpPr/>
          <p:nvPr/>
        </p:nvSpPr>
        <p:spPr>
          <a:xfrm>
            <a:off x="13322389" y="4848681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ea0f3c5d3_0_112"/>
          <p:cNvSpPr/>
          <p:nvPr/>
        </p:nvSpPr>
        <p:spPr>
          <a:xfrm>
            <a:off x="14350631" y="4848631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ea0f3c5d3_0_112"/>
          <p:cNvSpPr/>
          <p:nvPr/>
        </p:nvSpPr>
        <p:spPr>
          <a:xfrm>
            <a:off x="15378875" y="4848580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689" y="41363"/>
                </a:moveTo>
                <a:lnTo>
                  <a:pt x="245922" y="596"/>
                </a:lnTo>
                <a:lnTo>
                  <a:pt x="143637" y="102870"/>
                </a:lnTo>
                <a:lnTo>
                  <a:pt x="40779" y="0"/>
                </a:lnTo>
                <a:lnTo>
                  <a:pt x="0" y="40767"/>
                </a:lnTo>
                <a:lnTo>
                  <a:pt x="102870" y="143637"/>
                </a:lnTo>
                <a:lnTo>
                  <a:pt x="38" y="246468"/>
                </a:lnTo>
                <a:lnTo>
                  <a:pt x="40817" y="287248"/>
                </a:lnTo>
                <a:lnTo>
                  <a:pt x="143637" y="184416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16" y="143637"/>
                </a:lnTo>
                <a:lnTo>
                  <a:pt x="286689" y="41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ea0f3c5d3_0_112"/>
          <p:cNvSpPr/>
          <p:nvPr/>
        </p:nvSpPr>
        <p:spPr>
          <a:xfrm>
            <a:off x="15893084" y="5361914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39" y="246126"/>
                </a:moveTo>
                <a:lnTo>
                  <a:pt x="183972" y="143459"/>
                </a:lnTo>
                <a:lnTo>
                  <a:pt x="286626" y="40767"/>
                </a:lnTo>
                <a:lnTo>
                  <a:pt x="245859" y="0"/>
                </a:lnTo>
                <a:lnTo>
                  <a:pt x="143205" y="102692"/>
                </a:lnTo>
                <a:lnTo>
                  <a:pt x="40767" y="241"/>
                </a:lnTo>
                <a:lnTo>
                  <a:pt x="0" y="41021"/>
                </a:lnTo>
                <a:lnTo>
                  <a:pt x="102438" y="143471"/>
                </a:lnTo>
                <a:lnTo>
                  <a:pt x="12" y="245922"/>
                </a:lnTo>
                <a:lnTo>
                  <a:pt x="40792" y="286689"/>
                </a:lnTo>
                <a:lnTo>
                  <a:pt x="143205" y="184238"/>
                </a:lnTo>
                <a:lnTo>
                  <a:pt x="245872" y="286893"/>
                </a:lnTo>
                <a:lnTo>
                  <a:pt x="286639" y="246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ea0f3c5d3_0_112"/>
          <p:cNvSpPr/>
          <p:nvPr/>
        </p:nvSpPr>
        <p:spPr>
          <a:xfrm>
            <a:off x="14864703" y="5361838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ea0f3c5d3_0_112"/>
          <p:cNvSpPr/>
          <p:nvPr/>
        </p:nvSpPr>
        <p:spPr>
          <a:xfrm>
            <a:off x="13836459" y="5361888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651" y="245872"/>
                </a:moveTo>
                <a:lnTo>
                  <a:pt x="184277" y="143522"/>
                </a:lnTo>
                <a:lnTo>
                  <a:pt x="286639" y="41160"/>
                </a:lnTo>
                <a:lnTo>
                  <a:pt x="245872" y="393"/>
                </a:lnTo>
                <a:lnTo>
                  <a:pt x="143522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ea0f3c5d3_0_112"/>
          <p:cNvSpPr/>
          <p:nvPr/>
        </p:nvSpPr>
        <p:spPr>
          <a:xfrm>
            <a:off x="13322352" y="5856020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727" y="40970"/>
                </a:moveTo>
                <a:lnTo>
                  <a:pt x="245948" y="203"/>
                </a:lnTo>
                <a:lnTo>
                  <a:pt x="143471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ea0f3c5d3_0_112"/>
          <p:cNvSpPr/>
          <p:nvPr/>
        </p:nvSpPr>
        <p:spPr>
          <a:xfrm>
            <a:off x="14350606" y="5855969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740" y="41363"/>
                </a:moveTo>
                <a:lnTo>
                  <a:pt x="245960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ea0f3c5d3_0_112"/>
          <p:cNvSpPr/>
          <p:nvPr/>
        </p:nvSpPr>
        <p:spPr>
          <a:xfrm>
            <a:off x="15378850" y="5856020"/>
            <a:ext cx="287019" cy="287654"/>
          </a:xfrm>
          <a:custGeom>
            <a:rect b="b" l="l" r="r" t="t"/>
            <a:pathLst>
              <a:path extrusionOk="0" h="287654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dea0f3c5d3_0_1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907386" y="3881465"/>
            <a:ext cx="144672" cy="14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dea0f3c5d3_0_1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935634" y="3881415"/>
            <a:ext cx="144797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dea0f3c5d3_0_1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964011" y="3881490"/>
            <a:ext cx="144799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dea0f3c5d3_0_1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393270" y="4392987"/>
            <a:ext cx="144581" cy="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dea0f3c5d3_0_1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421645" y="4392913"/>
            <a:ext cx="144583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dea0f3c5d3_0_1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49895" y="4392863"/>
            <a:ext cx="144709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dea0f3c5d3_0_1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93239" y="5415932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ea0f3c5d3_0_1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421614" y="5415883"/>
            <a:ext cx="144583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dea0f3c5d3_0_1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449863" y="5415932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dea0f3c5d3_0_1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07444" y="49045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dea0f3c5d3_0_1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935820" y="490446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ea0f3c5d3_0_1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964067" y="4904534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dea0f3c5d3_0_1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07409" y="5927455"/>
            <a:ext cx="144583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dea0f3c5d3_0_1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4935788" y="592752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dea0f3c5d3_0_11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964034" y="5927480"/>
            <a:ext cx="144583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ea0f3c5d3_0_1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794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dea0f3c5d3_0_112"/>
          <p:cNvSpPr txBox="1"/>
          <p:nvPr/>
        </p:nvSpPr>
        <p:spPr>
          <a:xfrm>
            <a:off x="3878800" y="3925500"/>
            <a:ext cx="8498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highlight>
                  <a:srgbClr val="001CE6"/>
                </a:highlight>
              </a:rPr>
              <a:t>Web Development Parte 1</a:t>
            </a:r>
            <a:endParaRPr b="1" sz="72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  <p:sp>
        <p:nvSpPr>
          <p:cNvPr id="152" name="Google Shape;152;gdea0f3c5d3_0_112"/>
          <p:cNvSpPr txBox="1"/>
          <p:nvPr/>
        </p:nvSpPr>
        <p:spPr>
          <a:xfrm>
            <a:off x="2731700" y="821163"/>
            <a:ext cx="757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MÓDULO 06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8111" y="5143500"/>
            <a:ext cx="5282673" cy="310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2"/>
          <p:cNvSpPr/>
          <p:nvPr/>
        </p:nvSpPr>
        <p:spPr>
          <a:xfrm>
            <a:off x="1015974" y="1709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1015999" y="2751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1015999" y="3861775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2"/>
          <p:cNvSpPr txBox="1"/>
          <p:nvPr/>
        </p:nvSpPr>
        <p:spPr>
          <a:xfrm>
            <a:off x="1501975" y="1577425"/>
            <a:ext cx="11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F</a:t>
            </a:r>
            <a:r>
              <a:rPr lang="en-US" sz="2400">
                <a:highlight>
                  <a:srgbClr val="FFFFFF"/>
                </a:highlight>
              </a:rPr>
              <a:t>rameworks recente e muito potente que vem ganhando muitos adeptos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2"/>
          <p:cNvSpPr txBox="1"/>
          <p:nvPr/>
        </p:nvSpPr>
        <p:spPr>
          <a:xfrm>
            <a:off x="1502000" y="2619575"/>
            <a:ext cx="9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Possui suporte ao Uvicorn que permite testar a API com facilidade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1502000" y="3729813"/>
            <a:ext cx="72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Possui gerador automático de documentação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1015999" y="5103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1502000" y="4972025"/>
            <a:ext cx="777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Possui segurança e autenticação de usuários integrado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5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" name="Google Shape;556;p15"/>
          <p:cNvSpPr/>
          <p:nvPr/>
        </p:nvSpPr>
        <p:spPr>
          <a:xfrm>
            <a:off x="3509734" y="8137842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92" y="340791"/>
                </a:lnTo>
                <a:lnTo>
                  <a:pt x="681316" y="97078"/>
                </a:lnTo>
                <a:lnTo>
                  <a:pt x="584390" y="190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17"/>
                </a:lnTo>
                <a:lnTo>
                  <a:pt x="25" y="584758"/>
                </a:lnTo>
                <a:lnTo>
                  <a:pt x="96951" y="681659"/>
                </a:lnTo>
                <a:lnTo>
                  <a:pt x="340804" y="43773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15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15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Google Shape;559;p15"/>
          <p:cNvSpPr/>
          <p:nvPr/>
        </p:nvSpPr>
        <p:spPr>
          <a:xfrm>
            <a:off x="10842663" y="8137435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20" y="244246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80" y="585406"/>
                </a:lnTo>
                <a:lnTo>
                  <a:pt x="437134" y="341160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Google Shape;560;p15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62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48" y="243979"/>
                </a:lnTo>
                <a:lnTo>
                  <a:pt x="97091" y="609"/>
                </a:lnTo>
                <a:lnTo>
                  <a:pt x="177" y="97523"/>
                </a:lnTo>
                <a:lnTo>
                  <a:pt x="243560" y="340918"/>
                </a:lnTo>
                <a:lnTo>
                  <a:pt x="0" y="584568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5"/>
          <p:cNvSpPr/>
          <p:nvPr/>
        </p:nvSpPr>
        <p:spPr>
          <a:xfrm>
            <a:off x="9620288" y="6962482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63"/>
                </a:moveTo>
                <a:lnTo>
                  <a:pt x="437007" y="341287"/>
                </a:lnTo>
                <a:lnTo>
                  <a:pt x="681380" y="96913"/>
                </a:lnTo>
                <a:lnTo>
                  <a:pt x="584466" y="0"/>
                </a:lnTo>
                <a:lnTo>
                  <a:pt x="340093" y="244373"/>
                </a:lnTo>
                <a:lnTo>
                  <a:pt x="97116" y="1397"/>
                </a:lnTo>
                <a:lnTo>
                  <a:pt x="203" y="98310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669" y="682777"/>
                </a:lnTo>
                <a:lnTo>
                  <a:pt x="681583" y="58586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" name="Google Shape;562;p15"/>
          <p:cNvSpPr/>
          <p:nvPr/>
        </p:nvSpPr>
        <p:spPr>
          <a:xfrm>
            <a:off x="7176287" y="6962431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71"/>
                </a:lnTo>
                <a:lnTo>
                  <a:pt x="0" y="98285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52"/>
                </a:lnTo>
                <a:lnTo>
                  <a:pt x="681380" y="585838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" name="Google Shape;563;p15"/>
          <p:cNvSpPr/>
          <p:nvPr/>
        </p:nvSpPr>
        <p:spPr>
          <a:xfrm>
            <a:off x="4731804" y="6962761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70" y="584466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04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74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" name="Google Shape;564;p15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" name="Google Shape;565;p15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" name="Google Shape;566;p15"/>
          <p:cNvSpPr/>
          <p:nvPr/>
        </p:nvSpPr>
        <p:spPr>
          <a:xfrm>
            <a:off x="7345210" y="8346058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36"/>
                </a:lnTo>
                <a:lnTo>
                  <a:pt x="0" y="17551"/>
                </a:lnTo>
                <a:lnTo>
                  <a:pt x="155054" y="172618"/>
                </a:lnTo>
                <a:lnTo>
                  <a:pt x="0" y="327660"/>
                </a:lnTo>
                <a:lnTo>
                  <a:pt x="16014" y="343674"/>
                </a:lnTo>
                <a:lnTo>
                  <a:pt x="171056" y="188620"/>
                </a:lnTo>
                <a:lnTo>
                  <a:pt x="327672" y="345224"/>
                </a:lnTo>
                <a:lnTo>
                  <a:pt x="343674" y="329209"/>
                </a:lnTo>
                <a:lnTo>
                  <a:pt x="187071" y="172605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" name="Google Shape;567;p15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14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87"/>
                </a:lnTo>
                <a:lnTo>
                  <a:pt x="170942" y="188976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56" y="172961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" name="Google Shape;568;p15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" name="Google Shape;569;p15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" name="Google Shape;570;p15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56"/>
                </a:lnTo>
                <a:lnTo>
                  <a:pt x="154901" y="172770"/>
                </a:lnTo>
                <a:lnTo>
                  <a:pt x="0" y="327672"/>
                </a:lnTo>
                <a:lnTo>
                  <a:pt x="16002" y="343674"/>
                </a:lnTo>
                <a:lnTo>
                  <a:pt x="170903" y="188772"/>
                </a:lnTo>
                <a:lnTo>
                  <a:pt x="327672" y="345528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" name="Google Shape;571;p15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" name="Google Shape;572;p15"/>
          <p:cNvSpPr/>
          <p:nvPr/>
        </p:nvSpPr>
        <p:spPr>
          <a:xfrm>
            <a:off x="12064861" y="1536813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61" y="243992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Google Shape;573;p15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83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Google Shape;574;p15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06" y="341363"/>
                </a:lnTo>
                <a:lnTo>
                  <a:pt x="203" y="584466"/>
                </a:lnTo>
                <a:lnTo>
                  <a:pt x="97116" y="681380"/>
                </a:lnTo>
                <a:lnTo>
                  <a:pt x="340220" y="438277"/>
                </a:lnTo>
                <a:lnTo>
                  <a:pt x="584466" y="682510"/>
                </a:lnTo>
                <a:lnTo>
                  <a:pt x="681380" y="585597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15"/>
          <p:cNvSpPr/>
          <p:nvPr/>
        </p:nvSpPr>
        <p:spPr>
          <a:xfrm>
            <a:off x="4731829" y="1536496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634" y="97421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34" y="97421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" name="Google Shape;576;p15"/>
          <p:cNvSpPr/>
          <p:nvPr/>
        </p:nvSpPr>
        <p:spPr>
          <a:xfrm>
            <a:off x="3509645" y="316737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30" y="340817"/>
                </a:lnTo>
                <a:lnTo>
                  <a:pt x="681329" y="97129"/>
                </a:lnTo>
                <a:lnTo>
                  <a:pt x="584390" y="241"/>
                </a:lnTo>
                <a:lnTo>
                  <a:pt x="340817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16" y="340829"/>
                </a:lnTo>
                <a:lnTo>
                  <a:pt x="25" y="584809"/>
                </a:lnTo>
                <a:lnTo>
                  <a:pt x="96951" y="681710"/>
                </a:lnTo>
                <a:lnTo>
                  <a:pt x="340829" y="437743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Google Shape;577;p15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" name="Google Shape;578;p15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44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" name="Google Shape;579;p15"/>
          <p:cNvSpPr/>
          <p:nvPr/>
        </p:nvSpPr>
        <p:spPr>
          <a:xfrm>
            <a:off x="10842879" y="31634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79" y="682320"/>
                </a:lnTo>
                <a:lnTo>
                  <a:pt x="681393" y="585406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Google Shape;580;p15"/>
          <p:cNvSpPr/>
          <p:nvPr/>
        </p:nvSpPr>
        <p:spPr>
          <a:xfrm>
            <a:off x="11011561" y="1702929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47"/>
                </a:moveTo>
                <a:lnTo>
                  <a:pt x="186753" y="172923"/>
                </a:lnTo>
                <a:lnTo>
                  <a:pt x="343674" y="16002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74"/>
                </a:lnTo>
                <a:lnTo>
                  <a:pt x="203" y="18376"/>
                </a:lnTo>
                <a:lnTo>
                  <a:pt x="154736" y="172923"/>
                </a:lnTo>
                <a:lnTo>
                  <a:pt x="0" y="327660"/>
                </a:lnTo>
                <a:lnTo>
                  <a:pt x="16014" y="343674"/>
                </a:lnTo>
                <a:lnTo>
                  <a:pt x="170751" y="188937"/>
                </a:lnTo>
                <a:lnTo>
                  <a:pt x="327875" y="346049"/>
                </a:lnTo>
                <a:lnTo>
                  <a:pt x="343890" y="3300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15"/>
          <p:cNvSpPr/>
          <p:nvPr/>
        </p:nvSpPr>
        <p:spPr>
          <a:xfrm>
            <a:off x="8567052" y="1703082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73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15"/>
          <p:cNvSpPr/>
          <p:nvPr/>
        </p:nvSpPr>
        <p:spPr>
          <a:xfrm>
            <a:off x="6122530" y="1702929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32"/>
                </a:lnTo>
                <a:lnTo>
                  <a:pt x="343674" y="16002"/>
                </a:lnTo>
                <a:lnTo>
                  <a:pt x="327672" y="0"/>
                </a:lnTo>
                <a:lnTo>
                  <a:pt x="170942" y="156718"/>
                </a:lnTo>
                <a:lnTo>
                  <a:pt x="16522" y="2286"/>
                </a:lnTo>
                <a:lnTo>
                  <a:pt x="520" y="18300"/>
                </a:lnTo>
                <a:lnTo>
                  <a:pt x="154940" y="172732"/>
                </a:lnTo>
                <a:lnTo>
                  <a:pt x="0" y="327660"/>
                </a:lnTo>
                <a:lnTo>
                  <a:pt x="16014" y="343674"/>
                </a:lnTo>
                <a:lnTo>
                  <a:pt x="170954" y="188734"/>
                </a:lnTo>
                <a:lnTo>
                  <a:pt x="328193" y="345960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Google Shape;583;p15"/>
          <p:cNvSpPr/>
          <p:nvPr/>
        </p:nvSpPr>
        <p:spPr>
          <a:xfrm>
            <a:off x="3678021" y="1702764"/>
            <a:ext cx="344805" cy="346710"/>
          </a:xfrm>
          <a:custGeom>
            <a:rect b="b" l="l" r="r" t="t"/>
            <a:pathLst>
              <a:path extrusionOk="0" h="346710" w="344804">
                <a:moveTo>
                  <a:pt x="344500" y="330250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78"/>
                </a:lnTo>
                <a:lnTo>
                  <a:pt x="812" y="18580"/>
                </a:lnTo>
                <a:lnTo>
                  <a:pt x="154952" y="172720"/>
                </a:lnTo>
                <a:lnTo>
                  <a:pt x="0" y="327672"/>
                </a:lnTo>
                <a:lnTo>
                  <a:pt x="16002" y="343674"/>
                </a:lnTo>
                <a:lnTo>
                  <a:pt x="170954" y="188722"/>
                </a:lnTo>
                <a:lnTo>
                  <a:pt x="328485" y="346252"/>
                </a:lnTo>
                <a:lnTo>
                  <a:pt x="344500" y="330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Google Shape;584;p15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93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66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15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49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22"/>
                </a:lnTo>
                <a:lnTo>
                  <a:pt x="187083" y="172618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15"/>
          <p:cNvSpPr/>
          <p:nvPr/>
        </p:nvSpPr>
        <p:spPr>
          <a:xfrm>
            <a:off x="7344829" y="487844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05"/>
                </a:lnTo>
                <a:lnTo>
                  <a:pt x="343674" y="16002"/>
                </a:lnTo>
                <a:lnTo>
                  <a:pt x="327660" y="0"/>
                </a:lnTo>
                <a:lnTo>
                  <a:pt x="171056" y="156603"/>
                </a:lnTo>
                <a:lnTo>
                  <a:pt x="16306" y="1841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15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" name="Google Shape;588;p15"/>
          <p:cNvSpPr/>
          <p:nvPr/>
        </p:nvSpPr>
        <p:spPr>
          <a:xfrm>
            <a:off x="1326019" y="8137435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20" y="244246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80" y="585406"/>
                </a:lnTo>
                <a:lnTo>
                  <a:pt x="437134" y="341160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15"/>
          <p:cNvSpPr/>
          <p:nvPr/>
        </p:nvSpPr>
        <p:spPr>
          <a:xfrm>
            <a:off x="2547886" y="6963194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62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48" y="243979"/>
                </a:lnTo>
                <a:lnTo>
                  <a:pt x="97091" y="609"/>
                </a:lnTo>
                <a:lnTo>
                  <a:pt x="177" y="97523"/>
                </a:lnTo>
                <a:lnTo>
                  <a:pt x="243560" y="340918"/>
                </a:lnTo>
                <a:lnTo>
                  <a:pt x="0" y="584568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15"/>
          <p:cNvSpPr/>
          <p:nvPr/>
        </p:nvSpPr>
        <p:spPr>
          <a:xfrm>
            <a:off x="103644" y="6962482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63"/>
                </a:moveTo>
                <a:lnTo>
                  <a:pt x="437007" y="341287"/>
                </a:lnTo>
                <a:lnTo>
                  <a:pt x="681380" y="96913"/>
                </a:lnTo>
                <a:lnTo>
                  <a:pt x="584466" y="0"/>
                </a:lnTo>
                <a:lnTo>
                  <a:pt x="340093" y="244373"/>
                </a:lnTo>
                <a:lnTo>
                  <a:pt x="97116" y="1397"/>
                </a:lnTo>
                <a:lnTo>
                  <a:pt x="203" y="98310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669" y="682777"/>
                </a:lnTo>
                <a:lnTo>
                  <a:pt x="681583" y="58586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Google Shape;591;p15"/>
          <p:cNvSpPr/>
          <p:nvPr/>
        </p:nvSpPr>
        <p:spPr>
          <a:xfrm>
            <a:off x="2717279" y="8346084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Google Shape;592;p15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5"/>
          <p:cNvSpPr/>
          <p:nvPr/>
        </p:nvSpPr>
        <p:spPr>
          <a:xfrm>
            <a:off x="1495069" y="713013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02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84"/>
                </a:lnTo>
                <a:lnTo>
                  <a:pt x="187083" y="172605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Google Shape;594;p15"/>
          <p:cNvSpPr/>
          <p:nvPr/>
        </p:nvSpPr>
        <p:spPr>
          <a:xfrm>
            <a:off x="2548204" y="1536813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" name="Google Shape;595;p15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83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" name="Google Shape;596;p15"/>
          <p:cNvSpPr/>
          <p:nvPr/>
        </p:nvSpPr>
        <p:spPr>
          <a:xfrm>
            <a:off x="1326235" y="316343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93" y="585406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15"/>
          <p:cNvSpPr/>
          <p:nvPr/>
        </p:nvSpPr>
        <p:spPr>
          <a:xfrm>
            <a:off x="1494917" y="1702929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330047"/>
                </a:moveTo>
                <a:lnTo>
                  <a:pt x="186753" y="172923"/>
                </a:lnTo>
                <a:lnTo>
                  <a:pt x="343674" y="16002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74"/>
                </a:lnTo>
                <a:lnTo>
                  <a:pt x="203" y="18376"/>
                </a:lnTo>
                <a:lnTo>
                  <a:pt x="154736" y="172923"/>
                </a:lnTo>
                <a:lnTo>
                  <a:pt x="0" y="327660"/>
                </a:lnTo>
                <a:lnTo>
                  <a:pt x="16002" y="343674"/>
                </a:lnTo>
                <a:lnTo>
                  <a:pt x="170751" y="188925"/>
                </a:lnTo>
                <a:lnTo>
                  <a:pt x="327875" y="346049"/>
                </a:lnTo>
                <a:lnTo>
                  <a:pt x="343890" y="3300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15"/>
          <p:cNvSpPr/>
          <p:nvPr/>
        </p:nvSpPr>
        <p:spPr>
          <a:xfrm>
            <a:off x="2717203" y="488162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93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66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15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22"/>
                </a:lnTo>
                <a:lnTo>
                  <a:pt x="187083" y="172618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" name="Google Shape;600;p15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705" y="340791"/>
                </a:lnTo>
                <a:lnTo>
                  <a:pt x="681329" y="97078"/>
                </a:lnTo>
                <a:lnTo>
                  <a:pt x="584403" y="190"/>
                </a:lnTo>
                <a:lnTo>
                  <a:pt x="340791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17"/>
                </a:lnTo>
                <a:lnTo>
                  <a:pt x="25" y="584758"/>
                </a:lnTo>
                <a:lnTo>
                  <a:pt x="96964" y="681659"/>
                </a:lnTo>
                <a:lnTo>
                  <a:pt x="340804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" name="Google Shape;601;p15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32" y="340944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17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31" y="437870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15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66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65" y="304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17" y="340766"/>
                </a:lnTo>
                <a:lnTo>
                  <a:pt x="0" y="584885"/>
                </a:lnTo>
                <a:lnTo>
                  <a:pt x="96926" y="681774"/>
                </a:lnTo>
                <a:lnTo>
                  <a:pt x="340931" y="437680"/>
                </a:lnTo>
                <a:lnTo>
                  <a:pt x="584644" y="681380"/>
                </a:lnTo>
                <a:lnTo>
                  <a:pt x="681558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Google Shape;603;p15"/>
          <p:cNvSpPr/>
          <p:nvPr/>
        </p:nvSpPr>
        <p:spPr>
          <a:xfrm>
            <a:off x="14417548" y="8345678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16014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87"/>
                </a:lnTo>
                <a:lnTo>
                  <a:pt x="170929" y="188976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Google Shape;604;p15"/>
          <p:cNvSpPr/>
          <p:nvPr/>
        </p:nvSpPr>
        <p:spPr>
          <a:xfrm>
            <a:off x="15639834" y="7129767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56"/>
                </a:lnTo>
                <a:lnTo>
                  <a:pt x="154901" y="172770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85"/>
                </a:lnTo>
                <a:lnTo>
                  <a:pt x="327672" y="345528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15"/>
          <p:cNvSpPr/>
          <p:nvPr/>
        </p:nvSpPr>
        <p:spPr>
          <a:xfrm>
            <a:off x="13195327" y="7129932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6" name="Google Shape;606;p15"/>
          <p:cNvSpPr/>
          <p:nvPr/>
        </p:nvSpPr>
        <p:spPr>
          <a:xfrm>
            <a:off x="14248689" y="1536496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621" y="97421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21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7" name="Google Shape;607;p15"/>
          <p:cNvSpPr/>
          <p:nvPr/>
        </p:nvSpPr>
        <p:spPr>
          <a:xfrm>
            <a:off x="13026505" y="316737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18" y="340817"/>
                </a:lnTo>
                <a:lnTo>
                  <a:pt x="681316" y="97129"/>
                </a:lnTo>
                <a:lnTo>
                  <a:pt x="584390" y="241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16" y="340842"/>
                </a:lnTo>
                <a:lnTo>
                  <a:pt x="25" y="584809"/>
                </a:lnTo>
                <a:lnTo>
                  <a:pt x="96951" y="681710"/>
                </a:lnTo>
                <a:lnTo>
                  <a:pt x="340829" y="437756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8" name="Google Shape;608;p15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9" name="Google Shape;609;p15"/>
          <p:cNvSpPr/>
          <p:nvPr/>
        </p:nvSpPr>
        <p:spPr>
          <a:xfrm>
            <a:off x="15639389" y="1702929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42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27" y="172732"/>
                </a:lnTo>
                <a:lnTo>
                  <a:pt x="0" y="327660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60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0" name="Google Shape;610;p15"/>
          <p:cNvSpPr/>
          <p:nvPr/>
        </p:nvSpPr>
        <p:spPr>
          <a:xfrm>
            <a:off x="13194869" y="1702764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50"/>
                </a:moveTo>
                <a:lnTo>
                  <a:pt x="186969" y="172720"/>
                </a:lnTo>
                <a:lnTo>
                  <a:pt x="343687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78"/>
                </a:lnTo>
                <a:lnTo>
                  <a:pt x="812" y="18580"/>
                </a:lnTo>
                <a:lnTo>
                  <a:pt x="154952" y="172720"/>
                </a:lnTo>
                <a:lnTo>
                  <a:pt x="0" y="327672"/>
                </a:lnTo>
                <a:lnTo>
                  <a:pt x="16014" y="343674"/>
                </a:lnTo>
                <a:lnTo>
                  <a:pt x="170954" y="188734"/>
                </a:lnTo>
                <a:lnTo>
                  <a:pt x="328485" y="346252"/>
                </a:lnTo>
                <a:lnTo>
                  <a:pt x="344500" y="330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1" name="Google Shape;611;p15"/>
          <p:cNvSpPr/>
          <p:nvPr/>
        </p:nvSpPr>
        <p:spPr>
          <a:xfrm>
            <a:off x="14417470" y="48775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17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83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2" name="Google Shape;612;p15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highlight>
                  <a:srgbClr val="001CE6"/>
                </a:highlight>
              </a:rPr>
              <a:t>Mãos a obra: Primeiros passos com o FastAPI</a:t>
            </a:r>
            <a:endParaRPr sz="6000">
              <a:solidFill>
                <a:srgbClr val="FFFFFF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8" name="Google Shape;6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6"/>
          <p:cNvSpPr/>
          <p:nvPr/>
        </p:nvSpPr>
        <p:spPr>
          <a:xfrm>
            <a:off x="11991957" y="4432332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16"/>
          <p:cNvSpPr/>
          <p:nvPr/>
        </p:nvSpPr>
        <p:spPr>
          <a:xfrm>
            <a:off x="15716983" y="1976534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16"/>
          <p:cNvSpPr/>
          <p:nvPr/>
        </p:nvSpPr>
        <p:spPr>
          <a:xfrm>
            <a:off x="14748063" y="30494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Google Shape;622;p16"/>
          <p:cNvSpPr/>
          <p:nvPr/>
        </p:nvSpPr>
        <p:spPr>
          <a:xfrm>
            <a:off x="14036863" y="7126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3" name="Google Shape;6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9" y="6279453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6"/>
          <p:cNvSpPr/>
          <p:nvPr/>
        </p:nvSpPr>
        <p:spPr>
          <a:xfrm>
            <a:off x="15575613" y="8936850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2" y="207148"/>
                </a:lnTo>
                <a:lnTo>
                  <a:pt x="303720" y="207148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48"/>
                </a:lnTo>
                <a:lnTo>
                  <a:pt x="136015" y="207148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5" name="Google Shape;6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12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16"/>
          <p:cNvSpPr/>
          <p:nvPr/>
        </p:nvSpPr>
        <p:spPr>
          <a:xfrm>
            <a:off x="14394167" y="7549260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0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7" name="Google Shape;6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6"/>
          <p:cNvSpPr/>
          <p:nvPr/>
        </p:nvSpPr>
        <p:spPr>
          <a:xfrm>
            <a:off x="13430764" y="6056508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16"/>
          <p:cNvSpPr/>
          <p:nvPr/>
        </p:nvSpPr>
        <p:spPr>
          <a:xfrm>
            <a:off x="13436920" y="2155529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16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5"/>
                </a:moveTo>
                <a:lnTo>
                  <a:pt x="330582" y="113235"/>
                </a:lnTo>
                <a:lnTo>
                  <a:pt x="530989" y="0"/>
                </a:lnTo>
                <a:lnTo>
                  <a:pt x="613856" y="0"/>
                </a:lnTo>
                <a:lnTo>
                  <a:pt x="386230" y="128615"/>
                </a:lnTo>
                <a:close/>
              </a:path>
              <a:path extrusionOk="0" h="465455" w="614044">
                <a:moveTo>
                  <a:pt x="20156" y="335459"/>
                </a:moveTo>
                <a:lnTo>
                  <a:pt x="0" y="300025"/>
                </a:lnTo>
                <a:lnTo>
                  <a:pt x="295093" y="133289"/>
                </a:lnTo>
                <a:lnTo>
                  <a:pt x="219297" y="0"/>
                </a:lnTo>
                <a:lnTo>
                  <a:pt x="266190" y="0"/>
                </a:lnTo>
                <a:lnTo>
                  <a:pt x="330582" y="113235"/>
                </a:lnTo>
                <a:lnTo>
                  <a:pt x="386230" y="128615"/>
                </a:lnTo>
                <a:lnTo>
                  <a:pt x="350735" y="148670"/>
                </a:lnTo>
                <a:lnTo>
                  <a:pt x="370883" y="184101"/>
                </a:lnTo>
                <a:lnTo>
                  <a:pt x="315245" y="168724"/>
                </a:lnTo>
                <a:lnTo>
                  <a:pt x="20156" y="335459"/>
                </a:lnTo>
                <a:close/>
              </a:path>
              <a:path extrusionOk="0" h="465455" w="614044">
                <a:moveTo>
                  <a:pt x="483902" y="465309"/>
                </a:moveTo>
                <a:lnTo>
                  <a:pt x="315245" y="168724"/>
                </a:lnTo>
                <a:lnTo>
                  <a:pt x="370883" y="184101"/>
                </a:lnTo>
                <a:lnTo>
                  <a:pt x="519394" y="445262"/>
                </a:lnTo>
                <a:lnTo>
                  <a:pt x="483902" y="46530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16"/>
          <p:cNvSpPr/>
          <p:nvPr/>
        </p:nvSpPr>
        <p:spPr>
          <a:xfrm>
            <a:off x="15061838" y="4502755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2" name="Google Shape;63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4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6"/>
          <p:cNvSpPr/>
          <p:nvPr/>
        </p:nvSpPr>
        <p:spPr>
          <a:xfrm>
            <a:off x="14217794" y="6461896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Google Shape;634;p16"/>
          <p:cNvSpPr/>
          <p:nvPr/>
        </p:nvSpPr>
        <p:spPr>
          <a:xfrm>
            <a:off x="13369469" y="8396383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Google Shape;635;p16"/>
          <p:cNvSpPr/>
          <p:nvPr/>
        </p:nvSpPr>
        <p:spPr>
          <a:xfrm>
            <a:off x="14960531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6" name="Google Shape;63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6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8" name="Google Shape;638;p16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9" name="Google Shape;63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6"/>
          <p:cNvSpPr/>
          <p:nvPr/>
        </p:nvSpPr>
        <p:spPr>
          <a:xfrm>
            <a:off x="15100809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1" name="Google Shape;64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8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6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16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Google Shape;644;p16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16"/>
          <p:cNvSpPr/>
          <p:nvPr/>
        </p:nvSpPr>
        <p:spPr>
          <a:xfrm>
            <a:off x="14649025" y="23519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6" name="Google Shape;646;p16"/>
          <p:cNvSpPr/>
          <p:nvPr/>
        </p:nvSpPr>
        <p:spPr>
          <a:xfrm>
            <a:off x="13937825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47" name="Google Shape;647;p16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648" name="Google Shape;648;p16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49" name="Google Shape;649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0" name="Google Shape;650;p16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51" name="Google Shape;651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6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APIs para Microsserviços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17"/>
          <p:cNvGrpSpPr/>
          <p:nvPr/>
        </p:nvGrpSpPr>
        <p:grpSpPr>
          <a:xfrm>
            <a:off x="12687300" y="0"/>
            <a:ext cx="3568700" cy="9144000"/>
            <a:chOff x="12687300" y="0"/>
            <a:chExt cx="3568700" cy="9144000"/>
          </a:xfrm>
        </p:grpSpPr>
        <p:sp>
          <p:nvSpPr>
            <p:cNvPr id="660" name="Google Shape;660;p17"/>
            <p:cNvSpPr/>
            <p:nvPr/>
          </p:nvSpPr>
          <p:spPr>
            <a:xfrm>
              <a:off x="12687300" y="0"/>
              <a:ext cx="3568700" cy="9144000"/>
            </a:xfrm>
            <a:custGeom>
              <a:rect b="b" l="l" r="r" t="t"/>
              <a:pathLst>
                <a:path extrusionOk="0" h="9144000" w="3568700">
                  <a:moveTo>
                    <a:pt x="3568700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3568700" y="9144000"/>
                  </a:lnTo>
                  <a:lnTo>
                    <a:pt x="35687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3246088" y="647826"/>
              <a:ext cx="2615565" cy="7848600"/>
            </a:xfrm>
            <a:custGeom>
              <a:rect b="b" l="l" r="r" t="t"/>
              <a:pathLst>
                <a:path extrusionOk="0" h="7848600" w="2615565">
                  <a:moveTo>
                    <a:pt x="579602" y="6727507"/>
                  </a:moveTo>
                  <a:lnTo>
                    <a:pt x="372173" y="6520180"/>
                  </a:lnTo>
                  <a:lnTo>
                    <a:pt x="579259" y="6313094"/>
                  </a:lnTo>
                  <a:lnTo>
                    <a:pt x="496912" y="6230747"/>
                  </a:lnTo>
                  <a:lnTo>
                    <a:pt x="289814" y="6437846"/>
                  </a:lnTo>
                  <a:lnTo>
                    <a:pt x="82880" y="6230963"/>
                  </a:lnTo>
                  <a:lnTo>
                    <a:pt x="546" y="6313335"/>
                  </a:lnTo>
                  <a:lnTo>
                    <a:pt x="207467" y="6520193"/>
                  </a:lnTo>
                  <a:lnTo>
                    <a:pt x="279" y="6727380"/>
                  </a:lnTo>
                  <a:lnTo>
                    <a:pt x="82626" y="6809727"/>
                  </a:lnTo>
                  <a:lnTo>
                    <a:pt x="289826" y="6602527"/>
                  </a:lnTo>
                  <a:lnTo>
                    <a:pt x="497268" y="6809880"/>
                  </a:lnTo>
                  <a:lnTo>
                    <a:pt x="579602" y="6727507"/>
                  </a:lnTo>
                  <a:close/>
                </a:path>
                <a:path extrusionOk="0" h="7848600" w="2615565">
                  <a:moveTo>
                    <a:pt x="580136" y="4236136"/>
                  </a:moveTo>
                  <a:lnTo>
                    <a:pt x="497789" y="4153789"/>
                  </a:lnTo>
                  <a:lnTo>
                    <a:pt x="290055" y="4361523"/>
                  </a:lnTo>
                  <a:lnTo>
                    <a:pt x="82346" y="4153789"/>
                  </a:lnTo>
                  <a:lnTo>
                    <a:pt x="0" y="4236136"/>
                  </a:lnTo>
                  <a:lnTo>
                    <a:pt x="207708" y="4443869"/>
                  </a:lnTo>
                  <a:lnTo>
                    <a:pt x="1155" y="4650422"/>
                  </a:lnTo>
                  <a:lnTo>
                    <a:pt x="83502" y="4732769"/>
                  </a:lnTo>
                  <a:lnTo>
                    <a:pt x="290055" y="4526216"/>
                  </a:lnTo>
                  <a:lnTo>
                    <a:pt x="496633" y="4732769"/>
                  </a:lnTo>
                  <a:lnTo>
                    <a:pt x="578980" y="4650422"/>
                  </a:lnTo>
                  <a:lnTo>
                    <a:pt x="372402" y="4443869"/>
                  </a:lnTo>
                  <a:lnTo>
                    <a:pt x="580136" y="4236136"/>
                  </a:lnTo>
                  <a:close/>
                </a:path>
                <a:path extrusionOk="0" h="7848600" w="2615565">
                  <a:moveTo>
                    <a:pt x="580136" y="82346"/>
                  </a:moveTo>
                  <a:lnTo>
                    <a:pt x="497789" y="0"/>
                  </a:lnTo>
                  <a:lnTo>
                    <a:pt x="290296" y="207492"/>
                  </a:lnTo>
                  <a:lnTo>
                    <a:pt x="82981" y="228"/>
                  </a:lnTo>
                  <a:lnTo>
                    <a:pt x="647" y="82588"/>
                  </a:lnTo>
                  <a:lnTo>
                    <a:pt x="207949" y="289839"/>
                  </a:lnTo>
                  <a:lnTo>
                    <a:pt x="1155" y="496633"/>
                  </a:lnTo>
                  <a:lnTo>
                    <a:pt x="83502" y="578993"/>
                  </a:lnTo>
                  <a:lnTo>
                    <a:pt x="290309" y="372173"/>
                  </a:lnTo>
                  <a:lnTo>
                    <a:pt x="497370" y="579132"/>
                  </a:lnTo>
                  <a:lnTo>
                    <a:pt x="579704" y="496773"/>
                  </a:lnTo>
                  <a:lnTo>
                    <a:pt x="372656" y="289826"/>
                  </a:lnTo>
                  <a:lnTo>
                    <a:pt x="580136" y="82346"/>
                  </a:lnTo>
                  <a:close/>
                </a:path>
                <a:path extrusionOk="0" h="7848600" w="2615565">
                  <a:moveTo>
                    <a:pt x="580212" y="2159254"/>
                  </a:moveTo>
                  <a:lnTo>
                    <a:pt x="497865" y="2076894"/>
                  </a:lnTo>
                  <a:lnTo>
                    <a:pt x="290029" y="2284730"/>
                  </a:lnTo>
                  <a:lnTo>
                    <a:pt x="82384" y="2077072"/>
                  </a:lnTo>
                  <a:lnTo>
                    <a:pt x="38" y="2159419"/>
                  </a:lnTo>
                  <a:lnTo>
                    <a:pt x="207683" y="2367076"/>
                  </a:lnTo>
                  <a:lnTo>
                    <a:pt x="1231" y="2573540"/>
                  </a:lnTo>
                  <a:lnTo>
                    <a:pt x="83578" y="2655887"/>
                  </a:lnTo>
                  <a:lnTo>
                    <a:pt x="290042" y="2449423"/>
                  </a:lnTo>
                  <a:lnTo>
                    <a:pt x="496671" y="2656052"/>
                  </a:lnTo>
                  <a:lnTo>
                    <a:pt x="579018" y="2573705"/>
                  </a:lnTo>
                  <a:lnTo>
                    <a:pt x="372389" y="2367076"/>
                  </a:lnTo>
                  <a:lnTo>
                    <a:pt x="580212" y="2159254"/>
                  </a:lnTo>
                  <a:close/>
                </a:path>
                <a:path extrusionOk="0" h="7848600" w="2615565">
                  <a:moveTo>
                    <a:pt x="1577975" y="7765910"/>
                  </a:moveTo>
                  <a:lnTo>
                    <a:pt x="1370698" y="7558710"/>
                  </a:lnTo>
                  <a:lnTo>
                    <a:pt x="1577746" y="7351662"/>
                  </a:lnTo>
                  <a:lnTo>
                    <a:pt x="1495399" y="7269315"/>
                  </a:lnTo>
                  <a:lnTo>
                    <a:pt x="1288326" y="7476388"/>
                  </a:lnTo>
                  <a:lnTo>
                    <a:pt x="1081252" y="7269366"/>
                  </a:lnTo>
                  <a:lnTo>
                    <a:pt x="998918" y="7351725"/>
                  </a:lnTo>
                  <a:lnTo>
                    <a:pt x="1205979" y="7558735"/>
                  </a:lnTo>
                  <a:lnTo>
                    <a:pt x="998766" y="7765948"/>
                  </a:lnTo>
                  <a:lnTo>
                    <a:pt x="1081112" y="7848295"/>
                  </a:lnTo>
                  <a:lnTo>
                    <a:pt x="1288351" y="7641056"/>
                  </a:lnTo>
                  <a:lnTo>
                    <a:pt x="1495640" y="7848270"/>
                  </a:lnTo>
                  <a:lnTo>
                    <a:pt x="1577975" y="7765910"/>
                  </a:lnTo>
                  <a:close/>
                </a:path>
                <a:path extrusionOk="0" h="7848600" w="2615565">
                  <a:moveTo>
                    <a:pt x="1578114" y="5689028"/>
                  </a:moveTo>
                  <a:lnTo>
                    <a:pt x="1370711" y="5481713"/>
                  </a:lnTo>
                  <a:lnTo>
                    <a:pt x="1577644" y="5274780"/>
                  </a:lnTo>
                  <a:lnTo>
                    <a:pt x="1495285" y="5192433"/>
                  </a:lnTo>
                  <a:lnTo>
                    <a:pt x="1288338" y="5399379"/>
                  </a:lnTo>
                  <a:lnTo>
                    <a:pt x="1081392" y="5192484"/>
                  </a:lnTo>
                  <a:lnTo>
                    <a:pt x="999058" y="5274843"/>
                  </a:lnTo>
                  <a:lnTo>
                    <a:pt x="1205992" y="5481726"/>
                  </a:lnTo>
                  <a:lnTo>
                    <a:pt x="998651" y="5689066"/>
                  </a:lnTo>
                  <a:lnTo>
                    <a:pt x="1080998" y="5771413"/>
                  </a:lnTo>
                  <a:lnTo>
                    <a:pt x="1288364" y="5564060"/>
                  </a:lnTo>
                  <a:lnTo>
                    <a:pt x="1495780" y="5771388"/>
                  </a:lnTo>
                  <a:lnTo>
                    <a:pt x="1578114" y="5689028"/>
                  </a:lnTo>
                  <a:close/>
                </a:path>
                <a:path extrusionOk="0" h="7848600" w="2615565">
                  <a:moveTo>
                    <a:pt x="1578203" y="1120749"/>
                  </a:moveTo>
                  <a:lnTo>
                    <a:pt x="1495856" y="1038402"/>
                  </a:lnTo>
                  <a:lnTo>
                    <a:pt x="1288288" y="1245958"/>
                  </a:lnTo>
                  <a:lnTo>
                    <a:pt x="1080757" y="1038402"/>
                  </a:lnTo>
                  <a:lnTo>
                    <a:pt x="998410" y="1120749"/>
                  </a:lnTo>
                  <a:lnTo>
                    <a:pt x="1205941" y="1328305"/>
                  </a:lnTo>
                  <a:lnTo>
                    <a:pt x="999210" y="1535036"/>
                  </a:lnTo>
                  <a:lnTo>
                    <a:pt x="1081570" y="1617383"/>
                  </a:lnTo>
                  <a:lnTo>
                    <a:pt x="1288300" y="1410652"/>
                  </a:lnTo>
                  <a:lnTo>
                    <a:pt x="1495044" y="1617383"/>
                  </a:lnTo>
                  <a:lnTo>
                    <a:pt x="1577390" y="1535036"/>
                  </a:lnTo>
                  <a:lnTo>
                    <a:pt x="1370647" y="1328305"/>
                  </a:lnTo>
                  <a:lnTo>
                    <a:pt x="1578203" y="1120749"/>
                  </a:lnTo>
                  <a:close/>
                </a:path>
                <a:path extrusionOk="0" h="7848600" w="2615565">
                  <a:moveTo>
                    <a:pt x="1578305" y="3197631"/>
                  </a:moveTo>
                  <a:lnTo>
                    <a:pt x="1495958" y="3115284"/>
                  </a:lnTo>
                  <a:lnTo>
                    <a:pt x="1288300" y="3322942"/>
                  </a:lnTo>
                  <a:lnTo>
                    <a:pt x="1080655" y="3115284"/>
                  </a:lnTo>
                  <a:lnTo>
                    <a:pt x="998308" y="3197631"/>
                  </a:lnTo>
                  <a:lnTo>
                    <a:pt x="1205953" y="3405289"/>
                  </a:lnTo>
                  <a:lnTo>
                    <a:pt x="999324" y="3611918"/>
                  </a:lnTo>
                  <a:lnTo>
                    <a:pt x="1081671" y="3694265"/>
                  </a:lnTo>
                  <a:lnTo>
                    <a:pt x="1288300" y="3487636"/>
                  </a:lnTo>
                  <a:lnTo>
                    <a:pt x="1494942" y="3694265"/>
                  </a:lnTo>
                  <a:lnTo>
                    <a:pt x="1577289" y="3611918"/>
                  </a:lnTo>
                  <a:lnTo>
                    <a:pt x="1370647" y="3405289"/>
                  </a:lnTo>
                  <a:lnTo>
                    <a:pt x="1578305" y="3197631"/>
                  </a:lnTo>
                  <a:close/>
                </a:path>
                <a:path extrusionOk="0" h="7848600" w="2615565">
                  <a:moveTo>
                    <a:pt x="2614422" y="6727406"/>
                  </a:moveTo>
                  <a:lnTo>
                    <a:pt x="2407132" y="6520218"/>
                  </a:lnTo>
                  <a:lnTo>
                    <a:pt x="2614193" y="6313157"/>
                  </a:lnTo>
                  <a:lnTo>
                    <a:pt x="2531846" y="6230810"/>
                  </a:lnTo>
                  <a:lnTo>
                    <a:pt x="2324773" y="6437884"/>
                  </a:lnTo>
                  <a:lnTo>
                    <a:pt x="2117699" y="6230848"/>
                  </a:lnTo>
                  <a:lnTo>
                    <a:pt x="2035365" y="6313221"/>
                  </a:lnTo>
                  <a:lnTo>
                    <a:pt x="2242426" y="6520231"/>
                  </a:lnTo>
                  <a:lnTo>
                    <a:pt x="2035213" y="6727444"/>
                  </a:lnTo>
                  <a:lnTo>
                    <a:pt x="2117560" y="6809791"/>
                  </a:lnTo>
                  <a:lnTo>
                    <a:pt x="2324785" y="6602565"/>
                  </a:lnTo>
                  <a:lnTo>
                    <a:pt x="2532088" y="6809765"/>
                  </a:lnTo>
                  <a:lnTo>
                    <a:pt x="2614422" y="6727406"/>
                  </a:lnTo>
                  <a:close/>
                </a:path>
                <a:path extrusionOk="0" h="7848600" w="2615565">
                  <a:moveTo>
                    <a:pt x="2614790" y="82410"/>
                  </a:moveTo>
                  <a:lnTo>
                    <a:pt x="2532443" y="63"/>
                  </a:lnTo>
                  <a:lnTo>
                    <a:pt x="2325116" y="207391"/>
                  </a:lnTo>
                  <a:lnTo>
                    <a:pt x="2117801" y="114"/>
                  </a:lnTo>
                  <a:lnTo>
                    <a:pt x="2035467" y="82473"/>
                  </a:lnTo>
                  <a:lnTo>
                    <a:pt x="2242769" y="289737"/>
                  </a:lnTo>
                  <a:lnTo>
                    <a:pt x="2035810" y="496697"/>
                  </a:lnTo>
                  <a:lnTo>
                    <a:pt x="2118156" y="579043"/>
                  </a:lnTo>
                  <a:lnTo>
                    <a:pt x="2325128" y="372071"/>
                  </a:lnTo>
                  <a:lnTo>
                    <a:pt x="2532189" y="579031"/>
                  </a:lnTo>
                  <a:lnTo>
                    <a:pt x="2614523" y="496658"/>
                  </a:lnTo>
                  <a:lnTo>
                    <a:pt x="2407488" y="289712"/>
                  </a:lnTo>
                  <a:lnTo>
                    <a:pt x="2614790" y="82410"/>
                  </a:lnTo>
                  <a:close/>
                </a:path>
                <a:path extrusionOk="0" h="7848600" w="2615565">
                  <a:moveTo>
                    <a:pt x="2614892" y="2159292"/>
                  </a:moveTo>
                  <a:lnTo>
                    <a:pt x="2532545" y="2076945"/>
                  </a:lnTo>
                  <a:lnTo>
                    <a:pt x="2325014" y="2284476"/>
                  </a:lnTo>
                  <a:lnTo>
                    <a:pt x="2117483" y="2076945"/>
                  </a:lnTo>
                  <a:lnTo>
                    <a:pt x="2035136" y="2159304"/>
                  </a:lnTo>
                  <a:lnTo>
                    <a:pt x="2242655" y="2366835"/>
                  </a:lnTo>
                  <a:lnTo>
                    <a:pt x="2035911" y="2573578"/>
                  </a:lnTo>
                  <a:lnTo>
                    <a:pt x="2118258" y="2655938"/>
                  </a:lnTo>
                  <a:lnTo>
                    <a:pt x="2325001" y="2449195"/>
                  </a:lnTo>
                  <a:lnTo>
                    <a:pt x="2531770" y="2655938"/>
                  </a:lnTo>
                  <a:lnTo>
                    <a:pt x="2614117" y="2573578"/>
                  </a:lnTo>
                  <a:lnTo>
                    <a:pt x="2407361" y="2366835"/>
                  </a:lnTo>
                  <a:lnTo>
                    <a:pt x="2614892" y="2159292"/>
                  </a:lnTo>
                  <a:close/>
                </a:path>
                <a:path extrusionOk="0" h="7848600" w="2615565">
                  <a:moveTo>
                    <a:pt x="2614993" y="4236186"/>
                  </a:moveTo>
                  <a:lnTo>
                    <a:pt x="2532646" y="4153839"/>
                  </a:lnTo>
                  <a:lnTo>
                    <a:pt x="2324849" y="4361637"/>
                  </a:lnTo>
                  <a:lnTo>
                    <a:pt x="2117140" y="4153916"/>
                  </a:lnTo>
                  <a:lnTo>
                    <a:pt x="2034781" y="4236275"/>
                  </a:lnTo>
                  <a:lnTo>
                    <a:pt x="2242489" y="4443996"/>
                  </a:lnTo>
                  <a:lnTo>
                    <a:pt x="2036013" y="4650473"/>
                  </a:lnTo>
                  <a:lnTo>
                    <a:pt x="2118360" y="4732820"/>
                  </a:lnTo>
                  <a:lnTo>
                    <a:pt x="2324836" y="4526343"/>
                  </a:lnTo>
                  <a:lnTo>
                    <a:pt x="2531414" y="4732909"/>
                  </a:lnTo>
                  <a:lnTo>
                    <a:pt x="2613774" y="4650549"/>
                  </a:lnTo>
                  <a:lnTo>
                    <a:pt x="2407196" y="4443984"/>
                  </a:lnTo>
                  <a:lnTo>
                    <a:pt x="2614993" y="4236186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3388264" y="790993"/>
              <a:ext cx="2360295" cy="7562215"/>
            </a:xfrm>
            <a:custGeom>
              <a:rect b="b" l="l" r="r" t="t"/>
              <a:pathLst>
                <a:path extrusionOk="0" h="7562215" w="2360294">
                  <a:moveTo>
                    <a:pt x="293497" y="3129280"/>
                  </a:moveTo>
                  <a:lnTo>
                    <a:pt x="279895" y="3115678"/>
                  </a:lnTo>
                  <a:lnTo>
                    <a:pt x="146824" y="3248749"/>
                  </a:lnTo>
                  <a:lnTo>
                    <a:pt x="13754" y="3115678"/>
                  </a:lnTo>
                  <a:lnTo>
                    <a:pt x="152" y="3129280"/>
                  </a:lnTo>
                  <a:lnTo>
                    <a:pt x="133223" y="3262350"/>
                  </a:lnTo>
                  <a:lnTo>
                    <a:pt x="1473" y="3394100"/>
                  </a:lnTo>
                  <a:lnTo>
                    <a:pt x="15074" y="3407702"/>
                  </a:lnTo>
                  <a:lnTo>
                    <a:pt x="146824" y="3275952"/>
                  </a:lnTo>
                  <a:lnTo>
                    <a:pt x="278574" y="3407702"/>
                  </a:lnTo>
                  <a:lnTo>
                    <a:pt x="292176" y="3394100"/>
                  </a:lnTo>
                  <a:lnTo>
                    <a:pt x="160426" y="3262350"/>
                  </a:lnTo>
                  <a:lnTo>
                    <a:pt x="293497" y="3129280"/>
                  </a:lnTo>
                  <a:close/>
                </a:path>
                <a:path extrusionOk="0" h="7562215" w="2360294">
                  <a:moveTo>
                    <a:pt x="293598" y="5206174"/>
                  </a:moveTo>
                  <a:lnTo>
                    <a:pt x="279996" y="5192573"/>
                  </a:lnTo>
                  <a:lnTo>
                    <a:pt x="146799" y="5325770"/>
                  </a:lnTo>
                  <a:lnTo>
                    <a:pt x="13614" y="5192573"/>
                  </a:lnTo>
                  <a:lnTo>
                    <a:pt x="0" y="5206174"/>
                  </a:lnTo>
                  <a:lnTo>
                    <a:pt x="133197" y="5339372"/>
                  </a:lnTo>
                  <a:lnTo>
                    <a:pt x="1574" y="5470995"/>
                  </a:lnTo>
                  <a:lnTo>
                    <a:pt x="15176" y="5484609"/>
                  </a:lnTo>
                  <a:lnTo>
                    <a:pt x="146799" y="5352986"/>
                  </a:lnTo>
                  <a:lnTo>
                    <a:pt x="278434" y="5484609"/>
                  </a:lnTo>
                  <a:lnTo>
                    <a:pt x="292036" y="5470995"/>
                  </a:lnTo>
                  <a:lnTo>
                    <a:pt x="160401" y="5339372"/>
                  </a:lnTo>
                  <a:lnTo>
                    <a:pt x="293598" y="5206174"/>
                  </a:lnTo>
                  <a:close/>
                </a:path>
                <a:path extrusionOk="0" h="7562215" w="2360294">
                  <a:moveTo>
                    <a:pt x="293636" y="1052131"/>
                  </a:moveTo>
                  <a:lnTo>
                    <a:pt x="280035" y="1038529"/>
                  </a:lnTo>
                  <a:lnTo>
                    <a:pt x="146977" y="1171587"/>
                  </a:lnTo>
                  <a:lnTo>
                    <a:pt x="13931" y="1038529"/>
                  </a:lnTo>
                  <a:lnTo>
                    <a:pt x="317" y="1052131"/>
                  </a:lnTo>
                  <a:lnTo>
                    <a:pt x="133375" y="1185202"/>
                  </a:lnTo>
                  <a:lnTo>
                    <a:pt x="1612" y="1316964"/>
                  </a:lnTo>
                  <a:lnTo>
                    <a:pt x="15214" y="1330566"/>
                  </a:lnTo>
                  <a:lnTo>
                    <a:pt x="146977" y="1198803"/>
                  </a:lnTo>
                  <a:lnTo>
                    <a:pt x="278752" y="1330566"/>
                  </a:lnTo>
                  <a:lnTo>
                    <a:pt x="292354" y="1316964"/>
                  </a:lnTo>
                  <a:lnTo>
                    <a:pt x="160578" y="1185202"/>
                  </a:lnTo>
                  <a:lnTo>
                    <a:pt x="293636" y="1052131"/>
                  </a:lnTo>
                  <a:close/>
                </a:path>
                <a:path extrusionOk="0" h="7562215" w="2360294">
                  <a:moveTo>
                    <a:pt x="293712" y="7283323"/>
                  </a:moveTo>
                  <a:lnTo>
                    <a:pt x="280098" y="7269721"/>
                  </a:lnTo>
                  <a:lnTo>
                    <a:pt x="146926" y="7402893"/>
                  </a:lnTo>
                  <a:lnTo>
                    <a:pt x="13754" y="7269721"/>
                  </a:lnTo>
                  <a:lnTo>
                    <a:pt x="152" y="7283323"/>
                  </a:lnTo>
                  <a:lnTo>
                    <a:pt x="133324" y="7416495"/>
                  </a:lnTo>
                  <a:lnTo>
                    <a:pt x="1676" y="7548143"/>
                  </a:lnTo>
                  <a:lnTo>
                    <a:pt x="15278" y="7561745"/>
                  </a:lnTo>
                  <a:lnTo>
                    <a:pt x="146926" y="7430109"/>
                  </a:lnTo>
                  <a:lnTo>
                    <a:pt x="278574" y="7561745"/>
                  </a:lnTo>
                  <a:lnTo>
                    <a:pt x="292176" y="7548143"/>
                  </a:lnTo>
                  <a:lnTo>
                    <a:pt x="160528" y="7416508"/>
                  </a:lnTo>
                  <a:lnTo>
                    <a:pt x="293712" y="7283323"/>
                  </a:lnTo>
                  <a:close/>
                </a:path>
                <a:path extrusionOk="0" h="7562215" w="2360294">
                  <a:moveTo>
                    <a:pt x="1326857" y="4167632"/>
                  </a:moveTo>
                  <a:lnTo>
                    <a:pt x="1313256" y="4154030"/>
                  </a:lnTo>
                  <a:lnTo>
                    <a:pt x="1180172" y="4287113"/>
                  </a:lnTo>
                  <a:lnTo>
                    <a:pt x="1047102" y="4154030"/>
                  </a:lnTo>
                  <a:lnTo>
                    <a:pt x="1033500" y="4167632"/>
                  </a:lnTo>
                  <a:lnTo>
                    <a:pt x="1166571" y="4300702"/>
                  </a:lnTo>
                  <a:lnTo>
                    <a:pt x="1034821" y="4432452"/>
                  </a:lnTo>
                  <a:lnTo>
                    <a:pt x="1048423" y="4446054"/>
                  </a:lnTo>
                  <a:lnTo>
                    <a:pt x="1180172" y="4314304"/>
                  </a:lnTo>
                  <a:lnTo>
                    <a:pt x="1311935" y="4446054"/>
                  </a:lnTo>
                  <a:lnTo>
                    <a:pt x="1325537" y="4432452"/>
                  </a:lnTo>
                  <a:lnTo>
                    <a:pt x="1193774" y="4300702"/>
                  </a:lnTo>
                  <a:lnTo>
                    <a:pt x="1326857" y="4167632"/>
                  </a:lnTo>
                  <a:close/>
                </a:path>
                <a:path extrusionOk="0" h="7562215" w="2360294">
                  <a:moveTo>
                    <a:pt x="1326857" y="13601"/>
                  </a:moveTo>
                  <a:lnTo>
                    <a:pt x="1313256" y="0"/>
                  </a:lnTo>
                  <a:lnTo>
                    <a:pt x="1180198" y="133057"/>
                  </a:lnTo>
                  <a:lnTo>
                    <a:pt x="1047140" y="0"/>
                  </a:lnTo>
                  <a:lnTo>
                    <a:pt x="1033538" y="13601"/>
                  </a:lnTo>
                  <a:lnTo>
                    <a:pt x="1166583" y="146659"/>
                  </a:lnTo>
                  <a:lnTo>
                    <a:pt x="1034821" y="278422"/>
                  </a:lnTo>
                  <a:lnTo>
                    <a:pt x="1048423" y="292023"/>
                  </a:lnTo>
                  <a:lnTo>
                    <a:pt x="1180185" y="160261"/>
                  </a:lnTo>
                  <a:lnTo>
                    <a:pt x="1311960" y="292023"/>
                  </a:lnTo>
                  <a:lnTo>
                    <a:pt x="1325575" y="278422"/>
                  </a:lnTo>
                  <a:lnTo>
                    <a:pt x="1193800" y="146659"/>
                  </a:lnTo>
                  <a:lnTo>
                    <a:pt x="1326857" y="13601"/>
                  </a:lnTo>
                  <a:close/>
                </a:path>
                <a:path extrusionOk="0" h="7562215" w="2360294">
                  <a:moveTo>
                    <a:pt x="1326921" y="6244780"/>
                  </a:moveTo>
                  <a:lnTo>
                    <a:pt x="1313319" y="6231179"/>
                  </a:lnTo>
                  <a:lnTo>
                    <a:pt x="1180134" y="6364364"/>
                  </a:lnTo>
                  <a:lnTo>
                    <a:pt x="1046784" y="6231001"/>
                  </a:lnTo>
                  <a:lnTo>
                    <a:pt x="1033183" y="6244602"/>
                  </a:lnTo>
                  <a:lnTo>
                    <a:pt x="1166545" y="6377965"/>
                  </a:lnTo>
                  <a:lnTo>
                    <a:pt x="1034897" y="6509613"/>
                  </a:lnTo>
                  <a:lnTo>
                    <a:pt x="1048499" y="6523215"/>
                  </a:lnTo>
                  <a:lnTo>
                    <a:pt x="1180147" y="6391567"/>
                  </a:lnTo>
                  <a:lnTo>
                    <a:pt x="1311617" y="6523025"/>
                  </a:lnTo>
                  <a:lnTo>
                    <a:pt x="1325219" y="6509423"/>
                  </a:lnTo>
                  <a:lnTo>
                    <a:pt x="1193749" y="6377965"/>
                  </a:lnTo>
                  <a:lnTo>
                    <a:pt x="1326921" y="6244780"/>
                  </a:lnTo>
                  <a:close/>
                </a:path>
                <a:path extrusionOk="0" h="7562215" w="2360294">
                  <a:moveTo>
                    <a:pt x="1326921" y="2090750"/>
                  </a:moveTo>
                  <a:lnTo>
                    <a:pt x="1313319" y="2077135"/>
                  </a:lnTo>
                  <a:lnTo>
                    <a:pt x="1180274" y="2210181"/>
                  </a:lnTo>
                  <a:lnTo>
                    <a:pt x="1047242" y="2077135"/>
                  </a:lnTo>
                  <a:lnTo>
                    <a:pt x="1033640" y="2090750"/>
                  </a:lnTo>
                  <a:lnTo>
                    <a:pt x="1166672" y="2223795"/>
                  </a:lnTo>
                  <a:lnTo>
                    <a:pt x="1034897" y="2355570"/>
                  </a:lnTo>
                  <a:lnTo>
                    <a:pt x="1048499" y="2369172"/>
                  </a:lnTo>
                  <a:lnTo>
                    <a:pt x="1180274" y="2237397"/>
                  </a:lnTo>
                  <a:lnTo>
                    <a:pt x="1312075" y="2369172"/>
                  </a:lnTo>
                  <a:lnTo>
                    <a:pt x="1325676" y="2355570"/>
                  </a:lnTo>
                  <a:lnTo>
                    <a:pt x="1193888" y="2223782"/>
                  </a:lnTo>
                  <a:lnTo>
                    <a:pt x="1326921" y="2090750"/>
                  </a:lnTo>
                  <a:close/>
                </a:path>
                <a:path extrusionOk="0" h="7562215" w="2360294">
                  <a:moveTo>
                    <a:pt x="2359787" y="5206238"/>
                  </a:moveTo>
                  <a:lnTo>
                    <a:pt x="2346185" y="5192636"/>
                  </a:lnTo>
                  <a:lnTo>
                    <a:pt x="2213127" y="5325694"/>
                  </a:lnTo>
                  <a:lnTo>
                    <a:pt x="2080082" y="5192636"/>
                  </a:lnTo>
                  <a:lnTo>
                    <a:pt x="2066467" y="5206238"/>
                  </a:lnTo>
                  <a:lnTo>
                    <a:pt x="2199525" y="5339296"/>
                  </a:lnTo>
                  <a:lnTo>
                    <a:pt x="2067763" y="5471058"/>
                  </a:lnTo>
                  <a:lnTo>
                    <a:pt x="2081364" y="5484673"/>
                  </a:lnTo>
                  <a:lnTo>
                    <a:pt x="2213127" y="5352897"/>
                  </a:lnTo>
                  <a:lnTo>
                    <a:pt x="2344902" y="5484660"/>
                  </a:lnTo>
                  <a:lnTo>
                    <a:pt x="2358504" y="5471058"/>
                  </a:lnTo>
                  <a:lnTo>
                    <a:pt x="2226729" y="5339296"/>
                  </a:lnTo>
                  <a:lnTo>
                    <a:pt x="2359787" y="5206238"/>
                  </a:lnTo>
                  <a:close/>
                </a:path>
                <a:path extrusionOk="0" h="7562215" w="2360294">
                  <a:moveTo>
                    <a:pt x="2359825" y="1052207"/>
                  </a:moveTo>
                  <a:lnTo>
                    <a:pt x="2346223" y="1038606"/>
                  </a:lnTo>
                  <a:lnTo>
                    <a:pt x="2213140" y="1171676"/>
                  </a:lnTo>
                  <a:lnTo>
                    <a:pt x="2080082" y="1038606"/>
                  </a:lnTo>
                  <a:lnTo>
                    <a:pt x="2066467" y="1052207"/>
                  </a:lnTo>
                  <a:lnTo>
                    <a:pt x="2199538" y="1185291"/>
                  </a:lnTo>
                  <a:lnTo>
                    <a:pt x="2067788" y="1317028"/>
                  </a:lnTo>
                  <a:lnTo>
                    <a:pt x="2081390" y="1330642"/>
                  </a:lnTo>
                  <a:lnTo>
                    <a:pt x="2213140" y="1198892"/>
                  </a:lnTo>
                  <a:lnTo>
                    <a:pt x="2344902" y="1330642"/>
                  </a:lnTo>
                  <a:lnTo>
                    <a:pt x="2358504" y="1317028"/>
                  </a:lnTo>
                  <a:lnTo>
                    <a:pt x="2226754" y="1185278"/>
                  </a:lnTo>
                  <a:lnTo>
                    <a:pt x="2359825" y="1052207"/>
                  </a:lnTo>
                  <a:close/>
                </a:path>
                <a:path extrusionOk="0" h="7562215" w="2360294">
                  <a:moveTo>
                    <a:pt x="2359926" y="7283386"/>
                  </a:moveTo>
                  <a:lnTo>
                    <a:pt x="2346325" y="7269785"/>
                  </a:lnTo>
                  <a:lnTo>
                    <a:pt x="2213127" y="7402982"/>
                  </a:lnTo>
                  <a:lnTo>
                    <a:pt x="2079929" y="7269785"/>
                  </a:lnTo>
                  <a:lnTo>
                    <a:pt x="2066328" y="7283386"/>
                  </a:lnTo>
                  <a:lnTo>
                    <a:pt x="2199525" y="7416584"/>
                  </a:lnTo>
                  <a:lnTo>
                    <a:pt x="2067902" y="7548207"/>
                  </a:lnTo>
                  <a:lnTo>
                    <a:pt x="2081504" y="7561808"/>
                  </a:lnTo>
                  <a:lnTo>
                    <a:pt x="2213127" y="7430186"/>
                  </a:lnTo>
                  <a:lnTo>
                    <a:pt x="2344763" y="7561808"/>
                  </a:lnTo>
                  <a:lnTo>
                    <a:pt x="2358364" y="7548207"/>
                  </a:lnTo>
                  <a:lnTo>
                    <a:pt x="2226729" y="7416584"/>
                  </a:lnTo>
                  <a:lnTo>
                    <a:pt x="2359926" y="7283386"/>
                  </a:lnTo>
                  <a:close/>
                </a:path>
                <a:path extrusionOk="0" h="7562215" w="2360294">
                  <a:moveTo>
                    <a:pt x="2359926" y="3129356"/>
                  </a:moveTo>
                  <a:lnTo>
                    <a:pt x="2346325" y="3115754"/>
                  </a:lnTo>
                  <a:lnTo>
                    <a:pt x="2213279" y="3248799"/>
                  </a:lnTo>
                  <a:lnTo>
                    <a:pt x="2080247" y="3115754"/>
                  </a:lnTo>
                  <a:lnTo>
                    <a:pt x="2066645" y="3129356"/>
                  </a:lnTo>
                  <a:lnTo>
                    <a:pt x="2199678" y="3262401"/>
                  </a:lnTo>
                  <a:lnTo>
                    <a:pt x="2067902" y="3394176"/>
                  </a:lnTo>
                  <a:lnTo>
                    <a:pt x="2081504" y="3407778"/>
                  </a:lnTo>
                  <a:lnTo>
                    <a:pt x="2213279" y="3276003"/>
                  </a:lnTo>
                  <a:lnTo>
                    <a:pt x="2345080" y="3407778"/>
                  </a:lnTo>
                  <a:lnTo>
                    <a:pt x="2358682" y="3394176"/>
                  </a:lnTo>
                  <a:lnTo>
                    <a:pt x="2226881" y="3262401"/>
                  </a:lnTo>
                  <a:lnTo>
                    <a:pt x="2359926" y="3129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663" name="Google Shape;6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75" y="1042613"/>
            <a:ext cx="12136074" cy="53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17"/>
          <p:cNvSpPr txBox="1"/>
          <p:nvPr/>
        </p:nvSpPr>
        <p:spPr>
          <a:xfrm>
            <a:off x="868350" y="7499400"/>
            <a:ext cx="801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https://awesomeopensource.com/project/GoogleCloudPlatform/microservices-demo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0"/>
          <p:cNvSpPr/>
          <p:nvPr/>
        </p:nvSpPr>
        <p:spPr>
          <a:xfrm>
            <a:off x="12712687" y="165201"/>
            <a:ext cx="287020" cy="287020"/>
          </a:xfrm>
          <a:custGeom>
            <a:rect b="b" l="l" r="r" t="t"/>
            <a:pathLst>
              <a:path extrusionOk="0" h="287020" w="287020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72" y="127"/>
                </a:lnTo>
                <a:lnTo>
                  <a:pt x="143395" y="102628"/>
                </a:lnTo>
                <a:lnTo>
                  <a:pt x="40779" y="0"/>
                </a:lnTo>
                <a:lnTo>
                  <a:pt x="0" y="40767"/>
                </a:lnTo>
                <a:lnTo>
                  <a:pt x="102641" y="143421"/>
                </a:lnTo>
                <a:lnTo>
                  <a:pt x="25" y="246049"/>
                </a:lnTo>
                <a:lnTo>
                  <a:pt x="40805" y="286816"/>
                </a:lnTo>
                <a:lnTo>
                  <a:pt x="143408" y="184188"/>
                </a:lnTo>
                <a:lnTo>
                  <a:pt x="245884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Google Shape;671;p20"/>
          <p:cNvSpPr/>
          <p:nvPr/>
        </p:nvSpPr>
        <p:spPr>
          <a:xfrm>
            <a:off x="13740944" y="16515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778" y="41148"/>
                </a:moveTo>
                <a:lnTo>
                  <a:pt x="246011" y="368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127" y="246253"/>
                </a:lnTo>
                <a:lnTo>
                  <a:pt x="40894" y="287020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86"/>
                </a:lnTo>
                <a:lnTo>
                  <a:pt x="286778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p20"/>
          <p:cNvSpPr/>
          <p:nvPr/>
        </p:nvSpPr>
        <p:spPr>
          <a:xfrm>
            <a:off x="14769223" y="16509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245884"/>
                </a:moveTo>
                <a:lnTo>
                  <a:pt x="184378" y="143522"/>
                </a:lnTo>
                <a:lnTo>
                  <a:pt x="286651" y="41249"/>
                </a:lnTo>
                <a:lnTo>
                  <a:pt x="245884" y="469"/>
                </a:lnTo>
                <a:lnTo>
                  <a:pt x="143598" y="102755"/>
                </a:lnTo>
                <a:lnTo>
                  <a:pt x="40868" y="0"/>
                </a:lnTo>
                <a:lnTo>
                  <a:pt x="88" y="40767"/>
                </a:lnTo>
                <a:lnTo>
                  <a:pt x="102831" y="143522"/>
                </a:lnTo>
                <a:lnTo>
                  <a:pt x="0" y="246354"/>
                </a:lnTo>
                <a:lnTo>
                  <a:pt x="40779" y="287121"/>
                </a:lnTo>
                <a:lnTo>
                  <a:pt x="143611" y="184289"/>
                </a:lnTo>
                <a:lnTo>
                  <a:pt x="245973" y="286651"/>
                </a:lnTo>
                <a:lnTo>
                  <a:pt x="286740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20"/>
          <p:cNvSpPr/>
          <p:nvPr/>
        </p:nvSpPr>
        <p:spPr>
          <a:xfrm>
            <a:off x="15797505" y="165264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753" y="246113"/>
                </a:moveTo>
                <a:lnTo>
                  <a:pt x="184023" y="143395"/>
                </a:lnTo>
                <a:lnTo>
                  <a:pt x="286613" y="40754"/>
                </a:lnTo>
                <a:lnTo>
                  <a:pt x="245833" y="0"/>
                </a:lnTo>
                <a:lnTo>
                  <a:pt x="143243" y="102616"/>
                </a:lnTo>
                <a:lnTo>
                  <a:pt x="40868" y="228"/>
                </a:lnTo>
                <a:lnTo>
                  <a:pt x="101" y="41008"/>
                </a:lnTo>
                <a:lnTo>
                  <a:pt x="102476" y="143395"/>
                </a:lnTo>
                <a:lnTo>
                  <a:pt x="0" y="245910"/>
                </a:lnTo>
                <a:lnTo>
                  <a:pt x="40779" y="286677"/>
                </a:lnTo>
                <a:lnTo>
                  <a:pt x="143243" y="184162"/>
                </a:lnTo>
                <a:lnTo>
                  <a:pt x="245973" y="286880"/>
                </a:lnTo>
                <a:lnTo>
                  <a:pt x="286753" y="24611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Google Shape;674;p20"/>
          <p:cNvSpPr/>
          <p:nvPr/>
        </p:nvSpPr>
        <p:spPr>
          <a:xfrm>
            <a:off x="15283383" y="678446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246113"/>
                </a:moveTo>
                <a:lnTo>
                  <a:pt x="183984" y="143459"/>
                </a:lnTo>
                <a:lnTo>
                  <a:pt x="286639" y="40754"/>
                </a:lnTo>
                <a:lnTo>
                  <a:pt x="245859" y="0"/>
                </a:lnTo>
                <a:lnTo>
                  <a:pt x="143205" y="102679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59"/>
                </a:lnTo>
                <a:lnTo>
                  <a:pt x="25" y="245922"/>
                </a:lnTo>
                <a:lnTo>
                  <a:pt x="40805" y="286677"/>
                </a:lnTo>
                <a:lnTo>
                  <a:pt x="143217" y="184226"/>
                </a:lnTo>
                <a:lnTo>
                  <a:pt x="245884" y="286880"/>
                </a:lnTo>
                <a:lnTo>
                  <a:pt x="286651" y="24611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" name="Google Shape;675;p20"/>
          <p:cNvSpPr/>
          <p:nvPr/>
        </p:nvSpPr>
        <p:spPr>
          <a:xfrm>
            <a:off x="14255141" y="678357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1148"/>
                </a:moveTo>
                <a:lnTo>
                  <a:pt x="245872" y="381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30" y="143522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6" name="Google Shape;676;p20"/>
          <p:cNvSpPr/>
          <p:nvPr/>
        </p:nvSpPr>
        <p:spPr>
          <a:xfrm>
            <a:off x="13226758" y="67840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73"/>
                </a:moveTo>
                <a:lnTo>
                  <a:pt x="245884" y="393"/>
                </a:lnTo>
                <a:lnTo>
                  <a:pt x="143522" y="102755"/>
                </a:lnTo>
                <a:lnTo>
                  <a:pt x="40779" y="0"/>
                </a:lnTo>
                <a:lnTo>
                  <a:pt x="0" y="40767"/>
                </a:lnTo>
                <a:lnTo>
                  <a:pt x="102755" y="143522"/>
                </a:lnTo>
                <a:lnTo>
                  <a:pt x="0" y="246278"/>
                </a:lnTo>
                <a:lnTo>
                  <a:pt x="40779" y="287045"/>
                </a:lnTo>
                <a:lnTo>
                  <a:pt x="143522" y="18430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89" y="143535"/>
                </a:lnTo>
                <a:lnTo>
                  <a:pt x="286651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20"/>
          <p:cNvSpPr/>
          <p:nvPr/>
        </p:nvSpPr>
        <p:spPr>
          <a:xfrm>
            <a:off x="12712789" y="1203769"/>
            <a:ext cx="287020" cy="287020"/>
          </a:xfrm>
          <a:custGeom>
            <a:rect b="b" l="l" r="r" t="t"/>
            <a:pathLst>
              <a:path extrusionOk="0" h="287019" w="287020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Google Shape;678;p20"/>
          <p:cNvSpPr/>
          <p:nvPr/>
        </p:nvSpPr>
        <p:spPr>
          <a:xfrm>
            <a:off x="13741031" y="120371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20"/>
          <p:cNvSpPr/>
          <p:nvPr/>
        </p:nvSpPr>
        <p:spPr>
          <a:xfrm>
            <a:off x="14769288" y="1203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0" name="Google Shape;680;p20"/>
          <p:cNvSpPr/>
          <p:nvPr/>
        </p:nvSpPr>
        <p:spPr>
          <a:xfrm>
            <a:off x="15797569" y="1203959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245986"/>
                </a:moveTo>
                <a:lnTo>
                  <a:pt x="184035" y="143395"/>
                </a:lnTo>
                <a:lnTo>
                  <a:pt x="286639" y="40754"/>
                </a:lnTo>
                <a:lnTo>
                  <a:pt x="245859" y="0"/>
                </a:lnTo>
                <a:lnTo>
                  <a:pt x="143268" y="102628"/>
                </a:lnTo>
                <a:lnTo>
                  <a:pt x="40767" y="114"/>
                </a:lnTo>
                <a:lnTo>
                  <a:pt x="0" y="40881"/>
                </a:lnTo>
                <a:lnTo>
                  <a:pt x="102501" y="143395"/>
                </a:lnTo>
                <a:lnTo>
                  <a:pt x="25" y="245922"/>
                </a:lnTo>
                <a:lnTo>
                  <a:pt x="40805" y="286677"/>
                </a:lnTo>
                <a:lnTo>
                  <a:pt x="143268" y="184162"/>
                </a:lnTo>
                <a:lnTo>
                  <a:pt x="245884" y="286766"/>
                </a:lnTo>
                <a:lnTo>
                  <a:pt x="286651" y="24598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1" name="Google Shape;681;p20"/>
          <p:cNvSpPr/>
          <p:nvPr/>
        </p:nvSpPr>
        <p:spPr>
          <a:xfrm>
            <a:off x="15283473" y="1717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2" name="Google Shape;682;p20"/>
          <p:cNvSpPr/>
          <p:nvPr/>
        </p:nvSpPr>
        <p:spPr>
          <a:xfrm>
            <a:off x="14255103" y="171693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" name="Google Shape;683;p20"/>
          <p:cNvSpPr/>
          <p:nvPr/>
        </p:nvSpPr>
        <p:spPr>
          <a:xfrm>
            <a:off x="13226859" y="1716976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Google Shape;684;p20"/>
          <p:cNvSpPr/>
          <p:nvPr/>
        </p:nvSpPr>
        <p:spPr>
          <a:xfrm>
            <a:off x="12712751" y="2211120"/>
            <a:ext cx="287020" cy="287020"/>
          </a:xfrm>
          <a:custGeom>
            <a:rect b="b" l="l" r="r" t="t"/>
            <a:pathLst>
              <a:path extrusionOk="0" h="287019" w="287020">
                <a:moveTo>
                  <a:pt x="286727" y="40970"/>
                </a:moveTo>
                <a:lnTo>
                  <a:pt x="245948" y="203"/>
                </a:lnTo>
                <a:lnTo>
                  <a:pt x="143471" y="102704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Google Shape;685;p20"/>
          <p:cNvSpPr/>
          <p:nvPr/>
        </p:nvSpPr>
        <p:spPr>
          <a:xfrm>
            <a:off x="13741006" y="2211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Google Shape;686;p20"/>
          <p:cNvSpPr/>
          <p:nvPr/>
        </p:nvSpPr>
        <p:spPr>
          <a:xfrm>
            <a:off x="14769250" y="2211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20"/>
          <p:cNvSpPr/>
          <p:nvPr/>
        </p:nvSpPr>
        <p:spPr>
          <a:xfrm>
            <a:off x="15797542" y="221137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767"/>
                </a:moveTo>
                <a:lnTo>
                  <a:pt x="245948" y="0"/>
                </a:lnTo>
                <a:lnTo>
                  <a:pt x="143294" y="102704"/>
                </a:lnTo>
                <a:lnTo>
                  <a:pt x="40767" y="165"/>
                </a:lnTo>
                <a:lnTo>
                  <a:pt x="0" y="40932"/>
                </a:lnTo>
                <a:lnTo>
                  <a:pt x="102527" y="143471"/>
                </a:lnTo>
                <a:lnTo>
                  <a:pt x="114" y="245922"/>
                </a:lnTo>
                <a:lnTo>
                  <a:pt x="40881" y="286677"/>
                </a:lnTo>
                <a:lnTo>
                  <a:pt x="143281" y="184238"/>
                </a:lnTo>
                <a:lnTo>
                  <a:pt x="245872" y="286816"/>
                </a:lnTo>
                <a:lnTo>
                  <a:pt x="286639" y="246037"/>
                </a:lnTo>
                <a:lnTo>
                  <a:pt x="184061" y="143471"/>
                </a:lnTo>
                <a:lnTo>
                  <a:pt x="286727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88" name="Google Shape;6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7786" y="236561"/>
            <a:ext cx="144671" cy="14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6034" y="236511"/>
            <a:ext cx="144797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54411" y="236586"/>
            <a:ext cx="144798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83673" y="748083"/>
            <a:ext cx="144581" cy="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812048" y="7480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40297" y="747959"/>
            <a:ext cx="144709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868581" y="748034"/>
            <a:ext cx="144671" cy="14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783640" y="1771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12016" y="1770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40264" y="1771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868550" y="1770979"/>
            <a:ext cx="144671" cy="14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97844" y="1259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326220" y="1259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354467" y="1259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97811" y="2282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326188" y="2282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354436" y="2282575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20816" y="4432300"/>
            <a:ext cx="6876383" cy="400363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0"/>
          <p:cNvSpPr/>
          <p:nvPr/>
        </p:nvSpPr>
        <p:spPr>
          <a:xfrm>
            <a:off x="1015974" y="1709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0"/>
          <p:cNvSpPr/>
          <p:nvPr/>
        </p:nvSpPr>
        <p:spPr>
          <a:xfrm>
            <a:off x="1015999" y="2751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0"/>
          <p:cNvSpPr/>
          <p:nvPr/>
        </p:nvSpPr>
        <p:spPr>
          <a:xfrm>
            <a:off x="1015999" y="4166575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0"/>
          <p:cNvSpPr txBox="1"/>
          <p:nvPr/>
        </p:nvSpPr>
        <p:spPr>
          <a:xfrm>
            <a:off x="1501975" y="1577425"/>
            <a:ext cx="943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A arquitetura de microsserviços é amplamente utilizada atualmente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0"/>
          <p:cNvSpPr txBox="1"/>
          <p:nvPr/>
        </p:nvSpPr>
        <p:spPr>
          <a:xfrm>
            <a:off x="1502000" y="2619575"/>
            <a:ext cx="97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Para a grande maioria dos microsserviços a comunicação é realizada por meio de APIs</a:t>
            </a:r>
            <a:r>
              <a:rPr lang="en-US" sz="2400">
                <a:highlight>
                  <a:srgbClr val="FFFFFF"/>
                </a:highlight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0"/>
          <p:cNvSpPr txBox="1"/>
          <p:nvPr/>
        </p:nvSpPr>
        <p:spPr>
          <a:xfrm>
            <a:off x="1502000" y="4034613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Uma API com pouca documentação ou com bugs pode prejudicar todo o sistema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0"/>
          <p:cNvSpPr/>
          <p:nvPr/>
        </p:nvSpPr>
        <p:spPr>
          <a:xfrm>
            <a:off x="1015999" y="55611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0"/>
          <p:cNvSpPr txBox="1"/>
          <p:nvPr/>
        </p:nvSpPr>
        <p:spPr>
          <a:xfrm>
            <a:off x="1502000" y="5429225"/>
            <a:ext cx="777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É importante conhecer diferentes frameworks de APIs para saber qual o mais adequado para ser aplicado em cada serviço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9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19" name="Google Shape;7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9"/>
          <p:cNvSpPr/>
          <p:nvPr/>
        </p:nvSpPr>
        <p:spPr>
          <a:xfrm>
            <a:off x="11991957" y="4432332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1" name="Google Shape;721;p19"/>
          <p:cNvSpPr/>
          <p:nvPr/>
        </p:nvSpPr>
        <p:spPr>
          <a:xfrm>
            <a:off x="15716983" y="1976534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" name="Google Shape;722;p19"/>
          <p:cNvSpPr/>
          <p:nvPr/>
        </p:nvSpPr>
        <p:spPr>
          <a:xfrm>
            <a:off x="14748063" y="30494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19"/>
          <p:cNvSpPr/>
          <p:nvPr/>
        </p:nvSpPr>
        <p:spPr>
          <a:xfrm>
            <a:off x="14036863" y="7126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4" name="Google Shape;7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9" y="6279453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9"/>
          <p:cNvSpPr/>
          <p:nvPr/>
        </p:nvSpPr>
        <p:spPr>
          <a:xfrm>
            <a:off x="15575613" y="8936850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2" y="207148"/>
                </a:lnTo>
                <a:lnTo>
                  <a:pt x="303720" y="207148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48"/>
                </a:lnTo>
                <a:lnTo>
                  <a:pt x="136015" y="207148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6" name="Google Shape;7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12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9"/>
          <p:cNvSpPr/>
          <p:nvPr/>
        </p:nvSpPr>
        <p:spPr>
          <a:xfrm>
            <a:off x="14394167" y="7549260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0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8" name="Google Shape;72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9"/>
          <p:cNvSpPr/>
          <p:nvPr/>
        </p:nvSpPr>
        <p:spPr>
          <a:xfrm>
            <a:off x="13430764" y="6056508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Google Shape;730;p19"/>
          <p:cNvSpPr/>
          <p:nvPr/>
        </p:nvSpPr>
        <p:spPr>
          <a:xfrm>
            <a:off x="13436920" y="2155529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19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5"/>
                </a:moveTo>
                <a:lnTo>
                  <a:pt x="330582" y="113235"/>
                </a:lnTo>
                <a:lnTo>
                  <a:pt x="530989" y="0"/>
                </a:lnTo>
                <a:lnTo>
                  <a:pt x="613856" y="0"/>
                </a:lnTo>
                <a:lnTo>
                  <a:pt x="386230" y="128615"/>
                </a:lnTo>
                <a:close/>
              </a:path>
              <a:path extrusionOk="0" h="465455" w="614044">
                <a:moveTo>
                  <a:pt x="20156" y="335459"/>
                </a:moveTo>
                <a:lnTo>
                  <a:pt x="0" y="300025"/>
                </a:lnTo>
                <a:lnTo>
                  <a:pt x="295093" y="133289"/>
                </a:lnTo>
                <a:lnTo>
                  <a:pt x="219297" y="0"/>
                </a:lnTo>
                <a:lnTo>
                  <a:pt x="266190" y="0"/>
                </a:lnTo>
                <a:lnTo>
                  <a:pt x="330582" y="113235"/>
                </a:lnTo>
                <a:lnTo>
                  <a:pt x="386230" y="128615"/>
                </a:lnTo>
                <a:lnTo>
                  <a:pt x="350735" y="148670"/>
                </a:lnTo>
                <a:lnTo>
                  <a:pt x="370883" y="184101"/>
                </a:lnTo>
                <a:lnTo>
                  <a:pt x="315245" y="168724"/>
                </a:lnTo>
                <a:lnTo>
                  <a:pt x="20156" y="335459"/>
                </a:lnTo>
                <a:close/>
              </a:path>
              <a:path extrusionOk="0" h="465455" w="614044">
                <a:moveTo>
                  <a:pt x="483902" y="465309"/>
                </a:moveTo>
                <a:lnTo>
                  <a:pt x="315245" y="168724"/>
                </a:lnTo>
                <a:lnTo>
                  <a:pt x="370883" y="184101"/>
                </a:lnTo>
                <a:lnTo>
                  <a:pt x="519394" y="445262"/>
                </a:lnTo>
                <a:lnTo>
                  <a:pt x="483902" y="46530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2" name="Google Shape;732;p19"/>
          <p:cNvSpPr/>
          <p:nvPr/>
        </p:nvSpPr>
        <p:spPr>
          <a:xfrm>
            <a:off x="15061838" y="4502755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3" name="Google Shape;73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4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9"/>
          <p:cNvSpPr/>
          <p:nvPr/>
        </p:nvSpPr>
        <p:spPr>
          <a:xfrm>
            <a:off x="14217794" y="6461896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5" name="Google Shape;735;p19"/>
          <p:cNvSpPr/>
          <p:nvPr/>
        </p:nvSpPr>
        <p:spPr>
          <a:xfrm>
            <a:off x="13369469" y="8396383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19"/>
          <p:cNvSpPr/>
          <p:nvPr/>
        </p:nvSpPr>
        <p:spPr>
          <a:xfrm>
            <a:off x="14960531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7" name="Google Shape;737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9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" name="Google Shape;739;p19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0" name="Google Shape;74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9"/>
          <p:cNvSpPr/>
          <p:nvPr/>
        </p:nvSpPr>
        <p:spPr>
          <a:xfrm>
            <a:off x="15100809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2" name="Google Shape;742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8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9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4" name="Google Shape;744;p19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" name="Google Shape;745;p19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19"/>
          <p:cNvSpPr/>
          <p:nvPr/>
        </p:nvSpPr>
        <p:spPr>
          <a:xfrm>
            <a:off x="14649025" y="23519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7" name="Google Shape;747;p19"/>
          <p:cNvSpPr/>
          <p:nvPr/>
        </p:nvSpPr>
        <p:spPr>
          <a:xfrm>
            <a:off x="13937825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48" name="Google Shape;748;p19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749" name="Google Shape;749;p19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50" name="Google Shape;750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19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2" name="Google Shape;752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9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Como testar APIs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23"/>
          <p:cNvSpPr/>
          <p:nvPr/>
        </p:nvSpPr>
        <p:spPr>
          <a:xfrm>
            <a:off x="15283383" y="170458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6113"/>
                </a:moveTo>
                <a:lnTo>
                  <a:pt x="183984" y="143459"/>
                </a:lnTo>
                <a:lnTo>
                  <a:pt x="286639" y="40754"/>
                </a:lnTo>
                <a:lnTo>
                  <a:pt x="245859" y="0"/>
                </a:lnTo>
                <a:lnTo>
                  <a:pt x="143205" y="102679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59"/>
                </a:lnTo>
                <a:lnTo>
                  <a:pt x="25" y="245922"/>
                </a:lnTo>
                <a:lnTo>
                  <a:pt x="40805" y="286677"/>
                </a:lnTo>
                <a:lnTo>
                  <a:pt x="143217" y="184226"/>
                </a:lnTo>
                <a:lnTo>
                  <a:pt x="245884" y="286880"/>
                </a:lnTo>
                <a:lnTo>
                  <a:pt x="286651" y="24611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1" name="Google Shape;761;p23"/>
          <p:cNvSpPr/>
          <p:nvPr/>
        </p:nvSpPr>
        <p:spPr>
          <a:xfrm>
            <a:off x="14255141" y="17037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2" name="Google Shape;762;p23"/>
          <p:cNvSpPr/>
          <p:nvPr/>
        </p:nvSpPr>
        <p:spPr>
          <a:xfrm>
            <a:off x="13226758" y="1704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73"/>
                </a:moveTo>
                <a:lnTo>
                  <a:pt x="245884" y="393"/>
                </a:lnTo>
                <a:lnTo>
                  <a:pt x="143522" y="102755"/>
                </a:lnTo>
                <a:lnTo>
                  <a:pt x="40779" y="0"/>
                </a:lnTo>
                <a:lnTo>
                  <a:pt x="0" y="40767"/>
                </a:lnTo>
                <a:lnTo>
                  <a:pt x="102755" y="143522"/>
                </a:lnTo>
                <a:lnTo>
                  <a:pt x="0" y="246278"/>
                </a:lnTo>
                <a:lnTo>
                  <a:pt x="40779" y="287045"/>
                </a:lnTo>
                <a:lnTo>
                  <a:pt x="143522" y="18430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89" y="143535"/>
                </a:lnTo>
                <a:lnTo>
                  <a:pt x="286651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3" name="Google Shape;763;p23"/>
          <p:cNvSpPr/>
          <p:nvPr/>
        </p:nvSpPr>
        <p:spPr>
          <a:xfrm>
            <a:off x="12712789" y="695781"/>
            <a:ext cx="287020" cy="287020"/>
          </a:xfrm>
          <a:custGeom>
            <a:rect b="b" l="l" r="r" t="t"/>
            <a:pathLst>
              <a:path extrusionOk="0" h="287019" w="287020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4" name="Google Shape;764;p23"/>
          <p:cNvSpPr/>
          <p:nvPr/>
        </p:nvSpPr>
        <p:spPr>
          <a:xfrm>
            <a:off x="13741031" y="69573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79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5" name="Google Shape;765;p23"/>
          <p:cNvSpPr/>
          <p:nvPr/>
        </p:nvSpPr>
        <p:spPr>
          <a:xfrm>
            <a:off x="14769288" y="695692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38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Google Shape;766;p23"/>
          <p:cNvSpPr/>
          <p:nvPr/>
        </p:nvSpPr>
        <p:spPr>
          <a:xfrm>
            <a:off x="15797569" y="695972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245986"/>
                </a:moveTo>
                <a:lnTo>
                  <a:pt x="184035" y="143395"/>
                </a:lnTo>
                <a:lnTo>
                  <a:pt x="286639" y="40754"/>
                </a:lnTo>
                <a:lnTo>
                  <a:pt x="245859" y="0"/>
                </a:lnTo>
                <a:lnTo>
                  <a:pt x="143268" y="102628"/>
                </a:lnTo>
                <a:lnTo>
                  <a:pt x="40767" y="114"/>
                </a:lnTo>
                <a:lnTo>
                  <a:pt x="0" y="40881"/>
                </a:lnTo>
                <a:lnTo>
                  <a:pt x="102501" y="143395"/>
                </a:lnTo>
                <a:lnTo>
                  <a:pt x="25" y="245922"/>
                </a:lnTo>
                <a:lnTo>
                  <a:pt x="40805" y="286677"/>
                </a:lnTo>
                <a:lnTo>
                  <a:pt x="143268" y="184162"/>
                </a:lnTo>
                <a:lnTo>
                  <a:pt x="245884" y="286766"/>
                </a:lnTo>
                <a:lnTo>
                  <a:pt x="286651" y="24598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7" name="Google Shape;767;p23"/>
          <p:cNvSpPr/>
          <p:nvPr/>
        </p:nvSpPr>
        <p:spPr>
          <a:xfrm>
            <a:off x="15283484" y="1209026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39" y="246126"/>
                </a:moveTo>
                <a:lnTo>
                  <a:pt x="183972" y="143459"/>
                </a:lnTo>
                <a:lnTo>
                  <a:pt x="286626" y="40767"/>
                </a:lnTo>
                <a:lnTo>
                  <a:pt x="245859" y="0"/>
                </a:lnTo>
                <a:lnTo>
                  <a:pt x="143205" y="102692"/>
                </a:lnTo>
                <a:lnTo>
                  <a:pt x="40767" y="241"/>
                </a:lnTo>
                <a:lnTo>
                  <a:pt x="0" y="41008"/>
                </a:lnTo>
                <a:lnTo>
                  <a:pt x="102438" y="143471"/>
                </a:lnTo>
                <a:lnTo>
                  <a:pt x="12" y="245922"/>
                </a:lnTo>
                <a:lnTo>
                  <a:pt x="40792" y="286689"/>
                </a:lnTo>
                <a:lnTo>
                  <a:pt x="143205" y="184238"/>
                </a:lnTo>
                <a:lnTo>
                  <a:pt x="245872" y="286893"/>
                </a:lnTo>
                <a:lnTo>
                  <a:pt x="286639" y="24612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8" name="Google Shape;768;p23"/>
          <p:cNvSpPr/>
          <p:nvPr/>
        </p:nvSpPr>
        <p:spPr>
          <a:xfrm>
            <a:off x="14255103" y="120895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Google Shape;769;p23"/>
          <p:cNvSpPr/>
          <p:nvPr/>
        </p:nvSpPr>
        <p:spPr>
          <a:xfrm>
            <a:off x="13226859" y="120898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73"/>
                </a:moveTo>
                <a:lnTo>
                  <a:pt x="245872" y="406"/>
                </a:lnTo>
                <a:lnTo>
                  <a:pt x="143522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22" y="184302"/>
                </a:lnTo>
                <a:lnTo>
                  <a:pt x="245872" y="286651"/>
                </a:lnTo>
                <a:lnTo>
                  <a:pt x="286651" y="245884"/>
                </a:lnTo>
                <a:lnTo>
                  <a:pt x="184289" y="143535"/>
                </a:lnTo>
                <a:lnTo>
                  <a:pt x="286651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0" name="Google Shape;770;p23"/>
          <p:cNvSpPr/>
          <p:nvPr/>
        </p:nvSpPr>
        <p:spPr>
          <a:xfrm>
            <a:off x="12712751" y="1703133"/>
            <a:ext cx="287020" cy="287020"/>
          </a:xfrm>
          <a:custGeom>
            <a:rect b="b" l="l" r="r" t="t"/>
            <a:pathLst>
              <a:path extrusionOk="0" h="287019" w="287020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Google Shape;771;p23"/>
          <p:cNvSpPr/>
          <p:nvPr/>
        </p:nvSpPr>
        <p:spPr>
          <a:xfrm>
            <a:off x="13741006" y="1703082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2" name="Google Shape;772;p23"/>
          <p:cNvSpPr/>
          <p:nvPr/>
        </p:nvSpPr>
        <p:spPr>
          <a:xfrm>
            <a:off x="14769250" y="1703133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Google Shape;773;p23"/>
          <p:cNvSpPr/>
          <p:nvPr/>
        </p:nvSpPr>
        <p:spPr>
          <a:xfrm>
            <a:off x="15797542" y="1703387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754"/>
                </a:moveTo>
                <a:lnTo>
                  <a:pt x="245948" y="0"/>
                </a:lnTo>
                <a:lnTo>
                  <a:pt x="143281" y="102692"/>
                </a:lnTo>
                <a:lnTo>
                  <a:pt x="40767" y="165"/>
                </a:lnTo>
                <a:lnTo>
                  <a:pt x="0" y="40932"/>
                </a:lnTo>
                <a:lnTo>
                  <a:pt x="102527" y="143471"/>
                </a:lnTo>
                <a:lnTo>
                  <a:pt x="101" y="245922"/>
                </a:lnTo>
                <a:lnTo>
                  <a:pt x="40881" y="286677"/>
                </a:lnTo>
                <a:lnTo>
                  <a:pt x="143281" y="184238"/>
                </a:lnTo>
                <a:lnTo>
                  <a:pt x="245872" y="286816"/>
                </a:lnTo>
                <a:lnTo>
                  <a:pt x="286651" y="246037"/>
                </a:lnTo>
                <a:lnTo>
                  <a:pt x="184048" y="143459"/>
                </a:lnTo>
                <a:lnTo>
                  <a:pt x="286727" y="407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74" name="Google Shape;7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3673" y="240096"/>
            <a:ext cx="144581" cy="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12048" y="24002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0297" y="239972"/>
            <a:ext cx="144709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8581" y="240046"/>
            <a:ext cx="144671" cy="14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3640" y="1263041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812016" y="1262991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40264" y="1263041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868550" y="1262991"/>
            <a:ext cx="144671" cy="14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97844" y="751618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26220" y="751568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354467" y="751643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97811" y="1774563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326188" y="1774637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354436" y="1774588"/>
            <a:ext cx="144582" cy="145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23"/>
          <p:cNvGrpSpPr/>
          <p:nvPr/>
        </p:nvGrpSpPr>
        <p:grpSpPr>
          <a:xfrm>
            <a:off x="9906000" y="3367789"/>
            <a:ext cx="3413760" cy="3413760"/>
            <a:chOff x="9906000" y="3367789"/>
            <a:chExt cx="3413760" cy="3413760"/>
          </a:xfrm>
        </p:grpSpPr>
        <p:sp>
          <p:nvSpPr>
            <p:cNvPr id="789" name="Google Shape;789;p23"/>
            <p:cNvSpPr/>
            <p:nvPr/>
          </p:nvSpPr>
          <p:spPr>
            <a:xfrm>
              <a:off x="9906000" y="3367789"/>
              <a:ext cx="3413760" cy="3413760"/>
            </a:xfrm>
            <a:custGeom>
              <a:rect b="b" l="l" r="r" t="t"/>
              <a:pathLst>
                <a:path extrusionOk="0" h="3413759" w="3413759">
                  <a:moveTo>
                    <a:pt x="1998409" y="0"/>
                  </a:moveTo>
                  <a:lnTo>
                    <a:pt x="0" y="1414876"/>
                  </a:lnTo>
                  <a:lnTo>
                    <a:pt x="1414876" y="3413286"/>
                  </a:lnTo>
                  <a:lnTo>
                    <a:pt x="3413286" y="1998409"/>
                  </a:lnTo>
                  <a:lnTo>
                    <a:pt x="1998409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10243655" y="4883822"/>
              <a:ext cx="473075" cy="205740"/>
            </a:xfrm>
            <a:custGeom>
              <a:rect b="b" l="l" r="r" t="t"/>
              <a:pathLst>
                <a:path extrusionOk="0" h="205739" w="473075">
                  <a:moveTo>
                    <a:pt x="472528" y="131140"/>
                  </a:moveTo>
                  <a:lnTo>
                    <a:pt x="470522" y="121132"/>
                  </a:lnTo>
                  <a:lnTo>
                    <a:pt x="458508" y="113118"/>
                  </a:lnTo>
                  <a:lnTo>
                    <a:pt x="448500" y="115125"/>
                  </a:lnTo>
                  <a:lnTo>
                    <a:pt x="444500" y="121132"/>
                  </a:lnTo>
                  <a:lnTo>
                    <a:pt x="416966" y="150634"/>
                  </a:lnTo>
                  <a:lnTo>
                    <a:pt x="383425" y="169430"/>
                  </a:lnTo>
                  <a:lnTo>
                    <a:pt x="345389" y="176593"/>
                  </a:lnTo>
                  <a:lnTo>
                    <a:pt x="304342" y="171183"/>
                  </a:lnTo>
                  <a:lnTo>
                    <a:pt x="286981" y="165963"/>
                  </a:lnTo>
                  <a:lnTo>
                    <a:pt x="270560" y="159423"/>
                  </a:lnTo>
                  <a:lnTo>
                    <a:pt x="254508" y="151752"/>
                  </a:lnTo>
                  <a:lnTo>
                    <a:pt x="238264" y="143154"/>
                  </a:lnTo>
                  <a:lnTo>
                    <a:pt x="207987" y="128384"/>
                  </a:lnTo>
                  <a:lnTo>
                    <a:pt x="192366" y="121475"/>
                  </a:lnTo>
                  <a:lnTo>
                    <a:pt x="176199" y="115125"/>
                  </a:lnTo>
                  <a:lnTo>
                    <a:pt x="129870" y="106108"/>
                  </a:lnTo>
                  <a:lnTo>
                    <a:pt x="81838" y="109118"/>
                  </a:lnTo>
                  <a:lnTo>
                    <a:pt x="37947" y="128638"/>
                  </a:lnTo>
                  <a:lnTo>
                    <a:pt x="4013" y="169176"/>
                  </a:lnTo>
                  <a:lnTo>
                    <a:pt x="0" y="177190"/>
                  </a:lnTo>
                  <a:lnTo>
                    <a:pt x="2006" y="185204"/>
                  </a:lnTo>
                  <a:lnTo>
                    <a:pt x="18021" y="193205"/>
                  </a:lnTo>
                  <a:lnTo>
                    <a:pt x="26035" y="191211"/>
                  </a:lnTo>
                  <a:lnTo>
                    <a:pt x="30035" y="183197"/>
                  </a:lnTo>
                  <a:lnTo>
                    <a:pt x="56654" y="152158"/>
                  </a:lnTo>
                  <a:lnTo>
                    <a:pt x="91351" y="137642"/>
                  </a:lnTo>
                  <a:lnTo>
                    <a:pt x="129425" y="135890"/>
                  </a:lnTo>
                  <a:lnTo>
                    <a:pt x="166192" y="143154"/>
                  </a:lnTo>
                  <a:lnTo>
                    <a:pt x="180886" y="148348"/>
                  </a:lnTo>
                  <a:lnTo>
                    <a:pt x="195224" y="154660"/>
                  </a:lnTo>
                  <a:lnTo>
                    <a:pt x="209550" y="161734"/>
                  </a:lnTo>
                  <a:lnTo>
                    <a:pt x="240830" y="177812"/>
                  </a:lnTo>
                  <a:lnTo>
                    <a:pt x="257784" y="185699"/>
                  </a:lnTo>
                  <a:lnTo>
                    <a:pt x="294335" y="199212"/>
                  </a:lnTo>
                  <a:lnTo>
                    <a:pt x="340385" y="205219"/>
                  </a:lnTo>
                  <a:lnTo>
                    <a:pt x="378142" y="200787"/>
                  </a:lnTo>
                  <a:lnTo>
                    <a:pt x="412711" y="187706"/>
                  </a:lnTo>
                  <a:lnTo>
                    <a:pt x="443153" y="166370"/>
                  </a:lnTo>
                  <a:lnTo>
                    <a:pt x="468528" y="137147"/>
                  </a:lnTo>
                  <a:lnTo>
                    <a:pt x="472528" y="131140"/>
                  </a:lnTo>
                  <a:close/>
                </a:path>
                <a:path extrusionOk="0" h="205739" w="473075">
                  <a:moveTo>
                    <a:pt x="472528" y="25031"/>
                  </a:moveTo>
                  <a:lnTo>
                    <a:pt x="470522" y="15011"/>
                  </a:lnTo>
                  <a:lnTo>
                    <a:pt x="458508" y="7010"/>
                  </a:lnTo>
                  <a:lnTo>
                    <a:pt x="448500" y="9004"/>
                  </a:lnTo>
                  <a:lnTo>
                    <a:pt x="444500" y="15011"/>
                  </a:lnTo>
                  <a:lnTo>
                    <a:pt x="416966" y="44513"/>
                  </a:lnTo>
                  <a:lnTo>
                    <a:pt x="383425" y="63322"/>
                  </a:lnTo>
                  <a:lnTo>
                    <a:pt x="345389" y="70485"/>
                  </a:lnTo>
                  <a:lnTo>
                    <a:pt x="304342" y="65074"/>
                  </a:lnTo>
                  <a:lnTo>
                    <a:pt x="286981" y="59842"/>
                  </a:lnTo>
                  <a:lnTo>
                    <a:pt x="270560" y="53301"/>
                  </a:lnTo>
                  <a:lnTo>
                    <a:pt x="254508" y="45643"/>
                  </a:lnTo>
                  <a:lnTo>
                    <a:pt x="238264" y="37045"/>
                  </a:lnTo>
                  <a:lnTo>
                    <a:pt x="207987" y="22275"/>
                  </a:lnTo>
                  <a:lnTo>
                    <a:pt x="192366" y="15354"/>
                  </a:lnTo>
                  <a:lnTo>
                    <a:pt x="176199" y="9004"/>
                  </a:lnTo>
                  <a:lnTo>
                    <a:pt x="129870" y="0"/>
                  </a:lnTo>
                  <a:lnTo>
                    <a:pt x="81838" y="2997"/>
                  </a:lnTo>
                  <a:lnTo>
                    <a:pt x="37947" y="22517"/>
                  </a:lnTo>
                  <a:lnTo>
                    <a:pt x="4013" y="63068"/>
                  </a:lnTo>
                  <a:lnTo>
                    <a:pt x="0" y="71081"/>
                  </a:lnTo>
                  <a:lnTo>
                    <a:pt x="2006" y="79082"/>
                  </a:lnTo>
                  <a:lnTo>
                    <a:pt x="18021" y="87096"/>
                  </a:lnTo>
                  <a:lnTo>
                    <a:pt x="26035" y="85090"/>
                  </a:lnTo>
                  <a:lnTo>
                    <a:pt x="30035" y="77089"/>
                  </a:lnTo>
                  <a:lnTo>
                    <a:pt x="56654" y="46050"/>
                  </a:lnTo>
                  <a:lnTo>
                    <a:pt x="91351" y="31534"/>
                  </a:lnTo>
                  <a:lnTo>
                    <a:pt x="129425" y="29781"/>
                  </a:lnTo>
                  <a:lnTo>
                    <a:pt x="166192" y="37045"/>
                  </a:lnTo>
                  <a:lnTo>
                    <a:pt x="180886" y="42227"/>
                  </a:lnTo>
                  <a:lnTo>
                    <a:pt x="195224" y="48552"/>
                  </a:lnTo>
                  <a:lnTo>
                    <a:pt x="209550" y="55626"/>
                  </a:lnTo>
                  <a:lnTo>
                    <a:pt x="240830" y="71704"/>
                  </a:lnTo>
                  <a:lnTo>
                    <a:pt x="257784" y="79590"/>
                  </a:lnTo>
                  <a:lnTo>
                    <a:pt x="294335" y="93103"/>
                  </a:lnTo>
                  <a:lnTo>
                    <a:pt x="340385" y="99110"/>
                  </a:lnTo>
                  <a:lnTo>
                    <a:pt x="378142" y="94665"/>
                  </a:lnTo>
                  <a:lnTo>
                    <a:pt x="412711" y="81584"/>
                  </a:lnTo>
                  <a:lnTo>
                    <a:pt x="443153" y="60248"/>
                  </a:lnTo>
                  <a:lnTo>
                    <a:pt x="468528" y="31038"/>
                  </a:lnTo>
                  <a:lnTo>
                    <a:pt x="472528" y="250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10718195" y="4784700"/>
              <a:ext cx="108585" cy="114300"/>
            </a:xfrm>
            <a:custGeom>
              <a:rect b="b" l="l" r="r" t="t"/>
              <a:pathLst>
                <a:path extrusionOk="0" h="114300" w="108584">
                  <a:moveTo>
                    <a:pt x="108119" y="0"/>
                  </a:moveTo>
                  <a:lnTo>
                    <a:pt x="0" y="38041"/>
                  </a:lnTo>
                  <a:lnTo>
                    <a:pt x="94105" y="114127"/>
                  </a:lnTo>
                  <a:lnTo>
                    <a:pt x="108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2" name="Google Shape;792;p23"/>
          <p:cNvSpPr/>
          <p:nvPr/>
        </p:nvSpPr>
        <p:spPr>
          <a:xfrm>
            <a:off x="13571513" y="6155270"/>
            <a:ext cx="810895" cy="518159"/>
          </a:xfrm>
          <a:custGeom>
            <a:rect b="b" l="l" r="r" t="t"/>
            <a:pathLst>
              <a:path extrusionOk="0" h="518159" w="810894">
                <a:moveTo>
                  <a:pt x="217690" y="127444"/>
                </a:moveTo>
                <a:lnTo>
                  <a:pt x="127457" y="0"/>
                </a:lnTo>
                <a:lnTo>
                  <a:pt x="0" y="90233"/>
                </a:lnTo>
                <a:lnTo>
                  <a:pt x="90246" y="217690"/>
                </a:lnTo>
                <a:lnTo>
                  <a:pt x="217690" y="127444"/>
                </a:lnTo>
                <a:close/>
              </a:path>
              <a:path extrusionOk="0" h="518159" w="810894">
                <a:moveTo>
                  <a:pt x="810755" y="457479"/>
                </a:moveTo>
                <a:lnTo>
                  <a:pt x="798741" y="445477"/>
                </a:lnTo>
                <a:lnTo>
                  <a:pt x="788733" y="445477"/>
                </a:lnTo>
                <a:lnTo>
                  <a:pt x="782726" y="451485"/>
                </a:lnTo>
                <a:lnTo>
                  <a:pt x="742823" y="479475"/>
                </a:lnTo>
                <a:lnTo>
                  <a:pt x="698500" y="487578"/>
                </a:lnTo>
                <a:lnTo>
                  <a:pt x="651103" y="480885"/>
                </a:lnTo>
                <a:lnTo>
                  <a:pt x="601980" y="464489"/>
                </a:lnTo>
                <a:lnTo>
                  <a:pt x="552462" y="443471"/>
                </a:lnTo>
                <a:lnTo>
                  <a:pt x="530288" y="433362"/>
                </a:lnTo>
                <a:lnTo>
                  <a:pt x="508673" y="424192"/>
                </a:lnTo>
                <a:lnTo>
                  <a:pt x="487426" y="416153"/>
                </a:lnTo>
                <a:lnTo>
                  <a:pt x="466369" y="409435"/>
                </a:lnTo>
                <a:lnTo>
                  <a:pt x="420954" y="401231"/>
                </a:lnTo>
                <a:lnTo>
                  <a:pt x="375310" y="400532"/>
                </a:lnTo>
                <a:lnTo>
                  <a:pt x="330225" y="407174"/>
                </a:lnTo>
                <a:lnTo>
                  <a:pt x="286473" y="421005"/>
                </a:lnTo>
                <a:lnTo>
                  <a:pt x="244830" y="441833"/>
                </a:lnTo>
                <a:lnTo>
                  <a:pt x="206082" y="469493"/>
                </a:lnTo>
                <a:lnTo>
                  <a:pt x="200571" y="480504"/>
                </a:lnTo>
                <a:lnTo>
                  <a:pt x="201015" y="486397"/>
                </a:lnTo>
                <a:lnTo>
                  <a:pt x="204076" y="491528"/>
                </a:lnTo>
                <a:lnTo>
                  <a:pt x="209207" y="495211"/>
                </a:lnTo>
                <a:lnTo>
                  <a:pt x="215087" y="497027"/>
                </a:lnTo>
                <a:lnTo>
                  <a:pt x="220980" y="496595"/>
                </a:lnTo>
                <a:lnTo>
                  <a:pt x="226098" y="493522"/>
                </a:lnTo>
                <a:lnTo>
                  <a:pt x="267944" y="464261"/>
                </a:lnTo>
                <a:lnTo>
                  <a:pt x="313334" y="443928"/>
                </a:lnTo>
                <a:lnTo>
                  <a:pt x="361035" y="432828"/>
                </a:lnTo>
                <a:lnTo>
                  <a:pt x="409790" y="431241"/>
                </a:lnTo>
                <a:lnTo>
                  <a:pt x="458368" y="439470"/>
                </a:lnTo>
                <a:lnTo>
                  <a:pt x="477100" y="445312"/>
                </a:lnTo>
                <a:lnTo>
                  <a:pt x="497154" y="453224"/>
                </a:lnTo>
                <a:lnTo>
                  <a:pt x="540461" y="471500"/>
                </a:lnTo>
                <a:lnTo>
                  <a:pt x="578967" y="487984"/>
                </a:lnTo>
                <a:lnTo>
                  <a:pt x="618794" y="502780"/>
                </a:lnTo>
                <a:lnTo>
                  <a:pt x="658990" y="513448"/>
                </a:lnTo>
                <a:lnTo>
                  <a:pt x="698627" y="517550"/>
                </a:lnTo>
                <a:lnTo>
                  <a:pt x="726757" y="515175"/>
                </a:lnTo>
                <a:lnTo>
                  <a:pt x="753948" y="507542"/>
                </a:lnTo>
                <a:lnTo>
                  <a:pt x="780008" y="493903"/>
                </a:lnTo>
                <a:lnTo>
                  <a:pt x="804748" y="473506"/>
                </a:lnTo>
                <a:lnTo>
                  <a:pt x="810755" y="467499"/>
                </a:lnTo>
                <a:lnTo>
                  <a:pt x="810755" y="457479"/>
                </a:lnTo>
                <a:close/>
              </a:path>
              <a:path extrusionOk="0" h="518159" w="810894">
                <a:moveTo>
                  <a:pt x="810755" y="303301"/>
                </a:moveTo>
                <a:lnTo>
                  <a:pt x="798741" y="291287"/>
                </a:lnTo>
                <a:lnTo>
                  <a:pt x="788733" y="291287"/>
                </a:lnTo>
                <a:lnTo>
                  <a:pt x="782726" y="297294"/>
                </a:lnTo>
                <a:lnTo>
                  <a:pt x="742823" y="325285"/>
                </a:lnTo>
                <a:lnTo>
                  <a:pt x="698500" y="333400"/>
                </a:lnTo>
                <a:lnTo>
                  <a:pt x="651103" y="326694"/>
                </a:lnTo>
                <a:lnTo>
                  <a:pt x="601980" y="310299"/>
                </a:lnTo>
                <a:lnTo>
                  <a:pt x="552462" y="289280"/>
                </a:lnTo>
                <a:lnTo>
                  <a:pt x="530288" y="279171"/>
                </a:lnTo>
                <a:lnTo>
                  <a:pt x="508673" y="270014"/>
                </a:lnTo>
                <a:lnTo>
                  <a:pt x="487426" y="261975"/>
                </a:lnTo>
                <a:lnTo>
                  <a:pt x="466369" y="255244"/>
                </a:lnTo>
                <a:lnTo>
                  <a:pt x="420954" y="247040"/>
                </a:lnTo>
                <a:lnTo>
                  <a:pt x="375310" y="246341"/>
                </a:lnTo>
                <a:lnTo>
                  <a:pt x="330225" y="252996"/>
                </a:lnTo>
                <a:lnTo>
                  <a:pt x="286473" y="266814"/>
                </a:lnTo>
                <a:lnTo>
                  <a:pt x="244830" y="287642"/>
                </a:lnTo>
                <a:lnTo>
                  <a:pt x="206082" y="315315"/>
                </a:lnTo>
                <a:lnTo>
                  <a:pt x="200571" y="326326"/>
                </a:lnTo>
                <a:lnTo>
                  <a:pt x="201015" y="332206"/>
                </a:lnTo>
                <a:lnTo>
                  <a:pt x="204076" y="337337"/>
                </a:lnTo>
                <a:lnTo>
                  <a:pt x="209207" y="341033"/>
                </a:lnTo>
                <a:lnTo>
                  <a:pt x="215087" y="342836"/>
                </a:lnTo>
                <a:lnTo>
                  <a:pt x="220980" y="342404"/>
                </a:lnTo>
                <a:lnTo>
                  <a:pt x="226098" y="339344"/>
                </a:lnTo>
                <a:lnTo>
                  <a:pt x="267944" y="310070"/>
                </a:lnTo>
                <a:lnTo>
                  <a:pt x="313334" y="289750"/>
                </a:lnTo>
                <a:lnTo>
                  <a:pt x="361035" y="278650"/>
                </a:lnTo>
                <a:lnTo>
                  <a:pt x="409790" y="277063"/>
                </a:lnTo>
                <a:lnTo>
                  <a:pt x="458368" y="285280"/>
                </a:lnTo>
                <a:lnTo>
                  <a:pt x="477100" y="291134"/>
                </a:lnTo>
                <a:lnTo>
                  <a:pt x="497154" y="299046"/>
                </a:lnTo>
                <a:lnTo>
                  <a:pt x="540461" y="317309"/>
                </a:lnTo>
                <a:lnTo>
                  <a:pt x="578967" y="333806"/>
                </a:lnTo>
                <a:lnTo>
                  <a:pt x="618794" y="348602"/>
                </a:lnTo>
                <a:lnTo>
                  <a:pt x="658990" y="359270"/>
                </a:lnTo>
                <a:lnTo>
                  <a:pt x="698627" y="363359"/>
                </a:lnTo>
                <a:lnTo>
                  <a:pt x="726757" y="360984"/>
                </a:lnTo>
                <a:lnTo>
                  <a:pt x="753948" y="353352"/>
                </a:lnTo>
                <a:lnTo>
                  <a:pt x="780008" y="339712"/>
                </a:lnTo>
                <a:lnTo>
                  <a:pt x="804748" y="319316"/>
                </a:lnTo>
                <a:lnTo>
                  <a:pt x="810755" y="313309"/>
                </a:lnTo>
                <a:lnTo>
                  <a:pt x="810755" y="3033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93" name="Google Shape;793;p23"/>
          <p:cNvGrpSpPr/>
          <p:nvPr/>
        </p:nvGrpSpPr>
        <p:grpSpPr>
          <a:xfrm>
            <a:off x="10694166" y="7858131"/>
            <a:ext cx="244725" cy="230256"/>
            <a:chOff x="10694166" y="7858131"/>
            <a:chExt cx="244725" cy="230256"/>
          </a:xfrm>
        </p:grpSpPr>
        <p:pic>
          <p:nvPicPr>
            <p:cNvPr id="794" name="Google Shape;794;p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694166" y="7858131"/>
              <a:ext cx="152169" cy="23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23"/>
            <p:cNvSpPr/>
            <p:nvPr/>
          </p:nvSpPr>
          <p:spPr>
            <a:xfrm>
              <a:off x="10882376" y="7962226"/>
              <a:ext cx="56515" cy="124460"/>
            </a:xfrm>
            <a:custGeom>
              <a:rect b="b" l="l" r="r" t="t"/>
              <a:pathLst>
                <a:path extrusionOk="0" h="124459" w="56515">
                  <a:moveTo>
                    <a:pt x="20022" y="0"/>
                  </a:moveTo>
                  <a:lnTo>
                    <a:pt x="4004" y="4004"/>
                  </a:lnTo>
                  <a:lnTo>
                    <a:pt x="0" y="12013"/>
                  </a:lnTo>
                  <a:lnTo>
                    <a:pt x="28031" y="120133"/>
                  </a:lnTo>
                  <a:lnTo>
                    <a:pt x="34038" y="124137"/>
                  </a:lnTo>
                  <a:lnTo>
                    <a:pt x="40045" y="124137"/>
                  </a:lnTo>
                  <a:lnTo>
                    <a:pt x="42046" y="124138"/>
                  </a:lnTo>
                  <a:lnTo>
                    <a:pt x="44048" y="122136"/>
                  </a:lnTo>
                  <a:lnTo>
                    <a:pt x="52057" y="120133"/>
                  </a:lnTo>
                  <a:lnTo>
                    <a:pt x="56062" y="112124"/>
                  </a:lnTo>
                  <a:lnTo>
                    <a:pt x="28031" y="4004"/>
                  </a:lnTo>
                  <a:lnTo>
                    <a:pt x="200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96" name="Google Shape;796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049447" y="7960235"/>
            <a:ext cx="94104" cy="12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621431" y="7942198"/>
            <a:ext cx="80089" cy="13815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23"/>
          <p:cNvSpPr/>
          <p:nvPr/>
        </p:nvSpPr>
        <p:spPr>
          <a:xfrm>
            <a:off x="14482394" y="2882577"/>
            <a:ext cx="503555" cy="987425"/>
          </a:xfrm>
          <a:custGeom>
            <a:rect b="b" l="l" r="r" t="t"/>
            <a:pathLst>
              <a:path extrusionOk="0" h="987425" w="503555">
                <a:moveTo>
                  <a:pt x="16017" y="0"/>
                </a:moveTo>
                <a:lnTo>
                  <a:pt x="0" y="0"/>
                </a:lnTo>
                <a:lnTo>
                  <a:pt x="0" y="985098"/>
                </a:lnTo>
                <a:lnTo>
                  <a:pt x="14015" y="987100"/>
                </a:lnTo>
                <a:lnTo>
                  <a:pt x="38041" y="987100"/>
                </a:lnTo>
                <a:lnTo>
                  <a:pt x="106981" y="982734"/>
                </a:lnTo>
                <a:lnTo>
                  <a:pt x="152571" y="975122"/>
                </a:lnTo>
                <a:lnTo>
                  <a:pt x="202680" y="961976"/>
                </a:lnTo>
                <a:lnTo>
                  <a:pt x="215481" y="957067"/>
                </a:lnTo>
                <a:lnTo>
                  <a:pt x="32035" y="957067"/>
                </a:lnTo>
                <a:lnTo>
                  <a:pt x="32035" y="32035"/>
                </a:lnTo>
                <a:lnTo>
                  <a:pt x="208838" y="32035"/>
                </a:lnTo>
                <a:lnTo>
                  <a:pt x="185871" y="24495"/>
                </a:lnTo>
                <a:lnTo>
                  <a:pt x="133085" y="12388"/>
                </a:lnTo>
                <a:lnTo>
                  <a:pt x="76452" y="4223"/>
                </a:lnTo>
                <a:lnTo>
                  <a:pt x="16017" y="0"/>
                </a:lnTo>
                <a:close/>
              </a:path>
              <a:path extrusionOk="0" h="987425" w="503555">
                <a:moveTo>
                  <a:pt x="208838" y="32035"/>
                </a:moveTo>
                <a:lnTo>
                  <a:pt x="32035" y="32035"/>
                </a:lnTo>
                <a:lnTo>
                  <a:pt x="86650" y="36727"/>
                </a:lnTo>
                <a:lnTo>
                  <a:pt x="137840" y="44799"/>
                </a:lnTo>
                <a:lnTo>
                  <a:pt x="185558" y="56249"/>
                </a:lnTo>
                <a:lnTo>
                  <a:pt x="229756" y="71078"/>
                </a:lnTo>
                <a:lnTo>
                  <a:pt x="270387" y="89286"/>
                </a:lnTo>
                <a:lnTo>
                  <a:pt x="307405" y="110873"/>
                </a:lnTo>
                <a:lnTo>
                  <a:pt x="340762" y="135838"/>
                </a:lnTo>
                <a:lnTo>
                  <a:pt x="370413" y="164182"/>
                </a:lnTo>
                <a:lnTo>
                  <a:pt x="396403" y="196750"/>
                </a:lnTo>
                <a:lnTo>
                  <a:pt x="418779" y="232884"/>
                </a:lnTo>
                <a:lnTo>
                  <a:pt x="437495" y="272584"/>
                </a:lnTo>
                <a:lnTo>
                  <a:pt x="452504" y="315851"/>
                </a:lnTo>
                <a:lnTo>
                  <a:pt x="463759" y="362685"/>
                </a:lnTo>
                <a:lnTo>
                  <a:pt x="471213" y="413085"/>
                </a:lnTo>
                <a:lnTo>
                  <a:pt x="474818" y="467051"/>
                </a:lnTo>
                <a:lnTo>
                  <a:pt x="474529" y="524584"/>
                </a:lnTo>
                <a:lnTo>
                  <a:pt x="469620" y="583536"/>
                </a:lnTo>
                <a:lnTo>
                  <a:pt x="460017" y="638496"/>
                </a:lnTo>
                <a:lnTo>
                  <a:pt x="445686" y="689392"/>
                </a:lnTo>
                <a:lnTo>
                  <a:pt x="426592" y="736156"/>
                </a:lnTo>
                <a:lnTo>
                  <a:pt x="402699" y="778716"/>
                </a:lnTo>
                <a:lnTo>
                  <a:pt x="373973" y="817004"/>
                </a:lnTo>
                <a:lnTo>
                  <a:pt x="340379" y="850949"/>
                </a:lnTo>
                <a:lnTo>
                  <a:pt x="290411" y="888349"/>
                </a:lnTo>
                <a:lnTo>
                  <a:pt x="238271" y="915767"/>
                </a:lnTo>
                <a:lnTo>
                  <a:pt x="186446" y="934745"/>
                </a:lnTo>
                <a:lnTo>
                  <a:pt x="137424" y="946822"/>
                </a:lnTo>
                <a:lnTo>
                  <a:pt x="93690" y="953541"/>
                </a:lnTo>
                <a:lnTo>
                  <a:pt x="32035" y="957067"/>
                </a:lnTo>
                <a:lnTo>
                  <a:pt x="215481" y="957067"/>
                </a:lnTo>
                <a:lnTo>
                  <a:pt x="255135" y="941860"/>
                </a:lnTo>
                <a:lnTo>
                  <a:pt x="307765" y="913339"/>
                </a:lnTo>
                <a:lnTo>
                  <a:pt x="358399" y="874975"/>
                </a:lnTo>
                <a:lnTo>
                  <a:pt x="390215" y="843170"/>
                </a:lnTo>
                <a:lnTo>
                  <a:pt x="418090" y="807869"/>
                </a:lnTo>
                <a:lnTo>
                  <a:pt x="442023" y="769142"/>
                </a:lnTo>
                <a:lnTo>
                  <a:pt x="462014" y="727060"/>
                </a:lnTo>
                <a:lnTo>
                  <a:pt x="478063" y="681693"/>
                </a:lnTo>
                <a:lnTo>
                  <a:pt x="490171" y="633112"/>
                </a:lnTo>
                <a:lnTo>
                  <a:pt x="498336" y="581386"/>
                </a:lnTo>
                <a:lnTo>
                  <a:pt x="502560" y="526587"/>
                </a:lnTo>
                <a:lnTo>
                  <a:pt x="503408" y="466054"/>
                </a:lnTo>
                <a:lnTo>
                  <a:pt x="499963" y="409112"/>
                </a:lnTo>
                <a:lnTo>
                  <a:pt x="492247" y="355783"/>
                </a:lnTo>
                <a:lnTo>
                  <a:pt x="480285" y="306091"/>
                </a:lnTo>
                <a:lnTo>
                  <a:pt x="464099" y="260059"/>
                </a:lnTo>
                <a:lnTo>
                  <a:pt x="443713" y="217711"/>
                </a:lnTo>
                <a:lnTo>
                  <a:pt x="419151" y="179070"/>
                </a:lnTo>
                <a:lnTo>
                  <a:pt x="390435" y="144160"/>
                </a:lnTo>
                <a:lnTo>
                  <a:pt x="357594" y="112343"/>
                </a:lnTo>
                <a:lnTo>
                  <a:pt x="320670" y="84468"/>
                </a:lnTo>
                <a:lnTo>
                  <a:pt x="279710" y="60536"/>
                </a:lnTo>
                <a:lnTo>
                  <a:pt x="234761" y="40545"/>
                </a:lnTo>
                <a:lnTo>
                  <a:pt x="208838" y="3203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9" name="Google Shape;799;p23"/>
          <p:cNvSpPr/>
          <p:nvPr/>
        </p:nvSpPr>
        <p:spPr>
          <a:xfrm>
            <a:off x="12654853" y="2476622"/>
            <a:ext cx="263525" cy="222250"/>
          </a:xfrm>
          <a:custGeom>
            <a:rect b="b" l="l" r="r" t="t"/>
            <a:pathLst>
              <a:path extrusionOk="0" h="222250" w="263525">
                <a:moveTo>
                  <a:pt x="13765" y="0"/>
                </a:moveTo>
                <a:lnTo>
                  <a:pt x="8352" y="1814"/>
                </a:lnTo>
                <a:lnTo>
                  <a:pt x="3503" y="5506"/>
                </a:lnTo>
                <a:lnTo>
                  <a:pt x="437" y="11481"/>
                </a:lnTo>
                <a:lnTo>
                  <a:pt x="0" y="17269"/>
                </a:lnTo>
                <a:lnTo>
                  <a:pt x="1814" y="22681"/>
                </a:lnTo>
                <a:lnTo>
                  <a:pt x="5506" y="27530"/>
                </a:lnTo>
                <a:lnTo>
                  <a:pt x="237765" y="217742"/>
                </a:lnTo>
                <a:lnTo>
                  <a:pt x="241769" y="219744"/>
                </a:lnTo>
                <a:lnTo>
                  <a:pt x="243771" y="221747"/>
                </a:lnTo>
                <a:lnTo>
                  <a:pt x="247776" y="221747"/>
                </a:lnTo>
                <a:lnTo>
                  <a:pt x="251780" y="221747"/>
                </a:lnTo>
                <a:lnTo>
                  <a:pt x="255785" y="219745"/>
                </a:lnTo>
                <a:lnTo>
                  <a:pt x="259790" y="215740"/>
                </a:lnTo>
                <a:lnTo>
                  <a:pt x="262856" y="209765"/>
                </a:lnTo>
                <a:lnTo>
                  <a:pt x="263293" y="203977"/>
                </a:lnTo>
                <a:lnTo>
                  <a:pt x="261479" y="198565"/>
                </a:lnTo>
                <a:lnTo>
                  <a:pt x="257787" y="193715"/>
                </a:lnTo>
                <a:lnTo>
                  <a:pt x="25528" y="3503"/>
                </a:lnTo>
                <a:lnTo>
                  <a:pt x="19553" y="437"/>
                </a:lnTo>
                <a:lnTo>
                  <a:pt x="13765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0" name="Google Shape;800;p2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654352" y="2762444"/>
            <a:ext cx="202226" cy="86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1" name="Google Shape;801;p23"/>
          <p:cNvGrpSpPr/>
          <p:nvPr/>
        </p:nvGrpSpPr>
        <p:grpSpPr>
          <a:xfrm>
            <a:off x="10150062" y="2704355"/>
            <a:ext cx="4818877" cy="5372105"/>
            <a:chOff x="10150062" y="2704355"/>
            <a:chExt cx="4818877" cy="5372105"/>
          </a:xfrm>
        </p:grpSpPr>
        <p:sp>
          <p:nvSpPr>
            <p:cNvPr id="802" name="Google Shape;802;p23"/>
            <p:cNvSpPr/>
            <p:nvPr/>
          </p:nvSpPr>
          <p:spPr>
            <a:xfrm>
              <a:off x="10381825" y="6078115"/>
              <a:ext cx="74295" cy="1998345"/>
            </a:xfrm>
            <a:custGeom>
              <a:rect b="b" l="l" r="r" t="t"/>
              <a:pathLst>
                <a:path extrusionOk="0" h="1998345" w="74295">
                  <a:moveTo>
                    <a:pt x="37040" y="0"/>
                  </a:moveTo>
                  <a:lnTo>
                    <a:pt x="11575" y="9010"/>
                  </a:lnTo>
                  <a:lnTo>
                    <a:pt x="0" y="36040"/>
                  </a:lnTo>
                  <a:lnTo>
                    <a:pt x="0" y="1962188"/>
                  </a:lnTo>
                  <a:lnTo>
                    <a:pt x="11575" y="1989218"/>
                  </a:lnTo>
                  <a:lnTo>
                    <a:pt x="37040" y="1998228"/>
                  </a:lnTo>
                  <a:lnTo>
                    <a:pt x="62506" y="1989218"/>
                  </a:lnTo>
                  <a:lnTo>
                    <a:pt x="74081" y="1962188"/>
                  </a:lnTo>
                  <a:lnTo>
                    <a:pt x="74081" y="36040"/>
                  </a:lnTo>
                  <a:lnTo>
                    <a:pt x="62506" y="9010"/>
                  </a:lnTo>
                  <a:lnTo>
                    <a:pt x="370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10215633" y="5475461"/>
              <a:ext cx="3147695" cy="839469"/>
            </a:xfrm>
            <a:custGeom>
              <a:rect b="b" l="l" r="r" t="t"/>
              <a:pathLst>
                <a:path extrusionOk="0" h="839470" w="3147694">
                  <a:moveTo>
                    <a:pt x="3041392" y="0"/>
                  </a:moveTo>
                  <a:lnTo>
                    <a:pt x="106119" y="0"/>
                  </a:lnTo>
                  <a:lnTo>
                    <a:pt x="65042" y="8415"/>
                  </a:lnTo>
                  <a:lnTo>
                    <a:pt x="31285" y="31284"/>
                  </a:lnTo>
                  <a:lnTo>
                    <a:pt x="8415" y="65041"/>
                  </a:lnTo>
                  <a:lnTo>
                    <a:pt x="0" y="106118"/>
                  </a:lnTo>
                  <a:lnTo>
                    <a:pt x="0" y="732816"/>
                  </a:lnTo>
                  <a:lnTo>
                    <a:pt x="8415" y="773893"/>
                  </a:lnTo>
                  <a:lnTo>
                    <a:pt x="31285" y="807650"/>
                  </a:lnTo>
                  <a:lnTo>
                    <a:pt x="65042" y="830519"/>
                  </a:lnTo>
                  <a:lnTo>
                    <a:pt x="106119" y="838934"/>
                  </a:lnTo>
                  <a:lnTo>
                    <a:pt x="3041392" y="838934"/>
                  </a:lnTo>
                  <a:lnTo>
                    <a:pt x="3082469" y="830519"/>
                  </a:lnTo>
                  <a:lnTo>
                    <a:pt x="3116226" y="807650"/>
                  </a:lnTo>
                  <a:lnTo>
                    <a:pt x="3139095" y="773893"/>
                  </a:lnTo>
                  <a:lnTo>
                    <a:pt x="3147510" y="732816"/>
                  </a:lnTo>
                  <a:lnTo>
                    <a:pt x="3147510" y="106118"/>
                  </a:lnTo>
                  <a:lnTo>
                    <a:pt x="3139095" y="65041"/>
                  </a:lnTo>
                  <a:lnTo>
                    <a:pt x="3116226" y="31284"/>
                  </a:lnTo>
                  <a:lnTo>
                    <a:pt x="3082469" y="8415"/>
                  </a:lnTo>
                  <a:lnTo>
                    <a:pt x="304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10199621" y="5459412"/>
              <a:ext cx="3180080" cy="869315"/>
            </a:xfrm>
            <a:custGeom>
              <a:rect b="b" l="l" r="r" t="t"/>
              <a:pathLst>
                <a:path extrusionOk="0" h="869314" w="3180080">
                  <a:moveTo>
                    <a:pt x="3057410" y="0"/>
                  </a:moveTo>
                  <a:lnTo>
                    <a:pt x="122136" y="0"/>
                  </a:lnTo>
                  <a:lnTo>
                    <a:pt x="74333" y="9510"/>
                  </a:lnTo>
                  <a:lnTo>
                    <a:pt x="35540" y="35539"/>
                  </a:lnTo>
                  <a:lnTo>
                    <a:pt x="9510" y="74332"/>
                  </a:lnTo>
                  <a:lnTo>
                    <a:pt x="0" y="122135"/>
                  </a:lnTo>
                  <a:lnTo>
                    <a:pt x="0" y="746832"/>
                  </a:lnTo>
                  <a:lnTo>
                    <a:pt x="9510" y="794635"/>
                  </a:lnTo>
                  <a:lnTo>
                    <a:pt x="35540" y="833429"/>
                  </a:lnTo>
                  <a:lnTo>
                    <a:pt x="74333" y="859457"/>
                  </a:lnTo>
                  <a:lnTo>
                    <a:pt x="122136" y="868968"/>
                  </a:lnTo>
                  <a:lnTo>
                    <a:pt x="3057410" y="868968"/>
                  </a:lnTo>
                  <a:lnTo>
                    <a:pt x="3104368" y="859489"/>
                  </a:lnTo>
                  <a:lnTo>
                    <a:pt x="3132319" y="840937"/>
                  </a:lnTo>
                  <a:lnTo>
                    <a:pt x="122136" y="840937"/>
                  </a:lnTo>
                  <a:lnTo>
                    <a:pt x="86628" y="833585"/>
                  </a:lnTo>
                  <a:lnTo>
                    <a:pt x="57314" y="813657"/>
                  </a:lnTo>
                  <a:lnTo>
                    <a:pt x="37385" y="784342"/>
                  </a:lnTo>
                  <a:lnTo>
                    <a:pt x="30033" y="748834"/>
                  </a:lnTo>
                  <a:lnTo>
                    <a:pt x="30033" y="122135"/>
                  </a:lnTo>
                  <a:lnTo>
                    <a:pt x="37385" y="86627"/>
                  </a:lnTo>
                  <a:lnTo>
                    <a:pt x="57314" y="57313"/>
                  </a:lnTo>
                  <a:lnTo>
                    <a:pt x="86628" y="37385"/>
                  </a:lnTo>
                  <a:lnTo>
                    <a:pt x="122136" y="30033"/>
                  </a:lnTo>
                  <a:lnTo>
                    <a:pt x="3135800" y="30033"/>
                  </a:lnTo>
                  <a:lnTo>
                    <a:pt x="3105213" y="9510"/>
                  </a:lnTo>
                  <a:lnTo>
                    <a:pt x="3057410" y="0"/>
                  </a:lnTo>
                  <a:close/>
                </a:path>
                <a:path extrusionOk="0" h="869314" w="3180080">
                  <a:moveTo>
                    <a:pt x="3135800" y="30033"/>
                  </a:moveTo>
                  <a:lnTo>
                    <a:pt x="3057410" y="30033"/>
                  </a:lnTo>
                  <a:lnTo>
                    <a:pt x="3092918" y="37385"/>
                  </a:lnTo>
                  <a:lnTo>
                    <a:pt x="3122232" y="57313"/>
                  </a:lnTo>
                  <a:lnTo>
                    <a:pt x="3142160" y="86627"/>
                  </a:lnTo>
                  <a:lnTo>
                    <a:pt x="3149512" y="122135"/>
                  </a:lnTo>
                  <a:lnTo>
                    <a:pt x="3149512" y="748834"/>
                  </a:lnTo>
                  <a:lnTo>
                    <a:pt x="3142160" y="784342"/>
                  </a:lnTo>
                  <a:lnTo>
                    <a:pt x="3122232" y="813657"/>
                  </a:lnTo>
                  <a:lnTo>
                    <a:pt x="3092918" y="833585"/>
                  </a:lnTo>
                  <a:lnTo>
                    <a:pt x="3057410" y="840937"/>
                  </a:lnTo>
                  <a:lnTo>
                    <a:pt x="3132319" y="840937"/>
                  </a:lnTo>
                  <a:lnTo>
                    <a:pt x="3143255" y="833679"/>
                  </a:lnTo>
                  <a:lnTo>
                    <a:pt x="3169753" y="795480"/>
                  </a:lnTo>
                  <a:lnTo>
                    <a:pt x="3179546" y="748834"/>
                  </a:lnTo>
                  <a:lnTo>
                    <a:pt x="3179546" y="122135"/>
                  </a:lnTo>
                  <a:lnTo>
                    <a:pt x="3170035" y="74332"/>
                  </a:lnTo>
                  <a:lnTo>
                    <a:pt x="3144006" y="35539"/>
                  </a:lnTo>
                  <a:lnTo>
                    <a:pt x="3135800" y="300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0215632" y="6524649"/>
              <a:ext cx="3147695" cy="382905"/>
            </a:xfrm>
            <a:custGeom>
              <a:rect b="b" l="l" r="r" t="t"/>
              <a:pathLst>
                <a:path extrusionOk="0" h="382904" w="3147694">
                  <a:moveTo>
                    <a:pt x="3041392" y="0"/>
                  </a:moveTo>
                  <a:lnTo>
                    <a:pt x="106119" y="0"/>
                  </a:lnTo>
                  <a:lnTo>
                    <a:pt x="65042" y="8415"/>
                  </a:lnTo>
                  <a:lnTo>
                    <a:pt x="31285" y="31285"/>
                  </a:lnTo>
                  <a:lnTo>
                    <a:pt x="8415" y="65042"/>
                  </a:lnTo>
                  <a:lnTo>
                    <a:pt x="0" y="106119"/>
                  </a:lnTo>
                  <a:lnTo>
                    <a:pt x="0" y="276309"/>
                  </a:lnTo>
                  <a:lnTo>
                    <a:pt x="8415" y="317386"/>
                  </a:lnTo>
                  <a:lnTo>
                    <a:pt x="31285" y="351142"/>
                  </a:lnTo>
                  <a:lnTo>
                    <a:pt x="65042" y="374011"/>
                  </a:lnTo>
                  <a:lnTo>
                    <a:pt x="106119" y="382427"/>
                  </a:lnTo>
                  <a:lnTo>
                    <a:pt x="3041392" y="382427"/>
                  </a:lnTo>
                  <a:lnTo>
                    <a:pt x="3082469" y="374011"/>
                  </a:lnTo>
                  <a:lnTo>
                    <a:pt x="3116226" y="351142"/>
                  </a:lnTo>
                  <a:lnTo>
                    <a:pt x="3139095" y="317386"/>
                  </a:lnTo>
                  <a:lnTo>
                    <a:pt x="3147510" y="276309"/>
                  </a:lnTo>
                  <a:lnTo>
                    <a:pt x="3147510" y="106119"/>
                  </a:lnTo>
                  <a:lnTo>
                    <a:pt x="3139095" y="65042"/>
                  </a:lnTo>
                  <a:lnTo>
                    <a:pt x="3116226" y="31285"/>
                  </a:lnTo>
                  <a:lnTo>
                    <a:pt x="3082469" y="8415"/>
                  </a:lnTo>
                  <a:lnTo>
                    <a:pt x="304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0199611" y="5725744"/>
              <a:ext cx="3181985" cy="1195705"/>
            </a:xfrm>
            <a:custGeom>
              <a:rect b="b" l="l" r="r" t="t"/>
              <a:pathLst>
                <a:path extrusionOk="0" h="1195704" w="3181984">
                  <a:moveTo>
                    <a:pt x="3181553" y="917041"/>
                  </a:moveTo>
                  <a:lnTo>
                    <a:pt x="3179546" y="915543"/>
                  </a:lnTo>
                  <a:lnTo>
                    <a:pt x="3179546" y="902995"/>
                  </a:lnTo>
                  <a:lnTo>
                    <a:pt x="3170034" y="855192"/>
                  </a:lnTo>
                  <a:lnTo>
                    <a:pt x="3149511" y="824598"/>
                  </a:lnTo>
                  <a:lnTo>
                    <a:pt x="3149511" y="904989"/>
                  </a:lnTo>
                  <a:lnTo>
                    <a:pt x="3149511" y="911034"/>
                  </a:lnTo>
                  <a:lnTo>
                    <a:pt x="3149511" y="943063"/>
                  </a:lnTo>
                  <a:lnTo>
                    <a:pt x="3149511" y="1033145"/>
                  </a:lnTo>
                  <a:lnTo>
                    <a:pt x="3149511" y="1065174"/>
                  </a:lnTo>
                  <a:lnTo>
                    <a:pt x="3149511" y="1075182"/>
                  </a:lnTo>
                  <a:lnTo>
                    <a:pt x="3142157" y="1110691"/>
                  </a:lnTo>
                  <a:lnTo>
                    <a:pt x="3122231" y="1140002"/>
                  </a:lnTo>
                  <a:lnTo>
                    <a:pt x="3092920" y="1159929"/>
                  </a:lnTo>
                  <a:lnTo>
                    <a:pt x="3057410" y="1167282"/>
                  </a:lnTo>
                  <a:lnTo>
                    <a:pt x="122135" y="1167282"/>
                  </a:lnTo>
                  <a:lnTo>
                    <a:pt x="86626" y="1159929"/>
                  </a:lnTo>
                  <a:lnTo>
                    <a:pt x="57315" y="1140002"/>
                  </a:lnTo>
                  <a:lnTo>
                    <a:pt x="37388" y="1110691"/>
                  </a:lnTo>
                  <a:lnTo>
                    <a:pt x="30035" y="1075182"/>
                  </a:lnTo>
                  <a:lnTo>
                    <a:pt x="30035" y="1065174"/>
                  </a:lnTo>
                  <a:lnTo>
                    <a:pt x="3149511" y="1065174"/>
                  </a:lnTo>
                  <a:lnTo>
                    <a:pt x="3149511" y="1033145"/>
                  </a:lnTo>
                  <a:lnTo>
                    <a:pt x="30035" y="1033145"/>
                  </a:lnTo>
                  <a:lnTo>
                    <a:pt x="30035" y="943063"/>
                  </a:lnTo>
                  <a:lnTo>
                    <a:pt x="3149511" y="943063"/>
                  </a:lnTo>
                  <a:lnTo>
                    <a:pt x="3149511" y="911034"/>
                  </a:lnTo>
                  <a:lnTo>
                    <a:pt x="30035" y="911034"/>
                  </a:lnTo>
                  <a:lnTo>
                    <a:pt x="30035" y="904989"/>
                  </a:lnTo>
                  <a:lnTo>
                    <a:pt x="37388" y="869480"/>
                  </a:lnTo>
                  <a:lnTo>
                    <a:pt x="57315" y="840168"/>
                  </a:lnTo>
                  <a:lnTo>
                    <a:pt x="86626" y="820242"/>
                  </a:lnTo>
                  <a:lnTo>
                    <a:pt x="122135" y="812888"/>
                  </a:lnTo>
                  <a:lnTo>
                    <a:pt x="3057410" y="812888"/>
                  </a:lnTo>
                  <a:lnTo>
                    <a:pt x="3092920" y="820242"/>
                  </a:lnTo>
                  <a:lnTo>
                    <a:pt x="3122231" y="840168"/>
                  </a:lnTo>
                  <a:lnTo>
                    <a:pt x="3142157" y="869480"/>
                  </a:lnTo>
                  <a:lnTo>
                    <a:pt x="3149511" y="904989"/>
                  </a:lnTo>
                  <a:lnTo>
                    <a:pt x="3149511" y="824598"/>
                  </a:lnTo>
                  <a:lnTo>
                    <a:pt x="3144012" y="816394"/>
                  </a:lnTo>
                  <a:lnTo>
                    <a:pt x="3138792" y="812888"/>
                  </a:lnTo>
                  <a:lnTo>
                    <a:pt x="3105213" y="790359"/>
                  </a:lnTo>
                  <a:lnTo>
                    <a:pt x="3057410" y="780859"/>
                  </a:lnTo>
                  <a:lnTo>
                    <a:pt x="122135" y="780859"/>
                  </a:lnTo>
                  <a:lnTo>
                    <a:pt x="74333" y="790359"/>
                  </a:lnTo>
                  <a:lnTo>
                    <a:pt x="35547" y="816394"/>
                  </a:lnTo>
                  <a:lnTo>
                    <a:pt x="9512" y="855192"/>
                  </a:lnTo>
                  <a:lnTo>
                    <a:pt x="0" y="902995"/>
                  </a:lnTo>
                  <a:lnTo>
                    <a:pt x="0" y="917041"/>
                  </a:lnTo>
                  <a:lnTo>
                    <a:pt x="0" y="937056"/>
                  </a:lnTo>
                  <a:lnTo>
                    <a:pt x="0" y="1039152"/>
                  </a:lnTo>
                  <a:lnTo>
                    <a:pt x="0" y="1059167"/>
                  </a:lnTo>
                  <a:lnTo>
                    <a:pt x="0" y="1073175"/>
                  </a:lnTo>
                  <a:lnTo>
                    <a:pt x="9512" y="1120978"/>
                  </a:lnTo>
                  <a:lnTo>
                    <a:pt x="35547" y="1159776"/>
                  </a:lnTo>
                  <a:lnTo>
                    <a:pt x="74333" y="1185811"/>
                  </a:lnTo>
                  <a:lnTo>
                    <a:pt x="122135" y="1195311"/>
                  </a:lnTo>
                  <a:lnTo>
                    <a:pt x="3057410" y="1195311"/>
                  </a:lnTo>
                  <a:lnTo>
                    <a:pt x="3104375" y="1185811"/>
                  </a:lnTo>
                  <a:lnTo>
                    <a:pt x="3132036" y="1167282"/>
                  </a:lnTo>
                  <a:lnTo>
                    <a:pt x="3143262" y="1159776"/>
                  </a:lnTo>
                  <a:lnTo>
                    <a:pt x="3169755" y="1120978"/>
                  </a:lnTo>
                  <a:lnTo>
                    <a:pt x="3179546" y="1073175"/>
                  </a:lnTo>
                  <a:lnTo>
                    <a:pt x="3179546" y="1060373"/>
                  </a:lnTo>
                  <a:lnTo>
                    <a:pt x="3181553" y="1059167"/>
                  </a:lnTo>
                  <a:lnTo>
                    <a:pt x="3181553" y="1039152"/>
                  </a:lnTo>
                  <a:lnTo>
                    <a:pt x="3179546" y="1037653"/>
                  </a:lnTo>
                  <a:lnTo>
                    <a:pt x="3179546" y="938263"/>
                  </a:lnTo>
                  <a:lnTo>
                    <a:pt x="3181553" y="937056"/>
                  </a:lnTo>
                  <a:lnTo>
                    <a:pt x="3181553" y="917041"/>
                  </a:lnTo>
                  <a:close/>
                </a:path>
                <a:path extrusionOk="0" h="1195704" w="3181984">
                  <a:moveTo>
                    <a:pt x="3181553" y="288315"/>
                  </a:moveTo>
                  <a:lnTo>
                    <a:pt x="3173539" y="282308"/>
                  </a:lnTo>
                  <a:lnTo>
                    <a:pt x="6007" y="282308"/>
                  </a:lnTo>
                  <a:lnTo>
                    <a:pt x="0" y="288315"/>
                  </a:lnTo>
                  <a:lnTo>
                    <a:pt x="0" y="308330"/>
                  </a:lnTo>
                  <a:lnTo>
                    <a:pt x="8013" y="314337"/>
                  </a:lnTo>
                  <a:lnTo>
                    <a:pt x="3163532" y="314337"/>
                  </a:lnTo>
                  <a:lnTo>
                    <a:pt x="3171545" y="314337"/>
                  </a:lnTo>
                  <a:lnTo>
                    <a:pt x="3181553" y="308330"/>
                  </a:lnTo>
                  <a:lnTo>
                    <a:pt x="3181553" y="288315"/>
                  </a:lnTo>
                  <a:close/>
                </a:path>
                <a:path extrusionOk="0" h="1195704" w="3181984">
                  <a:moveTo>
                    <a:pt x="3181553" y="6007"/>
                  </a:moveTo>
                  <a:lnTo>
                    <a:pt x="3173539" y="0"/>
                  </a:lnTo>
                  <a:lnTo>
                    <a:pt x="6007" y="0"/>
                  </a:lnTo>
                  <a:lnTo>
                    <a:pt x="0" y="6007"/>
                  </a:lnTo>
                  <a:lnTo>
                    <a:pt x="0" y="26035"/>
                  </a:lnTo>
                  <a:lnTo>
                    <a:pt x="8013" y="32042"/>
                  </a:lnTo>
                  <a:lnTo>
                    <a:pt x="3163532" y="32042"/>
                  </a:lnTo>
                  <a:lnTo>
                    <a:pt x="3171545" y="32042"/>
                  </a:lnTo>
                  <a:lnTo>
                    <a:pt x="3181553" y="26035"/>
                  </a:lnTo>
                  <a:lnTo>
                    <a:pt x="3181553" y="60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07" name="Google Shape;807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150062" y="2704355"/>
              <a:ext cx="4818877" cy="5355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8" name="Google Shape;808;p23"/>
          <p:cNvSpPr/>
          <p:nvPr/>
        </p:nvSpPr>
        <p:spPr>
          <a:xfrm>
            <a:off x="1015974" y="1709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1015999" y="2751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1015999" y="4166575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3"/>
          <p:cNvSpPr txBox="1"/>
          <p:nvPr/>
        </p:nvSpPr>
        <p:spPr>
          <a:xfrm>
            <a:off x="1501975" y="1577425"/>
            <a:ext cx="98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Assim como as funções, é importante também criar testes para as APIs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1502000" y="2619575"/>
            <a:ext cx="97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Há diversos tipos de testes para APIs, vamos realizar apenas alguns testes básicos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1502000" y="4034625"/>
            <a:ext cx="75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É importante criar testes para verificar de forma automatizada o comportamento básico das APIs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3"/>
          <p:cNvSpPr/>
          <p:nvPr/>
        </p:nvSpPr>
        <p:spPr>
          <a:xfrm>
            <a:off x="1015999" y="55611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1502000" y="5429225"/>
            <a:ext cx="777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Criar testes para as APIs pode poupar tempo na hora de descobrir qual serviço de um sistema está apresentando falhas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1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1" name="Google Shape;821;p21"/>
          <p:cNvSpPr/>
          <p:nvPr/>
        </p:nvSpPr>
        <p:spPr>
          <a:xfrm>
            <a:off x="3509734" y="8137829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92" y="340791"/>
                </a:lnTo>
                <a:lnTo>
                  <a:pt x="681316" y="97078"/>
                </a:lnTo>
                <a:lnTo>
                  <a:pt x="584390" y="190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17"/>
                </a:lnTo>
                <a:lnTo>
                  <a:pt x="25" y="584758"/>
                </a:lnTo>
                <a:lnTo>
                  <a:pt x="96951" y="681659"/>
                </a:lnTo>
                <a:lnTo>
                  <a:pt x="340804" y="43773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2" name="Google Shape;822;p21"/>
          <p:cNvSpPr/>
          <p:nvPr/>
        </p:nvSpPr>
        <p:spPr>
          <a:xfrm>
            <a:off x="5953938" y="813770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45" y="340944"/>
                </a:lnTo>
                <a:lnTo>
                  <a:pt x="681316" y="97383"/>
                </a:lnTo>
                <a:lnTo>
                  <a:pt x="584390" y="482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43" y="340969"/>
                </a:lnTo>
                <a:lnTo>
                  <a:pt x="25" y="585063"/>
                </a:lnTo>
                <a:lnTo>
                  <a:pt x="96951" y="681951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3" name="Google Shape;823;p21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21"/>
          <p:cNvSpPr/>
          <p:nvPr/>
        </p:nvSpPr>
        <p:spPr>
          <a:xfrm>
            <a:off x="10842663" y="8137435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20" y="244246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80" y="585406"/>
                </a:lnTo>
                <a:lnTo>
                  <a:pt x="437134" y="341160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5" name="Google Shape;825;p21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62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48" y="243979"/>
                </a:lnTo>
                <a:lnTo>
                  <a:pt x="97091" y="609"/>
                </a:lnTo>
                <a:lnTo>
                  <a:pt x="177" y="97523"/>
                </a:lnTo>
                <a:lnTo>
                  <a:pt x="243560" y="340918"/>
                </a:lnTo>
                <a:lnTo>
                  <a:pt x="0" y="584568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21"/>
          <p:cNvSpPr/>
          <p:nvPr/>
        </p:nvSpPr>
        <p:spPr>
          <a:xfrm>
            <a:off x="9620288" y="6962482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63"/>
                </a:moveTo>
                <a:lnTo>
                  <a:pt x="437007" y="341287"/>
                </a:lnTo>
                <a:lnTo>
                  <a:pt x="681380" y="96913"/>
                </a:lnTo>
                <a:lnTo>
                  <a:pt x="584466" y="0"/>
                </a:lnTo>
                <a:lnTo>
                  <a:pt x="340093" y="244373"/>
                </a:lnTo>
                <a:lnTo>
                  <a:pt x="97116" y="1397"/>
                </a:lnTo>
                <a:lnTo>
                  <a:pt x="203" y="98310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669" y="682777"/>
                </a:lnTo>
                <a:lnTo>
                  <a:pt x="681583" y="58586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7" name="Google Shape;827;p21"/>
          <p:cNvSpPr/>
          <p:nvPr/>
        </p:nvSpPr>
        <p:spPr>
          <a:xfrm>
            <a:off x="7176287" y="6962431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71"/>
                </a:lnTo>
                <a:lnTo>
                  <a:pt x="0" y="98285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52"/>
                </a:lnTo>
                <a:lnTo>
                  <a:pt x="681380" y="585838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8" name="Google Shape;828;p21"/>
          <p:cNvSpPr/>
          <p:nvPr/>
        </p:nvSpPr>
        <p:spPr>
          <a:xfrm>
            <a:off x="4731804" y="6962761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70" y="584466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04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74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21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02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60"/>
                </a:lnTo>
                <a:lnTo>
                  <a:pt x="16014" y="343674"/>
                </a:lnTo>
                <a:lnTo>
                  <a:pt x="171081" y="188607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593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0" name="Google Shape;830;p21"/>
          <p:cNvSpPr/>
          <p:nvPr/>
        </p:nvSpPr>
        <p:spPr>
          <a:xfrm>
            <a:off x="9789414" y="8346198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94" y="156578"/>
                </a:lnTo>
                <a:lnTo>
                  <a:pt x="16014" y="1498"/>
                </a:lnTo>
                <a:lnTo>
                  <a:pt x="0" y="17513"/>
                </a:lnTo>
                <a:lnTo>
                  <a:pt x="155079" y="172593"/>
                </a:lnTo>
                <a:lnTo>
                  <a:pt x="0" y="327672"/>
                </a:lnTo>
                <a:lnTo>
                  <a:pt x="16014" y="343687"/>
                </a:lnTo>
                <a:lnTo>
                  <a:pt x="171094" y="188607"/>
                </a:lnTo>
                <a:lnTo>
                  <a:pt x="327672" y="345186"/>
                </a:lnTo>
                <a:lnTo>
                  <a:pt x="343687" y="329171"/>
                </a:lnTo>
                <a:lnTo>
                  <a:pt x="187109" y="172593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1" name="Google Shape;831;p21"/>
          <p:cNvSpPr/>
          <p:nvPr/>
        </p:nvSpPr>
        <p:spPr>
          <a:xfrm>
            <a:off x="7345210" y="8346058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36"/>
                </a:lnTo>
                <a:lnTo>
                  <a:pt x="0" y="17551"/>
                </a:lnTo>
                <a:lnTo>
                  <a:pt x="155054" y="172618"/>
                </a:lnTo>
                <a:lnTo>
                  <a:pt x="0" y="327660"/>
                </a:lnTo>
                <a:lnTo>
                  <a:pt x="16014" y="343674"/>
                </a:lnTo>
                <a:lnTo>
                  <a:pt x="171056" y="188620"/>
                </a:lnTo>
                <a:lnTo>
                  <a:pt x="327672" y="345224"/>
                </a:lnTo>
                <a:lnTo>
                  <a:pt x="343674" y="329209"/>
                </a:lnTo>
                <a:lnTo>
                  <a:pt x="187071" y="172605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2" name="Google Shape;832;p21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14"/>
                </a:moveTo>
                <a:lnTo>
                  <a:pt x="327888" y="0"/>
                </a:lnTo>
                <a:lnTo>
                  <a:pt x="170929" y="156959"/>
                </a:lnTo>
                <a:lnTo>
                  <a:pt x="16014" y="2019"/>
                </a:lnTo>
                <a:lnTo>
                  <a:pt x="0" y="18034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87"/>
                </a:lnTo>
                <a:lnTo>
                  <a:pt x="170942" y="188976"/>
                </a:lnTo>
                <a:lnTo>
                  <a:pt x="327672" y="345706"/>
                </a:lnTo>
                <a:lnTo>
                  <a:pt x="343674" y="329692"/>
                </a:lnTo>
                <a:lnTo>
                  <a:pt x="186944" y="172974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21"/>
          <p:cNvSpPr/>
          <p:nvPr/>
        </p:nvSpPr>
        <p:spPr>
          <a:xfrm>
            <a:off x="11011713" y="713012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38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211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4" name="Google Shape;834;p21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51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24"/>
                </a:lnTo>
                <a:lnTo>
                  <a:pt x="343674" y="329209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5" name="Google Shape;835;p21"/>
          <p:cNvSpPr/>
          <p:nvPr/>
        </p:nvSpPr>
        <p:spPr>
          <a:xfrm>
            <a:off x="6122987" y="7129754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56"/>
                </a:lnTo>
                <a:lnTo>
                  <a:pt x="154901" y="172770"/>
                </a:lnTo>
                <a:lnTo>
                  <a:pt x="0" y="327672"/>
                </a:lnTo>
                <a:lnTo>
                  <a:pt x="16002" y="343687"/>
                </a:lnTo>
                <a:lnTo>
                  <a:pt x="170916" y="188772"/>
                </a:lnTo>
                <a:lnTo>
                  <a:pt x="327672" y="345528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6" name="Google Shape;836;p21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790"/>
                </a:lnTo>
                <a:lnTo>
                  <a:pt x="0" y="17805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42" y="188747"/>
                </a:lnTo>
                <a:lnTo>
                  <a:pt x="327672" y="345478"/>
                </a:lnTo>
                <a:lnTo>
                  <a:pt x="343687" y="329463"/>
                </a:lnTo>
                <a:lnTo>
                  <a:pt x="186956" y="172732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Google Shape;837;p21"/>
          <p:cNvSpPr/>
          <p:nvPr/>
        </p:nvSpPr>
        <p:spPr>
          <a:xfrm>
            <a:off x="12064861" y="1536813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61" y="243992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8" name="Google Shape;838;p21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83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9" name="Google Shape;839;p21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06" y="341363"/>
                </a:lnTo>
                <a:lnTo>
                  <a:pt x="203" y="584466"/>
                </a:lnTo>
                <a:lnTo>
                  <a:pt x="97116" y="681380"/>
                </a:lnTo>
                <a:lnTo>
                  <a:pt x="340220" y="438277"/>
                </a:lnTo>
                <a:lnTo>
                  <a:pt x="584466" y="682510"/>
                </a:lnTo>
                <a:lnTo>
                  <a:pt x="681380" y="585597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0" name="Google Shape;840;p21"/>
          <p:cNvSpPr/>
          <p:nvPr/>
        </p:nvSpPr>
        <p:spPr>
          <a:xfrm>
            <a:off x="4731829" y="1536496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634" y="97421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34" y="97421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1" name="Google Shape;841;p21"/>
          <p:cNvSpPr/>
          <p:nvPr/>
        </p:nvSpPr>
        <p:spPr>
          <a:xfrm>
            <a:off x="3509645" y="316737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30" y="340817"/>
                </a:lnTo>
                <a:lnTo>
                  <a:pt x="681329" y="97129"/>
                </a:lnTo>
                <a:lnTo>
                  <a:pt x="584390" y="241"/>
                </a:lnTo>
                <a:lnTo>
                  <a:pt x="340817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16" y="340829"/>
                </a:lnTo>
                <a:lnTo>
                  <a:pt x="25" y="584809"/>
                </a:lnTo>
                <a:lnTo>
                  <a:pt x="96951" y="681710"/>
                </a:lnTo>
                <a:lnTo>
                  <a:pt x="340829" y="437743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2" name="Google Shape;842;p21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3" name="Google Shape;843;p21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44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4" name="Google Shape;844;p21"/>
          <p:cNvSpPr/>
          <p:nvPr/>
        </p:nvSpPr>
        <p:spPr>
          <a:xfrm>
            <a:off x="10842879" y="31634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79" y="682320"/>
                </a:lnTo>
                <a:lnTo>
                  <a:pt x="681393" y="585406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5" name="Google Shape;845;p21"/>
          <p:cNvSpPr/>
          <p:nvPr/>
        </p:nvSpPr>
        <p:spPr>
          <a:xfrm>
            <a:off x="11011561" y="1702929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47"/>
                </a:moveTo>
                <a:lnTo>
                  <a:pt x="186753" y="172923"/>
                </a:lnTo>
                <a:lnTo>
                  <a:pt x="343674" y="16002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74"/>
                </a:lnTo>
                <a:lnTo>
                  <a:pt x="203" y="18376"/>
                </a:lnTo>
                <a:lnTo>
                  <a:pt x="154736" y="172923"/>
                </a:lnTo>
                <a:lnTo>
                  <a:pt x="0" y="327660"/>
                </a:lnTo>
                <a:lnTo>
                  <a:pt x="16014" y="343674"/>
                </a:lnTo>
                <a:lnTo>
                  <a:pt x="170751" y="188937"/>
                </a:lnTo>
                <a:lnTo>
                  <a:pt x="327875" y="346049"/>
                </a:lnTo>
                <a:lnTo>
                  <a:pt x="343890" y="3300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Google Shape;846;p21"/>
          <p:cNvSpPr/>
          <p:nvPr/>
        </p:nvSpPr>
        <p:spPr>
          <a:xfrm>
            <a:off x="8567052" y="1703082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73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21"/>
          <p:cNvSpPr/>
          <p:nvPr/>
        </p:nvSpPr>
        <p:spPr>
          <a:xfrm>
            <a:off x="6122530" y="1702929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32"/>
                </a:lnTo>
                <a:lnTo>
                  <a:pt x="343674" y="16002"/>
                </a:lnTo>
                <a:lnTo>
                  <a:pt x="327672" y="0"/>
                </a:lnTo>
                <a:lnTo>
                  <a:pt x="170942" y="156718"/>
                </a:lnTo>
                <a:lnTo>
                  <a:pt x="16522" y="2286"/>
                </a:lnTo>
                <a:lnTo>
                  <a:pt x="520" y="18300"/>
                </a:lnTo>
                <a:lnTo>
                  <a:pt x="154940" y="172732"/>
                </a:lnTo>
                <a:lnTo>
                  <a:pt x="0" y="327660"/>
                </a:lnTo>
                <a:lnTo>
                  <a:pt x="16014" y="343674"/>
                </a:lnTo>
                <a:lnTo>
                  <a:pt x="170954" y="188734"/>
                </a:lnTo>
                <a:lnTo>
                  <a:pt x="328193" y="345960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Google Shape;848;p21"/>
          <p:cNvSpPr/>
          <p:nvPr/>
        </p:nvSpPr>
        <p:spPr>
          <a:xfrm>
            <a:off x="3678021" y="1702764"/>
            <a:ext cx="344805" cy="346710"/>
          </a:xfrm>
          <a:custGeom>
            <a:rect b="b" l="l" r="r" t="t"/>
            <a:pathLst>
              <a:path extrusionOk="0" h="346710" w="344804">
                <a:moveTo>
                  <a:pt x="344500" y="330250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78"/>
                </a:lnTo>
                <a:lnTo>
                  <a:pt x="812" y="18580"/>
                </a:lnTo>
                <a:lnTo>
                  <a:pt x="154952" y="172720"/>
                </a:lnTo>
                <a:lnTo>
                  <a:pt x="0" y="327672"/>
                </a:lnTo>
                <a:lnTo>
                  <a:pt x="16002" y="343674"/>
                </a:lnTo>
                <a:lnTo>
                  <a:pt x="170954" y="188722"/>
                </a:lnTo>
                <a:lnTo>
                  <a:pt x="328485" y="346252"/>
                </a:lnTo>
                <a:lnTo>
                  <a:pt x="344500" y="330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9" name="Google Shape;849;p21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93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66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21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49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22"/>
                </a:lnTo>
                <a:lnTo>
                  <a:pt x="187083" y="172618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1" name="Google Shape;851;p21"/>
          <p:cNvSpPr/>
          <p:nvPr/>
        </p:nvSpPr>
        <p:spPr>
          <a:xfrm>
            <a:off x="7344829" y="487844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05"/>
                </a:lnTo>
                <a:lnTo>
                  <a:pt x="343674" y="16002"/>
                </a:lnTo>
                <a:lnTo>
                  <a:pt x="327660" y="0"/>
                </a:lnTo>
                <a:lnTo>
                  <a:pt x="171056" y="156603"/>
                </a:lnTo>
                <a:lnTo>
                  <a:pt x="16306" y="1841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2" name="Google Shape;852;p21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3" name="Google Shape;853;p21"/>
          <p:cNvSpPr/>
          <p:nvPr/>
        </p:nvSpPr>
        <p:spPr>
          <a:xfrm>
            <a:off x="1326019" y="8137435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20" y="244246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80" y="585406"/>
                </a:lnTo>
                <a:lnTo>
                  <a:pt x="437134" y="341160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Google Shape;854;p21"/>
          <p:cNvSpPr/>
          <p:nvPr/>
        </p:nvSpPr>
        <p:spPr>
          <a:xfrm>
            <a:off x="2547886" y="6963194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62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48" y="243979"/>
                </a:lnTo>
                <a:lnTo>
                  <a:pt x="97091" y="609"/>
                </a:lnTo>
                <a:lnTo>
                  <a:pt x="177" y="97523"/>
                </a:lnTo>
                <a:lnTo>
                  <a:pt x="243560" y="340918"/>
                </a:lnTo>
                <a:lnTo>
                  <a:pt x="0" y="584568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5" name="Google Shape;855;p21"/>
          <p:cNvSpPr/>
          <p:nvPr/>
        </p:nvSpPr>
        <p:spPr>
          <a:xfrm>
            <a:off x="103644" y="6962482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63"/>
                </a:moveTo>
                <a:lnTo>
                  <a:pt x="437007" y="341287"/>
                </a:lnTo>
                <a:lnTo>
                  <a:pt x="681380" y="96913"/>
                </a:lnTo>
                <a:lnTo>
                  <a:pt x="584466" y="0"/>
                </a:lnTo>
                <a:lnTo>
                  <a:pt x="340093" y="244373"/>
                </a:lnTo>
                <a:lnTo>
                  <a:pt x="97116" y="1397"/>
                </a:lnTo>
                <a:lnTo>
                  <a:pt x="203" y="98310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669" y="682777"/>
                </a:lnTo>
                <a:lnTo>
                  <a:pt x="681583" y="58586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6" name="Google Shape;856;p21"/>
          <p:cNvSpPr/>
          <p:nvPr/>
        </p:nvSpPr>
        <p:spPr>
          <a:xfrm>
            <a:off x="2717279" y="8346084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02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60"/>
                </a:lnTo>
                <a:lnTo>
                  <a:pt x="16014" y="343674"/>
                </a:lnTo>
                <a:lnTo>
                  <a:pt x="171081" y="188607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593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Google Shape;857;p21"/>
          <p:cNvSpPr/>
          <p:nvPr/>
        </p:nvSpPr>
        <p:spPr>
          <a:xfrm>
            <a:off x="272770" y="8346198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94" y="156578"/>
                </a:lnTo>
                <a:lnTo>
                  <a:pt x="16014" y="1498"/>
                </a:lnTo>
                <a:lnTo>
                  <a:pt x="0" y="17513"/>
                </a:lnTo>
                <a:lnTo>
                  <a:pt x="155079" y="172593"/>
                </a:lnTo>
                <a:lnTo>
                  <a:pt x="0" y="327672"/>
                </a:lnTo>
                <a:lnTo>
                  <a:pt x="16014" y="343687"/>
                </a:lnTo>
                <a:lnTo>
                  <a:pt x="171094" y="188607"/>
                </a:lnTo>
                <a:lnTo>
                  <a:pt x="327672" y="345186"/>
                </a:lnTo>
                <a:lnTo>
                  <a:pt x="343687" y="329171"/>
                </a:lnTo>
                <a:lnTo>
                  <a:pt x="187109" y="172593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8" name="Google Shape;858;p21"/>
          <p:cNvSpPr/>
          <p:nvPr/>
        </p:nvSpPr>
        <p:spPr>
          <a:xfrm>
            <a:off x="1495069" y="7130122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38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20"/>
                </a:lnTo>
                <a:lnTo>
                  <a:pt x="327672" y="345211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9" name="Google Shape;859;p21"/>
          <p:cNvSpPr/>
          <p:nvPr/>
        </p:nvSpPr>
        <p:spPr>
          <a:xfrm>
            <a:off x="2548204" y="1536813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0" name="Google Shape;860;p21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83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1" name="Google Shape;861;p21"/>
          <p:cNvSpPr/>
          <p:nvPr/>
        </p:nvSpPr>
        <p:spPr>
          <a:xfrm>
            <a:off x="1326235" y="316343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39"/>
                </a:lnTo>
                <a:lnTo>
                  <a:pt x="0" y="97853"/>
                </a:lnTo>
                <a:lnTo>
                  <a:pt x="243306" y="341160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73"/>
                </a:lnTo>
                <a:lnTo>
                  <a:pt x="584466" y="682320"/>
                </a:lnTo>
                <a:lnTo>
                  <a:pt x="681393" y="585406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2" name="Google Shape;862;p21"/>
          <p:cNvSpPr/>
          <p:nvPr/>
        </p:nvSpPr>
        <p:spPr>
          <a:xfrm>
            <a:off x="1494917" y="1702929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330047"/>
                </a:moveTo>
                <a:lnTo>
                  <a:pt x="186753" y="172923"/>
                </a:lnTo>
                <a:lnTo>
                  <a:pt x="343674" y="16002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74"/>
                </a:lnTo>
                <a:lnTo>
                  <a:pt x="203" y="18376"/>
                </a:lnTo>
                <a:lnTo>
                  <a:pt x="154736" y="172923"/>
                </a:lnTo>
                <a:lnTo>
                  <a:pt x="0" y="327660"/>
                </a:lnTo>
                <a:lnTo>
                  <a:pt x="16002" y="343674"/>
                </a:lnTo>
                <a:lnTo>
                  <a:pt x="170751" y="188925"/>
                </a:lnTo>
                <a:lnTo>
                  <a:pt x="327875" y="346049"/>
                </a:lnTo>
                <a:lnTo>
                  <a:pt x="343890" y="3300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3" name="Google Shape;863;p21"/>
          <p:cNvSpPr/>
          <p:nvPr/>
        </p:nvSpPr>
        <p:spPr>
          <a:xfrm>
            <a:off x="2717203" y="488162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93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66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4" name="Google Shape;864;p21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22"/>
                </a:lnTo>
                <a:lnTo>
                  <a:pt x="187083" y="172618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5" name="Google Shape;865;p21"/>
          <p:cNvSpPr/>
          <p:nvPr/>
        </p:nvSpPr>
        <p:spPr>
          <a:xfrm>
            <a:off x="13026581" y="8137829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705" y="340791"/>
                </a:lnTo>
                <a:lnTo>
                  <a:pt x="681329" y="97078"/>
                </a:lnTo>
                <a:lnTo>
                  <a:pt x="584390" y="190"/>
                </a:lnTo>
                <a:lnTo>
                  <a:pt x="340791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17"/>
                </a:lnTo>
                <a:lnTo>
                  <a:pt x="25" y="584758"/>
                </a:lnTo>
                <a:lnTo>
                  <a:pt x="96951" y="681659"/>
                </a:lnTo>
                <a:lnTo>
                  <a:pt x="340804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Google Shape;866;p21"/>
          <p:cNvSpPr/>
          <p:nvPr/>
        </p:nvSpPr>
        <p:spPr>
          <a:xfrm>
            <a:off x="15470798" y="813770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45" y="340944"/>
                </a:lnTo>
                <a:lnTo>
                  <a:pt x="681316" y="97383"/>
                </a:lnTo>
                <a:lnTo>
                  <a:pt x="584390" y="482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69"/>
                </a:lnTo>
                <a:lnTo>
                  <a:pt x="12" y="585063"/>
                </a:lnTo>
                <a:lnTo>
                  <a:pt x="96951" y="681951"/>
                </a:lnTo>
                <a:lnTo>
                  <a:pt x="340944" y="437883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Google Shape;867;p21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66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65" y="304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17" y="340766"/>
                </a:lnTo>
                <a:lnTo>
                  <a:pt x="0" y="584885"/>
                </a:lnTo>
                <a:lnTo>
                  <a:pt x="96926" y="681774"/>
                </a:lnTo>
                <a:lnTo>
                  <a:pt x="340931" y="437680"/>
                </a:lnTo>
                <a:lnTo>
                  <a:pt x="584644" y="681380"/>
                </a:lnTo>
                <a:lnTo>
                  <a:pt x="681558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21"/>
          <p:cNvSpPr/>
          <p:nvPr/>
        </p:nvSpPr>
        <p:spPr>
          <a:xfrm>
            <a:off x="14417548" y="8345678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16014"/>
                </a:moveTo>
                <a:lnTo>
                  <a:pt x="327888" y="0"/>
                </a:lnTo>
                <a:lnTo>
                  <a:pt x="170929" y="156959"/>
                </a:lnTo>
                <a:lnTo>
                  <a:pt x="16002" y="2019"/>
                </a:lnTo>
                <a:lnTo>
                  <a:pt x="0" y="18034"/>
                </a:lnTo>
                <a:lnTo>
                  <a:pt x="154914" y="172974"/>
                </a:lnTo>
                <a:lnTo>
                  <a:pt x="215" y="327672"/>
                </a:lnTo>
                <a:lnTo>
                  <a:pt x="16217" y="343687"/>
                </a:lnTo>
                <a:lnTo>
                  <a:pt x="170929" y="188976"/>
                </a:lnTo>
                <a:lnTo>
                  <a:pt x="327660" y="345706"/>
                </a:lnTo>
                <a:lnTo>
                  <a:pt x="343674" y="329692"/>
                </a:lnTo>
                <a:lnTo>
                  <a:pt x="186944" y="172961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21"/>
          <p:cNvSpPr/>
          <p:nvPr/>
        </p:nvSpPr>
        <p:spPr>
          <a:xfrm>
            <a:off x="15639834" y="7129754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56"/>
                </a:lnTo>
                <a:lnTo>
                  <a:pt x="154901" y="172770"/>
                </a:lnTo>
                <a:lnTo>
                  <a:pt x="12" y="327672"/>
                </a:lnTo>
                <a:lnTo>
                  <a:pt x="16014" y="343687"/>
                </a:lnTo>
                <a:lnTo>
                  <a:pt x="170916" y="188785"/>
                </a:lnTo>
                <a:lnTo>
                  <a:pt x="327672" y="345528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0" name="Google Shape;870;p21"/>
          <p:cNvSpPr/>
          <p:nvPr/>
        </p:nvSpPr>
        <p:spPr>
          <a:xfrm>
            <a:off x="13195327" y="7129932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790"/>
                </a:lnTo>
                <a:lnTo>
                  <a:pt x="0" y="17805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42" y="188747"/>
                </a:lnTo>
                <a:lnTo>
                  <a:pt x="327672" y="345478"/>
                </a:lnTo>
                <a:lnTo>
                  <a:pt x="343687" y="329463"/>
                </a:lnTo>
                <a:lnTo>
                  <a:pt x="186956" y="172732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1" name="Google Shape;871;p21"/>
          <p:cNvSpPr/>
          <p:nvPr/>
        </p:nvSpPr>
        <p:spPr>
          <a:xfrm>
            <a:off x="14248689" y="1536496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621" y="97421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21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2" name="Google Shape;872;p21"/>
          <p:cNvSpPr/>
          <p:nvPr/>
        </p:nvSpPr>
        <p:spPr>
          <a:xfrm>
            <a:off x="13026505" y="316737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18" y="340817"/>
                </a:lnTo>
                <a:lnTo>
                  <a:pt x="681316" y="97129"/>
                </a:lnTo>
                <a:lnTo>
                  <a:pt x="584390" y="241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16" y="340842"/>
                </a:lnTo>
                <a:lnTo>
                  <a:pt x="25" y="584809"/>
                </a:lnTo>
                <a:lnTo>
                  <a:pt x="96951" y="681710"/>
                </a:lnTo>
                <a:lnTo>
                  <a:pt x="340829" y="437756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3" name="Google Shape;873;p21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4" name="Google Shape;874;p21"/>
          <p:cNvSpPr/>
          <p:nvPr/>
        </p:nvSpPr>
        <p:spPr>
          <a:xfrm>
            <a:off x="15639389" y="1702929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42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27" y="172732"/>
                </a:lnTo>
                <a:lnTo>
                  <a:pt x="0" y="327660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60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5" name="Google Shape;875;p21"/>
          <p:cNvSpPr/>
          <p:nvPr/>
        </p:nvSpPr>
        <p:spPr>
          <a:xfrm>
            <a:off x="13194869" y="1702764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50"/>
                </a:moveTo>
                <a:lnTo>
                  <a:pt x="186969" y="172720"/>
                </a:lnTo>
                <a:lnTo>
                  <a:pt x="343687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78"/>
                </a:lnTo>
                <a:lnTo>
                  <a:pt x="812" y="18580"/>
                </a:lnTo>
                <a:lnTo>
                  <a:pt x="154952" y="172720"/>
                </a:lnTo>
                <a:lnTo>
                  <a:pt x="0" y="327672"/>
                </a:lnTo>
                <a:lnTo>
                  <a:pt x="16014" y="343674"/>
                </a:lnTo>
                <a:lnTo>
                  <a:pt x="170954" y="188734"/>
                </a:lnTo>
                <a:lnTo>
                  <a:pt x="328485" y="346252"/>
                </a:lnTo>
                <a:lnTo>
                  <a:pt x="344500" y="330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6" name="Google Shape;876;p21"/>
          <p:cNvSpPr/>
          <p:nvPr/>
        </p:nvSpPr>
        <p:spPr>
          <a:xfrm>
            <a:off x="14417470" y="48775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17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83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Google Shape;877;p21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highlight>
                  <a:srgbClr val="001CE6"/>
                </a:highlight>
              </a:rPr>
              <a:t>Mãos a obra: Criando testes para a nossa API</a:t>
            </a:r>
            <a:endParaRPr sz="6000">
              <a:solidFill>
                <a:srgbClr val="FFFFFF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2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3" name="Google Shape;8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22"/>
          <p:cNvSpPr/>
          <p:nvPr/>
        </p:nvSpPr>
        <p:spPr>
          <a:xfrm>
            <a:off x="11991957" y="4432333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22"/>
          <p:cNvSpPr/>
          <p:nvPr/>
        </p:nvSpPr>
        <p:spPr>
          <a:xfrm>
            <a:off x="15716983" y="1976534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6" name="Google Shape;886;p22"/>
          <p:cNvSpPr/>
          <p:nvPr/>
        </p:nvSpPr>
        <p:spPr>
          <a:xfrm>
            <a:off x="14748063" y="30494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7" name="Google Shape;887;p22"/>
          <p:cNvSpPr/>
          <p:nvPr/>
        </p:nvSpPr>
        <p:spPr>
          <a:xfrm>
            <a:off x="14036863" y="712629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8" name="Google Shape;8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3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2"/>
          <p:cNvSpPr/>
          <p:nvPr/>
        </p:nvSpPr>
        <p:spPr>
          <a:xfrm>
            <a:off x="15575613" y="8936850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2" y="207148"/>
                </a:lnTo>
                <a:lnTo>
                  <a:pt x="303720" y="207148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48"/>
                </a:lnTo>
                <a:lnTo>
                  <a:pt x="136015" y="207148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0" name="Google Shape;8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12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2"/>
          <p:cNvSpPr/>
          <p:nvPr/>
        </p:nvSpPr>
        <p:spPr>
          <a:xfrm>
            <a:off x="14394167" y="7549260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0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2" name="Google Shape;8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22"/>
          <p:cNvSpPr/>
          <p:nvPr/>
        </p:nvSpPr>
        <p:spPr>
          <a:xfrm>
            <a:off x="13430764" y="6056508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4" name="Google Shape;894;p22"/>
          <p:cNvSpPr/>
          <p:nvPr/>
        </p:nvSpPr>
        <p:spPr>
          <a:xfrm>
            <a:off x="13436920" y="2155529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5" name="Google Shape;895;p22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5"/>
                </a:moveTo>
                <a:lnTo>
                  <a:pt x="330582" y="113235"/>
                </a:lnTo>
                <a:lnTo>
                  <a:pt x="530989" y="0"/>
                </a:lnTo>
                <a:lnTo>
                  <a:pt x="613856" y="0"/>
                </a:lnTo>
                <a:lnTo>
                  <a:pt x="386230" y="128615"/>
                </a:lnTo>
                <a:close/>
              </a:path>
              <a:path extrusionOk="0" h="465455" w="614044">
                <a:moveTo>
                  <a:pt x="20156" y="335459"/>
                </a:moveTo>
                <a:lnTo>
                  <a:pt x="0" y="300025"/>
                </a:lnTo>
                <a:lnTo>
                  <a:pt x="295093" y="133289"/>
                </a:lnTo>
                <a:lnTo>
                  <a:pt x="219297" y="0"/>
                </a:lnTo>
                <a:lnTo>
                  <a:pt x="266190" y="0"/>
                </a:lnTo>
                <a:lnTo>
                  <a:pt x="330582" y="113235"/>
                </a:lnTo>
                <a:lnTo>
                  <a:pt x="386230" y="128615"/>
                </a:lnTo>
                <a:lnTo>
                  <a:pt x="350735" y="148670"/>
                </a:lnTo>
                <a:lnTo>
                  <a:pt x="370883" y="184101"/>
                </a:lnTo>
                <a:lnTo>
                  <a:pt x="315245" y="168724"/>
                </a:lnTo>
                <a:lnTo>
                  <a:pt x="20156" y="335459"/>
                </a:lnTo>
                <a:close/>
              </a:path>
              <a:path extrusionOk="0" h="465455" w="614044">
                <a:moveTo>
                  <a:pt x="483902" y="465309"/>
                </a:moveTo>
                <a:lnTo>
                  <a:pt x="315245" y="168724"/>
                </a:lnTo>
                <a:lnTo>
                  <a:pt x="370883" y="184101"/>
                </a:lnTo>
                <a:lnTo>
                  <a:pt x="519394" y="445262"/>
                </a:lnTo>
                <a:lnTo>
                  <a:pt x="483902" y="46530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6" name="Google Shape;896;p22"/>
          <p:cNvSpPr/>
          <p:nvPr/>
        </p:nvSpPr>
        <p:spPr>
          <a:xfrm>
            <a:off x="15061838" y="4502755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7" name="Google Shape;89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4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2"/>
          <p:cNvSpPr/>
          <p:nvPr/>
        </p:nvSpPr>
        <p:spPr>
          <a:xfrm>
            <a:off x="14217794" y="6461896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Google Shape;899;p22"/>
          <p:cNvSpPr/>
          <p:nvPr/>
        </p:nvSpPr>
        <p:spPr>
          <a:xfrm>
            <a:off x="13369470" y="8396383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22"/>
          <p:cNvSpPr/>
          <p:nvPr/>
        </p:nvSpPr>
        <p:spPr>
          <a:xfrm>
            <a:off x="14960531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1" name="Google Shape;90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22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3" name="Google Shape;903;p22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4" name="Google Shape;904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0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22"/>
          <p:cNvSpPr/>
          <p:nvPr/>
        </p:nvSpPr>
        <p:spPr>
          <a:xfrm>
            <a:off x="15100809" y="7164280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6" name="Google Shape;906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1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22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8" name="Google Shape;908;p22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9" name="Google Shape;909;p22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0" name="Google Shape;910;p22"/>
          <p:cNvSpPr/>
          <p:nvPr/>
        </p:nvSpPr>
        <p:spPr>
          <a:xfrm>
            <a:off x="14649025" y="23519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1" name="Google Shape;911;p22"/>
          <p:cNvSpPr/>
          <p:nvPr/>
        </p:nvSpPr>
        <p:spPr>
          <a:xfrm>
            <a:off x="13937825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12" name="Google Shape;912;p22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913" name="Google Shape;913;p22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14" name="Google Shape;914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5" name="Google Shape;915;p22"/>
          <p:cNvSpPr/>
          <p:nvPr/>
        </p:nvSpPr>
        <p:spPr>
          <a:xfrm>
            <a:off x="12147351" y="5746524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6" name="Google Shape;916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50"/>
            <a:ext cx="4489984" cy="17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22"/>
          <p:cNvSpPr txBox="1"/>
          <p:nvPr/>
        </p:nvSpPr>
        <p:spPr>
          <a:xfrm>
            <a:off x="1016000" y="3387463"/>
            <a:ext cx="124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Geração automática de documentação para APIs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gdea0f3c5d3_0_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gdea0f3c5d3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34" y="7847601"/>
            <a:ext cx="248379" cy="24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gdea0f3c5d3_0_4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0963" y="7424756"/>
            <a:ext cx="261475" cy="2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dea0f3c5d3_0_4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76844" y="4819377"/>
            <a:ext cx="115282" cy="1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gdea0f3c5d3_0_4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62355" y="4452153"/>
            <a:ext cx="231414" cy="103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gdea0f3c5d3_0_453"/>
          <p:cNvGrpSpPr/>
          <p:nvPr/>
        </p:nvGrpSpPr>
        <p:grpSpPr>
          <a:xfrm>
            <a:off x="10247419" y="3721591"/>
            <a:ext cx="2242184" cy="2957195"/>
            <a:chOff x="10247419" y="3721591"/>
            <a:chExt cx="2242184" cy="2957195"/>
          </a:xfrm>
        </p:grpSpPr>
        <p:sp>
          <p:nvSpPr>
            <p:cNvPr id="929" name="Google Shape;929;gdea0f3c5d3_0_453"/>
            <p:cNvSpPr/>
            <p:nvPr/>
          </p:nvSpPr>
          <p:spPr>
            <a:xfrm>
              <a:off x="11164938" y="5176811"/>
              <a:ext cx="1186179" cy="776604"/>
            </a:xfrm>
            <a:custGeom>
              <a:rect b="b" l="l" r="r" t="t"/>
              <a:pathLst>
                <a:path extrusionOk="0" h="776604" w="1186179">
                  <a:moveTo>
                    <a:pt x="1185913" y="23647"/>
                  </a:moveTo>
                  <a:lnTo>
                    <a:pt x="1156525" y="0"/>
                  </a:lnTo>
                  <a:lnTo>
                    <a:pt x="1152817" y="825"/>
                  </a:lnTo>
                  <a:lnTo>
                    <a:pt x="1152817" y="32461"/>
                  </a:lnTo>
                  <a:lnTo>
                    <a:pt x="1144625" y="45974"/>
                  </a:lnTo>
                  <a:lnTo>
                    <a:pt x="1132141" y="63093"/>
                  </a:lnTo>
                  <a:lnTo>
                    <a:pt x="1128712" y="67348"/>
                  </a:lnTo>
                  <a:lnTo>
                    <a:pt x="1141069" y="36588"/>
                  </a:lnTo>
                  <a:lnTo>
                    <a:pt x="1152817" y="32461"/>
                  </a:lnTo>
                  <a:lnTo>
                    <a:pt x="1152817" y="825"/>
                  </a:lnTo>
                  <a:lnTo>
                    <a:pt x="1097826" y="18237"/>
                  </a:lnTo>
                  <a:lnTo>
                    <a:pt x="1047229" y="37693"/>
                  </a:lnTo>
                  <a:lnTo>
                    <a:pt x="992314" y="60299"/>
                  </a:lnTo>
                  <a:lnTo>
                    <a:pt x="934834" y="84861"/>
                  </a:lnTo>
                  <a:lnTo>
                    <a:pt x="822134" y="130898"/>
                  </a:lnTo>
                  <a:lnTo>
                    <a:pt x="765136" y="153250"/>
                  </a:lnTo>
                  <a:lnTo>
                    <a:pt x="709574" y="173685"/>
                  </a:lnTo>
                  <a:lnTo>
                    <a:pt x="656882" y="191109"/>
                  </a:lnTo>
                  <a:lnTo>
                    <a:pt x="608469" y="204406"/>
                  </a:lnTo>
                  <a:lnTo>
                    <a:pt x="565746" y="212483"/>
                  </a:lnTo>
                  <a:lnTo>
                    <a:pt x="530136" y="214223"/>
                  </a:lnTo>
                  <a:lnTo>
                    <a:pt x="503047" y="208521"/>
                  </a:lnTo>
                  <a:lnTo>
                    <a:pt x="471385" y="186842"/>
                  </a:lnTo>
                  <a:lnTo>
                    <a:pt x="449338" y="154546"/>
                  </a:lnTo>
                  <a:lnTo>
                    <a:pt x="433197" y="113614"/>
                  </a:lnTo>
                  <a:lnTo>
                    <a:pt x="419214" y="65989"/>
                  </a:lnTo>
                  <a:lnTo>
                    <a:pt x="418490" y="63893"/>
                  </a:lnTo>
                  <a:lnTo>
                    <a:pt x="416394" y="57810"/>
                  </a:lnTo>
                  <a:lnTo>
                    <a:pt x="411543" y="40640"/>
                  </a:lnTo>
                  <a:lnTo>
                    <a:pt x="408724" y="32461"/>
                  </a:lnTo>
                  <a:lnTo>
                    <a:pt x="402437" y="7302"/>
                  </a:lnTo>
                  <a:lnTo>
                    <a:pt x="383578" y="24066"/>
                  </a:lnTo>
                  <a:lnTo>
                    <a:pt x="349834" y="52971"/>
                  </a:lnTo>
                  <a:lnTo>
                    <a:pt x="312928" y="80010"/>
                  </a:lnTo>
                  <a:lnTo>
                    <a:pt x="272643" y="105283"/>
                  </a:lnTo>
                  <a:lnTo>
                    <a:pt x="228727" y="128879"/>
                  </a:lnTo>
                  <a:lnTo>
                    <a:pt x="181000" y="150901"/>
                  </a:lnTo>
                  <a:lnTo>
                    <a:pt x="129197" y="171450"/>
                  </a:lnTo>
                  <a:lnTo>
                    <a:pt x="73139" y="190627"/>
                  </a:lnTo>
                  <a:lnTo>
                    <a:pt x="12573" y="208521"/>
                  </a:lnTo>
                  <a:lnTo>
                    <a:pt x="0" y="212712"/>
                  </a:lnTo>
                  <a:lnTo>
                    <a:pt x="15087" y="281647"/>
                  </a:lnTo>
                  <a:lnTo>
                    <a:pt x="35636" y="335153"/>
                  </a:lnTo>
                  <a:lnTo>
                    <a:pt x="62509" y="387477"/>
                  </a:lnTo>
                  <a:lnTo>
                    <a:pt x="94513" y="438200"/>
                  </a:lnTo>
                  <a:lnTo>
                    <a:pt x="130416" y="486905"/>
                  </a:lnTo>
                  <a:lnTo>
                    <a:pt x="169011" y="533171"/>
                  </a:lnTo>
                  <a:lnTo>
                    <a:pt x="209067" y="576580"/>
                  </a:lnTo>
                  <a:lnTo>
                    <a:pt x="249364" y="616699"/>
                  </a:lnTo>
                  <a:lnTo>
                    <a:pt x="288683" y="653110"/>
                  </a:lnTo>
                  <a:lnTo>
                    <a:pt x="325818" y="685406"/>
                  </a:lnTo>
                  <a:lnTo>
                    <a:pt x="359549" y="713155"/>
                  </a:lnTo>
                  <a:lnTo>
                    <a:pt x="411886" y="753325"/>
                  </a:lnTo>
                  <a:lnTo>
                    <a:pt x="446455" y="776541"/>
                  </a:lnTo>
                  <a:lnTo>
                    <a:pt x="456933" y="770255"/>
                  </a:lnTo>
                  <a:lnTo>
                    <a:pt x="493407" y="736727"/>
                  </a:lnTo>
                  <a:lnTo>
                    <a:pt x="620522" y="618896"/>
                  </a:lnTo>
                  <a:lnTo>
                    <a:pt x="721410" y="524040"/>
                  </a:lnTo>
                  <a:lnTo>
                    <a:pt x="830033" y="420217"/>
                  </a:lnTo>
                  <a:lnTo>
                    <a:pt x="923505" y="328879"/>
                  </a:lnTo>
                  <a:lnTo>
                    <a:pt x="999324" y="252793"/>
                  </a:lnTo>
                  <a:lnTo>
                    <a:pt x="1059294" y="190487"/>
                  </a:lnTo>
                  <a:lnTo>
                    <a:pt x="1105179" y="140500"/>
                  </a:lnTo>
                  <a:lnTo>
                    <a:pt x="1138770" y="101358"/>
                  </a:lnTo>
                  <a:lnTo>
                    <a:pt x="1176210" y="49669"/>
                  </a:lnTo>
                  <a:lnTo>
                    <a:pt x="1184008" y="32461"/>
                  </a:lnTo>
                  <a:lnTo>
                    <a:pt x="1185913" y="23647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gdea0f3c5d3_0_453"/>
            <p:cNvSpPr/>
            <p:nvPr/>
          </p:nvSpPr>
          <p:spPr>
            <a:xfrm>
              <a:off x="10247419" y="3721591"/>
              <a:ext cx="2242184" cy="2957195"/>
            </a:xfrm>
            <a:custGeom>
              <a:rect b="b" l="l" r="r" t="t"/>
              <a:pathLst>
                <a:path extrusionOk="0" h="2957195" w="2242184">
                  <a:moveTo>
                    <a:pt x="2222838" y="0"/>
                  </a:moveTo>
                  <a:lnTo>
                    <a:pt x="3667" y="2929723"/>
                  </a:lnTo>
                  <a:lnTo>
                    <a:pt x="0" y="2942037"/>
                  </a:lnTo>
                  <a:lnTo>
                    <a:pt x="1899" y="2947703"/>
                  </a:lnTo>
                  <a:lnTo>
                    <a:pt x="5764" y="2952779"/>
                  </a:lnTo>
                  <a:lnTo>
                    <a:pt x="9956" y="2956971"/>
                  </a:lnTo>
                  <a:lnTo>
                    <a:pt x="16244" y="2956972"/>
                  </a:lnTo>
                  <a:lnTo>
                    <a:pt x="20436" y="2956972"/>
                  </a:lnTo>
                  <a:lnTo>
                    <a:pt x="2238034" y="26724"/>
                  </a:lnTo>
                  <a:lnTo>
                    <a:pt x="2241702" y="14410"/>
                  </a:lnTo>
                  <a:lnTo>
                    <a:pt x="2239802" y="8744"/>
                  </a:lnTo>
                  <a:lnTo>
                    <a:pt x="2235937" y="3667"/>
                  </a:lnTo>
                  <a:lnTo>
                    <a:pt x="2229387" y="458"/>
                  </a:lnTo>
                  <a:lnTo>
                    <a:pt x="2222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31" name="Google Shape;931;gdea0f3c5d3_0_453"/>
          <p:cNvGrpSpPr/>
          <p:nvPr/>
        </p:nvGrpSpPr>
        <p:grpSpPr>
          <a:xfrm>
            <a:off x="9398000" y="4349876"/>
            <a:ext cx="3075423" cy="2496935"/>
            <a:chOff x="9398000" y="4349876"/>
            <a:chExt cx="3075423" cy="2496935"/>
          </a:xfrm>
        </p:grpSpPr>
        <p:sp>
          <p:nvSpPr>
            <p:cNvPr id="932" name="Google Shape;932;gdea0f3c5d3_0_453"/>
            <p:cNvSpPr/>
            <p:nvPr/>
          </p:nvSpPr>
          <p:spPr>
            <a:xfrm>
              <a:off x="9398000" y="4349876"/>
              <a:ext cx="2506979" cy="1758950"/>
            </a:xfrm>
            <a:custGeom>
              <a:rect b="b" l="l" r="r" t="t"/>
              <a:pathLst>
                <a:path extrusionOk="0" h="1758950" w="2506979">
                  <a:moveTo>
                    <a:pt x="2506840" y="1507045"/>
                  </a:moveTo>
                  <a:lnTo>
                    <a:pt x="2462492" y="1412392"/>
                  </a:lnTo>
                  <a:lnTo>
                    <a:pt x="2389467" y="1367663"/>
                  </a:lnTo>
                  <a:lnTo>
                    <a:pt x="2321141" y="1354366"/>
                  </a:lnTo>
                  <a:lnTo>
                    <a:pt x="2290953" y="1354035"/>
                  </a:lnTo>
                  <a:lnTo>
                    <a:pt x="1753971" y="1131138"/>
                  </a:lnTo>
                  <a:lnTo>
                    <a:pt x="1181620" y="841032"/>
                  </a:lnTo>
                  <a:lnTo>
                    <a:pt x="726389" y="589445"/>
                  </a:lnTo>
                  <a:lnTo>
                    <a:pt x="638200" y="538454"/>
                  </a:lnTo>
                  <a:lnTo>
                    <a:pt x="639279" y="532396"/>
                  </a:lnTo>
                  <a:lnTo>
                    <a:pt x="632574" y="535190"/>
                  </a:lnTo>
                  <a:lnTo>
                    <a:pt x="540766" y="482092"/>
                  </a:lnTo>
                  <a:lnTo>
                    <a:pt x="529818" y="522960"/>
                  </a:lnTo>
                  <a:lnTo>
                    <a:pt x="529043" y="522401"/>
                  </a:lnTo>
                  <a:lnTo>
                    <a:pt x="521335" y="512800"/>
                  </a:lnTo>
                  <a:lnTo>
                    <a:pt x="521335" y="554685"/>
                  </a:lnTo>
                  <a:lnTo>
                    <a:pt x="512102" y="589178"/>
                  </a:lnTo>
                  <a:lnTo>
                    <a:pt x="445135" y="837361"/>
                  </a:lnTo>
                  <a:lnTo>
                    <a:pt x="397230" y="1011770"/>
                  </a:lnTo>
                  <a:lnTo>
                    <a:pt x="37719" y="869848"/>
                  </a:lnTo>
                  <a:lnTo>
                    <a:pt x="241033" y="35636"/>
                  </a:lnTo>
                  <a:lnTo>
                    <a:pt x="277050" y="47371"/>
                  </a:lnTo>
                  <a:lnTo>
                    <a:pt x="309740" y="68084"/>
                  </a:lnTo>
                  <a:lnTo>
                    <a:pt x="339293" y="97993"/>
                  </a:lnTo>
                  <a:lnTo>
                    <a:pt x="365861" y="137325"/>
                  </a:lnTo>
                  <a:lnTo>
                    <a:pt x="389648" y="186334"/>
                  </a:lnTo>
                  <a:lnTo>
                    <a:pt x="410819" y="245237"/>
                  </a:lnTo>
                  <a:lnTo>
                    <a:pt x="425221" y="294233"/>
                  </a:lnTo>
                  <a:lnTo>
                    <a:pt x="431774" y="322783"/>
                  </a:lnTo>
                  <a:lnTo>
                    <a:pt x="433870" y="329069"/>
                  </a:lnTo>
                  <a:lnTo>
                    <a:pt x="433870" y="337464"/>
                  </a:lnTo>
                  <a:lnTo>
                    <a:pt x="435965" y="343750"/>
                  </a:lnTo>
                  <a:lnTo>
                    <a:pt x="438785" y="354749"/>
                  </a:lnTo>
                  <a:lnTo>
                    <a:pt x="443636" y="376758"/>
                  </a:lnTo>
                  <a:lnTo>
                    <a:pt x="446443" y="387769"/>
                  </a:lnTo>
                  <a:lnTo>
                    <a:pt x="449592" y="403123"/>
                  </a:lnTo>
                  <a:lnTo>
                    <a:pt x="459028" y="446455"/>
                  </a:lnTo>
                  <a:lnTo>
                    <a:pt x="470814" y="486905"/>
                  </a:lnTo>
                  <a:lnTo>
                    <a:pt x="508546" y="545782"/>
                  </a:lnTo>
                  <a:lnTo>
                    <a:pt x="521335" y="554685"/>
                  </a:lnTo>
                  <a:lnTo>
                    <a:pt x="521335" y="512800"/>
                  </a:lnTo>
                  <a:lnTo>
                    <a:pt x="512470" y="501738"/>
                  </a:lnTo>
                  <a:lnTo>
                    <a:pt x="499046" y="474395"/>
                  </a:lnTo>
                  <a:lnTo>
                    <a:pt x="485228" y="425983"/>
                  </a:lnTo>
                  <a:lnTo>
                    <a:pt x="475792" y="381482"/>
                  </a:lnTo>
                  <a:lnTo>
                    <a:pt x="472973" y="370471"/>
                  </a:lnTo>
                  <a:lnTo>
                    <a:pt x="468134" y="348462"/>
                  </a:lnTo>
                  <a:lnTo>
                    <a:pt x="465315" y="337464"/>
                  </a:lnTo>
                  <a:lnTo>
                    <a:pt x="465315" y="331177"/>
                  </a:lnTo>
                  <a:lnTo>
                    <a:pt x="463219" y="322783"/>
                  </a:lnTo>
                  <a:lnTo>
                    <a:pt x="461124" y="316496"/>
                  </a:lnTo>
                  <a:lnTo>
                    <a:pt x="457949" y="302323"/>
                  </a:lnTo>
                  <a:lnTo>
                    <a:pt x="454571" y="287947"/>
                  </a:lnTo>
                  <a:lnTo>
                    <a:pt x="450799" y="273177"/>
                  </a:lnTo>
                  <a:lnTo>
                    <a:pt x="446443" y="257810"/>
                  </a:lnTo>
                  <a:lnTo>
                    <a:pt x="444347" y="251523"/>
                  </a:lnTo>
                  <a:lnTo>
                    <a:pt x="442252" y="243141"/>
                  </a:lnTo>
                  <a:lnTo>
                    <a:pt x="440156" y="236855"/>
                  </a:lnTo>
                  <a:lnTo>
                    <a:pt x="426783" y="194919"/>
                  </a:lnTo>
                  <a:lnTo>
                    <a:pt x="409422" y="151625"/>
                  </a:lnTo>
                  <a:lnTo>
                    <a:pt x="387146" y="109474"/>
                  </a:lnTo>
                  <a:lnTo>
                    <a:pt x="359029" y="70954"/>
                  </a:lnTo>
                  <a:lnTo>
                    <a:pt x="324180" y="38557"/>
                  </a:lnTo>
                  <a:lnTo>
                    <a:pt x="318947" y="35636"/>
                  </a:lnTo>
                  <a:lnTo>
                    <a:pt x="281660" y="14770"/>
                  </a:lnTo>
                  <a:lnTo>
                    <a:pt x="230555" y="2095"/>
                  </a:lnTo>
                  <a:lnTo>
                    <a:pt x="215887" y="0"/>
                  </a:lnTo>
                  <a:lnTo>
                    <a:pt x="0" y="890816"/>
                  </a:lnTo>
                  <a:lnTo>
                    <a:pt x="388518" y="1043508"/>
                  </a:lnTo>
                  <a:lnTo>
                    <a:pt x="368338" y="1116990"/>
                  </a:lnTo>
                  <a:lnTo>
                    <a:pt x="310197" y="1318399"/>
                  </a:lnTo>
                  <a:lnTo>
                    <a:pt x="420903" y="1365072"/>
                  </a:lnTo>
                  <a:lnTo>
                    <a:pt x="684872" y="1479537"/>
                  </a:lnTo>
                  <a:lnTo>
                    <a:pt x="999921" y="1623479"/>
                  </a:lnTo>
                  <a:lnTo>
                    <a:pt x="1263891" y="1758569"/>
                  </a:lnTo>
                  <a:lnTo>
                    <a:pt x="1461643" y="1742846"/>
                  </a:lnTo>
                  <a:lnTo>
                    <a:pt x="1894801" y="1695691"/>
                  </a:lnTo>
                  <a:lnTo>
                    <a:pt x="2323236" y="1617091"/>
                  </a:lnTo>
                  <a:lnTo>
                    <a:pt x="2506840" y="15070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33" name="Google Shape;933;gdea0f3c5d3_0_4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17444" y="4588814"/>
              <a:ext cx="131200" cy="145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4" name="Google Shape;934;gdea0f3c5d3_0_453"/>
            <p:cNvSpPr/>
            <p:nvPr/>
          </p:nvSpPr>
          <p:spPr>
            <a:xfrm>
              <a:off x="11127223" y="5783553"/>
              <a:ext cx="1346200" cy="941704"/>
            </a:xfrm>
            <a:custGeom>
              <a:rect b="b" l="l" r="r" t="t"/>
              <a:pathLst>
                <a:path extrusionOk="0" h="941704" w="1346200">
                  <a:moveTo>
                    <a:pt x="572216" y="0"/>
                  </a:moveTo>
                  <a:lnTo>
                    <a:pt x="0" y="941117"/>
                  </a:lnTo>
                  <a:lnTo>
                    <a:pt x="1027053" y="863563"/>
                  </a:lnTo>
                  <a:lnTo>
                    <a:pt x="1345650" y="507239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gdea0f3c5d3_0_453"/>
            <p:cNvSpPr/>
            <p:nvPr/>
          </p:nvSpPr>
          <p:spPr>
            <a:xfrm>
              <a:off x="11150362" y="4842470"/>
              <a:ext cx="452754" cy="603885"/>
            </a:xfrm>
            <a:custGeom>
              <a:rect b="b" l="l" r="r" t="t"/>
              <a:pathLst>
                <a:path extrusionOk="0" h="603885" w="452754">
                  <a:moveTo>
                    <a:pt x="188561" y="44016"/>
                  </a:moveTo>
                  <a:lnTo>
                    <a:pt x="163343" y="53186"/>
                  </a:lnTo>
                  <a:lnTo>
                    <a:pt x="148736" y="73360"/>
                  </a:lnTo>
                  <a:lnTo>
                    <a:pt x="141990" y="93534"/>
                  </a:lnTo>
                  <a:lnTo>
                    <a:pt x="140352" y="102704"/>
                  </a:lnTo>
                  <a:lnTo>
                    <a:pt x="133933" y="104538"/>
                  </a:lnTo>
                  <a:lnTo>
                    <a:pt x="87951" y="125761"/>
                  </a:lnTo>
                  <a:lnTo>
                    <a:pt x="58345" y="178424"/>
                  </a:lnTo>
                  <a:lnTo>
                    <a:pt x="52319" y="207506"/>
                  </a:lnTo>
                  <a:lnTo>
                    <a:pt x="32423" y="219255"/>
                  </a:lnTo>
                  <a:lnTo>
                    <a:pt x="16948" y="239012"/>
                  </a:lnTo>
                  <a:lnTo>
                    <a:pt x="6190" y="267120"/>
                  </a:lnTo>
                  <a:lnTo>
                    <a:pt x="442" y="303923"/>
                  </a:lnTo>
                  <a:lnTo>
                    <a:pt x="0" y="349766"/>
                  </a:lnTo>
                  <a:lnTo>
                    <a:pt x="5158" y="404991"/>
                  </a:lnTo>
                  <a:lnTo>
                    <a:pt x="16211" y="469944"/>
                  </a:lnTo>
                  <a:lnTo>
                    <a:pt x="33454" y="544967"/>
                  </a:lnTo>
                  <a:lnTo>
                    <a:pt x="47308" y="588296"/>
                  </a:lnTo>
                  <a:lnTo>
                    <a:pt x="52319" y="603655"/>
                  </a:lnTo>
                  <a:lnTo>
                    <a:pt x="102226" y="587235"/>
                  </a:lnTo>
                  <a:lnTo>
                    <a:pt x="151323" y="569366"/>
                  </a:lnTo>
                  <a:lnTo>
                    <a:pt x="199585" y="549973"/>
                  </a:lnTo>
                  <a:lnTo>
                    <a:pt x="246987" y="528984"/>
                  </a:lnTo>
                  <a:lnTo>
                    <a:pt x="293505" y="506325"/>
                  </a:lnTo>
                  <a:lnTo>
                    <a:pt x="339114" y="481922"/>
                  </a:lnTo>
                  <a:lnTo>
                    <a:pt x="383789" y="455701"/>
                  </a:lnTo>
                  <a:lnTo>
                    <a:pt x="427507" y="427589"/>
                  </a:lnTo>
                  <a:lnTo>
                    <a:pt x="422791" y="411836"/>
                  </a:lnTo>
                  <a:lnTo>
                    <a:pt x="418075" y="395886"/>
                  </a:lnTo>
                  <a:lnTo>
                    <a:pt x="413360" y="379544"/>
                  </a:lnTo>
                  <a:lnTo>
                    <a:pt x="408644" y="362612"/>
                  </a:lnTo>
                  <a:lnTo>
                    <a:pt x="435208" y="309326"/>
                  </a:lnTo>
                  <a:lnTo>
                    <a:pt x="449127" y="254297"/>
                  </a:lnTo>
                  <a:lnTo>
                    <a:pt x="452350" y="199665"/>
                  </a:lnTo>
                  <a:lnTo>
                    <a:pt x="448292" y="161393"/>
                  </a:lnTo>
                  <a:lnTo>
                    <a:pt x="316418" y="161393"/>
                  </a:lnTo>
                  <a:lnTo>
                    <a:pt x="295261" y="122125"/>
                  </a:lnTo>
                  <a:lnTo>
                    <a:pt x="266637" y="84626"/>
                  </a:lnTo>
                  <a:lnTo>
                    <a:pt x="230940" y="56166"/>
                  </a:lnTo>
                  <a:lnTo>
                    <a:pt x="188561" y="44016"/>
                  </a:lnTo>
                  <a:close/>
                </a:path>
                <a:path extrusionOk="0" h="603885" w="452754">
                  <a:moveTo>
                    <a:pt x="356243" y="0"/>
                  </a:moveTo>
                  <a:lnTo>
                    <a:pt x="319038" y="24235"/>
                  </a:lnTo>
                  <a:lnTo>
                    <a:pt x="314846" y="77552"/>
                  </a:lnTo>
                  <a:lnTo>
                    <a:pt x="325588" y="130870"/>
                  </a:lnTo>
                  <a:lnTo>
                    <a:pt x="333186" y="155105"/>
                  </a:lnTo>
                  <a:lnTo>
                    <a:pt x="326898" y="157201"/>
                  </a:lnTo>
                  <a:lnTo>
                    <a:pt x="316418" y="161393"/>
                  </a:lnTo>
                  <a:lnTo>
                    <a:pt x="448292" y="161393"/>
                  </a:lnTo>
                  <a:lnTo>
                    <a:pt x="434506" y="100149"/>
                  </a:lnTo>
                  <a:lnTo>
                    <a:pt x="417338" y="59542"/>
                  </a:lnTo>
                  <a:lnTo>
                    <a:pt x="376257" y="7328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gdea0f3c5d3_0_453"/>
            <p:cNvSpPr/>
            <p:nvPr/>
          </p:nvSpPr>
          <p:spPr>
            <a:xfrm>
              <a:off x="11130369" y="4825683"/>
              <a:ext cx="487045" cy="641985"/>
            </a:xfrm>
            <a:custGeom>
              <a:rect b="b" l="l" r="r" t="t"/>
              <a:pathLst>
                <a:path extrusionOk="0" h="641985" w="487045">
                  <a:moveTo>
                    <a:pt x="204362" y="48209"/>
                  </a:moveTo>
                  <a:lnTo>
                    <a:pt x="178620" y="54202"/>
                  </a:lnTo>
                  <a:lnTo>
                    <a:pt x="160346" y="69431"/>
                  </a:lnTo>
                  <a:lnTo>
                    <a:pt x="148359" y="89769"/>
                  </a:lnTo>
                  <a:lnTo>
                    <a:pt x="141481" y="111090"/>
                  </a:lnTo>
                  <a:lnTo>
                    <a:pt x="128905" y="114987"/>
                  </a:lnTo>
                  <a:lnTo>
                    <a:pt x="91176" y="134146"/>
                  </a:lnTo>
                  <a:lnTo>
                    <a:pt x="63666" y="178949"/>
                  </a:lnTo>
                  <a:lnTo>
                    <a:pt x="53448" y="215891"/>
                  </a:lnTo>
                  <a:lnTo>
                    <a:pt x="31833" y="232312"/>
                  </a:lnTo>
                  <a:lnTo>
                    <a:pt x="15719" y="256469"/>
                  </a:lnTo>
                  <a:lnTo>
                    <a:pt x="5108" y="288438"/>
                  </a:lnTo>
                  <a:lnTo>
                    <a:pt x="0" y="328291"/>
                  </a:lnTo>
                  <a:lnTo>
                    <a:pt x="393" y="376102"/>
                  </a:lnTo>
                  <a:lnTo>
                    <a:pt x="6288" y="431946"/>
                  </a:lnTo>
                  <a:lnTo>
                    <a:pt x="17685" y="495895"/>
                  </a:lnTo>
                  <a:lnTo>
                    <a:pt x="34584" y="568024"/>
                  </a:lnTo>
                  <a:lnTo>
                    <a:pt x="49617" y="613415"/>
                  </a:lnTo>
                  <a:lnTo>
                    <a:pt x="61832" y="641385"/>
                  </a:lnTo>
                  <a:lnTo>
                    <a:pt x="125098" y="620596"/>
                  </a:lnTo>
                  <a:lnTo>
                    <a:pt x="171207" y="603657"/>
                  </a:lnTo>
                  <a:lnTo>
                    <a:pt x="78600" y="603657"/>
                  </a:lnTo>
                  <a:lnTo>
                    <a:pt x="75456" y="592685"/>
                  </a:lnTo>
                  <a:lnTo>
                    <a:pt x="72313" y="581910"/>
                  </a:lnTo>
                  <a:lnTo>
                    <a:pt x="69169" y="571529"/>
                  </a:lnTo>
                  <a:lnTo>
                    <a:pt x="66025" y="561736"/>
                  </a:lnTo>
                  <a:lnTo>
                    <a:pt x="48450" y="486340"/>
                  </a:lnTo>
                  <a:lnTo>
                    <a:pt x="37071" y="420294"/>
                  </a:lnTo>
                  <a:lnTo>
                    <a:pt x="31926" y="363964"/>
                  </a:lnTo>
                  <a:lnTo>
                    <a:pt x="33050" y="317717"/>
                  </a:lnTo>
                  <a:lnTo>
                    <a:pt x="40481" y="281919"/>
                  </a:lnTo>
                  <a:lnTo>
                    <a:pt x="54255" y="256938"/>
                  </a:lnTo>
                  <a:lnTo>
                    <a:pt x="74408" y="243140"/>
                  </a:lnTo>
                  <a:lnTo>
                    <a:pt x="84888" y="238947"/>
                  </a:lnTo>
                  <a:lnTo>
                    <a:pt x="84888" y="228467"/>
                  </a:lnTo>
                  <a:lnTo>
                    <a:pt x="99921" y="179832"/>
                  </a:lnTo>
                  <a:lnTo>
                    <a:pt x="133621" y="146984"/>
                  </a:lnTo>
                  <a:lnTo>
                    <a:pt x="170826" y="136241"/>
                  </a:lnTo>
                  <a:lnTo>
                    <a:pt x="172922" y="125761"/>
                  </a:lnTo>
                  <a:lnTo>
                    <a:pt x="174330" y="117672"/>
                  </a:lnTo>
                  <a:lnTo>
                    <a:pt x="179472" y="101919"/>
                  </a:lnTo>
                  <a:lnTo>
                    <a:pt x="189722" y="86560"/>
                  </a:lnTo>
                  <a:lnTo>
                    <a:pt x="206458" y="79650"/>
                  </a:lnTo>
                  <a:lnTo>
                    <a:pt x="279668" y="79650"/>
                  </a:lnTo>
                  <a:lnTo>
                    <a:pt x="270649" y="71265"/>
                  </a:lnTo>
                  <a:lnTo>
                    <a:pt x="239765" y="54432"/>
                  </a:lnTo>
                  <a:lnTo>
                    <a:pt x="204362" y="48209"/>
                  </a:lnTo>
                  <a:close/>
                </a:path>
                <a:path extrusionOk="0" h="641985" w="487045">
                  <a:moveTo>
                    <a:pt x="428499" y="35632"/>
                  </a:moveTo>
                  <a:lnTo>
                    <a:pt x="372044" y="35632"/>
                  </a:lnTo>
                  <a:lnTo>
                    <a:pt x="380134" y="38154"/>
                  </a:lnTo>
                  <a:lnTo>
                    <a:pt x="391171" y="46374"/>
                  </a:lnTo>
                  <a:lnTo>
                    <a:pt x="418157" y="83841"/>
                  </a:lnTo>
                  <a:lnTo>
                    <a:pt x="435886" y="124344"/>
                  </a:lnTo>
                  <a:lnTo>
                    <a:pt x="448200" y="171020"/>
                  </a:lnTo>
                  <a:lnTo>
                    <a:pt x="453528" y="221655"/>
                  </a:lnTo>
                  <a:lnTo>
                    <a:pt x="450297" y="274036"/>
                  </a:lnTo>
                  <a:lnTo>
                    <a:pt x="436934" y="325952"/>
                  </a:lnTo>
                  <a:lnTo>
                    <a:pt x="411869" y="375189"/>
                  </a:lnTo>
                  <a:lnTo>
                    <a:pt x="407677" y="381477"/>
                  </a:lnTo>
                  <a:lnTo>
                    <a:pt x="409773" y="387765"/>
                  </a:lnTo>
                  <a:lnTo>
                    <a:pt x="412917" y="397524"/>
                  </a:lnTo>
                  <a:lnTo>
                    <a:pt x="419205" y="417830"/>
                  </a:lnTo>
                  <a:lnTo>
                    <a:pt x="422350" y="427590"/>
                  </a:lnTo>
                  <a:lnTo>
                    <a:pt x="424446" y="431782"/>
                  </a:lnTo>
                  <a:lnTo>
                    <a:pt x="424445" y="435973"/>
                  </a:lnTo>
                  <a:lnTo>
                    <a:pt x="426541" y="440165"/>
                  </a:lnTo>
                  <a:lnTo>
                    <a:pt x="386659" y="465416"/>
                  </a:lnTo>
                  <a:lnTo>
                    <a:pt x="345647" y="489291"/>
                  </a:lnTo>
                  <a:lnTo>
                    <a:pt x="303555" y="511791"/>
                  </a:lnTo>
                  <a:lnTo>
                    <a:pt x="260431" y="532915"/>
                  </a:lnTo>
                  <a:lnTo>
                    <a:pt x="216324" y="552664"/>
                  </a:lnTo>
                  <a:lnTo>
                    <a:pt x="171284" y="571037"/>
                  </a:lnTo>
                  <a:lnTo>
                    <a:pt x="125360" y="588035"/>
                  </a:lnTo>
                  <a:lnTo>
                    <a:pt x="78600" y="603657"/>
                  </a:lnTo>
                  <a:lnTo>
                    <a:pt x="171207" y="603657"/>
                  </a:lnTo>
                  <a:lnTo>
                    <a:pt x="223922" y="582295"/>
                  </a:lnTo>
                  <a:lnTo>
                    <a:pt x="271959" y="560688"/>
                  </a:lnTo>
                  <a:lnTo>
                    <a:pt x="319014" y="537508"/>
                  </a:lnTo>
                  <a:lnTo>
                    <a:pt x="365036" y="512806"/>
                  </a:lnTo>
                  <a:lnTo>
                    <a:pt x="409978" y="486631"/>
                  </a:lnTo>
                  <a:lnTo>
                    <a:pt x="453790" y="459030"/>
                  </a:lnTo>
                  <a:lnTo>
                    <a:pt x="464270" y="452742"/>
                  </a:lnTo>
                  <a:lnTo>
                    <a:pt x="460078" y="442262"/>
                  </a:lnTo>
                  <a:lnTo>
                    <a:pt x="453790" y="417110"/>
                  </a:lnTo>
                  <a:lnTo>
                    <a:pt x="450973" y="408922"/>
                  </a:lnTo>
                  <a:lnTo>
                    <a:pt x="446126" y="391761"/>
                  </a:lnTo>
                  <a:lnTo>
                    <a:pt x="443310" y="383574"/>
                  </a:lnTo>
                  <a:lnTo>
                    <a:pt x="466421" y="337327"/>
                  </a:lnTo>
                  <a:lnTo>
                    <a:pt x="480623" y="289246"/>
                  </a:lnTo>
                  <a:lnTo>
                    <a:pt x="486758" y="240579"/>
                  </a:lnTo>
                  <a:lnTo>
                    <a:pt x="485670" y="192572"/>
                  </a:lnTo>
                  <a:lnTo>
                    <a:pt x="478202" y="146472"/>
                  </a:lnTo>
                  <a:lnTo>
                    <a:pt x="465198" y="103525"/>
                  </a:lnTo>
                  <a:lnTo>
                    <a:pt x="447501" y="64977"/>
                  </a:lnTo>
                  <a:lnTo>
                    <a:pt x="429848" y="37139"/>
                  </a:lnTo>
                  <a:lnTo>
                    <a:pt x="428499" y="35632"/>
                  </a:lnTo>
                  <a:close/>
                </a:path>
                <a:path extrusionOk="0" h="641985" w="487045">
                  <a:moveTo>
                    <a:pt x="279668" y="79650"/>
                  </a:moveTo>
                  <a:lnTo>
                    <a:pt x="206458" y="79650"/>
                  </a:lnTo>
                  <a:lnTo>
                    <a:pt x="243302" y="89606"/>
                  </a:lnTo>
                  <a:lnTo>
                    <a:pt x="274841" y="115282"/>
                  </a:lnTo>
                  <a:lnTo>
                    <a:pt x="300485" y="150390"/>
                  </a:lnTo>
                  <a:lnTo>
                    <a:pt x="319644" y="188642"/>
                  </a:lnTo>
                  <a:lnTo>
                    <a:pt x="325932" y="203315"/>
                  </a:lnTo>
                  <a:lnTo>
                    <a:pt x="340604" y="197027"/>
                  </a:lnTo>
                  <a:lnTo>
                    <a:pt x="348988" y="192835"/>
                  </a:lnTo>
                  <a:lnTo>
                    <a:pt x="355276" y="190739"/>
                  </a:lnTo>
                  <a:lnTo>
                    <a:pt x="369949" y="184451"/>
                  </a:lnTo>
                  <a:lnTo>
                    <a:pt x="363660" y="169779"/>
                  </a:lnTo>
                  <a:lnTo>
                    <a:pt x="354359" y="138338"/>
                  </a:lnTo>
                  <a:lnTo>
                    <a:pt x="351944" y="125761"/>
                  </a:lnTo>
                  <a:lnTo>
                    <a:pt x="319644" y="125761"/>
                  </a:lnTo>
                  <a:lnTo>
                    <a:pt x="297210" y="95958"/>
                  </a:lnTo>
                  <a:lnTo>
                    <a:pt x="279668" y="79650"/>
                  </a:lnTo>
                  <a:close/>
                </a:path>
                <a:path extrusionOk="0" h="641985" w="487045">
                  <a:moveTo>
                    <a:pt x="374140" y="0"/>
                  </a:moveTo>
                  <a:lnTo>
                    <a:pt x="334349" y="15033"/>
                  </a:lnTo>
                  <a:lnTo>
                    <a:pt x="314404" y="71265"/>
                  </a:lnTo>
                  <a:lnTo>
                    <a:pt x="315648" y="99102"/>
                  </a:lnTo>
                  <a:lnTo>
                    <a:pt x="319644" y="125761"/>
                  </a:lnTo>
                  <a:lnTo>
                    <a:pt x="351944" y="125761"/>
                  </a:lnTo>
                  <a:lnTo>
                    <a:pt x="347416" y="102182"/>
                  </a:lnTo>
                  <a:lnTo>
                    <a:pt x="345975" y="68383"/>
                  </a:lnTo>
                  <a:lnTo>
                    <a:pt x="353180" y="44017"/>
                  </a:lnTo>
                  <a:lnTo>
                    <a:pt x="355276" y="39825"/>
                  </a:lnTo>
                  <a:lnTo>
                    <a:pt x="359468" y="35632"/>
                  </a:lnTo>
                  <a:lnTo>
                    <a:pt x="428499" y="35632"/>
                  </a:lnTo>
                  <a:lnTo>
                    <a:pt x="411606" y="16768"/>
                  </a:lnTo>
                  <a:lnTo>
                    <a:pt x="392971" y="4257"/>
                  </a:lnTo>
                  <a:lnTo>
                    <a:pt x="374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37" name="Google Shape;937;gdea0f3c5d3_0_45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154994" y="4998159"/>
              <a:ext cx="320698" cy="47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gdea0f3c5d3_0_453"/>
            <p:cNvSpPr/>
            <p:nvPr/>
          </p:nvSpPr>
          <p:spPr>
            <a:xfrm>
              <a:off x="11116743" y="5785640"/>
              <a:ext cx="1346200" cy="943609"/>
            </a:xfrm>
            <a:custGeom>
              <a:rect b="b" l="l" r="r" t="t"/>
              <a:pathLst>
                <a:path extrusionOk="0" h="943609" w="1346200">
                  <a:moveTo>
                    <a:pt x="572216" y="0"/>
                  </a:moveTo>
                  <a:lnTo>
                    <a:pt x="0" y="943212"/>
                  </a:lnTo>
                  <a:lnTo>
                    <a:pt x="1027053" y="865659"/>
                  </a:lnTo>
                  <a:lnTo>
                    <a:pt x="1345650" y="509334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gdea0f3c5d3_0_453"/>
            <p:cNvSpPr/>
            <p:nvPr/>
          </p:nvSpPr>
          <p:spPr>
            <a:xfrm>
              <a:off x="10089786" y="6288692"/>
              <a:ext cx="2185034" cy="541020"/>
            </a:xfrm>
            <a:custGeom>
              <a:rect b="b" l="l" r="r" t="t"/>
              <a:pathLst>
                <a:path extrusionOk="0" h="541020" w="2185034">
                  <a:moveTo>
                    <a:pt x="1867463" y="0"/>
                  </a:moveTo>
                  <a:lnTo>
                    <a:pt x="81646" y="0"/>
                  </a:lnTo>
                  <a:lnTo>
                    <a:pt x="38710" y="11659"/>
                  </a:lnTo>
                  <a:lnTo>
                    <a:pt x="10119" y="41396"/>
                  </a:lnTo>
                  <a:lnTo>
                    <a:pt x="0" y="81351"/>
                  </a:lnTo>
                  <a:lnTo>
                    <a:pt x="12477" y="123664"/>
                  </a:lnTo>
                  <a:lnTo>
                    <a:pt x="249328" y="503046"/>
                  </a:lnTo>
                  <a:lnTo>
                    <a:pt x="279197" y="530557"/>
                  </a:lnTo>
                  <a:lnTo>
                    <a:pt x="318497" y="540775"/>
                  </a:lnTo>
                  <a:lnTo>
                    <a:pt x="2104313" y="540775"/>
                  </a:lnTo>
                  <a:lnTo>
                    <a:pt x="2146070" y="529115"/>
                  </a:lnTo>
                  <a:lnTo>
                    <a:pt x="2174268" y="499378"/>
                  </a:lnTo>
                  <a:lnTo>
                    <a:pt x="2184781" y="459422"/>
                  </a:lnTo>
                  <a:lnTo>
                    <a:pt x="2173482" y="417108"/>
                  </a:lnTo>
                  <a:lnTo>
                    <a:pt x="1936631" y="37728"/>
                  </a:lnTo>
                  <a:lnTo>
                    <a:pt x="1906763" y="10218"/>
                  </a:lnTo>
                  <a:lnTo>
                    <a:pt x="1867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gdea0f3c5d3_0_453"/>
            <p:cNvSpPr/>
            <p:nvPr/>
          </p:nvSpPr>
          <p:spPr>
            <a:xfrm>
              <a:off x="10075278" y="6274041"/>
              <a:ext cx="2215515" cy="572770"/>
            </a:xfrm>
            <a:custGeom>
              <a:rect b="b" l="l" r="r" t="t"/>
              <a:pathLst>
                <a:path extrusionOk="0" h="572770" w="2215515">
                  <a:moveTo>
                    <a:pt x="1923884" y="180276"/>
                  </a:moveTo>
                  <a:lnTo>
                    <a:pt x="1915502" y="173990"/>
                  </a:lnTo>
                  <a:lnTo>
                    <a:pt x="1282509" y="173990"/>
                  </a:lnTo>
                  <a:lnTo>
                    <a:pt x="1276223" y="180276"/>
                  </a:lnTo>
                  <a:lnTo>
                    <a:pt x="1276223" y="201244"/>
                  </a:lnTo>
                  <a:lnTo>
                    <a:pt x="1284605" y="207530"/>
                  </a:lnTo>
                  <a:lnTo>
                    <a:pt x="1907120" y="207530"/>
                  </a:lnTo>
                  <a:lnTo>
                    <a:pt x="1915502" y="207530"/>
                  </a:lnTo>
                  <a:lnTo>
                    <a:pt x="1923884" y="201244"/>
                  </a:lnTo>
                  <a:lnTo>
                    <a:pt x="1923884" y="180276"/>
                  </a:lnTo>
                  <a:close/>
                </a:path>
                <a:path extrusionOk="0" h="572770" w="2215515">
                  <a:moveTo>
                    <a:pt x="1999348" y="373100"/>
                  </a:moveTo>
                  <a:lnTo>
                    <a:pt x="1990966" y="366814"/>
                  </a:lnTo>
                  <a:lnTo>
                    <a:pt x="1064526" y="366814"/>
                  </a:lnTo>
                  <a:lnTo>
                    <a:pt x="1058227" y="373100"/>
                  </a:lnTo>
                  <a:lnTo>
                    <a:pt x="1058227" y="394055"/>
                  </a:lnTo>
                  <a:lnTo>
                    <a:pt x="1066622" y="400342"/>
                  </a:lnTo>
                  <a:lnTo>
                    <a:pt x="1982584" y="400342"/>
                  </a:lnTo>
                  <a:lnTo>
                    <a:pt x="1990966" y="400342"/>
                  </a:lnTo>
                  <a:lnTo>
                    <a:pt x="1999348" y="394055"/>
                  </a:lnTo>
                  <a:lnTo>
                    <a:pt x="1999348" y="373100"/>
                  </a:lnTo>
                  <a:close/>
                </a:path>
                <a:path extrusionOk="0" h="572770" w="2215515">
                  <a:moveTo>
                    <a:pt x="2214969" y="473710"/>
                  </a:moveTo>
                  <a:lnTo>
                    <a:pt x="2211209" y="448818"/>
                  </a:lnTo>
                  <a:lnTo>
                    <a:pt x="2200567" y="425500"/>
                  </a:lnTo>
                  <a:lnTo>
                    <a:pt x="2183790" y="398640"/>
                  </a:lnTo>
                  <a:lnTo>
                    <a:pt x="2183790" y="473964"/>
                  </a:lnTo>
                  <a:lnTo>
                    <a:pt x="2182152" y="490905"/>
                  </a:lnTo>
                  <a:lnTo>
                    <a:pt x="2151049" y="531876"/>
                  </a:lnTo>
                  <a:lnTo>
                    <a:pt x="2118817" y="540778"/>
                  </a:lnTo>
                  <a:lnTo>
                    <a:pt x="333006" y="540778"/>
                  </a:lnTo>
                  <a:lnTo>
                    <a:pt x="289090" y="522211"/>
                  </a:lnTo>
                  <a:lnTo>
                    <a:pt x="41656" y="129959"/>
                  </a:lnTo>
                  <a:lnTo>
                    <a:pt x="31178" y="98259"/>
                  </a:lnTo>
                  <a:lnTo>
                    <a:pt x="32816" y="81318"/>
                  </a:lnTo>
                  <a:lnTo>
                    <a:pt x="63919" y="40347"/>
                  </a:lnTo>
                  <a:lnTo>
                    <a:pt x="96151" y="31445"/>
                  </a:lnTo>
                  <a:lnTo>
                    <a:pt x="1881962" y="31445"/>
                  </a:lnTo>
                  <a:lnTo>
                    <a:pt x="1925891" y="50012"/>
                  </a:lnTo>
                  <a:lnTo>
                    <a:pt x="2173313" y="442264"/>
                  </a:lnTo>
                  <a:lnTo>
                    <a:pt x="2183790" y="473964"/>
                  </a:lnTo>
                  <a:lnTo>
                    <a:pt x="2183790" y="398640"/>
                  </a:lnTo>
                  <a:lnTo>
                    <a:pt x="1963712" y="46113"/>
                  </a:lnTo>
                  <a:lnTo>
                    <a:pt x="1951710" y="31445"/>
                  </a:lnTo>
                  <a:lnTo>
                    <a:pt x="1947697" y="26530"/>
                  </a:lnTo>
                  <a:lnTo>
                    <a:pt x="1928342" y="12052"/>
                  </a:lnTo>
                  <a:lnTo>
                    <a:pt x="1906231" y="3086"/>
                  </a:lnTo>
                  <a:lnTo>
                    <a:pt x="1881962" y="0"/>
                  </a:lnTo>
                  <a:lnTo>
                    <a:pt x="96151" y="0"/>
                  </a:lnTo>
                  <a:lnTo>
                    <a:pt x="47155" y="13360"/>
                  </a:lnTo>
                  <a:lnTo>
                    <a:pt x="12306" y="50304"/>
                  </a:lnTo>
                  <a:lnTo>
                    <a:pt x="0" y="98513"/>
                  </a:lnTo>
                  <a:lnTo>
                    <a:pt x="3759" y="123405"/>
                  </a:lnTo>
                  <a:lnTo>
                    <a:pt x="251256" y="526110"/>
                  </a:lnTo>
                  <a:lnTo>
                    <a:pt x="286626" y="560171"/>
                  </a:lnTo>
                  <a:lnTo>
                    <a:pt x="333006" y="572223"/>
                  </a:lnTo>
                  <a:lnTo>
                    <a:pt x="2118817" y="572223"/>
                  </a:lnTo>
                  <a:lnTo>
                    <a:pt x="2144293" y="568782"/>
                  </a:lnTo>
                  <a:lnTo>
                    <a:pt x="2167026" y="558850"/>
                  </a:lnTo>
                  <a:lnTo>
                    <a:pt x="2186609" y="543039"/>
                  </a:lnTo>
                  <a:lnTo>
                    <a:pt x="2188324" y="540778"/>
                  </a:lnTo>
                  <a:lnTo>
                    <a:pt x="2202662" y="521919"/>
                  </a:lnTo>
                  <a:lnTo>
                    <a:pt x="2212060" y="498602"/>
                  </a:lnTo>
                  <a:lnTo>
                    <a:pt x="2214969" y="473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41" name="Google Shape;941;gdea0f3c5d3_0_453"/>
          <p:cNvGrpSpPr/>
          <p:nvPr/>
        </p:nvGrpSpPr>
        <p:grpSpPr>
          <a:xfrm>
            <a:off x="10221028" y="5783553"/>
            <a:ext cx="1495425" cy="2523930"/>
            <a:chOff x="10221028" y="5783553"/>
            <a:chExt cx="1495425" cy="2523930"/>
          </a:xfrm>
        </p:grpSpPr>
        <p:sp>
          <p:nvSpPr>
            <p:cNvPr id="942" name="Google Shape;942;gdea0f3c5d3_0_453"/>
            <p:cNvSpPr/>
            <p:nvPr/>
          </p:nvSpPr>
          <p:spPr>
            <a:xfrm>
              <a:off x="10390602" y="7523258"/>
              <a:ext cx="900429" cy="784225"/>
            </a:xfrm>
            <a:custGeom>
              <a:rect b="b" l="l" r="r" t="t"/>
              <a:pathLst>
                <a:path extrusionOk="0" h="784225" w="900429">
                  <a:moveTo>
                    <a:pt x="747095" y="0"/>
                  </a:moveTo>
                  <a:lnTo>
                    <a:pt x="262913" y="144626"/>
                  </a:lnTo>
                  <a:lnTo>
                    <a:pt x="285969" y="163489"/>
                  </a:lnTo>
                  <a:lnTo>
                    <a:pt x="291144" y="168566"/>
                  </a:lnTo>
                  <a:lnTo>
                    <a:pt x="300642" y="180520"/>
                  </a:lnTo>
                  <a:lnTo>
                    <a:pt x="310139" y="199155"/>
                  </a:lnTo>
                  <a:lnTo>
                    <a:pt x="315314" y="224275"/>
                  </a:lnTo>
                  <a:lnTo>
                    <a:pt x="313021" y="248248"/>
                  </a:lnTo>
                  <a:lnTo>
                    <a:pt x="286428" y="298553"/>
                  </a:lnTo>
                  <a:lnTo>
                    <a:pt x="251909" y="335561"/>
                  </a:lnTo>
                  <a:lnTo>
                    <a:pt x="229901" y="356128"/>
                  </a:lnTo>
                  <a:lnTo>
                    <a:pt x="218897" y="366804"/>
                  </a:lnTo>
                  <a:lnTo>
                    <a:pt x="210709" y="374665"/>
                  </a:lnTo>
                  <a:lnTo>
                    <a:pt x="193548" y="390385"/>
                  </a:lnTo>
                  <a:lnTo>
                    <a:pt x="185360" y="398245"/>
                  </a:lnTo>
                  <a:lnTo>
                    <a:pt x="179072" y="402437"/>
                  </a:lnTo>
                  <a:lnTo>
                    <a:pt x="168592" y="412917"/>
                  </a:lnTo>
                  <a:lnTo>
                    <a:pt x="157588" y="422710"/>
                  </a:lnTo>
                  <a:lnTo>
                    <a:pt x="146584" y="433092"/>
                  </a:lnTo>
                  <a:lnTo>
                    <a:pt x="135580" y="443867"/>
                  </a:lnTo>
                  <a:lnTo>
                    <a:pt x="124576" y="454838"/>
                  </a:lnTo>
                  <a:lnTo>
                    <a:pt x="120384" y="461126"/>
                  </a:lnTo>
                  <a:lnTo>
                    <a:pt x="114096" y="465318"/>
                  </a:lnTo>
                  <a:lnTo>
                    <a:pt x="109903" y="471606"/>
                  </a:lnTo>
                  <a:lnTo>
                    <a:pt x="81470" y="504378"/>
                  </a:lnTo>
                  <a:lnTo>
                    <a:pt x="53622" y="541294"/>
                  </a:lnTo>
                  <a:lnTo>
                    <a:pt x="29002" y="581876"/>
                  </a:lnTo>
                  <a:lnTo>
                    <a:pt x="10247" y="625649"/>
                  </a:lnTo>
                  <a:lnTo>
                    <a:pt x="0" y="672134"/>
                  </a:lnTo>
                  <a:lnTo>
                    <a:pt x="898" y="720856"/>
                  </a:lnTo>
                  <a:lnTo>
                    <a:pt x="15582" y="771338"/>
                  </a:lnTo>
                  <a:lnTo>
                    <a:pt x="21870" y="783915"/>
                  </a:lnTo>
                  <a:lnTo>
                    <a:pt x="146344" y="746186"/>
                  </a:lnTo>
                  <a:lnTo>
                    <a:pt x="38638" y="746186"/>
                  </a:lnTo>
                  <a:lnTo>
                    <a:pt x="29905" y="708768"/>
                  </a:lnTo>
                  <a:lnTo>
                    <a:pt x="30953" y="669720"/>
                  </a:lnTo>
                  <a:lnTo>
                    <a:pt x="41782" y="628808"/>
                  </a:lnTo>
                  <a:lnTo>
                    <a:pt x="62393" y="585801"/>
                  </a:lnTo>
                  <a:lnTo>
                    <a:pt x="92785" y="540464"/>
                  </a:lnTo>
                  <a:lnTo>
                    <a:pt x="132959" y="492566"/>
                  </a:lnTo>
                  <a:lnTo>
                    <a:pt x="147632" y="477894"/>
                  </a:lnTo>
                  <a:lnTo>
                    <a:pt x="158308" y="466922"/>
                  </a:lnTo>
                  <a:lnTo>
                    <a:pt x="168592" y="456147"/>
                  </a:lnTo>
                  <a:lnTo>
                    <a:pt x="178876" y="445766"/>
                  </a:lnTo>
                  <a:lnTo>
                    <a:pt x="189552" y="435973"/>
                  </a:lnTo>
                  <a:lnTo>
                    <a:pt x="193744" y="431781"/>
                  </a:lnTo>
                  <a:lnTo>
                    <a:pt x="197937" y="425494"/>
                  </a:lnTo>
                  <a:lnTo>
                    <a:pt x="204225" y="421302"/>
                  </a:lnTo>
                  <a:lnTo>
                    <a:pt x="212412" y="413442"/>
                  </a:lnTo>
                  <a:lnTo>
                    <a:pt x="229573" y="397722"/>
                  </a:lnTo>
                  <a:lnTo>
                    <a:pt x="237761" y="389862"/>
                  </a:lnTo>
                  <a:lnTo>
                    <a:pt x="248765" y="378890"/>
                  </a:lnTo>
                  <a:lnTo>
                    <a:pt x="259769" y="368115"/>
                  </a:lnTo>
                  <a:lnTo>
                    <a:pt x="270774" y="357733"/>
                  </a:lnTo>
                  <a:lnTo>
                    <a:pt x="281778" y="347941"/>
                  </a:lnTo>
                  <a:lnTo>
                    <a:pt x="310467" y="316501"/>
                  </a:lnTo>
                  <a:lnTo>
                    <a:pt x="330511" y="285060"/>
                  </a:lnTo>
                  <a:lnTo>
                    <a:pt x="341908" y="253620"/>
                  </a:lnTo>
                  <a:lnTo>
                    <a:pt x="344659" y="222179"/>
                  </a:lnTo>
                  <a:lnTo>
                    <a:pt x="342858" y="202922"/>
                  </a:lnTo>
                  <a:lnTo>
                    <a:pt x="338109" y="186023"/>
                  </a:lnTo>
                  <a:lnTo>
                    <a:pt x="331395" y="171482"/>
                  </a:lnTo>
                  <a:lnTo>
                    <a:pt x="323699" y="159298"/>
                  </a:lnTo>
                  <a:lnTo>
                    <a:pt x="726135" y="37728"/>
                  </a:lnTo>
                  <a:lnTo>
                    <a:pt x="758246" y="37728"/>
                  </a:lnTo>
                  <a:lnTo>
                    <a:pt x="747095" y="0"/>
                  </a:lnTo>
                  <a:close/>
                </a:path>
                <a:path extrusionOk="0" h="784225" w="900429">
                  <a:moveTo>
                    <a:pt x="758246" y="37728"/>
                  </a:moveTo>
                  <a:lnTo>
                    <a:pt x="726135" y="37728"/>
                  </a:lnTo>
                  <a:lnTo>
                    <a:pt x="860281" y="494663"/>
                  </a:lnTo>
                  <a:lnTo>
                    <a:pt x="38638" y="746186"/>
                  </a:lnTo>
                  <a:lnTo>
                    <a:pt x="146344" y="746186"/>
                  </a:lnTo>
                  <a:lnTo>
                    <a:pt x="900106" y="517719"/>
                  </a:lnTo>
                  <a:lnTo>
                    <a:pt x="758246" y="37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3" name="Google Shape;943;gdea0f3c5d3_0_45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13091" y="7931984"/>
              <a:ext cx="161747" cy="134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gdea0f3c5d3_0_453"/>
            <p:cNvSpPr/>
            <p:nvPr/>
          </p:nvSpPr>
          <p:spPr>
            <a:xfrm>
              <a:off x="10221028" y="5783553"/>
              <a:ext cx="1495425" cy="2075179"/>
            </a:xfrm>
            <a:custGeom>
              <a:rect b="b" l="l" r="r" t="t"/>
              <a:pathLst>
                <a:path extrusionOk="0" h="2075179" w="1495425">
                  <a:moveTo>
                    <a:pt x="1180774" y="0"/>
                  </a:moveTo>
                  <a:lnTo>
                    <a:pt x="1126508" y="2504"/>
                  </a:lnTo>
                  <a:lnTo>
                    <a:pt x="1072635" y="5384"/>
                  </a:lnTo>
                  <a:lnTo>
                    <a:pt x="1019229" y="8698"/>
                  </a:lnTo>
                  <a:lnTo>
                    <a:pt x="966364" y="12504"/>
                  </a:lnTo>
                  <a:lnTo>
                    <a:pt x="914114" y="16859"/>
                  </a:lnTo>
                  <a:lnTo>
                    <a:pt x="862553" y="21822"/>
                  </a:lnTo>
                  <a:lnTo>
                    <a:pt x="811755" y="27449"/>
                  </a:lnTo>
                  <a:lnTo>
                    <a:pt x="761796" y="33799"/>
                  </a:lnTo>
                  <a:lnTo>
                    <a:pt x="712748" y="40930"/>
                  </a:lnTo>
                  <a:lnTo>
                    <a:pt x="664686" y="48899"/>
                  </a:lnTo>
                  <a:lnTo>
                    <a:pt x="617685" y="57764"/>
                  </a:lnTo>
                  <a:lnTo>
                    <a:pt x="571818" y="67583"/>
                  </a:lnTo>
                  <a:lnTo>
                    <a:pt x="527161" y="78413"/>
                  </a:lnTo>
                  <a:lnTo>
                    <a:pt x="483786" y="90313"/>
                  </a:lnTo>
                  <a:lnTo>
                    <a:pt x="441768" y="103341"/>
                  </a:lnTo>
                  <a:lnTo>
                    <a:pt x="401182" y="117553"/>
                  </a:lnTo>
                  <a:lnTo>
                    <a:pt x="362101" y="133008"/>
                  </a:lnTo>
                  <a:lnTo>
                    <a:pt x="324600" y="149764"/>
                  </a:lnTo>
                  <a:lnTo>
                    <a:pt x="288753" y="167878"/>
                  </a:lnTo>
                  <a:lnTo>
                    <a:pt x="254635" y="187408"/>
                  </a:lnTo>
                  <a:lnTo>
                    <a:pt x="222319" y="208412"/>
                  </a:lnTo>
                  <a:lnTo>
                    <a:pt x="163391" y="255073"/>
                  </a:lnTo>
                  <a:lnTo>
                    <a:pt x="112563" y="308324"/>
                  </a:lnTo>
                  <a:lnTo>
                    <a:pt x="70430" y="368626"/>
                  </a:lnTo>
                  <a:lnTo>
                    <a:pt x="37584" y="436441"/>
                  </a:lnTo>
                  <a:lnTo>
                    <a:pt x="24830" y="473311"/>
                  </a:lnTo>
                  <a:lnTo>
                    <a:pt x="14620" y="512233"/>
                  </a:lnTo>
                  <a:lnTo>
                    <a:pt x="7029" y="553264"/>
                  </a:lnTo>
                  <a:lnTo>
                    <a:pt x="2130" y="596463"/>
                  </a:lnTo>
                  <a:lnTo>
                    <a:pt x="0" y="641887"/>
                  </a:lnTo>
                  <a:lnTo>
                    <a:pt x="710" y="689593"/>
                  </a:lnTo>
                  <a:lnTo>
                    <a:pt x="62772" y="1191690"/>
                  </a:lnTo>
                  <a:lnTo>
                    <a:pt x="168654" y="1636212"/>
                  </a:lnTo>
                  <a:lnTo>
                    <a:pt x="268641" y="1953793"/>
                  </a:lnTo>
                  <a:lnTo>
                    <a:pt x="313017" y="2075068"/>
                  </a:lnTo>
                  <a:lnTo>
                    <a:pt x="1059204" y="1880137"/>
                  </a:lnTo>
                  <a:lnTo>
                    <a:pt x="954927" y="1425299"/>
                  </a:lnTo>
                  <a:lnTo>
                    <a:pt x="873509" y="1068384"/>
                  </a:lnTo>
                  <a:lnTo>
                    <a:pt x="816064" y="813258"/>
                  </a:lnTo>
                  <a:lnTo>
                    <a:pt x="1352648" y="454838"/>
                  </a:lnTo>
                  <a:lnTo>
                    <a:pt x="1495178" y="90128"/>
                  </a:lnTo>
                  <a:lnTo>
                    <a:pt x="1444233" y="71662"/>
                  </a:lnTo>
                  <a:lnTo>
                    <a:pt x="1392240" y="55583"/>
                  </a:lnTo>
                  <a:lnTo>
                    <a:pt x="1339548" y="41134"/>
                  </a:lnTo>
                  <a:lnTo>
                    <a:pt x="1233466" y="14099"/>
                  </a:lnTo>
                  <a:lnTo>
                    <a:pt x="1180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5" name="Google Shape;945;gdea0f3c5d3_0_45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972113" y="6427056"/>
              <a:ext cx="64977" cy="163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6" name="Google Shape;946;gdea0f3c5d3_0_453"/>
            <p:cNvSpPr/>
            <p:nvPr/>
          </p:nvSpPr>
          <p:spPr>
            <a:xfrm>
              <a:off x="10469529" y="5857085"/>
              <a:ext cx="1137920" cy="123189"/>
            </a:xfrm>
            <a:custGeom>
              <a:rect b="b" l="l" r="r" t="t"/>
              <a:pathLst>
                <a:path extrusionOk="0" h="123189" w="1137920">
                  <a:moveTo>
                    <a:pt x="564637" y="0"/>
                  </a:moveTo>
                  <a:lnTo>
                    <a:pt x="513377" y="221"/>
                  </a:lnTo>
                  <a:lnTo>
                    <a:pt x="463280" y="1858"/>
                  </a:lnTo>
                  <a:lnTo>
                    <a:pt x="414421" y="4837"/>
                  </a:lnTo>
                  <a:lnTo>
                    <a:pt x="366872" y="9083"/>
                  </a:lnTo>
                  <a:lnTo>
                    <a:pt x="320707" y="14522"/>
                  </a:lnTo>
                  <a:lnTo>
                    <a:pt x="276000" y="21079"/>
                  </a:lnTo>
                  <a:lnTo>
                    <a:pt x="232824" y="28681"/>
                  </a:lnTo>
                  <a:lnTo>
                    <a:pt x="191251" y="37252"/>
                  </a:lnTo>
                  <a:lnTo>
                    <a:pt x="151357" y="46717"/>
                  </a:lnTo>
                  <a:lnTo>
                    <a:pt x="113213" y="57004"/>
                  </a:lnTo>
                  <a:lnTo>
                    <a:pt x="42472" y="79742"/>
                  </a:lnTo>
                  <a:lnTo>
                    <a:pt x="4585" y="95909"/>
                  </a:lnTo>
                  <a:lnTo>
                    <a:pt x="0" y="106782"/>
                  </a:lnTo>
                  <a:lnTo>
                    <a:pt x="1637" y="113004"/>
                  </a:lnTo>
                  <a:lnTo>
                    <a:pt x="5501" y="118441"/>
                  </a:lnTo>
                  <a:lnTo>
                    <a:pt x="10545" y="121912"/>
                  </a:lnTo>
                  <a:lnTo>
                    <a:pt x="16375" y="123025"/>
                  </a:lnTo>
                  <a:lnTo>
                    <a:pt x="22597" y="121388"/>
                  </a:lnTo>
                  <a:lnTo>
                    <a:pt x="55973" y="108825"/>
                  </a:lnTo>
                  <a:lnTo>
                    <a:pt x="91450" y="96916"/>
                  </a:lnTo>
                  <a:lnTo>
                    <a:pt x="128946" y="85741"/>
                  </a:lnTo>
                  <a:lnTo>
                    <a:pt x="168381" y="75382"/>
                  </a:lnTo>
                  <a:lnTo>
                    <a:pt x="209672" y="65921"/>
                  </a:lnTo>
                  <a:lnTo>
                    <a:pt x="252738" y="57439"/>
                  </a:lnTo>
                  <a:lnTo>
                    <a:pt x="297498" y="50018"/>
                  </a:lnTo>
                  <a:lnTo>
                    <a:pt x="343871" y="43739"/>
                  </a:lnTo>
                  <a:lnTo>
                    <a:pt x="391774" y="38683"/>
                  </a:lnTo>
                  <a:lnTo>
                    <a:pt x="441126" y="34933"/>
                  </a:lnTo>
                  <a:lnTo>
                    <a:pt x="491846" y="32569"/>
                  </a:lnTo>
                  <a:lnTo>
                    <a:pt x="543852" y="31673"/>
                  </a:lnTo>
                  <a:lnTo>
                    <a:pt x="887317" y="31673"/>
                  </a:lnTo>
                  <a:lnTo>
                    <a:pt x="835829" y="22739"/>
                  </a:lnTo>
                  <a:lnTo>
                    <a:pt x="779850" y="14764"/>
                  </a:lnTo>
                  <a:lnTo>
                    <a:pt x="724668" y="8577"/>
                  </a:lnTo>
                  <a:lnTo>
                    <a:pt x="670356" y="4103"/>
                  </a:lnTo>
                  <a:lnTo>
                    <a:pt x="616988" y="1269"/>
                  </a:lnTo>
                  <a:lnTo>
                    <a:pt x="564637" y="0"/>
                  </a:lnTo>
                  <a:close/>
                </a:path>
                <a:path extrusionOk="0" h="123189" w="1137920">
                  <a:moveTo>
                    <a:pt x="887317" y="31673"/>
                  </a:moveTo>
                  <a:lnTo>
                    <a:pt x="543852" y="31673"/>
                  </a:lnTo>
                  <a:lnTo>
                    <a:pt x="597063" y="32327"/>
                  </a:lnTo>
                  <a:lnTo>
                    <a:pt x="651397" y="34611"/>
                  </a:lnTo>
                  <a:lnTo>
                    <a:pt x="706772" y="38609"/>
                  </a:lnTo>
                  <a:lnTo>
                    <a:pt x="763108" y="44400"/>
                  </a:lnTo>
                  <a:lnTo>
                    <a:pt x="820323" y="52067"/>
                  </a:lnTo>
                  <a:lnTo>
                    <a:pt x="878335" y="61691"/>
                  </a:lnTo>
                  <a:lnTo>
                    <a:pt x="937062" y="73354"/>
                  </a:lnTo>
                  <a:lnTo>
                    <a:pt x="996424" y="87136"/>
                  </a:lnTo>
                  <a:lnTo>
                    <a:pt x="1056339" y="103121"/>
                  </a:lnTo>
                  <a:lnTo>
                    <a:pt x="1116724" y="121388"/>
                  </a:lnTo>
                  <a:lnTo>
                    <a:pt x="1127205" y="121388"/>
                  </a:lnTo>
                  <a:lnTo>
                    <a:pt x="1133493" y="117196"/>
                  </a:lnTo>
                  <a:lnTo>
                    <a:pt x="1135589" y="110908"/>
                  </a:lnTo>
                  <a:lnTo>
                    <a:pt x="1137685" y="102524"/>
                  </a:lnTo>
                  <a:lnTo>
                    <a:pt x="1133493" y="94140"/>
                  </a:lnTo>
                  <a:lnTo>
                    <a:pt x="1125109" y="92044"/>
                  </a:lnTo>
                  <a:lnTo>
                    <a:pt x="1066246" y="74012"/>
                  </a:lnTo>
                  <a:lnTo>
                    <a:pt x="1007813" y="58139"/>
                  </a:lnTo>
                  <a:lnTo>
                    <a:pt x="949884" y="44353"/>
                  </a:lnTo>
                  <a:lnTo>
                    <a:pt x="892481" y="32569"/>
                  </a:lnTo>
                  <a:lnTo>
                    <a:pt x="887317" y="316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47" name="Google Shape;947;gdea0f3c5d3_0_453"/>
          <p:cNvGrpSpPr/>
          <p:nvPr/>
        </p:nvGrpSpPr>
        <p:grpSpPr>
          <a:xfrm>
            <a:off x="12477063" y="2641600"/>
            <a:ext cx="2725450" cy="5420359"/>
            <a:chOff x="12477063" y="2641600"/>
            <a:chExt cx="2725450" cy="5420359"/>
          </a:xfrm>
        </p:grpSpPr>
        <p:sp>
          <p:nvSpPr>
            <p:cNvPr id="948" name="Google Shape;948;gdea0f3c5d3_0_453"/>
            <p:cNvSpPr/>
            <p:nvPr/>
          </p:nvSpPr>
          <p:spPr>
            <a:xfrm>
              <a:off x="12477063" y="2641600"/>
              <a:ext cx="2609850" cy="5420359"/>
            </a:xfrm>
            <a:custGeom>
              <a:rect b="b" l="l" r="r" t="t"/>
              <a:pathLst>
                <a:path extrusionOk="0" h="5420359" w="2609850">
                  <a:moveTo>
                    <a:pt x="2609555" y="0"/>
                  </a:moveTo>
                  <a:lnTo>
                    <a:pt x="0" y="0"/>
                  </a:lnTo>
                  <a:lnTo>
                    <a:pt x="0" y="5420330"/>
                  </a:lnTo>
                  <a:lnTo>
                    <a:pt x="2609555" y="5420330"/>
                  </a:lnTo>
                  <a:lnTo>
                    <a:pt x="2609555" y="5388889"/>
                  </a:lnTo>
                  <a:lnTo>
                    <a:pt x="31440" y="5388889"/>
                  </a:lnTo>
                  <a:lnTo>
                    <a:pt x="31440" y="31440"/>
                  </a:lnTo>
                  <a:lnTo>
                    <a:pt x="2609555" y="31440"/>
                  </a:lnTo>
                  <a:lnTo>
                    <a:pt x="2609555" y="0"/>
                  </a:lnTo>
                  <a:close/>
                </a:path>
                <a:path extrusionOk="0" h="5420359" w="2609850">
                  <a:moveTo>
                    <a:pt x="2609555" y="31440"/>
                  </a:moveTo>
                  <a:lnTo>
                    <a:pt x="2578115" y="31440"/>
                  </a:lnTo>
                  <a:lnTo>
                    <a:pt x="2578115" y="4521132"/>
                  </a:lnTo>
                  <a:lnTo>
                    <a:pt x="2202925" y="4760080"/>
                  </a:lnTo>
                  <a:lnTo>
                    <a:pt x="2578115" y="4999028"/>
                  </a:lnTo>
                  <a:lnTo>
                    <a:pt x="2578115" y="5388889"/>
                  </a:lnTo>
                  <a:lnTo>
                    <a:pt x="2609555" y="5388889"/>
                  </a:lnTo>
                  <a:lnTo>
                    <a:pt x="2609555" y="4982259"/>
                  </a:lnTo>
                  <a:lnTo>
                    <a:pt x="2594884" y="4973875"/>
                  </a:lnTo>
                  <a:lnTo>
                    <a:pt x="2261615" y="4762176"/>
                  </a:lnTo>
                  <a:lnTo>
                    <a:pt x="2594884" y="4550478"/>
                  </a:lnTo>
                  <a:lnTo>
                    <a:pt x="2609555" y="4542093"/>
                  </a:lnTo>
                  <a:lnTo>
                    <a:pt x="2609555" y="31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gdea0f3c5d3_0_453"/>
            <p:cNvSpPr/>
            <p:nvPr/>
          </p:nvSpPr>
          <p:spPr>
            <a:xfrm>
              <a:off x="13365777" y="2673039"/>
              <a:ext cx="1438275" cy="1604010"/>
            </a:xfrm>
            <a:custGeom>
              <a:rect b="b" l="l" r="r" t="t"/>
              <a:pathLst>
                <a:path extrusionOk="0" h="1604010" w="1438275">
                  <a:moveTo>
                    <a:pt x="1437875" y="0"/>
                  </a:moveTo>
                  <a:lnTo>
                    <a:pt x="0" y="0"/>
                  </a:lnTo>
                  <a:lnTo>
                    <a:pt x="0" y="1603462"/>
                  </a:lnTo>
                  <a:lnTo>
                    <a:pt x="1437875" y="1603462"/>
                  </a:lnTo>
                  <a:lnTo>
                    <a:pt x="1437875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gdea0f3c5d3_0_453"/>
            <p:cNvSpPr/>
            <p:nvPr/>
          </p:nvSpPr>
          <p:spPr>
            <a:xfrm>
              <a:off x="13843661" y="4521733"/>
              <a:ext cx="977265" cy="899795"/>
            </a:xfrm>
            <a:custGeom>
              <a:rect b="b" l="l" r="r" t="t"/>
              <a:pathLst>
                <a:path extrusionOk="0" h="899795" w="977265">
                  <a:moveTo>
                    <a:pt x="169773" y="438099"/>
                  </a:moveTo>
                  <a:lnTo>
                    <a:pt x="161391" y="431812"/>
                  </a:lnTo>
                  <a:lnTo>
                    <a:pt x="6286" y="431812"/>
                  </a:lnTo>
                  <a:lnTo>
                    <a:pt x="0" y="438099"/>
                  </a:lnTo>
                  <a:lnTo>
                    <a:pt x="0" y="459054"/>
                  </a:lnTo>
                  <a:lnTo>
                    <a:pt x="8382" y="465340"/>
                  </a:lnTo>
                  <a:lnTo>
                    <a:pt x="153009" y="465340"/>
                  </a:lnTo>
                  <a:lnTo>
                    <a:pt x="161391" y="465340"/>
                  </a:lnTo>
                  <a:lnTo>
                    <a:pt x="169773" y="459054"/>
                  </a:lnTo>
                  <a:lnTo>
                    <a:pt x="169773" y="438099"/>
                  </a:lnTo>
                  <a:close/>
                </a:path>
                <a:path extrusionOk="0" h="899795" w="977265">
                  <a:moveTo>
                    <a:pt x="568020" y="871956"/>
                  </a:moveTo>
                  <a:lnTo>
                    <a:pt x="559638" y="865670"/>
                  </a:lnTo>
                  <a:lnTo>
                    <a:pt x="6286" y="865670"/>
                  </a:lnTo>
                  <a:lnTo>
                    <a:pt x="0" y="871956"/>
                  </a:lnTo>
                  <a:lnTo>
                    <a:pt x="0" y="892924"/>
                  </a:lnTo>
                  <a:lnTo>
                    <a:pt x="8382" y="899210"/>
                  </a:lnTo>
                  <a:lnTo>
                    <a:pt x="551256" y="899210"/>
                  </a:lnTo>
                  <a:lnTo>
                    <a:pt x="559638" y="899210"/>
                  </a:lnTo>
                  <a:lnTo>
                    <a:pt x="568020" y="892924"/>
                  </a:lnTo>
                  <a:lnTo>
                    <a:pt x="568020" y="871956"/>
                  </a:lnTo>
                  <a:close/>
                </a:path>
                <a:path extrusionOk="0" h="899795" w="977265">
                  <a:moveTo>
                    <a:pt x="693788" y="6286"/>
                  </a:moveTo>
                  <a:lnTo>
                    <a:pt x="685406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28"/>
                  </a:lnTo>
                  <a:lnTo>
                    <a:pt x="677011" y="33528"/>
                  </a:lnTo>
                  <a:lnTo>
                    <a:pt x="685406" y="33528"/>
                  </a:lnTo>
                  <a:lnTo>
                    <a:pt x="693788" y="27241"/>
                  </a:lnTo>
                  <a:lnTo>
                    <a:pt x="693788" y="6286"/>
                  </a:lnTo>
                  <a:close/>
                </a:path>
                <a:path extrusionOk="0" h="899795" w="977265">
                  <a:moveTo>
                    <a:pt x="976744" y="653961"/>
                  </a:moveTo>
                  <a:lnTo>
                    <a:pt x="968362" y="647674"/>
                  </a:lnTo>
                  <a:lnTo>
                    <a:pt x="6286" y="647674"/>
                  </a:lnTo>
                  <a:lnTo>
                    <a:pt x="0" y="653961"/>
                  </a:lnTo>
                  <a:lnTo>
                    <a:pt x="0" y="674928"/>
                  </a:lnTo>
                  <a:lnTo>
                    <a:pt x="8382" y="681215"/>
                  </a:lnTo>
                  <a:lnTo>
                    <a:pt x="959980" y="681215"/>
                  </a:lnTo>
                  <a:lnTo>
                    <a:pt x="968362" y="681215"/>
                  </a:lnTo>
                  <a:lnTo>
                    <a:pt x="976744" y="674928"/>
                  </a:lnTo>
                  <a:lnTo>
                    <a:pt x="976744" y="653961"/>
                  </a:lnTo>
                  <a:close/>
                </a:path>
                <a:path extrusionOk="0" h="899795" w="977265">
                  <a:moveTo>
                    <a:pt x="976744" y="438099"/>
                  </a:moveTo>
                  <a:lnTo>
                    <a:pt x="968362" y="431812"/>
                  </a:lnTo>
                  <a:lnTo>
                    <a:pt x="373087" y="431812"/>
                  </a:lnTo>
                  <a:lnTo>
                    <a:pt x="366801" y="438099"/>
                  </a:lnTo>
                  <a:lnTo>
                    <a:pt x="366801" y="459054"/>
                  </a:lnTo>
                  <a:lnTo>
                    <a:pt x="375183" y="465340"/>
                  </a:lnTo>
                  <a:lnTo>
                    <a:pt x="959980" y="465340"/>
                  </a:lnTo>
                  <a:lnTo>
                    <a:pt x="968362" y="465340"/>
                  </a:lnTo>
                  <a:lnTo>
                    <a:pt x="976744" y="459054"/>
                  </a:lnTo>
                  <a:lnTo>
                    <a:pt x="976744" y="438099"/>
                  </a:lnTo>
                  <a:close/>
                </a:path>
                <a:path extrusionOk="0" h="899795" w="977265">
                  <a:moveTo>
                    <a:pt x="976744" y="222186"/>
                  </a:moveTo>
                  <a:lnTo>
                    <a:pt x="968362" y="215900"/>
                  </a:lnTo>
                  <a:lnTo>
                    <a:pt x="6286" y="215900"/>
                  </a:lnTo>
                  <a:lnTo>
                    <a:pt x="0" y="222186"/>
                  </a:lnTo>
                  <a:lnTo>
                    <a:pt x="0" y="243154"/>
                  </a:lnTo>
                  <a:lnTo>
                    <a:pt x="8382" y="249440"/>
                  </a:lnTo>
                  <a:lnTo>
                    <a:pt x="959980" y="249440"/>
                  </a:lnTo>
                  <a:lnTo>
                    <a:pt x="968362" y="249440"/>
                  </a:lnTo>
                  <a:lnTo>
                    <a:pt x="976744" y="243154"/>
                  </a:lnTo>
                  <a:lnTo>
                    <a:pt x="976744" y="222186"/>
                  </a:lnTo>
                  <a:close/>
                </a:path>
                <a:path extrusionOk="0" h="899795" w="977265">
                  <a:moveTo>
                    <a:pt x="976757" y="871956"/>
                  </a:moveTo>
                  <a:lnTo>
                    <a:pt x="968362" y="865670"/>
                  </a:lnTo>
                  <a:lnTo>
                    <a:pt x="792302" y="865670"/>
                  </a:lnTo>
                  <a:lnTo>
                    <a:pt x="786015" y="871956"/>
                  </a:lnTo>
                  <a:lnTo>
                    <a:pt x="786015" y="892924"/>
                  </a:lnTo>
                  <a:lnTo>
                    <a:pt x="794397" y="899210"/>
                  </a:lnTo>
                  <a:lnTo>
                    <a:pt x="959980" y="899210"/>
                  </a:lnTo>
                  <a:lnTo>
                    <a:pt x="968362" y="899210"/>
                  </a:lnTo>
                  <a:lnTo>
                    <a:pt x="976757" y="892924"/>
                  </a:lnTo>
                  <a:lnTo>
                    <a:pt x="976757" y="871956"/>
                  </a:lnTo>
                  <a:close/>
                </a:path>
                <a:path extrusionOk="0" h="899795" w="977265">
                  <a:moveTo>
                    <a:pt x="976757" y="6286"/>
                  </a:moveTo>
                  <a:lnTo>
                    <a:pt x="968362" y="0"/>
                  </a:lnTo>
                  <a:lnTo>
                    <a:pt x="802779" y="0"/>
                  </a:lnTo>
                  <a:lnTo>
                    <a:pt x="796493" y="6286"/>
                  </a:lnTo>
                  <a:lnTo>
                    <a:pt x="796493" y="27241"/>
                  </a:lnTo>
                  <a:lnTo>
                    <a:pt x="804875" y="33528"/>
                  </a:lnTo>
                  <a:lnTo>
                    <a:pt x="959980" y="33528"/>
                  </a:lnTo>
                  <a:lnTo>
                    <a:pt x="968362" y="33528"/>
                  </a:lnTo>
                  <a:lnTo>
                    <a:pt x="976757" y="27241"/>
                  </a:lnTo>
                  <a:lnTo>
                    <a:pt x="976757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gdea0f3c5d3_0_453"/>
            <p:cNvSpPr/>
            <p:nvPr/>
          </p:nvSpPr>
          <p:spPr>
            <a:xfrm>
              <a:off x="13782884" y="6110526"/>
              <a:ext cx="560069" cy="618490"/>
            </a:xfrm>
            <a:custGeom>
              <a:rect b="b" l="l" r="r" t="t"/>
              <a:pathLst>
                <a:path extrusionOk="0" h="618490" w="560069">
                  <a:moveTo>
                    <a:pt x="549159" y="0"/>
                  </a:moveTo>
                  <a:lnTo>
                    <a:pt x="0" y="337460"/>
                  </a:lnTo>
                  <a:lnTo>
                    <a:pt x="559639" y="618328"/>
                  </a:lnTo>
                  <a:lnTo>
                    <a:pt x="549159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52" name="Google Shape;952;gdea0f3c5d3_0_45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362966" y="7049033"/>
              <a:ext cx="235794" cy="233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gdea0f3c5d3_0_453"/>
            <p:cNvSpPr/>
            <p:nvPr/>
          </p:nvSpPr>
          <p:spPr>
            <a:xfrm>
              <a:off x="15118058" y="4731323"/>
              <a:ext cx="84455" cy="1014729"/>
            </a:xfrm>
            <a:custGeom>
              <a:rect b="b" l="l" r="r" t="t"/>
              <a:pathLst>
                <a:path extrusionOk="0" h="1014729" w="84455">
                  <a:moveTo>
                    <a:pt x="83841" y="0"/>
                  </a:moveTo>
                  <a:lnTo>
                    <a:pt x="0" y="0"/>
                  </a:lnTo>
                  <a:lnTo>
                    <a:pt x="0" y="1014478"/>
                  </a:lnTo>
                  <a:lnTo>
                    <a:pt x="83841" y="1014478"/>
                  </a:lnTo>
                  <a:lnTo>
                    <a:pt x="83841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954" name="Google Shape;954;gdea0f3c5d3_0_4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71040" y="2893122"/>
            <a:ext cx="150913" cy="15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dea0f3c5d3_0_4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171040" y="3144648"/>
            <a:ext cx="150913" cy="150914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gdea0f3c5d3_0_453"/>
          <p:cNvSpPr/>
          <p:nvPr/>
        </p:nvSpPr>
        <p:spPr>
          <a:xfrm>
            <a:off x="12688763" y="6976203"/>
            <a:ext cx="977265" cy="33654"/>
          </a:xfrm>
          <a:custGeom>
            <a:rect b="b" l="l" r="r" t="t"/>
            <a:pathLst>
              <a:path extrusionOk="0" h="33654" w="977265">
                <a:moveTo>
                  <a:pt x="968366" y="0"/>
                </a:moveTo>
                <a:lnTo>
                  <a:pt x="6289" y="0"/>
                </a:lnTo>
                <a:lnTo>
                  <a:pt x="0" y="6287"/>
                </a:lnTo>
                <a:lnTo>
                  <a:pt x="0" y="27248"/>
                </a:lnTo>
                <a:lnTo>
                  <a:pt x="8385" y="33535"/>
                </a:lnTo>
                <a:lnTo>
                  <a:pt x="959982" y="33535"/>
                </a:lnTo>
                <a:lnTo>
                  <a:pt x="970462" y="33535"/>
                </a:lnTo>
                <a:lnTo>
                  <a:pt x="976749" y="27248"/>
                </a:lnTo>
                <a:lnTo>
                  <a:pt x="976749" y="6287"/>
                </a:lnTo>
                <a:lnTo>
                  <a:pt x="9683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7" name="Google Shape;957;gdea0f3c5d3_0_453"/>
          <p:cNvSpPr/>
          <p:nvPr/>
        </p:nvSpPr>
        <p:spPr>
          <a:xfrm>
            <a:off x="13468480" y="7194156"/>
            <a:ext cx="197484" cy="33654"/>
          </a:xfrm>
          <a:custGeom>
            <a:rect b="b" l="l" r="r" t="t"/>
            <a:pathLst>
              <a:path extrusionOk="0" h="33654" w="197484">
                <a:moveTo>
                  <a:pt x="188643" y="0"/>
                </a:moveTo>
                <a:lnTo>
                  <a:pt x="6287" y="0"/>
                </a:lnTo>
                <a:lnTo>
                  <a:pt x="0" y="6289"/>
                </a:lnTo>
                <a:lnTo>
                  <a:pt x="0" y="27249"/>
                </a:lnTo>
                <a:lnTo>
                  <a:pt x="8383" y="33537"/>
                </a:lnTo>
                <a:lnTo>
                  <a:pt x="180259" y="33537"/>
                </a:lnTo>
                <a:lnTo>
                  <a:pt x="190739" y="33537"/>
                </a:lnTo>
                <a:lnTo>
                  <a:pt x="197027" y="27249"/>
                </a:lnTo>
                <a:lnTo>
                  <a:pt x="197027" y="6289"/>
                </a:lnTo>
                <a:lnTo>
                  <a:pt x="1886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8" name="Google Shape;958;gdea0f3c5d3_0_453"/>
          <p:cNvSpPr/>
          <p:nvPr/>
        </p:nvSpPr>
        <p:spPr>
          <a:xfrm>
            <a:off x="12688763" y="7194156"/>
            <a:ext cx="681355" cy="33654"/>
          </a:xfrm>
          <a:custGeom>
            <a:rect b="b" l="l" r="r" t="t"/>
            <a:pathLst>
              <a:path extrusionOk="0" h="33654" w="681355">
                <a:moveTo>
                  <a:pt x="672825" y="0"/>
                </a:moveTo>
                <a:lnTo>
                  <a:pt x="6289" y="0"/>
                </a:lnTo>
                <a:lnTo>
                  <a:pt x="0" y="6289"/>
                </a:lnTo>
                <a:lnTo>
                  <a:pt x="0" y="27249"/>
                </a:lnTo>
                <a:lnTo>
                  <a:pt x="8385" y="33537"/>
                </a:lnTo>
                <a:lnTo>
                  <a:pt x="664441" y="33537"/>
                </a:lnTo>
                <a:lnTo>
                  <a:pt x="672825" y="33537"/>
                </a:lnTo>
                <a:lnTo>
                  <a:pt x="681209" y="27249"/>
                </a:lnTo>
                <a:lnTo>
                  <a:pt x="681209" y="6289"/>
                </a:lnTo>
                <a:lnTo>
                  <a:pt x="672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59" name="Google Shape;959;gdea0f3c5d3_0_453"/>
          <p:cNvGrpSpPr/>
          <p:nvPr/>
        </p:nvGrpSpPr>
        <p:grpSpPr>
          <a:xfrm>
            <a:off x="11479340" y="4619561"/>
            <a:ext cx="2334185" cy="2075751"/>
            <a:chOff x="11479340" y="4619561"/>
            <a:chExt cx="2334185" cy="2075751"/>
          </a:xfrm>
        </p:grpSpPr>
        <p:sp>
          <p:nvSpPr>
            <p:cNvPr id="960" name="Google Shape;960;gdea0f3c5d3_0_453"/>
            <p:cNvSpPr/>
            <p:nvPr/>
          </p:nvSpPr>
          <p:spPr>
            <a:xfrm>
              <a:off x="11479340" y="5158612"/>
              <a:ext cx="1891665" cy="1536700"/>
            </a:xfrm>
            <a:custGeom>
              <a:rect b="b" l="l" r="r" t="t"/>
              <a:pathLst>
                <a:path extrusionOk="0" h="1536700" w="1891665">
                  <a:moveTo>
                    <a:pt x="1891474" y="1016000"/>
                  </a:moveTo>
                  <a:lnTo>
                    <a:pt x="1890395" y="965200"/>
                  </a:lnTo>
                  <a:lnTo>
                    <a:pt x="1885530" y="914400"/>
                  </a:lnTo>
                  <a:lnTo>
                    <a:pt x="1877161" y="863600"/>
                  </a:lnTo>
                  <a:lnTo>
                    <a:pt x="1865579" y="825500"/>
                  </a:lnTo>
                  <a:lnTo>
                    <a:pt x="1851050" y="774700"/>
                  </a:lnTo>
                  <a:lnTo>
                    <a:pt x="1833880" y="723900"/>
                  </a:lnTo>
                  <a:lnTo>
                    <a:pt x="1814347" y="685800"/>
                  </a:lnTo>
                  <a:lnTo>
                    <a:pt x="1792719" y="635000"/>
                  </a:lnTo>
                  <a:lnTo>
                    <a:pt x="1769300" y="596900"/>
                  </a:lnTo>
                  <a:lnTo>
                    <a:pt x="1744357" y="558800"/>
                  </a:lnTo>
                  <a:lnTo>
                    <a:pt x="1718195" y="520700"/>
                  </a:lnTo>
                  <a:lnTo>
                    <a:pt x="1691068" y="482600"/>
                  </a:lnTo>
                  <a:lnTo>
                    <a:pt x="1663293" y="444500"/>
                  </a:lnTo>
                  <a:lnTo>
                    <a:pt x="1606867" y="368300"/>
                  </a:lnTo>
                  <a:lnTo>
                    <a:pt x="1578787" y="342900"/>
                  </a:lnTo>
                  <a:lnTo>
                    <a:pt x="1551178" y="304800"/>
                  </a:lnTo>
                  <a:lnTo>
                    <a:pt x="1524330" y="279400"/>
                  </a:lnTo>
                  <a:lnTo>
                    <a:pt x="1498511" y="254000"/>
                  </a:lnTo>
                  <a:lnTo>
                    <a:pt x="1474012" y="228600"/>
                  </a:lnTo>
                  <a:lnTo>
                    <a:pt x="1451127" y="203200"/>
                  </a:lnTo>
                  <a:lnTo>
                    <a:pt x="1438402" y="195516"/>
                  </a:lnTo>
                  <a:lnTo>
                    <a:pt x="1438402" y="889000"/>
                  </a:lnTo>
                  <a:lnTo>
                    <a:pt x="1436827" y="914400"/>
                  </a:lnTo>
                  <a:lnTo>
                    <a:pt x="1428978" y="927100"/>
                  </a:lnTo>
                  <a:lnTo>
                    <a:pt x="1414830" y="952500"/>
                  </a:lnTo>
                  <a:lnTo>
                    <a:pt x="1385874" y="965200"/>
                  </a:lnTo>
                  <a:lnTo>
                    <a:pt x="1305179" y="965200"/>
                  </a:lnTo>
                  <a:lnTo>
                    <a:pt x="1259713" y="952500"/>
                  </a:lnTo>
                  <a:lnTo>
                    <a:pt x="1297051" y="914400"/>
                  </a:lnTo>
                  <a:lnTo>
                    <a:pt x="1330464" y="863600"/>
                  </a:lnTo>
                  <a:lnTo>
                    <a:pt x="1359941" y="825500"/>
                  </a:lnTo>
                  <a:lnTo>
                    <a:pt x="1385481" y="787400"/>
                  </a:lnTo>
                  <a:lnTo>
                    <a:pt x="1404797" y="800100"/>
                  </a:lnTo>
                  <a:lnTo>
                    <a:pt x="1419021" y="825500"/>
                  </a:lnTo>
                  <a:lnTo>
                    <a:pt x="1428508" y="838200"/>
                  </a:lnTo>
                  <a:lnTo>
                    <a:pt x="1433690" y="850900"/>
                  </a:lnTo>
                  <a:lnTo>
                    <a:pt x="1438402" y="889000"/>
                  </a:lnTo>
                  <a:lnTo>
                    <a:pt x="1438402" y="195516"/>
                  </a:lnTo>
                  <a:lnTo>
                    <a:pt x="1430121" y="190500"/>
                  </a:lnTo>
                  <a:lnTo>
                    <a:pt x="1411300" y="165100"/>
                  </a:lnTo>
                  <a:lnTo>
                    <a:pt x="1394917" y="152400"/>
                  </a:lnTo>
                  <a:lnTo>
                    <a:pt x="1381290" y="139700"/>
                  </a:lnTo>
                  <a:lnTo>
                    <a:pt x="1362887" y="127000"/>
                  </a:lnTo>
                  <a:lnTo>
                    <a:pt x="1342517" y="114300"/>
                  </a:lnTo>
                  <a:lnTo>
                    <a:pt x="1320571" y="101600"/>
                  </a:lnTo>
                  <a:lnTo>
                    <a:pt x="1297444" y="88900"/>
                  </a:lnTo>
                  <a:lnTo>
                    <a:pt x="1253274" y="63500"/>
                  </a:lnTo>
                  <a:lnTo>
                    <a:pt x="1208265" y="38100"/>
                  </a:lnTo>
                  <a:lnTo>
                    <a:pt x="1116660" y="12700"/>
                  </a:lnTo>
                  <a:lnTo>
                    <a:pt x="1070559" y="12700"/>
                  </a:lnTo>
                  <a:lnTo>
                    <a:pt x="1024572" y="0"/>
                  </a:lnTo>
                  <a:lnTo>
                    <a:pt x="933945" y="0"/>
                  </a:lnTo>
                  <a:lnTo>
                    <a:pt x="889774" y="12700"/>
                  </a:lnTo>
                  <a:lnTo>
                    <a:pt x="804926" y="38100"/>
                  </a:lnTo>
                  <a:lnTo>
                    <a:pt x="764743" y="50800"/>
                  </a:lnTo>
                  <a:lnTo>
                    <a:pt x="726376" y="76200"/>
                  </a:lnTo>
                  <a:lnTo>
                    <a:pt x="690054" y="88900"/>
                  </a:lnTo>
                  <a:lnTo>
                    <a:pt x="656018" y="114300"/>
                  </a:lnTo>
                  <a:lnTo>
                    <a:pt x="624535" y="152400"/>
                  </a:lnTo>
                  <a:lnTo>
                    <a:pt x="595820" y="177800"/>
                  </a:lnTo>
                  <a:lnTo>
                    <a:pt x="570128" y="215900"/>
                  </a:lnTo>
                  <a:lnTo>
                    <a:pt x="528701" y="266700"/>
                  </a:lnTo>
                  <a:lnTo>
                    <a:pt x="481863" y="317500"/>
                  </a:lnTo>
                  <a:lnTo>
                    <a:pt x="431114" y="355600"/>
                  </a:lnTo>
                  <a:lnTo>
                    <a:pt x="270471" y="431800"/>
                  </a:lnTo>
                  <a:lnTo>
                    <a:pt x="219151" y="444500"/>
                  </a:lnTo>
                  <a:lnTo>
                    <a:pt x="171437" y="444500"/>
                  </a:lnTo>
                  <a:lnTo>
                    <a:pt x="128841" y="457200"/>
                  </a:lnTo>
                  <a:lnTo>
                    <a:pt x="0" y="457200"/>
                  </a:lnTo>
                  <a:lnTo>
                    <a:pt x="27254" y="482600"/>
                  </a:lnTo>
                  <a:lnTo>
                    <a:pt x="31102" y="482600"/>
                  </a:lnTo>
                  <a:lnTo>
                    <a:pt x="40754" y="495300"/>
                  </a:lnTo>
                  <a:lnTo>
                    <a:pt x="100152" y="558800"/>
                  </a:lnTo>
                  <a:lnTo>
                    <a:pt x="128587" y="596900"/>
                  </a:lnTo>
                  <a:lnTo>
                    <a:pt x="160591" y="635000"/>
                  </a:lnTo>
                  <a:lnTo>
                    <a:pt x="195707" y="673100"/>
                  </a:lnTo>
                  <a:lnTo>
                    <a:pt x="233502" y="711200"/>
                  </a:lnTo>
                  <a:lnTo>
                    <a:pt x="273519" y="749300"/>
                  </a:lnTo>
                  <a:lnTo>
                    <a:pt x="315315" y="800100"/>
                  </a:lnTo>
                  <a:lnTo>
                    <a:pt x="358432" y="850900"/>
                  </a:lnTo>
                  <a:lnTo>
                    <a:pt x="402412" y="901700"/>
                  </a:lnTo>
                  <a:lnTo>
                    <a:pt x="491210" y="1003300"/>
                  </a:lnTo>
                  <a:lnTo>
                    <a:pt x="535114" y="1054100"/>
                  </a:lnTo>
                  <a:lnTo>
                    <a:pt x="578104" y="1092200"/>
                  </a:lnTo>
                  <a:lnTo>
                    <a:pt x="619709" y="1143000"/>
                  </a:lnTo>
                  <a:lnTo>
                    <a:pt x="659498" y="1193800"/>
                  </a:lnTo>
                  <a:lnTo>
                    <a:pt x="697014" y="1244600"/>
                  </a:lnTo>
                  <a:lnTo>
                    <a:pt x="731812" y="1282700"/>
                  </a:lnTo>
                  <a:lnTo>
                    <a:pt x="763422" y="1320800"/>
                  </a:lnTo>
                  <a:lnTo>
                    <a:pt x="791425" y="1358900"/>
                  </a:lnTo>
                  <a:lnTo>
                    <a:pt x="815365" y="1397000"/>
                  </a:lnTo>
                  <a:lnTo>
                    <a:pt x="825842" y="1409700"/>
                  </a:lnTo>
                  <a:lnTo>
                    <a:pt x="838415" y="1397000"/>
                  </a:lnTo>
                  <a:lnTo>
                    <a:pt x="845883" y="1384300"/>
                  </a:lnTo>
                  <a:lnTo>
                    <a:pt x="865530" y="1371600"/>
                  </a:lnTo>
                  <a:lnTo>
                    <a:pt x="880567" y="1358900"/>
                  </a:lnTo>
                  <a:lnTo>
                    <a:pt x="895604" y="1346200"/>
                  </a:lnTo>
                  <a:lnTo>
                    <a:pt x="934313" y="1308100"/>
                  </a:lnTo>
                  <a:lnTo>
                    <a:pt x="979893" y="1257300"/>
                  </a:lnTo>
                  <a:lnTo>
                    <a:pt x="1030592" y="1206500"/>
                  </a:lnTo>
                  <a:lnTo>
                    <a:pt x="1084630" y="1155700"/>
                  </a:lnTo>
                  <a:lnTo>
                    <a:pt x="1140244" y="1092200"/>
                  </a:lnTo>
                  <a:lnTo>
                    <a:pt x="1138148" y="1104900"/>
                  </a:lnTo>
                  <a:lnTo>
                    <a:pt x="1124546" y="1155700"/>
                  </a:lnTo>
                  <a:lnTo>
                    <a:pt x="1111059" y="1206500"/>
                  </a:lnTo>
                  <a:lnTo>
                    <a:pt x="1097800" y="1244600"/>
                  </a:lnTo>
                  <a:lnTo>
                    <a:pt x="1084897" y="1295400"/>
                  </a:lnTo>
                  <a:lnTo>
                    <a:pt x="1072451" y="1333500"/>
                  </a:lnTo>
                  <a:lnTo>
                    <a:pt x="1060602" y="1384300"/>
                  </a:lnTo>
                  <a:lnTo>
                    <a:pt x="1057452" y="1384300"/>
                  </a:lnTo>
                  <a:lnTo>
                    <a:pt x="1048016" y="1422400"/>
                  </a:lnTo>
                  <a:lnTo>
                    <a:pt x="1043825" y="1435100"/>
                  </a:lnTo>
                  <a:lnTo>
                    <a:pt x="1052207" y="1435100"/>
                  </a:lnTo>
                  <a:lnTo>
                    <a:pt x="1095044" y="1460500"/>
                  </a:lnTo>
                  <a:lnTo>
                    <a:pt x="1139024" y="1485900"/>
                  </a:lnTo>
                  <a:lnTo>
                    <a:pt x="1183982" y="1511300"/>
                  </a:lnTo>
                  <a:lnTo>
                    <a:pt x="1276299" y="1536700"/>
                  </a:lnTo>
                  <a:lnTo>
                    <a:pt x="1469326" y="1536700"/>
                  </a:lnTo>
                  <a:lnTo>
                    <a:pt x="1519580" y="1524000"/>
                  </a:lnTo>
                  <a:lnTo>
                    <a:pt x="1543773" y="1511300"/>
                  </a:lnTo>
                  <a:lnTo>
                    <a:pt x="1567967" y="1498600"/>
                  </a:lnTo>
                  <a:lnTo>
                    <a:pt x="1614195" y="1473200"/>
                  </a:lnTo>
                  <a:lnTo>
                    <a:pt x="1657959" y="1447800"/>
                  </a:lnTo>
                  <a:lnTo>
                    <a:pt x="1698980" y="1422400"/>
                  </a:lnTo>
                  <a:lnTo>
                    <a:pt x="1736953" y="1384300"/>
                  </a:lnTo>
                  <a:lnTo>
                    <a:pt x="1771586" y="1346200"/>
                  </a:lnTo>
                  <a:lnTo>
                    <a:pt x="1802587" y="1295400"/>
                  </a:lnTo>
                  <a:lnTo>
                    <a:pt x="1830184" y="1257300"/>
                  </a:lnTo>
                  <a:lnTo>
                    <a:pt x="1852282" y="1206500"/>
                  </a:lnTo>
                  <a:lnTo>
                    <a:pt x="1869173" y="1155700"/>
                  </a:lnTo>
                  <a:lnTo>
                    <a:pt x="1881149" y="1104900"/>
                  </a:lnTo>
                  <a:lnTo>
                    <a:pt x="1888490" y="1054100"/>
                  </a:lnTo>
                  <a:lnTo>
                    <a:pt x="1891474" y="101600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gdea0f3c5d3_0_453"/>
            <p:cNvSpPr/>
            <p:nvPr/>
          </p:nvSpPr>
          <p:spPr>
            <a:xfrm>
              <a:off x="12852135" y="4830174"/>
              <a:ext cx="961390" cy="631189"/>
            </a:xfrm>
            <a:custGeom>
              <a:rect b="b" l="l" r="r" t="t"/>
              <a:pathLst>
                <a:path extrusionOk="0" h="631189" w="961390">
                  <a:moveTo>
                    <a:pt x="80277" y="0"/>
                  </a:moveTo>
                  <a:lnTo>
                    <a:pt x="51416" y="14140"/>
                  </a:lnTo>
                  <a:lnTo>
                    <a:pt x="28861" y="39353"/>
                  </a:lnTo>
                  <a:lnTo>
                    <a:pt x="15655" y="71717"/>
                  </a:lnTo>
                  <a:lnTo>
                    <a:pt x="14842" y="107306"/>
                  </a:lnTo>
                  <a:lnTo>
                    <a:pt x="29466" y="142199"/>
                  </a:lnTo>
                  <a:lnTo>
                    <a:pt x="22031" y="152025"/>
                  </a:lnTo>
                  <a:lnTo>
                    <a:pt x="15580" y="162636"/>
                  </a:lnTo>
                  <a:lnTo>
                    <a:pt x="10307" y="174033"/>
                  </a:lnTo>
                  <a:lnTo>
                    <a:pt x="6410" y="186217"/>
                  </a:lnTo>
                  <a:lnTo>
                    <a:pt x="0" y="232843"/>
                  </a:lnTo>
                  <a:lnTo>
                    <a:pt x="1563" y="277793"/>
                  </a:lnTo>
                  <a:lnTo>
                    <a:pt x="10368" y="320877"/>
                  </a:lnTo>
                  <a:lnTo>
                    <a:pt x="25681" y="361905"/>
                  </a:lnTo>
                  <a:lnTo>
                    <a:pt x="46771" y="400690"/>
                  </a:lnTo>
                  <a:lnTo>
                    <a:pt x="72903" y="437041"/>
                  </a:lnTo>
                  <a:lnTo>
                    <a:pt x="103345" y="470771"/>
                  </a:lnTo>
                  <a:lnTo>
                    <a:pt x="137365" y="501691"/>
                  </a:lnTo>
                  <a:lnTo>
                    <a:pt x="174231" y="529611"/>
                  </a:lnTo>
                  <a:lnTo>
                    <a:pt x="213208" y="554342"/>
                  </a:lnTo>
                  <a:lnTo>
                    <a:pt x="253565" y="575697"/>
                  </a:lnTo>
                  <a:lnTo>
                    <a:pt x="294569" y="593485"/>
                  </a:lnTo>
                  <a:lnTo>
                    <a:pt x="335486" y="607518"/>
                  </a:lnTo>
                  <a:lnTo>
                    <a:pt x="381711" y="618819"/>
                  </a:lnTo>
                  <a:lnTo>
                    <a:pt x="428954" y="626489"/>
                  </a:lnTo>
                  <a:lnTo>
                    <a:pt x="476837" y="630476"/>
                  </a:lnTo>
                  <a:lnTo>
                    <a:pt x="524983" y="630729"/>
                  </a:lnTo>
                  <a:lnTo>
                    <a:pt x="573012" y="627198"/>
                  </a:lnTo>
                  <a:lnTo>
                    <a:pt x="620546" y="619832"/>
                  </a:lnTo>
                  <a:lnTo>
                    <a:pt x="667207" y="608579"/>
                  </a:lnTo>
                  <a:lnTo>
                    <a:pt x="712616" y="593389"/>
                  </a:lnTo>
                  <a:lnTo>
                    <a:pt x="756394" y="574211"/>
                  </a:lnTo>
                  <a:lnTo>
                    <a:pt x="798164" y="550993"/>
                  </a:lnTo>
                  <a:lnTo>
                    <a:pt x="837547" y="523685"/>
                  </a:lnTo>
                  <a:lnTo>
                    <a:pt x="874165" y="492236"/>
                  </a:lnTo>
                  <a:lnTo>
                    <a:pt x="906502" y="455801"/>
                  </a:lnTo>
                  <a:lnTo>
                    <a:pt x="931123" y="417529"/>
                  </a:lnTo>
                  <a:lnTo>
                    <a:pt x="948274" y="378037"/>
                  </a:lnTo>
                  <a:lnTo>
                    <a:pt x="958201" y="337945"/>
                  </a:lnTo>
                  <a:lnTo>
                    <a:pt x="961150" y="297869"/>
                  </a:lnTo>
                  <a:lnTo>
                    <a:pt x="957367" y="258429"/>
                  </a:lnTo>
                  <a:lnTo>
                    <a:pt x="947099" y="220243"/>
                  </a:lnTo>
                  <a:lnTo>
                    <a:pt x="930591" y="183928"/>
                  </a:lnTo>
                  <a:lnTo>
                    <a:pt x="908090" y="150104"/>
                  </a:lnTo>
                  <a:lnTo>
                    <a:pt x="879842" y="119387"/>
                  </a:lnTo>
                  <a:lnTo>
                    <a:pt x="846092" y="92398"/>
                  </a:lnTo>
                  <a:lnTo>
                    <a:pt x="807088" y="69752"/>
                  </a:lnTo>
                  <a:lnTo>
                    <a:pt x="763076" y="52070"/>
                  </a:lnTo>
                  <a:lnTo>
                    <a:pt x="716361" y="39640"/>
                  </a:lnTo>
                  <a:lnTo>
                    <a:pt x="668832" y="33672"/>
                  </a:lnTo>
                  <a:lnTo>
                    <a:pt x="621070" y="33992"/>
                  </a:lnTo>
                  <a:lnTo>
                    <a:pt x="573657" y="40426"/>
                  </a:lnTo>
                  <a:lnTo>
                    <a:pt x="527176" y="52799"/>
                  </a:lnTo>
                  <a:lnTo>
                    <a:pt x="482208" y="70935"/>
                  </a:lnTo>
                  <a:lnTo>
                    <a:pt x="442187" y="91928"/>
                  </a:lnTo>
                  <a:lnTo>
                    <a:pt x="402559" y="113117"/>
                  </a:lnTo>
                  <a:lnTo>
                    <a:pt x="361359" y="128411"/>
                  </a:lnTo>
                  <a:lnTo>
                    <a:pt x="316622" y="131719"/>
                  </a:lnTo>
                  <a:lnTo>
                    <a:pt x="267365" y="117898"/>
                  </a:lnTo>
                  <a:lnTo>
                    <a:pt x="222824" y="90323"/>
                  </a:lnTo>
                  <a:lnTo>
                    <a:pt x="182214" y="55673"/>
                  </a:lnTo>
                  <a:lnTo>
                    <a:pt x="144747" y="20630"/>
                  </a:lnTo>
                  <a:lnTo>
                    <a:pt x="112402" y="855"/>
                  </a:lnTo>
                  <a:lnTo>
                    <a:pt x="80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gdea0f3c5d3_0_453"/>
            <p:cNvSpPr/>
            <p:nvPr/>
          </p:nvSpPr>
          <p:spPr>
            <a:xfrm>
              <a:off x="12528609" y="4695136"/>
              <a:ext cx="650875" cy="601345"/>
            </a:xfrm>
            <a:custGeom>
              <a:rect b="b" l="l" r="r" t="t"/>
              <a:pathLst>
                <a:path extrusionOk="0" h="601345" w="650875">
                  <a:moveTo>
                    <a:pt x="293905" y="0"/>
                  </a:moveTo>
                  <a:lnTo>
                    <a:pt x="250385" y="3060"/>
                  </a:lnTo>
                  <a:lnTo>
                    <a:pt x="208400" y="13414"/>
                  </a:lnTo>
                  <a:lnTo>
                    <a:pt x="168590" y="30560"/>
                  </a:lnTo>
                  <a:lnTo>
                    <a:pt x="131597" y="53994"/>
                  </a:lnTo>
                  <a:lnTo>
                    <a:pt x="98063" y="83212"/>
                  </a:lnTo>
                  <a:lnTo>
                    <a:pt x="68628" y="117713"/>
                  </a:lnTo>
                  <a:lnTo>
                    <a:pt x="43935" y="156993"/>
                  </a:lnTo>
                  <a:lnTo>
                    <a:pt x="24625" y="200548"/>
                  </a:lnTo>
                  <a:lnTo>
                    <a:pt x="11338" y="247877"/>
                  </a:lnTo>
                  <a:lnTo>
                    <a:pt x="3840" y="292361"/>
                  </a:lnTo>
                  <a:lnTo>
                    <a:pt x="0" y="336222"/>
                  </a:lnTo>
                  <a:lnTo>
                    <a:pt x="354" y="378835"/>
                  </a:lnTo>
                  <a:lnTo>
                    <a:pt x="5442" y="419578"/>
                  </a:lnTo>
                  <a:lnTo>
                    <a:pt x="15803" y="457826"/>
                  </a:lnTo>
                  <a:lnTo>
                    <a:pt x="31974" y="492956"/>
                  </a:lnTo>
                  <a:lnTo>
                    <a:pt x="54495" y="524344"/>
                  </a:lnTo>
                  <a:lnTo>
                    <a:pt x="83904" y="551367"/>
                  </a:lnTo>
                  <a:lnTo>
                    <a:pt x="120740" y="573402"/>
                  </a:lnTo>
                  <a:lnTo>
                    <a:pt x="165541" y="589823"/>
                  </a:lnTo>
                  <a:lnTo>
                    <a:pt x="218845" y="600009"/>
                  </a:lnTo>
                  <a:lnTo>
                    <a:pt x="270886" y="601286"/>
                  </a:lnTo>
                  <a:lnTo>
                    <a:pt x="322337" y="592935"/>
                  </a:lnTo>
                  <a:lnTo>
                    <a:pt x="371823" y="575544"/>
                  </a:lnTo>
                  <a:lnTo>
                    <a:pt x="417968" y="549704"/>
                  </a:lnTo>
                  <a:lnTo>
                    <a:pt x="467880" y="573808"/>
                  </a:lnTo>
                  <a:lnTo>
                    <a:pt x="520149" y="579049"/>
                  </a:lnTo>
                  <a:lnTo>
                    <a:pt x="570061" y="568569"/>
                  </a:lnTo>
                  <a:lnTo>
                    <a:pt x="612898" y="545513"/>
                  </a:lnTo>
                  <a:lnTo>
                    <a:pt x="639442" y="514760"/>
                  </a:lnTo>
                  <a:lnTo>
                    <a:pt x="650694" y="478071"/>
                  </a:lnTo>
                  <a:lnTo>
                    <a:pt x="645949" y="439571"/>
                  </a:lnTo>
                  <a:lnTo>
                    <a:pt x="624502" y="403385"/>
                  </a:lnTo>
                  <a:lnTo>
                    <a:pt x="585650" y="373638"/>
                  </a:lnTo>
                  <a:lnTo>
                    <a:pt x="545825" y="358966"/>
                  </a:lnTo>
                  <a:lnTo>
                    <a:pt x="545825" y="356870"/>
                  </a:lnTo>
                  <a:lnTo>
                    <a:pt x="552182" y="308075"/>
                  </a:lnTo>
                  <a:lnTo>
                    <a:pt x="551409" y="260285"/>
                  </a:lnTo>
                  <a:lnTo>
                    <a:pt x="543920" y="214256"/>
                  </a:lnTo>
                  <a:lnTo>
                    <a:pt x="530130" y="170743"/>
                  </a:lnTo>
                  <a:lnTo>
                    <a:pt x="510454" y="130499"/>
                  </a:lnTo>
                  <a:lnTo>
                    <a:pt x="485308" y="94279"/>
                  </a:lnTo>
                  <a:lnTo>
                    <a:pt x="455106" y="62839"/>
                  </a:lnTo>
                  <a:lnTo>
                    <a:pt x="420264" y="36932"/>
                  </a:lnTo>
                  <a:lnTo>
                    <a:pt x="381196" y="17313"/>
                  </a:lnTo>
                  <a:lnTo>
                    <a:pt x="338318" y="4736"/>
                  </a:lnTo>
                  <a:lnTo>
                    <a:pt x="293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gdea0f3c5d3_0_453"/>
            <p:cNvSpPr/>
            <p:nvPr/>
          </p:nvSpPr>
          <p:spPr>
            <a:xfrm>
              <a:off x="12512599" y="4619561"/>
              <a:ext cx="683894" cy="692785"/>
            </a:xfrm>
            <a:custGeom>
              <a:rect b="b" l="l" r="r" t="t"/>
              <a:pathLst>
                <a:path extrusionOk="0" h="692785" w="683894">
                  <a:moveTo>
                    <a:pt x="257098" y="363372"/>
                  </a:moveTo>
                  <a:lnTo>
                    <a:pt x="253885" y="355688"/>
                  </a:lnTo>
                  <a:lnTo>
                    <a:pt x="248183" y="350037"/>
                  </a:lnTo>
                  <a:lnTo>
                    <a:pt x="240766" y="346938"/>
                  </a:lnTo>
                  <a:lnTo>
                    <a:pt x="232448" y="346913"/>
                  </a:lnTo>
                  <a:lnTo>
                    <a:pt x="224764" y="350126"/>
                  </a:lnTo>
                  <a:lnTo>
                    <a:pt x="219113" y="355828"/>
                  </a:lnTo>
                  <a:lnTo>
                    <a:pt x="216001" y="363245"/>
                  </a:lnTo>
                  <a:lnTo>
                    <a:pt x="215988" y="371563"/>
                  </a:lnTo>
                  <a:lnTo>
                    <a:pt x="219189" y="379247"/>
                  </a:lnTo>
                  <a:lnTo>
                    <a:pt x="224904" y="384898"/>
                  </a:lnTo>
                  <a:lnTo>
                    <a:pt x="232308" y="388010"/>
                  </a:lnTo>
                  <a:lnTo>
                    <a:pt x="240639" y="388023"/>
                  </a:lnTo>
                  <a:lnTo>
                    <a:pt x="248310" y="384810"/>
                  </a:lnTo>
                  <a:lnTo>
                    <a:pt x="253974" y="379107"/>
                  </a:lnTo>
                  <a:lnTo>
                    <a:pt x="257073" y="371703"/>
                  </a:lnTo>
                  <a:lnTo>
                    <a:pt x="257098" y="363372"/>
                  </a:lnTo>
                  <a:close/>
                </a:path>
                <a:path extrusionOk="0" h="692785" w="683894">
                  <a:moveTo>
                    <a:pt x="683399" y="537273"/>
                  </a:moveTo>
                  <a:lnTo>
                    <a:pt x="677240" y="506780"/>
                  </a:lnTo>
                  <a:lnTo>
                    <a:pt x="662432" y="478840"/>
                  </a:lnTo>
                  <a:lnTo>
                    <a:pt x="645668" y="460794"/>
                  </a:lnTo>
                  <a:lnTo>
                    <a:pt x="645668" y="537273"/>
                  </a:lnTo>
                  <a:lnTo>
                    <a:pt x="644880" y="557212"/>
                  </a:lnTo>
                  <a:lnTo>
                    <a:pt x="629158" y="592391"/>
                  </a:lnTo>
                  <a:lnTo>
                    <a:pt x="576402" y="627430"/>
                  </a:lnTo>
                  <a:lnTo>
                    <a:pt x="531698" y="637616"/>
                  </a:lnTo>
                  <a:lnTo>
                    <a:pt x="484238" y="633260"/>
                  </a:lnTo>
                  <a:lnTo>
                    <a:pt x="438162" y="610628"/>
                  </a:lnTo>
                  <a:lnTo>
                    <a:pt x="429780" y="604342"/>
                  </a:lnTo>
                  <a:lnTo>
                    <a:pt x="421398" y="610628"/>
                  </a:lnTo>
                  <a:lnTo>
                    <a:pt x="377177" y="636143"/>
                  </a:lnTo>
                  <a:lnTo>
                    <a:pt x="330212" y="652818"/>
                  </a:lnTo>
                  <a:lnTo>
                    <a:pt x="281686" y="660438"/>
                  </a:lnTo>
                  <a:lnTo>
                    <a:pt x="232752" y="658837"/>
                  </a:lnTo>
                  <a:lnTo>
                    <a:pt x="180086" y="649008"/>
                  </a:lnTo>
                  <a:lnTo>
                    <a:pt x="135280" y="632117"/>
                  </a:lnTo>
                  <a:lnTo>
                    <a:pt x="98348" y="608139"/>
                  </a:lnTo>
                  <a:lnTo>
                    <a:pt x="69265" y="577088"/>
                  </a:lnTo>
                  <a:lnTo>
                    <a:pt x="47891" y="538861"/>
                  </a:lnTo>
                  <a:lnTo>
                    <a:pt x="34175" y="494588"/>
                  </a:lnTo>
                  <a:lnTo>
                    <a:pt x="28295" y="445046"/>
                  </a:lnTo>
                  <a:lnTo>
                    <a:pt x="28321" y="440855"/>
                  </a:lnTo>
                  <a:lnTo>
                    <a:pt x="30086" y="387946"/>
                  </a:lnTo>
                  <a:lnTo>
                    <a:pt x="39916" y="325564"/>
                  </a:lnTo>
                  <a:lnTo>
                    <a:pt x="56743" y="271106"/>
                  </a:lnTo>
                  <a:lnTo>
                    <a:pt x="81838" y="221551"/>
                  </a:lnTo>
                  <a:lnTo>
                    <a:pt x="114782" y="177901"/>
                  </a:lnTo>
                  <a:lnTo>
                    <a:pt x="155194" y="141122"/>
                  </a:lnTo>
                  <a:lnTo>
                    <a:pt x="162902" y="136321"/>
                  </a:lnTo>
                  <a:lnTo>
                    <a:pt x="174193" y="141770"/>
                  </a:lnTo>
                  <a:lnTo>
                    <a:pt x="210781" y="169519"/>
                  </a:lnTo>
                  <a:lnTo>
                    <a:pt x="302221" y="246837"/>
                  </a:lnTo>
                  <a:lnTo>
                    <a:pt x="352437" y="285584"/>
                  </a:lnTo>
                  <a:lnTo>
                    <a:pt x="402526" y="317169"/>
                  </a:lnTo>
                  <a:lnTo>
                    <a:pt x="445033" y="373341"/>
                  </a:lnTo>
                  <a:lnTo>
                    <a:pt x="491083" y="409663"/>
                  </a:lnTo>
                  <a:lnTo>
                    <a:pt x="531634" y="430657"/>
                  </a:lnTo>
                  <a:lnTo>
                    <a:pt x="537654" y="433019"/>
                  </a:lnTo>
                  <a:lnTo>
                    <a:pt x="536676" y="440855"/>
                  </a:lnTo>
                  <a:lnTo>
                    <a:pt x="580821" y="455358"/>
                  </a:lnTo>
                  <a:lnTo>
                    <a:pt x="629158" y="493776"/>
                  </a:lnTo>
                  <a:lnTo>
                    <a:pt x="645668" y="537273"/>
                  </a:lnTo>
                  <a:lnTo>
                    <a:pt x="645668" y="460794"/>
                  </a:lnTo>
                  <a:lnTo>
                    <a:pt x="610031" y="434568"/>
                  </a:lnTo>
                  <a:lnTo>
                    <a:pt x="580694" y="421982"/>
                  </a:lnTo>
                  <a:lnTo>
                    <a:pt x="585203" y="375323"/>
                  </a:lnTo>
                  <a:lnTo>
                    <a:pt x="583577" y="328853"/>
                  </a:lnTo>
                  <a:lnTo>
                    <a:pt x="575716" y="283298"/>
                  </a:lnTo>
                  <a:lnTo>
                    <a:pt x="561505" y="239344"/>
                  </a:lnTo>
                  <a:lnTo>
                    <a:pt x="540867" y="197713"/>
                  </a:lnTo>
                  <a:lnTo>
                    <a:pt x="513054" y="158826"/>
                  </a:lnTo>
                  <a:lnTo>
                    <a:pt x="480301" y="125577"/>
                  </a:lnTo>
                  <a:lnTo>
                    <a:pt x="443230" y="98564"/>
                  </a:lnTo>
                  <a:lnTo>
                    <a:pt x="427558" y="90817"/>
                  </a:lnTo>
                  <a:lnTo>
                    <a:pt x="402424" y="78384"/>
                  </a:lnTo>
                  <a:lnTo>
                    <a:pt x="358508" y="65659"/>
                  </a:lnTo>
                  <a:lnTo>
                    <a:pt x="334454" y="63119"/>
                  </a:lnTo>
                  <a:lnTo>
                    <a:pt x="317474" y="46647"/>
                  </a:lnTo>
                  <a:lnTo>
                    <a:pt x="281254" y="22606"/>
                  </a:lnTo>
                  <a:lnTo>
                    <a:pt x="244970" y="7391"/>
                  </a:lnTo>
                  <a:lnTo>
                    <a:pt x="210007" y="127"/>
                  </a:lnTo>
                  <a:lnTo>
                    <a:pt x="177774" y="0"/>
                  </a:lnTo>
                  <a:lnTo>
                    <a:pt x="149694" y="6172"/>
                  </a:lnTo>
                  <a:lnTo>
                    <a:pt x="127152" y="17805"/>
                  </a:lnTo>
                  <a:lnTo>
                    <a:pt x="111569" y="34048"/>
                  </a:lnTo>
                  <a:lnTo>
                    <a:pt x="104330" y="54089"/>
                  </a:lnTo>
                  <a:lnTo>
                    <a:pt x="106857" y="77076"/>
                  </a:lnTo>
                  <a:lnTo>
                    <a:pt x="120548" y="102158"/>
                  </a:lnTo>
                  <a:lnTo>
                    <a:pt x="138290" y="119989"/>
                  </a:lnTo>
                  <a:lnTo>
                    <a:pt x="103886" y="149669"/>
                  </a:lnTo>
                  <a:lnTo>
                    <a:pt x="72275" y="186309"/>
                  </a:lnTo>
                  <a:lnTo>
                    <a:pt x="46202" y="227469"/>
                  </a:lnTo>
                  <a:lnTo>
                    <a:pt x="26162" y="272669"/>
                  </a:lnTo>
                  <a:lnTo>
                    <a:pt x="12661" y="321373"/>
                  </a:lnTo>
                  <a:lnTo>
                    <a:pt x="3213" y="377964"/>
                  </a:lnTo>
                  <a:lnTo>
                    <a:pt x="63" y="428282"/>
                  </a:lnTo>
                  <a:lnTo>
                    <a:pt x="0" y="431419"/>
                  </a:lnTo>
                  <a:lnTo>
                    <a:pt x="2717" y="478320"/>
                  </a:lnTo>
                  <a:lnTo>
                    <a:pt x="11430" y="521970"/>
                  </a:lnTo>
                  <a:lnTo>
                    <a:pt x="25958" y="561213"/>
                  </a:lnTo>
                  <a:lnTo>
                    <a:pt x="46202" y="595960"/>
                  </a:lnTo>
                  <a:lnTo>
                    <a:pt x="80365" y="631329"/>
                  </a:lnTo>
                  <a:lnTo>
                    <a:pt x="122974" y="658837"/>
                  </a:lnTo>
                  <a:lnTo>
                    <a:pt x="173837" y="678484"/>
                  </a:lnTo>
                  <a:lnTo>
                    <a:pt x="232752" y="690283"/>
                  </a:lnTo>
                  <a:lnTo>
                    <a:pt x="266293" y="692378"/>
                  </a:lnTo>
                  <a:lnTo>
                    <a:pt x="308991" y="689267"/>
                  </a:lnTo>
                  <a:lnTo>
                    <a:pt x="351701" y="680059"/>
                  </a:lnTo>
                  <a:lnTo>
                    <a:pt x="393623" y="664959"/>
                  </a:lnTo>
                  <a:lnTo>
                    <a:pt x="402386" y="660438"/>
                  </a:lnTo>
                  <a:lnTo>
                    <a:pt x="433971" y="644169"/>
                  </a:lnTo>
                  <a:lnTo>
                    <a:pt x="477862" y="664400"/>
                  </a:lnTo>
                  <a:lnTo>
                    <a:pt x="522566" y="671258"/>
                  </a:lnTo>
                  <a:lnTo>
                    <a:pt x="565873" y="666953"/>
                  </a:lnTo>
                  <a:lnTo>
                    <a:pt x="605536" y="653694"/>
                  </a:lnTo>
                  <a:lnTo>
                    <a:pt x="621652" y="644169"/>
                  </a:lnTo>
                  <a:lnTo>
                    <a:pt x="632726" y="637616"/>
                  </a:lnTo>
                  <a:lnTo>
                    <a:pt x="639381" y="633691"/>
                  </a:lnTo>
                  <a:lnTo>
                    <a:pt x="659815" y="614197"/>
                  </a:lnTo>
                  <a:lnTo>
                    <a:pt x="673963" y="590981"/>
                  </a:lnTo>
                  <a:lnTo>
                    <a:pt x="681824" y="565010"/>
                  </a:lnTo>
                  <a:lnTo>
                    <a:pt x="683399" y="537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64" name="Google Shape;964;gdea0f3c5d3_0_45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583960" y="4915737"/>
              <a:ext cx="83841" cy="141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Google Shape;965;gdea0f3c5d3_0_453"/>
            <p:cNvSpPr/>
            <p:nvPr/>
          </p:nvSpPr>
          <p:spPr>
            <a:xfrm>
              <a:off x="12978269" y="5119340"/>
              <a:ext cx="140334" cy="41910"/>
            </a:xfrm>
            <a:custGeom>
              <a:rect b="b" l="l" r="r" t="t"/>
              <a:pathLst>
                <a:path extrusionOk="0" h="41910" w="140334">
                  <a:moveTo>
                    <a:pt x="70741" y="0"/>
                  </a:moveTo>
                  <a:lnTo>
                    <a:pt x="36058" y="5993"/>
                  </a:lnTo>
                  <a:lnTo>
                    <a:pt x="3929" y="22794"/>
                  </a:lnTo>
                  <a:lnTo>
                    <a:pt x="0" y="29802"/>
                  </a:lnTo>
                  <a:lnTo>
                    <a:pt x="2358" y="36418"/>
                  </a:lnTo>
                  <a:lnTo>
                    <a:pt x="8646" y="39890"/>
                  </a:lnTo>
                  <a:lnTo>
                    <a:pt x="16506" y="37466"/>
                  </a:lnTo>
                  <a:lnTo>
                    <a:pt x="42052" y="23645"/>
                  </a:lnTo>
                  <a:lnTo>
                    <a:pt x="69955" y="19650"/>
                  </a:lnTo>
                  <a:lnTo>
                    <a:pt x="97858" y="25086"/>
                  </a:lnTo>
                  <a:lnTo>
                    <a:pt x="123403" y="39562"/>
                  </a:lnTo>
                  <a:lnTo>
                    <a:pt x="131264" y="41658"/>
                  </a:lnTo>
                  <a:lnTo>
                    <a:pt x="137552" y="37466"/>
                  </a:lnTo>
                  <a:lnTo>
                    <a:pt x="139910" y="30130"/>
                  </a:lnTo>
                  <a:lnTo>
                    <a:pt x="135980" y="22794"/>
                  </a:lnTo>
                  <a:lnTo>
                    <a:pt x="105031" y="5403"/>
                  </a:lnTo>
                  <a:lnTo>
                    <a:pt x="70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66" name="Google Shape;966;gdea0f3c5d3_0_453"/>
          <p:cNvGrpSpPr/>
          <p:nvPr/>
        </p:nvGrpSpPr>
        <p:grpSpPr>
          <a:xfrm>
            <a:off x="11628171" y="3721061"/>
            <a:ext cx="2853029" cy="2832280"/>
            <a:chOff x="11628171" y="3721061"/>
            <a:chExt cx="2853029" cy="2832280"/>
          </a:xfrm>
        </p:grpSpPr>
        <p:sp>
          <p:nvSpPr>
            <p:cNvPr id="967" name="Google Shape;967;gdea0f3c5d3_0_453"/>
            <p:cNvSpPr/>
            <p:nvPr/>
          </p:nvSpPr>
          <p:spPr>
            <a:xfrm>
              <a:off x="12018035" y="3721061"/>
              <a:ext cx="2463165" cy="2804795"/>
            </a:xfrm>
            <a:custGeom>
              <a:rect b="b" l="l" r="r" t="t"/>
              <a:pathLst>
                <a:path extrusionOk="0" h="2804795" w="2463165">
                  <a:moveTo>
                    <a:pt x="2462822" y="6286"/>
                  </a:moveTo>
                  <a:lnTo>
                    <a:pt x="2454440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40"/>
                  </a:lnTo>
                  <a:lnTo>
                    <a:pt x="2176043" y="33540"/>
                  </a:lnTo>
                  <a:lnTo>
                    <a:pt x="102692" y="2777248"/>
                  </a:lnTo>
                  <a:lnTo>
                    <a:pt x="99491" y="2783509"/>
                  </a:lnTo>
                  <a:lnTo>
                    <a:pt x="99034" y="2789567"/>
                  </a:lnTo>
                  <a:lnTo>
                    <a:pt x="100926" y="2795232"/>
                  </a:lnTo>
                  <a:lnTo>
                    <a:pt x="104787" y="2800312"/>
                  </a:lnTo>
                  <a:lnTo>
                    <a:pt x="108991" y="2804503"/>
                  </a:lnTo>
                  <a:lnTo>
                    <a:pt x="115277" y="2804503"/>
                  </a:lnTo>
                  <a:lnTo>
                    <a:pt x="121564" y="2804503"/>
                  </a:lnTo>
                  <a:lnTo>
                    <a:pt x="125755" y="2802407"/>
                  </a:lnTo>
                  <a:lnTo>
                    <a:pt x="127850" y="2798216"/>
                  </a:lnTo>
                  <a:lnTo>
                    <a:pt x="2217013" y="33540"/>
                  </a:lnTo>
                  <a:lnTo>
                    <a:pt x="2448153" y="33540"/>
                  </a:lnTo>
                  <a:lnTo>
                    <a:pt x="2456535" y="33540"/>
                  </a:lnTo>
                  <a:lnTo>
                    <a:pt x="2462822" y="27241"/>
                  </a:lnTo>
                  <a:lnTo>
                    <a:pt x="2462822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gdea0f3c5d3_0_453"/>
            <p:cNvSpPr/>
            <p:nvPr/>
          </p:nvSpPr>
          <p:spPr>
            <a:xfrm>
              <a:off x="12223425" y="5983360"/>
              <a:ext cx="431800" cy="553084"/>
            </a:xfrm>
            <a:custGeom>
              <a:rect b="b" l="l" r="r" t="t"/>
              <a:pathLst>
                <a:path extrusionOk="0" h="553084" w="431800">
                  <a:moveTo>
                    <a:pt x="373528" y="401749"/>
                  </a:moveTo>
                  <a:lnTo>
                    <a:pt x="136260" y="401749"/>
                  </a:lnTo>
                  <a:lnTo>
                    <a:pt x="139044" y="407743"/>
                  </a:lnTo>
                  <a:lnTo>
                    <a:pt x="141238" y="413540"/>
                  </a:lnTo>
                  <a:lnTo>
                    <a:pt x="143039" y="419729"/>
                  </a:lnTo>
                  <a:lnTo>
                    <a:pt x="144643" y="426902"/>
                  </a:lnTo>
                  <a:lnTo>
                    <a:pt x="163239" y="467950"/>
                  </a:lnTo>
                  <a:lnTo>
                    <a:pt x="198838" y="500749"/>
                  </a:lnTo>
                  <a:lnTo>
                    <a:pt x="243794" y="525600"/>
                  </a:lnTo>
                  <a:lnTo>
                    <a:pt x="290460" y="542804"/>
                  </a:lnTo>
                  <a:lnTo>
                    <a:pt x="331190" y="552664"/>
                  </a:lnTo>
                  <a:lnTo>
                    <a:pt x="344243" y="507168"/>
                  </a:lnTo>
                  <a:lnTo>
                    <a:pt x="358103" y="457676"/>
                  </a:lnTo>
                  <a:lnTo>
                    <a:pt x="373528" y="401749"/>
                  </a:lnTo>
                  <a:close/>
                </a:path>
                <a:path extrusionOk="0" h="553084" w="431800">
                  <a:moveTo>
                    <a:pt x="172351" y="0"/>
                  </a:moveTo>
                  <a:lnTo>
                    <a:pt x="143072" y="13722"/>
                  </a:lnTo>
                  <a:lnTo>
                    <a:pt x="128727" y="39627"/>
                  </a:lnTo>
                  <a:lnTo>
                    <a:pt x="125780" y="62192"/>
                  </a:lnTo>
                  <a:lnTo>
                    <a:pt x="90082" y="77749"/>
                  </a:lnTo>
                  <a:lnTo>
                    <a:pt x="63423" y="104899"/>
                  </a:lnTo>
                  <a:lnTo>
                    <a:pt x="48554" y="137944"/>
                  </a:lnTo>
                  <a:lnTo>
                    <a:pt x="48227" y="171186"/>
                  </a:lnTo>
                  <a:lnTo>
                    <a:pt x="14287" y="209715"/>
                  </a:lnTo>
                  <a:lnTo>
                    <a:pt x="0" y="250224"/>
                  </a:lnTo>
                  <a:lnTo>
                    <a:pt x="1918" y="290586"/>
                  </a:lnTo>
                  <a:lnTo>
                    <a:pt x="16596" y="328675"/>
                  </a:lnTo>
                  <a:lnTo>
                    <a:pt x="40588" y="362364"/>
                  </a:lnTo>
                  <a:lnTo>
                    <a:pt x="70445" y="389527"/>
                  </a:lnTo>
                  <a:lnTo>
                    <a:pt x="102723" y="408037"/>
                  </a:lnTo>
                  <a:lnTo>
                    <a:pt x="111795" y="410002"/>
                  </a:lnTo>
                  <a:lnTo>
                    <a:pt x="120277" y="409609"/>
                  </a:lnTo>
                  <a:lnTo>
                    <a:pt x="128367" y="406858"/>
                  </a:lnTo>
                  <a:lnTo>
                    <a:pt x="136260" y="401749"/>
                  </a:lnTo>
                  <a:lnTo>
                    <a:pt x="373528" y="401749"/>
                  </a:lnTo>
                  <a:lnTo>
                    <a:pt x="402321" y="296588"/>
                  </a:lnTo>
                  <a:lnTo>
                    <a:pt x="417207" y="242476"/>
                  </a:lnTo>
                  <a:lnTo>
                    <a:pt x="431800" y="190051"/>
                  </a:lnTo>
                  <a:lnTo>
                    <a:pt x="423416" y="185858"/>
                  </a:lnTo>
                  <a:lnTo>
                    <a:pt x="419224" y="181666"/>
                  </a:lnTo>
                  <a:lnTo>
                    <a:pt x="405580" y="133031"/>
                  </a:lnTo>
                  <a:lnTo>
                    <a:pt x="386929" y="88121"/>
                  </a:lnTo>
                  <a:lnTo>
                    <a:pt x="362107" y="50664"/>
                  </a:lnTo>
                  <a:lnTo>
                    <a:pt x="329948" y="24386"/>
                  </a:lnTo>
                  <a:lnTo>
                    <a:pt x="322735" y="22369"/>
                  </a:lnTo>
                  <a:lnTo>
                    <a:pt x="234772" y="22369"/>
                  </a:lnTo>
                  <a:lnTo>
                    <a:pt x="230580" y="18177"/>
                  </a:lnTo>
                  <a:lnTo>
                    <a:pt x="224293" y="16080"/>
                  </a:lnTo>
                  <a:lnTo>
                    <a:pt x="220101" y="13984"/>
                  </a:lnTo>
                  <a:lnTo>
                    <a:pt x="172351" y="0"/>
                  </a:lnTo>
                  <a:close/>
                </a:path>
                <a:path extrusionOk="0" h="553084" w="431800">
                  <a:moveTo>
                    <a:pt x="289289" y="13013"/>
                  </a:moveTo>
                  <a:lnTo>
                    <a:pt x="238965" y="20272"/>
                  </a:lnTo>
                  <a:lnTo>
                    <a:pt x="236869" y="20272"/>
                  </a:lnTo>
                  <a:lnTo>
                    <a:pt x="234772" y="22369"/>
                  </a:lnTo>
                  <a:lnTo>
                    <a:pt x="322735" y="22369"/>
                  </a:lnTo>
                  <a:lnTo>
                    <a:pt x="289289" y="13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gdea0f3c5d3_0_453"/>
            <p:cNvSpPr/>
            <p:nvPr/>
          </p:nvSpPr>
          <p:spPr>
            <a:xfrm>
              <a:off x="12203567" y="5964062"/>
              <a:ext cx="468629" cy="589279"/>
            </a:xfrm>
            <a:custGeom>
              <a:rect b="b" l="l" r="r" t="t"/>
              <a:pathLst>
                <a:path extrusionOk="0" h="589279" w="468629">
                  <a:moveTo>
                    <a:pt x="179177" y="441999"/>
                  </a:moveTo>
                  <a:lnTo>
                    <a:pt x="145641" y="441999"/>
                  </a:lnTo>
                  <a:lnTo>
                    <a:pt x="147672" y="444030"/>
                  </a:lnTo>
                  <a:lnTo>
                    <a:pt x="147737" y="448287"/>
                  </a:lnTo>
                  <a:lnTo>
                    <a:pt x="163214" y="487646"/>
                  </a:lnTo>
                  <a:lnTo>
                    <a:pt x="191909" y="520018"/>
                  </a:lnTo>
                  <a:lnTo>
                    <a:pt x="229220" y="545753"/>
                  </a:lnTo>
                  <a:lnTo>
                    <a:pt x="270549" y="565199"/>
                  </a:lnTo>
                  <a:lnTo>
                    <a:pt x="311295" y="578707"/>
                  </a:lnTo>
                  <a:lnTo>
                    <a:pt x="361532" y="588721"/>
                  </a:lnTo>
                  <a:lnTo>
                    <a:pt x="365724" y="578241"/>
                  </a:lnTo>
                  <a:lnTo>
                    <a:pt x="373044" y="553088"/>
                  </a:lnTo>
                  <a:lnTo>
                    <a:pt x="338475" y="553088"/>
                  </a:lnTo>
                  <a:lnTo>
                    <a:pt x="288531" y="537794"/>
                  </a:lnTo>
                  <a:lnTo>
                    <a:pt x="239176" y="514050"/>
                  </a:lnTo>
                  <a:lnTo>
                    <a:pt x="199646" y="482053"/>
                  </a:lnTo>
                  <a:lnTo>
                    <a:pt x="179177" y="441999"/>
                  </a:lnTo>
                  <a:close/>
                </a:path>
                <a:path extrusionOk="0" h="589279" w="468629">
                  <a:moveTo>
                    <a:pt x="375008" y="45588"/>
                  </a:moveTo>
                  <a:lnTo>
                    <a:pt x="305725" y="45588"/>
                  </a:lnTo>
                  <a:lnTo>
                    <a:pt x="324884" y="48895"/>
                  </a:lnTo>
                  <a:lnTo>
                    <a:pt x="342667" y="56329"/>
                  </a:lnTo>
                  <a:lnTo>
                    <a:pt x="367492" y="76897"/>
                  </a:lnTo>
                  <a:lnTo>
                    <a:pt x="388780" y="107682"/>
                  </a:lnTo>
                  <a:lnTo>
                    <a:pt x="406923" y="149472"/>
                  </a:lnTo>
                  <a:lnTo>
                    <a:pt x="422316" y="203051"/>
                  </a:lnTo>
                  <a:lnTo>
                    <a:pt x="424413" y="209340"/>
                  </a:lnTo>
                  <a:lnTo>
                    <a:pt x="428605" y="213532"/>
                  </a:lnTo>
                  <a:lnTo>
                    <a:pt x="428605" y="215628"/>
                  </a:lnTo>
                  <a:lnTo>
                    <a:pt x="430701" y="215628"/>
                  </a:lnTo>
                  <a:lnTo>
                    <a:pt x="411836" y="286893"/>
                  </a:lnTo>
                  <a:lnTo>
                    <a:pt x="396560" y="343552"/>
                  </a:lnTo>
                  <a:lnTo>
                    <a:pt x="381184" y="399609"/>
                  </a:lnTo>
                  <a:lnTo>
                    <a:pt x="366109" y="453955"/>
                  </a:lnTo>
                  <a:lnTo>
                    <a:pt x="338475" y="553088"/>
                  </a:lnTo>
                  <a:lnTo>
                    <a:pt x="373044" y="553088"/>
                  </a:lnTo>
                  <a:lnTo>
                    <a:pt x="390022" y="493313"/>
                  </a:lnTo>
                  <a:lnTo>
                    <a:pt x="403587" y="444030"/>
                  </a:lnTo>
                  <a:lnTo>
                    <a:pt x="416183" y="397672"/>
                  </a:lnTo>
                  <a:lnTo>
                    <a:pt x="443276" y="297373"/>
                  </a:lnTo>
                  <a:lnTo>
                    <a:pt x="468429" y="203051"/>
                  </a:lnTo>
                  <a:lnTo>
                    <a:pt x="457949" y="196764"/>
                  </a:lnTo>
                  <a:lnTo>
                    <a:pt x="455853" y="194668"/>
                  </a:lnTo>
                  <a:lnTo>
                    <a:pt x="453757" y="194667"/>
                  </a:lnTo>
                  <a:lnTo>
                    <a:pt x="451661" y="192571"/>
                  </a:lnTo>
                  <a:lnTo>
                    <a:pt x="433976" y="135520"/>
                  </a:lnTo>
                  <a:lnTo>
                    <a:pt x="412360" y="89866"/>
                  </a:lnTo>
                  <a:lnTo>
                    <a:pt x="386815" y="55217"/>
                  </a:lnTo>
                  <a:lnTo>
                    <a:pt x="375008" y="45588"/>
                  </a:lnTo>
                  <a:close/>
                </a:path>
                <a:path extrusionOk="0" h="589279" w="468629">
                  <a:moveTo>
                    <a:pt x="193849" y="0"/>
                  </a:moveTo>
                  <a:lnTo>
                    <a:pt x="146852" y="22597"/>
                  </a:lnTo>
                  <a:lnTo>
                    <a:pt x="128872" y="66810"/>
                  </a:lnTo>
                  <a:lnTo>
                    <a:pt x="110499" y="74964"/>
                  </a:lnTo>
                  <a:lnTo>
                    <a:pt x="78469" y="100707"/>
                  </a:lnTo>
                  <a:lnTo>
                    <a:pt x="57771" y="133162"/>
                  </a:lnTo>
                  <a:lnTo>
                    <a:pt x="49190" y="166043"/>
                  </a:lnTo>
                  <a:lnTo>
                    <a:pt x="49223" y="182091"/>
                  </a:lnTo>
                  <a:lnTo>
                    <a:pt x="20763" y="213695"/>
                  </a:lnTo>
                  <a:lnTo>
                    <a:pt x="5469" y="244710"/>
                  </a:lnTo>
                  <a:lnTo>
                    <a:pt x="0" y="273760"/>
                  </a:lnTo>
                  <a:lnTo>
                    <a:pt x="1015" y="299469"/>
                  </a:lnTo>
                  <a:lnTo>
                    <a:pt x="16342" y="345877"/>
                  </a:lnTo>
                  <a:lnTo>
                    <a:pt x="43460" y="386193"/>
                  </a:lnTo>
                  <a:lnTo>
                    <a:pt x="77651" y="418256"/>
                  </a:lnTo>
                  <a:lnTo>
                    <a:pt x="114201" y="439904"/>
                  </a:lnTo>
                  <a:lnTo>
                    <a:pt x="128382" y="444095"/>
                  </a:lnTo>
                  <a:lnTo>
                    <a:pt x="136602" y="444030"/>
                  </a:lnTo>
                  <a:lnTo>
                    <a:pt x="145641" y="441999"/>
                  </a:lnTo>
                  <a:lnTo>
                    <a:pt x="179177" y="441999"/>
                  </a:lnTo>
                  <a:lnTo>
                    <a:pt x="177572" y="435384"/>
                  </a:lnTo>
                  <a:lnTo>
                    <a:pt x="175771" y="428375"/>
                  </a:lnTo>
                  <a:lnTo>
                    <a:pt x="173576" y="421367"/>
                  </a:lnTo>
                  <a:lnTo>
                    <a:pt x="171675" y="416847"/>
                  </a:lnTo>
                  <a:lnTo>
                    <a:pt x="137257" y="416847"/>
                  </a:lnTo>
                  <a:lnTo>
                    <a:pt x="130968" y="412654"/>
                  </a:lnTo>
                  <a:lnTo>
                    <a:pt x="128872" y="412654"/>
                  </a:lnTo>
                  <a:lnTo>
                    <a:pt x="98218" y="394936"/>
                  </a:lnTo>
                  <a:lnTo>
                    <a:pt x="69135" y="368376"/>
                  </a:lnTo>
                  <a:lnTo>
                    <a:pt x="46341" y="335134"/>
                  </a:lnTo>
                  <a:lnTo>
                    <a:pt x="34551" y="297373"/>
                  </a:lnTo>
                  <a:lnTo>
                    <a:pt x="33732" y="271434"/>
                  </a:lnTo>
                  <a:lnTo>
                    <a:pt x="40577" y="247068"/>
                  </a:lnTo>
                  <a:lnTo>
                    <a:pt x="54889" y="224274"/>
                  </a:lnTo>
                  <a:lnTo>
                    <a:pt x="76471" y="203051"/>
                  </a:lnTo>
                  <a:lnTo>
                    <a:pt x="84856" y="196764"/>
                  </a:lnTo>
                  <a:lnTo>
                    <a:pt x="82760" y="186283"/>
                  </a:lnTo>
                  <a:lnTo>
                    <a:pt x="81156" y="174592"/>
                  </a:lnTo>
                  <a:lnTo>
                    <a:pt x="82498" y="161917"/>
                  </a:lnTo>
                  <a:lnTo>
                    <a:pt x="86592" y="148850"/>
                  </a:lnTo>
                  <a:lnTo>
                    <a:pt x="117345" y="109779"/>
                  </a:lnTo>
                  <a:lnTo>
                    <a:pt x="160312" y="91962"/>
                  </a:lnTo>
                  <a:lnTo>
                    <a:pt x="158217" y="77290"/>
                  </a:lnTo>
                  <a:lnTo>
                    <a:pt x="177082" y="37466"/>
                  </a:lnTo>
                  <a:lnTo>
                    <a:pt x="199352" y="32750"/>
                  </a:lnTo>
                  <a:lnTo>
                    <a:pt x="359267" y="32750"/>
                  </a:lnTo>
                  <a:lnTo>
                    <a:pt x="357340" y="31178"/>
                  </a:lnTo>
                  <a:lnTo>
                    <a:pt x="338488" y="22793"/>
                  </a:lnTo>
                  <a:lnTo>
                    <a:pt x="254634" y="22793"/>
                  </a:lnTo>
                  <a:lnTo>
                    <a:pt x="252538" y="20697"/>
                  </a:lnTo>
                  <a:lnTo>
                    <a:pt x="248346" y="18602"/>
                  </a:lnTo>
                  <a:lnTo>
                    <a:pt x="246250" y="16506"/>
                  </a:lnTo>
                  <a:lnTo>
                    <a:pt x="217495" y="3438"/>
                  </a:lnTo>
                  <a:lnTo>
                    <a:pt x="193849" y="0"/>
                  </a:lnTo>
                  <a:close/>
                </a:path>
                <a:path extrusionOk="0" h="589279" w="468629">
                  <a:moveTo>
                    <a:pt x="162409" y="395886"/>
                  </a:moveTo>
                  <a:lnTo>
                    <a:pt x="147737" y="408463"/>
                  </a:lnTo>
                  <a:lnTo>
                    <a:pt x="137257" y="416847"/>
                  </a:lnTo>
                  <a:lnTo>
                    <a:pt x="171675" y="416847"/>
                  </a:lnTo>
                  <a:lnTo>
                    <a:pt x="170793" y="414751"/>
                  </a:lnTo>
                  <a:lnTo>
                    <a:pt x="162409" y="395886"/>
                  </a:lnTo>
                  <a:close/>
                </a:path>
                <a:path extrusionOk="0" h="589279" w="468629">
                  <a:moveTo>
                    <a:pt x="359267" y="32750"/>
                  </a:moveTo>
                  <a:lnTo>
                    <a:pt x="199352" y="32750"/>
                  </a:lnTo>
                  <a:lnTo>
                    <a:pt x="213336" y="36287"/>
                  </a:lnTo>
                  <a:lnTo>
                    <a:pt x="229482" y="43754"/>
                  </a:lnTo>
                  <a:lnTo>
                    <a:pt x="237866" y="47946"/>
                  </a:lnTo>
                  <a:lnTo>
                    <a:pt x="242058" y="52138"/>
                  </a:lnTo>
                  <a:lnTo>
                    <a:pt x="248346" y="56329"/>
                  </a:lnTo>
                  <a:lnTo>
                    <a:pt x="260923" y="52138"/>
                  </a:lnTo>
                  <a:lnTo>
                    <a:pt x="284601" y="46603"/>
                  </a:lnTo>
                  <a:lnTo>
                    <a:pt x="305725" y="45588"/>
                  </a:lnTo>
                  <a:lnTo>
                    <a:pt x="375008" y="45588"/>
                  </a:lnTo>
                  <a:lnTo>
                    <a:pt x="359267" y="32750"/>
                  </a:lnTo>
                  <a:close/>
                </a:path>
                <a:path extrusionOk="0" h="589279" w="468629">
                  <a:moveTo>
                    <a:pt x="309917" y="15982"/>
                  </a:moveTo>
                  <a:lnTo>
                    <a:pt x="283356" y="16440"/>
                  </a:lnTo>
                  <a:lnTo>
                    <a:pt x="254634" y="22793"/>
                  </a:lnTo>
                  <a:lnTo>
                    <a:pt x="338488" y="22793"/>
                  </a:lnTo>
                  <a:lnTo>
                    <a:pt x="334513" y="21025"/>
                  </a:lnTo>
                  <a:lnTo>
                    <a:pt x="309917" y="15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70" name="Google Shape;970;gdea0f3c5d3_0_45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363884" y="6005134"/>
              <a:ext cx="214415" cy="127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gdea0f3c5d3_0_45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2286327" y="6154526"/>
              <a:ext cx="77258" cy="6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gdea0f3c5d3_0_45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256038" y="6285708"/>
              <a:ext cx="114462" cy="96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Google Shape;973;gdea0f3c5d3_0_453"/>
            <p:cNvSpPr/>
            <p:nvPr/>
          </p:nvSpPr>
          <p:spPr>
            <a:xfrm>
              <a:off x="11628171" y="5270537"/>
              <a:ext cx="1320165" cy="1097279"/>
            </a:xfrm>
            <a:custGeom>
              <a:rect b="b" l="l" r="r" t="t"/>
              <a:pathLst>
                <a:path extrusionOk="0" h="1097279" w="1320165">
                  <a:moveTo>
                    <a:pt x="536054" y="14401"/>
                  </a:moveTo>
                  <a:lnTo>
                    <a:pt x="534149" y="8737"/>
                  </a:lnTo>
                  <a:lnTo>
                    <a:pt x="530288" y="3657"/>
                  </a:lnTo>
                  <a:lnTo>
                    <a:pt x="524040" y="457"/>
                  </a:lnTo>
                  <a:lnTo>
                    <a:pt x="517982" y="0"/>
                  </a:lnTo>
                  <a:lnTo>
                    <a:pt x="512305" y="1892"/>
                  </a:lnTo>
                  <a:lnTo>
                    <a:pt x="507238" y="5753"/>
                  </a:lnTo>
                  <a:lnTo>
                    <a:pt x="484517" y="34925"/>
                  </a:lnTo>
                  <a:lnTo>
                    <a:pt x="458978" y="66649"/>
                  </a:lnTo>
                  <a:lnTo>
                    <a:pt x="430707" y="100012"/>
                  </a:lnTo>
                  <a:lnTo>
                    <a:pt x="399796" y="134073"/>
                  </a:lnTo>
                  <a:lnTo>
                    <a:pt x="366331" y="167894"/>
                  </a:lnTo>
                  <a:lnTo>
                    <a:pt x="330390" y="200545"/>
                  </a:lnTo>
                  <a:lnTo>
                    <a:pt x="292061" y="231101"/>
                  </a:lnTo>
                  <a:lnTo>
                    <a:pt x="251434" y="258622"/>
                  </a:lnTo>
                  <a:lnTo>
                    <a:pt x="208584" y="282181"/>
                  </a:lnTo>
                  <a:lnTo>
                    <a:pt x="163601" y="300837"/>
                  </a:lnTo>
                  <a:lnTo>
                    <a:pt x="116586" y="313651"/>
                  </a:lnTo>
                  <a:lnTo>
                    <a:pt x="67614" y="319709"/>
                  </a:lnTo>
                  <a:lnTo>
                    <a:pt x="16764" y="318071"/>
                  </a:lnTo>
                  <a:lnTo>
                    <a:pt x="8382" y="318071"/>
                  </a:lnTo>
                  <a:lnTo>
                    <a:pt x="0" y="324358"/>
                  </a:lnTo>
                  <a:lnTo>
                    <a:pt x="0" y="341122"/>
                  </a:lnTo>
                  <a:lnTo>
                    <a:pt x="6286" y="349504"/>
                  </a:lnTo>
                  <a:lnTo>
                    <a:pt x="14668" y="349504"/>
                  </a:lnTo>
                  <a:lnTo>
                    <a:pt x="24422" y="350723"/>
                  </a:lnTo>
                  <a:lnTo>
                    <a:pt x="34582" y="351345"/>
                  </a:lnTo>
                  <a:lnTo>
                    <a:pt x="54495" y="351599"/>
                  </a:lnTo>
                  <a:lnTo>
                    <a:pt x="104749" y="348018"/>
                  </a:lnTo>
                  <a:lnTo>
                    <a:pt x="152946" y="337832"/>
                  </a:lnTo>
                  <a:lnTo>
                    <a:pt x="199034" y="321856"/>
                  </a:lnTo>
                  <a:lnTo>
                    <a:pt x="242951" y="300926"/>
                  </a:lnTo>
                  <a:lnTo>
                    <a:pt x="284657" y="275882"/>
                  </a:lnTo>
                  <a:lnTo>
                    <a:pt x="324104" y="247535"/>
                  </a:lnTo>
                  <a:lnTo>
                    <a:pt x="361226" y="216738"/>
                  </a:lnTo>
                  <a:lnTo>
                    <a:pt x="395973" y="184302"/>
                  </a:lnTo>
                  <a:lnTo>
                    <a:pt x="428307" y="151066"/>
                  </a:lnTo>
                  <a:lnTo>
                    <a:pt x="458165" y="117868"/>
                  </a:lnTo>
                  <a:lnTo>
                    <a:pt x="485495" y="85521"/>
                  </a:lnTo>
                  <a:lnTo>
                    <a:pt x="510260" y="54864"/>
                  </a:lnTo>
                  <a:lnTo>
                    <a:pt x="535597" y="20459"/>
                  </a:lnTo>
                  <a:lnTo>
                    <a:pt x="536054" y="14401"/>
                  </a:lnTo>
                  <a:close/>
                </a:path>
                <a:path extrusionOk="0" h="1097279" w="1320165">
                  <a:moveTo>
                    <a:pt x="678027" y="1038288"/>
                  </a:moveTo>
                  <a:lnTo>
                    <a:pt x="652932" y="1019340"/>
                  </a:lnTo>
                  <a:lnTo>
                    <a:pt x="608723" y="1077887"/>
                  </a:lnTo>
                  <a:lnTo>
                    <a:pt x="633806" y="1096835"/>
                  </a:lnTo>
                  <a:lnTo>
                    <a:pt x="678027" y="1038288"/>
                  </a:lnTo>
                  <a:close/>
                </a:path>
                <a:path extrusionOk="0" h="1097279" w="1320165">
                  <a:moveTo>
                    <a:pt x="931989" y="700887"/>
                  </a:moveTo>
                  <a:lnTo>
                    <a:pt x="906894" y="681939"/>
                  </a:lnTo>
                  <a:lnTo>
                    <a:pt x="846251" y="762215"/>
                  </a:lnTo>
                  <a:lnTo>
                    <a:pt x="871347" y="781164"/>
                  </a:lnTo>
                  <a:lnTo>
                    <a:pt x="931989" y="700887"/>
                  </a:lnTo>
                  <a:close/>
                </a:path>
                <a:path extrusionOk="0" h="1097279" w="1320165">
                  <a:moveTo>
                    <a:pt x="1320126" y="779907"/>
                  </a:moveTo>
                  <a:lnTo>
                    <a:pt x="1314208" y="728891"/>
                  </a:lnTo>
                  <a:lnTo>
                    <a:pt x="1312113" y="718413"/>
                  </a:lnTo>
                  <a:lnTo>
                    <a:pt x="1303718" y="714209"/>
                  </a:lnTo>
                  <a:lnTo>
                    <a:pt x="1286954" y="718413"/>
                  </a:lnTo>
                  <a:lnTo>
                    <a:pt x="1280668" y="726795"/>
                  </a:lnTo>
                  <a:lnTo>
                    <a:pt x="1282763" y="735177"/>
                  </a:lnTo>
                  <a:lnTo>
                    <a:pt x="1288300" y="768578"/>
                  </a:lnTo>
                  <a:lnTo>
                    <a:pt x="1276578" y="818883"/>
                  </a:lnTo>
                  <a:lnTo>
                    <a:pt x="1227899" y="849452"/>
                  </a:lnTo>
                  <a:lnTo>
                    <a:pt x="1187843" y="853059"/>
                  </a:lnTo>
                  <a:lnTo>
                    <a:pt x="1143355" y="847102"/>
                  </a:lnTo>
                  <a:lnTo>
                    <a:pt x="1098257" y="832091"/>
                  </a:lnTo>
                  <a:lnTo>
                    <a:pt x="1056398" y="808532"/>
                  </a:lnTo>
                  <a:lnTo>
                    <a:pt x="1050099" y="804341"/>
                  </a:lnTo>
                  <a:lnTo>
                    <a:pt x="1039622" y="806437"/>
                  </a:lnTo>
                  <a:lnTo>
                    <a:pt x="1031240" y="819023"/>
                  </a:lnTo>
                  <a:lnTo>
                    <a:pt x="1033335" y="829500"/>
                  </a:lnTo>
                  <a:lnTo>
                    <a:pt x="1039622" y="833691"/>
                  </a:lnTo>
                  <a:lnTo>
                    <a:pt x="1075093" y="853935"/>
                  </a:lnTo>
                  <a:lnTo>
                    <a:pt x="1114298" y="869848"/>
                  </a:lnTo>
                  <a:lnTo>
                    <a:pt x="1155458" y="880262"/>
                  </a:lnTo>
                  <a:lnTo>
                    <a:pt x="1196822" y="883996"/>
                  </a:lnTo>
                  <a:lnTo>
                    <a:pt x="1218730" y="882777"/>
                  </a:lnTo>
                  <a:lnTo>
                    <a:pt x="1260195" y="872502"/>
                  </a:lnTo>
                  <a:lnTo>
                    <a:pt x="1297406" y="845019"/>
                  </a:lnTo>
                  <a:lnTo>
                    <a:pt x="1312887" y="817968"/>
                  </a:lnTo>
                  <a:lnTo>
                    <a:pt x="1320126" y="779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gdea0f3c5d3_0_453"/>
            <p:cNvSpPr/>
            <p:nvPr/>
          </p:nvSpPr>
          <p:spPr>
            <a:xfrm>
              <a:off x="12653128" y="6091652"/>
              <a:ext cx="23495" cy="81914"/>
            </a:xfrm>
            <a:custGeom>
              <a:rect b="b" l="l" r="r" t="t"/>
              <a:pathLst>
                <a:path extrusionOk="0" h="81914" w="23495">
                  <a:moveTo>
                    <a:pt x="23055" y="0"/>
                  </a:moveTo>
                  <a:lnTo>
                    <a:pt x="0" y="81745"/>
                  </a:lnTo>
                  <a:lnTo>
                    <a:pt x="17979" y="19257"/>
                  </a:lnTo>
                  <a:lnTo>
                    <a:pt x="23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gdea0f3c5d3_0_453"/>
            <p:cNvSpPr/>
            <p:nvPr/>
          </p:nvSpPr>
          <p:spPr>
            <a:xfrm>
              <a:off x="12640549" y="6087479"/>
              <a:ext cx="52704" cy="90170"/>
            </a:xfrm>
            <a:custGeom>
              <a:rect b="b" l="l" r="r" t="t"/>
              <a:pathLst>
                <a:path extrusionOk="0" h="90170" w="52704">
                  <a:moveTo>
                    <a:pt x="23057" y="0"/>
                  </a:moveTo>
                  <a:lnTo>
                    <a:pt x="17096" y="19257"/>
                  </a:lnTo>
                  <a:lnTo>
                    <a:pt x="0" y="81745"/>
                  </a:lnTo>
                  <a:lnTo>
                    <a:pt x="29344" y="90128"/>
                  </a:lnTo>
                  <a:lnTo>
                    <a:pt x="34421" y="68513"/>
                  </a:lnTo>
                  <a:lnTo>
                    <a:pt x="40086" y="47684"/>
                  </a:lnTo>
                  <a:lnTo>
                    <a:pt x="46145" y="27641"/>
                  </a:lnTo>
                  <a:lnTo>
                    <a:pt x="52400" y="8384"/>
                  </a:lnTo>
                  <a:lnTo>
                    <a:pt x="230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76" name="Google Shape;976;gdea0f3c5d3_0_453"/>
          <p:cNvSpPr/>
          <p:nvPr/>
        </p:nvSpPr>
        <p:spPr>
          <a:xfrm>
            <a:off x="13220789" y="187781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395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75"/>
                </a:lnTo>
                <a:lnTo>
                  <a:pt x="245872" y="286639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7" name="Google Shape;977;gdea0f3c5d3_0_453"/>
          <p:cNvSpPr/>
          <p:nvPr/>
        </p:nvSpPr>
        <p:spPr>
          <a:xfrm>
            <a:off x="14249031" y="187730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8" name="Google Shape;978;gdea0f3c5d3_0_453"/>
          <p:cNvSpPr/>
          <p:nvPr/>
        </p:nvSpPr>
        <p:spPr>
          <a:xfrm>
            <a:off x="15277288" y="18768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96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48"/>
                </a:lnTo>
                <a:lnTo>
                  <a:pt x="143624" y="184416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9" name="Google Shape;979;gdea0f3c5d3_0_453"/>
          <p:cNvSpPr/>
          <p:nvPr/>
        </p:nvSpPr>
        <p:spPr>
          <a:xfrm>
            <a:off x="15791473" y="701014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Google Shape;980;gdea0f3c5d3_0_453"/>
          <p:cNvSpPr/>
          <p:nvPr/>
        </p:nvSpPr>
        <p:spPr>
          <a:xfrm>
            <a:off x="14763103" y="700937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1" name="Google Shape;981;gdea0f3c5d3_0_453"/>
          <p:cNvSpPr/>
          <p:nvPr/>
        </p:nvSpPr>
        <p:spPr>
          <a:xfrm>
            <a:off x="13734859" y="700988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39" y="41160"/>
                </a:moveTo>
                <a:lnTo>
                  <a:pt x="245872" y="393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277" y="143522"/>
                </a:lnTo>
                <a:lnTo>
                  <a:pt x="286639" y="4116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Google Shape;982;gdea0f3c5d3_0_453"/>
          <p:cNvSpPr/>
          <p:nvPr/>
        </p:nvSpPr>
        <p:spPr>
          <a:xfrm>
            <a:off x="13220752" y="1195120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3" name="Google Shape;983;gdea0f3c5d3_0_453"/>
          <p:cNvSpPr/>
          <p:nvPr/>
        </p:nvSpPr>
        <p:spPr>
          <a:xfrm>
            <a:off x="14249006" y="1195069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908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4" name="Google Shape;984;gdea0f3c5d3_0_453"/>
          <p:cNvSpPr/>
          <p:nvPr/>
        </p:nvSpPr>
        <p:spPr>
          <a:xfrm>
            <a:off x="15277250" y="119512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5" name="Google Shape;985;gdea0f3c5d3_0_45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291641" y="755032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gdea0f3c5d3_0_45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320016" y="754982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gdea0f3c5d3_0_45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348264" y="755032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gdea0f3c5d3_0_45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805844" y="2436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gdea0f3c5d3_0_45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834220" y="24355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gdea0f3c5d3_0_45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62467" y="243634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gdea0f3c5d3_0_45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805811" y="1266554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gdea0f3c5d3_0_45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834188" y="126662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dea0f3c5d3_0_45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862436" y="1266579"/>
            <a:ext cx="144582" cy="1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dea0f3c5d3_0_453"/>
          <p:cNvSpPr/>
          <p:nvPr/>
        </p:nvSpPr>
        <p:spPr>
          <a:xfrm>
            <a:off x="1015974" y="1709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dea0f3c5d3_0_453"/>
          <p:cNvSpPr/>
          <p:nvPr/>
        </p:nvSpPr>
        <p:spPr>
          <a:xfrm>
            <a:off x="1015999" y="30563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dea0f3c5d3_0_453"/>
          <p:cNvSpPr/>
          <p:nvPr/>
        </p:nvSpPr>
        <p:spPr>
          <a:xfrm>
            <a:off x="1015999" y="441720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dea0f3c5d3_0_453"/>
          <p:cNvSpPr txBox="1"/>
          <p:nvPr/>
        </p:nvSpPr>
        <p:spPr>
          <a:xfrm>
            <a:off x="1501975" y="1577425"/>
            <a:ext cx="1048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Nem todos os frameworks de APIs possuem geração automática de documentação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dea0f3c5d3_0_453"/>
          <p:cNvSpPr txBox="1"/>
          <p:nvPr/>
        </p:nvSpPr>
        <p:spPr>
          <a:xfrm>
            <a:off x="1502000" y="2924375"/>
            <a:ext cx="987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A documentação da API é importante para que outros desenvolvedores criem serviços conectados uns aos outros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gdea0f3c5d3_0_453"/>
          <p:cNvSpPr txBox="1"/>
          <p:nvPr/>
        </p:nvSpPr>
        <p:spPr>
          <a:xfrm>
            <a:off x="1502000" y="4285238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Criar a documentação manualmente pode ser bastante trabalhoso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dea0f3c5d3_0_453"/>
          <p:cNvSpPr/>
          <p:nvPr/>
        </p:nvSpPr>
        <p:spPr>
          <a:xfrm>
            <a:off x="1015999" y="57135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dea0f3c5d3_0_453"/>
          <p:cNvSpPr txBox="1"/>
          <p:nvPr/>
        </p:nvSpPr>
        <p:spPr>
          <a:xfrm>
            <a:off x="1502000" y="5581625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Python possui ferramentas para a criação automatizada de documentação para APIs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06" y="4286125"/>
            <a:ext cx="5964287" cy="77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/>
          <p:nvPr/>
        </p:nvSpPr>
        <p:spPr>
          <a:xfrm>
            <a:off x="11991957" y="4432328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"/>
          <p:cNvSpPr/>
          <p:nvPr/>
        </p:nvSpPr>
        <p:spPr>
          <a:xfrm>
            <a:off x="15716981" y="1976530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"/>
          <p:cNvSpPr/>
          <p:nvPr/>
        </p:nvSpPr>
        <p:spPr>
          <a:xfrm>
            <a:off x="14748063" y="3049424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"/>
          <p:cNvSpPr/>
          <p:nvPr/>
        </p:nvSpPr>
        <p:spPr>
          <a:xfrm>
            <a:off x="14036863" y="712624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43567" y="6279448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57700" y="5732008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/>
          <p:nvPr/>
        </p:nvSpPr>
        <p:spPr>
          <a:xfrm>
            <a:off x="14394167" y="7549257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/>
          <p:nvPr/>
        </p:nvSpPr>
        <p:spPr>
          <a:xfrm>
            <a:off x="13430764" y="6056504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"/>
          <p:cNvSpPr/>
          <p:nvPr/>
        </p:nvSpPr>
        <p:spPr>
          <a:xfrm>
            <a:off x="13436920" y="2155525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1"/>
                </a:moveTo>
                <a:lnTo>
                  <a:pt x="330582" y="113231"/>
                </a:lnTo>
                <a:lnTo>
                  <a:pt x="530983" y="0"/>
                </a:lnTo>
                <a:lnTo>
                  <a:pt x="613849" y="0"/>
                </a:lnTo>
                <a:lnTo>
                  <a:pt x="386230" y="128611"/>
                </a:lnTo>
                <a:close/>
              </a:path>
              <a:path extrusionOk="0" h="465455" w="614044">
                <a:moveTo>
                  <a:pt x="20156" y="335455"/>
                </a:moveTo>
                <a:lnTo>
                  <a:pt x="0" y="300022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2" y="0"/>
                </a:lnTo>
                <a:lnTo>
                  <a:pt x="330582" y="113231"/>
                </a:lnTo>
                <a:lnTo>
                  <a:pt x="386230" y="128611"/>
                </a:lnTo>
                <a:lnTo>
                  <a:pt x="350735" y="148666"/>
                </a:lnTo>
                <a:lnTo>
                  <a:pt x="370883" y="184098"/>
                </a:lnTo>
                <a:lnTo>
                  <a:pt x="315245" y="168721"/>
                </a:lnTo>
                <a:lnTo>
                  <a:pt x="20156" y="335455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1"/>
                </a:lnTo>
                <a:lnTo>
                  <a:pt x="370883" y="184098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"/>
          <p:cNvSpPr/>
          <p:nvPr/>
        </p:nvSpPr>
        <p:spPr>
          <a:xfrm>
            <a:off x="15061838" y="4502751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/>
          <p:nvPr/>
        </p:nvSpPr>
        <p:spPr>
          <a:xfrm>
            <a:off x="14217794" y="6461893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"/>
          <p:cNvSpPr/>
          <p:nvPr/>
        </p:nvSpPr>
        <p:spPr>
          <a:xfrm>
            <a:off x="13369469" y="8396380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7" name="Google Shape;17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15100811" y="7164291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551431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/>
          <p:nvPr/>
        </p:nvSpPr>
        <p:spPr>
          <a:xfrm>
            <a:off x="12682898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2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8" name="Google Shape;188;p2"/>
          <p:cNvGrpSpPr/>
          <p:nvPr/>
        </p:nvGrpSpPr>
        <p:grpSpPr>
          <a:xfrm>
            <a:off x="14237320" y="0"/>
            <a:ext cx="2018678" cy="4216175"/>
            <a:chOff x="14237320" y="0"/>
            <a:chExt cx="2018678" cy="4216175"/>
          </a:xfrm>
        </p:grpSpPr>
        <p:sp>
          <p:nvSpPr>
            <p:cNvPr id="189" name="Google Shape;189;p2"/>
            <p:cNvSpPr/>
            <p:nvPr/>
          </p:nvSpPr>
          <p:spPr>
            <a:xfrm>
              <a:off x="14874325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0" name="Google Shape;190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87080" y="7381864"/>
            <a:ext cx="4489984" cy="17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52710" y="1028700"/>
            <a:ext cx="3973115" cy="3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dea0f3c5d3_0_535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gdea0f3c5d3_0_535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8" name="Google Shape;1008;gdea0f3c5d3_0_535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Google Shape;1009;gdea0f3c5d3_0_535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0" name="Google Shape;1010;gdea0f3c5d3_0_535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1" name="Google Shape;1011;gdea0f3c5d3_0_535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2" name="Google Shape;1012;gdea0f3c5d3_0_535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3" name="Google Shape;1013;gdea0f3c5d3_0_535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4" name="Google Shape;1014;gdea0f3c5d3_0_535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5" name="Google Shape;1015;gdea0f3c5d3_0_535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6" name="Google Shape;1016;gdea0f3c5d3_0_535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7" name="Google Shape;1017;gdea0f3c5d3_0_535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8" name="Google Shape;1018;gdea0f3c5d3_0_535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9" name="Google Shape;1019;gdea0f3c5d3_0_535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0" name="Google Shape;1020;gdea0f3c5d3_0_535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1" name="Google Shape;1021;gdea0f3c5d3_0_535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2" name="Google Shape;1022;gdea0f3c5d3_0_535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3" name="Google Shape;1023;gdea0f3c5d3_0_535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61" y="243992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4" name="Google Shape;1024;gdea0f3c5d3_0_535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79"/>
                </a:lnTo>
                <a:lnTo>
                  <a:pt x="96913" y="681393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5" name="Google Shape;1025;gdea0f3c5d3_0_535"/>
          <p:cNvSpPr/>
          <p:nvPr/>
        </p:nvSpPr>
        <p:spPr>
          <a:xfrm>
            <a:off x="7176135" y="153634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36"/>
                </a:lnTo>
                <a:lnTo>
                  <a:pt x="96913" y="1104"/>
                </a:lnTo>
                <a:lnTo>
                  <a:pt x="0" y="98018"/>
                </a:lnTo>
                <a:lnTo>
                  <a:pt x="243319" y="341363"/>
                </a:lnTo>
                <a:lnTo>
                  <a:pt x="203" y="584466"/>
                </a:lnTo>
                <a:lnTo>
                  <a:pt x="97116" y="681380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50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6" name="Google Shape;1026;gdea0f3c5d3_0_535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7" name="Google Shape;1027;gdea0f3c5d3_0_535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8" name="Google Shape;1028;gdea0f3c5d3_0_535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9" name="Google Shape;1029;gdea0f3c5d3_0_535"/>
          <p:cNvSpPr/>
          <p:nvPr/>
        </p:nvSpPr>
        <p:spPr>
          <a:xfrm>
            <a:off x="8398370" y="316547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58" y="244208"/>
                </a:lnTo>
                <a:lnTo>
                  <a:pt x="96913" y="850"/>
                </a:lnTo>
                <a:lnTo>
                  <a:pt x="0" y="97764"/>
                </a:lnTo>
                <a:lnTo>
                  <a:pt x="243344" y="341122"/>
                </a:lnTo>
                <a:lnTo>
                  <a:pt x="0" y="584466"/>
                </a:lnTo>
                <a:lnTo>
                  <a:pt x="96913" y="681380"/>
                </a:lnTo>
                <a:lnTo>
                  <a:pt x="340258" y="438035"/>
                </a:lnTo>
                <a:lnTo>
                  <a:pt x="584466" y="682244"/>
                </a:lnTo>
                <a:lnTo>
                  <a:pt x="681380" y="585330"/>
                </a:lnTo>
                <a:lnTo>
                  <a:pt x="437172" y="34112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" name="Google Shape;1030;gdea0f3c5d3_0_535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gdea0f3c5d3_0_535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74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2" name="Google Shape;1032;gdea0f3c5d3_0_535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3" name="Google Shape;1033;gdea0f3c5d3_0_535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74"/>
                </a:lnTo>
                <a:lnTo>
                  <a:pt x="170942" y="188747"/>
                </a:lnTo>
                <a:lnTo>
                  <a:pt x="328193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4" name="Google Shape;1034;gdea0f3c5d3_0_535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5" name="Google Shape;1035;gdea0f3c5d3_0_535"/>
          <p:cNvSpPr/>
          <p:nvPr/>
        </p:nvSpPr>
        <p:spPr>
          <a:xfrm>
            <a:off x="12233847" y="48817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02"/>
                </a:moveTo>
                <a:lnTo>
                  <a:pt x="327672" y="0"/>
                </a:lnTo>
                <a:lnTo>
                  <a:pt x="171246" y="156413"/>
                </a:lnTo>
                <a:lnTo>
                  <a:pt x="16014" y="1168"/>
                </a:lnTo>
                <a:lnTo>
                  <a:pt x="0" y="17183"/>
                </a:lnTo>
                <a:lnTo>
                  <a:pt x="155232" y="172427"/>
                </a:lnTo>
                <a:lnTo>
                  <a:pt x="0" y="327660"/>
                </a:lnTo>
                <a:lnTo>
                  <a:pt x="16014" y="343674"/>
                </a:lnTo>
                <a:lnTo>
                  <a:pt x="171246" y="188442"/>
                </a:lnTo>
                <a:lnTo>
                  <a:pt x="327672" y="344855"/>
                </a:lnTo>
                <a:lnTo>
                  <a:pt x="343687" y="328841"/>
                </a:lnTo>
                <a:lnTo>
                  <a:pt x="187261" y="172427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6" name="Google Shape;1036;gdea0f3c5d3_0_535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7" name="Google Shape;1037;gdea0f3c5d3_0_535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8" name="Google Shape;1038;gdea0f3c5d3_0_535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9" name="Google Shape;1039;gdea0f3c5d3_0_535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0" name="Google Shape;1040;gdea0f3c5d3_0_535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1" name="Google Shape;1041;gdea0f3c5d3_0_535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2" name="Google Shape;1042;gdea0f3c5d3_0_535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3" name="Google Shape;1043;gdea0f3c5d3_0_535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4" name="Google Shape;1044;gdea0f3c5d3_0_535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5" name="Google Shape;1045;gdea0f3c5d3_0_535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6" name="Google Shape;1046;gdea0f3c5d3_0_535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79"/>
                </a:lnTo>
                <a:lnTo>
                  <a:pt x="96913" y="681393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7" name="Google Shape;1047;gdea0f3c5d3_0_535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" name="Google Shape;1048;gdea0f3c5d3_0_535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74"/>
                </a:lnTo>
                <a:lnTo>
                  <a:pt x="170738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9" name="Google Shape;1049;gdea0f3c5d3_0_535"/>
          <p:cNvSpPr/>
          <p:nvPr/>
        </p:nvSpPr>
        <p:spPr>
          <a:xfrm>
            <a:off x="2717203" y="48817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02"/>
                </a:moveTo>
                <a:lnTo>
                  <a:pt x="327672" y="0"/>
                </a:lnTo>
                <a:lnTo>
                  <a:pt x="171246" y="156413"/>
                </a:lnTo>
                <a:lnTo>
                  <a:pt x="16014" y="1168"/>
                </a:lnTo>
                <a:lnTo>
                  <a:pt x="0" y="17183"/>
                </a:lnTo>
                <a:lnTo>
                  <a:pt x="155232" y="172427"/>
                </a:lnTo>
                <a:lnTo>
                  <a:pt x="0" y="327660"/>
                </a:lnTo>
                <a:lnTo>
                  <a:pt x="16014" y="343674"/>
                </a:lnTo>
                <a:lnTo>
                  <a:pt x="171246" y="188442"/>
                </a:lnTo>
                <a:lnTo>
                  <a:pt x="327672" y="344855"/>
                </a:lnTo>
                <a:lnTo>
                  <a:pt x="343687" y="328841"/>
                </a:lnTo>
                <a:lnTo>
                  <a:pt x="187261" y="172427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0" name="Google Shape;1050;gdea0f3c5d3_0_535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1" name="Google Shape;1051;gdea0f3c5d3_0_535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Google Shape;1052;gdea0f3c5d3_0_535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3" name="Google Shape;1053;gdea0f3c5d3_0_535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gdea0f3c5d3_0_535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5" name="Google Shape;1055;gdea0f3c5d3_0_535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6" name="Google Shape;1056;gdea0f3c5d3_0_535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7" name="Google Shape;1057;gdea0f3c5d3_0_535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8" name="Google Shape;1058;gdea0f3c5d3_0_535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9" name="Google Shape;1059;gdea0f3c5d3_0_535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31" y="437870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0" name="Google Shape;1060;gdea0f3c5d3_0_535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44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74"/>
                </a:lnTo>
                <a:lnTo>
                  <a:pt x="170929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1" name="Google Shape;1061;gdea0f3c5d3_0_535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2" name="Google Shape;1062;gdea0f3c5d3_0_535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17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83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gdea0f3c5d3_0_535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highlight>
                  <a:srgbClr val="001CE6"/>
                </a:highlight>
              </a:rPr>
              <a:t>Mãos a obra: Conhecendo o ScanAPI</a:t>
            </a:r>
            <a:endParaRPr sz="6000">
              <a:solidFill>
                <a:srgbClr val="FFFFFF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9" name="Google Shape;1069;gdea0f3c5d3_0_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9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gdea0f3c5d3_0_711"/>
          <p:cNvSpPr/>
          <p:nvPr/>
        </p:nvSpPr>
        <p:spPr>
          <a:xfrm>
            <a:off x="1016000" y="762000"/>
            <a:ext cx="24384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dea0f3c5d3_0_711"/>
          <p:cNvSpPr/>
          <p:nvPr/>
        </p:nvSpPr>
        <p:spPr>
          <a:xfrm>
            <a:off x="1485900" y="2603500"/>
            <a:ext cx="9276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800"/>
              <a:t>Crie uma API utilizando o framework de sua preferência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dea0f3c5d3_0_711"/>
          <p:cNvSpPr/>
          <p:nvPr/>
        </p:nvSpPr>
        <p:spPr>
          <a:xfrm>
            <a:off x="1485925" y="3314700"/>
            <a:ext cx="1118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800"/>
              <a:t>A API deverá receber uma requisição no método POST no seguinte formato:</a:t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    {</a:t>
            </a:r>
            <a:endParaRPr sz="20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        “valor1” : int,</a:t>
            </a:r>
            <a:endParaRPr sz="20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        “valor2” : int,</a:t>
            </a:r>
            <a:endParaRPr sz="20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        “operacao” : string</a:t>
            </a:r>
            <a:endParaRPr sz="20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    }</a:t>
            </a:r>
            <a:endParaRPr sz="2000"/>
          </a:p>
        </p:txBody>
      </p:sp>
      <p:sp>
        <p:nvSpPr>
          <p:cNvPr id="1073" name="Google Shape;1073;gdea0f3c5d3_0_711"/>
          <p:cNvSpPr/>
          <p:nvPr/>
        </p:nvSpPr>
        <p:spPr>
          <a:xfrm>
            <a:off x="1485900" y="6388100"/>
            <a:ext cx="13435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 API deverá responder com a operação matemática realizada entre os números informados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dea0f3c5d3_0_711"/>
          <p:cNvSpPr/>
          <p:nvPr/>
        </p:nvSpPr>
        <p:spPr>
          <a:xfrm>
            <a:off x="1016000" y="1752600"/>
            <a:ext cx="11802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/>
              <a:t>Crie um projeto em Python: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75" name="Google Shape;1075;gdea0f3c5d3_0_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2603483"/>
            <a:ext cx="7594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6" name="Google Shape;1076;gdea0f3c5d3_0_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6388083"/>
            <a:ext cx="7594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7" name="Google Shape;1077;gdea0f3c5d3_0_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3313783"/>
            <a:ext cx="7594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gdea0f3c5d3_0_711"/>
          <p:cNvSpPr/>
          <p:nvPr/>
        </p:nvSpPr>
        <p:spPr>
          <a:xfrm>
            <a:off x="1485900" y="7454900"/>
            <a:ext cx="8561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Crie os testes e a documentação para a API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79" name="Google Shape;1079;gdea0f3c5d3_0_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7454883"/>
            <a:ext cx="75946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dea0f3c5d3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56" y="891778"/>
            <a:ext cx="5731744" cy="64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dea0f3c5d3_0_225"/>
          <p:cNvSpPr/>
          <p:nvPr/>
        </p:nvSpPr>
        <p:spPr>
          <a:xfrm>
            <a:off x="12243308" y="8658732"/>
            <a:ext cx="612140" cy="485775"/>
          </a:xfrm>
          <a:custGeom>
            <a:rect b="b" l="l" r="r" t="t"/>
            <a:pathLst>
              <a:path extrusionOk="0" h="485775" w="612140">
                <a:moveTo>
                  <a:pt x="611987" y="87083"/>
                </a:moveTo>
                <a:lnTo>
                  <a:pt x="524903" y="0"/>
                </a:lnTo>
                <a:lnTo>
                  <a:pt x="305993" y="218909"/>
                </a:lnTo>
                <a:lnTo>
                  <a:pt x="87058" y="25"/>
                </a:lnTo>
                <a:lnTo>
                  <a:pt x="0" y="87122"/>
                </a:lnTo>
                <a:lnTo>
                  <a:pt x="218922" y="305981"/>
                </a:lnTo>
                <a:lnTo>
                  <a:pt x="39636" y="485267"/>
                </a:lnTo>
                <a:lnTo>
                  <a:pt x="115773" y="485267"/>
                </a:lnTo>
                <a:lnTo>
                  <a:pt x="138785" y="485267"/>
                </a:lnTo>
                <a:lnTo>
                  <a:pt x="213791" y="485267"/>
                </a:lnTo>
                <a:lnTo>
                  <a:pt x="306006" y="393052"/>
                </a:lnTo>
                <a:lnTo>
                  <a:pt x="398284" y="485267"/>
                </a:lnTo>
                <a:lnTo>
                  <a:pt x="475640" y="485267"/>
                </a:lnTo>
                <a:lnTo>
                  <a:pt x="498652" y="485267"/>
                </a:lnTo>
                <a:lnTo>
                  <a:pt x="572490" y="485267"/>
                </a:lnTo>
                <a:lnTo>
                  <a:pt x="393090" y="305968"/>
                </a:lnTo>
                <a:lnTo>
                  <a:pt x="611987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dea0f3c5d3_0_225"/>
          <p:cNvSpPr/>
          <p:nvPr/>
        </p:nvSpPr>
        <p:spPr>
          <a:xfrm>
            <a:off x="12242914" y="6462166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054" y="525183"/>
                </a:moveTo>
                <a:lnTo>
                  <a:pt x="393738" y="305879"/>
                </a:lnTo>
                <a:lnTo>
                  <a:pt x="612267" y="87350"/>
                </a:lnTo>
                <a:lnTo>
                  <a:pt x="525183" y="266"/>
                </a:lnTo>
                <a:lnTo>
                  <a:pt x="306654" y="218795"/>
                </a:lnTo>
                <a:lnTo>
                  <a:pt x="87871" y="0"/>
                </a:lnTo>
                <a:lnTo>
                  <a:pt x="787" y="87083"/>
                </a:lnTo>
                <a:lnTo>
                  <a:pt x="219570" y="305879"/>
                </a:lnTo>
                <a:lnTo>
                  <a:pt x="0" y="525449"/>
                </a:lnTo>
                <a:lnTo>
                  <a:pt x="87083" y="612533"/>
                </a:lnTo>
                <a:lnTo>
                  <a:pt x="306654" y="392963"/>
                </a:lnTo>
                <a:lnTo>
                  <a:pt x="525970" y="612267"/>
                </a:lnTo>
                <a:lnTo>
                  <a:pt x="61305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dea0f3c5d3_0_225"/>
          <p:cNvSpPr/>
          <p:nvPr/>
        </p:nvSpPr>
        <p:spPr>
          <a:xfrm>
            <a:off x="12242800" y="4265866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283" y="525399"/>
                </a:moveTo>
                <a:lnTo>
                  <a:pt x="393611" y="305739"/>
                </a:lnTo>
                <a:lnTo>
                  <a:pt x="612267" y="87083"/>
                </a:lnTo>
                <a:lnTo>
                  <a:pt x="525183" y="0"/>
                </a:lnTo>
                <a:lnTo>
                  <a:pt x="306527" y="218655"/>
                </a:lnTo>
                <a:lnTo>
                  <a:pt x="88099" y="215"/>
                </a:lnTo>
                <a:lnTo>
                  <a:pt x="1016" y="87299"/>
                </a:lnTo>
                <a:lnTo>
                  <a:pt x="219443" y="305739"/>
                </a:lnTo>
                <a:lnTo>
                  <a:pt x="0" y="525183"/>
                </a:lnTo>
                <a:lnTo>
                  <a:pt x="87083" y="612267"/>
                </a:lnTo>
                <a:lnTo>
                  <a:pt x="306527" y="392823"/>
                </a:lnTo>
                <a:lnTo>
                  <a:pt x="526199" y="612482"/>
                </a:lnTo>
                <a:lnTo>
                  <a:pt x="613283" y="525399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ea0f3c5d3_0_225"/>
          <p:cNvSpPr/>
          <p:nvPr/>
        </p:nvSpPr>
        <p:spPr>
          <a:xfrm>
            <a:off x="12243168" y="2069515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762" y="87083"/>
                </a:moveTo>
                <a:lnTo>
                  <a:pt x="525678" y="0"/>
                </a:lnTo>
                <a:lnTo>
                  <a:pt x="306247" y="219430"/>
                </a:lnTo>
                <a:lnTo>
                  <a:pt x="87058" y="292"/>
                </a:lnTo>
                <a:lnTo>
                  <a:pt x="0" y="87388"/>
                </a:lnTo>
                <a:lnTo>
                  <a:pt x="219163" y="306514"/>
                </a:lnTo>
                <a:lnTo>
                  <a:pt x="495" y="525183"/>
                </a:lnTo>
                <a:lnTo>
                  <a:pt x="87579" y="612267"/>
                </a:lnTo>
                <a:lnTo>
                  <a:pt x="306273" y="393573"/>
                </a:lnTo>
                <a:lnTo>
                  <a:pt x="525272" y="612482"/>
                </a:lnTo>
                <a:lnTo>
                  <a:pt x="612343" y="525386"/>
                </a:lnTo>
                <a:lnTo>
                  <a:pt x="393357" y="306489"/>
                </a:lnTo>
                <a:lnTo>
                  <a:pt x="612762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ea0f3c5d3_0_225"/>
          <p:cNvSpPr/>
          <p:nvPr/>
        </p:nvSpPr>
        <p:spPr>
          <a:xfrm>
            <a:off x="12243562" y="0"/>
            <a:ext cx="612140" cy="485775"/>
          </a:xfrm>
          <a:custGeom>
            <a:rect b="b" l="l" r="r" t="t"/>
            <a:pathLst>
              <a:path extrusionOk="0" h="485775" w="612140">
                <a:moveTo>
                  <a:pt x="612089" y="398335"/>
                </a:moveTo>
                <a:lnTo>
                  <a:pt x="393115" y="179463"/>
                </a:lnTo>
                <a:lnTo>
                  <a:pt x="572566" y="12"/>
                </a:lnTo>
                <a:lnTo>
                  <a:pt x="496468" y="12"/>
                </a:lnTo>
                <a:lnTo>
                  <a:pt x="473468" y="0"/>
                </a:lnTo>
                <a:lnTo>
                  <a:pt x="398399" y="12"/>
                </a:lnTo>
                <a:lnTo>
                  <a:pt x="306019" y="92392"/>
                </a:lnTo>
                <a:lnTo>
                  <a:pt x="213626" y="0"/>
                </a:lnTo>
                <a:lnTo>
                  <a:pt x="140982" y="0"/>
                </a:lnTo>
                <a:lnTo>
                  <a:pt x="117970" y="0"/>
                </a:lnTo>
                <a:lnTo>
                  <a:pt x="39433" y="0"/>
                </a:lnTo>
                <a:lnTo>
                  <a:pt x="218935" y="179476"/>
                </a:lnTo>
                <a:lnTo>
                  <a:pt x="0" y="398399"/>
                </a:lnTo>
                <a:lnTo>
                  <a:pt x="87083" y="485482"/>
                </a:lnTo>
                <a:lnTo>
                  <a:pt x="306031" y="266534"/>
                </a:lnTo>
                <a:lnTo>
                  <a:pt x="525018" y="485432"/>
                </a:lnTo>
                <a:lnTo>
                  <a:pt x="612089" y="398335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ea0f3c5d3_0_225"/>
          <p:cNvSpPr/>
          <p:nvPr/>
        </p:nvSpPr>
        <p:spPr>
          <a:xfrm>
            <a:off x="13339431" y="971308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33" y="87083"/>
                </a:moveTo>
                <a:lnTo>
                  <a:pt x="525449" y="0"/>
                </a:lnTo>
                <a:lnTo>
                  <a:pt x="306273" y="219176"/>
                </a:lnTo>
                <a:lnTo>
                  <a:pt x="87071" y="25"/>
                </a:lnTo>
                <a:lnTo>
                  <a:pt x="0" y="87122"/>
                </a:lnTo>
                <a:lnTo>
                  <a:pt x="219189" y="306260"/>
                </a:lnTo>
                <a:lnTo>
                  <a:pt x="266" y="525183"/>
                </a:lnTo>
                <a:lnTo>
                  <a:pt x="87350" y="612267"/>
                </a:lnTo>
                <a:lnTo>
                  <a:pt x="306298" y="393319"/>
                </a:lnTo>
                <a:lnTo>
                  <a:pt x="525284" y="612216"/>
                </a:lnTo>
                <a:lnTo>
                  <a:pt x="612343" y="525119"/>
                </a:lnTo>
                <a:lnTo>
                  <a:pt x="393382" y="306235"/>
                </a:lnTo>
                <a:lnTo>
                  <a:pt x="61253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ea0f3c5d3_0_225"/>
          <p:cNvSpPr/>
          <p:nvPr/>
        </p:nvSpPr>
        <p:spPr>
          <a:xfrm>
            <a:off x="13339267" y="3167875"/>
            <a:ext cx="613409" cy="612775"/>
          </a:xfrm>
          <a:custGeom>
            <a:rect b="b" l="l" r="r" t="t"/>
            <a:pathLst>
              <a:path extrusionOk="0" h="612775" w="613409">
                <a:moveTo>
                  <a:pt x="612813" y="87083"/>
                </a:moveTo>
                <a:lnTo>
                  <a:pt x="525729" y="0"/>
                </a:lnTo>
                <a:lnTo>
                  <a:pt x="306412" y="219316"/>
                </a:lnTo>
                <a:lnTo>
                  <a:pt x="87071" y="25"/>
                </a:lnTo>
                <a:lnTo>
                  <a:pt x="0" y="87122"/>
                </a:lnTo>
                <a:lnTo>
                  <a:pt x="219329" y="306400"/>
                </a:lnTo>
                <a:lnTo>
                  <a:pt x="546" y="525183"/>
                </a:lnTo>
                <a:lnTo>
                  <a:pt x="87630" y="612267"/>
                </a:lnTo>
                <a:lnTo>
                  <a:pt x="306438" y="393458"/>
                </a:lnTo>
                <a:lnTo>
                  <a:pt x="525284" y="612216"/>
                </a:lnTo>
                <a:lnTo>
                  <a:pt x="612355" y="525119"/>
                </a:lnTo>
                <a:lnTo>
                  <a:pt x="393522" y="306374"/>
                </a:lnTo>
                <a:lnTo>
                  <a:pt x="61281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ea0f3c5d3_0_225"/>
          <p:cNvSpPr/>
          <p:nvPr/>
        </p:nvSpPr>
        <p:spPr>
          <a:xfrm>
            <a:off x="13339116" y="5364124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054" y="525183"/>
                </a:moveTo>
                <a:lnTo>
                  <a:pt x="393611" y="305739"/>
                </a:lnTo>
                <a:lnTo>
                  <a:pt x="612267" y="87083"/>
                </a:lnTo>
                <a:lnTo>
                  <a:pt x="525183" y="0"/>
                </a:lnTo>
                <a:lnTo>
                  <a:pt x="306514" y="218668"/>
                </a:lnTo>
                <a:lnTo>
                  <a:pt x="87871" y="0"/>
                </a:lnTo>
                <a:lnTo>
                  <a:pt x="787" y="87083"/>
                </a:lnTo>
                <a:lnTo>
                  <a:pt x="219430" y="305752"/>
                </a:lnTo>
                <a:lnTo>
                  <a:pt x="0" y="525183"/>
                </a:lnTo>
                <a:lnTo>
                  <a:pt x="87083" y="612267"/>
                </a:lnTo>
                <a:lnTo>
                  <a:pt x="306527" y="392823"/>
                </a:lnTo>
                <a:lnTo>
                  <a:pt x="525970" y="612267"/>
                </a:lnTo>
                <a:lnTo>
                  <a:pt x="61305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dea0f3c5d3_0_225"/>
          <p:cNvSpPr/>
          <p:nvPr/>
        </p:nvSpPr>
        <p:spPr>
          <a:xfrm>
            <a:off x="13339205" y="7560691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130" y="525183"/>
                </a:moveTo>
                <a:lnTo>
                  <a:pt x="393636" y="305714"/>
                </a:lnTo>
                <a:lnTo>
                  <a:pt x="612267" y="87083"/>
                </a:lnTo>
                <a:lnTo>
                  <a:pt x="525183" y="0"/>
                </a:lnTo>
                <a:lnTo>
                  <a:pt x="306552" y="218630"/>
                </a:lnTo>
                <a:lnTo>
                  <a:pt x="87947" y="0"/>
                </a:lnTo>
                <a:lnTo>
                  <a:pt x="863" y="87083"/>
                </a:lnTo>
                <a:lnTo>
                  <a:pt x="219468" y="305714"/>
                </a:lnTo>
                <a:lnTo>
                  <a:pt x="0" y="525183"/>
                </a:lnTo>
                <a:lnTo>
                  <a:pt x="87083" y="612267"/>
                </a:lnTo>
                <a:lnTo>
                  <a:pt x="306552" y="392798"/>
                </a:lnTo>
                <a:lnTo>
                  <a:pt x="526046" y="612267"/>
                </a:lnTo>
                <a:lnTo>
                  <a:pt x="613130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dea0f3c5d3_0_225"/>
          <p:cNvSpPr/>
          <p:nvPr/>
        </p:nvSpPr>
        <p:spPr>
          <a:xfrm>
            <a:off x="14461642" y="8658517"/>
            <a:ext cx="612140" cy="485775"/>
          </a:xfrm>
          <a:custGeom>
            <a:rect b="b" l="l" r="r" t="t"/>
            <a:pathLst>
              <a:path extrusionOk="0" h="485775" w="612140">
                <a:moveTo>
                  <a:pt x="612000" y="87083"/>
                </a:moveTo>
                <a:lnTo>
                  <a:pt x="524916" y="0"/>
                </a:lnTo>
                <a:lnTo>
                  <a:pt x="306006" y="218909"/>
                </a:lnTo>
                <a:lnTo>
                  <a:pt x="87071" y="25"/>
                </a:lnTo>
                <a:lnTo>
                  <a:pt x="0" y="87122"/>
                </a:lnTo>
                <a:lnTo>
                  <a:pt x="218922" y="305981"/>
                </a:lnTo>
                <a:lnTo>
                  <a:pt x="39420" y="485482"/>
                </a:lnTo>
                <a:lnTo>
                  <a:pt x="115544" y="485482"/>
                </a:lnTo>
                <a:lnTo>
                  <a:pt x="138557" y="485482"/>
                </a:lnTo>
                <a:lnTo>
                  <a:pt x="213588" y="485482"/>
                </a:lnTo>
                <a:lnTo>
                  <a:pt x="306019" y="393052"/>
                </a:lnTo>
                <a:lnTo>
                  <a:pt x="398513" y="485482"/>
                </a:lnTo>
                <a:lnTo>
                  <a:pt x="475589" y="485482"/>
                </a:lnTo>
                <a:lnTo>
                  <a:pt x="498614" y="485482"/>
                </a:lnTo>
                <a:lnTo>
                  <a:pt x="572706" y="485482"/>
                </a:lnTo>
                <a:lnTo>
                  <a:pt x="393103" y="305968"/>
                </a:lnTo>
                <a:lnTo>
                  <a:pt x="612000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dea0f3c5d3_0_225"/>
          <p:cNvSpPr/>
          <p:nvPr/>
        </p:nvSpPr>
        <p:spPr>
          <a:xfrm>
            <a:off x="14461248" y="6462217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092" y="525246"/>
                </a:moveTo>
                <a:lnTo>
                  <a:pt x="393598" y="305765"/>
                </a:lnTo>
                <a:lnTo>
                  <a:pt x="612279" y="87083"/>
                </a:lnTo>
                <a:lnTo>
                  <a:pt x="525195" y="0"/>
                </a:lnTo>
                <a:lnTo>
                  <a:pt x="306514" y="218681"/>
                </a:lnTo>
                <a:lnTo>
                  <a:pt x="87896" y="50"/>
                </a:lnTo>
                <a:lnTo>
                  <a:pt x="812" y="87134"/>
                </a:lnTo>
                <a:lnTo>
                  <a:pt x="219430" y="305765"/>
                </a:lnTo>
                <a:lnTo>
                  <a:pt x="0" y="525183"/>
                </a:lnTo>
                <a:lnTo>
                  <a:pt x="87083" y="612267"/>
                </a:lnTo>
                <a:lnTo>
                  <a:pt x="306514" y="392849"/>
                </a:lnTo>
                <a:lnTo>
                  <a:pt x="526008" y="612330"/>
                </a:lnTo>
                <a:lnTo>
                  <a:pt x="613092" y="525246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ea0f3c5d3_0_225"/>
          <p:cNvSpPr/>
          <p:nvPr/>
        </p:nvSpPr>
        <p:spPr>
          <a:xfrm>
            <a:off x="14461159" y="4265866"/>
            <a:ext cx="614044" cy="612775"/>
          </a:xfrm>
          <a:custGeom>
            <a:rect b="b" l="l" r="r" t="t"/>
            <a:pathLst>
              <a:path extrusionOk="0" h="612775" w="614044">
                <a:moveTo>
                  <a:pt x="613524" y="525183"/>
                </a:moveTo>
                <a:lnTo>
                  <a:pt x="393890" y="305574"/>
                </a:lnTo>
                <a:lnTo>
                  <a:pt x="612267" y="87185"/>
                </a:lnTo>
                <a:lnTo>
                  <a:pt x="525183" y="101"/>
                </a:lnTo>
                <a:lnTo>
                  <a:pt x="306806" y="218490"/>
                </a:lnTo>
                <a:lnTo>
                  <a:pt x="88341" y="0"/>
                </a:lnTo>
                <a:lnTo>
                  <a:pt x="1257" y="87083"/>
                </a:lnTo>
                <a:lnTo>
                  <a:pt x="219722" y="305574"/>
                </a:lnTo>
                <a:lnTo>
                  <a:pt x="0" y="525297"/>
                </a:lnTo>
                <a:lnTo>
                  <a:pt x="87083" y="612381"/>
                </a:lnTo>
                <a:lnTo>
                  <a:pt x="306806" y="392658"/>
                </a:lnTo>
                <a:lnTo>
                  <a:pt x="526440" y="612267"/>
                </a:lnTo>
                <a:lnTo>
                  <a:pt x="61352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ea0f3c5d3_0_225"/>
          <p:cNvSpPr/>
          <p:nvPr/>
        </p:nvSpPr>
        <p:spPr>
          <a:xfrm>
            <a:off x="14461769" y="2069566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08" y="87083"/>
                </a:moveTo>
                <a:lnTo>
                  <a:pt x="525424" y="0"/>
                </a:lnTo>
                <a:lnTo>
                  <a:pt x="306247" y="219163"/>
                </a:lnTo>
                <a:lnTo>
                  <a:pt x="87058" y="25"/>
                </a:lnTo>
                <a:lnTo>
                  <a:pt x="0" y="87122"/>
                </a:lnTo>
                <a:lnTo>
                  <a:pt x="219176" y="306247"/>
                </a:lnTo>
                <a:lnTo>
                  <a:pt x="228" y="525183"/>
                </a:lnTo>
                <a:lnTo>
                  <a:pt x="87312" y="612267"/>
                </a:lnTo>
                <a:lnTo>
                  <a:pt x="306273" y="393319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357" y="306235"/>
                </a:lnTo>
                <a:lnTo>
                  <a:pt x="612508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dea0f3c5d3_0_225"/>
          <p:cNvSpPr/>
          <p:nvPr/>
        </p:nvSpPr>
        <p:spPr>
          <a:xfrm>
            <a:off x="14462163" y="0"/>
            <a:ext cx="612140" cy="485775"/>
          </a:xfrm>
          <a:custGeom>
            <a:rect b="b" l="l" r="r" t="t"/>
            <a:pathLst>
              <a:path extrusionOk="0" h="485775" w="612140">
                <a:moveTo>
                  <a:pt x="611835" y="398437"/>
                </a:moveTo>
                <a:lnTo>
                  <a:pt x="392823" y="179539"/>
                </a:lnTo>
                <a:lnTo>
                  <a:pt x="572350" y="0"/>
                </a:lnTo>
                <a:lnTo>
                  <a:pt x="495985" y="0"/>
                </a:lnTo>
                <a:lnTo>
                  <a:pt x="472973" y="0"/>
                </a:lnTo>
                <a:lnTo>
                  <a:pt x="398183" y="0"/>
                </a:lnTo>
                <a:lnTo>
                  <a:pt x="305727" y="92456"/>
                </a:lnTo>
                <a:lnTo>
                  <a:pt x="213258" y="0"/>
                </a:lnTo>
                <a:lnTo>
                  <a:pt x="140652" y="0"/>
                </a:lnTo>
                <a:lnTo>
                  <a:pt x="117627" y="0"/>
                </a:lnTo>
                <a:lnTo>
                  <a:pt x="39065" y="0"/>
                </a:lnTo>
                <a:lnTo>
                  <a:pt x="218643" y="179552"/>
                </a:lnTo>
                <a:lnTo>
                  <a:pt x="0" y="398195"/>
                </a:lnTo>
                <a:lnTo>
                  <a:pt x="87083" y="485279"/>
                </a:lnTo>
                <a:lnTo>
                  <a:pt x="305752" y="266611"/>
                </a:lnTo>
                <a:lnTo>
                  <a:pt x="524764" y="485533"/>
                </a:lnTo>
                <a:lnTo>
                  <a:pt x="611835" y="398437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dea0f3c5d3_0_225"/>
          <p:cNvSpPr/>
          <p:nvPr/>
        </p:nvSpPr>
        <p:spPr>
          <a:xfrm>
            <a:off x="15557780" y="971359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33" y="87083"/>
                </a:moveTo>
                <a:lnTo>
                  <a:pt x="525449" y="0"/>
                </a:lnTo>
                <a:lnTo>
                  <a:pt x="306273" y="219176"/>
                </a:lnTo>
                <a:lnTo>
                  <a:pt x="87071" y="25"/>
                </a:lnTo>
                <a:lnTo>
                  <a:pt x="0" y="87122"/>
                </a:lnTo>
                <a:lnTo>
                  <a:pt x="219189" y="306260"/>
                </a:lnTo>
                <a:lnTo>
                  <a:pt x="254" y="525195"/>
                </a:lnTo>
                <a:lnTo>
                  <a:pt x="87337" y="612279"/>
                </a:lnTo>
                <a:lnTo>
                  <a:pt x="306285" y="393331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369" y="306247"/>
                </a:lnTo>
                <a:lnTo>
                  <a:pt x="61253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dea0f3c5d3_0_225"/>
          <p:cNvSpPr/>
          <p:nvPr/>
        </p:nvSpPr>
        <p:spPr>
          <a:xfrm>
            <a:off x="15557614" y="3167659"/>
            <a:ext cx="613409" cy="612775"/>
          </a:xfrm>
          <a:custGeom>
            <a:rect b="b" l="l" r="r" t="t"/>
            <a:pathLst>
              <a:path extrusionOk="0" h="612775" w="613409">
                <a:moveTo>
                  <a:pt x="612787" y="87083"/>
                </a:moveTo>
                <a:lnTo>
                  <a:pt x="525703" y="0"/>
                </a:lnTo>
                <a:lnTo>
                  <a:pt x="306400" y="219316"/>
                </a:lnTo>
                <a:lnTo>
                  <a:pt x="87071" y="25"/>
                </a:lnTo>
                <a:lnTo>
                  <a:pt x="0" y="87122"/>
                </a:lnTo>
                <a:lnTo>
                  <a:pt x="219316" y="306400"/>
                </a:lnTo>
                <a:lnTo>
                  <a:pt x="520" y="525195"/>
                </a:lnTo>
                <a:lnTo>
                  <a:pt x="87604" y="612279"/>
                </a:lnTo>
                <a:lnTo>
                  <a:pt x="306425" y="393458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509" y="306374"/>
                </a:lnTo>
                <a:lnTo>
                  <a:pt x="612787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ea0f3c5d3_0_225"/>
          <p:cNvSpPr/>
          <p:nvPr/>
        </p:nvSpPr>
        <p:spPr>
          <a:xfrm>
            <a:off x="15557450" y="5364225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321" y="525183"/>
                </a:moveTo>
                <a:lnTo>
                  <a:pt x="393738" y="305612"/>
                </a:lnTo>
                <a:lnTo>
                  <a:pt x="612267" y="87083"/>
                </a:lnTo>
                <a:lnTo>
                  <a:pt x="525195" y="0"/>
                </a:lnTo>
                <a:lnTo>
                  <a:pt x="306654" y="218541"/>
                </a:lnTo>
                <a:lnTo>
                  <a:pt x="88138" y="0"/>
                </a:lnTo>
                <a:lnTo>
                  <a:pt x="1054" y="87083"/>
                </a:lnTo>
                <a:lnTo>
                  <a:pt x="219570" y="305625"/>
                </a:lnTo>
                <a:lnTo>
                  <a:pt x="0" y="525183"/>
                </a:lnTo>
                <a:lnTo>
                  <a:pt x="87083" y="612267"/>
                </a:lnTo>
                <a:lnTo>
                  <a:pt x="306654" y="392696"/>
                </a:lnTo>
                <a:lnTo>
                  <a:pt x="526237" y="612267"/>
                </a:lnTo>
                <a:lnTo>
                  <a:pt x="613321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ea0f3c5d3_0_225"/>
          <p:cNvSpPr/>
          <p:nvPr/>
        </p:nvSpPr>
        <p:spPr>
          <a:xfrm>
            <a:off x="15557552" y="7560526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105" y="525183"/>
                </a:moveTo>
                <a:lnTo>
                  <a:pt x="393623" y="305727"/>
                </a:lnTo>
                <a:lnTo>
                  <a:pt x="612267" y="87083"/>
                </a:lnTo>
                <a:lnTo>
                  <a:pt x="525183" y="0"/>
                </a:lnTo>
                <a:lnTo>
                  <a:pt x="306539" y="218643"/>
                </a:lnTo>
                <a:lnTo>
                  <a:pt x="87909" y="0"/>
                </a:lnTo>
                <a:lnTo>
                  <a:pt x="838" y="87083"/>
                </a:lnTo>
                <a:lnTo>
                  <a:pt x="219456" y="305727"/>
                </a:lnTo>
                <a:lnTo>
                  <a:pt x="0" y="525183"/>
                </a:lnTo>
                <a:lnTo>
                  <a:pt x="87083" y="612267"/>
                </a:lnTo>
                <a:lnTo>
                  <a:pt x="306539" y="392811"/>
                </a:lnTo>
                <a:lnTo>
                  <a:pt x="526021" y="612267"/>
                </a:lnTo>
                <a:lnTo>
                  <a:pt x="613105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ea0f3c5d3_0_225"/>
          <p:cNvSpPr/>
          <p:nvPr/>
        </p:nvSpPr>
        <p:spPr>
          <a:xfrm>
            <a:off x="12395467" y="7712290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46" y="294436"/>
                </a:moveTo>
                <a:lnTo>
                  <a:pt x="169938" y="153428"/>
                </a:lnTo>
                <a:lnTo>
                  <a:pt x="308825" y="14541"/>
                </a:lnTo>
                <a:lnTo>
                  <a:pt x="294436" y="152"/>
                </a:lnTo>
                <a:lnTo>
                  <a:pt x="155549" y="139039"/>
                </a:lnTo>
                <a:lnTo>
                  <a:pt x="16510" y="0"/>
                </a:lnTo>
                <a:lnTo>
                  <a:pt x="2120" y="14389"/>
                </a:lnTo>
                <a:lnTo>
                  <a:pt x="141160" y="153428"/>
                </a:lnTo>
                <a:lnTo>
                  <a:pt x="0" y="294589"/>
                </a:lnTo>
                <a:lnTo>
                  <a:pt x="14389" y="308978"/>
                </a:lnTo>
                <a:lnTo>
                  <a:pt x="155549" y="167817"/>
                </a:lnTo>
                <a:lnTo>
                  <a:pt x="296557" y="308825"/>
                </a:lnTo>
                <a:lnTo>
                  <a:pt x="31094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ea0f3c5d3_0_225"/>
          <p:cNvSpPr/>
          <p:nvPr/>
        </p:nvSpPr>
        <p:spPr>
          <a:xfrm>
            <a:off x="12395352" y="5515724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21" y="294436"/>
                </a:moveTo>
                <a:lnTo>
                  <a:pt x="170053" y="153581"/>
                </a:lnTo>
                <a:lnTo>
                  <a:pt x="308825" y="14808"/>
                </a:lnTo>
                <a:lnTo>
                  <a:pt x="294436" y="419"/>
                </a:lnTo>
                <a:lnTo>
                  <a:pt x="155663" y="139192"/>
                </a:lnTo>
                <a:lnTo>
                  <a:pt x="16484" y="0"/>
                </a:lnTo>
                <a:lnTo>
                  <a:pt x="2095" y="14389"/>
                </a:lnTo>
                <a:lnTo>
                  <a:pt x="141274" y="153581"/>
                </a:lnTo>
                <a:lnTo>
                  <a:pt x="0" y="294855"/>
                </a:lnTo>
                <a:lnTo>
                  <a:pt x="14389" y="309245"/>
                </a:lnTo>
                <a:lnTo>
                  <a:pt x="155663" y="167970"/>
                </a:lnTo>
                <a:lnTo>
                  <a:pt x="296532" y="308825"/>
                </a:lnTo>
                <a:lnTo>
                  <a:pt x="310921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dea0f3c5d3_0_225"/>
          <p:cNvSpPr/>
          <p:nvPr/>
        </p:nvSpPr>
        <p:spPr>
          <a:xfrm>
            <a:off x="12395517" y="3319157"/>
            <a:ext cx="311150" cy="309879"/>
          </a:xfrm>
          <a:custGeom>
            <a:rect b="b" l="l" r="r" t="t"/>
            <a:pathLst>
              <a:path extrusionOk="0" h="309879" w="311150">
                <a:moveTo>
                  <a:pt x="310896" y="294436"/>
                </a:moveTo>
                <a:lnTo>
                  <a:pt x="170065" y="153619"/>
                </a:lnTo>
                <a:lnTo>
                  <a:pt x="308813" y="14859"/>
                </a:lnTo>
                <a:lnTo>
                  <a:pt x="294436" y="482"/>
                </a:lnTo>
                <a:lnTo>
                  <a:pt x="155689" y="139230"/>
                </a:lnTo>
                <a:lnTo>
                  <a:pt x="16459" y="0"/>
                </a:lnTo>
                <a:lnTo>
                  <a:pt x="2070" y="14389"/>
                </a:lnTo>
                <a:lnTo>
                  <a:pt x="141300" y="153619"/>
                </a:lnTo>
                <a:lnTo>
                  <a:pt x="0" y="294919"/>
                </a:lnTo>
                <a:lnTo>
                  <a:pt x="14389" y="309295"/>
                </a:lnTo>
                <a:lnTo>
                  <a:pt x="155676" y="168008"/>
                </a:lnTo>
                <a:lnTo>
                  <a:pt x="296506" y="308825"/>
                </a:lnTo>
                <a:lnTo>
                  <a:pt x="31089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dea0f3c5d3_0_225"/>
          <p:cNvSpPr/>
          <p:nvPr/>
        </p:nvSpPr>
        <p:spPr>
          <a:xfrm>
            <a:off x="12395416" y="1122590"/>
            <a:ext cx="311784" cy="309880"/>
          </a:xfrm>
          <a:custGeom>
            <a:rect b="b" l="l" r="r" t="t"/>
            <a:pathLst>
              <a:path extrusionOk="0" h="309880" w="311784">
                <a:moveTo>
                  <a:pt x="311162" y="294436"/>
                </a:moveTo>
                <a:lnTo>
                  <a:pt x="170332" y="153619"/>
                </a:lnTo>
                <a:lnTo>
                  <a:pt x="308825" y="15138"/>
                </a:lnTo>
                <a:lnTo>
                  <a:pt x="294436" y="749"/>
                </a:lnTo>
                <a:lnTo>
                  <a:pt x="155956" y="139230"/>
                </a:lnTo>
                <a:lnTo>
                  <a:pt x="16725" y="0"/>
                </a:lnTo>
                <a:lnTo>
                  <a:pt x="2336" y="14389"/>
                </a:lnTo>
                <a:lnTo>
                  <a:pt x="141566" y="153619"/>
                </a:lnTo>
                <a:lnTo>
                  <a:pt x="0" y="295186"/>
                </a:lnTo>
                <a:lnTo>
                  <a:pt x="14389" y="309562"/>
                </a:lnTo>
                <a:lnTo>
                  <a:pt x="155943" y="168008"/>
                </a:lnTo>
                <a:lnTo>
                  <a:pt x="296773" y="308825"/>
                </a:lnTo>
                <a:lnTo>
                  <a:pt x="31116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dea0f3c5d3_0_225"/>
          <p:cNvSpPr/>
          <p:nvPr/>
        </p:nvSpPr>
        <p:spPr>
          <a:xfrm>
            <a:off x="13488034" y="8810599"/>
            <a:ext cx="310515" cy="309245"/>
          </a:xfrm>
          <a:custGeom>
            <a:rect b="b" l="l" r="r" t="t"/>
            <a:pathLst>
              <a:path extrusionOk="0" h="309245" w="310515">
                <a:moveTo>
                  <a:pt x="309892" y="294436"/>
                </a:moveTo>
                <a:lnTo>
                  <a:pt x="169329" y="153885"/>
                </a:lnTo>
                <a:lnTo>
                  <a:pt x="308825" y="14389"/>
                </a:lnTo>
                <a:lnTo>
                  <a:pt x="294436" y="0"/>
                </a:lnTo>
                <a:lnTo>
                  <a:pt x="154940" y="139496"/>
                </a:lnTo>
                <a:lnTo>
                  <a:pt x="15455" y="0"/>
                </a:lnTo>
                <a:lnTo>
                  <a:pt x="1066" y="14389"/>
                </a:lnTo>
                <a:lnTo>
                  <a:pt x="140550" y="153885"/>
                </a:lnTo>
                <a:lnTo>
                  <a:pt x="0" y="294436"/>
                </a:lnTo>
                <a:lnTo>
                  <a:pt x="14389" y="308813"/>
                </a:lnTo>
                <a:lnTo>
                  <a:pt x="154940" y="168262"/>
                </a:lnTo>
                <a:lnTo>
                  <a:pt x="295503" y="308813"/>
                </a:lnTo>
                <a:lnTo>
                  <a:pt x="30989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dea0f3c5d3_0_225"/>
          <p:cNvSpPr/>
          <p:nvPr/>
        </p:nvSpPr>
        <p:spPr>
          <a:xfrm>
            <a:off x="13487895" y="6614032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97" y="294436"/>
                </a:moveTo>
                <a:lnTo>
                  <a:pt x="169481" y="153733"/>
                </a:lnTo>
                <a:lnTo>
                  <a:pt x="308825" y="14389"/>
                </a:lnTo>
                <a:lnTo>
                  <a:pt x="294436" y="0"/>
                </a:lnTo>
                <a:lnTo>
                  <a:pt x="155092" y="139344"/>
                </a:lnTo>
                <a:lnTo>
                  <a:pt x="15760" y="0"/>
                </a:lnTo>
                <a:lnTo>
                  <a:pt x="1371" y="14389"/>
                </a:lnTo>
                <a:lnTo>
                  <a:pt x="140703" y="153733"/>
                </a:lnTo>
                <a:lnTo>
                  <a:pt x="0" y="294436"/>
                </a:lnTo>
                <a:lnTo>
                  <a:pt x="14389" y="308825"/>
                </a:lnTo>
                <a:lnTo>
                  <a:pt x="155092" y="168122"/>
                </a:lnTo>
                <a:lnTo>
                  <a:pt x="295808" y="308825"/>
                </a:lnTo>
                <a:lnTo>
                  <a:pt x="310197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dea0f3c5d3_0_225"/>
          <p:cNvSpPr/>
          <p:nvPr/>
        </p:nvSpPr>
        <p:spPr>
          <a:xfrm>
            <a:off x="13487781" y="4417466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76" y="294436"/>
                </a:moveTo>
                <a:lnTo>
                  <a:pt x="169760" y="153720"/>
                </a:lnTo>
                <a:lnTo>
                  <a:pt x="308825" y="14655"/>
                </a:lnTo>
                <a:lnTo>
                  <a:pt x="294436" y="266"/>
                </a:lnTo>
                <a:lnTo>
                  <a:pt x="155371" y="139331"/>
                </a:lnTo>
                <a:lnTo>
                  <a:pt x="16040" y="0"/>
                </a:lnTo>
                <a:lnTo>
                  <a:pt x="1651" y="14389"/>
                </a:lnTo>
                <a:lnTo>
                  <a:pt x="140982" y="153720"/>
                </a:lnTo>
                <a:lnTo>
                  <a:pt x="0" y="294703"/>
                </a:lnTo>
                <a:lnTo>
                  <a:pt x="14389" y="309092"/>
                </a:lnTo>
                <a:lnTo>
                  <a:pt x="155371" y="168109"/>
                </a:lnTo>
                <a:lnTo>
                  <a:pt x="296087" y="308825"/>
                </a:lnTo>
                <a:lnTo>
                  <a:pt x="31047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dea0f3c5d3_0_225"/>
          <p:cNvSpPr/>
          <p:nvPr/>
        </p:nvSpPr>
        <p:spPr>
          <a:xfrm>
            <a:off x="13487947" y="2221178"/>
            <a:ext cx="310515" cy="309244"/>
          </a:xfrm>
          <a:custGeom>
            <a:rect b="b" l="l" r="r" t="t"/>
            <a:pathLst>
              <a:path extrusionOk="0" h="309244" w="310515">
                <a:moveTo>
                  <a:pt x="310349" y="294640"/>
                </a:moveTo>
                <a:lnTo>
                  <a:pt x="169443" y="153746"/>
                </a:lnTo>
                <a:lnTo>
                  <a:pt x="308813" y="14376"/>
                </a:lnTo>
                <a:lnTo>
                  <a:pt x="294436" y="0"/>
                </a:lnTo>
                <a:lnTo>
                  <a:pt x="155067" y="139357"/>
                </a:lnTo>
                <a:lnTo>
                  <a:pt x="15925" y="203"/>
                </a:lnTo>
                <a:lnTo>
                  <a:pt x="1536" y="14592"/>
                </a:lnTo>
                <a:lnTo>
                  <a:pt x="140677" y="153746"/>
                </a:lnTo>
                <a:lnTo>
                  <a:pt x="0" y="294424"/>
                </a:lnTo>
                <a:lnTo>
                  <a:pt x="14389" y="308813"/>
                </a:lnTo>
                <a:lnTo>
                  <a:pt x="155067" y="168135"/>
                </a:lnTo>
                <a:lnTo>
                  <a:pt x="295973" y="309029"/>
                </a:lnTo>
                <a:lnTo>
                  <a:pt x="310349" y="29464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dea0f3c5d3_0_225"/>
          <p:cNvSpPr/>
          <p:nvPr/>
        </p:nvSpPr>
        <p:spPr>
          <a:xfrm>
            <a:off x="15672995" y="8810650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ea0f3c5d3_0_225"/>
          <p:cNvSpPr/>
          <p:nvPr/>
        </p:nvSpPr>
        <p:spPr>
          <a:xfrm>
            <a:off x="15672905" y="6614083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59" y="294436"/>
                </a:moveTo>
                <a:lnTo>
                  <a:pt x="169456" y="153746"/>
                </a:lnTo>
                <a:lnTo>
                  <a:pt x="308813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59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ea0f3c5d3_0_225"/>
          <p:cNvSpPr/>
          <p:nvPr/>
        </p:nvSpPr>
        <p:spPr>
          <a:xfrm>
            <a:off x="15672995" y="4417783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235" y="294436"/>
                </a:moveTo>
                <a:lnTo>
                  <a:pt x="169506" y="153708"/>
                </a:lnTo>
                <a:lnTo>
                  <a:pt x="308825" y="14389"/>
                </a:lnTo>
                <a:lnTo>
                  <a:pt x="294436" y="0"/>
                </a:lnTo>
                <a:lnTo>
                  <a:pt x="155117" y="139319"/>
                </a:lnTo>
                <a:lnTo>
                  <a:pt x="15811" y="0"/>
                </a:lnTo>
                <a:lnTo>
                  <a:pt x="1422" y="14389"/>
                </a:lnTo>
                <a:lnTo>
                  <a:pt x="140728" y="153708"/>
                </a:lnTo>
                <a:lnTo>
                  <a:pt x="0" y="294436"/>
                </a:lnTo>
                <a:lnTo>
                  <a:pt x="14389" y="308825"/>
                </a:lnTo>
                <a:lnTo>
                  <a:pt x="155117" y="168097"/>
                </a:lnTo>
                <a:lnTo>
                  <a:pt x="295859" y="308825"/>
                </a:lnTo>
                <a:lnTo>
                  <a:pt x="310235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ea0f3c5d3_0_225"/>
          <p:cNvSpPr/>
          <p:nvPr/>
        </p:nvSpPr>
        <p:spPr>
          <a:xfrm>
            <a:off x="15672905" y="2221216"/>
            <a:ext cx="311150" cy="309244"/>
          </a:xfrm>
          <a:custGeom>
            <a:rect b="b" l="l" r="r" t="t"/>
            <a:pathLst>
              <a:path extrusionOk="0" h="309244" w="311150">
                <a:moveTo>
                  <a:pt x="310616" y="294652"/>
                </a:moveTo>
                <a:lnTo>
                  <a:pt x="169583" y="153631"/>
                </a:lnTo>
                <a:lnTo>
                  <a:pt x="308813" y="14389"/>
                </a:lnTo>
                <a:lnTo>
                  <a:pt x="294436" y="0"/>
                </a:lnTo>
                <a:lnTo>
                  <a:pt x="155194" y="139242"/>
                </a:lnTo>
                <a:lnTo>
                  <a:pt x="16179" y="215"/>
                </a:lnTo>
                <a:lnTo>
                  <a:pt x="1790" y="14605"/>
                </a:lnTo>
                <a:lnTo>
                  <a:pt x="140804" y="153631"/>
                </a:lnTo>
                <a:lnTo>
                  <a:pt x="0" y="294436"/>
                </a:lnTo>
                <a:lnTo>
                  <a:pt x="14389" y="308825"/>
                </a:lnTo>
                <a:lnTo>
                  <a:pt x="155194" y="168021"/>
                </a:lnTo>
                <a:lnTo>
                  <a:pt x="296227" y="309041"/>
                </a:lnTo>
                <a:lnTo>
                  <a:pt x="310616" y="29465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ea0f3c5d3_0_225"/>
          <p:cNvSpPr/>
          <p:nvPr/>
        </p:nvSpPr>
        <p:spPr>
          <a:xfrm>
            <a:off x="14580641" y="7712341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210" y="294436"/>
                </a:moveTo>
                <a:lnTo>
                  <a:pt x="169481" y="153720"/>
                </a:lnTo>
                <a:lnTo>
                  <a:pt x="308813" y="14389"/>
                </a:lnTo>
                <a:lnTo>
                  <a:pt x="294424" y="0"/>
                </a:lnTo>
                <a:lnTo>
                  <a:pt x="155092" y="139331"/>
                </a:lnTo>
                <a:lnTo>
                  <a:pt x="15773" y="0"/>
                </a:lnTo>
                <a:lnTo>
                  <a:pt x="1384" y="14389"/>
                </a:lnTo>
                <a:lnTo>
                  <a:pt x="140703" y="153720"/>
                </a:lnTo>
                <a:lnTo>
                  <a:pt x="0" y="294436"/>
                </a:lnTo>
                <a:lnTo>
                  <a:pt x="14376" y="308825"/>
                </a:lnTo>
                <a:lnTo>
                  <a:pt x="155092" y="168109"/>
                </a:lnTo>
                <a:lnTo>
                  <a:pt x="295821" y="308825"/>
                </a:lnTo>
                <a:lnTo>
                  <a:pt x="310210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dea0f3c5d3_0_225"/>
          <p:cNvSpPr/>
          <p:nvPr/>
        </p:nvSpPr>
        <p:spPr>
          <a:xfrm>
            <a:off x="14580514" y="5515774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dea0f3c5d3_0_225"/>
          <p:cNvSpPr/>
          <p:nvPr/>
        </p:nvSpPr>
        <p:spPr>
          <a:xfrm>
            <a:off x="14580680" y="3319474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dea0f3c5d3_0_225"/>
          <p:cNvSpPr/>
          <p:nvPr/>
        </p:nvSpPr>
        <p:spPr>
          <a:xfrm>
            <a:off x="14580514" y="1122920"/>
            <a:ext cx="310515" cy="309244"/>
          </a:xfrm>
          <a:custGeom>
            <a:rect b="b" l="l" r="r" t="t"/>
            <a:pathLst>
              <a:path extrusionOk="0" h="309244" w="310515">
                <a:moveTo>
                  <a:pt x="310502" y="294424"/>
                </a:moveTo>
                <a:lnTo>
                  <a:pt x="169633" y="153568"/>
                </a:lnTo>
                <a:lnTo>
                  <a:pt x="308825" y="14376"/>
                </a:lnTo>
                <a:lnTo>
                  <a:pt x="294436" y="0"/>
                </a:lnTo>
                <a:lnTo>
                  <a:pt x="155244" y="139192"/>
                </a:lnTo>
                <a:lnTo>
                  <a:pt x="16065" y="0"/>
                </a:lnTo>
                <a:lnTo>
                  <a:pt x="1676" y="14376"/>
                </a:lnTo>
                <a:lnTo>
                  <a:pt x="140855" y="153568"/>
                </a:lnTo>
                <a:lnTo>
                  <a:pt x="0" y="294424"/>
                </a:lnTo>
                <a:lnTo>
                  <a:pt x="14389" y="308813"/>
                </a:lnTo>
                <a:lnTo>
                  <a:pt x="155244" y="167957"/>
                </a:lnTo>
                <a:lnTo>
                  <a:pt x="296113" y="308813"/>
                </a:lnTo>
                <a:lnTo>
                  <a:pt x="310502" y="29442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dea0f3c5d3_0_225"/>
          <p:cNvSpPr/>
          <p:nvPr/>
        </p:nvSpPr>
        <p:spPr>
          <a:xfrm>
            <a:off x="13487995" y="24815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64" y="294436"/>
                </a:moveTo>
                <a:lnTo>
                  <a:pt x="169748" y="153720"/>
                </a:lnTo>
                <a:lnTo>
                  <a:pt x="308813" y="14655"/>
                </a:lnTo>
                <a:lnTo>
                  <a:pt x="294424" y="266"/>
                </a:lnTo>
                <a:lnTo>
                  <a:pt x="155359" y="139331"/>
                </a:lnTo>
                <a:lnTo>
                  <a:pt x="16040" y="0"/>
                </a:lnTo>
                <a:lnTo>
                  <a:pt x="1651" y="14389"/>
                </a:lnTo>
                <a:lnTo>
                  <a:pt x="140970" y="153720"/>
                </a:lnTo>
                <a:lnTo>
                  <a:pt x="0" y="294703"/>
                </a:lnTo>
                <a:lnTo>
                  <a:pt x="14376" y="309092"/>
                </a:lnTo>
                <a:lnTo>
                  <a:pt x="155359" y="168109"/>
                </a:lnTo>
                <a:lnTo>
                  <a:pt x="296087" y="308825"/>
                </a:lnTo>
                <a:lnTo>
                  <a:pt x="310464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dea0f3c5d3_0_225"/>
          <p:cNvSpPr/>
          <p:nvPr/>
        </p:nvSpPr>
        <p:spPr>
          <a:xfrm>
            <a:off x="15672995" y="24866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26" y="294436"/>
                </a:moveTo>
                <a:lnTo>
                  <a:pt x="169735" y="153746"/>
                </a:lnTo>
                <a:lnTo>
                  <a:pt x="308825" y="14655"/>
                </a:lnTo>
                <a:lnTo>
                  <a:pt x="294436" y="266"/>
                </a:lnTo>
                <a:lnTo>
                  <a:pt x="155346" y="139357"/>
                </a:lnTo>
                <a:lnTo>
                  <a:pt x="15989" y="0"/>
                </a:lnTo>
                <a:lnTo>
                  <a:pt x="1612" y="14389"/>
                </a:lnTo>
                <a:lnTo>
                  <a:pt x="140957" y="153746"/>
                </a:lnTo>
                <a:lnTo>
                  <a:pt x="0" y="294703"/>
                </a:lnTo>
                <a:lnTo>
                  <a:pt x="14389" y="309092"/>
                </a:lnTo>
                <a:lnTo>
                  <a:pt x="155346" y="168135"/>
                </a:lnTo>
                <a:lnTo>
                  <a:pt x="296037" y="308825"/>
                </a:lnTo>
                <a:lnTo>
                  <a:pt x="31042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dea0f3c5d3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dea0f3c5d3_0_225"/>
          <p:cNvSpPr/>
          <p:nvPr/>
        </p:nvSpPr>
        <p:spPr>
          <a:xfrm>
            <a:off x="1015974" y="2217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dea0f3c5d3_0_225"/>
          <p:cNvSpPr/>
          <p:nvPr/>
        </p:nvSpPr>
        <p:spPr>
          <a:xfrm>
            <a:off x="1015974" y="30936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dea0f3c5d3_0_225"/>
          <p:cNvSpPr/>
          <p:nvPr/>
        </p:nvSpPr>
        <p:spPr>
          <a:xfrm>
            <a:off x="1015974" y="3969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ea0f3c5d3_0_225"/>
          <p:cNvSpPr/>
          <p:nvPr/>
        </p:nvSpPr>
        <p:spPr>
          <a:xfrm>
            <a:off x="1015974" y="48843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ea0f3c5d3_0_225"/>
          <p:cNvSpPr txBox="1"/>
          <p:nvPr/>
        </p:nvSpPr>
        <p:spPr>
          <a:xfrm>
            <a:off x="1437225" y="2085425"/>
            <a:ext cx="670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Principais frameworks para construção de APIs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dea0f3c5d3_0_225"/>
          <p:cNvSpPr txBox="1"/>
          <p:nvPr/>
        </p:nvSpPr>
        <p:spPr>
          <a:xfrm>
            <a:off x="1437225" y="29617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Por que Flask ainda é tão relevante?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dea0f3c5d3_0_225"/>
          <p:cNvSpPr txBox="1"/>
          <p:nvPr/>
        </p:nvSpPr>
        <p:spPr>
          <a:xfrm>
            <a:off x="1437225" y="38380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Criando APIs com FastAPI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dea0f3c5d3_0_225"/>
          <p:cNvSpPr txBox="1"/>
          <p:nvPr/>
        </p:nvSpPr>
        <p:spPr>
          <a:xfrm>
            <a:off x="1437225" y="47524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APIs para Microsserviços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ea0f3c5d3_0_225"/>
          <p:cNvSpPr/>
          <p:nvPr/>
        </p:nvSpPr>
        <p:spPr>
          <a:xfrm>
            <a:off x="1015974" y="6692725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dea0f3c5d3_0_225"/>
          <p:cNvSpPr/>
          <p:nvPr/>
        </p:nvSpPr>
        <p:spPr>
          <a:xfrm>
            <a:off x="1015974" y="576960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dea0f3c5d3_0_225"/>
          <p:cNvSpPr txBox="1"/>
          <p:nvPr/>
        </p:nvSpPr>
        <p:spPr>
          <a:xfrm>
            <a:off x="1437225" y="5637650"/>
            <a:ext cx="7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Geração automática de documentação para APIs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dea0f3c5d3_0_225"/>
          <p:cNvSpPr txBox="1"/>
          <p:nvPr/>
        </p:nvSpPr>
        <p:spPr>
          <a:xfrm>
            <a:off x="1444350" y="6513950"/>
            <a:ext cx="293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Como testar APIs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3" name="Google Shape;2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"/>
          <p:cNvSpPr/>
          <p:nvPr/>
        </p:nvSpPr>
        <p:spPr>
          <a:xfrm>
            <a:off x="11991957" y="4432329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4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4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4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8" name="Google Shape;2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0" name="Google Shape;2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/>
          <p:nvPr/>
        </p:nvSpPr>
        <p:spPr>
          <a:xfrm>
            <a:off x="14394167" y="7549257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"/>
          <p:cNvSpPr/>
          <p:nvPr/>
        </p:nvSpPr>
        <p:spPr>
          <a:xfrm>
            <a:off x="13430764" y="6056505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4"/>
          <p:cNvSpPr/>
          <p:nvPr/>
        </p:nvSpPr>
        <p:spPr>
          <a:xfrm>
            <a:off x="13436922" y="2155526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4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1"/>
                </a:moveTo>
                <a:lnTo>
                  <a:pt x="330582" y="113232"/>
                </a:lnTo>
                <a:lnTo>
                  <a:pt x="530983" y="0"/>
                </a:lnTo>
                <a:lnTo>
                  <a:pt x="613850" y="0"/>
                </a:lnTo>
                <a:lnTo>
                  <a:pt x="386230" y="128611"/>
                </a:lnTo>
                <a:close/>
              </a:path>
              <a:path extrusionOk="0" h="465455" w="614044">
                <a:moveTo>
                  <a:pt x="20156" y="335455"/>
                </a:moveTo>
                <a:lnTo>
                  <a:pt x="0" y="300022"/>
                </a:lnTo>
                <a:lnTo>
                  <a:pt x="295093" y="133286"/>
                </a:lnTo>
                <a:lnTo>
                  <a:pt x="219298" y="0"/>
                </a:lnTo>
                <a:lnTo>
                  <a:pt x="266192" y="0"/>
                </a:lnTo>
                <a:lnTo>
                  <a:pt x="330582" y="113232"/>
                </a:lnTo>
                <a:lnTo>
                  <a:pt x="386230" y="128611"/>
                </a:lnTo>
                <a:lnTo>
                  <a:pt x="350735" y="148667"/>
                </a:lnTo>
                <a:lnTo>
                  <a:pt x="370883" y="184098"/>
                </a:lnTo>
                <a:lnTo>
                  <a:pt x="315245" y="168721"/>
                </a:lnTo>
                <a:lnTo>
                  <a:pt x="20156" y="335455"/>
                </a:lnTo>
                <a:close/>
              </a:path>
              <a:path extrusionOk="0" h="465455" w="614044">
                <a:moveTo>
                  <a:pt x="483902" y="465306"/>
                </a:moveTo>
                <a:lnTo>
                  <a:pt x="315245" y="168721"/>
                </a:lnTo>
                <a:lnTo>
                  <a:pt x="370883" y="184098"/>
                </a:lnTo>
                <a:lnTo>
                  <a:pt x="519394" y="445259"/>
                </a:lnTo>
                <a:lnTo>
                  <a:pt x="483902" y="46530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4"/>
          <p:cNvSpPr/>
          <p:nvPr/>
        </p:nvSpPr>
        <p:spPr>
          <a:xfrm>
            <a:off x="15061838" y="4502752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/>
          <p:cNvSpPr/>
          <p:nvPr/>
        </p:nvSpPr>
        <p:spPr>
          <a:xfrm>
            <a:off x="14217794" y="6461893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4"/>
          <p:cNvSpPr/>
          <p:nvPr/>
        </p:nvSpPr>
        <p:spPr>
          <a:xfrm>
            <a:off x="13369469" y="8396380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4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4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4" name="Google Shape;27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4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4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4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4"/>
          <p:cNvSpPr/>
          <p:nvPr/>
        </p:nvSpPr>
        <p:spPr>
          <a:xfrm>
            <a:off x="13937823" y="151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82" name="Google Shape;282;p4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283" name="Google Shape;283;p4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84" name="Google Shape;284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4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6" name="Google Shape;28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"/>
          <p:cNvSpPr txBox="1"/>
          <p:nvPr/>
        </p:nvSpPr>
        <p:spPr>
          <a:xfrm>
            <a:off x="1016000" y="3387463"/>
            <a:ext cx="124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Principais frameworks para construção de APIs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dea0f3c5d3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dea0f3c5d3_0_329"/>
          <p:cNvSpPr/>
          <p:nvPr/>
        </p:nvSpPr>
        <p:spPr>
          <a:xfrm>
            <a:off x="15418308" y="8658732"/>
            <a:ext cx="612140" cy="485775"/>
          </a:xfrm>
          <a:custGeom>
            <a:rect b="b" l="l" r="r" t="t"/>
            <a:pathLst>
              <a:path extrusionOk="0" h="485775" w="612140">
                <a:moveTo>
                  <a:pt x="611987" y="87083"/>
                </a:moveTo>
                <a:lnTo>
                  <a:pt x="524903" y="0"/>
                </a:lnTo>
                <a:lnTo>
                  <a:pt x="305993" y="218909"/>
                </a:lnTo>
                <a:lnTo>
                  <a:pt x="87058" y="25"/>
                </a:lnTo>
                <a:lnTo>
                  <a:pt x="0" y="87134"/>
                </a:lnTo>
                <a:lnTo>
                  <a:pt x="218909" y="305993"/>
                </a:lnTo>
                <a:lnTo>
                  <a:pt x="39636" y="485267"/>
                </a:lnTo>
                <a:lnTo>
                  <a:pt x="115773" y="485267"/>
                </a:lnTo>
                <a:lnTo>
                  <a:pt x="138785" y="485267"/>
                </a:lnTo>
                <a:lnTo>
                  <a:pt x="213804" y="485267"/>
                </a:lnTo>
                <a:lnTo>
                  <a:pt x="306019" y="393052"/>
                </a:lnTo>
                <a:lnTo>
                  <a:pt x="398284" y="485267"/>
                </a:lnTo>
                <a:lnTo>
                  <a:pt x="475627" y="485267"/>
                </a:lnTo>
                <a:lnTo>
                  <a:pt x="498652" y="485267"/>
                </a:lnTo>
                <a:lnTo>
                  <a:pt x="572477" y="485267"/>
                </a:lnTo>
                <a:lnTo>
                  <a:pt x="393103" y="305968"/>
                </a:lnTo>
                <a:lnTo>
                  <a:pt x="611987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gdea0f3c5d3_0_329"/>
          <p:cNvSpPr/>
          <p:nvPr/>
        </p:nvSpPr>
        <p:spPr>
          <a:xfrm>
            <a:off x="15417914" y="6462166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054" y="525195"/>
                </a:moveTo>
                <a:lnTo>
                  <a:pt x="393738" y="305892"/>
                </a:lnTo>
                <a:lnTo>
                  <a:pt x="612267" y="87363"/>
                </a:lnTo>
                <a:lnTo>
                  <a:pt x="525183" y="279"/>
                </a:lnTo>
                <a:lnTo>
                  <a:pt x="306654" y="218808"/>
                </a:lnTo>
                <a:lnTo>
                  <a:pt x="87871" y="0"/>
                </a:lnTo>
                <a:lnTo>
                  <a:pt x="787" y="87083"/>
                </a:lnTo>
                <a:lnTo>
                  <a:pt x="219583" y="305879"/>
                </a:lnTo>
                <a:lnTo>
                  <a:pt x="0" y="525462"/>
                </a:lnTo>
                <a:lnTo>
                  <a:pt x="87083" y="612546"/>
                </a:lnTo>
                <a:lnTo>
                  <a:pt x="306666" y="392963"/>
                </a:lnTo>
                <a:lnTo>
                  <a:pt x="525970" y="612267"/>
                </a:lnTo>
                <a:lnTo>
                  <a:pt x="613054" y="525195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gdea0f3c5d3_0_329"/>
          <p:cNvSpPr/>
          <p:nvPr/>
        </p:nvSpPr>
        <p:spPr>
          <a:xfrm>
            <a:off x="15417788" y="4265879"/>
            <a:ext cx="613409" cy="612775"/>
          </a:xfrm>
          <a:custGeom>
            <a:rect b="b" l="l" r="r" t="t"/>
            <a:pathLst>
              <a:path extrusionOk="0" h="612775" w="613409">
                <a:moveTo>
                  <a:pt x="613295" y="525399"/>
                </a:moveTo>
                <a:lnTo>
                  <a:pt x="393611" y="305739"/>
                </a:lnTo>
                <a:lnTo>
                  <a:pt x="612279" y="87083"/>
                </a:lnTo>
                <a:lnTo>
                  <a:pt x="525195" y="0"/>
                </a:lnTo>
                <a:lnTo>
                  <a:pt x="306527" y="218655"/>
                </a:lnTo>
                <a:lnTo>
                  <a:pt x="88112" y="203"/>
                </a:lnTo>
                <a:lnTo>
                  <a:pt x="1028" y="87287"/>
                </a:lnTo>
                <a:lnTo>
                  <a:pt x="219456" y="305739"/>
                </a:lnTo>
                <a:lnTo>
                  <a:pt x="0" y="525183"/>
                </a:lnTo>
                <a:lnTo>
                  <a:pt x="87083" y="612267"/>
                </a:lnTo>
                <a:lnTo>
                  <a:pt x="306527" y="392823"/>
                </a:lnTo>
                <a:lnTo>
                  <a:pt x="526211" y="612482"/>
                </a:lnTo>
                <a:lnTo>
                  <a:pt x="613295" y="525399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gdea0f3c5d3_0_329"/>
          <p:cNvSpPr/>
          <p:nvPr/>
        </p:nvSpPr>
        <p:spPr>
          <a:xfrm>
            <a:off x="15418169" y="2069515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762" y="87083"/>
                </a:moveTo>
                <a:lnTo>
                  <a:pt x="525678" y="0"/>
                </a:lnTo>
                <a:lnTo>
                  <a:pt x="306247" y="219430"/>
                </a:lnTo>
                <a:lnTo>
                  <a:pt x="87058" y="292"/>
                </a:lnTo>
                <a:lnTo>
                  <a:pt x="0" y="87388"/>
                </a:lnTo>
                <a:lnTo>
                  <a:pt x="219176" y="306514"/>
                </a:lnTo>
                <a:lnTo>
                  <a:pt x="495" y="525195"/>
                </a:lnTo>
                <a:lnTo>
                  <a:pt x="87579" y="612279"/>
                </a:lnTo>
                <a:lnTo>
                  <a:pt x="306273" y="393585"/>
                </a:lnTo>
                <a:lnTo>
                  <a:pt x="525272" y="612482"/>
                </a:lnTo>
                <a:lnTo>
                  <a:pt x="612343" y="525386"/>
                </a:lnTo>
                <a:lnTo>
                  <a:pt x="393357" y="306501"/>
                </a:lnTo>
                <a:lnTo>
                  <a:pt x="612762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gdea0f3c5d3_0_329"/>
          <p:cNvSpPr/>
          <p:nvPr/>
        </p:nvSpPr>
        <p:spPr>
          <a:xfrm>
            <a:off x="15418563" y="0"/>
            <a:ext cx="612140" cy="485775"/>
          </a:xfrm>
          <a:custGeom>
            <a:rect b="b" l="l" r="r" t="t"/>
            <a:pathLst>
              <a:path extrusionOk="0" h="485775" w="612140">
                <a:moveTo>
                  <a:pt x="612089" y="398335"/>
                </a:moveTo>
                <a:lnTo>
                  <a:pt x="393103" y="179463"/>
                </a:lnTo>
                <a:lnTo>
                  <a:pt x="572566" y="0"/>
                </a:lnTo>
                <a:lnTo>
                  <a:pt x="398399" y="0"/>
                </a:lnTo>
                <a:lnTo>
                  <a:pt x="306006" y="92392"/>
                </a:lnTo>
                <a:lnTo>
                  <a:pt x="213614" y="0"/>
                </a:lnTo>
                <a:lnTo>
                  <a:pt x="39420" y="0"/>
                </a:lnTo>
                <a:lnTo>
                  <a:pt x="218935" y="179463"/>
                </a:lnTo>
                <a:lnTo>
                  <a:pt x="0" y="398399"/>
                </a:lnTo>
                <a:lnTo>
                  <a:pt x="87083" y="485482"/>
                </a:lnTo>
                <a:lnTo>
                  <a:pt x="306031" y="266534"/>
                </a:lnTo>
                <a:lnTo>
                  <a:pt x="525018" y="485432"/>
                </a:lnTo>
                <a:lnTo>
                  <a:pt x="612089" y="398335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gdea0f3c5d3_0_329"/>
          <p:cNvSpPr/>
          <p:nvPr/>
        </p:nvSpPr>
        <p:spPr>
          <a:xfrm>
            <a:off x="15570469" y="7712303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46" y="294436"/>
                </a:moveTo>
                <a:lnTo>
                  <a:pt x="169926" y="153428"/>
                </a:lnTo>
                <a:lnTo>
                  <a:pt x="308825" y="14528"/>
                </a:lnTo>
                <a:lnTo>
                  <a:pt x="294436" y="152"/>
                </a:lnTo>
                <a:lnTo>
                  <a:pt x="155536" y="139039"/>
                </a:lnTo>
                <a:lnTo>
                  <a:pt x="16510" y="0"/>
                </a:lnTo>
                <a:lnTo>
                  <a:pt x="2120" y="14389"/>
                </a:lnTo>
                <a:lnTo>
                  <a:pt x="141147" y="153428"/>
                </a:lnTo>
                <a:lnTo>
                  <a:pt x="0" y="294576"/>
                </a:lnTo>
                <a:lnTo>
                  <a:pt x="14389" y="308965"/>
                </a:lnTo>
                <a:lnTo>
                  <a:pt x="155536" y="167817"/>
                </a:lnTo>
                <a:lnTo>
                  <a:pt x="296557" y="308813"/>
                </a:lnTo>
                <a:lnTo>
                  <a:pt x="31094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gdea0f3c5d3_0_329"/>
          <p:cNvSpPr/>
          <p:nvPr/>
        </p:nvSpPr>
        <p:spPr>
          <a:xfrm>
            <a:off x="15570353" y="5515736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21" y="294436"/>
                </a:moveTo>
                <a:lnTo>
                  <a:pt x="170053" y="153581"/>
                </a:lnTo>
                <a:lnTo>
                  <a:pt x="308825" y="14808"/>
                </a:lnTo>
                <a:lnTo>
                  <a:pt x="294436" y="419"/>
                </a:lnTo>
                <a:lnTo>
                  <a:pt x="155663" y="139192"/>
                </a:lnTo>
                <a:lnTo>
                  <a:pt x="16484" y="0"/>
                </a:lnTo>
                <a:lnTo>
                  <a:pt x="2095" y="14389"/>
                </a:lnTo>
                <a:lnTo>
                  <a:pt x="141274" y="153581"/>
                </a:lnTo>
                <a:lnTo>
                  <a:pt x="0" y="294855"/>
                </a:lnTo>
                <a:lnTo>
                  <a:pt x="14389" y="309245"/>
                </a:lnTo>
                <a:lnTo>
                  <a:pt x="155663" y="167970"/>
                </a:lnTo>
                <a:lnTo>
                  <a:pt x="296532" y="308813"/>
                </a:lnTo>
                <a:lnTo>
                  <a:pt x="310921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gdea0f3c5d3_0_329"/>
          <p:cNvSpPr/>
          <p:nvPr/>
        </p:nvSpPr>
        <p:spPr>
          <a:xfrm>
            <a:off x="15570517" y="3319170"/>
            <a:ext cx="311150" cy="309879"/>
          </a:xfrm>
          <a:custGeom>
            <a:rect b="b" l="l" r="r" t="t"/>
            <a:pathLst>
              <a:path extrusionOk="0" h="309879" w="311150">
                <a:moveTo>
                  <a:pt x="310896" y="294436"/>
                </a:moveTo>
                <a:lnTo>
                  <a:pt x="170065" y="153606"/>
                </a:lnTo>
                <a:lnTo>
                  <a:pt x="308813" y="14859"/>
                </a:lnTo>
                <a:lnTo>
                  <a:pt x="294436" y="469"/>
                </a:lnTo>
                <a:lnTo>
                  <a:pt x="155676" y="139230"/>
                </a:lnTo>
                <a:lnTo>
                  <a:pt x="16459" y="0"/>
                </a:lnTo>
                <a:lnTo>
                  <a:pt x="2070" y="14389"/>
                </a:lnTo>
                <a:lnTo>
                  <a:pt x="141287" y="153619"/>
                </a:lnTo>
                <a:lnTo>
                  <a:pt x="0" y="294906"/>
                </a:lnTo>
                <a:lnTo>
                  <a:pt x="14376" y="309295"/>
                </a:lnTo>
                <a:lnTo>
                  <a:pt x="155676" y="167995"/>
                </a:lnTo>
                <a:lnTo>
                  <a:pt x="296506" y="308813"/>
                </a:lnTo>
                <a:lnTo>
                  <a:pt x="31089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gdea0f3c5d3_0_329"/>
          <p:cNvSpPr/>
          <p:nvPr/>
        </p:nvSpPr>
        <p:spPr>
          <a:xfrm>
            <a:off x="15570417" y="1122603"/>
            <a:ext cx="311784" cy="309880"/>
          </a:xfrm>
          <a:custGeom>
            <a:rect b="b" l="l" r="r" t="t"/>
            <a:pathLst>
              <a:path extrusionOk="0" h="309880" w="311784">
                <a:moveTo>
                  <a:pt x="311162" y="294436"/>
                </a:moveTo>
                <a:lnTo>
                  <a:pt x="170332" y="153619"/>
                </a:lnTo>
                <a:lnTo>
                  <a:pt x="308825" y="15125"/>
                </a:lnTo>
                <a:lnTo>
                  <a:pt x="294436" y="736"/>
                </a:lnTo>
                <a:lnTo>
                  <a:pt x="155943" y="139230"/>
                </a:lnTo>
                <a:lnTo>
                  <a:pt x="16725" y="0"/>
                </a:lnTo>
                <a:lnTo>
                  <a:pt x="2336" y="14389"/>
                </a:lnTo>
                <a:lnTo>
                  <a:pt x="141554" y="153619"/>
                </a:lnTo>
                <a:lnTo>
                  <a:pt x="0" y="295173"/>
                </a:lnTo>
                <a:lnTo>
                  <a:pt x="14389" y="309562"/>
                </a:lnTo>
                <a:lnTo>
                  <a:pt x="155943" y="168008"/>
                </a:lnTo>
                <a:lnTo>
                  <a:pt x="296773" y="308813"/>
                </a:lnTo>
                <a:lnTo>
                  <a:pt x="31116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gdea0f3c5d3_0_329"/>
          <p:cNvSpPr txBox="1"/>
          <p:nvPr/>
        </p:nvSpPr>
        <p:spPr>
          <a:xfrm>
            <a:off x="887175" y="585738"/>
            <a:ext cx="123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Frameworks para construção de APIs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dea0f3c5d3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25" y="2889775"/>
            <a:ext cx="2974551" cy="11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dea0f3c5d3_0_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550" y="2676075"/>
            <a:ext cx="4190150" cy="156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dea0f3c5d3_0_3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75450" y="2597750"/>
            <a:ext cx="4624594" cy="16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dea0f3c5d3_0_3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125" y="5617425"/>
            <a:ext cx="3930825" cy="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dea0f3c5d3_0_3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6175" y="5602650"/>
            <a:ext cx="4190156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dea0f3c5d3_0_3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26550" y="5475800"/>
            <a:ext cx="3136775" cy="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7"/>
          <p:cNvSpPr/>
          <p:nvPr/>
        </p:nvSpPr>
        <p:spPr>
          <a:xfrm>
            <a:off x="11991957" y="4432326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7"/>
          <p:cNvSpPr/>
          <p:nvPr/>
        </p:nvSpPr>
        <p:spPr>
          <a:xfrm>
            <a:off x="15716983" y="1976527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6" y="297333"/>
                </a:lnTo>
                <a:lnTo>
                  <a:pt x="539016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7"/>
          <p:cNvSpPr/>
          <p:nvPr/>
        </p:nvSpPr>
        <p:spPr>
          <a:xfrm>
            <a:off x="14748063" y="3049422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7"/>
          <p:cNvSpPr/>
          <p:nvPr/>
        </p:nvSpPr>
        <p:spPr>
          <a:xfrm>
            <a:off x="14036863" y="712623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9" y="6279446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7"/>
          <p:cNvSpPr/>
          <p:nvPr/>
        </p:nvSpPr>
        <p:spPr>
          <a:xfrm>
            <a:off x="15575613" y="8936844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0" y="207154"/>
                </a:lnTo>
                <a:lnTo>
                  <a:pt x="303743" y="207154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1" y="207154"/>
                </a:lnTo>
                <a:lnTo>
                  <a:pt x="136013" y="207154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6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/>
          <p:nvPr/>
        </p:nvSpPr>
        <p:spPr>
          <a:xfrm>
            <a:off x="14394167" y="7549254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4" name="Google Shape;32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7"/>
          <p:cNvSpPr/>
          <p:nvPr/>
        </p:nvSpPr>
        <p:spPr>
          <a:xfrm>
            <a:off x="13430764" y="6056502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7"/>
          <p:cNvSpPr/>
          <p:nvPr/>
        </p:nvSpPr>
        <p:spPr>
          <a:xfrm>
            <a:off x="13436920" y="2155523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7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09"/>
                </a:moveTo>
                <a:lnTo>
                  <a:pt x="330582" y="113229"/>
                </a:lnTo>
                <a:lnTo>
                  <a:pt x="530979" y="0"/>
                </a:lnTo>
                <a:lnTo>
                  <a:pt x="613846" y="0"/>
                </a:lnTo>
                <a:lnTo>
                  <a:pt x="386230" y="128609"/>
                </a:lnTo>
                <a:close/>
              </a:path>
              <a:path extrusionOk="0" h="465455" w="614044">
                <a:moveTo>
                  <a:pt x="20156" y="335453"/>
                </a:moveTo>
                <a:lnTo>
                  <a:pt x="0" y="300020"/>
                </a:lnTo>
                <a:lnTo>
                  <a:pt x="295093" y="133283"/>
                </a:lnTo>
                <a:lnTo>
                  <a:pt x="219300" y="0"/>
                </a:lnTo>
                <a:lnTo>
                  <a:pt x="266194" y="0"/>
                </a:lnTo>
                <a:lnTo>
                  <a:pt x="330582" y="113229"/>
                </a:lnTo>
                <a:lnTo>
                  <a:pt x="386230" y="128609"/>
                </a:lnTo>
                <a:lnTo>
                  <a:pt x="350735" y="148665"/>
                </a:lnTo>
                <a:lnTo>
                  <a:pt x="370883" y="184096"/>
                </a:lnTo>
                <a:lnTo>
                  <a:pt x="315245" y="168719"/>
                </a:lnTo>
                <a:lnTo>
                  <a:pt x="20156" y="335453"/>
                </a:lnTo>
                <a:close/>
              </a:path>
              <a:path extrusionOk="0" h="465455" w="614044">
                <a:moveTo>
                  <a:pt x="483902" y="465303"/>
                </a:moveTo>
                <a:lnTo>
                  <a:pt x="315245" y="168719"/>
                </a:lnTo>
                <a:lnTo>
                  <a:pt x="370883" y="184096"/>
                </a:lnTo>
                <a:lnTo>
                  <a:pt x="519394" y="445257"/>
                </a:lnTo>
                <a:lnTo>
                  <a:pt x="483902" y="46530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7"/>
          <p:cNvSpPr/>
          <p:nvPr/>
        </p:nvSpPr>
        <p:spPr>
          <a:xfrm>
            <a:off x="15061838" y="4502749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9" name="Google Shape;32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68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"/>
          <p:cNvSpPr/>
          <p:nvPr/>
        </p:nvSpPr>
        <p:spPr>
          <a:xfrm>
            <a:off x="14217794" y="6461890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7"/>
          <p:cNvSpPr/>
          <p:nvPr/>
        </p:nvSpPr>
        <p:spPr>
          <a:xfrm>
            <a:off x="13369469" y="8396377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7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7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6" name="Google Shape;33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/>
          <p:nvPr/>
        </p:nvSpPr>
        <p:spPr>
          <a:xfrm>
            <a:off x="15100809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8" name="Google Shape;33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1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7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7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7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7"/>
          <p:cNvSpPr/>
          <p:nvPr/>
        </p:nvSpPr>
        <p:spPr>
          <a:xfrm>
            <a:off x="14649025" y="23519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7"/>
          <p:cNvSpPr/>
          <p:nvPr/>
        </p:nvSpPr>
        <p:spPr>
          <a:xfrm>
            <a:off x="13937825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4" name="Google Shape;344;p7"/>
          <p:cNvGrpSpPr/>
          <p:nvPr/>
        </p:nvGrpSpPr>
        <p:grpSpPr>
          <a:xfrm>
            <a:off x="14237320" y="0"/>
            <a:ext cx="2018678" cy="4216170"/>
            <a:chOff x="14237320" y="0"/>
            <a:chExt cx="2018678" cy="4216170"/>
          </a:xfrm>
        </p:grpSpPr>
        <p:sp>
          <p:nvSpPr>
            <p:cNvPr id="345" name="Google Shape;345;p7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46" name="Google Shape;346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7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8" name="Google Shape;34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8"/>
            <a:ext cx="4489984" cy="17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7"/>
          <p:cNvSpPr txBox="1"/>
          <p:nvPr/>
        </p:nvSpPr>
        <p:spPr>
          <a:xfrm>
            <a:off x="1016000" y="3387463"/>
            <a:ext cx="124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Por que Flask ainda é tão relevante?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34" y="7847601"/>
            <a:ext cx="248379" cy="24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0963" y="7424756"/>
            <a:ext cx="261475" cy="2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76844" y="4819377"/>
            <a:ext cx="115282" cy="1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62355" y="4452153"/>
            <a:ext cx="231414" cy="103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5"/>
          <p:cNvGrpSpPr/>
          <p:nvPr/>
        </p:nvGrpSpPr>
        <p:grpSpPr>
          <a:xfrm>
            <a:off x="10247419" y="3721591"/>
            <a:ext cx="2242185" cy="2957195"/>
            <a:chOff x="10247419" y="3721591"/>
            <a:chExt cx="2242185" cy="2957195"/>
          </a:xfrm>
        </p:grpSpPr>
        <p:sp>
          <p:nvSpPr>
            <p:cNvPr id="361" name="Google Shape;361;p5"/>
            <p:cNvSpPr/>
            <p:nvPr/>
          </p:nvSpPr>
          <p:spPr>
            <a:xfrm>
              <a:off x="11164938" y="5176811"/>
              <a:ext cx="1186180" cy="776605"/>
            </a:xfrm>
            <a:custGeom>
              <a:rect b="b" l="l" r="r" t="t"/>
              <a:pathLst>
                <a:path extrusionOk="0" h="776604" w="1186179">
                  <a:moveTo>
                    <a:pt x="1185913" y="23647"/>
                  </a:moveTo>
                  <a:lnTo>
                    <a:pt x="1156525" y="0"/>
                  </a:lnTo>
                  <a:lnTo>
                    <a:pt x="1152817" y="825"/>
                  </a:lnTo>
                  <a:lnTo>
                    <a:pt x="1152817" y="32461"/>
                  </a:lnTo>
                  <a:lnTo>
                    <a:pt x="1144625" y="45974"/>
                  </a:lnTo>
                  <a:lnTo>
                    <a:pt x="1132141" y="63093"/>
                  </a:lnTo>
                  <a:lnTo>
                    <a:pt x="1128712" y="67348"/>
                  </a:lnTo>
                  <a:lnTo>
                    <a:pt x="1141069" y="36588"/>
                  </a:lnTo>
                  <a:lnTo>
                    <a:pt x="1152817" y="32461"/>
                  </a:lnTo>
                  <a:lnTo>
                    <a:pt x="1152817" y="825"/>
                  </a:lnTo>
                  <a:lnTo>
                    <a:pt x="1097826" y="18237"/>
                  </a:lnTo>
                  <a:lnTo>
                    <a:pt x="1047229" y="37693"/>
                  </a:lnTo>
                  <a:lnTo>
                    <a:pt x="992314" y="60299"/>
                  </a:lnTo>
                  <a:lnTo>
                    <a:pt x="934834" y="84861"/>
                  </a:lnTo>
                  <a:lnTo>
                    <a:pt x="822134" y="130898"/>
                  </a:lnTo>
                  <a:lnTo>
                    <a:pt x="765136" y="153250"/>
                  </a:lnTo>
                  <a:lnTo>
                    <a:pt x="709574" y="173685"/>
                  </a:lnTo>
                  <a:lnTo>
                    <a:pt x="656882" y="191109"/>
                  </a:lnTo>
                  <a:lnTo>
                    <a:pt x="608469" y="204406"/>
                  </a:lnTo>
                  <a:lnTo>
                    <a:pt x="565746" y="212483"/>
                  </a:lnTo>
                  <a:lnTo>
                    <a:pt x="530136" y="214223"/>
                  </a:lnTo>
                  <a:lnTo>
                    <a:pt x="503047" y="208521"/>
                  </a:lnTo>
                  <a:lnTo>
                    <a:pt x="471385" y="186842"/>
                  </a:lnTo>
                  <a:lnTo>
                    <a:pt x="449338" y="154546"/>
                  </a:lnTo>
                  <a:lnTo>
                    <a:pt x="433197" y="113614"/>
                  </a:lnTo>
                  <a:lnTo>
                    <a:pt x="419214" y="65989"/>
                  </a:lnTo>
                  <a:lnTo>
                    <a:pt x="418490" y="63893"/>
                  </a:lnTo>
                  <a:lnTo>
                    <a:pt x="416394" y="57810"/>
                  </a:lnTo>
                  <a:lnTo>
                    <a:pt x="411543" y="40640"/>
                  </a:lnTo>
                  <a:lnTo>
                    <a:pt x="408724" y="32461"/>
                  </a:lnTo>
                  <a:lnTo>
                    <a:pt x="402437" y="7302"/>
                  </a:lnTo>
                  <a:lnTo>
                    <a:pt x="383578" y="24066"/>
                  </a:lnTo>
                  <a:lnTo>
                    <a:pt x="349834" y="52971"/>
                  </a:lnTo>
                  <a:lnTo>
                    <a:pt x="312928" y="80010"/>
                  </a:lnTo>
                  <a:lnTo>
                    <a:pt x="272643" y="105283"/>
                  </a:lnTo>
                  <a:lnTo>
                    <a:pt x="228727" y="128879"/>
                  </a:lnTo>
                  <a:lnTo>
                    <a:pt x="181000" y="150901"/>
                  </a:lnTo>
                  <a:lnTo>
                    <a:pt x="129197" y="171450"/>
                  </a:lnTo>
                  <a:lnTo>
                    <a:pt x="73139" y="190627"/>
                  </a:lnTo>
                  <a:lnTo>
                    <a:pt x="12573" y="208521"/>
                  </a:lnTo>
                  <a:lnTo>
                    <a:pt x="0" y="212712"/>
                  </a:lnTo>
                  <a:lnTo>
                    <a:pt x="15087" y="281647"/>
                  </a:lnTo>
                  <a:lnTo>
                    <a:pt x="35636" y="335153"/>
                  </a:lnTo>
                  <a:lnTo>
                    <a:pt x="62509" y="387477"/>
                  </a:lnTo>
                  <a:lnTo>
                    <a:pt x="94513" y="438200"/>
                  </a:lnTo>
                  <a:lnTo>
                    <a:pt x="130416" y="486905"/>
                  </a:lnTo>
                  <a:lnTo>
                    <a:pt x="169011" y="533171"/>
                  </a:lnTo>
                  <a:lnTo>
                    <a:pt x="209067" y="576580"/>
                  </a:lnTo>
                  <a:lnTo>
                    <a:pt x="249364" y="616699"/>
                  </a:lnTo>
                  <a:lnTo>
                    <a:pt x="288683" y="653110"/>
                  </a:lnTo>
                  <a:lnTo>
                    <a:pt x="325818" y="685406"/>
                  </a:lnTo>
                  <a:lnTo>
                    <a:pt x="359549" y="713155"/>
                  </a:lnTo>
                  <a:lnTo>
                    <a:pt x="411886" y="753325"/>
                  </a:lnTo>
                  <a:lnTo>
                    <a:pt x="446455" y="776541"/>
                  </a:lnTo>
                  <a:lnTo>
                    <a:pt x="456933" y="770255"/>
                  </a:lnTo>
                  <a:lnTo>
                    <a:pt x="493407" y="736727"/>
                  </a:lnTo>
                  <a:lnTo>
                    <a:pt x="620522" y="618896"/>
                  </a:lnTo>
                  <a:lnTo>
                    <a:pt x="721410" y="524040"/>
                  </a:lnTo>
                  <a:lnTo>
                    <a:pt x="830033" y="420217"/>
                  </a:lnTo>
                  <a:lnTo>
                    <a:pt x="923505" y="328879"/>
                  </a:lnTo>
                  <a:lnTo>
                    <a:pt x="999324" y="252793"/>
                  </a:lnTo>
                  <a:lnTo>
                    <a:pt x="1059294" y="190487"/>
                  </a:lnTo>
                  <a:lnTo>
                    <a:pt x="1105179" y="140500"/>
                  </a:lnTo>
                  <a:lnTo>
                    <a:pt x="1138770" y="101358"/>
                  </a:lnTo>
                  <a:lnTo>
                    <a:pt x="1176210" y="49669"/>
                  </a:lnTo>
                  <a:lnTo>
                    <a:pt x="1184008" y="32461"/>
                  </a:lnTo>
                  <a:lnTo>
                    <a:pt x="1185913" y="23647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0247419" y="3721591"/>
              <a:ext cx="2242185" cy="2957195"/>
            </a:xfrm>
            <a:custGeom>
              <a:rect b="b" l="l" r="r" t="t"/>
              <a:pathLst>
                <a:path extrusionOk="0" h="2957195" w="2242184">
                  <a:moveTo>
                    <a:pt x="2222838" y="0"/>
                  </a:moveTo>
                  <a:lnTo>
                    <a:pt x="3667" y="2929723"/>
                  </a:lnTo>
                  <a:lnTo>
                    <a:pt x="0" y="2942037"/>
                  </a:lnTo>
                  <a:lnTo>
                    <a:pt x="1899" y="2947703"/>
                  </a:lnTo>
                  <a:lnTo>
                    <a:pt x="5764" y="2952779"/>
                  </a:lnTo>
                  <a:lnTo>
                    <a:pt x="9956" y="2956971"/>
                  </a:lnTo>
                  <a:lnTo>
                    <a:pt x="16244" y="2956972"/>
                  </a:lnTo>
                  <a:lnTo>
                    <a:pt x="20436" y="2956972"/>
                  </a:lnTo>
                  <a:lnTo>
                    <a:pt x="2238034" y="26724"/>
                  </a:lnTo>
                  <a:lnTo>
                    <a:pt x="2241702" y="14410"/>
                  </a:lnTo>
                  <a:lnTo>
                    <a:pt x="2239802" y="8744"/>
                  </a:lnTo>
                  <a:lnTo>
                    <a:pt x="2235937" y="3667"/>
                  </a:lnTo>
                  <a:lnTo>
                    <a:pt x="2229387" y="458"/>
                  </a:lnTo>
                  <a:lnTo>
                    <a:pt x="2222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63" name="Google Shape;363;p5"/>
          <p:cNvGrpSpPr/>
          <p:nvPr/>
        </p:nvGrpSpPr>
        <p:grpSpPr>
          <a:xfrm>
            <a:off x="9398000" y="4349876"/>
            <a:ext cx="3075423" cy="2496935"/>
            <a:chOff x="9398000" y="4349876"/>
            <a:chExt cx="3075423" cy="2496935"/>
          </a:xfrm>
        </p:grpSpPr>
        <p:sp>
          <p:nvSpPr>
            <p:cNvPr id="364" name="Google Shape;364;p5"/>
            <p:cNvSpPr/>
            <p:nvPr/>
          </p:nvSpPr>
          <p:spPr>
            <a:xfrm>
              <a:off x="9398000" y="4349876"/>
              <a:ext cx="2506980" cy="1758950"/>
            </a:xfrm>
            <a:custGeom>
              <a:rect b="b" l="l" r="r" t="t"/>
              <a:pathLst>
                <a:path extrusionOk="0" h="1758950" w="2506979">
                  <a:moveTo>
                    <a:pt x="2506840" y="1507045"/>
                  </a:moveTo>
                  <a:lnTo>
                    <a:pt x="2462492" y="1412392"/>
                  </a:lnTo>
                  <a:lnTo>
                    <a:pt x="2389467" y="1367663"/>
                  </a:lnTo>
                  <a:lnTo>
                    <a:pt x="2321141" y="1354366"/>
                  </a:lnTo>
                  <a:lnTo>
                    <a:pt x="2290953" y="1354035"/>
                  </a:lnTo>
                  <a:lnTo>
                    <a:pt x="1753971" y="1131138"/>
                  </a:lnTo>
                  <a:lnTo>
                    <a:pt x="1181620" y="841032"/>
                  </a:lnTo>
                  <a:lnTo>
                    <a:pt x="726389" y="589445"/>
                  </a:lnTo>
                  <a:lnTo>
                    <a:pt x="638200" y="538454"/>
                  </a:lnTo>
                  <a:lnTo>
                    <a:pt x="639279" y="532396"/>
                  </a:lnTo>
                  <a:lnTo>
                    <a:pt x="632574" y="535190"/>
                  </a:lnTo>
                  <a:lnTo>
                    <a:pt x="540766" y="482092"/>
                  </a:lnTo>
                  <a:lnTo>
                    <a:pt x="529818" y="522960"/>
                  </a:lnTo>
                  <a:lnTo>
                    <a:pt x="529043" y="522401"/>
                  </a:lnTo>
                  <a:lnTo>
                    <a:pt x="521335" y="512800"/>
                  </a:lnTo>
                  <a:lnTo>
                    <a:pt x="521335" y="554685"/>
                  </a:lnTo>
                  <a:lnTo>
                    <a:pt x="512102" y="589178"/>
                  </a:lnTo>
                  <a:lnTo>
                    <a:pt x="445135" y="837361"/>
                  </a:lnTo>
                  <a:lnTo>
                    <a:pt x="397230" y="1011770"/>
                  </a:lnTo>
                  <a:lnTo>
                    <a:pt x="37719" y="869848"/>
                  </a:lnTo>
                  <a:lnTo>
                    <a:pt x="241033" y="35636"/>
                  </a:lnTo>
                  <a:lnTo>
                    <a:pt x="277050" y="47371"/>
                  </a:lnTo>
                  <a:lnTo>
                    <a:pt x="309740" y="68084"/>
                  </a:lnTo>
                  <a:lnTo>
                    <a:pt x="339293" y="97993"/>
                  </a:lnTo>
                  <a:lnTo>
                    <a:pt x="365861" y="137325"/>
                  </a:lnTo>
                  <a:lnTo>
                    <a:pt x="389648" y="186334"/>
                  </a:lnTo>
                  <a:lnTo>
                    <a:pt x="410819" y="245237"/>
                  </a:lnTo>
                  <a:lnTo>
                    <a:pt x="425221" y="294233"/>
                  </a:lnTo>
                  <a:lnTo>
                    <a:pt x="431774" y="322783"/>
                  </a:lnTo>
                  <a:lnTo>
                    <a:pt x="433870" y="329069"/>
                  </a:lnTo>
                  <a:lnTo>
                    <a:pt x="433870" y="337464"/>
                  </a:lnTo>
                  <a:lnTo>
                    <a:pt x="435965" y="343750"/>
                  </a:lnTo>
                  <a:lnTo>
                    <a:pt x="438785" y="354749"/>
                  </a:lnTo>
                  <a:lnTo>
                    <a:pt x="443636" y="376758"/>
                  </a:lnTo>
                  <a:lnTo>
                    <a:pt x="446443" y="387769"/>
                  </a:lnTo>
                  <a:lnTo>
                    <a:pt x="449592" y="403123"/>
                  </a:lnTo>
                  <a:lnTo>
                    <a:pt x="459028" y="446455"/>
                  </a:lnTo>
                  <a:lnTo>
                    <a:pt x="470814" y="486905"/>
                  </a:lnTo>
                  <a:lnTo>
                    <a:pt x="508546" y="545782"/>
                  </a:lnTo>
                  <a:lnTo>
                    <a:pt x="521335" y="554685"/>
                  </a:lnTo>
                  <a:lnTo>
                    <a:pt x="521335" y="512800"/>
                  </a:lnTo>
                  <a:lnTo>
                    <a:pt x="512470" y="501738"/>
                  </a:lnTo>
                  <a:lnTo>
                    <a:pt x="499046" y="474395"/>
                  </a:lnTo>
                  <a:lnTo>
                    <a:pt x="485228" y="425983"/>
                  </a:lnTo>
                  <a:lnTo>
                    <a:pt x="475792" y="381482"/>
                  </a:lnTo>
                  <a:lnTo>
                    <a:pt x="472973" y="370471"/>
                  </a:lnTo>
                  <a:lnTo>
                    <a:pt x="468134" y="348462"/>
                  </a:lnTo>
                  <a:lnTo>
                    <a:pt x="465315" y="337464"/>
                  </a:lnTo>
                  <a:lnTo>
                    <a:pt x="465315" y="331177"/>
                  </a:lnTo>
                  <a:lnTo>
                    <a:pt x="463219" y="322783"/>
                  </a:lnTo>
                  <a:lnTo>
                    <a:pt x="461124" y="316496"/>
                  </a:lnTo>
                  <a:lnTo>
                    <a:pt x="457949" y="302323"/>
                  </a:lnTo>
                  <a:lnTo>
                    <a:pt x="454571" y="287947"/>
                  </a:lnTo>
                  <a:lnTo>
                    <a:pt x="450799" y="273177"/>
                  </a:lnTo>
                  <a:lnTo>
                    <a:pt x="446443" y="257810"/>
                  </a:lnTo>
                  <a:lnTo>
                    <a:pt x="444347" y="251523"/>
                  </a:lnTo>
                  <a:lnTo>
                    <a:pt x="442252" y="243141"/>
                  </a:lnTo>
                  <a:lnTo>
                    <a:pt x="440156" y="236855"/>
                  </a:lnTo>
                  <a:lnTo>
                    <a:pt x="426783" y="194919"/>
                  </a:lnTo>
                  <a:lnTo>
                    <a:pt x="409422" y="151625"/>
                  </a:lnTo>
                  <a:lnTo>
                    <a:pt x="387146" y="109474"/>
                  </a:lnTo>
                  <a:lnTo>
                    <a:pt x="359029" y="70954"/>
                  </a:lnTo>
                  <a:lnTo>
                    <a:pt x="324180" y="38557"/>
                  </a:lnTo>
                  <a:lnTo>
                    <a:pt x="318947" y="35636"/>
                  </a:lnTo>
                  <a:lnTo>
                    <a:pt x="281660" y="14770"/>
                  </a:lnTo>
                  <a:lnTo>
                    <a:pt x="230555" y="2095"/>
                  </a:lnTo>
                  <a:lnTo>
                    <a:pt x="215887" y="0"/>
                  </a:lnTo>
                  <a:lnTo>
                    <a:pt x="0" y="890816"/>
                  </a:lnTo>
                  <a:lnTo>
                    <a:pt x="388518" y="1043508"/>
                  </a:lnTo>
                  <a:lnTo>
                    <a:pt x="368338" y="1116990"/>
                  </a:lnTo>
                  <a:lnTo>
                    <a:pt x="310197" y="1318399"/>
                  </a:lnTo>
                  <a:lnTo>
                    <a:pt x="420903" y="1365072"/>
                  </a:lnTo>
                  <a:lnTo>
                    <a:pt x="684872" y="1479537"/>
                  </a:lnTo>
                  <a:lnTo>
                    <a:pt x="999921" y="1623479"/>
                  </a:lnTo>
                  <a:lnTo>
                    <a:pt x="1263891" y="1758569"/>
                  </a:lnTo>
                  <a:lnTo>
                    <a:pt x="1461643" y="1742846"/>
                  </a:lnTo>
                  <a:lnTo>
                    <a:pt x="1894801" y="1695691"/>
                  </a:lnTo>
                  <a:lnTo>
                    <a:pt x="2323236" y="1617091"/>
                  </a:lnTo>
                  <a:lnTo>
                    <a:pt x="2506840" y="15070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65" name="Google Shape;365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17444" y="4588814"/>
              <a:ext cx="131200" cy="145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5"/>
            <p:cNvSpPr/>
            <p:nvPr/>
          </p:nvSpPr>
          <p:spPr>
            <a:xfrm>
              <a:off x="11127223" y="5783553"/>
              <a:ext cx="1346200" cy="941705"/>
            </a:xfrm>
            <a:custGeom>
              <a:rect b="b" l="l" r="r" t="t"/>
              <a:pathLst>
                <a:path extrusionOk="0" h="941704" w="1346200">
                  <a:moveTo>
                    <a:pt x="572216" y="0"/>
                  </a:moveTo>
                  <a:lnTo>
                    <a:pt x="0" y="941117"/>
                  </a:lnTo>
                  <a:lnTo>
                    <a:pt x="1027053" y="863563"/>
                  </a:lnTo>
                  <a:lnTo>
                    <a:pt x="1345650" y="507239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150362" y="4842470"/>
              <a:ext cx="452755" cy="603885"/>
            </a:xfrm>
            <a:custGeom>
              <a:rect b="b" l="l" r="r" t="t"/>
              <a:pathLst>
                <a:path extrusionOk="0" h="603885" w="452754">
                  <a:moveTo>
                    <a:pt x="188561" y="44016"/>
                  </a:moveTo>
                  <a:lnTo>
                    <a:pt x="163343" y="53186"/>
                  </a:lnTo>
                  <a:lnTo>
                    <a:pt x="148736" y="73360"/>
                  </a:lnTo>
                  <a:lnTo>
                    <a:pt x="141990" y="93534"/>
                  </a:lnTo>
                  <a:lnTo>
                    <a:pt x="140352" y="102704"/>
                  </a:lnTo>
                  <a:lnTo>
                    <a:pt x="133933" y="104538"/>
                  </a:lnTo>
                  <a:lnTo>
                    <a:pt x="87951" y="125761"/>
                  </a:lnTo>
                  <a:lnTo>
                    <a:pt x="58345" y="178424"/>
                  </a:lnTo>
                  <a:lnTo>
                    <a:pt x="52319" y="207506"/>
                  </a:lnTo>
                  <a:lnTo>
                    <a:pt x="32423" y="219255"/>
                  </a:lnTo>
                  <a:lnTo>
                    <a:pt x="16948" y="239012"/>
                  </a:lnTo>
                  <a:lnTo>
                    <a:pt x="6190" y="267120"/>
                  </a:lnTo>
                  <a:lnTo>
                    <a:pt x="442" y="303923"/>
                  </a:lnTo>
                  <a:lnTo>
                    <a:pt x="0" y="349766"/>
                  </a:lnTo>
                  <a:lnTo>
                    <a:pt x="5158" y="404991"/>
                  </a:lnTo>
                  <a:lnTo>
                    <a:pt x="16211" y="469944"/>
                  </a:lnTo>
                  <a:lnTo>
                    <a:pt x="33454" y="544967"/>
                  </a:lnTo>
                  <a:lnTo>
                    <a:pt x="47308" y="588296"/>
                  </a:lnTo>
                  <a:lnTo>
                    <a:pt x="52319" y="603655"/>
                  </a:lnTo>
                  <a:lnTo>
                    <a:pt x="102226" y="587235"/>
                  </a:lnTo>
                  <a:lnTo>
                    <a:pt x="151323" y="569366"/>
                  </a:lnTo>
                  <a:lnTo>
                    <a:pt x="199585" y="549973"/>
                  </a:lnTo>
                  <a:lnTo>
                    <a:pt x="246987" y="528984"/>
                  </a:lnTo>
                  <a:lnTo>
                    <a:pt x="293505" y="506325"/>
                  </a:lnTo>
                  <a:lnTo>
                    <a:pt x="339114" y="481922"/>
                  </a:lnTo>
                  <a:lnTo>
                    <a:pt x="383789" y="455701"/>
                  </a:lnTo>
                  <a:lnTo>
                    <a:pt x="427507" y="427589"/>
                  </a:lnTo>
                  <a:lnTo>
                    <a:pt x="422791" y="411836"/>
                  </a:lnTo>
                  <a:lnTo>
                    <a:pt x="418075" y="395886"/>
                  </a:lnTo>
                  <a:lnTo>
                    <a:pt x="413360" y="379544"/>
                  </a:lnTo>
                  <a:lnTo>
                    <a:pt x="408644" y="362612"/>
                  </a:lnTo>
                  <a:lnTo>
                    <a:pt x="435208" y="309326"/>
                  </a:lnTo>
                  <a:lnTo>
                    <a:pt x="449127" y="254297"/>
                  </a:lnTo>
                  <a:lnTo>
                    <a:pt x="452350" y="199665"/>
                  </a:lnTo>
                  <a:lnTo>
                    <a:pt x="448292" y="161393"/>
                  </a:lnTo>
                  <a:lnTo>
                    <a:pt x="316418" y="161393"/>
                  </a:lnTo>
                  <a:lnTo>
                    <a:pt x="295261" y="122125"/>
                  </a:lnTo>
                  <a:lnTo>
                    <a:pt x="266637" y="84626"/>
                  </a:lnTo>
                  <a:lnTo>
                    <a:pt x="230940" y="56166"/>
                  </a:lnTo>
                  <a:lnTo>
                    <a:pt x="188561" y="44016"/>
                  </a:lnTo>
                  <a:close/>
                </a:path>
                <a:path extrusionOk="0" h="603885" w="452754">
                  <a:moveTo>
                    <a:pt x="356243" y="0"/>
                  </a:moveTo>
                  <a:lnTo>
                    <a:pt x="319038" y="24235"/>
                  </a:lnTo>
                  <a:lnTo>
                    <a:pt x="314846" y="77552"/>
                  </a:lnTo>
                  <a:lnTo>
                    <a:pt x="325588" y="130870"/>
                  </a:lnTo>
                  <a:lnTo>
                    <a:pt x="333186" y="155105"/>
                  </a:lnTo>
                  <a:lnTo>
                    <a:pt x="326898" y="157201"/>
                  </a:lnTo>
                  <a:lnTo>
                    <a:pt x="316418" y="161393"/>
                  </a:lnTo>
                  <a:lnTo>
                    <a:pt x="448292" y="161393"/>
                  </a:lnTo>
                  <a:lnTo>
                    <a:pt x="434506" y="100149"/>
                  </a:lnTo>
                  <a:lnTo>
                    <a:pt x="417338" y="59542"/>
                  </a:lnTo>
                  <a:lnTo>
                    <a:pt x="376257" y="7328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130369" y="4825683"/>
              <a:ext cx="487045" cy="641985"/>
            </a:xfrm>
            <a:custGeom>
              <a:rect b="b" l="l" r="r" t="t"/>
              <a:pathLst>
                <a:path extrusionOk="0" h="641985" w="487045">
                  <a:moveTo>
                    <a:pt x="204362" y="48209"/>
                  </a:moveTo>
                  <a:lnTo>
                    <a:pt x="178620" y="54202"/>
                  </a:lnTo>
                  <a:lnTo>
                    <a:pt x="160346" y="69431"/>
                  </a:lnTo>
                  <a:lnTo>
                    <a:pt x="148359" y="89769"/>
                  </a:lnTo>
                  <a:lnTo>
                    <a:pt x="141481" y="111090"/>
                  </a:lnTo>
                  <a:lnTo>
                    <a:pt x="128905" y="114987"/>
                  </a:lnTo>
                  <a:lnTo>
                    <a:pt x="91176" y="134146"/>
                  </a:lnTo>
                  <a:lnTo>
                    <a:pt x="63666" y="178949"/>
                  </a:lnTo>
                  <a:lnTo>
                    <a:pt x="53448" y="215891"/>
                  </a:lnTo>
                  <a:lnTo>
                    <a:pt x="31833" y="232312"/>
                  </a:lnTo>
                  <a:lnTo>
                    <a:pt x="15719" y="256469"/>
                  </a:lnTo>
                  <a:lnTo>
                    <a:pt x="5108" y="288438"/>
                  </a:lnTo>
                  <a:lnTo>
                    <a:pt x="0" y="328291"/>
                  </a:lnTo>
                  <a:lnTo>
                    <a:pt x="393" y="376102"/>
                  </a:lnTo>
                  <a:lnTo>
                    <a:pt x="6288" y="431946"/>
                  </a:lnTo>
                  <a:lnTo>
                    <a:pt x="17685" y="495895"/>
                  </a:lnTo>
                  <a:lnTo>
                    <a:pt x="34584" y="568024"/>
                  </a:lnTo>
                  <a:lnTo>
                    <a:pt x="49617" y="613415"/>
                  </a:lnTo>
                  <a:lnTo>
                    <a:pt x="61832" y="641385"/>
                  </a:lnTo>
                  <a:lnTo>
                    <a:pt x="125098" y="620596"/>
                  </a:lnTo>
                  <a:lnTo>
                    <a:pt x="171207" y="603657"/>
                  </a:lnTo>
                  <a:lnTo>
                    <a:pt x="78600" y="603657"/>
                  </a:lnTo>
                  <a:lnTo>
                    <a:pt x="75456" y="592685"/>
                  </a:lnTo>
                  <a:lnTo>
                    <a:pt x="72313" y="581910"/>
                  </a:lnTo>
                  <a:lnTo>
                    <a:pt x="69169" y="571529"/>
                  </a:lnTo>
                  <a:lnTo>
                    <a:pt x="66025" y="561736"/>
                  </a:lnTo>
                  <a:lnTo>
                    <a:pt x="48450" y="486340"/>
                  </a:lnTo>
                  <a:lnTo>
                    <a:pt x="37071" y="420294"/>
                  </a:lnTo>
                  <a:lnTo>
                    <a:pt x="31926" y="363964"/>
                  </a:lnTo>
                  <a:lnTo>
                    <a:pt x="33050" y="317717"/>
                  </a:lnTo>
                  <a:lnTo>
                    <a:pt x="40481" y="281919"/>
                  </a:lnTo>
                  <a:lnTo>
                    <a:pt x="54255" y="256938"/>
                  </a:lnTo>
                  <a:lnTo>
                    <a:pt x="74408" y="243140"/>
                  </a:lnTo>
                  <a:lnTo>
                    <a:pt x="84888" y="238947"/>
                  </a:lnTo>
                  <a:lnTo>
                    <a:pt x="84888" y="228467"/>
                  </a:lnTo>
                  <a:lnTo>
                    <a:pt x="99921" y="179832"/>
                  </a:lnTo>
                  <a:lnTo>
                    <a:pt x="133621" y="146984"/>
                  </a:lnTo>
                  <a:lnTo>
                    <a:pt x="170826" y="136241"/>
                  </a:lnTo>
                  <a:lnTo>
                    <a:pt x="172922" y="125761"/>
                  </a:lnTo>
                  <a:lnTo>
                    <a:pt x="174330" y="117672"/>
                  </a:lnTo>
                  <a:lnTo>
                    <a:pt x="179472" y="101919"/>
                  </a:lnTo>
                  <a:lnTo>
                    <a:pt x="189722" y="86560"/>
                  </a:lnTo>
                  <a:lnTo>
                    <a:pt x="206458" y="79650"/>
                  </a:lnTo>
                  <a:lnTo>
                    <a:pt x="279668" y="79650"/>
                  </a:lnTo>
                  <a:lnTo>
                    <a:pt x="270649" y="71265"/>
                  </a:lnTo>
                  <a:lnTo>
                    <a:pt x="239765" y="54432"/>
                  </a:lnTo>
                  <a:lnTo>
                    <a:pt x="204362" y="48209"/>
                  </a:lnTo>
                  <a:close/>
                </a:path>
                <a:path extrusionOk="0" h="641985" w="487045">
                  <a:moveTo>
                    <a:pt x="428499" y="35632"/>
                  </a:moveTo>
                  <a:lnTo>
                    <a:pt x="372044" y="35632"/>
                  </a:lnTo>
                  <a:lnTo>
                    <a:pt x="380134" y="38154"/>
                  </a:lnTo>
                  <a:lnTo>
                    <a:pt x="391171" y="46374"/>
                  </a:lnTo>
                  <a:lnTo>
                    <a:pt x="418157" y="83841"/>
                  </a:lnTo>
                  <a:lnTo>
                    <a:pt x="435886" y="124344"/>
                  </a:lnTo>
                  <a:lnTo>
                    <a:pt x="448200" y="171020"/>
                  </a:lnTo>
                  <a:lnTo>
                    <a:pt x="453528" y="221655"/>
                  </a:lnTo>
                  <a:lnTo>
                    <a:pt x="450297" y="274036"/>
                  </a:lnTo>
                  <a:lnTo>
                    <a:pt x="436934" y="325952"/>
                  </a:lnTo>
                  <a:lnTo>
                    <a:pt x="411869" y="375189"/>
                  </a:lnTo>
                  <a:lnTo>
                    <a:pt x="407677" y="381477"/>
                  </a:lnTo>
                  <a:lnTo>
                    <a:pt x="409773" y="387765"/>
                  </a:lnTo>
                  <a:lnTo>
                    <a:pt x="412917" y="397524"/>
                  </a:lnTo>
                  <a:lnTo>
                    <a:pt x="419205" y="417830"/>
                  </a:lnTo>
                  <a:lnTo>
                    <a:pt x="422350" y="427590"/>
                  </a:lnTo>
                  <a:lnTo>
                    <a:pt x="424446" y="431782"/>
                  </a:lnTo>
                  <a:lnTo>
                    <a:pt x="424445" y="435973"/>
                  </a:lnTo>
                  <a:lnTo>
                    <a:pt x="426541" y="440165"/>
                  </a:lnTo>
                  <a:lnTo>
                    <a:pt x="386659" y="465416"/>
                  </a:lnTo>
                  <a:lnTo>
                    <a:pt x="345647" y="489291"/>
                  </a:lnTo>
                  <a:lnTo>
                    <a:pt x="303555" y="511791"/>
                  </a:lnTo>
                  <a:lnTo>
                    <a:pt x="260431" y="532915"/>
                  </a:lnTo>
                  <a:lnTo>
                    <a:pt x="216324" y="552664"/>
                  </a:lnTo>
                  <a:lnTo>
                    <a:pt x="171284" y="571037"/>
                  </a:lnTo>
                  <a:lnTo>
                    <a:pt x="125360" y="588035"/>
                  </a:lnTo>
                  <a:lnTo>
                    <a:pt x="78600" y="603657"/>
                  </a:lnTo>
                  <a:lnTo>
                    <a:pt x="171207" y="603657"/>
                  </a:lnTo>
                  <a:lnTo>
                    <a:pt x="223922" y="582295"/>
                  </a:lnTo>
                  <a:lnTo>
                    <a:pt x="271959" y="560688"/>
                  </a:lnTo>
                  <a:lnTo>
                    <a:pt x="319014" y="537508"/>
                  </a:lnTo>
                  <a:lnTo>
                    <a:pt x="365036" y="512806"/>
                  </a:lnTo>
                  <a:lnTo>
                    <a:pt x="409978" y="486631"/>
                  </a:lnTo>
                  <a:lnTo>
                    <a:pt x="453790" y="459030"/>
                  </a:lnTo>
                  <a:lnTo>
                    <a:pt x="464270" y="452742"/>
                  </a:lnTo>
                  <a:lnTo>
                    <a:pt x="460078" y="442262"/>
                  </a:lnTo>
                  <a:lnTo>
                    <a:pt x="453790" y="417110"/>
                  </a:lnTo>
                  <a:lnTo>
                    <a:pt x="450973" y="408922"/>
                  </a:lnTo>
                  <a:lnTo>
                    <a:pt x="446126" y="391761"/>
                  </a:lnTo>
                  <a:lnTo>
                    <a:pt x="443310" y="383574"/>
                  </a:lnTo>
                  <a:lnTo>
                    <a:pt x="466421" y="337327"/>
                  </a:lnTo>
                  <a:lnTo>
                    <a:pt x="480623" y="289246"/>
                  </a:lnTo>
                  <a:lnTo>
                    <a:pt x="486758" y="240579"/>
                  </a:lnTo>
                  <a:lnTo>
                    <a:pt x="485670" y="192572"/>
                  </a:lnTo>
                  <a:lnTo>
                    <a:pt x="478202" y="146472"/>
                  </a:lnTo>
                  <a:lnTo>
                    <a:pt x="465198" y="103525"/>
                  </a:lnTo>
                  <a:lnTo>
                    <a:pt x="447501" y="64977"/>
                  </a:lnTo>
                  <a:lnTo>
                    <a:pt x="429848" y="37139"/>
                  </a:lnTo>
                  <a:lnTo>
                    <a:pt x="428499" y="35632"/>
                  </a:lnTo>
                  <a:close/>
                </a:path>
                <a:path extrusionOk="0" h="641985" w="487045">
                  <a:moveTo>
                    <a:pt x="279668" y="79650"/>
                  </a:moveTo>
                  <a:lnTo>
                    <a:pt x="206458" y="79650"/>
                  </a:lnTo>
                  <a:lnTo>
                    <a:pt x="243302" y="89606"/>
                  </a:lnTo>
                  <a:lnTo>
                    <a:pt x="274841" y="115282"/>
                  </a:lnTo>
                  <a:lnTo>
                    <a:pt x="300485" y="150390"/>
                  </a:lnTo>
                  <a:lnTo>
                    <a:pt x="319644" y="188642"/>
                  </a:lnTo>
                  <a:lnTo>
                    <a:pt x="325932" y="203315"/>
                  </a:lnTo>
                  <a:lnTo>
                    <a:pt x="340604" y="197027"/>
                  </a:lnTo>
                  <a:lnTo>
                    <a:pt x="348988" y="192835"/>
                  </a:lnTo>
                  <a:lnTo>
                    <a:pt x="355276" y="190739"/>
                  </a:lnTo>
                  <a:lnTo>
                    <a:pt x="369949" y="184451"/>
                  </a:lnTo>
                  <a:lnTo>
                    <a:pt x="363660" y="169779"/>
                  </a:lnTo>
                  <a:lnTo>
                    <a:pt x="354359" y="138338"/>
                  </a:lnTo>
                  <a:lnTo>
                    <a:pt x="351944" y="125761"/>
                  </a:lnTo>
                  <a:lnTo>
                    <a:pt x="319644" y="125761"/>
                  </a:lnTo>
                  <a:lnTo>
                    <a:pt x="297210" y="95958"/>
                  </a:lnTo>
                  <a:lnTo>
                    <a:pt x="279668" y="79650"/>
                  </a:lnTo>
                  <a:close/>
                </a:path>
                <a:path extrusionOk="0" h="641985" w="487045">
                  <a:moveTo>
                    <a:pt x="374140" y="0"/>
                  </a:moveTo>
                  <a:lnTo>
                    <a:pt x="334349" y="15033"/>
                  </a:lnTo>
                  <a:lnTo>
                    <a:pt x="314404" y="71265"/>
                  </a:lnTo>
                  <a:lnTo>
                    <a:pt x="315648" y="99102"/>
                  </a:lnTo>
                  <a:lnTo>
                    <a:pt x="319644" y="125761"/>
                  </a:lnTo>
                  <a:lnTo>
                    <a:pt x="351944" y="125761"/>
                  </a:lnTo>
                  <a:lnTo>
                    <a:pt x="347416" y="102182"/>
                  </a:lnTo>
                  <a:lnTo>
                    <a:pt x="345975" y="68383"/>
                  </a:lnTo>
                  <a:lnTo>
                    <a:pt x="353180" y="44017"/>
                  </a:lnTo>
                  <a:lnTo>
                    <a:pt x="355276" y="39825"/>
                  </a:lnTo>
                  <a:lnTo>
                    <a:pt x="359468" y="35632"/>
                  </a:lnTo>
                  <a:lnTo>
                    <a:pt x="428499" y="35632"/>
                  </a:lnTo>
                  <a:lnTo>
                    <a:pt x="411606" y="16768"/>
                  </a:lnTo>
                  <a:lnTo>
                    <a:pt x="392971" y="4257"/>
                  </a:lnTo>
                  <a:lnTo>
                    <a:pt x="374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69" name="Google Shape;369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154994" y="4998159"/>
              <a:ext cx="320698" cy="47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5"/>
            <p:cNvSpPr/>
            <p:nvPr/>
          </p:nvSpPr>
          <p:spPr>
            <a:xfrm>
              <a:off x="11116743" y="5785640"/>
              <a:ext cx="1346200" cy="943610"/>
            </a:xfrm>
            <a:custGeom>
              <a:rect b="b" l="l" r="r" t="t"/>
              <a:pathLst>
                <a:path extrusionOk="0" h="943609" w="1346200">
                  <a:moveTo>
                    <a:pt x="572216" y="0"/>
                  </a:moveTo>
                  <a:lnTo>
                    <a:pt x="0" y="943212"/>
                  </a:lnTo>
                  <a:lnTo>
                    <a:pt x="1027053" y="865659"/>
                  </a:lnTo>
                  <a:lnTo>
                    <a:pt x="1345650" y="509334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089786" y="6288692"/>
              <a:ext cx="2185035" cy="541020"/>
            </a:xfrm>
            <a:custGeom>
              <a:rect b="b" l="l" r="r" t="t"/>
              <a:pathLst>
                <a:path extrusionOk="0" h="541020" w="2185034">
                  <a:moveTo>
                    <a:pt x="1867463" y="0"/>
                  </a:moveTo>
                  <a:lnTo>
                    <a:pt x="81646" y="0"/>
                  </a:lnTo>
                  <a:lnTo>
                    <a:pt x="38710" y="11659"/>
                  </a:lnTo>
                  <a:lnTo>
                    <a:pt x="10119" y="41396"/>
                  </a:lnTo>
                  <a:lnTo>
                    <a:pt x="0" y="81351"/>
                  </a:lnTo>
                  <a:lnTo>
                    <a:pt x="12477" y="123664"/>
                  </a:lnTo>
                  <a:lnTo>
                    <a:pt x="249328" y="503046"/>
                  </a:lnTo>
                  <a:lnTo>
                    <a:pt x="279197" y="530557"/>
                  </a:lnTo>
                  <a:lnTo>
                    <a:pt x="318497" y="540775"/>
                  </a:lnTo>
                  <a:lnTo>
                    <a:pt x="2104313" y="540775"/>
                  </a:lnTo>
                  <a:lnTo>
                    <a:pt x="2146070" y="529115"/>
                  </a:lnTo>
                  <a:lnTo>
                    <a:pt x="2174268" y="499378"/>
                  </a:lnTo>
                  <a:lnTo>
                    <a:pt x="2184781" y="459422"/>
                  </a:lnTo>
                  <a:lnTo>
                    <a:pt x="2173482" y="417108"/>
                  </a:lnTo>
                  <a:lnTo>
                    <a:pt x="1936631" y="37728"/>
                  </a:lnTo>
                  <a:lnTo>
                    <a:pt x="1906763" y="10218"/>
                  </a:lnTo>
                  <a:lnTo>
                    <a:pt x="1867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0075278" y="6274041"/>
              <a:ext cx="2215515" cy="572770"/>
            </a:xfrm>
            <a:custGeom>
              <a:rect b="b" l="l" r="r" t="t"/>
              <a:pathLst>
                <a:path extrusionOk="0" h="572770" w="2215515">
                  <a:moveTo>
                    <a:pt x="1923884" y="180276"/>
                  </a:moveTo>
                  <a:lnTo>
                    <a:pt x="1915502" y="173990"/>
                  </a:lnTo>
                  <a:lnTo>
                    <a:pt x="1282509" y="173990"/>
                  </a:lnTo>
                  <a:lnTo>
                    <a:pt x="1276223" y="180276"/>
                  </a:lnTo>
                  <a:lnTo>
                    <a:pt x="1276223" y="201244"/>
                  </a:lnTo>
                  <a:lnTo>
                    <a:pt x="1284605" y="207530"/>
                  </a:lnTo>
                  <a:lnTo>
                    <a:pt x="1907120" y="207530"/>
                  </a:lnTo>
                  <a:lnTo>
                    <a:pt x="1915502" y="207530"/>
                  </a:lnTo>
                  <a:lnTo>
                    <a:pt x="1923884" y="201244"/>
                  </a:lnTo>
                  <a:lnTo>
                    <a:pt x="1923884" y="180276"/>
                  </a:lnTo>
                  <a:close/>
                </a:path>
                <a:path extrusionOk="0" h="572770" w="2215515">
                  <a:moveTo>
                    <a:pt x="1999348" y="373100"/>
                  </a:moveTo>
                  <a:lnTo>
                    <a:pt x="1990966" y="366814"/>
                  </a:lnTo>
                  <a:lnTo>
                    <a:pt x="1064526" y="366814"/>
                  </a:lnTo>
                  <a:lnTo>
                    <a:pt x="1058227" y="373100"/>
                  </a:lnTo>
                  <a:lnTo>
                    <a:pt x="1058227" y="394055"/>
                  </a:lnTo>
                  <a:lnTo>
                    <a:pt x="1066622" y="400342"/>
                  </a:lnTo>
                  <a:lnTo>
                    <a:pt x="1982584" y="400342"/>
                  </a:lnTo>
                  <a:lnTo>
                    <a:pt x="1990966" y="400342"/>
                  </a:lnTo>
                  <a:lnTo>
                    <a:pt x="1999348" y="394055"/>
                  </a:lnTo>
                  <a:lnTo>
                    <a:pt x="1999348" y="373100"/>
                  </a:lnTo>
                  <a:close/>
                </a:path>
                <a:path extrusionOk="0" h="572770" w="2215515">
                  <a:moveTo>
                    <a:pt x="2214969" y="473710"/>
                  </a:moveTo>
                  <a:lnTo>
                    <a:pt x="2211209" y="448818"/>
                  </a:lnTo>
                  <a:lnTo>
                    <a:pt x="2200567" y="425500"/>
                  </a:lnTo>
                  <a:lnTo>
                    <a:pt x="2183790" y="398640"/>
                  </a:lnTo>
                  <a:lnTo>
                    <a:pt x="2183790" y="473964"/>
                  </a:lnTo>
                  <a:lnTo>
                    <a:pt x="2182152" y="490905"/>
                  </a:lnTo>
                  <a:lnTo>
                    <a:pt x="2151049" y="531876"/>
                  </a:lnTo>
                  <a:lnTo>
                    <a:pt x="2118817" y="540778"/>
                  </a:lnTo>
                  <a:lnTo>
                    <a:pt x="333006" y="540778"/>
                  </a:lnTo>
                  <a:lnTo>
                    <a:pt x="289090" y="522211"/>
                  </a:lnTo>
                  <a:lnTo>
                    <a:pt x="41656" y="129959"/>
                  </a:lnTo>
                  <a:lnTo>
                    <a:pt x="31178" y="98259"/>
                  </a:lnTo>
                  <a:lnTo>
                    <a:pt x="32816" y="81318"/>
                  </a:lnTo>
                  <a:lnTo>
                    <a:pt x="63919" y="40347"/>
                  </a:lnTo>
                  <a:lnTo>
                    <a:pt x="96151" y="31445"/>
                  </a:lnTo>
                  <a:lnTo>
                    <a:pt x="1881962" y="31445"/>
                  </a:lnTo>
                  <a:lnTo>
                    <a:pt x="1925891" y="50012"/>
                  </a:lnTo>
                  <a:lnTo>
                    <a:pt x="2173313" y="442264"/>
                  </a:lnTo>
                  <a:lnTo>
                    <a:pt x="2183790" y="473964"/>
                  </a:lnTo>
                  <a:lnTo>
                    <a:pt x="2183790" y="398640"/>
                  </a:lnTo>
                  <a:lnTo>
                    <a:pt x="1963712" y="46113"/>
                  </a:lnTo>
                  <a:lnTo>
                    <a:pt x="1951710" y="31445"/>
                  </a:lnTo>
                  <a:lnTo>
                    <a:pt x="1947697" y="26530"/>
                  </a:lnTo>
                  <a:lnTo>
                    <a:pt x="1928342" y="12052"/>
                  </a:lnTo>
                  <a:lnTo>
                    <a:pt x="1906231" y="3086"/>
                  </a:lnTo>
                  <a:lnTo>
                    <a:pt x="1881962" y="0"/>
                  </a:lnTo>
                  <a:lnTo>
                    <a:pt x="96151" y="0"/>
                  </a:lnTo>
                  <a:lnTo>
                    <a:pt x="47155" y="13360"/>
                  </a:lnTo>
                  <a:lnTo>
                    <a:pt x="12306" y="50304"/>
                  </a:lnTo>
                  <a:lnTo>
                    <a:pt x="0" y="98513"/>
                  </a:lnTo>
                  <a:lnTo>
                    <a:pt x="3759" y="123405"/>
                  </a:lnTo>
                  <a:lnTo>
                    <a:pt x="251256" y="526110"/>
                  </a:lnTo>
                  <a:lnTo>
                    <a:pt x="286626" y="560171"/>
                  </a:lnTo>
                  <a:lnTo>
                    <a:pt x="333006" y="572223"/>
                  </a:lnTo>
                  <a:lnTo>
                    <a:pt x="2118817" y="572223"/>
                  </a:lnTo>
                  <a:lnTo>
                    <a:pt x="2144293" y="568782"/>
                  </a:lnTo>
                  <a:lnTo>
                    <a:pt x="2167026" y="558850"/>
                  </a:lnTo>
                  <a:lnTo>
                    <a:pt x="2186609" y="543039"/>
                  </a:lnTo>
                  <a:lnTo>
                    <a:pt x="2188324" y="540778"/>
                  </a:lnTo>
                  <a:lnTo>
                    <a:pt x="2202662" y="521919"/>
                  </a:lnTo>
                  <a:lnTo>
                    <a:pt x="2212060" y="498602"/>
                  </a:lnTo>
                  <a:lnTo>
                    <a:pt x="2214969" y="473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3" name="Google Shape;373;p5"/>
          <p:cNvGrpSpPr/>
          <p:nvPr/>
        </p:nvGrpSpPr>
        <p:grpSpPr>
          <a:xfrm>
            <a:off x="10221028" y="5783553"/>
            <a:ext cx="1495425" cy="2523930"/>
            <a:chOff x="10221028" y="5783553"/>
            <a:chExt cx="1495425" cy="2523930"/>
          </a:xfrm>
        </p:grpSpPr>
        <p:sp>
          <p:nvSpPr>
            <p:cNvPr id="374" name="Google Shape;374;p5"/>
            <p:cNvSpPr/>
            <p:nvPr/>
          </p:nvSpPr>
          <p:spPr>
            <a:xfrm>
              <a:off x="10390602" y="7523258"/>
              <a:ext cx="900430" cy="784225"/>
            </a:xfrm>
            <a:custGeom>
              <a:rect b="b" l="l" r="r" t="t"/>
              <a:pathLst>
                <a:path extrusionOk="0" h="784225" w="900429">
                  <a:moveTo>
                    <a:pt x="747095" y="0"/>
                  </a:moveTo>
                  <a:lnTo>
                    <a:pt x="262913" y="144626"/>
                  </a:lnTo>
                  <a:lnTo>
                    <a:pt x="285969" y="163489"/>
                  </a:lnTo>
                  <a:lnTo>
                    <a:pt x="291144" y="168566"/>
                  </a:lnTo>
                  <a:lnTo>
                    <a:pt x="300642" y="180520"/>
                  </a:lnTo>
                  <a:lnTo>
                    <a:pt x="310139" y="199155"/>
                  </a:lnTo>
                  <a:lnTo>
                    <a:pt x="315314" y="224275"/>
                  </a:lnTo>
                  <a:lnTo>
                    <a:pt x="313021" y="248248"/>
                  </a:lnTo>
                  <a:lnTo>
                    <a:pt x="286428" y="298553"/>
                  </a:lnTo>
                  <a:lnTo>
                    <a:pt x="251909" y="335561"/>
                  </a:lnTo>
                  <a:lnTo>
                    <a:pt x="229901" y="356128"/>
                  </a:lnTo>
                  <a:lnTo>
                    <a:pt x="218897" y="366804"/>
                  </a:lnTo>
                  <a:lnTo>
                    <a:pt x="210709" y="374665"/>
                  </a:lnTo>
                  <a:lnTo>
                    <a:pt x="193548" y="390385"/>
                  </a:lnTo>
                  <a:lnTo>
                    <a:pt x="185360" y="398245"/>
                  </a:lnTo>
                  <a:lnTo>
                    <a:pt x="179072" y="402437"/>
                  </a:lnTo>
                  <a:lnTo>
                    <a:pt x="168592" y="412917"/>
                  </a:lnTo>
                  <a:lnTo>
                    <a:pt x="157588" y="422710"/>
                  </a:lnTo>
                  <a:lnTo>
                    <a:pt x="146584" y="433092"/>
                  </a:lnTo>
                  <a:lnTo>
                    <a:pt x="135580" y="443867"/>
                  </a:lnTo>
                  <a:lnTo>
                    <a:pt x="124576" y="454838"/>
                  </a:lnTo>
                  <a:lnTo>
                    <a:pt x="120384" y="461126"/>
                  </a:lnTo>
                  <a:lnTo>
                    <a:pt x="114096" y="465318"/>
                  </a:lnTo>
                  <a:lnTo>
                    <a:pt x="109903" y="471606"/>
                  </a:lnTo>
                  <a:lnTo>
                    <a:pt x="81470" y="504378"/>
                  </a:lnTo>
                  <a:lnTo>
                    <a:pt x="53622" y="541294"/>
                  </a:lnTo>
                  <a:lnTo>
                    <a:pt x="29002" y="581876"/>
                  </a:lnTo>
                  <a:lnTo>
                    <a:pt x="10247" y="625649"/>
                  </a:lnTo>
                  <a:lnTo>
                    <a:pt x="0" y="672134"/>
                  </a:lnTo>
                  <a:lnTo>
                    <a:pt x="898" y="720856"/>
                  </a:lnTo>
                  <a:lnTo>
                    <a:pt x="15582" y="771338"/>
                  </a:lnTo>
                  <a:lnTo>
                    <a:pt x="21870" y="783915"/>
                  </a:lnTo>
                  <a:lnTo>
                    <a:pt x="146344" y="746186"/>
                  </a:lnTo>
                  <a:lnTo>
                    <a:pt x="38638" y="746186"/>
                  </a:lnTo>
                  <a:lnTo>
                    <a:pt x="29905" y="708768"/>
                  </a:lnTo>
                  <a:lnTo>
                    <a:pt x="30953" y="669720"/>
                  </a:lnTo>
                  <a:lnTo>
                    <a:pt x="41782" y="628808"/>
                  </a:lnTo>
                  <a:lnTo>
                    <a:pt x="62393" y="585801"/>
                  </a:lnTo>
                  <a:lnTo>
                    <a:pt x="92785" y="540464"/>
                  </a:lnTo>
                  <a:lnTo>
                    <a:pt x="132959" y="492566"/>
                  </a:lnTo>
                  <a:lnTo>
                    <a:pt x="147632" y="477894"/>
                  </a:lnTo>
                  <a:lnTo>
                    <a:pt x="158308" y="466922"/>
                  </a:lnTo>
                  <a:lnTo>
                    <a:pt x="168592" y="456147"/>
                  </a:lnTo>
                  <a:lnTo>
                    <a:pt x="178876" y="445766"/>
                  </a:lnTo>
                  <a:lnTo>
                    <a:pt x="189552" y="435973"/>
                  </a:lnTo>
                  <a:lnTo>
                    <a:pt x="193744" y="431781"/>
                  </a:lnTo>
                  <a:lnTo>
                    <a:pt x="197937" y="425494"/>
                  </a:lnTo>
                  <a:lnTo>
                    <a:pt x="204225" y="421302"/>
                  </a:lnTo>
                  <a:lnTo>
                    <a:pt x="212412" y="413442"/>
                  </a:lnTo>
                  <a:lnTo>
                    <a:pt x="229573" y="397722"/>
                  </a:lnTo>
                  <a:lnTo>
                    <a:pt x="237761" y="389862"/>
                  </a:lnTo>
                  <a:lnTo>
                    <a:pt x="248765" y="378890"/>
                  </a:lnTo>
                  <a:lnTo>
                    <a:pt x="259769" y="368115"/>
                  </a:lnTo>
                  <a:lnTo>
                    <a:pt x="270774" y="357733"/>
                  </a:lnTo>
                  <a:lnTo>
                    <a:pt x="281778" y="347941"/>
                  </a:lnTo>
                  <a:lnTo>
                    <a:pt x="310467" y="316501"/>
                  </a:lnTo>
                  <a:lnTo>
                    <a:pt x="330511" y="285060"/>
                  </a:lnTo>
                  <a:lnTo>
                    <a:pt x="341908" y="253620"/>
                  </a:lnTo>
                  <a:lnTo>
                    <a:pt x="344659" y="222179"/>
                  </a:lnTo>
                  <a:lnTo>
                    <a:pt x="342858" y="202922"/>
                  </a:lnTo>
                  <a:lnTo>
                    <a:pt x="338109" y="186023"/>
                  </a:lnTo>
                  <a:lnTo>
                    <a:pt x="331395" y="171482"/>
                  </a:lnTo>
                  <a:lnTo>
                    <a:pt x="323699" y="159298"/>
                  </a:lnTo>
                  <a:lnTo>
                    <a:pt x="726135" y="37728"/>
                  </a:lnTo>
                  <a:lnTo>
                    <a:pt x="758246" y="37728"/>
                  </a:lnTo>
                  <a:lnTo>
                    <a:pt x="747095" y="0"/>
                  </a:lnTo>
                  <a:close/>
                </a:path>
                <a:path extrusionOk="0" h="784225" w="900429">
                  <a:moveTo>
                    <a:pt x="758246" y="37728"/>
                  </a:moveTo>
                  <a:lnTo>
                    <a:pt x="726135" y="37728"/>
                  </a:lnTo>
                  <a:lnTo>
                    <a:pt x="860281" y="494663"/>
                  </a:lnTo>
                  <a:lnTo>
                    <a:pt x="38638" y="746186"/>
                  </a:lnTo>
                  <a:lnTo>
                    <a:pt x="146344" y="746186"/>
                  </a:lnTo>
                  <a:lnTo>
                    <a:pt x="900106" y="517719"/>
                  </a:lnTo>
                  <a:lnTo>
                    <a:pt x="758246" y="37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75" name="Google Shape;375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13091" y="7931984"/>
              <a:ext cx="161747" cy="134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5"/>
            <p:cNvSpPr/>
            <p:nvPr/>
          </p:nvSpPr>
          <p:spPr>
            <a:xfrm>
              <a:off x="10221028" y="5783553"/>
              <a:ext cx="1495425" cy="2075180"/>
            </a:xfrm>
            <a:custGeom>
              <a:rect b="b" l="l" r="r" t="t"/>
              <a:pathLst>
                <a:path extrusionOk="0" h="2075179" w="1495425">
                  <a:moveTo>
                    <a:pt x="1180774" y="0"/>
                  </a:moveTo>
                  <a:lnTo>
                    <a:pt x="1126508" y="2504"/>
                  </a:lnTo>
                  <a:lnTo>
                    <a:pt x="1072635" y="5384"/>
                  </a:lnTo>
                  <a:lnTo>
                    <a:pt x="1019229" y="8698"/>
                  </a:lnTo>
                  <a:lnTo>
                    <a:pt x="966364" y="12504"/>
                  </a:lnTo>
                  <a:lnTo>
                    <a:pt x="914114" y="16859"/>
                  </a:lnTo>
                  <a:lnTo>
                    <a:pt x="862553" y="21822"/>
                  </a:lnTo>
                  <a:lnTo>
                    <a:pt x="811755" y="27449"/>
                  </a:lnTo>
                  <a:lnTo>
                    <a:pt x="761796" y="33799"/>
                  </a:lnTo>
                  <a:lnTo>
                    <a:pt x="712748" y="40930"/>
                  </a:lnTo>
                  <a:lnTo>
                    <a:pt x="664686" y="48899"/>
                  </a:lnTo>
                  <a:lnTo>
                    <a:pt x="617685" y="57764"/>
                  </a:lnTo>
                  <a:lnTo>
                    <a:pt x="571818" y="67583"/>
                  </a:lnTo>
                  <a:lnTo>
                    <a:pt x="527161" y="78413"/>
                  </a:lnTo>
                  <a:lnTo>
                    <a:pt x="483786" y="90313"/>
                  </a:lnTo>
                  <a:lnTo>
                    <a:pt x="441768" y="103341"/>
                  </a:lnTo>
                  <a:lnTo>
                    <a:pt x="401182" y="117553"/>
                  </a:lnTo>
                  <a:lnTo>
                    <a:pt x="362101" y="133008"/>
                  </a:lnTo>
                  <a:lnTo>
                    <a:pt x="324600" y="149764"/>
                  </a:lnTo>
                  <a:lnTo>
                    <a:pt x="288753" y="167878"/>
                  </a:lnTo>
                  <a:lnTo>
                    <a:pt x="254635" y="187408"/>
                  </a:lnTo>
                  <a:lnTo>
                    <a:pt x="222319" y="208412"/>
                  </a:lnTo>
                  <a:lnTo>
                    <a:pt x="163391" y="255073"/>
                  </a:lnTo>
                  <a:lnTo>
                    <a:pt x="112563" y="308324"/>
                  </a:lnTo>
                  <a:lnTo>
                    <a:pt x="70430" y="368626"/>
                  </a:lnTo>
                  <a:lnTo>
                    <a:pt x="37584" y="436441"/>
                  </a:lnTo>
                  <a:lnTo>
                    <a:pt x="24830" y="473311"/>
                  </a:lnTo>
                  <a:lnTo>
                    <a:pt x="14620" y="512233"/>
                  </a:lnTo>
                  <a:lnTo>
                    <a:pt x="7029" y="553264"/>
                  </a:lnTo>
                  <a:lnTo>
                    <a:pt x="2130" y="596463"/>
                  </a:lnTo>
                  <a:lnTo>
                    <a:pt x="0" y="641887"/>
                  </a:lnTo>
                  <a:lnTo>
                    <a:pt x="710" y="689593"/>
                  </a:lnTo>
                  <a:lnTo>
                    <a:pt x="62772" y="1191690"/>
                  </a:lnTo>
                  <a:lnTo>
                    <a:pt x="168654" y="1636212"/>
                  </a:lnTo>
                  <a:lnTo>
                    <a:pt x="268641" y="1953793"/>
                  </a:lnTo>
                  <a:lnTo>
                    <a:pt x="313017" y="2075068"/>
                  </a:lnTo>
                  <a:lnTo>
                    <a:pt x="1059204" y="1880137"/>
                  </a:lnTo>
                  <a:lnTo>
                    <a:pt x="954927" y="1425299"/>
                  </a:lnTo>
                  <a:lnTo>
                    <a:pt x="873509" y="1068384"/>
                  </a:lnTo>
                  <a:lnTo>
                    <a:pt x="816064" y="813258"/>
                  </a:lnTo>
                  <a:lnTo>
                    <a:pt x="1352648" y="454838"/>
                  </a:lnTo>
                  <a:lnTo>
                    <a:pt x="1495178" y="90128"/>
                  </a:lnTo>
                  <a:lnTo>
                    <a:pt x="1444233" y="71662"/>
                  </a:lnTo>
                  <a:lnTo>
                    <a:pt x="1392240" y="55583"/>
                  </a:lnTo>
                  <a:lnTo>
                    <a:pt x="1339548" y="41134"/>
                  </a:lnTo>
                  <a:lnTo>
                    <a:pt x="1233466" y="14099"/>
                  </a:lnTo>
                  <a:lnTo>
                    <a:pt x="1180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77" name="Google Shape;377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972113" y="6427056"/>
              <a:ext cx="64977" cy="163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5"/>
            <p:cNvSpPr/>
            <p:nvPr/>
          </p:nvSpPr>
          <p:spPr>
            <a:xfrm>
              <a:off x="10469529" y="5857085"/>
              <a:ext cx="1137920" cy="123189"/>
            </a:xfrm>
            <a:custGeom>
              <a:rect b="b" l="l" r="r" t="t"/>
              <a:pathLst>
                <a:path extrusionOk="0" h="123189" w="1137920">
                  <a:moveTo>
                    <a:pt x="564637" y="0"/>
                  </a:moveTo>
                  <a:lnTo>
                    <a:pt x="513377" y="221"/>
                  </a:lnTo>
                  <a:lnTo>
                    <a:pt x="463280" y="1858"/>
                  </a:lnTo>
                  <a:lnTo>
                    <a:pt x="414421" y="4837"/>
                  </a:lnTo>
                  <a:lnTo>
                    <a:pt x="366872" y="9083"/>
                  </a:lnTo>
                  <a:lnTo>
                    <a:pt x="320707" y="14522"/>
                  </a:lnTo>
                  <a:lnTo>
                    <a:pt x="276000" y="21079"/>
                  </a:lnTo>
                  <a:lnTo>
                    <a:pt x="232824" y="28681"/>
                  </a:lnTo>
                  <a:lnTo>
                    <a:pt x="191251" y="37252"/>
                  </a:lnTo>
                  <a:lnTo>
                    <a:pt x="151357" y="46717"/>
                  </a:lnTo>
                  <a:lnTo>
                    <a:pt x="113213" y="57004"/>
                  </a:lnTo>
                  <a:lnTo>
                    <a:pt x="42472" y="79742"/>
                  </a:lnTo>
                  <a:lnTo>
                    <a:pt x="4585" y="95909"/>
                  </a:lnTo>
                  <a:lnTo>
                    <a:pt x="0" y="106782"/>
                  </a:lnTo>
                  <a:lnTo>
                    <a:pt x="1637" y="113004"/>
                  </a:lnTo>
                  <a:lnTo>
                    <a:pt x="5501" y="118441"/>
                  </a:lnTo>
                  <a:lnTo>
                    <a:pt x="10545" y="121912"/>
                  </a:lnTo>
                  <a:lnTo>
                    <a:pt x="16375" y="123025"/>
                  </a:lnTo>
                  <a:lnTo>
                    <a:pt x="22597" y="121388"/>
                  </a:lnTo>
                  <a:lnTo>
                    <a:pt x="55973" y="108825"/>
                  </a:lnTo>
                  <a:lnTo>
                    <a:pt x="91450" y="96916"/>
                  </a:lnTo>
                  <a:lnTo>
                    <a:pt x="128946" y="85741"/>
                  </a:lnTo>
                  <a:lnTo>
                    <a:pt x="168381" y="75382"/>
                  </a:lnTo>
                  <a:lnTo>
                    <a:pt x="209672" y="65921"/>
                  </a:lnTo>
                  <a:lnTo>
                    <a:pt x="252738" y="57439"/>
                  </a:lnTo>
                  <a:lnTo>
                    <a:pt x="297498" y="50018"/>
                  </a:lnTo>
                  <a:lnTo>
                    <a:pt x="343871" y="43739"/>
                  </a:lnTo>
                  <a:lnTo>
                    <a:pt x="391774" y="38683"/>
                  </a:lnTo>
                  <a:lnTo>
                    <a:pt x="441126" y="34933"/>
                  </a:lnTo>
                  <a:lnTo>
                    <a:pt x="491846" y="32569"/>
                  </a:lnTo>
                  <a:lnTo>
                    <a:pt x="543852" y="31673"/>
                  </a:lnTo>
                  <a:lnTo>
                    <a:pt x="887317" y="31673"/>
                  </a:lnTo>
                  <a:lnTo>
                    <a:pt x="835829" y="22739"/>
                  </a:lnTo>
                  <a:lnTo>
                    <a:pt x="779850" y="14764"/>
                  </a:lnTo>
                  <a:lnTo>
                    <a:pt x="724668" y="8577"/>
                  </a:lnTo>
                  <a:lnTo>
                    <a:pt x="670356" y="4103"/>
                  </a:lnTo>
                  <a:lnTo>
                    <a:pt x="616988" y="1269"/>
                  </a:lnTo>
                  <a:lnTo>
                    <a:pt x="564637" y="0"/>
                  </a:lnTo>
                  <a:close/>
                </a:path>
                <a:path extrusionOk="0" h="123189" w="1137920">
                  <a:moveTo>
                    <a:pt x="887317" y="31673"/>
                  </a:moveTo>
                  <a:lnTo>
                    <a:pt x="543852" y="31673"/>
                  </a:lnTo>
                  <a:lnTo>
                    <a:pt x="597063" y="32327"/>
                  </a:lnTo>
                  <a:lnTo>
                    <a:pt x="651397" y="34611"/>
                  </a:lnTo>
                  <a:lnTo>
                    <a:pt x="706772" y="38609"/>
                  </a:lnTo>
                  <a:lnTo>
                    <a:pt x="763108" y="44400"/>
                  </a:lnTo>
                  <a:lnTo>
                    <a:pt x="820323" y="52067"/>
                  </a:lnTo>
                  <a:lnTo>
                    <a:pt x="878335" y="61691"/>
                  </a:lnTo>
                  <a:lnTo>
                    <a:pt x="937062" y="73354"/>
                  </a:lnTo>
                  <a:lnTo>
                    <a:pt x="996424" y="87136"/>
                  </a:lnTo>
                  <a:lnTo>
                    <a:pt x="1056339" y="103121"/>
                  </a:lnTo>
                  <a:lnTo>
                    <a:pt x="1116724" y="121388"/>
                  </a:lnTo>
                  <a:lnTo>
                    <a:pt x="1127205" y="121388"/>
                  </a:lnTo>
                  <a:lnTo>
                    <a:pt x="1133493" y="117196"/>
                  </a:lnTo>
                  <a:lnTo>
                    <a:pt x="1135589" y="110908"/>
                  </a:lnTo>
                  <a:lnTo>
                    <a:pt x="1137685" y="102524"/>
                  </a:lnTo>
                  <a:lnTo>
                    <a:pt x="1133493" y="94140"/>
                  </a:lnTo>
                  <a:lnTo>
                    <a:pt x="1125109" y="92044"/>
                  </a:lnTo>
                  <a:lnTo>
                    <a:pt x="1066246" y="74012"/>
                  </a:lnTo>
                  <a:lnTo>
                    <a:pt x="1007813" y="58139"/>
                  </a:lnTo>
                  <a:lnTo>
                    <a:pt x="949884" y="44353"/>
                  </a:lnTo>
                  <a:lnTo>
                    <a:pt x="892481" y="32569"/>
                  </a:lnTo>
                  <a:lnTo>
                    <a:pt x="887317" y="316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9" name="Google Shape;379;p5"/>
          <p:cNvGrpSpPr/>
          <p:nvPr/>
        </p:nvGrpSpPr>
        <p:grpSpPr>
          <a:xfrm>
            <a:off x="12477063" y="2641600"/>
            <a:ext cx="2725450" cy="5420360"/>
            <a:chOff x="12477063" y="2641600"/>
            <a:chExt cx="2725450" cy="5420360"/>
          </a:xfrm>
        </p:grpSpPr>
        <p:sp>
          <p:nvSpPr>
            <p:cNvPr id="380" name="Google Shape;380;p5"/>
            <p:cNvSpPr/>
            <p:nvPr/>
          </p:nvSpPr>
          <p:spPr>
            <a:xfrm>
              <a:off x="12477063" y="2641600"/>
              <a:ext cx="2609850" cy="5420360"/>
            </a:xfrm>
            <a:custGeom>
              <a:rect b="b" l="l" r="r" t="t"/>
              <a:pathLst>
                <a:path extrusionOk="0" h="5420359" w="2609850">
                  <a:moveTo>
                    <a:pt x="2609555" y="0"/>
                  </a:moveTo>
                  <a:lnTo>
                    <a:pt x="0" y="0"/>
                  </a:lnTo>
                  <a:lnTo>
                    <a:pt x="0" y="5420330"/>
                  </a:lnTo>
                  <a:lnTo>
                    <a:pt x="2609555" y="5420330"/>
                  </a:lnTo>
                  <a:lnTo>
                    <a:pt x="2609555" y="5388889"/>
                  </a:lnTo>
                  <a:lnTo>
                    <a:pt x="31440" y="5388889"/>
                  </a:lnTo>
                  <a:lnTo>
                    <a:pt x="31440" y="31440"/>
                  </a:lnTo>
                  <a:lnTo>
                    <a:pt x="2609555" y="31440"/>
                  </a:lnTo>
                  <a:lnTo>
                    <a:pt x="2609555" y="0"/>
                  </a:lnTo>
                  <a:close/>
                </a:path>
                <a:path extrusionOk="0" h="5420359" w="2609850">
                  <a:moveTo>
                    <a:pt x="2609555" y="31440"/>
                  </a:moveTo>
                  <a:lnTo>
                    <a:pt x="2578115" y="31440"/>
                  </a:lnTo>
                  <a:lnTo>
                    <a:pt x="2578115" y="4521132"/>
                  </a:lnTo>
                  <a:lnTo>
                    <a:pt x="2202925" y="4760080"/>
                  </a:lnTo>
                  <a:lnTo>
                    <a:pt x="2578115" y="4999028"/>
                  </a:lnTo>
                  <a:lnTo>
                    <a:pt x="2578115" y="5388889"/>
                  </a:lnTo>
                  <a:lnTo>
                    <a:pt x="2609555" y="5388889"/>
                  </a:lnTo>
                  <a:lnTo>
                    <a:pt x="2609555" y="4982259"/>
                  </a:lnTo>
                  <a:lnTo>
                    <a:pt x="2594884" y="4973875"/>
                  </a:lnTo>
                  <a:lnTo>
                    <a:pt x="2261615" y="4762176"/>
                  </a:lnTo>
                  <a:lnTo>
                    <a:pt x="2594884" y="4550478"/>
                  </a:lnTo>
                  <a:lnTo>
                    <a:pt x="2609555" y="4542093"/>
                  </a:lnTo>
                  <a:lnTo>
                    <a:pt x="2609555" y="31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3365777" y="2673039"/>
              <a:ext cx="1438275" cy="1604010"/>
            </a:xfrm>
            <a:custGeom>
              <a:rect b="b" l="l" r="r" t="t"/>
              <a:pathLst>
                <a:path extrusionOk="0" h="1604010" w="1438275">
                  <a:moveTo>
                    <a:pt x="1437875" y="0"/>
                  </a:moveTo>
                  <a:lnTo>
                    <a:pt x="0" y="0"/>
                  </a:lnTo>
                  <a:lnTo>
                    <a:pt x="0" y="1603462"/>
                  </a:lnTo>
                  <a:lnTo>
                    <a:pt x="1437875" y="1603462"/>
                  </a:lnTo>
                  <a:lnTo>
                    <a:pt x="1437875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3843661" y="4521733"/>
              <a:ext cx="977265" cy="899794"/>
            </a:xfrm>
            <a:custGeom>
              <a:rect b="b" l="l" r="r" t="t"/>
              <a:pathLst>
                <a:path extrusionOk="0" h="899795" w="977265">
                  <a:moveTo>
                    <a:pt x="169773" y="438099"/>
                  </a:moveTo>
                  <a:lnTo>
                    <a:pt x="161391" y="431812"/>
                  </a:lnTo>
                  <a:lnTo>
                    <a:pt x="6286" y="431812"/>
                  </a:lnTo>
                  <a:lnTo>
                    <a:pt x="0" y="438099"/>
                  </a:lnTo>
                  <a:lnTo>
                    <a:pt x="0" y="459054"/>
                  </a:lnTo>
                  <a:lnTo>
                    <a:pt x="8382" y="465340"/>
                  </a:lnTo>
                  <a:lnTo>
                    <a:pt x="153009" y="465340"/>
                  </a:lnTo>
                  <a:lnTo>
                    <a:pt x="161391" y="465340"/>
                  </a:lnTo>
                  <a:lnTo>
                    <a:pt x="169773" y="459054"/>
                  </a:lnTo>
                  <a:lnTo>
                    <a:pt x="169773" y="438099"/>
                  </a:lnTo>
                  <a:close/>
                </a:path>
                <a:path extrusionOk="0" h="899795" w="977265">
                  <a:moveTo>
                    <a:pt x="568020" y="871956"/>
                  </a:moveTo>
                  <a:lnTo>
                    <a:pt x="559638" y="865670"/>
                  </a:lnTo>
                  <a:lnTo>
                    <a:pt x="6286" y="865670"/>
                  </a:lnTo>
                  <a:lnTo>
                    <a:pt x="0" y="871956"/>
                  </a:lnTo>
                  <a:lnTo>
                    <a:pt x="0" y="892924"/>
                  </a:lnTo>
                  <a:lnTo>
                    <a:pt x="8382" y="899210"/>
                  </a:lnTo>
                  <a:lnTo>
                    <a:pt x="551256" y="899210"/>
                  </a:lnTo>
                  <a:lnTo>
                    <a:pt x="559638" y="899210"/>
                  </a:lnTo>
                  <a:lnTo>
                    <a:pt x="568020" y="892924"/>
                  </a:lnTo>
                  <a:lnTo>
                    <a:pt x="568020" y="871956"/>
                  </a:lnTo>
                  <a:close/>
                </a:path>
                <a:path extrusionOk="0" h="899795" w="977265">
                  <a:moveTo>
                    <a:pt x="693788" y="6286"/>
                  </a:moveTo>
                  <a:lnTo>
                    <a:pt x="685406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28"/>
                  </a:lnTo>
                  <a:lnTo>
                    <a:pt x="677011" y="33528"/>
                  </a:lnTo>
                  <a:lnTo>
                    <a:pt x="685406" y="33528"/>
                  </a:lnTo>
                  <a:lnTo>
                    <a:pt x="693788" y="27241"/>
                  </a:lnTo>
                  <a:lnTo>
                    <a:pt x="693788" y="6286"/>
                  </a:lnTo>
                  <a:close/>
                </a:path>
                <a:path extrusionOk="0" h="899795" w="977265">
                  <a:moveTo>
                    <a:pt x="976744" y="653961"/>
                  </a:moveTo>
                  <a:lnTo>
                    <a:pt x="968362" y="647674"/>
                  </a:lnTo>
                  <a:lnTo>
                    <a:pt x="6286" y="647674"/>
                  </a:lnTo>
                  <a:lnTo>
                    <a:pt x="0" y="653961"/>
                  </a:lnTo>
                  <a:lnTo>
                    <a:pt x="0" y="674928"/>
                  </a:lnTo>
                  <a:lnTo>
                    <a:pt x="8382" y="681215"/>
                  </a:lnTo>
                  <a:lnTo>
                    <a:pt x="959980" y="681215"/>
                  </a:lnTo>
                  <a:lnTo>
                    <a:pt x="968362" y="681215"/>
                  </a:lnTo>
                  <a:lnTo>
                    <a:pt x="976744" y="674928"/>
                  </a:lnTo>
                  <a:lnTo>
                    <a:pt x="976744" y="653961"/>
                  </a:lnTo>
                  <a:close/>
                </a:path>
                <a:path extrusionOk="0" h="899795" w="977265">
                  <a:moveTo>
                    <a:pt x="976744" y="438099"/>
                  </a:moveTo>
                  <a:lnTo>
                    <a:pt x="968362" y="431812"/>
                  </a:lnTo>
                  <a:lnTo>
                    <a:pt x="373087" y="431812"/>
                  </a:lnTo>
                  <a:lnTo>
                    <a:pt x="366801" y="438099"/>
                  </a:lnTo>
                  <a:lnTo>
                    <a:pt x="366801" y="459054"/>
                  </a:lnTo>
                  <a:lnTo>
                    <a:pt x="375183" y="465340"/>
                  </a:lnTo>
                  <a:lnTo>
                    <a:pt x="959980" y="465340"/>
                  </a:lnTo>
                  <a:lnTo>
                    <a:pt x="968362" y="465340"/>
                  </a:lnTo>
                  <a:lnTo>
                    <a:pt x="976744" y="459054"/>
                  </a:lnTo>
                  <a:lnTo>
                    <a:pt x="976744" y="438099"/>
                  </a:lnTo>
                  <a:close/>
                </a:path>
                <a:path extrusionOk="0" h="899795" w="977265">
                  <a:moveTo>
                    <a:pt x="976744" y="222186"/>
                  </a:moveTo>
                  <a:lnTo>
                    <a:pt x="968362" y="215900"/>
                  </a:lnTo>
                  <a:lnTo>
                    <a:pt x="6286" y="215900"/>
                  </a:lnTo>
                  <a:lnTo>
                    <a:pt x="0" y="222186"/>
                  </a:lnTo>
                  <a:lnTo>
                    <a:pt x="0" y="243154"/>
                  </a:lnTo>
                  <a:lnTo>
                    <a:pt x="8382" y="249440"/>
                  </a:lnTo>
                  <a:lnTo>
                    <a:pt x="959980" y="249440"/>
                  </a:lnTo>
                  <a:lnTo>
                    <a:pt x="968362" y="249440"/>
                  </a:lnTo>
                  <a:lnTo>
                    <a:pt x="976744" y="243154"/>
                  </a:lnTo>
                  <a:lnTo>
                    <a:pt x="976744" y="222186"/>
                  </a:lnTo>
                  <a:close/>
                </a:path>
                <a:path extrusionOk="0" h="899795" w="977265">
                  <a:moveTo>
                    <a:pt x="976757" y="871956"/>
                  </a:moveTo>
                  <a:lnTo>
                    <a:pt x="968362" y="865670"/>
                  </a:lnTo>
                  <a:lnTo>
                    <a:pt x="792302" y="865670"/>
                  </a:lnTo>
                  <a:lnTo>
                    <a:pt x="786015" y="871956"/>
                  </a:lnTo>
                  <a:lnTo>
                    <a:pt x="786015" y="892924"/>
                  </a:lnTo>
                  <a:lnTo>
                    <a:pt x="794397" y="899210"/>
                  </a:lnTo>
                  <a:lnTo>
                    <a:pt x="959980" y="899210"/>
                  </a:lnTo>
                  <a:lnTo>
                    <a:pt x="968362" y="899210"/>
                  </a:lnTo>
                  <a:lnTo>
                    <a:pt x="976757" y="892924"/>
                  </a:lnTo>
                  <a:lnTo>
                    <a:pt x="976757" y="871956"/>
                  </a:lnTo>
                  <a:close/>
                </a:path>
                <a:path extrusionOk="0" h="899795" w="977265">
                  <a:moveTo>
                    <a:pt x="976757" y="6286"/>
                  </a:moveTo>
                  <a:lnTo>
                    <a:pt x="968362" y="0"/>
                  </a:lnTo>
                  <a:lnTo>
                    <a:pt x="802779" y="0"/>
                  </a:lnTo>
                  <a:lnTo>
                    <a:pt x="796493" y="6286"/>
                  </a:lnTo>
                  <a:lnTo>
                    <a:pt x="796493" y="27241"/>
                  </a:lnTo>
                  <a:lnTo>
                    <a:pt x="804875" y="33528"/>
                  </a:lnTo>
                  <a:lnTo>
                    <a:pt x="959980" y="33528"/>
                  </a:lnTo>
                  <a:lnTo>
                    <a:pt x="968362" y="33528"/>
                  </a:lnTo>
                  <a:lnTo>
                    <a:pt x="976757" y="27241"/>
                  </a:lnTo>
                  <a:lnTo>
                    <a:pt x="976757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3782884" y="6110526"/>
              <a:ext cx="560070" cy="618490"/>
            </a:xfrm>
            <a:custGeom>
              <a:rect b="b" l="l" r="r" t="t"/>
              <a:pathLst>
                <a:path extrusionOk="0" h="618490" w="560069">
                  <a:moveTo>
                    <a:pt x="549159" y="0"/>
                  </a:moveTo>
                  <a:lnTo>
                    <a:pt x="0" y="337460"/>
                  </a:lnTo>
                  <a:lnTo>
                    <a:pt x="559639" y="618328"/>
                  </a:lnTo>
                  <a:lnTo>
                    <a:pt x="549159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4" name="Google Shape;384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362966" y="7049033"/>
              <a:ext cx="235794" cy="233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5"/>
            <p:cNvSpPr/>
            <p:nvPr/>
          </p:nvSpPr>
          <p:spPr>
            <a:xfrm>
              <a:off x="15118058" y="4731323"/>
              <a:ext cx="84455" cy="1014730"/>
            </a:xfrm>
            <a:custGeom>
              <a:rect b="b" l="l" r="r" t="t"/>
              <a:pathLst>
                <a:path extrusionOk="0" h="1014729" w="84455">
                  <a:moveTo>
                    <a:pt x="83841" y="0"/>
                  </a:moveTo>
                  <a:lnTo>
                    <a:pt x="0" y="0"/>
                  </a:lnTo>
                  <a:lnTo>
                    <a:pt x="0" y="1014478"/>
                  </a:lnTo>
                  <a:lnTo>
                    <a:pt x="83841" y="1014478"/>
                  </a:lnTo>
                  <a:lnTo>
                    <a:pt x="83841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86" name="Google Shape;386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71040" y="2893122"/>
            <a:ext cx="150913" cy="15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171040" y="3144648"/>
            <a:ext cx="150913" cy="15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"/>
          <p:cNvSpPr/>
          <p:nvPr/>
        </p:nvSpPr>
        <p:spPr>
          <a:xfrm>
            <a:off x="12688763" y="6976203"/>
            <a:ext cx="977265" cy="33655"/>
          </a:xfrm>
          <a:custGeom>
            <a:rect b="b" l="l" r="r" t="t"/>
            <a:pathLst>
              <a:path extrusionOk="0" h="33654" w="977265">
                <a:moveTo>
                  <a:pt x="968366" y="0"/>
                </a:moveTo>
                <a:lnTo>
                  <a:pt x="6289" y="0"/>
                </a:lnTo>
                <a:lnTo>
                  <a:pt x="0" y="6287"/>
                </a:lnTo>
                <a:lnTo>
                  <a:pt x="0" y="27248"/>
                </a:lnTo>
                <a:lnTo>
                  <a:pt x="8385" y="33535"/>
                </a:lnTo>
                <a:lnTo>
                  <a:pt x="959982" y="33535"/>
                </a:lnTo>
                <a:lnTo>
                  <a:pt x="970462" y="33535"/>
                </a:lnTo>
                <a:lnTo>
                  <a:pt x="976749" y="27248"/>
                </a:lnTo>
                <a:lnTo>
                  <a:pt x="976749" y="6287"/>
                </a:lnTo>
                <a:lnTo>
                  <a:pt x="9683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5"/>
          <p:cNvSpPr/>
          <p:nvPr/>
        </p:nvSpPr>
        <p:spPr>
          <a:xfrm>
            <a:off x="13468480" y="7194156"/>
            <a:ext cx="197485" cy="33655"/>
          </a:xfrm>
          <a:custGeom>
            <a:rect b="b" l="l" r="r" t="t"/>
            <a:pathLst>
              <a:path extrusionOk="0" h="33654" w="197484">
                <a:moveTo>
                  <a:pt x="188643" y="0"/>
                </a:moveTo>
                <a:lnTo>
                  <a:pt x="6287" y="0"/>
                </a:lnTo>
                <a:lnTo>
                  <a:pt x="0" y="6289"/>
                </a:lnTo>
                <a:lnTo>
                  <a:pt x="0" y="27249"/>
                </a:lnTo>
                <a:lnTo>
                  <a:pt x="8383" y="33537"/>
                </a:lnTo>
                <a:lnTo>
                  <a:pt x="180259" y="33537"/>
                </a:lnTo>
                <a:lnTo>
                  <a:pt x="190739" y="33537"/>
                </a:lnTo>
                <a:lnTo>
                  <a:pt x="197027" y="27249"/>
                </a:lnTo>
                <a:lnTo>
                  <a:pt x="197027" y="6289"/>
                </a:lnTo>
                <a:lnTo>
                  <a:pt x="1886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5"/>
          <p:cNvSpPr/>
          <p:nvPr/>
        </p:nvSpPr>
        <p:spPr>
          <a:xfrm>
            <a:off x="12688763" y="7194156"/>
            <a:ext cx="681355" cy="33655"/>
          </a:xfrm>
          <a:custGeom>
            <a:rect b="b" l="l" r="r" t="t"/>
            <a:pathLst>
              <a:path extrusionOk="0" h="33654" w="681355">
                <a:moveTo>
                  <a:pt x="672825" y="0"/>
                </a:moveTo>
                <a:lnTo>
                  <a:pt x="6289" y="0"/>
                </a:lnTo>
                <a:lnTo>
                  <a:pt x="0" y="6289"/>
                </a:lnTo>
                <a:lnTo>
                  <a:pt x="0" y="27249"/>
                </a:lnTo>
                <a:lnTo>
                  <a:pt x="8385" y="33537"/>
                </a:lnTo>
                <a:lnTo>
                  <a:pt x="664441" y="33537"/>
                </a:lnTo>
                <a:lnTo>
                  <a:pt x="672825" y="33537"/>
                </a:lnTo>
                <a:lnTo>
                  <a:pt x="681209" y="27249"/>
                </a:lnTo>
                <a:lnTo>
                  <a:pt x="681209" y="6289"/>
                </a:lnTo>
                <a:lnTo>
                  <a:pt x="672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91" name="Google Shape;391;p5"/>
          <p:cNvGrpSpPr/>
          <p:nvPr/>
        </p:nvGrpSpPr>
        <p:grpSpPr>
          <a:xfrm>
            <a:off x="11479340" y="4619561"/>
            <a:ext cx="2334185" cy="2075751"/>
            <a:chOff x="11479340" y="4619561"/>
            <a:chExt cx="2334185" cy="2075751"/>
          </a:xfrm>
        </p:grpSpPr>
        <p:sp>
          <p:nvSpPr>
            <p:cNvPr id="392" name="Google Shape;392;p5"/>
            <p:cNvSpPr/>
            <p:nvPr/>
          </p:nvSpPr>
          <p:spPr>
            <a:xfrm>
              <a:off x="11479340" y="5158612"/>
              <a:ext cx="1891664" cy="1536700"/>
            </a:xfrm>
            <a:custGeom>
              <a:rect b="b" l="l" r="r" t="t"/>
              <a:pathLst>
                <a:path extrusionOk="0" h="1536700" w="1891665">
                  <a:moveTo>
                    <a:pt x="1891474" y="1016000"/>
                  </a:moveTo>
                  <a:lnTo>
                    <a:pt x="1890395" y="965200"/>
                  </a:lnTo>
                  <a:lnTo>
                    <a:pt x="1885530" y="914400"/>
                  </a:lnTo>
                  <a:lnTo>
                    <a:pt x="1877161" y="863600"/>
                  </a:lnTo>
                  <a:lnTo>
                    <a:pt x="1865579" y="825500"/>
                  </a:lnTo>
                  <a:lnTo>
                    <a:pt x="1851050" y="774700"/>
                  </a:lnTo>
                  <a:lnTo>
                    <a:pt x="1833880" y="723900"/>
                  </a:lnTo>
                  <a:lnTo>
                    <a:pt x="1814347" y="685800"/>
                  </a:lnTo>
                  <a:lnTo>
                    <a:pt x="1792719" y="635000"/>
                  </a:lnTo>
                  <a:lnTo>
                    <a:pt x="1769300" y="596900"/>
                  </a:lnTo>
                  <a:lnTo>
                    <a:pt x="1744357" y="558800"/>
                  </a:lnTo>
                  <a:lnTo>
                    <a:pt x="1718195" y="520700"/>
                  </a:lnTo>
                  <a:lnTo>
                    <a:pt x="1691068" y="482600"/>
                  </a:lnTo>
                  <a:lnTo>
                    <a:pt x="1663293" y="444500"/>
                  </a:lnTo>
                  <a:lnTo>
                    <a:pt x="1606867" y="368300"/>
                  </a:lnTo>
                  <a:lnTo>
                    <a:pt x="1578787" y="342900"/>
                  </a:lnTo>
                  <a:lnTo>
                    <a:pt x="1551178" y="304800"/>
                  </a:lnTo>
                  <a:lnTo>
                    <a:pt x="1524330" y="279400"/>
                  </a:lnTo>
                  <a:lnTo>
                    <a:pt x="1498511" y="254000"/>
                  </a:lnTo>
                  <a:lnTo>
                    <a:pt x="1474012" y="228600"/>
                  </a:lnTo>
                  <a:lnTo>
                    <a:pt x="1451127" y="203200"/>
                  </a:lnTo>
                  <a:lnTo>
                    <a:pt x="1438402" y="195516"/>
                  </a:lnTo>
                  <a:lnTo>
                    <a:pt x="1438402" y="889000"/>
                  </a:lnTo>
                  <a:lnTo>
                    <a:pt x="1436827" y="914400"/>
                  </a:lnTo>
                  <a:lnTo>
                    <a:pt x="1428978" y="927100"/>
                  </a:lnTo>
                  <a:lnTo>
                    <a:pt x="1414830" y="952500"/>
                  </a:lnTo>
                  <a:lnTo>
                    <a:pt x="1385874" y="965200"/>
                  </a:lnTo>
                  <a:lnTo>
                    <a:pt x="1305179" y="965200"/>
                  </a:lnTo>
                  <a:lnTo>
                    <a:pt x="1259713" y="952500"/>
                  </a:lnTo>
                  <a:lnTo>
                    <a:pt x="1297051" y="914400"/>
                  </a:lnTo>
                  <a:lnTo>
                    <a:pt x="1330464" y="863600"/>
                  </a:lnTo>
                  <a:lnTo>
                    <a:pt x="1359941" y="825500"/>
                  </a:lnTo>
                  <a:lnTo>
                    <a:pt x="1385481" y="787400"/>
                  </a:lnTo>
                  <a:lnTo>
                    <a:pt x="1404797" y="800100"/>
                  </a:lnTo>
                  <a:lnTo>
                    <a:pt x="1419021" y="825500"/>
                  </a:lnTo>
                  <a:lnTo>
                    <a:pt x="1428508" y="838200"/>
                  </a:lnTo>
                  <a:lnTo>
                    <a:pt x="1433690" y="850900"/>
                  </a:lnTo>
                  <a:lnTo>
                    <a:pt x="1438402" y="889000"/>
                  </a:lnTo>
                  <a:lnTo>
                    <a:pt x="1438402" y="195516"/>
                  </a:lnTo>
                  <a:lnTo>
                    <a:pt x="1430121" y="190500"/>
                  </a:lnTo>
                  <a:lnTo>
                    <a:pt x="1411300" y="165100"/>
                  </a:lnTo>
                  <a:lnTo>
                    <a:pt x="1394917" y="152400"/>
                  </a:lnTo>
                  <a:lnTo>
                    <a:pt x="1381290" y="139700"/>
                  </a:lnTo>
                  <a:lnTo>
                    <a:pt x="1362887" y="127000"/>
                  </a:lnTo>
                  <a:lnTo>
                    <a:pt x="1342517" y="114300"/>
                  </a:lnTo>
                  <a:lnTo>
                    <a:pt x="1320571" y="101600"/>
                  </a:lnTo>
                  <a:lnTo>
                    <a:pt x="1297444" y="88900"/>
                  </a:lnTo>
                  <a:lnTo>
                    <a:pt x="1253274" y="63500"/>
                  </a:lnTo>
                  <a:lnTo>
                    <a:pt x="1208265" y="38100"/>
                  </a:lnTo>
                  <a:lnTo>
                    <a:pt x="1116660" y="12700"/>
                  </a:lnTo>
                  <a:lnTo>
                    <a:pt x="1070559" y="12700"/>
                  </a:lnTo>
                  <a:lnTo>
                    <a:pt x="1024572" y="0"/>
                  </a:lnTo>
                  <a:lnTo>
                    <a:pt x="933945" y="0"/>
                  </a:lnTo>
                  <a:lnTo>
                    <a:pt x="889774" y="12700"/>
                  </a:lnTo>
                  <a:lnTo>
                    <a:pt x="804926" y="38100"/>
                  </a:lnTo>
                  <a:lnTo>
                    <a:pt x="764743" y="50800"/>
                  </a:lnTo>
                  <a:lnTo>
                    <a:pt x="726376" y="76200"/>
                  </a:lnTo>
                  <a:lnTo>
                    <a:pt x="690054" y="88900"/>
                  </a:lnTo>
                  <a:lnTo>
                    <a:pt x="656018" y="114300"/>
                  </a:lnTo>
                  <a:lnTo>
                    <a:pt x="624535" y="152400"/>
                  </a:lnTo>
                  <a:lnTo>
                    <a:pt x="595820" y="177800"/>
                  </a:lnTo>
                  <a:lnTo>
                    <a:pt x="570128" y="215900"/>
                  </a:lnTo>
                  <a:lnTo>
                    <a:pt x="528701" y="266700"/>
                  </a:lnTo>
                  <a:lnTo>
                    <a:pt x="481863" y="317500"/>
                  </a:lnTo>
                  <a:lnTo>
                    <a:pt x="431114" y="355600"/>
                  </a:lnTo>
                  <a:lnTo>
                    <a:pt x="270471" y="431800"/>
                  </a:lnTo>
                  <a:lnTo>
                    <a:pt x="219151" y="444500"/>
                  </a:lnTo>
                  <a:lnTo>
                    <a:pt x="171437" y="444500"/>
                  </a:lnTo>
                  <a:lnTo>
                    <a:pt x="128841" y="457200"/>
                  </a:lnTo>
                  <a:lnTo>
                    <a:pt x="0" y="457200"/>
                  </a:lnTo>
                  <a:lnTo>
                    <a:pt x="27254" y="482600"/>
                  </a:lnTo>
                  <a:lnTo>
                    <a:pt x="31102" y="482600"/>
                  </a:lnTo>
                  <a:lnTo>
                    <a:pt x="40754" y="495300"/>
                  </a:lnTo>
                  <a:lnTo>
                    <a:pt x="100152" y="558800"/>
                  </a:lnTo>
                  <a:lnTo>
                    <a:pt x="128587" y="596900"/>
                  </a:lnTo>
                  <a:lnTo>
                    <a:pt x="160591" y="635000"/>
                  </a:lnTo>
                  <a:lnTo>
                    <a:pt x="195707" y="673100"/>
                  </a:lnTo>
                  <a:lnTo>
                    <a:pt x="233502" y="711200"/>
                  </a:lnTo>
                  <a:lnTo>
                    <a:pt x="273519" y="749300"/>
                  </a:lnTo>
                  <a:lnTo>
                    <a:pt x="315315" y="800100"/>
                  </a:lnTo>
                  <a:lnTo>
                    <a:pt x="358432" y="850900"/>
                  </a:lnTo>
                  <a:lnTo>
                    <a:pt x="402412" y="901700"/>
                  </a:lnTo>
                  <a:lnTo>
                    <a:pt x="491210" y="1003300"/>
                  </a:lnTo>
                  <a:lnTo>
                    <a:pt x="535114" y="1054100"/>
                  </a:lnTo>
                  <a:lnTo>
                    <a:pt x="578104" y="1092200"/>
                  </a:lnTo>
                  <a:lnTo>
                    <a:pt x="619709" y="1143000"/>
                  </a:lnTo>
                  <a:lnTo>
                    <a:pt x="659498" y="1193800"/>
                  </a:lnTo>
                  <a:lnTo>
                    <a:pt x="697014" y="1244600"/>
                  </a:lnTo>
                  <a:lnTo>
                    <a:pt x="731812" y="1282700"/>
                  </a:lnTo>
                  <a:lnTo>
                    <a:pt x="763422" y="1320800"/>
                  </a:lnTo>
                  <a:lnTo>
                    <a:pt x="791425" y="1358900"/>
                  </a:lnTo>
                  <a:lnTo>
                    <a:pt x="815365" y="1397000"/>
                  </a:lnTo>
                  <a:lnTo>
                    <a:pt x="825842" y="1409700"/>
                  </a:lnTo>
                  <a:lnTo>
                    <a:pt x="838415" y="1397000"/>
                  </a:lnTo>
                  <a:lnTo>
                    <a:pt x="845883" y="1384300"/>
                  </a:lnTo>
                  <a:lnTo>
                    <a:pt x="865530" y="1371600"/>
                  </a:lnTo>
                  <a:lnTo>
                    <a:pt x="880567" y="1358900"/>
                  </a:lnTo>
                  <a:lnTo>
                    <a:pt x="895604" y="1346200"/>
                  </a:lnTo>
                  <a:lnTo>
                    <a:pt x="934313" y="1308100"/>
                  </a:lnTo>
                  <a:lnTo>
                    <a:pt x="979893" y="1257300"/>
                  </a:lnTo>
                  <a:lnTo>
                    <a:pt x="1030592" y="1206500"/>
                  </a:lnTo>
                  <a:lnTo>
                    <a:pt x="1084630" y="1155700"/>
                  </a:lnTo>
                  <a:lnTo>
                    <a:pt x="1140244" y="1092200"/>
                  </a:lnTo>
                  <a:lnTo>
                    <a:pt x="1138148" y="1104900"/>
                  </a:lnTo>
                  <a:lnTo>
                    <a:pt x="1124546" y="1155700"/>
                  </a:lnTo>
                  <a:lnTo>
                    <a:pt x="1111059" y="1206500"/>
                  </a:lnTo>
                  <a:lnTo>
                    <a:pt x="1097800" y="1244600"/>
                  </a:lnTo>
                  <a:lnTo>
                    <a:pt x="1084897" y="1295400"/>
                  </a:lnTo>
                  <a:lnTo>
                    <a:pt x="1072451" y="1333500"/>
                  </a:lnTo>
                  <a:lnTo>
                    <a:pt x="1060602" y="1384300"/>
                  </a:lnTo>
                  <a:lnTo>
                    <a:pt x="1057452" y="1384300"/>
                  </a:lnTo>
                  <a:lnTo>
                    <a:pt x="1048016" y="1422400"/>
                  </a:lnTo>
                  <a:lnTo>
                    <a:pt x="1043825" y="1435100"/>
                  </a:lnTo>
                  <a:lnTo>
                    <a:pt x="1052207" y="1435100"/>
                  </a:lnTo>
                  <a:lnTo>
                    <a:pt x="1095044" y="1460500"/>
                  </a:lnTo>
                  <a:lnTo>
                    <a:pt x="1139024" y="1485900"/>
                  </a:lnTo>
                  <a:lnTo>
                    <a:pt x="1183982" y="1511300"/>
                  </a:lnTo>
                  <a:lnTo>
                    <a:pt x="1276299" y="1536700"/>
                  </a:lnTo>
                  <a:lnTo>
                    <a:pt x="1469326" y="1536700"/>
                  </a:lnTo>
                  <a:lnTo>
                    <a:pt x="1519580" y="1524000"/>
                  </a:lnTo>
                  <a:lnTo>
                    <a:pt x="1543773" y="1511300"/>
                  </a:lnTo>
                  <a:lnTo>
                    <a:pt x="1567967" y="1498600"/>
                  </a:lnTo>
                  <a:lnTo>
                    <a:pt x="1614195" y="1473200"/>
                  </a:lnTo>
                  <a:lnTo>
                    <a:pt x="1657959" y="1447800"/>
                  </a:lnTo>
                  <a:lnTo>
                    <a:pt x="1698980" y="1422400"/>
                  </a:lnTo>
                  <a:lnTo>
                    <a:pt x="1736953" y="1384300"/>
                  </a:lnTo>
                  <a:lnTo>
                    <a:pt x="1771586" y="1346200"/>
                  </a:lnTo>
                  <a:lnTo>
                    <a:pt x="1802587" y="1295400"/>
                  </a:lnTo>
                  <a:lnTo>
                    <a:pt x="1830184" y="1257300"/>
                  </a:lnTo>
                  <a:lnTo>
                    <a:pt x="1852282" y="1206500"/>
                  </a:lnTo>
                  <a:lnTo>
                    <a:pt x="1869173" y="1155700"/>
                  </a:lnTo>
                  <a:lnTo>
                    <a:pt x="1881149" y="1104900"/>
                  </a:lnTo>
                  <a:lnTo>
                    <a:pt x="1888490" y="1054100"/>
                  </a:lnTo>
                  <a:lnTo>
                    <a:pt x="1891474" y="101600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2852135" y="4830174"/>
              <a:ext cx="961390" cy="631190"/>
            </a:xfrm>
            <a:custGeom>
              <a:rect b="b" l="l" r="r" t="t"/>
              <a:pathLst>
                <a:path extrusionOk="0" h="631189" w="961390">
                  <a:moveTo>
                    <a:pt x="80277" y="0"/>
                  </a:moveTo>
                  <a:lnTo>
                    <a:pt x="51416" y="14140"/>
                  </a:lnTo>
                  <a:lnTo>
                    <a:pt x="28861" y="39353"/>
                  </a:lnTo>
                  <a:lnTo>
                    <a:pt x="15655" y="71717"/>
                  </a:lnTo>
                  <a:lnTo>
                    <a:pt x="14842" y="107306"/>
                  </a:lnTo>
                  <a:lnTo>
                    <a:pt x="29466" y="142199"/>
                  </a:lnTo>
                  <a:lnTo>
                    <a:pt x="22031" y="152025"/>
                  </a:lnTo>
                  <a:lnTo>
                    <a:pt x="15580" y="162636"/>
                  </a:lnTo>
                  <a:lnTo>
                    <a:pt x="10307" y="174033"/>
                  </a:lnTo>
                  <a:lnTo>
                    <a:pt x="6410" y="186217"/>
                  </a:lnTo>
                  <a:lnTo>
                    <a:pt x="0" y="232843"/>
                  </a:lnTo>
                  <a:lnTo>
                    <a:pt x="1563" y="277793"/>
                  </a:lnTo>
                  <a:lnTo>
                    <a:pt x="10368" y="320877"/>
                  </a:lnTo>
                  <a:lnTo>
                    <a:pt x="25681" y="361905"/>
                  </a:lnTo>
                  <a:lnTo>
                    <a:pt x="46771" y="400690"/>
                  </a:lnTo>
                  <a:lnTo>
                    <a:pt x="72903" y="437041"/>
                  </a:lnTo>
                  <a:lnTo>
                    <a:pt x="103345" y="470771"/>
                  </a:lnTo>
                  <a:lnTo>
                    <a:pt x="137365" y="501691"/>
                  </a:lnTo>
                  <a:lnTo>
                    <a:pt x="174231" y="529611"/>
                  </a:lnTo>
                  <a:lnTo>
                    <a:pt x="213208" y="554342"/>
                  </a:lnTo>
                  <a:lnTo>
                    <a:pt x="253565" y="575697"/>
                  </a:lnTo>
                  <a:lnTo>
                    <a:pt x="294569" y="593485"/>
                  </a:lnTo>
                  <a:lnTo>
                    <a:pt x="335486" y="607518"/>
                  </a:lnTo>
                  <a:lnTo>
                    <a:pt x="381711" y="618819"/>
                  </a:lnTo>
                  <a:lnTo>
                    <a:pt x="428954" y="626489"/>
                  </a:lnTo>
                  <a:lnTo>
                    <a:pt x="476837" y="630476"/>
                  </a:lnTo>
                  <a:lnTo>
                    <a:pt x="524983" y="630729"/>
                  </a:lnTo>
                  <a:lnTo>
                    <a:pt x="573012" y="627198"/>
                  </a:lnTo>
                  <a:lnTo>
                    <a:pt x="620546" y="619832"/>
                  </a:lnTo>
                  <a:lnTo>
                    <a:pt x="667207" y="608579"/>
                  </a:lnTo>
                  <a:lnTo>
                    <a:pt x="712616" y="593389"/>
                  </a:lnTo>
                  <a:lnTo>
                    <a:pt x="756394" y="574211"/>
                  </a:lnTo>
                  <a:lnTo>
                    <a:pt x="798164" y="550993"/>
                  </a:lnTo>
                  <a:lnTo>
                    <a:pt x="837547" y="523685"/>
                  </a:lnTo>
                  <a:lnTo>
                    <a:pt x="874165" y="492236"/>
                  </a:lnTo>
                  <a:lnTo>
                    <a:pt x="906502" y="455801"/>
                  </a:lnTo>
                  <a:lnTo>
                    <a:pt x="931123" y="417529"/>
                  </a:lnTo>
                  <a:lnTo>
                    <a:pt x="948274" y="378037"/>
                  </a:lnTo>
                  <a:lnTo>
                    <a:pt x="958201" y="337945"/>
                  </a:lnTo>
                  <a:lnTo>
                    <a:pt x="961150" y="297869"/>
                  </a:lnTo>
                  <a:lnTo>
                    <a:pt x="957367" y="258429"/>
                  </a:lnTo>
                  <a:lnTo>
                    <a:pt x="947099" y="220243"/>
                  </a:lnTo>
                  <a:lnTo>
                    <a:pt x="930591" y="183928"/>
                  </a:lnTo>
                  <a:lnTo>
                    <a:pt x="908090" y="150104"/>
                  </a:lnTo>
                  <a:lnTo>
                    <a:pt x="879842" y="119387"/>
                  </a:lnTo>
                  <a:lnTo>
                    <a:pt x="846092" y="92398"/>
                  </a:lnTo>
                  <a:lnTo>
                    <a:pt x="807088" y="69752"/>
                  </a:lnTo>
                  <a:lnTo>
                    <a:pt x="763076" y="52070"/>
                  </a:lnTo>
                  <a:lnTo>
                    <a:pt x="716361" y="39640"/>
                  </a:lnTo>
                  <a:lnTo>
                    <a:pt x="668832" y="33672"/>
                  </a:lnTo>
                  <a:lnTo>
                    <a:pt x="621070" y="33992"/>
                  </a:lnTo>
                  <a:lnTo>
                    <a:pt x="573657" y="40426"/>
                  </a:lnTo>
                  <a:lnTo>
                    <a:pt x="527176" y="52799"/>
                  </a:lnTo>
                  <a:lnTo>
                    <a:pt x="482208" y="70935"/>
                  </a:lnTo>
                  <a:lnTo>
                    <a:pt x="442187" y="91928"/>
                  </a:lnTo>
                  <a:lnTo>
                    <a:pt x="402559" y="113117"/>
                  </a:lnTo>
                  <a:lnTo>
                    <a:pt x="361359" y="128411"/>
                  </a:lnTo>
                  <a:lnTo>
                    <a:pt x="316622" y="131719"/>
                  </a:lnTo>
                  <a:lnTo>
                    <a:pt x="267365" y="117898"/>
                  </a:lnTo>
                  <a:lnTo>
                    <a:pt x="222824" y="90323"/>
                  </a:lnTo>
                  <a:lnTo>
                    <a:pt x="182214" y="55673"/>
                  </a:lnTo>
                  <a:lnTo>
                    <a:pt x="144747" y="20630"/>
                  </a:lnTo>
                  <a:lnTo>
                    <a:pt x="112402" y="855"/>
                  </a:lnTo>
                  <a:lnTo>
                    <a:pt x="80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2528609" y="4695136"/>
              <a:ext cx="650875" cy="601345"/>
            </a:xfrm>
            <a:custGeom>
              <a:rect b="b" l="l" r="r" t="t"/>
              <a:pathLst>
                <a:path extrusionOk="0" h="601345" w="650875">
                  <a:moveTo>
                    <a:pt x="293905" y="0"/>
                  </a:moveTo>
                  <a:lnTo>
                    <a:pt x="250385" y="3060"/>
                  </a:lnTo>
                  <a:lnTo>
                    <a:pt x="208400" y="13414"/>
                  </a:lnTo>
                  <a:lnTo>
                    <a:pt x="168590" y="30560"/>
                  </a:lnTo>
                  <a:lnTo>
                    <a:pt x="131597" y="53994"/>
                  </a:lnTo>
                  <a:lnTo>
                    <a:pt x="98063" y="83212"/>
                  </a:lnTo>
                  <a:lnTo>
                    <a:pt x="68628" y="117713"/>
                  </a:lnTo>
                  <a:lnTo>
                    <a:pt x="43935" y="156993"/>
                  </a:lnTo>
                  <a:lnTo>
                    <a:pt x="24625" y="200548"/>
                  </a:lnTo>
                  <a:lnTo>
                    <a:pt x="11338" y="247877"/>
                  </a:lnTo>
                  <a:lnTo>
                    <a:pt x="3840" y="292361"/>
                  </a:lnTo>
                  <a:lnTo>
                    <a:pt x="0" y="336222"/>
                  </a:lnTo>
                  <a:lnTo>
                    <a:pt x="354" y="378835"/>
                  </a:lnTo>
                  <a:lnTo>
                    <a:pt x="5442" y="419578"/>
                  </a:lnTo>
                  <a:lnTo>
                    <a:pt x="15803" y="457826"/>
                  </a:lnTo>
                  <a:lnTo>
                    <a:pt x="31974" y="492956"/>
                  </a:lnTo>
                  <a:lnTo>
                    <a:pt x="54495" y="524344"/>
                  </a:lnTo>
                  <a:lnTo>
                    <a:pt x="83904" y="551367"/>
                  </a:lnTo>
                  <a:lnTo>
                    <a:pt x="120740" y="573402"/>
                  </a:lnTo>
                  <a:lnTo>
                    <a:pt x="165541" y="589823"/>
                  </a:lnTo>
                  <a:lnTo>
                    <a:pt x="218845" y="600009"/>
                  </a:lnTo>
                  <a:lnTo>
                    <a:pt x="270886" y="601286"/>
                  </a:lnTo>
                  <a:lnTo>
                    <a:pt x="322337" y="592935"/>
                  </a:lnTo>
                  <a:lnTo>
                    <a:pt x="371823" y="575544"/>
                  </a:lnTo>
                  <a:lnTo>
                    <a:pt x="417968" y="549704"/>
                  </a:lnTo>
                  <a:lnTo>
                    <a:pt x="467880" y="573808"/>
                  </a:lnTo>
                  <a:lnTo>
                    <a:pt x="520149" y="579049"/>
                  </a:lnTo>
                  <a:lnTo>
                    <a:pt x="570061" y="568569"/>
                  </a:lnTo>
                  <a:lnTo>
                    <a:pt x="612898" y="545513"/>
                  </a:lnTo>
                  <a:lnTo>
                    <a:pt x="639442" y="514760"/>
                  </a:lnTo>
                  <a:lnTo>
                    <a:pt x="650694" y="478071"/>
                  </a:lnTo>
                  <a:lnTo>
                    <a:pt x="645949" y="439571"/>
                  </a:lnTo>
                  <a:lnTo>
                    <a:pt x="624502" y="403385"/>
                  </a:lnTo>
                  <a:lnTo>
                    <a:pt x="585650" y="373638"/>
                  </a:lnTo>
                  <a:lnTo>
                    <a:pt x="545825" y="358966"/>
                  </a:lnTo>
                  <a:lnTo>
                    <a:pt x="545825" y="356870"/>
                  </a:lnTo>
                  <a:lnTo>
                    <a:pt x="552182" y="308075"/>
                  </a:lnTo>
                  <a:lnTo>
                    <a:pt x="551409" y="260285"/>
                  </a:lnTo>
                  <a:lnTo>
                    <a:pt x="543920" y="214256"/>
                  </a:lnTo>
                  <a:lnTo>
                    <a:pt x="530130" y="170743"/>
                  </a:lnTo>
                  <a:lnTo>
                    <a:pt x="510454" y="130499"/>
                  </a:lnTo>
                  <a:lnTo>
                    <a:pt x="485308" y="94279"/>
                  </a:lnTo>
                  <a:lnTo>
                    <a:pt x="455106" y="62839"/>
                  </a:lnTo>
                  <a:lnTo>
                    <a:pt x="420264" y="36932"/>
                  </a:lnTo>
                  <a:lnTo>
                    <a:pt x="381196" y="17313"/>
                  </a:lnTo>
                  <a:lnTo>
                    <a:pt x="338318" y="4736"/>
                  </a:lnTo>
                  <a:lnTo>
                    <a:pt x="293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2512599" y="4619561"/>
              <a:ext cx="683895" cy="692785"/>
            </a:xfrm>
            <a:custGeom>
              <a:rect b="b" l="l" r="r" t="t"/>
              <a:pathLst>
                <a:path extrusionOk="0" h="692785" w="683894">
                  <a:moveTo>
                    <a:pt x="257098" y="363372"/>
                  </a:moveTo>
                  <a:lnTo>
                    <a:pt x="253885" y="355688"/>
                  </a:lnTo>
                  <a:lnTo>
                    <a:pt x="248183" y="350037"/>
                  </a:lnTo>
                  <a:lnTo>
                    <a:pt x="240766" y="346938"/>
                  </a:lnTo>
                  <a:lnTo>
                    <a:pt x="232448" y="346913"/>
                  </a:lnTo>
                  <a:lnTo>
                    <a:pt x="224764" y="350126"/>
                  </a:lnTo>
                  <a:lnTo>
                    <a:pt x="219113" y="355828"/>
                  </a:lnTo>
                  <a:lnTo>
                    <a:pt x="216001" y="363245"/>
                  </a:lnTo>
                  <a:lnTo>
                    <a:pt x="215988" y="371563"/>
                  </a:lnTo>
                  <a:lnTo>
                    <a:pt x="219189" y="379247"/>
                  </a:lnTo>
                  <a:lnTo>
                    <a:pt x="224904" y="384898"/>
                  </a:lnTo>
                  <a:lnTo>
                    <a:pt x="232308" y="388010"/>
                  </a:lnTo>
                  <a:lnTo>
                    <a:pt x="240639" y="388023"/>
                  </a:lnTo>
                  <a:lnTo>
                    <a:pt x="248310" y="384810"/>
                  </a:lnTo>
                  <a:lnTo>
                    <a:pt x="253974" y="379107"/>
                  </a:lnTo>
                  <a:lnTo>
                    <a:pt x="257073" y="371703"/>
                  </a:lnTo>
                  <a:lnTo>
                    <a:pt x="257098" y="363372"/>
                  </a:lnTo>
                  <a:close/>
                </a:path>
                <a:path extrusionOk="0" h="692785" w="683894">
                  <a:moveTo>
                    <a:pt x="683399" y="537273"/>
                  </a:moveTo>
                  <a:lnTo>
                    <a:pt x="677240" y="506780"/>
                  </a:lnTo>
                  <a:lnTo>
                    <a:pt x="662432" y="478840"/>
                  </a:lnTo>
                  <a:lnTo>
                    <a:pt x="645668" y="460794"/>
                  </a:lnTo>
                  <a:lnTo>
                    <a:pt x="645668" y="537273"/>
                  </a:lnTo>
                  <a:lnTo>
                    <a:pt x="644880" y="557212"/>
                  </a:lnTo>
                  <a:lnTo>
                    <a:pt x="629158" y="592391"/>
                  </a:lnTo>
                  <a:lnTo>
                    <a:pt x="576402" y="627430"/>
                  </a:lnTo>
                  <a:lnTo>
                    <a:pt x="531698" y="637616"/>
                  </a:lnTo>
                  <a:lnTo>
                    <a:pt x="484238" y="633260"/>
                  </a:lnTo>
                  <a:lnTo>
                    <a:pt x="438162" y="610628"/>
                  </a:lnTo>
                  <a:lnTo>
                    <a:pt x="429780" y="604342"/>
                  </a:lnTo>
                  <a:lnTo>
                    <a:pt x="421398" y="610628"/>
                  </a:lnTo>
                  <a:lnTo>
                    <a:pt x="377177" y="636143"/>
                  </a:lnTo>
                  <a:lnTo>
                    <a:pt x="330212" y="652818"/>
                  </a:lnTo>
                  <a:lnTo>
                    <a:pt x="281686" y="660438"/>
                  </a:lnTo>
                  <a:lnTo>
                    <a:pt x="232752" y="658837"/>
                  </a:lnTo>
                  <a:lnTo>
                    <a:pt x="180086" y="649008"/>
                  </a:lnTo>
                  <a:lnTo>
                    <a:pt x="135280" y="632117"/>
                  </a:lnTo>
                  <a:lnTo>
                    <a:pt x="98348" y="608139"/>
                  </a:lnTo>
                  <a:lnTo>
                    <a:pt x="69265" y="577088"/>
                  </a:lnTo>
                  <a:lnTo>
                    <a:pt x="47891" y="538861"/>
                  </a:lnTo>
                  <a:lnTo>
                    <a:pt x="34175" y="494588"/>
                  </a:lnTo>
                  <a:lnTo>
                    <a:pt x="28295" y="445046"/>
                  </a:lnTo>
                  <a:lnTo>
                    <a:pt x="28321" y="440855"/>
                  </a:lnTo>
                  <a:lnTo>
                    <a:pt x="30086" y="387946"/>
                  </a:lnTo>
                  <a:lnTo>
                    <a:pt x="39916" y="325564"/>
                  </a:lnTo>
                  <a:lnTo>
                    <a:pt x="56743" y="271106"/>
                  </a:lnTo>
                  <a:lnTo>
                    <a:pt x="81838" y="221551"/>
                  </a:lnTo>
                  <a:lnTo>
                    <a:pt x="114782" y="177901"/>
                  </a:lnTo>
                  <a:lnTo>
                    <a:pt x="155194" y="141122"/>
                  </a:lnTo>
                  <a:lnTo>
                    <a:pt x="162902" y="136321"/>
                  </a:lnTo>
                  <a:lnTo>
                    <a:pt x="174193" y="141770"/>
                  </a:lnTo>
                  <a:lnTo>
                    <a:pt x="210781" y="169519"/>
                  </a:lnTo>
                  <a:lnTo>
                    <a:pt x="302221" y="246837"/>
                  </a:lnTo>
                  <a:lnTo>
                    <a:pt x="352437" y="285584"/>
                  </a:lnTo>
                  <a:lnTo>
                    <a:pt x="402526" y="317169"/>
                  </a:lnTo>
                  <a:lnTo>
                    <a:pt x="445033" y="373341"/>
                  </a:lnTo>
                  <a:lnTo>
                    <a:pt x="491083" y="409663"/>
                  </a:lnTo>
                  <a:lnTo>
                    <a:pt x="531634" y="430657"/>
                  </a:lnTo>
                  <a:lnTo>
                    <a:pt x="537654" y="433019"/>
                  </a:lnTo>
                  <a:lnTo>
                    <a:pt x="536676" y="440855"/>
                  </a:lnTo>
                  <a:lnTo>
                    <a:pt x="580821" y="455358"/>
                  </a:lnTo>
                  <a:lnTo>
                    <a:pt x="629158" y="493776"/>
                  </a:lnTo>
                  <a:lnTo>
                    <a:pt x="645668" y="537273"/>
                  </a:lnTo>
                  <a:lnTo>
                    <a:pt x="645668" y="460794"/>
                  </a:lnTo>
                  <a:lnTo>
                    <a:pt x="610031" y="434568"/>
                  </a:lnTo>
                  <a:lnTo>
                    <a:pt x="580694" y="421982"/>
                  </a:lnTo>
                  <a:lnTo>
                    <a:pt x="585203" y="375323"/>
                  </a:lnTo>
                  <a:lnTo>
                    <a:pt x="583577" y="328853"/>
                  </a:lnTo>
                  <a:lnTo>
                    <a:pt x="575716" y="283298"/>
                  </a:lnTo>
                  <a:lnTo>
                    <a:pt x="561505" y="239344"/>
                  </a:lnTo>
                  <a:lnTo>
                    <a:pt x="540867" y="197713"/>
                  </a:lnTo>
                  <a:lnTo>
                    <a:pt x="513054" y="158826"/>
                  </a:lnTo>
                  <a:lnTo>
                    <a:pt x="480301" y="125577"/>
                  </a:lnTo>
                  <a:lnTo>
                    <a:pt x="443230" y="98564"/>
                  </a:lnTo>
                  <a:lnTo>
                    <a:pt x="427558" y="90817"/>
                  </a:lnTo>
                  <a:lnTo>
                    <a:pt x="402424" y="78384"/>
                  </a:lnTo>
                  <a:lnTo>
                    <a:pt x="358508" y="65659"/>
                  </a:lnTo>
                  <a:lnTo>
                    <a:pt x="334454" y="63119"/>
                  </a:lnTo>
                  <a:lnTo>
                    <a:pt x="317474" y="46647"/>
                  </a:lnTo>
                  <a:lnTo>
                    <a:pt x="281254" y="22606"/>
                  </a:lnTo>
                  <a:lnTo>
                    <a:pt x="244970" y="7391"/>
                  </a:lnTo>
                  <a:lnTo>
                    <a:pt x="210007" y="127"/>
                  </a:lnTo>
                  <a:lnTo>
                    <a:pt x="177774" y="0"/>
                  </a:lnTo>
                  <a:lnTo>
                    <a:pt x="149694" y="6172"/>
                  </a:lnTo>
                  <a:lnTo>
                    <a:pt x="127152" y="17805"/>
                  </a:lnTo>
                  <a:lnTo>
                    <a:pt x="111569" y="34048"/>
                  </a:lnTo>
                  <a:lnTo>
                    <a:pt x="104330" y="54089"/>
                  </a:lnTo>
                  <a:lnTo>
                    <a:pt x="106857" y="77076"/>
                  </a:lnTo>
                  <a:lnTo>
                    <a:pt x="120548" y="102158"/>
                  </a:lnTo>
                  <a:lnTo>
                    <a:pt x="138290" y="119989"/>
                  </a:lnTo>
                  <a:lnTo>
                    <a:pt x="103886" y="149669"/>
                  </a:lnTo>
                  <a:lnTo>
                    <a:pt x="72275" y="186309"/>
                  </a:lnTo>
                  <a:lnTo>
                    <a:pt x="46202" y="227469"/>
                  </a:lnTo>
                  <a:lnTo>
                    <a:pt x="26162" y="272669"/>
                  </a:lnTo>
                  <a:lnTo>
                    <a:pt x="12661" y="321373"/>
                  </a:lnTo>
                  <a:lnTo>
                    <a:pt x="3213" y="377964"/>
                  </a:lnTo>
                  <a:lnTo>
                    <a:pt x="63" y="428282"/>
                  </a:lnTo>
                  <a:lnTo>
                    <a:pt x="0" y="431419"/>
                  </a:lnTo>
                  <a:lnTo>
                    <a:pt x="2717" y="478320"/>
                  </a:lnTo>
                  <a:lnTo>
                    <a:pt x="11430" y="521970"/>
                  </a:lnTo>
                  <a:lnTo>
                    <a:pt x="25958" y="561213"/>
                  </a:lnTo>
                  <a:lnTo>
                    <a:pt x="46202" y="595960"/>
                  </a:lnTo>
                  <a:lnTo>
                    <a:pt x="80365" y="631329"/>
                  </a:lnTo>
                  <a:lnTo>
                    <a:pt x="122974" y="658837"/>
                  </a:lnTo>
                  <a:lnTo>
                    <a:pt x="173837" y="678484"/>
                  </a:lnTo>
                  <a:lnTo>
                    <a:pt x="232752" y="690283"/>
                  </a:lnTo>
                  <a:lnTo>
                    <a:pt x="266293" y="692378"/>
                  </a:lnTo>
                  <a:lnTo>
                    <a:pt x="308991" y="689267"/>
                  </a:lnTo>
                  <a:lnTo>
                    <a:pt x="351701" y="680059"/>
                  </a:lnTo>
                  <a:lnTo>
                    <a:pt x="393623" y="664959"/>
                  </a:lnTo>
                  <a:lnTo>
                    <a:pt x="402386" y="660438"/>
                  </a:lnTo>
                  <a:lnTo>
                    <a:pt x="433971" y="644169"/>
                  </a:lnTo>
                  <a:lnTo>
                    <a:pt x="477862" y="664400"/>
                  </a:lnTo>
                  <a:lnTo>
                    <a:pt x="522566" y="671258"/>
                  </a:lnTo>
                  <a:lnTo>
                    <a:pt x="565873" y="666953"/>
                  </a:lnTo>
                  <a:lnTo>
                    <a:pt x="605536" y="653694"/>
                  </a:lnTo>
                  <a:lnTo>
                    <a:pt x="621652" y="644169"/>
                  </a:lnTo>
                  <a:lnTo>
                    <a:pt x="632726" y="637616"/>
                  </a:lnTo>
                  <a:lnTo>
                    <a:pt x="639381" y="633691"/>
                  </a:lnTo>
                  <a:lnTo>
                    <a:pt x="659815" y="614197"/>
                  </a:lnTo>
                  <a:lnTo>
                    <a:pt x="673963" y="590981"/>
                  </a:lnTo>
                  <a:lnTo>
                    <a:pt x="681824" y="565010"/>
                  </a:lnTo>
                  <a:lnTo>
                    <a:pt x="683399" y="537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96" name="Google Shape;396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583960" y="4915737"/>
              <a:ext cx="83841" cy="141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5"/>
            <p:cNvSpPr/>
            <p:nvPr/>
          </p:nvSpPr>
          <p:spPr>
            <a:xfrm>
              <a:off x="12978269" y="5119340"/>
              <a:ext cx="140335" cy="41910"/>
            </a:xfrm>
            <a:custGeom>
              <a:rect b="b" l="l" r="r" t="t"/>
              <a:pathLst>
                <a:path extrusionOk="0" h="41910" w="140334">
                  <a:moveTo>
                    <a:pt x="70741" y="0"/>
                  </a:moveTo>
                  <a:lnTo>
                    <a:pt x="36058" y="5993"/>
                  </a:lnTo>
                  <a:lnTo>
                    <a:pt x="3929" y="22794"/>
                  </a:lnTo>
                  <a:lnTo>
                    <a:pt x="0" y="29802"/>
                  </a:lnTo>
                  <a:lnTo>
                    <a:pt x="2358" y="36418"/>
                  </a:lnTo>
                  <a:lnTo>
                    <a:pt x="8646" y="39890"/>
                  </a:lnTo>
                  <a:lnTo>
                    <a:pt x="16506" y="37466"/>
                  </a:lnTo>
                  <a:lnTo>
                    <a:pt x="42052" y="23645"/>
                  </a:lnTo>
                  <a:lnTo>
                    <a:pt x="69955" y="19650"/>
                  </a:lnTo>
                  <a:lnTo>
                    <a:pt x="97858" y="25086"/>
                  </a:lnTo>
                  <a:lnTo>
                    <a:pt x="123403" y="39562"/>
                  </a:lnTo>
                  <a:lnTo>
                    <a:pt x="131264" y="41658"/>
                  </a:lnTo>
                  <a:lnTo>
                    <a:pt x="137552" y="37466"/>
                  </a:lnTo>
                  <a:lnTo>
                    <a:pt x="139910" y="30130"/>
                  </a:lnTo>
                  <a:lnTo>
                    <a:pt x="135980" y="22794"/>
                  </a:lnTo>
                  <a:lnTo>
                    <a:pt x="105031" y="5403"/>
                  </a:lnTo>
                  <a:lnTo>
                    <a:pt x="70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11628171" y="3721061"/>
            <a:ext cx="2853029" cy="2832281"/>
            <a:chOff x="11628171" y="3721061"/>
            <a:chExt cx="2853029" cy="2832281"/>
          </a:xfrm>
        </p:grpSpPr>
        <p:sp>
          <p:nvSpPr>
            <p:cNvPr id="399" name="Google Shape;399;p5"/>
            <p:cNvSpPr/>
            <p:nvPr/>
          </p:nvSpPr>
          <p:spPr>
            <a:xfrm>
              <a:off x="12018035" y="3721061"/>
              <a:ext cx="2463165" cy="2804795"/>
            </a:xfrm>
            <a:custGeom>
              <a:rect b="b" l="l" r="r" t="t"/>
              <a:pathLst>
                <a:path extrusionOk="0" h="2804795" w="2463165">
                  <a:moveTo>
                    <a:pt x="2462822" y="6286"/>
                  </a:moveTo>
                  <a:lnTo>
                    <a:pt x="2454440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40"/>
                  </a:lnTo>
                  <a:lnTo>
                    <a:pt x="2176043" y="33540"/>
                  </a:lnTo>
                  <a:lnTo>
                    <a:pt x="102692" y="2777248"/>
                  </a:lnTo>
                  <a:lnTo>
                    <a:pt x="99491" y="2783509"/>
                  </a:lnTo>
                  <a:lnTo>
                    <a:pt x="99034" y="2789567"/>
                  </a:lnTo>
                  <a:lnTo>
                    <a:pt x="100926" y="2795232"/>
                  </a:lnTo>
                  <a:lnTo>
                    <a:pt x="104787" y="2800312"/>
                  </a:lnTo>
                  <a:lnTo>
                    <a:pt x="108991" y="2804503"/>
                  </a:lnTo>
                  <a:lnTo>
                    <a:pt x="115277" y="2804503"/>
                  </a:lnTo>
                  <a:lnTo>
                    <a:pt x="121564" y="2804503"/>
                  </a:lnTo>
                  <a:lnTo>
                    <a:pt x="125755" y="2802407"/>
                  </a:lnTo>
                  <a:lnTo>
                    <a:pt x="127850" y="2798216"/>
                  </a:lnTo>
                  <a:lnTo>
                    <a:pt x="2217013" y="33540"/>
                  </a:lnTo>
                  <a:lnTo>
                    <a:pt x="2448153" y="33540"/>
                  </a:lnTo>
                  <a:lnTo>
                    <a:pt x="2456535" y="33540"/>
                  </a:lnTo>
                  <a:lnTo>
                    <a:pt x="2462822" y="27241"/>
                  </a:lnTo>
                  <a:lnTo>
                    <a:pt x="2462822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2223425" y="5983360"/>
              <a:ext cx="431800" cy="553085"/>
            </a:xfrm>
            <a:custGeom>
              <a:rect b="b" l="l" r="r" t="t"/>
              <a:pathLst>
                <a:path extrusionOk="0" h="553084" w="431800">
                  <a:moveTo>
                    <a:pt x="373528" y="401749"/>
                  </a:moveTo>
                  <a:lnTo>
                    <a:pt x="136260" y="401749"/>
                  </a:lnTo>
                  <a:lnTo>
                    <a:pt x="139044" y="407743"/>
                  </a:lnTo>
                  <a:lnTo>
                    <a:pt x="141238" y="413540"/>
                  </a:lnTo>
                  <a:lnTo>
                    <a:pt x="143039" y="419729"/>
                  </a:lnTo>
                  <a:lnTo>
                    <a:pt x="144643" y="426902"/>
                  </a:lnTo>
                  <a:lnTo>
                    <a:pt x="163239" y="467950"/>
                  </a:lnTo>
                  <a:lnTo>
                    <a:pt x="198838" y="500749"/>
                  </a:lnTo>
                  <a:lnTo>
                    <a:pt x="243794" y="525600"/>
                  </a:lnTo>
                  <a:lnTo>
                    <a:pt x="290460" y="542804"/>
                  </a:lnTo>
                  <a:lnTo>
                    <a:pt x="331190" y="552664"/>
                  </a:lnTo>
                  <a:lnTo>
                    <a:pt x="344243" y="507168"/>
                  </a:lnTo>
                  <a:lnTo>
                    <a:pt x="358103" y="457676"/>
                  </a:lnTo>
                  <a:lnTo>
                    <a:pt x="373528" y="401749"/>
                  </a:lnTo>
                  <a:close/>
                </a:path>
                <a:path extrusionOk="0" h="553084" w="431800">
                  <a:moveTo>
                    <a:pt x="172351" y="0"/>
                  </a:moveTo>
                  <a:lnTo>
                    <a:pt x="143072" y="13722"/>
                  </a:lnTo>
                  <a:lnTo>
                    <a:pt x="128727" y="39627"/>
                  </a:lnTo>
                  <a:lnTo>
                    <a:pt x="125780" y="62192"/>
                  </a:lnTo>
                  <a:lnTo>
                    <a:pt x="90082" y="77749"/>
                  </a:lnTo>
                  <a:lnTo>
                    <a:pt x="63423" y="104899"/>
                  </a:lnTo>
                  <a:lnTo>
                    <a:pt x="48554" y="137944"/>
                  </a:lnTo>
                  <a:lnTo>
                    <a:pt x="48227" y="171186"/>
                  </a:lnTo>
                  <a:lnTo>
                    <a:pt x="14287" y="209715"/>
                  </a:lnTo>
                  <a:lnTo>
                    <a:pt x="0" y="250224"/>
                  </a:lnTo>
                  <a:lnTo>
                    <a:pt x="1918" y="290586"/>
                  </a:lnTo>
                  <a:lnTo>
                    <a:pt x="16596" y="328675"/>
                  </a:lnTo>
                  <a:lnTo>
                    <a:pt x="40588" y="362364"/>
                  </a:lnTo>
                  <a:lnTo>
                    <a:pt x="70445" y="389527"/>
                  </a:lnTo>
                  <a:lnTo>
                    <a:pt x="102723" y="408037"/>
                  </a:lnTo>
                  <a:lnTo>
                    <a:pt x="111795" y="410002"/>
                  </a:lnTo>
                  <a:lnTo>
                    <a:pt x="120277" y="409609"/>
                  </a:lnTo>
                  <a:lnTo>
                    <a:pt x="128367" y="406858"/>
                  </a:lnTo>
                  <a:lnTo>
                    <a:pt x="136260" y="401749"/>
                  </a:lnTo>
                  <a:lnTo>
                    <a:pt x="373528" y="401749"/>
                  </a:lnTo>
                  <a:lnTo>
                    <a:pt x="402321" y="296588"/>
                  </a:lnTo>
                  <a:lnTo>
                    <a:pt x="417207" y="242476"/>
                  </a:lnTo>
                  <a:lnTo>
                    <a:pt x="431800" y="190051"/>
                  </a:lnTo>
                  <a:lnTo>
                    <a:pt x="423416" y="185858"/>
                  </a:lnTo>
                  <a:lnTo>
                    <a:pt x="419224" y="181666"/>
                  </a:lnTo>
                  <a:lnTo>
                    <a:pt x="405580" y="133031"/>
                  </a:lnTo>
                  <a:lnTo>
                    <a:pt x="386929" y="88121"/>
                  </a:lnTo>
                  <a:lnTo>
                    <a:pt x="362107" y="50664"/>
                  </a:lnTo>
                  <a:lnTo>
                    <a:pt x="329948" y="24386"/>
                  </a:lnTo>
                  <a:lnTo>
                    <a:pt x="322735" y="22369"/>
                  </a:lnTo>
                  <a:lnTo>
                    <a:pt x="234772" y="22369"/>
                  </a:lnTo>
                  <a:lnTo>
                    <a:pt x="230580" y="18177"/>
                  </a:lnTo>
                  <a:lnTo>
                    <a:pt x="224293" y="16080"/>
                  </a:lnTo>
                  <a:lnTo>
                    <a:pt x="220101" y="13984"/>
                  </a:lnTo>
                  <a:lnTo>
                    <a:pt x="172351" y="0"/>
                  </a:lnTo>
                  <a:close/>
                </a:path>
                <a:path extrusionOk="0" h="553084" w="431800">
                  <a:moveTo>
                    <a:pt x="289289" y="13013"/>
                  </a:moveTo>
                  <a:lnTo>
                    <a:pt x="238965" y="20272"/>
                  </a:lnTo>
                  <a:lnTo>
                    <a:pt x="236869" y="20272"/>
                  </a:lnTo>
                  <a:lnTo>
                    <a:pt x="234772" y="22369"/>
                  </a:lnTo>
                  <a:lnTo>
                    <a:pt x="322735" y="22369"/>
                  </a:lnTo>
                  <a:lnTo>
                    <a:pt x="289289" y="13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2203567" y="5964062"/>
              <a:ext cx="468630" cy="589280"/>
            </a:xfrm>
            <a:custGeom>
              <a:rect b="b" l="l" r="r" t="t"/>
              <a:pathLst>
                <a:path extrusionOk="0" h="589279" w="468629">
                  <a:moveTo>
                    <a:pt x="179177" y="441999"/>
                  </a:moveTo>
                  <a:lnTo>
                    <a:pt x="145641" y="441999"/>
                  </a:lnTo>
                  <a:lnTo>
                    <a:pt x="147672" y="444030"/>
                  </a:lnTo>
                  <a:lnTo>
                    <a:pt x="147737" y="448287"/>
                  </a:lnTo>
                  <a:lnTo>
                    <a:pt x="163214" y="487646"/>
                  </a:lnTo>
                  <a:lnTo>
                    <a:pt x="191909" y="520018"/>
                  </a:lnTo>
                  <a:lnTo>
                    <a:pt x="229220" y="545753"/>
                  </a:lnTo>
                  <a:lnTo>
                    <a:pt x="270549" y="565199"/>
                  </a:lnTo>
                  <a:lnTo>
                    <a:pt x="311295" y="578707"/>
                  </a:lnTo>
                  <a:lnTo>
                    <a:pt x="361532" y="588721"/>
                  </a:lnTo>
                  <a:lnTo>
                    <a:pt x="365724" y="578241"/>
                  </a:lnTo>
                  <a:lnTo>
                    <a:pt x="373044" y="553088"/>
                  </a:lnTo>
                  <a:lnTo>
                    <a:pt x="338475" y="553088"/>
                  </a:lnTo>
                  <a:lnTo>
                    <a:pt x="288531" y="537794"/>
                  </a:lnTo>
                  <a:lnTo>
                    <a:pt x="239176" y="514050"/>
                  </a:lnTo>
                  <a:lnTo>
                    <a:pt x="199646" y="482053"/>
                  </a:lnTo>
                  <a:lnTo>
                    <a:pt x="179177" y="441999"/>
                  </a:lnTo>
                  <a:close/>
                </a:path>
                <a:path extrusionOk="0" h="589279" w="468629">
                  <a:moveTo>
                    <a:pt x="375008" y="45588"/>
                  </a:moveTo>
                  <a:lnTo>
                    <a:pt x="305725" y="45588"/>
                  </a:lnTo>
                  <a:lnTo>
                    <a:pt x="324884" y="48895"/>
                  </a:lnTo>
                  <a:lnTo>
                    <a:pt x="342667" y="56329"/>
                  </a:lnTo>
                  <a:lnTo>
                    <a:pt x="367492" y="76897"/>
                  </a:lnTo>
                  <a:lnTo>
                    <a:pt x="388780" y="107682"/>
                  </a:lnTo>
                  <a:lnTo>
                    <a:pt x="406923" y="149472"/>
                  </a:lnTo>
                  <a:lnTo>
                    <a:pt x="422316" y="203051"/>
                  </a:lnTo>
                  <a:lnTo>
                    <a:pt x="424413" y="209340"/>
                  </a:lnTo>
                  <a:lnTo>
                    <a:pt x="428605" y="213532"/>
                  </a:lnTo>
                  <a:lnTo>
                    <a:pt x="428605" y="215628"/>
                  </a:lnTo>
                  <a:lnTo>
                    <a:pt x="430701" y="215628"/>
                  </a:lnTo>
                  <a:lnTo>
                    <a:pt x="411836" y="286893"/>
                  </a:lnTo>
                  <a:lnTo>
                    <a:pt x="396560" y="343552"/>
                  </a:lnTo>
                  <a:lnTo>
                    <a:pt x="381184" y="399609"/>
                  </a:lnTo>
                  <a:lnTo>
                    <a:pt x="366109" y="453955"/>
                  </a:lnTo>
                  <a:lnTo>
                    <a:pt x="338475" y="553088"/>
                  </a:lnTo>
                  <a:lnTo>
                    <a:pt x="373044" y="553088"/>
                  </a:lnTo>
                  <a:lnTo>
                    <a:pt x="390022" y="493313"/>
                  </a:lnTo>
                  <a:lnTo>
                    <a:pt x="403587" y="444030"/>
                  </a:lnTo>
                  <a:lnTo>
                    <a:pt x="416183" y="397672"/>
                  </a:lnTo>
                  <a:lnTo>
                    <a:pt x="443276" y="297373"/>
                  </a:lnTo>
                  <a:lnTo>
                    <a:pt x="468429" y="203051"/>
                  </a:lnTo>
                  <a:lnTo>
                    <a:pt x="457949" y="196764"/>
                  </a:lnTo>
                  <a:lnTo>
                    <a:pt x="455853" y="194668"/>
                  </a:lnTo>
                  <a:lnTo>
                    <a:pt x="453757" y="194667"/>
                  </a:lnTo>
                  <a:lnTo>
                    <a:pt x="451661" y="192571"/>
                  </a:lnTo>
                  <a:lnTo>
                    <a:pt x="433976" y="135520"/>
                  </a:lnTo>
                  <a:lnTo>
                    <a:pt x="412360" y="89866"/>
                  </a:lnTo>
                  <a:lnTo>
                    <a:pt x="386815" y="55217"/>
                  </a:lnTo>
                  <a:lnTo>
                    <a:pt x="375008" y="45588"/>
                  </a:lnTo>
                  <a:close/>
                </a:path>
                <a:path extrusionOk="0" h="589279" w="468629">
                  <a:moveTo>
                    <a:pt x="193849" y="0"/>
                  </a:moveTo>
                  <a:lnTo>
                    <a:pt x="146852" y="22597"/>
                  </a:lnTo>
                  <a:lnTo>
                    <a:pt x="128872" y="66810"/>
                  </a:lnTo>
                  <a:lnTo>
                    <a:pt x="110499" y="74964"/>
                  </a:lnTo>
                  <a:lnTo>
                    <a:pt x="78469" y="100707"/>
                  </a:lnTo>
                  <a:lnTo>
                    <a:pt x="57771" y="133162"/>
                  </a:lnTo>
                  <a:lnTo>
                    <a:pt x="49190" y="166043"/>
                  </a:lnTo>
                  <a:lnTo>
                    <a:pt x="49223" y="182091"/>
                  </a:lnTo>
                  <a:lnTo>
                    <a:pt x="20763" y="213695"/>
                  </a:lnTo>
                  <a:lnTo>
                    <a:pt x="5469" y="244710"/>
                  </a:lnTo>
                  <a:lnTo>
                    <a:pt x="0" y="273760"/>
                  </a:lnTo>
                  <a:lnTo>
                    <a:pt x="1015" y="299469"/>
                  </a:lnTo>
                  <a:lnTo>
                    <a:pt x="16342" y="345877"/>
                  </a:lnTo>
                  <a:lnTo>
                    <a:pt x="43460" y="386193"/>
                  </a:lnTo>
                  <a:lnTo>
                    <a:pt x="77651" y="418256"/>
                  </a:lnTo>
                  <a:lnTo>
                    <a:pt x="114201" y="439904"/>
                  </a:lnTo>
                  <a:lnTo>
                    <a:pt x="128382" y="444095"/>
                  </a:lnTo>
                  <a:lnTo>
                    <a:pt x="136602" y="444030"/>
                  </a:lnTo>
                  <a:lnTo>
                    <a:pt x="145641" y="441999"/>
                  </a:lnTo>
                  <a:lnTo>
                    <a:pt x="179177" y="441999"/>
                  </a:lnTo>
                  <a:lnTo>
                    <a:pt x="177572" y="435384"/>
                  </a:lnTo>
                  <a:lnTo>
                    <a:pt x="175771" y="428375"/>
                  </a:lnTo>
                  <a:lnTo>
                    <a:pt x="173576" y="421367"/>
                  </a:lnTo>
                  <a:lnTo>
                    <a:pt x="171675" y="416847"/>
                  </a:lnTo>
                  <a:lnTo>
                    <a:pt x="137257" y="416847"/>
                  </a:lnTo>
                  <a:lnTo>
                    <a:pt x="130968" y="412654"/>
                  </a:lnTo>
                  <a:lnTo>
                    <a:pt x="128872" y="412654"/>
                  </a:lnTo>
                  <a:lnTo>
                    <a:pt x="98218" y="394936"/>
                  </a:lnTo>
                  <a:lnTo>
                    <a:pt x="69135" y="368376"/>
                  </a:lnTo>
                  <a:lnTo>
                    <a:pt x="46341" y="335134"/>
                  </a:lnTo>
                  <a:lnTo>
                    <a:pt x="34551" y="297373"/>
                  </a:lnTo>
                  <a:lnTo>
                    <a:pt x="33732" y="271434"/>
                  </a:lnTo>
                  <a:lnTo>
                    <a:pt x="40577" y="247068"/>
                  </a:lnTo>
                  <a:lnTo>
                    <a:pt x="54889" y="224274"/>
                  </a:lnTo>
                  <a:lnTo>
                    <a:pt x="76471" y="203051"/>
                  </a:lnTo>
                  <a:lnTo>
                    <a:pt x="84856" y="196764"/>
                  </a:lnTo>
                  <a:lnTo>
                    <a:pt x="82760" y="186283"/>
                  </a:lnTo>
                  <a:lnTo>
                    <a:pt x="81156" y="174592"/>
                  </a:lnTo>
                  <a:lnTo>
                    <a:pt x="82498" y="161917"/>
                  </a:lnTo>
                  <a:lnTo>
                    <a:pt x="86592" y="148850"/>
                  </a:lnTo>
                  <a:lnTo>
                    <a:pt x="117345" y="109779"/>
                  </a:lnTo>
                  <a:lnTo>
                    <a:pt x="160312" y="91962"/>
                  </a:lnTo>
                  <a:lnTo>
                    <a:pt x="158217" y="77290"/>
                  </a:lnTo>
                  <a:lnTo>
                    <a:pt x="177082" y="37466"/>
                  </a:lnTo>
                  <a:lnTo>
                    <a:pt x="199352" y="32750"/>
                  </a:lnTo>
                  <a:lnTo>
                    <a:pt x="359267" y="32750"/>
                  </a:lnTo>
                  <a:lnTo>
                    <a:pt x="357340" y="31178"/>
                  </a:lnTo>
                  <a:lnTo>
                    <a:pt x="338488" y="22793"/>
                  </a:lnTo>
                  <a:lnTo>
                    <a:pt x="254634" y="22793"/>
                  </a:lnTo>
                  <a:lnTo>
                    <a:pt x="252538" y="20697"/>
                  </a:lnTo>
                  <a:lnTo>
                    <a:pt x="248346" y="18602"/>
                  </a:lnTo>
                  <a:lnTo>
                    <a:pt x="246250" y="16506"/>
                  </a:lnTo>
                  <a:lnTo>
                    <a:pt x="217495" y="3438"/>
                  </a:lnTo>
                  <a:lnTo>
                    <a:pt x="193849" y="0"/>
                  </a:lnTo>
                  <a:close/>
                </a:path>
                <a:path extrusionOk="0" h="589279" w="468629">
                  <a:moveTo>
                    <a:pt x="162409" y="395886"/>
                  </a:moveTo>
                  <a:lnTo>
                    <a:pt x="147737" y="408463"/>
                  </a:lnTo>
                  <a:lnTo>
                    <a:pt x="137257" y="416847"/>
                  </a:lnTo>
                  <a:lnTo>
                    <a:pt x="171675" y="416847"/>
                  </a:lnTo>
                  <a:lnTo>
                    <a:pt x="170793" y="414751"/>
                  </a:lnTo>
                  <a:lnTo>
                    <a:pt x="162409" y="395886"/>
                  </a:lnTo>
                  <a:close/>
                </a:path>
                <a:path extrusionOk="0" h="589279" w="468629">
                  <a:moveTo>
                    <a:pt x="359267" y="32750"/>
                  </a:moveTo>
                  <a:lnTo>
                    <a:pt x="199352" y="32750"/>
                  </a:lnTo>
                  <a:lnTo>
                    <a:pt x="213336" y="36287"/>
                  </a:lnTo>
                  <a:lnTo>
                    <a:pt x="229482" y="43754"/>
                  </a:lnTo>
                  <a:lnTo>
                    <a:pt x="237866" y="47946"/>
                  </a:lnTo>
                  <a:lnTo>
                    <a:pt x="242058" y="52138"/>
                  </a:lnTo>
                  <a:lnTo>
                    <a:pt x="248346" y="56329"/>
                  </a:lnTo>
                  <a:lnTo>
                    <a:pt x="260923" y="52138"/>
                  </a:lnTo>
                  <a:lnTo>
                    <a:pt x="284601" y="46603"/>
                  </a:lnTo>
                  <a:lnTo>
                    <a:pt x="305725" y="45588"/>
                  </a:lnTo>
                  <a:lnTo>
                    <a:pt x="375008" y="45588"/>
                  </a:lnTo>
                  <a:lnTo>
                    <a:pt x="359267" y="32750"/>
                  </a:lnTo>
                  <a:close/>
                </a:path>
                <a:path extrusionOk="0" h="589279" w="468629">
                  <a:moveTo>
                    <a:pt x="309917" y="15982"/>
                  </a:moveTo>
                  <a:lnTo>
                    <a:pt x="283356" y="16440"/>
                  </a:lnTo>
                  <a:lnTo>
                    <a:pt x="254634" y="22793"/>
                  </a:lnTo>
                  <a:lnTo>
                    <a:pt x="338488" y="22793"/>
                  </a:lnTo>
                  <a:lnTo>
                    <a:pt x="334513" y="21025"/>
                  </a:lnTo>
                  <a:lnTo>
                    <a:pt x="309917" y="15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02" name="Google Shape;402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363884" y="6005134"/>
              <a:ext cx="214415" cy="127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2286327" y="6154526"/>
              <a:ext cx="77258" cy="6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256038" y="6285708"/>
              <a:ext cx="114462" cy="96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5"/>
            <p:cNvSpPr/>
            <p:nvPr/>
          </p:nvSpPr>
          <p:spPr>
            <a:xfrm>
              <a:off x="11628171" y="5270537"/>
              <a:ext cx="1320165" cy="1097280"/>
            </a:xfrm>
            <a:custGeom>
              <a:rect b="b" l="l" r="r" t="t"/>
              <a:pathLst>
                <a:path extrusionOk="0" h="1097279" w="1320165">
                  <a:moveTo>
                    <a:pt x="536054" y="14401"/>
                  </a:moveTo>
                  <a:lnTo>
                    <a:pt x="534149" y="8737"/>
                  </a:lnTo>
                  <a:lnTo>
                    <a:pt x="530288" y="3657"/>
                  </a:lnTo>
                  <a:lnTo>
                    <a:pt x="524040" y="457"/>
                  </a:lnTo>
                  <a:lnTo>
                    <a:pt x="517982" y="0"/>
                  </a:lnTo>
                  <a:lnTo>
                    <a:pt x="512305" y="1892"/>
                  </a:lnTo>
                  <a:lnTo>
                    <a:pt x="507238" y="5753"/>
                  </a:lnTo>
                  <a:lnTo>
                    <a:pt x="484517" y="34925"/>
                  </a:lnTo>
                  <a:lnTo>
                    <a:pt x="458978" y="66649"/>
                  </a:lnTo>
                  <a:lnTo>
                    <a:pt x="430707" y="100012"/>
                  </a:lnTo>
                  <a:lnTo>
                    <a:pt x="399796" y="134073"/>
                  </a:lnTo>
                  <a:lnTo>
                    <a:pt x="366331" y="167894"/>
                  </a:lnTo>
                  <a:lnTo>
                    <a:pt x="330390" y="200545"/>
                  </a:lnTo>
                  <a:lnTo>
                    <a:pt x="292061" y="231101"/>
                  </a:lnTo>
                  <a:lnTo>
                    <a:pt x="251434" y="258622"/>
                  </a:lnTo>
                  <a:lnTo>
                    <a:pt x="208584" y="282181"/>
                  </a:lnTo>
                  <a:lnTo>
                    <a:pt x="163601" y="300837"/>
                  </a:lnTo>
                  <a:lnTo>
                    <a:pt x="116586" y="313651"/>
                  </a:lnTo>
                  <a:lnTo>
                    <a:pt x="67614" y="319709"/>
                  </a:lnTo>
                  <a:lnTo>
                    <a:pt x="16764" y="318071"/>
                  </a:lnTo>
                  <a:lnTo>
                    <a:pt x="8382" y="318071"/>
                  </a:lnTo>
                  <a:lnTo>
                    <a:pt x="0" y="324358"/>
                  </a:lnTo>
                  <a:lnTo>
                    <a:pt x="0" y="341122"/>
                  </a:lnTo>
                  <a:lnTo>
                    <a:pt x="6286" y="349504"/>
                  </a:lnTo>
                  <a:lnTo>
                    <a:pt x="14668" y="349504"/>
                  </a:lnTo>
                  <a:lnTo>
                    <a:pt x="24422" y="350723"/>
                  </a:lnTo>
                  <a:lnTo>
                    <a:pt x="34582" y="351345"/>
                  </a:lnTo>
                  <a:lnTo>
                    <a:pt x="54495" y="351599"/>
                  </a:lnTo>
                  <a:lnTo>
                    <a:pt x="104749" y="348018"/>
                  </a:lnTo>
                  <a:lnTo>
                    <a:pt x="152946" y="337832"/>
                  </a:lnTo>
                  <a:lnTo>
                    <a:pt x="199034" y="321856"/>
                  </a:lnTo>
                  <a:lnTo>
                    <a:pt x="242951" y="300926"/>
                  </a:lnTo>
                  <a:lnTo>
                    <a:pt x="284657" y="275882"/>
                  </a:lnTo>
                  <a:lnTo>
                    <a:pt x="324104" y="247535"/>
                  </a:lnTo>
                  <a:lnTo>
                    <a:pt x="361226" y="216738"/>
                  </a:lnTo>
                  <a:lnTo>
                    <a:pt x="395973" y="184302"/>
                  </a:lnTo>
                  <a:lnTo>
                    <a:pt x="428307" y="151066"/>
                  </a:lnTo>
                  <a:lnTo>
                    <a:pt x="458165" y="117868"/>
                  </a:lnTo>
                  <a:lnTo>
                    <a:pt x="485495" y="85521"/>
                  </a:lnTo>
                  <a:lnTo>
                    <a:pt x="510260" y="54864"/>
                  </a:lnTo>
                  <a:lnTo>
                    <a:pt x="535597" y="20459"/>
                  </a:lnTo>
                  <a:lnTo>
                    <a:pt x="536054" y="14401"/>
                  </a:lnTo>
                  <a:close/>
                </a:path>
                <a:path extrusionOk="0" h="1097279" w="1320165">
                  <a:moveTo>
                    <a:pt x="678027" y="1038288"/>
                  </a:moveTo>
                  <a:lnTo>
                    <a:pt x="652932" y="1019340"/>
                  </a:lnTo>
                  <a:lnTo>
                    <a:pt x="608723" y="1077887"/>
                  </a:lnTo>
                  <a:lnTo>
                    <a:pt x="633806" y="1096835"/>
                  </a:lnTo>
                  <a:lnTo>
                    <a:pt x="678027" y="1038288"/>
                  </a:lnTo>
                  <a:close/>
                </a:path>
                <a:path extrusionOk="0" h="1097279" w="1320165">
                  <a:moveTo>
                    <a:pt x="931989" y="700887"/>
                  </a:moveTo>
                  <a:lnTo>
                    <a:pt x="906894" y="681939"/>
                  </a:lnTo>
                  <a:lnTo>
                    <a:pt x="846251" y="762215"/>
                  </a:lnTo>
                  <a:lnTo>
                    <a:pt x="871347" y="781164"/>
                  </a:lnTo>
                  <a:lnTo>
                    <a:pt x="931989" y="700887"/>
                  </a:lnTo>
                  <a:close/>
                </a:path>
                <a:path extrusionOk="0" h="1097279" w="1320165">
                  <a:moveTo>
                    <a:pt x="1320126" y="779907"/>
                  </a:moveTo>
                  <a:lnTo>
                    <a:pt x="1314208" y="728891"/>
                  </a:lnTo>
                  <a:lnTo>
                    <a:pt x="1312113" y="718413"/>
                  </a:lnTo>
                  <a:lnTo>
                    <a:pt x="1303718" y="714209"/>
                  </a:lnTo>
                  <a:lnTo>
                    <a:pt x="1286954" y="718413"/>
                  </a:lnTo>
                  <a:lnTo>
                    <a:pt x="1280668" y="726795"/>
                  </a:lnTo>
                  <a:lnTo>
                    <a:pt x="1282763" y="735177"/>
                  </a:lnTo>
                  <a:lnTo>
                    <a:pt x="1288300" y="768578"/>
                  </a:lnTo>
                  <a:lnTo>
                    <a:pt x="1276578" y="818883"/>
                  </a:lnTo>
                  <a:lnTo>
                    <a:pt x="1227899" y="849452"/>
                  </a:lnTo>
                  <a:lnTo>
                    <a:pt x="1187843" y="853059"/>
                  </a:lnTo>
                  <a:lnTo>
                    <a:pt x="1143355" y="847102"/>
                  </a:lnTo>
                  <a:lnTo>
                    <a:pt x="1098257" y="832091"/>
                  </a:lnTo>
                  <a:lnTo>
                    <a:pt x="1056398" y="808532"/>
                  </a:lnTo>
                  <a:lnTo>
                    <a:pt x="1050099" y="804341"/>
                  </a:lnTo>
                  <a:lnTo>
                    <a:pt x="1039622" y="806437"/>
                  </a:lnTo>
                  <a:lnTo>
                    <a:pt x="1031240" y="819023"/>
                  </a:lnTo>
                  <a:lnTo>
                    <a:pt x="1033335" y="829500"/>
                  </a:lnTo>
                  <a:lnTo>
                    <a:pt x="1039622" y="833691"/>
                  </a:lnTo>
                  <a:lnTo>
                    <a:pt x="1075093" y="853935"/>
                  </a:lnTo>
                  <a:lnTo>
                    <a:pt x="1114298" y="869848"/>
                  </a:lnTo>
                  <a:lnTo>
                    <a:pt x="1155458" y="880262"/>
                  </a:lnTo>
                  <a:lnTo>
                    <a:pt x="1196822" y="883996"/>
                  </a:lnTo>
                  <a:lnTo>
                    <a:pt x="1218730" y="882777"/>
                  </a:lnTo>
                  <a:lnTo>
                    <a:pt x="1260195" y="872502"/>
                  </a:lnTo>
                  <a:lnTo>
                    <a:pt x="1297406" y="845019"/>
                  </a:lnTo>
                  <a:lnTo>
                    <a:pt x="1312887" y="817968"/>
                  </a:lnTo>
                  <a:lnTo>
                    <a:pt x="1320126" y="779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653128" y="6091652"/>
              <a:ext cx="23495" cy="81915"/>
            </a:xfrm>
            <a:custGeom>
              <a:rect b="b" l="l" r="r" t="t"/>
              <a:pathLst>
                <a:path extrusionOk="0" h="81914" w="23495">
                  <a:moveTo>
                    <a:pt x="23055" y="0"/>
                  </a:moveTo>
                  <a:lnTo>
                    <a:pt x="0" y="81745"/>
                  </a:lnTo>
                  <a:lnTo>
                    <a:pt x="17979" y="19257"/>
                  </a:lnTo>
                  <a:lnTo>
                    <a:pt x="23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2640549" y="6087479"/>
              <a:ext cx="52705" cy="90170"/>
            </a:xfrm>
            <a:custGeom>
              <a:rect b="b" l="l" r="r" t="t"/>
              <a:pathLst>
                <a:path extrusionOk="0" h="90170" w="52704">
                  <a:moveTo>
                    <a:pt x="23057" y="0"/>
                  </a:moveTo>
                  <a:lnTo>
                    <a:pt x="17096" y="19257"/>
                  </a:lnTo>
                  <a:lnTo>
                    <a:pt x="0" y="81745"/>
                  </a:lnTo>
                  <a:lnTo>
                    <a:pt x="29344" y="90128"/>
                  </a:lnTo>
                  <a:lnTo>
                    <a:pt x="34421" y="68513"/>
                  </a:lnTo>
                  <a:lnTo>
                    <a:pt x="40086" y="47684"/>
                  </a:lnTo>
                  <a:lnTo>
                    <a:pt x="46145" y="27641"/>
                  </a:lnTo>
                  <a:lnTo>
                    <a:pt x="52400" y="8384"/>
                  </a:lnTo>
                  <a:lnTo>
                    <a:pt x="230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8" name="Google Shape;408;p5"/>
          <p:cNvSpPr/>
          <p:nvPr/>
        </p:nvSpPr>
        <p:spPr>
          <a:xfrm>
            <a:off x="13220789" y="18778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395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75"/>
                </a:lnTo>
                <a:lnTo>
                  <a:pt x="245872" y="286639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5"/>
          <p:cNvSpPr/>
          <p:nvPr/>
        </p:nvSpPr>
        <p:spPr>
          <a:xfrm>
            <a:off x="14249031" y="18773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5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96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48"/>
                </a:lnTo>
                <a:lnTo>
                  <a:pt x="143624" y="184416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5"/>
          <p:cNvSpPr/>
          <p:nvPr/>
        </p:nvSpPr>
        <p:spPr>
          <a:xfrm>
            <a:off x="15791473" y="701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5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5"/>
          <p:cNvSpPr/>
          <p:nvPr/>
        </p:nvSpPr>
        <p:spPr>
          <a:xfrm>
            <a:off x="13734859" y="70098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60"/>
                </a:moveTo>
                <a:lnTo>
                  <a:pt x="245872" y="393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277" y="143522"/>
                </a:lnTo>
                <a:lnTo>
                  <a:pt x="286639" y="4116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5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5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908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5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17" name="Google Shape;417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291641" y="755032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320016" y="754982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348264" y="755032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805844" y="2436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834220" y="24355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62467" y="243634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805811" y="1266554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834188" y="126662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862436" y="1266579"/>
            <a:ext cx="144582" cy="1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"/>
          <p:cNvSpPr/>
          <p:nvPr/>
        </p:nvSpPr>
        <p:spPr>
          <a:xfrm>
            <a:off x="1015974" y="1709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1015999" y="2751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1015999" y="411240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1501975" y="1577425"/>
            <a:ext cx="662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Um dos frameworks mais populares do Python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"/>
          <p:cNvSpPr txBox="1"/>
          <p:nvPr/>
        </p:nvSpPr>
        <p:spPr>
          <a:xfrm>
            <a:off x="1502000" y="2619575"/>
            <a:ext cx="919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Possui mais de dez anos e continua recebendo atualizações constantes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 txBox="1"/>
          <p:nvPr/>
        </p:nvSpPr>
        <p:spPr>
          <a:xfrm>
            <a:off x="1502000" y="3980438"/>
            <a:ext cx="72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Mantido pela The Pallets Projects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15999" y="5103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1502000" y="4972025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Lançado uma major version com o Flask 2.0 recentemente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10"/>
          <p:cNvSpPr/>
          <p:nvPr/>
        </p:nvSpPr>
        <p:spPr>
          <a:xfrm>
            <a:off x="3509734" y="8137842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10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10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10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10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10"/>
          <p:cNvSpPr/>
          <p:nvPr/>
        </p:nvSpPr>
        <p:spPr>
          <a:xfrm>
            <a:off x="9620288" y="6962470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10"/>
          <p:cNvSpPr/>
          <p:nvPr/>
        </p:nvSpPr>
        <p:spPr>
          <a:xfrm>
            <a:off x="7176287" y="6962444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10"/>
          <p:cNvSpPr/>
          <p:nvPr/>
        </p:nvSpPr>
        <p:spPr>
          <a:xfrm>
            <a:off x="4731804" y="6962761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10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10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10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10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10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10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10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10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10"/>
          <p:cNvSpPr/>
          <p:nvPr/>
        </p:nvSpPr>
        <p:spPr>
          <a:xfrm>
            <a:off x="12064861" y="1536813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61" y="243992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10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79"/>
                </a:lnTo>
                <a:lnTo>
                  <a:pt x="96913" y="681393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10"/>
          <p:cNvSpPr/>
          <p:nvPr/>
        </p:nvSpPr>
        <p:spPr>
          <a:xfrm>
            <a:off x="7176135" y="153634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36"/>
                </a:lnTo>
                <a:lnTo>
                  <a:pt x="96913" y="1104"/>
                </a:lnTo>
                <a:lnTo>
                  <a:pt x="0" y="98018"/>
                </a:lnTo>
                <a:lnTo>
                  <a:pt x="243319" y="341363"/>
                </a:lnTo>
                <a:lnTo>
                  <a:pt x="203" y="584466"/>
                </a:lnTo>
                <a:lnTo>
                  <a:pt x="97116" y="681380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50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p10"/>
          <p:cNvSpPr/>
          <p:nvPr/>
        </p:nvSpPr>
        <p:spPr>
          <a:xfrm>
            <a:off x="4731829" y="1536496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10"/>
          <p:cNvSpPr/>
          <p:nvPr/>
        </p:nvSpPr>
        <p:spPr>
          <a:xfrm>
            <a:off x="3509645" y="316750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10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79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93"/>
                </a:lnTo>
                <a:lnTo>
                  <a:pt x="681393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" name="Google Shape;461;p10"/>
          <p:cNvSpPr/>
          <p:nvPr/>
        </p:nvSpPr>
        <p:spPr>
          <a:xfrm>
            <a:off x="8398370" y="316547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58" y="244208"/>
                </a:lnTo>
                <a:lnTo>
                  <a:pt x="96913" y="850"/>
                </a:lnTo>
                <a:lnTo>
                  <a:pt x="0" y="97764"/>
                </a:lnTo>
                <a:lnTo>
                  <a:pt x="243344" y="341122"/>
                </a:lnTo>
                <a:lnTo>
                  <a:pt x="0" y="584466"/>
                </a:lnTo>
                <a:lnTo>
                  <a:pt x="96913" y="681380"/>
                </a:lnTo>
                <a:lnTo>
                  <a:pt x="340258" y="438035"/>
                </a:lnTo>
                <a:lnTo>
                  <a:pt x="584466" y="682244"/>
                </a:lnTo>
                <a:lnTo>
                  <a:pt x="681380" y="585330"/>
                </a:lnTo>
                <a:lnTo>
                  <a:pt x="437172" y="34112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Google Shape;462;p10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Google Shape;463;p10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74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10"/>
          <p:cNvSpPr/>
          <p:nvPr/>
        </p:nvSpPr>
        <p:spPr>
          <a:xfrm>
            <a:off x="8567052" y="1703095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10"/>
          <p:cNvSpPr/>
          <p:nvPr/>
        </p:nvSpPr>
        <p:spPr>
          <a:xfrm>
            <a:off x="6122530" y="1702917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74"/>
                </a:lnTo>
                <a:lnTo>
                  <a:pt x="170942" y="188747"/>
                </a:lnTo>
                <a:lnTo>
                  <a:pt x="328193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10"/>
          <p:cNvSpPr/>
          <p:nvPr/>
        </p:nvSpPr>
        <p:spPr>
          <a:xfrm>
            <a:off x="3678021" y="1702752"/>
            <a:ext cx="344805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10"/>
          <p:cNvSpPr/>
          <p:nvPr/>
        </p:nvSpPr>
        <p:spPr>
          <a:xfrm>
            <a:off x="12233847" y="48817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02"/>
                </a:moveTo>
                <a:lnTo>
                  <a:pt x="327672" y="0"/>
                </a:lnTo>
                <a:lnTo>
                  <a:pt x="171246" y="156413"/>
                </a:lnTo>
                <a:lnTo>
                  <a:pt x="16014" y="1168"/>
                </a:lnTo>
                <a:lnTo>
                  <a:pt x="0" y="17183"/>
                </a:lnTo>
                <a:lnTo>
                  <a:pt x="155232" y="172427"/>
                </a:lnTo>
                <a:lnTo>
                  <a:pt x="0" y="327660"/>
                </a:lnTo>
                <a:lnTo>
                  <a:pt x="16014" y="343674"/>
                </a:lnTo>
                <a:lnTo>
                  <a:pt x="171246" y="188442"/>
                </a:lnTo>
                <a:lnTo>
                  <a:pt x="327672" y="344855"/>
                </a:lnTo>
                <a:lnTo>
                  <a:pt x="343687" y="328841"/>
                </a:lnTo>
                <a:lnTo>
                  <a:pt x="187261" y="172427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10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10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10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10"/>
          <p:cNvSpPr/>
          <p:nvPr/>
        </p:nvSpPr>
        <p:spPr>
          <a:xfrm>
            <a:off x="1326019" y="8137423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10"/>
          <p:cNvSpPr/>
          <p:nvPr/>
        </p:nvSpPr>
        <p:spPr>
          <a:xfrm>
            <a:off x="2547886" y="6963194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10"/>
          <p:cNvSpPr/>
          <p:nvPr/>
        </p:nvSpPr>
        <p:spPr>
          <a:xfrm>
            <a:off x="103644" y="6962470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p10"/>
          <p:cNvSpPr/>
          <p:nvPr/>
        </p:nvSpPr>
        <p:spPr>
          <a:xfrm>
            <a:off x="2717279" y="8346084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Google Shape;475;p10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10"/>
          <p:cNvSpPr/>
          <p:nvPr/>
        </p:nvSpPr>
        <p:spPr>
          <a:xfrm>
            <a:off x="1495069" y="713013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10"/>
          <p:cNvSpPr/>
          <p:nvPr/>
        </p:nvSpPr>
        <p:spPr>
          <a:xfrm>
            <a:off x="2548204" y="1536813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10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24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410" y="244068"/>
                </a:lnTo>
                <a:lnTo>
                  <a:pt x="97218" y="863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79"/>
                </a:lnTo>
                <a:lnTo>
                  <a:pt x="96913" y="681393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10"/>
          <p:cNvSpPr/>
          <p:nvPr/>
        </p:nvSpPr>
        <p:spPr>
          <a:xfrm>
            <a:off x="1326235" y="316331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10"/>
          <p:cNvSpPr/>
          <p:nvPr/>
        </p:nvSpPr>
        <p:spPr>
          <a:xfrm>
            <a:off x="1494917" y="1702917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74"/>
                </a:lnTo>
                <a:lnTo>
                  <a:pt x="170738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10"/>
          <p:cNvSpPr/>
          <p:nvPr/>
        </p:nvSpPr>
        <p:spPr>
          <a:xfrm>
            <a:off x="2717203" y="488174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02"/>
                </a:moveTo>
                <a:lnTo>
                  <a:pt x="327672" y="0"/>
                </a:lnTo>
                <a:lnTo>
                  <a:pt x="171246" y="156413"/>
                </a:lnTo>
                <a:lnTo>
                  <a:pt x="16014" y="1168"/>
                </a:lnTo>
                <a:lnTo>
                  <a:pt x="0" y="17183"/>
                </a:lnTo>
                <a:lnTo>
                  <a:pt x="155232" y="172427"/>
                </a:lnTo>
                <a:lnTo>
                  <a:pt x="0" y="327660"/>
                </a:lnTo>
                <a:lnTo>
                  <a:pt x="16014" y="343674"/>
                </a:lnTo>
                <a:lnTo>
                  <a:pt x="171246" y="188442"/>
                </a:lnTo>
                <a:lnTo>
                  <a:pt x="327672" y="344855"/>
                </a:lnTo>
                <a:lnTo>
                  <a:pt x="343687" y="328841"/>
                </a:lnTo>
                <a:lnTo>
                  <a:pt x="187261" y="172427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10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10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" name="Google Shape;484;p10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Google Shape;485;p10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" name="Google Shape;486;p10"/>
          <p:cNvSpPr/>
          <p:nvPr/>
        </p:nvSpPr>
        <p:spPr>
          <a:xfrm>
            <a:off x="14417548" y="8345678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" name="Google Shape;487;p10"/>
          <p:cNvSpPr/>
          <p:nvPr/>
        </p:nvSpPr>
        <p:spPr>
          <a:xfrm>
            <a:off x="15639834" y="7129767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" name="Google Shape;488;p10"/>
          <p:cNvSpPr/>
          <p:nvPr/>
        </p:nvSpPr>
        <p:spPr>
          <a:xfrm>
            <a:off x="13195327" y="7129932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" name="Google Shape;489;p10"/>
          <p:cNvSpPr/>
          <p:nvPr/>
        </p:nvSpPr>
        <p:spPr>
          <a:xfrm>
            <a:off x="14248689" y="1536496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Google Shape;490;p10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" name="Google Shape;491;p10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79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31" y="437870"/>
                </a:lnTo>
                <a:lnTo>
                  <a:pt x="584466" y="681393"/>
                </a:lnTo>
                <a:lnTo>
                  <a:pt x="68138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" name="Google Shape;492;p10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44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74"/>
                </a:lnTo>
                <a:lnTo>
                  <a:pt x="170929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" name="Google Shape;493;p10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10"/>
          <p:cNvSpPr/>
          <p:nvPr/>
        </p:nvSpPr>
        <p:spPr>
          <a:xfrm>
            <a:off x="14417470" y="48775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17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83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10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highlight>
                  <a:srgbClr val="001CE6"/>
                </a:highlight>
              </a:rPr>
              <a:t>Mãos a obra: </a:t>
            </a:r>
            <a:r>
              <a:rPr lang="en-US" sz="6000">
                <a:solidFill>
                  <a:srgbClr val="FFFFFF"/>
                </a:solidFill>
                <a:highlight>
                  <a:srgbClr val="001CE6"/>
                </a:highlight>
              </a:rPr>
              <a:t>Construindo nossa primeira API com Flask</a:t>
            </a:r>
            <a:endParaRPr sz="6000">
              <a:solidFill>
                <a:srgbClr val="FFFFFF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501" name="Google Shape;5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/>
          <p:nvPr/>
        </p:nvSpPr>
        <p:spPr>
          <a:xfrm>
            <a:off x="11991957" y="4432326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11"/>
          <p:cNvSpPr/>
          <p:nvPr/>
        </p:nvSpPr>
        <p:spPr>
          <a:xfrm>
            <a:off x="15716983" y="1976527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6" y="297333"/>
                </a:lnTo>
                <a:lnTo>
                  <a:pt x="539016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11"/>
          <p:cNvSpPr/>
          <p:nvPr/>
        </p:nvSpPr>
        <p:spPr>
          <a:xfrm>
            <a:off x="14748063" y="3049422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Google Shape;505;p11"/>
          <p:cNvSpPr/>
          <p:nvPr/>
        </p:nvSpPr>
        <p:spPr>
          <a:xfrm>
            <a:off x="14036863" y="712623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06" name="Google Shape;5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9" y="6279446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1"/>
          <p:cNvSpPr/>
          <p:nvPr/>
        </p:nvSpPr>
        <p:spPr>
          <a:xfrm>
            <a:off x="15575613" y="8936850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2" y="207148"/>
                </a:lnTo>
                <a:lnTo>
                  <a:pt x="303720" y="207148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48"/>
                </a:lnTo>
                <a:lnTo>
                  <a:pt x="136015" y="207148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08" name="Google Shape;5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6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1"/>
          <p:cNvSpPr/>
          <p:nvPr/>
        </p:nvSpPr>
        <p:spPr>
          <a:xfrm>
            <a:off x="14394167" y="7549260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0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0" name="Google Shape;51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1"/>
          <p:cNvSpPr/>
          <p:nvPr/>
        </p:nvSpPr>
        <p:spPr>
          <a:xfrm>
            <a:off x="13430764" y="6056502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Google Shape;512;p11"/>
          <p:cNvSpPr/>
          <p:nvPr/>
        </p:nvSpPr>
        <p:spPr>
          <a:xfrm>
            <a:off x="13436920" y="2155523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Google Shape;513;p11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09"/>
                </a:moveTo>
                <a:lnTo>
                  <a:pt x="330582" y="113229"/>
                </a:lnTo>
                <a:lnTo>
                  <a:pt x="530979" y="0"/>
                </a:lnTo>
                <a:lnTo>
                  <a:pt x="613846" y="0"/>
                </a:lnTo>
                <a:lnTo>
                  <a:pt x="386230" y="128609"/>
                </a:lnTo>
                <a:close/>
              </a:path>
              <a:path extrusionOk="0" h="465455" w="614044">
                <a:moveTo>
                  <a:pt x="20156" y="335453"/>
                </a:moveTo>
                <a:lnTo>
                  <a:pt x="0" y="300020"/>
                </a:lnTo>
                <a:lnTo>
                  <a:pt x="295093" y="133283"/>
                </a:lnTo>
                <a:lnTo>
                  <a:pt x="219300" y="0"/>
                </a:lnTo>
                <a:lnTo>
                  <a:pt x="266194" y="0"/>
                </a:lnTo>
                <a:lnTo>
                  <a:pt x="330582" y="113229"/>
                </a:lnTo>
                <a:lnTo>
                  <a:pt x="386230" y="128609"/>
                </a:lnTo>
                <a:lnTo>
                  <a:pt x="350735" y="148665"/>
                </a:lnTo>
                <a:lnTo>
                  <a:pt x="370883" y="184096"/>
                </a:lnTo>
                <a:lnTo>
                  <a:pt x="315245" y="168719"/>
                </a:lnTo>
                <a:lnTo>
                  <a:pt x="20156" y="335453"/>
                </a:lnTo>
                <a:close/>
              </a:path>
              <a:path extrusionOk="0" h="465455" w="614044">
                <a:moveTo>
                  <a:pt x="483902" y="465303"/>
                </a:moveTo>
                <a:lnTo>
                  <a:pt x="315245" y="168719"/>
                </a:lnTo>
                <a:lnTo>
                  <a:pt x="370883" y="184096"/>
                </a:lnTo>
                <a:lnTo>
                  <a:pt x="519394" y="445257"/>
                </a:lnTo>
                <a:lnTo>
                  <a:pt x="483902" y="46530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" name="Google Shape;514;p11"/>
          <p:cNvSpPr/>
          <p:nvPr/>
        </p:nvSpPr>
        <p:spPr>
          <a:xfrm>
            <a:off x="15061838" y="4502749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5" name="Google Shape;51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68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1"/>
          <p:cNvSpPr/>
          <p:nvPr/>
        </p:nvSpPr>
        <p:spPr>
          <a:xfrm>
            <a:off x="14217794" y="6461890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p11"/>
          <p:cNvSpPr/>
          <p:nvPr/>
        </p:nvSpPr>
        <p:spPr>
          <a:xfrm>
            <a:off x="13369469" y="8396383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Google Shape;518;p11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9" name="Google Shape;51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1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Google Shape;521;p11"/>
          <p:cNvSpPr/>
          <p:nvPr/>
        </p:nvSpPr>
        <p:spPr>
          <a:xfrm>
            <a:off x="11982100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2" name="Google Shape;52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1"/>
          <p:cNvSpPr/>
          <p:nvPr/>
        </p:nvSpPr>
        <p:spPr>
          <a:xfrm>
            <a:off x="15100809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4" name="Google Shape;52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1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" name="Google Shape;526;p11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" name="Google Shape;527;p11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" name="Google Shape;528;p11"/>
          <p:cNvSpPr/>
          <p:nvPr/>
        </p:nvSpPr>
        <p:spPr>
          <a:xfrm>
            <a:off x="14649025" y="23519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11"/>
          <p:cNvSpPr/>
          <p:nvPr/>
        </p:nvSpPr>
        <p:spPr>
          <a:xfrm>
            <a:off x="13937825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30" name="Google Shape;530;p11"/>
          <p:cNvGrpSpPr/>
          <p:nvPr/>
        </p:nvGrpSpPr>
        <p:grpSpPr>
          <a:xfrm>
            <a:off x="14237320" y="0"/>
            <a:ext cx="2018678" cy="4216170"/>
            <a:chOff x="14237320" y="0"/>
            <a:chExt cx="2018678" cy="4216170"/>
          </a:xfrm>
        </p:grpSpPr>
        <p:sp>
          <p:nvSpPr>
            <p:cNvPr id="531" name="Google Shape;531;p11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32" name="Google Shape;532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3" name="Google Shape;533;p11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4" name="Google Shape;53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1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highlight>
                  <a:srgbClr val="000000"/>
                </a:highlight>
              </a:rPr>
              <a:t>Criando APIs com FastAPI</a:t>
            </a:r>
            <a:endParaRPr sz="7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2021-05-14T16:08:10Z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2021-05-14T00:00:00Z</vt:filetime>
  </property>
  <property fmtid="{D5CDD505-2E9C-101B-9397-08002B2CF9AE}" pid="3" name="Creator">
    <vt:lpwstr>Acrobat Pro DC 21.1.20135</vt:lpwstr>
  </property>
  <property fmtid="{D5CDD505-2E9C-101B-9397-08002B2CF9AE}" pid="4" name="LastSaved">
    <vt:filetime>2021-05-14T00:00:00Z</vt:filetime>
  </property>
</Properties>
</file>