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ovelo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876519"/>
            <a:ext cx="6287424" cy="948829"/>
          </a:xfrm>
          <a:custGeom>
            <a:avLst/>
            <a:gdLst/>
            <a:ahLst/>
            <a:cxnLst/>
            <a:rect r="r" b="b" t="t" l="l"/>
            <a:pathLst>
              <a:path h="948829" w="6287424">
                <a:moveTo>
                  <a:pt x="0" y="0"/>
                </a:moveTo>
                <a:lnTo>
                  <a:pt x="6287424" y="0"/>
                </a:lnTo>
                <a:lnTo>
                  <a:pt x="6287424" y="948829"/>
                </a:lnTo>
                <a:lnTo>
                  <a:pt x="0" y="948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58146" y="1790736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5"/>
                </a:lnTo>
                <a:lnTo>
                  <a:pt x="0" y="5874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2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0121" y="3352963"/>
            <a:ext cx="9488276" cy="105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2"/>
              </a:lnSpc>
            </a:pPr>
            <a:r>
              <a:rPr lang="en-US" sz="7329">
                <a:solidFill>
                  <a:srgbClr val="FFFFFF"/>
                </a:solidFill>
                <a:latin typeface="Lovelo"/>
              </a:rPr>
              <a:t>Projeto Individual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0121" y="5057775"/>
            <a:ext cx="9224636" cy="1464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  <a:spcBef>
                <a:spcPct val="0"/>
              </a:spcBef>
            </a:pPr>
            <a:r>
              <a:rPr lang="en-US" sz="4199" spc="2167">
                <a:solidFill>
                  <a:srgbClr val="FFFFFF"/>
                </a:solidFill>
                <a:latin typeface="Lovelo"/>
              </a:rPr>
              <a:t>HOMEM-ARANHA NO ARANHAVERSO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80799"/>
            <a:ext cx="4310180" cy="47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21"/>
              </a:lnSpc>
              <a:spcBef>
                <a:spcPct val="0"/>
              </a:spcBef>
            </a:pPr>
            <a:r>
              <a:rPr lang="en-US" sz="2729" spc="1408">
                <a:solidFill>
                  <a:srgbClr val="F6F6F6"/>
                </a:solidFill>
                <a:latin typeface="Lovelo"/>
              </a:rPr>
              <a:t>DAVI MACIEL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858397" y="1790736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5"/>
                </a:lnTo>
                <a:lnTo>
                  <a:pt x="0" y="5874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9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31306" y="1866528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5"/>
                </a:lnTo>
                <a:lnTo>
                  <a:pt x="0" y="5874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4757" y="2167196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4"/>
                </a:lnTo>
                <a:lnTo>
                  <a:pt x="0" y="587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5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49108" y="2018112"/>
            <a:ext cx="7209942" cy="5723191"/>
          </a:xfrm>
          <a:custGeom>
            <a:avLst/>
            <a:gdLst/>
            <a:ahLst/>
            <a:cxnLst/>
            <a:rect r="r" b="b" t="t" l="l"/>
            <a:pathLst>
              <a:path h="5723191" w="7209942">
                <a:moveTo>
                  <a:pt x="0" y="0"/>
                </a:moveTo>
                <a:lnTo>
                  <a:pt x="7209941" y="0"/>
                </a:lnTo>
                <a:lnTo>
                  <a:pt x="7209941" y="5723191"/>
                </a:lnTo>
                <a:lnTo>
                  <a:pt x="0" y="5723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7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58146" y="2018112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4"/>
                </a:lnTo>
                <a:lnTo>
                  <a:pt x="0" y="587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584830"/>
            <a:ext cx="6128168" cy="924796"/>
            <a:chOff x="0" y="0"/>
            <a:chExt cx="8170891" cy="1233062"/>
          </a:xfrm>
        </p:grpSpPr>
        <p:sp>
          <p:nvSpPr>
            <p:cNvPr name="Freeform 3" id="3"/>
            <p:cNvSpPr/>
            <p:nvPr/>
          </p:nvSpPr>
          <p:spPr>
            <a:xfrm flipH="false" flipV="false" rot="-10800000">
              <a:off x="0" y="0"/>
              <a:ext cx="8170891" cy="1233062"/>
            </a:xfrm>
            <a:custGeom>
              <a:avLst/>
              <a:gdLst/>
              <a:ahLst/>
              <a:cxnLst/>
              <a:rect r="r" b="b" t="t" l="l"/>
              <a:pathLst>
                <a:path h="1233062" w="8170891">
                  <a:moveTo>
                    <a:pt x="0" y="0"/>
                  </a:moveTo>
                  <a:lnTo>
                    <a:pt x="8170891" y="0"/>
                  </a:lnTo>
                  <a:lnTo>
                    <a:pt x="8170891" y="1233062"/>
                  </a:lnTo>
                  <a:lnTo>
                    <a:pt x="0" y="1233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683768" y="319139"/>
              <a:ext cx="493577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99"/>
                </a:lnSpc>
                <a:spcBef>
                  <a:spcPct val="0"/>
                </a:spcBef>
              </a:pPr>
              <a:r>
                <a:rPr lang="en-US" sz="2499" spc="1289">
                  <a:solidFill>
                    <a:srgbClr val="F6F6F6"/>
                  </a:solidFill>
                  <a:latin typeface="Lovelo"/>
                </a:rPr>
                <a:t>MULTIVERSO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0796712" y="2779097"/>
            <a:ext cx="10287000" cy="4728806"/>
          </a:xfrm>
          <a:custGeom>
            <a:avLst/>
            <a:gdLst/>
            <a:ahLst/>
            <a:cxnLst/>
            <a:rect r="r" b="b" t="t" l="l"/>
            <a:pathLst>
              <a:path h="4728806" w="10287000">
                <a:moveTo>
                  <a:pt x="0" y="0"/>
                </a:moveTo>
                <a:lnTo>
                  <a:pt x="10287000" y="0"/>
                </a:lnTo>
                <a:lnTo>
                  <a:pt x="10287000" y="4728806"/>
                </a:lnTo>
                <a:lnTo>
                  <a:pt x="0" y="4728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1087" t="0" r="-7352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70390" y="6977012"/>
            <a:ext cx="2998220" cy="1686499"/>
          </a:xfrm>
          <a:custGeom>
            <a:avLst/>
            <a:gdLst/>
            <a:ahLst/>
            <a:cxnLst/>
            <a:rect r="r" b="b" t="t" l="l"/>
            <a:pathLst>
              <a:path h="1686499" w="2998220">
                <a:moveTo>
                  <a:pt x="0" y="0"/>
                </a:moveTo>
                <a:lnTo>
                  <a:pt x="2998219" y="0"/>
                </a:lnTo>
                <a:lnTo>
                  <a:pt x="2998219" y="1686499"/>
                </a:lnTo>
                <a:lnTo>
                  <a:pt x="0" y="16864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646746" y="886046"/>
            <a:ext cx="2645506" cy="2563566"/>
            <a:chOff x="0" y="0"/>
            <a:chExt cx="3527342" cy="34180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27342" cy="3418088"/>
            </a:xfrm>
            <a:custGeom>
              <a:avLst/>
              <a:gdLst/>
              <a:ahLst/>
              <a:cxnLst/>
              <a:rect r="r" b="b" t="t" l="l"/>
              <a:pathLst>
                <a:path h="3418088" w="3527342">
                  <a:moveTo>
                    <a:pt x="0" y="0"/>
                  </a:moveTo>
                  <a:lnTo>
                    <a:pt x="3527342" y="0"/>
                  </a:lnTo>
                  <a:lnTo>
                    <a:pt x="3527342" y="3418088"/>
                  </a:lnTo>
                  <a:lnTo>
                    <a:pt x="0" y="3418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1598" r="0" b="-1598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92701" y="1199596"/>
              <a:ext cx="1941940" cy="1066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82"/>
                </a:lnSpc>
                <a:spcBef>
                  <a:spcPct val="0"/>
                </a:spcBef>
              </a:pPr>
              <a:r>
                <a:rPr lang="en-US" sz="5529">
                  <a:solidFill>
                    <a:srgbClr val="F6F6F6"/>
                  </a:solidFill>
                  <a:latin typeface="Lovelo"/>
                </a:rPr>
                <a:t>2018   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634384" y="4344963"/>
            <a:ext cx="4670231" cy="1740391"/>
          </a:xfrm>
          <a:custGeom>
            <a:avLst/>
            <a:gdLst/>
            <a:ahLst/>
            <a:cxnLst/>
            <a:rect r="r" b="b" t="t" l="l"/>
            <a:pathLst>
              <a:path h="1740391" w="4670231">
                <a:moveTo>
                  <a:pt x="0" y="0"/>
                </a:moveTo>
                <a:lnTo>
                  <a:pt x="4670231" y="0"/>
                </a:lnTo>
                <a:lnTo>
                  <a:pt x="4670231" y="1740390"/>
                </a:lnTo>
                <a:lnTo>
                  <a:pt x="0" y="17403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0305" y="2370031"/>
            <a:ext cx="4812461" cy="3845027"/>
          </a:xfrm>
          <a:custGeom>
            <a:avLst/>
            <a:gdLst/>
            <a:ahLst/>
            <a:cxnLst/>
            <a:rect r="r" b="b" t="t" l="l"/>
            <a:pathLst>
              <a:path h="3845027" w="4812461">
                <a:moveTo>
                  <a:pt x="0" y="0"/>
                </a:moveTo>
                <a:lnTo>
                  <a:pt x="4812460" y="0"/>
                </a:lnTo>
                <a:lnTo>
                  <a:pt x="4812460" y="3845027"/>
                </a:lnTo>
                <a:lnTo>
                  <a:pt x="0" y="38450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078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6215058"/>
            <a:ext cx="3417960" cy="3842870"/>
          </a:xfrm>
          <a:custGeom>
            <a:avLst/>
            <a:gdLst/>
            <a:ahLst/>
            <a:cxnLst/>
            <a:rect r="r" b="b" t="t" l="l"/>
            <a:pathLst>
              <a:path h="3842870" w="3417960">
                <a:moveTo>
                  <a:pt x="0" y="0"/>
                </a:moveTo>
                <a:lnTo>
                  <a:pt x="3417960" y="0"/>
                </a:lnTo>
                <a:lnTo>
                  <a:pt x="3417960" y="3842870"/>
                </a:lnTo>
                <a:lnTo>
                  <a:pt x="0" y="38428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17253" y="3758321"/>
            <a:ext cx="4110960" cy="4378172"/>
          </a:xfrm>
          <a:custGeom>
            <a:avLst/>
            <a:gdLst/>
            <a:ahLst/>
            <a:cxnLst/>
            <a:rect r="r" b="b" t="t" l="l"/>
            <a:pathLst>
              <a:path h="4378172" w="4110960">
                <a:moveTo>
                  <a:pt x="0" y="0"/>
                </a:moveTo>
                <a:lnTo>
                  <a:pt x="4110960" y="0"/>
                </a:lnTo>
                <a:lnTo>
                  <a:pt x="4110960" y="4378172"/>
                </a:lnTo>
                <a:lnTo>
                  <a:pt x="0" y="43781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49702" y="1085850"/>
            <a:ext cx="6943362" cy="105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2"/>
              </a:lnSpc>
            </a:pPr>
            <a:r>
              <a:rPr lang="en-US" sz="7329">
                <a:solidFill>
                  <a:srgbClr val="000000"/>
                </a:solidFill>
                <a:latin typeface="Lovelo"/>
              </a:rPr>
              <a:t>Sobre o filme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70529" y="3168229"/>
            <a:ext cx="3410940" cy="2664130"/>
            <a:chOff x="0" y="0"/>
            <a:chExt cx="4547920" cy="35521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01738" y="0"/>
              <a:ext cx="2344445" cy="2314606"/>
            </a:xfrm>
            <a:custGeom>
              <a:avLst/>
              <a:gdLst/>
              <a:ahLst/>
              <a:cxnLst/>
              <a:rect r="r" b="b" t="t" l="l"/>
              <a:pathLst>
                <a:path h="2314606" w="2344445">
                  <a:moveTo>
                    <a:pt x="0" y="0"/>
                  </a:moveTo>
                  <a:lnTo>
                    <a:pt x="2344445" y="0"/>
                  </a:lnTo>
                  <a:lnTo>
                    <a:pt x="2344445" y="2314606"/>
                  </a:lnTo>
                  <a:lnTo>
                    <a:pt x="0" y="2314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675390"/>
              <a:ext cx="4547920" cy="876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1"/>
                </a:lnSpc>
              </a:pPr>
              <a:r>
                <a:rPr lang="en-US" sz="4528">
                  <a:solidFill>
                    <a:srgbClr val="FFFFFF"/>
                  </a:solidFill>
                  <a:latin typeface="Lovelo"/>
                </a:rPr>
                <a:t>FRONT-end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00082" y="56571"/>
            <a:ext cx="6487836" cy="8887446"/>
          </a:xfrm>
          <a:custGeom>
            <a:avLst/>
            <a:gdLst/>
            <a:ahLst/>
            <a:cxnLst/>
            <a:rect r="r" b="b" t="t" l="l"/>
            <a:pathLst>
              <a:path h="8887446" w="6487836">
                <a:moveTo>
                  <a:pt x="0" y="0"/>
                </a:moveTo>
                <a:lnTo>
                  <a:pt x="6487836" y="0"/>
                </a:lnTo>
                <a:lnTo>
                  <a:pt x="6487836" y="8887446"/>
                </a:lnTo>
                <a:lnTo>
                  <a:pt x="0" y="8887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23427" y="3168229"/>
            <a:ext cx="3876997" cy="2641193"/>
            <a:chOff x="0" y="0"/>
            <a:chExt cx="5169329" cy="35215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64090" y="0"/>
              <a:ext cx="2641148" cy="2314606"/>
            </a:xfrm>
            <a:custGeom>
              <a:avLst/>
              <a:gdLst/>
              <a:ahLst/>
              <a:cxnLst/>
              <a:rect r="r" b="b" t="t" l="l"/>
              <a:pathLst>
                <a:path h="2314606" w="2641148">
                  <a:moveTo>
                    <a:pt x="0" y="0"/>
                  </a:moveTo>
                  <a:lnTo>
                    <a:pt x="2641149" y="0"/>
                  </a:lnTo>
                  <a:lnTo>
                    <a:pt x="2641149" y="2314606"/>
                  </a:lnTo>
                  <a:lnTo>
                    <a:pt x="0" y="2314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644806"/>
              <a:ext cx="5169329" cy="876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1"/>
                </a:lnSpc>
              </a:pPr>
              <a:r>
                <a:rPr lang="en-US" sz="4528">
                  <a:solidFill>
                    <a:srgbClr val="FFFFFF"/>
                  </a:solidFill>
                  <a:latin typeface="Lovelo"/>
                </a:rPr>
                <a:t>valores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899912" y="7289024"/>
            <a:ext cx="21240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Lovelo"/>
              </a:rPr>
              <a:t>Empatia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5241365" y="5735655"/>
            <a:ext cx="1800162" cy="1261549"/>
          </a:xfrm>
          <a:prstGeom prst="line">
            <a:avLst/>
          </a:prstGeom>
          <a:ln cap="flat" w="66675">
            <a:solidFill>
              <a:srgbClr val="FFFFFF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1" id="11"/>
          <p:cNvSpPr/>
          <p:nvPr/>
        </p:nvSpPr>
        <p:spPr>
          <a:xfrm flipH="true">
            <a:off x="8961926" y="5809422"/>
            <a:ext cx="0" cy="1187782"/>
          </a:xfrm>
          <a:prstGeom prst="line">
            <a:avLst/>
          </a:prstGeom>
          <a:ln cap="flat" w="66675">
            <a:solidFill>
              <a:srgbClr val="FFFFFF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AutoShape 12" id="12"/>
          <p:cNvSpPr/>
          <p:nvPr/>
        </p:nvSpPr>
        <p:spPr>
          <a:xfrm>
            <a:off x="10920950" y="5734623"/>
            <a:ext cx="1466968" cy="1262581"/>
          </a:xfrm>
          <a:prstGeom prst="line">
            <a:avLst/>
          </a:prstGeom>
          <a:ln cap="flat" w="66675">
            <a:solidFill>
              <a:srgbClr val="FFFFFF"/>
            </a:solidFill>
            <a:prstDash val="solid"/>
            <a:headEnd type="none" len="sm" w="sm"/>
            <a:tailEnd type="diamond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529338" y="3066263"/>
            <a:ext cx="3712026" cy="2640299"/>
            <a:chOff x="0" y="0"/>
            <a:chExt cx="4949368" cy="352039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643615"/>
              <a:ext cx="4949368" cy="876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81"/>
                </a:lnSpc>
              </a:pPr>
              <a:r>
                <a:rPr lang="en-US" sz="4528">
                  <a:solidFill>
                    <a:srgbClr val="FFFFFF"/>
                  </a:solidFill>
                  <a:latin typeface="Lovelo"/>
                </a:rPr>
                <a:t>Animação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1279929" y="0"/>
              <a:ext cx="2440141" cy="2211378"/>
            </a:xfrm>
            <a:custGeom>
              <a:avLst/>
              <a:gdLst/>
              <a:ahLst/>
              <a:cxnLst/>
              <a:rect r="r" b="b" t="t" l="l"/>
              <a:pathLst>
                <a:path h="2211378" w="2440141">
                  <a:moveTo>
                    <a:pt x="0" y="0"/>
                  </a:moveTo>
                  <a:lnTo>
                    <a:pt x="2440141" y="0"/>
                  </a:lnTo>
                  <a:lnTo>
                    <a:pt x="2440141" y="2211378"/>
                  </a:lnTo>
                  <a:lnTo>
                    <a:pt x="0" y="2211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53350" y="857250"/>
            <a:ext cx="11241431" cy="1387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Lovelo"/>
              </a:rPr>
              <a:t>Motivo da escolha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28638" y="7289024"/>
            <a:ext cx="221272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Lovelo"/>
              </a:rPr>
              <a:t>família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87918" y="7289024"/>
            <a:ext cx="328912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Lovelo"/>
              </a:rPr>
              <a:t>Persistência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961" y="8867817"/>
            <a:ext cx="18150078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6F6F6"/>
                </a:solidFill>
                <a:latin typeface="Lovelo"/>
              </a:rPr>
              <a:t>"Não importa quantas vezes eu cai, eu sempre dou um jeito de me levantar"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101117">
                <a:alpha val="100000"/>
              </a:srgbClr>
            </a:gs>
            <a:gs pos="100000">
              <a:srgbClr val="441A1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4068" y="4274503"/>
            <a:ext cx="1281986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ovelo"/>
              </a:rPr>
              <a:t>Site institucional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146" y="1790736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5"/>
                </a:lnTo>
                <a:lnTo>
                  <a:pt x="0" y="587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74260"/>
            <a:ext cx="8247120" cy="1055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2"/>
              </a:lnSpc>
            </a:pPr>
            <a:r>
              <a:rPr lang="en-US" sz="7329">
                <a:solidFill>
                  <a:srgbClr val="FFFFFF"/>
                </a:solidFill>
                <a:latin typeface="Lovelo"/>
              </a:rPr>
              <a:t>agradecimentos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790190"/>
            <a:ext cx="10090217" cy="1464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79"/>
              </a:lnSpc>
              <a:spcBef>
                <a:spcPct val="0"/>
              </a:spcBef>
            </a:pPr>
            <a:r>
              <a:rPr lang="en-US" sz="4199" spc="2167">
                <a:solidFill>
                  <a:srgbClr val="FFFFFF"/>
                </a:solidFill>
                <a:latin typeface="Lovelo"/>
              </a:rPr>
              <a:t>OBRIGADO PELA ATENÇÃO!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858397" y="1790736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5"/>
                </a:lnTo>
                <a:lnTo>
                  <a:pt x="0" y="587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1306" y="1866528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5"/>
                </a:lnTo>
                <a:lnTo>
                  <a:pt x="0" y="587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94757" y="2167196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4"/>
                </a:lnTo>
                <a:lnTo>
                  <a:pt x="0" y="587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49108" y="2018112"/>
            <a:ext cx="7209942" cy="5723191"/>
          </a:xfrm>
          <a:custGeom>
            <a:avLst/>
            <a:gdLst/>
            <a:ahLst/>
            <a:cxnLst/>
            <a:rect r="r" b="b" t="t" l="l"/>
            <a:pathLst>
              <a:path h="5723191" w="7209942">
                <a:moveTo>
                  <a:pt x="0" y="0"/>
                </a:moveTo>
                <a:lnTo>
                  <a:pt x="7209941" y="0"/>
                </a:lnTo>
                <a:lnTo>
                  <a:pt x="7209941" y="5723191"/>
                </a:lnTo>
                <a:lnTo>
                  <a:pt x="0" y="5723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58146" y="2018112"/>
            <a:ext cx="7400903" cy="5874775"/>
          </a:xfrm>
          <a:custGeom>
            <a:avLst/>
            <a:gdLst/>
            <a:ahLst/>
            <a:cxnLst/>
            <a:rect r="r" b="b" t="t" l="l"/>
            <a:pathLst>
              <a:path h="5874775" w="7400903">
                <a:moveTo>
                  <a:pt x="0" y="0"/>
                </a:moveTo>
                <a:lnTo>
                  <a:pt x="7400903" y="0"/>
                </a:lnTo>
                <a:lnTo>
                  <a:pt x="7400903" y="5874774"/>
                </a:lnTo>
                <a:lnTo>
                  <a:pt x="0" y="5874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DAFkyCzxN9Y</dc:identifier>
  <dcterms:modified xsi:type="dcterms:W3CDTF">2011-08-01T06:04:30Z</dcterms:modified>
  <cp:revision>1</cp:revision>
  <dc:title>Projeto Individual</dc:title>
</cp:coreProperties>
</file>