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334" y="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7B20-28B3-466E-8084-FC504506F7C5}" type="datetimeFigureOut">
              <a:rPr lang="pt-BR" smtClean="0"/>
              <a:pPr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19C0-CDA4-4A63-B5F8-5824D6FF2A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6857999" cy="99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68760" y="20047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Arial Black" pitchFamily="34" charset="0"/>
              </a:rPr>
              <a:t>COLETA SELETIVA</a:t>
            </a:r>
            <a:endParaRPr lang="pt-BR" sz="2400" b="1" dirty="0">
              <a:latin typeface="Arial Black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462" y="1136576"/>
            <a:ext cx="68415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A ITAESBRA  realiza a Coleta Seletiva do lixo gerado em suas instalações, o que consiste em separar o lixo por tipos para enviá-los para reciclagem.  Para isso é muito importante que </a:t>
            </a:r>
            <a:r>
              <a:rPr lang="pt-BR" sz="1700" dirty="0" smtClean="0">
                <a:latin typeface="Arial" pitchFamily="34" charset="0"/>
                <a:cs typeface="Arial" pitchFamily="34" charset="0"/>
              </a:rPr>
              <a:t>cada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funcionário colabore descartando corretamente cada tipo de lixo em seu devido cesto para não misturar materiais recicláveis com lixos não recicláveis. 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0" name="Imagem 1" descr="logo i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191181"/>
            <a:ext cx="1215205" cy="72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CaixaDeTexto 78"/>
          <p:cNvSpPr txBox="1"/>
          <p:nvPr/>
        </p:nvSpPr>
        <p:spPr>
          <a:xfrm>
            <a:off x="2743437" y="5739972"/>
            <a:ext cx="225062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5" lon="21599979" rev="0"/>
              </a:camera>
              <a:lightRig rig="threePt" dir="t"/>
            </a:scene3d>
            <a:sp3d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PAPÉIS  </a:t>
            </a:r>
            <a:endParaRPr lang="pt-B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1387523" y="4412401"/>
            <a:ext cx="24773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PLÁSTICOS</a:t>
            </a:r>
            <a:r>
              <a:rPr lang="pt-B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pt-B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680272"/>
            <a:ext cx="1584176" cy="229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7846" y="5716003"/>
            <a:ext cx="1633522" cy="224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3486600" y="6472359"/>
            <a:ext cx="152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RESTOS DE ALIMENTOS</a:t>
            </a:r>
            <a:endParaRPr lang="pt-B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164300" y="6256335"/>
            <a:ext cx="1505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Papel higiênico, papel toalha, papel carbono e isopor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1128" y="3205606"/>
            <a:ext cx="1584176" cy="232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2656" y="3227355"/>
            <a:ext cx="1569347" cy="230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2856" y="3251810"/>
            <a:ext cx="1656184" cy="227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CaixaDeTexto 42"/>
          <p:cNvSpPr txBox="1"/>
          <p:nvPr/>
        </p:nvSpPr>
        <p:spPr>
          <a:xfrm>
            <a:off x="476672" y="4068007"/>
            <a:ext cx="1283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PAPÉIS E PAPELÕES  </a:t>
            </a:r>
            <a:endParaRPr lang="pt-B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204864" y="3872880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COPOS PLÁSTICOS E PLÁSTICOS </a:t>
            </a:r>
            <a:b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 GERAL </a:t>
            </a:r>
            <a:endParaRPr lang="pt-B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653136" y="3872880"/>
            <a:ext cx="1440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PAPÉIS, PAPELÕES, PLÁSTICOS, ESTOPAS E TRAPOS</a:t>
            </a:r>
            <a:endParaRPr lang="pt-B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861048" y="264874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CONTAMINADOS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ÓLEO OU GRAXA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933056" y="2634209"/>
            <a:ext cx="2736304" cy="2894855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188640" y="2634209"/>
            <a:ext cx="3672408" cy="2894855"/>
          </a:xfrm>
          <a:prstGeom prst="rect">
            <a:avLst/>
          </a:prstGeom>
          <a:noFill/>
          <a:ln w="3175">
            <a:solidFill>
              <a:srgbClr val="0F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20688" y="2648744"/>
            <a:ext cx="281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F02BE"/>
                </a:solidFill>
                <a:latin typeface="Arial" pitchFamily="34" charset="0"/>
                <a:cs typeface="Arial" pitchFamily="34" charset="0"/>
              </a:rPr>
              <a:t>NÃO CONTAMINADOS </a:t>
            </a:r>
            <a:r>
              <a:rPr lang="pt-BR" dirty="0" smtClean="0">
                <a:solidFill>
                  <a:srgbClr val="0F02BE"/>
                </a:solidFill>
                <a:latin typeface="Arial" pitchFamily="34" charset="0"/>
                <a:cs typeface="Arial" pitchFamily="34" charset="0"/>
              </a:rPr>
              <a:t>COM ÓLEO OU GRAXA</a:t>
            </a:r>
            <a:endParaRPr lang="pt-BR" dirty="0">
              <a:solidFill>
                <a:srgbClr val="0F02B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6632" y="5680271"/>
            <a:ext cx="1532518" cy="22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CaixaDeTexto 50"/>
          <p:cNvSpPr txBox="1"/>
          <p:nvPr/>
        </p:nvSpPr>
        <p:spPr>
          <a:xfrm>
            <a:off x="188640" y="6535656"/>
            <a:ext cx="135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VIDROS EM GERAL</a:t>
            </a:r>
            <a:endParaRPr lang="pt-B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2816" y="5680272"/>
            <a:ext cx="1566180" cy="229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aixaDeTexto 68"/>
          <p:cNvSpPr txBox="1"/>
          <p:nvPr/>
        </p:nvSpPr>
        <p:spPr>
          <a:xfrm>
            <a:off x="1844824" y="6400351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LATAS DE BEBIDAS OU DE ALIMENTOS 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23778" y="8298467"/>
            <a:ext cx="683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Caso necessite descartar um grande volume de materiais, que não caibam nas lixeiras, entregue-os aos funcionários responsáveis pela limpeza.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0" y="9201472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Para o descarte de pilhas, baterias e pequenos componentes eletrônicos, estão disponíveis cestos </a:t>
            </a:r>
            <a:r>
              <a:rPr lang="pt-BR" sz="1600" smtClean="0">
                <a:latin typeface="Arial" pitchFamily="34" charset="0"/>
                <a:cs typeface="Arial" pitchFamily="34" charset="0"/>
              </a:rPr>
              <a:t>no </a:t>
            </a:r>
            <a:r>
              <a:rPr lang="pt-BR" sz="1600" smtClean="0">
                <a:latin typeface="Arial" pitchFamily="34" charset="0"/>
                <a:cs typeface="Arial" pitchFamily="34" charset="0"/>
              </a:rPr>
              <a:t>Almoxarifado.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145</Words>
  <Application>Microsoft Office PowerPoint</Application>
  <PresentationFormat>Papel 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keller</cp:lastModifiedBy>
  <cp:revision>66</cp:revision>
  <cp:lastPrinted>2011-06-11T16:49:28Z</cp:lastPrinted>
  <dcterms:created xsi:type="dcterms:W3CDTF">2010-06-01T11:52:03Z</dcterms:created>
  <dcterms:modified xsi:type="dcterms:W3CDTF">2020-05-21T12:50:59Z</dcterms:modified>
</cp:coreProperties>
</file>