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9945688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1" cy="344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34046" y="0"/>
            <a:ext cx="4310061" cy="344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5B6F8-5897-432D-87C0-BAD53019D6F9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303588" y="858838"/>
            <a:ext cx="3340100" cy="2312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5359" y="3300592"/>
            <a:ext cx="7956550" cy="26997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91"/>
            <a:ext cx="4310061" cy="344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34046" y="6513991"/>
            <a:ext cx="4310061" cy="344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45CF-52F4-469F-A06F-66522DED3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48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45CF-52F4-469F-A06F-66522DED3E4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3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8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0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3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4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1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0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4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0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9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1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C7C7-25D0-4338-A3B1-466DD3D4BAEB}" type="datetimeFigureOut">
              <a:rPr lang="pt-BR" smtClean="0"/>
              <a:pPr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72483"/>
              </p:ext>
            </p:extLst>
          </p:nvPr>
        </p:nvGraphicFramePr>
        <p:xfrm>
          <a:off x="56456" y="98522"/>
          <a:ext cx="9721080" cy="647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910"/>
                <a:gridCol w="3449145"/>
                <a:gridCol w="3786180"/>
                <a:gridCol w="667020"/>
                <a:gridCol w="734825"/>
              </a:tblGrid>
              <a:tr h="199656">
                <a:tc rowSpan="3"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 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rial Black" pitchFamily="34" charset="0"/>
                        </a:rPr>
                        <a:t>INSTRUÇÃO AMBIENTAL </a:t>
                      </a: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DE </a:t>
                      </a:r>
                      <a:r>
                        <a:rPr lang="pt-BR" sz="1600" u="none" strike="noStrike" dirty="0">
                          <a:effectLst/>
                          <a:latin typeface="Arial Black" pitchFamily="34" charset="0"/>
                        </a:rPr>
                        <a:t>ASPECTOS E </a:t>
                      </a: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IMPACTOS</a:t>
                      </a:r>
                      <a:b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</a:b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PAIA SIMPLIFICADA – ESTAMPARIA/ ARMAZ. </a:t>
                      </a:r>
                      <a:r>
                        <a:rPr lang="pt-BR" sz="1600" u="none" strike="noStrike" smtClean="0">
                          <a:effectLst/>
                          <a:latin typeface="Arial Black" pitchFamily="34" charset="0"/>
                        </a:rPr>
                        <a:t>DE FERRAMETAS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Código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I-AMB-15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6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Data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07/04/2015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2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Revisão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19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ASPECTOS </a:t>
                      </a:r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AMBIENTAIS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 QUE FAZER?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805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sucata metálica em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geral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(peças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preparação, peças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refugadas,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retalhos de chapas,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etc.)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Colocar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nas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caçambas específicas (</a:t>
                      </a:r>
                      <a:r>
                        <a:rPr lang="pt-BR" sz="10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Vermelha: peças de preparação e refugadas 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/ </a:t>
                      </a:r>
                      <a:r>
                        <a:rPr lang="pt-BR" sz="100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Azul: retalhos de chapas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 destinadas a esse tipo de resíduos para posterior destinação pelos operadores de empilhadeira no container da empresa </a:t>
                      </a:r>
                      <a:r>
                        <a:rPr lang="pt-BR" sz="1000" u="none" strike="noStrike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Trufer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634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resíduos </a:t>
                      </a:r>
                      <a:r>
                        <a:rPr lang="pt-BR" sz="1000" b="1" u="sng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NÃO CONTAMINADOS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com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óleo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ou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graxa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apel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 papelão limpos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esíduos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plásticos, copos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plásticos usados,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garrafas PET, etc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Siga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orientações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 </a:t>
                      </a:r>
                      <a:r>
                        <a:rPr lang="pt-BR" sz="1000" b="1" u="sng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COLETA SELETIVA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depositando estes resíduos, separadamente, nos recipientes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próprios e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adequados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Plástico</a:t>
                      </a:r>
                      <a:r>
                        <a:rPr lang="pt-BR" sz="1000" b="1" u="none" strike="noStrike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VERMELHO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 </a:t>
                      </a:r>
                      <a:r>
                        <a:rPr lang="pt-BR" sz="10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Papel </a:t>
                      </a:r>
                      <a:r>
                        <a:rPr lang="pt-BR" sz="1000" b="1" u="none" strike="noStrike" dirty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 Papelão: </a:t>
                      </a:r>
                      <a:r>
                        <a:rPr lang="pt-BR" sz="10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AZUL</a:t>
                      </a:r>
                      <a:r>
                        <a:rPr lang="pt-BR" sz="1000" b="1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b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pt-BR" sz="1000" b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</a:t>
                      </a:r>
                      <a:r>
                        <a:rPr lang="pt-BR" sz="10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Vidro: VERDE*,</a:t>
                      </a:r>
                      <a:r>
                        <a:rPr lang="pt-BR" sz="1000" b="1" u="none" strike="noStrike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b="1" u="none" strike="noStrike" baseline="0" dirty="0" smtClean="0">
                          <a:ln w="6350" cap="flat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Metal: AMARELO*</a:t>
                      </a:r>
                      <a: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pt-BR" sz="1000" b="1" u="none" strike="noStrike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Restos de Alimentos: MARROM*;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 * ) </a:t>
                      </a:r>
                      <a:r>
                        <a:rPr lang="pt-BR" sz="10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Recipientes disponíveis apenas próximo </a:t>
                      </a:r>
                      <a:r>
                        <a:rPr lang="en-US" sz="10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 </a:t>
                      </a:r>
                      <a:r>
                        <a:rPr lang="pt-BR" sz="10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 Portaria 1 e 3. 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8056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resíduos </a:t>
                      </a:r>
                      <a:r>
                        <a:rPr lang="pt-BR" sz="1000" b="1" u="sng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CONTAMINADOS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com resíduos graxos ou oleosos ou não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recicláveis 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(papel, papelão, plástico, restos de madeira, serragem, trapos, papel</a:t>
                      </a: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higiênico, papel toalha, etc.) 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Deposite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estes resíduos </a:t>
                      </a:r>
                      <a:r>
                        <a:rPr lang="pt-BR" sz="1000" b="1" u="sng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SOMENTE NOS </a:t>
                      </a:r>
                      <a:r>
                        <a:rPr lang="pt-BR" sz="1000" b="1" u="sng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COLETORES </a:t>
                      </a:r>
                      <a:r>
                        <a:rPr lang="pt-BR" sz="1000" b="1" u="sng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 COR LARANJA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localizados em vários pontos da fábrica, próximos ao seu posto de trabalho.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074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Ruído proveniente das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máquinas em operação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Os níveis de ruído são monitorados nas áreas externas 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conforme determina a Planilha de Monitoramento e Medição a fim de não causar desconforto na circunvizinhança da empresa. -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Quando na produção, utilize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SEMPRE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os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PROTETORES AURICULARES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definidos pelo Departamento de Segurança do Trabalho.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9154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emulsão oleosa 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(r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esíduos graxos ou oleosos)</a:t>
                      </a:r>
                      <a:endParaRPr lang="pt-B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Absorva o óleo com a serragem disponível no recipiente mais próximo ao local da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ocorrência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e finalize a limpeza descartando o resíduo contaminado de maneira correta na Central de Resíduos. Comunique imediatamente o fato ao componente da Brigada de Incêndio mais próximo. </a:t>
                      </a:r>
                      <a:endParaRPr lang="pt-B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45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Consumo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água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(banheiros)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Utilize somente a quantidade necessária. Evite deixar a torneira aberta sem necessidade. Fique atento e siga as orientações das campanhas internas para redução do desperdício de água. Aja de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forma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ambientalmente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805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Consumo 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energia elétrica</a:t>
                      </a: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das máquinas em operação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 se ausentar por longos períodos,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desligue máquinas, computadores e periféricos e apague as luzes.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Fique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atento e siga as orientações das campanhas internas para redução do desperdício de energia elétrica.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Aja de forma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ambientalmente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8056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Descarte de </a:t>
                      </a:r>
                      <a:r>
                        <a:rPr lang="pt-BR" sz="1000" b="1" u="none" strike="noStrike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EPI's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usados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: Luvas, óculos, protetores auriculares, uniformes, sapatos, etc.</a:t>
                      </a:r>
                      <a:b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pt-B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cartuchos de tinta e toner vazios</a:t>
                      </a: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Quando houver necessidade de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substituição, entregue-os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aos funcionários do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ALMOXARIFADO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que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farão o descarte de maneira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06821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Vazamento 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óleo ou graxa em quantidades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superiores a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5 litros 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Proveniente das máquinas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Absorva o óleo com a serragem disponível no recipiente mais próximo ao local da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ocorrência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e finalize a limpeza descartando o resíduo contaminado de maneira correta na Central de Resíduos. Comunique imediatamente o fato ao componente da Brigada de Incêndio mais próximo. </a:t>
                      </a:r>
                      <a:endParaRPr lang="pt-B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074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Em caso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PRINCÍPIO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INCÊNDIO ou VAZAMENTO DE GÁS GLP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 perceber um princípio de incêndio, comunique imediatamente o fato ao componente da Brigada de Incêndio mais próximo, seguindo sempre suas orientações. Os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brigadistas da área operacional estão identificados com o avental com a gola vermelha, e para brigadistas do administrativo é utilizado </a:t>
                      </a:r>
                      <a:r>
                        <a:rPr lang="pt-BR" sz="1000" u="none" strike="noStrike" baseline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um crachá 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com o símbolo da brigada.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 descr="F:\Dados\publicacao_ieb\PADRAO_IEB\logoi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463" y="116633"/>
            <a:ext cx="88397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64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528</Words>
  <Application>Microsoft Office PowerPoint</Application>
  <PresentationFormat>Papel A4 (210 x 297 mm)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keller</cp:lastModifiedBy>
  <cp:revision>29</cp:revision>
  <cp:lastPrinted>2019-05-31T11:17:43Z</cp:lastPrinted>
  <dcterms:created xsi:type="dcterms:W3CDTF">2011-05-20T13:47:30Z</dcterms:created>
  <dcterms:modified xsi:type="dcterms:W3CDTF">2019-05-31T11:17:57Z</dcterms:modified>
</cp:coreProperties>
</file>