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9363075" cy="70770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57233" cy="3553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302849" y="0"/>
            <a:ext cx="4058730" cy="3553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0DF2B-E927-49D6-B02A-BAADA2759C79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59100" y="885825"/>
            <a:ext cx="3444875" cy="2386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35710" y="3406319"/>
            <a:ext cx="7491658" cy="27865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721735"/>
            <a:ext cx="4057233" cy="3553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302849" y="6721735"/>
            <a:ext cx="4058730" cy="3553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BD5DC-6A69-4867-B34A-5C2790372A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5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D5DC-6A69-4867-B34A-5C2790372A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74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0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9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C7C7-25D0-4338-A3B1-466DD3D4BAEB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25240"/>
              </p:ext>
            </p:extLst>
          </p:nvPr>
        </p:nvGraphicFramePr>
        <p:xfrm>
          <a:off x="1" y="72012"/>
          <a:ext cx="9849544" cy="6669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264"/>
                <a:gridCol w="3183420"/>
                <a:gridCol w="4094313"/>
                <a:gridCol w="670930"/>
                <a:gridCol w="810617"/>
              </a:tblGrid>
              <a:tr h="191318">
                <a:tc rowSpan="3"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 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INSTRUÇÃO AMBIENTAL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DE </a:t>
                      </a:r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ASPECTOS E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IMPACTOS</a:t>
                      </a:r>
                      <a:b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</a:b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PAIA SIMPLIFICADA - SOLDA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Código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I-AMB-14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Data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07/06/2018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4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Revisão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8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ASPECTOS </a:t>
                      </a:r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AMBIENTAIS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 QUE FAZER?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987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sucata metálica em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geral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(peças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preparação, peças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refugadas, etc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Colocar</a:t>
                      </a:r>
                      <a:r>
                        <a:rPr lang="pt-B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nos tambores ou caçambas adequadas dispostas na produção e Central de Resíduos.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9871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eletrodos de cobre </a:t>
                      </a:r>
                      <a:r>
                        <a:rPr lang="pt-BR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(pontas dos eletrodos) 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Acondicione-os em caixas plásticas e encaminhe-os diretamente à Central de Resíduos, entregando-os ao auxiliar de serviços gerais da limpeza, responsável pela Central.</a:t>
                      </a: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974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resíduos </a:t>
                      </a:r>
                      <a:r>
                        <a:rPr lang="pt-BR" sz="10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NÃO CONTAMINADOS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com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ou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graxa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apel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 papelão limpos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esíduos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plásticos, copos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 usados,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garrafas PET, etc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Siga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orientações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 </a:t>
                      </a:r>
                      <a:r>
                        <a:rPr lang="pt-BR" sz="10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COLETA SELETIVA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depositando estes resíduos, separadamente, nos recipientes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próprios e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adequados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Plástico</a:t>
                      </a:r>
                      <a:r>
                        <a:rPr lang="pt-BR" sz="1000" b="1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VERMELHO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 </a:t>
                      </a:r>
                      <a:r>
                        <a:rPr lang="pt-BR" sz="10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Papel </a:t>
                      </a:r>
                      <a:r>
                        <a:rPr lang="pt-BR" sz="1000" b="1" u="none" strike="noStrike" dirty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 Papelão: </a:t>
                      </a:r>
                      <a:r>
                        <a:rPr lang="pt-BR" sz="10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AZUL</a:t>
                      </a:r>
                      <a:r>
                        <a:rPr lang="pt-BR" sz="1000" b="1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b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pt-BR" sz="1000" b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pt-BR" sz="10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Vidro: VERDE*,</a:t>
                      </a:r>
                      <a:r>
                        <a:rPr lang="pt-BR" sz="1000" b="1" u="none" strike="noStrike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b="1" u="none" strike="noStrike" baseline="0" dirty="0" smtClean="0">
                          <a:ln w="6350" cap="flat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Metal: AMARELO*</a:t>
                      </a: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pt-BR" sz="1000" b="1" u="none" strike="noStrike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Restos de Alimentos: MARROM*;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 * ) </a:t>
                      </a:r>
                      <a:r>
                        <a:rPr lang="pt-BR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Recipientes disponíveis apenas na Central de Resíduos e Portaria 1). 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4806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resíduos </a:t>
                      </a:r>
                      <a:r>
                        <a:rPr lang="pt-BR" sz="1000" b="1" u="sng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CONTAMINADOS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com resíduos graxos ou oleosos ou não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recicláveis 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(papel, papelão, plástico, restos de madeira, serragem, trapos, papel</a:t>
                      </a: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higiênico, papel toalha, etc.) 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Deposite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estes resíduos </a:t>
                      </a:r>
                      <a:r>
                        <a:rPr lang="pt-BR" sz="10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SOMENTE NOS </a:t>
                      </a:r>
                      <a:r>
                        <a:rPr lang="pt-BR" sz="1000" b="1" u="sng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COLETORES </a:t>
                      </a:r>
                      <a:r>
                        <a:rPr lang="pt-BR" sz="10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 COR LARANJA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localizados em vários pontos da fábrica, próximos ao seu posto de trabalho.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987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pilhas e baterias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usadas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(pilhas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em geral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baterias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celular, calculadoras,  carregadores,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Deposite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estes materiais somente no recipiente específico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localizado no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ALMOXARIFADO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9296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Ruído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proveniente das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máquinas em operação</a:t>
                      </a:r>
                    </a:p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Emissão de fumos metálicos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Os níveis de ruído são monitorados nas áreas externas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conforme determina a Planilha de Monitoramento e Medição a fim de não causar desconforto na circunvizinhança da empresa. -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na produção, utilize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SEMPRE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PROTETORES AURICULARES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definidos pelo    Departamento de Segurança do Trabalho.</a:t>
                      </a:r>
                      <a:endParaRPr lang="pt-B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just" fontAlgn="ctr">
                        <a:buFontTx/>
                        <a:buChar char="-"/>
                      </a:pPr>
                      <a:r>
                        <a:rPr lang="pt-BR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Caso</a:t>
                      </a:r>
                      <a:r>
                        <a:rPr lang="pt-BR" sz="10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observe deficiência no sistema de exaustão, comunique imediatamente o fato ao seu encarregado ou ao Departamento de Segurança do Trabalho. </a:t>
                      </a:r>
                      <a:endParaRPr lang="pt-BR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050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água de vazamento</a:t>
                      </a:r>
                      <a:r>
                        <a:rPr lang="pt-BR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ocorrido no momento da troca de prolongadores de eletrodos (bicos)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Acondicione a água em recipientes pequenos (baldes, caixas plásticas ou galões) devidamente </a:t>
                      </a:r>
                      <a:r>
                        <a:rPr lang="pt-B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LIMPOS</a:t>
                      </a:r>
                      <a:r>
                        <a:rPr lang="pt-BR" sz="1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e NÃO CONTAMINADOS POR ÓLEO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para então descartá-la nas galerias ou ralos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480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água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(banheiros)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Utilize somente a quantidade necessária. Evite deixar a torneira aberta sem necessidade. Fique atento e siga as orientações das campanhas internas para redução do desperdício de água. Aja de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forma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480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energia elétrica</a:t>
                      </a: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das máquinas em operação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 se ausentar por longos períodos,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desligue máquinas, computadores e periféricos e apague as luzes.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Fique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atento e siga as orientações das campanhas internas para redução do desperdício de energia elétrica.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Aja de forma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087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</a:t>
                      </a:r>
                      <a:r>
                        <a:rPr lang="pt-BR" sz="1000" b="1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EPI's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usados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 Luvas, óculos, protetores auriculares, uniformes, sapatos, etc.</a:t>
                      </a:r>
                      <a:endParaRPr lang="pt-B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houver necessidade de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substituição, entregue-os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aos funcionários do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ALMOXARIFADO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que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farão o descarte de maneira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856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Vazamento 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 ou graxa em quantidades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inferiores a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5 litros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otejamento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 processos produtivos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 durante retirada de emulsões, etc.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Absorva o óleo com serragem disponível mais próxima ao seu posto de trabalho e solicite a um funcionário da limpeza para que o mesmo finalize a limpeza e descarte o resíduo contaminado de maneira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974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Em caso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PRINCÍPIO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INCÊNDIO ou VAZAMENTO DE GÁS GLP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 perceber um princípio de incêndio, comunique imediatamente o fato ao componente da Brigada de Incêndio mais próximo, seguindo sempre suas orientações. Os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brigadistas da área operacional estão identificados com o avental com a gola vermelha, e para brigadistas do administrativo é utilizado </a:t>
                      </a:r>
                      <a:r>
                        <a:rPr lang="pt-BR" sz="1000" u="none" strike="noStrike" baseline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um </a:t>
                      </a:r>
                      <a:r>
                        <a:rPr lang="pt-BR" sz="1000" u="none" strike="noStrike" baseline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crachá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com o símbolo da brigada.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 descr="F:\Dados\publicacao_ieb\PADRAO_IEB\logoi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463" y="116633"/>
            <a:ext cx="88397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11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576</Words>
  <Application>Microsoft Office PowerPoint</Application>
  <PresentationFormat>Papel A4 (210 x 297 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keller</cp:lastModifiedBy>
  <cp:revision>22</cp:revision>
  <cp:lastPrinted>2018-06-07T16:47:21Z</cp:lastPrinted>
  <dcterms:created xsi:type="dcterms:W3CDTF">2011-05-20T13:47:30Z</dcterms:created>
  <dcterms:modified xsi:type="dcterms:W3CDTF">2019-05-20T18:16:46Z</dcterms:modified>
</cp:coreProperties>
</file>