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linkedin.com/in/nelson-ribeiro-0683b9323" TargetMode="External"/><Relationship Id="rId4" Type="http://schemas.openxmlformats.org/officeDocument/2006/relationships/hyperlink" Target="https://github.com/NelsonRibeiroFelix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4882075" y="1104350"/>
            <a:ext cx="4155600" cy="7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Nelson ribeiro felix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988400" y="1670050"/>
            <a:ext cx="41556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/>
              <a:t>Análise</a:t>
            </a:r>
            <a:r>
              <a:rPr lang="pt-BR" sz="2100"/>
              <a:t> e desenvolvimento de sistemas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49150"/>
            <a:ext cx="75882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Meu nome é Nelson, estou cursando Análise e Desenvolvimento de Sistemas e sou apaixonado por tecnologia e computadores. Sempre busquei entender como as coisas funcionam, o que me levou ao mundo da programação e ao desenvolvimento de soluções tecnológicas. Durante minha formação, estou adquirindo habilidades em diversas linguagens de programação, desenvolvimento de softwares e soluções inovadoras para problemas do dia a dia. Além disso, gosto de explorar novas tecnologias e estou sempre em busca de aprender e aprimorar meus conhecimentos. Sou uma pessoa proativa, com forte capacidade de resolver problemas e trabalhar em equipe, buscando sempre entregar resultados eficientes e criativos.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Competências e conhecimentos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4214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Habilidades com SQL, MySQL, PostgreSQL e NoSQL.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Inglês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(básico)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Trabalho em equipe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7718425" y="2596750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HTML,C,PYTHON,HTTP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Sistema de Gestão de Estoque</a:t>
            </a:r>
            <a:endParaRPr sz="2300"/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1221300" y="1547275"/>
            <a:ext cx="65496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69"/>
              <a:t>Sistema de Gestão de Estoque</a:t>
            </a:r>
            <a:endParaRPr sz="64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469"/>
              <a:t>Objetivo:</a:t>
            </a:r>
            <a:endParaRPr sz="64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469"/>
              <a:t>Desenvolver um sistema web para gerenciamento de estoque, permitindo o controle de entradas, saídas e visualização do status dos produtos em tempo real.</a:t>
            </a:r>
            <a:br>
              <a:rPr lang="pt-BR" sz="6469"/>
            </a:br>
            <a:endParaRPr sz="646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469"/>
              <a:t>Automatizar o Controle de Estoque: O principal objetivo deste projeto foi criar uma solução que permita a automação do controle de estoque de produtos. A aplicação possibilita o registro de entradas e saídas de mercadorias, atualizando o estoque em tempo real.</a:t>
            </a:r>
            <a:endParaRPr sz="646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Destaques da carreira</a:t>
            </a:r>
            <a:endParaRPr/>
          </a:p>
        </p:txBody>
      </p:sp>
      <p:sp>
        <p:nvSpPr>
          <p:cNvPr id="167" name="Google Shape;167;p17"/>
          <p:cNvSpPr txBox="1"/>
          <p:nvPr>
            <p:ph idx="2" type="body"/>
          </p:nvPr>
        </p:nvSpPr>
        <p:spPr>
          <a:xfrm>
            <a:off x="4876000" y="1143300"/>
            <a:ext cx="4006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17"/>
              <a:t>Aprendizado Contínuo e Adaptação às Novas Tecnologias:</a:t>
            </a:r>
            <a:endParaRPr b="1" sz="17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35"/>
              <a:t>Interesse constante em aprender e aplicar novas tecnologias e ferramentas de desenvolvimento, sempre em busca de aprimorar as habilidades técnicas e se manter atualizado com as tendências do mercado de TI.</a:t>
            </a:r>
            <a:endParaRPr b="1" sz="15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16"/>
              <a:t>Solidez em Resolução de Problemas Técnicos:</a:t>
            </a:r>
            <a:endParaRPr b="1" sz="17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16"/>
              <a:t>Capacidade de resolver problemas complexos durante o desenvolvimento de software, incluindo depuração , testes automatizados e otimização de código, garantindo a qualidade final das soluções em</a:t>
            </a:r>
            <a:endParaRPr b="1" sz="151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Contato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100" y="1502650"/>
            <a:ext cx="3552600" cy="26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Nelson Ribeiro Felix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nelson.ribeiro.felix@gmail.com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3"/>
              </a:rPr>
              <a:t>www.linkedin.com/in/nelson-ribeiro-0683b9323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hlinkClick r:id="rId4"/>
              </a:rPr>
              <a:t>https://github.com/NelsonRibeiroFelix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Telefone: (61) 98116-5847</a:t>
            </a:r>
            <a:endParaRPr sz="14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0500" y="0"/>
            <a:ext cx="537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