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mpact" panose="020B08060309020502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0"/>
    <a:srgbClr val="FF9335"/>
    <a:srgbClr val="FF261A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1624" y="886038"/>
            <a:ext cx="10082776" cy="4691297"/>
            <a:chOff x="0" y="-9525"/>
            <a:chExt cx="13443701" cy="6255061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0987200" cy="604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1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456501" y="4439914"/>
              <a:ext cx="10987200" cy="1805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spcBef>
                  <a:spcPct val="0"/>
                </a:spcBef>
              </a:pPr>
              <a:r>
                <a:rPr lang="en-US" sz="4400" u="none" spc="136" dirty="0">
                  <a:solidFill>
                    <a:srgbClr val="FF261A"/>
                  </a:solidFill>
                  <a:latin typeface="Impact" panose="020B0806030902050204" pitchFamily="34" charset="0"/>
                </a:rPr>
                <a:t>Compartilhou, </a:t>
              </a:r>
            </a:p>
            <a:p>
              <a:pPr marL="0" lvl="0" indent="0" algn="l">
                <a:spcBef>
                  <a:spcPct val="0"/>
                </a:spcBef>
              </a:pPr>
              <a:r>
                <a:rPr lang="en-US" sz="4400" u="none" spc="136" dirty="0">
                  <a:solidFill>
                    <a:srgbClr val="FF261A"/>
                  </a:solidFill>
                  <a:latin typeface="Impact" panose="020B0806030902050204" pitchFamily="34" charset="0"/>
                </a:rPr>
                <a:t>economizou.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327098">
            <a:off x="11422749" y="5143500"/>
            <a:ext cx="10828421" cy="8229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7828" y="6491439"/>
            <a:ext cx="10786942" cy="34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1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7117787" y="4524801"/>
            <a:ext cx="7424807" cy="252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18"/>
              </a:lnSpc>
            </a:pPr>
            <a:endParaRPr/>
          </a:p>
        </p:txBody>
      </p:sp>
      <p:grpSp>
        <p:nvGrpSpPr>
          <p:cNvPr id="14" name="Group 14"/>
          <p:cNvGrpSpPr/>
          <p:nvPr/>
        </p:nvGrpSpPr>
        <p:grpSpPr>
          <a:xfrm>
            <a:off x="5223844" y="921544"/>
            <a:ext cx="6644191" cy="8731863"/>
            <a:chOff x="0" y="-142875"/>
            <a:chExt cx="8858921" cy="1164248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42875"/>
              <a:ext cx="7927144" cy="1186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65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056560"/>
              <a:ext cx="8858921" cy="443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4"/>
                </a:lnSpc>
              </a:pPr>
              <a:endParaRPr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0C75C5EA-134F-4AC3-932F-37F7D4113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42" y="1164396"/>
            <a:ext cx="7121169" cy="687532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1C4DEF-01B6-40F2-A2DA-1B2D795FAA6B}"/>
              </a:ext>
            </a:extLst>
          </p:cNvPr>
          <p:cNvSpPr txBox="1"/>
          <p:nvPr/>
        </p:nvSpPr>
        <p:spPr>
          <a:xfrm>
            <a:off x="4896937" y="1791922"/>
            <a:ext cx="392015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8000" spc="136" dirty="0">
                <a:solidFill>
                  <a:srgbClr val="111111"/>
                </a:solidFill>
                <a:latin typeface="Impact" panose="020B0806030902050204" pitchFamily="34" charset="0"/>
              </a:rPr>
              <a:t>Frete</a:t>
            </a:r>
          </a:p>
          <a:p>
            <a:pPr lvl="0">
              <a:spcBef>
                <a:spcPct val="0"/>
              </a:spcBef>
            </a:pPr>
            <a:r>
              <a:rPr lang="en-US" sz="8000" spc="136" dirty="0">
                <a:solidFill>
                  <a:srgbClr val="111111"/>
                </a:solidFill>
                <a:latin typeface="Impact" panose="020B0806030902050204" pitchFamily="34" charset="0"/>
              </a:rPr>
              <a:t>Shared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6811" y="2286339"/>
            <a:ext cx="8769665" cy="8581022"/>
            <a:chOff x="-619379" y="406204"/>
            <a:chExt cx="11692887" cy="11441363"/>
          </a:xfrm>
        </p:grpSpPr>
        <p:sp>
          <p:nvSpPr>
            <p:cNvPr id="3" name="TextBox 3"/>
            <p:cNvSpPr txBox="1"/>
            <p:nvPr/>
          </p:nvSpPr>
          <p:spPr>
            <a:xfrm>
              <a:off x="-619379" y="406204"/>
              <a:ext cx="11692887" cy="15046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MENU DO USUÁRIO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995"/>
              <a:ext cx="10460555" cy="3731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Para que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você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tenha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controle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sua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conta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temos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uma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aba que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deixa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você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por dentro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todas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suas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informações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forma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bem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dinâmica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informativa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  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4302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06511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8006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30215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11710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629473" y="3416308"/>
            <a:ext cx="9014745" cy="60849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685393C-58BF-4866-AF44-B33FE3D60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9" y="191125"/>
            <a:ext cx="4593507" cy="990474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47892" y="8121895"/>
            <a:ext cx="14449817" cy="5490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6831" y="1057903"/>
            <a:ext cx="8409625" cy="11712272"/>
            <a:chOff x="-379352" y="-842716"/>
            <a:chExt cx="11212834" cy="15616363"/>
          </a:xfrm>
        </p:grpSpPr>
        <p:sp>
          <p:nvSpPr>
            <p:cNvPr id="3" name="TextBox 3"/>
            <p:cNvSpPr txBox="1"/>
            <p:nvPr/>
          </p:nvSpPr>
          <p:spPr>
            <a:xfrm>
              <a:off x="-379352" y="-842716"/>
              <a:ext cx="11212834" cy="30093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PERFIL DE OUTROS USUÁRIOS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995"/>
              <a:ext cx="10460555" cy="5236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Para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manter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transparência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evitar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preocupações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com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oprocesso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compartilhamento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cada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usuário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terá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um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perfil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com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suas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informações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serão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avaliados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com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estrelas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e com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comentários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feitos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por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usuários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que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já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interagiram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com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ele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69109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99119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1806147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22823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04318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D5C52D6-5299-4C6D-9471-630D781B7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477" y="196411"/>
            <a:ext cx="4707662" cy="98941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436826">
            <a:off x="8701539" y="9634208"/>
            <a:ext cx="8232034" cy="555662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7760153">
            <a:off x="13419024" y="2972099"/>
            <a:ext cx="8846357" cy="59712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29" b="3815"/>
          <a:stretch>
            <a:fillRect/>
          </a:stretch>
        </p:blipFill>
        <p:spPr>
          <a:xfrm>
            <a:off x="4064992" y="106712"/>
            <a:ext cx="18947455" cy="93384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436826">
            <a:off x="6707975" y="8617896"/>
            <a:ext cx="9014745" cy="608495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845975" y="1894150"/>
            <a:ext cx="7845416" cy="9391453"/>
            <a:chOff x="0" y="57150"/>
            <a:chExt cx="10460555" cy="12521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10460555" cy="1561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CHAT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901995"/>
              <a:ext cx="10460555" cy="4483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espaço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questão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permite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que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você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converse com as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pessoas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que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possivelmente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possuem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mesmo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interesse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compras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que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você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conhecendo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melhor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cada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um deles 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seus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desejos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compra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  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37454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79663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61158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03367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84862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778869" y="3065984"/>
            <a:ext cx="9014745" cy="608495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436826">
            <a:off x="11851483" y="9300851"/>
            <a:ext cx="9014745" cy="60849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883843" y="1118210"/>
            <a:ext cx="7850233" cy="9443110"/>
            <a:chOff x="-6423" y="-743246"/>
            <a:chExt cx="10466978" cy="12590813"/>
          </a:xfrm>
        </p:grpSpPr>
        <p:sp>
          <p:nvSpPr>
            <p:cNvPr id="5" name="TextBox 5"/>
            <p:cNvSpPr txBox="1"/>
            <p:nvPr/>
          </p:nvSpPr>
          <p:spPr>
            <a:xfrm>
              <a:off x="-6423" y="-743246"/>
              <a:ext cx="10460555" cy="30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RASTREIO DE PRODUTOS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901995"/>
              <a:ext cx="10460555" cy="2979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Acompanhe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todo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processo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entrega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dos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produtos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e  visualize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percurso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restante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até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destino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final (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sede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Frete Shared), com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nosso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rastreamento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  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64302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06511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88006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30215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11710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8040249">
            <a:off x="13544474" y="3012484"/>
            <a:ext cx="9014745" cy="608495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37BCF06-15B1-421D-9409-6C17D0D6C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044" y="263271"/>
            <a:ext cx="4482676" cy="967969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436826">
            <a:off x="6707975" y="8617896"/>
            <a:ext cx="9014745" cy="608495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436826">
            <a:off x="11851483" y="9300851"/>
            <a:ext cx="9014745" cy="60849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296475">
            <a:off x="13769967" y="-2018882"/>
            <a:ext cx="6177008" cy="454010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31858">
            <a:off x="8797973" y="8011931"/>
            <a:ext cx="5987024" cy="45501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F558B3-7A8A-4FCB-99BA-B73F92AAF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2" y="1632693"/>
            <a:ext cx="7506848" cy="7021614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182659EE-6167-433D-BF91-D046B81723EE}"/>
              </a:ext>
            </a:extLst>
          </p:cNvPr>
          <p:cNvSpPr txBox="1"/>
          <p:nvPr/>
        </p:nvSpPr>
        <p:spPr>
          <a:xfrm>
            <a:off x="9792072" y="4466391"/>
            <a:ext cx="8240400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4400" u="none" spc="136" dirty="0">
                <a:solidFill>
                  <a:srgbClr val="FF261A"/>
                </a:solidFill>
                <a:latin typeface="Impact" panose="020B0806030902050204" pitchFamily="34" charset="0"/>
              </a:rPr>
              <a:t>Um novo </a:t>
            </a:r>
            <a:r>
              <a:rPr lang="en-US" sz="4400" u="none" spc="136" dirty="0" err="1">
                <a:solidFill>
                  <a:srgbClr val="FF261A"/>
                </a:solidFill>
                <a:latin typeface="Impact" panose="020B0806030902050204" pitchFamily="34" charset="0"/>
              </a:rPr>
              <a:t>conceito</a:t>
            </a:r>
            <a:r>
              <a:rPr lang="en-US" sz="4400" u="none" spc="136" dirty="0">
                <a:solidFill>
                  <a:srgbClr val="FF261A"/>
                </a:solidFill>
                <a:latin typeface="Impact" panose="020B0806030902050204" pitchFamily="34" charset="0"/>
              </a:rPr>
              <a:t>,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4400" spc="136" dirty="0" err="1">
                <a:solidFill>
                  <a:srgbClr val="FF261A"/>
                </a:solidFill>
                <a:latin typeface="Impact" panose="020B0806030902050204" pitchFamily="34" charset="0"/>
              </a:rPr>
              <a:t>Adaptado</a:t>
            </a:r>
            <a:r>
              <a:rPr lang="en-US" sz="4400" spc="136" dirty="0">
                <a:solidFill>
                  <a:srgbClr val="FF261A"/>
                </a:solidFill>
                <a:latin typeface="Impact" panose="020B0806030902050204" pitchFamily="34" charset="0"/>
              </a:rPr>
              <a:t> para um novo </a:t>
            </a:r>
            <a:r>
              <a:rPr lang="en-US" sz="4400" spc="136" dirty="0" err="1">
                <a:solidFill>
                  <a:srgbClr val="FF261A"/>
                </a:solidFill>
                <a:latin typeface="Impact" panose="020B0806030902050204" pitchFamily="34" charset="0"/>
              </a:rPr>
              <a:t>mundo</a:t>
            </a:r>
            <a:r>
              <a:rPr lang="en-US" sz="4400" spc="136" dirty="0">
                <a:solidFill>
                  <a:srgbClr val="FF261A"/>
                </a:solidFill>
                <a:latin typeface="Impact" panose="020B0806030902050204" pitchFamily="34" charset="0"/>
              </a:rPr>
              <a:t>.</a:t>
            </a:r>
            <a:endParaRPr lang="en-US" sz="4400" u="none" spc="136" dirty="0">
              <a:solidFill>
                <a:srgbClr val="FF261A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890823">
            <a:off x="11590213" y="-2729423"/>
            <a:ext cx="14743631" cy="1459619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90700" y="2205278"/>
            <a:ext cx="13046493" cy="4679279"/>
            <a:chOff x="0" y="57149"/>
            <a:chExt cx="17395324" cy="6239039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49"/>
              <a:ext cx="9741071" cy="30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FF3D20"/>
                  </a:solidFill>
                  <a:latin typeface="Glacial Indifference Bold"/>
                </a:rPr>
                <a:t>Frete Shared Co.</a:t>
              </a:r>
            </a:p>
            <a:p>
              <a:pPr>
                <a:lnSpc>
                  <a:spcPts val="8800"/>
                </a:lnSpc>
              </a:pPr>
              <a:endParaRPr lang="en-US" sz="8000" spc="200" dirty="0">
                <a:solidFill>
                  <a:srgbClr val="842A33"/>
                </a:solidFill>
                <a:latin typeface="Glacial Indifference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568657"/>
              <a:ext cx="9741071" cy="727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2124346"/>
              <a:ext cx="9741071" cy="110067"/>
            </a:xfrm>
            <a:prstGeom prst="rect">
              <a:avLst/>
            </a:prstGeom>
            <a:solidFill>
              <a:srgbClr val="FFE148"/>
            </a:solidFill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600519" y="4828500"/>
              <a:ext cx="794805" cy="794805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790700" y="6722633"/>
            <a:ext cx="1304649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662646" y="5048250"/>
            <a:ext cx="13046493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01964" y="5058696"/>
            <a:ext cx="13334523" cy="2423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	A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frete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Shared é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uma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plataforma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inovadora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de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compartilhamento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de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fretes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.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Visamos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a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satisfação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do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cliente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fazendo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com que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todos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economizem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ao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comprarem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seus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produtos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pela internet e,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consequentemente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fazer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com que as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lojas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online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alavanquem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suas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HK Grotesk Light Bold"/>
              </a:rPr>
              <a:t>vendas</a:t>
            </a:r>
            <a:r>
              <a:rPr lang="en-US" sz="3400" dirty="0">
                <a:solidFill>
                  <a:srgbClr val="000000"/>
                </a:solidFill>
                <a:latin typeface="HK Grotesk Light Bol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64490" y="2181260"/>
            <a:ext cx="10802757" cy="9191070"/>
            <a:chOff x="-1" y="324327"/>
            <a:chExt cx="14403677" cy="12254760"/>
          </a:xfrm>
        </p:grpSpPr>
        <p:sp>
          <p:nvSpPr>
            <p:cNvPr id="3" name="TextBox 3"/>
            <p:cNvSpPr txBox="1"/>
            <p:nvPr/>
          </p:nvSpPr>
          <p:spPr>
            <a:xfrm>
              <a:off x="1034414" y="324327"/>
              <a:ext cx="13369262" cy="15046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42A33"/>
                  </a:solidFill>
                  <a:latin typeface="Glacial Indifference Bold"/>
                </a:rPr>
                <a:t>BOAS-VINDAS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2901995"/>
              <a:ext cx="10460555" cy="448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Essa é a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nossa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interface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inicial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aonde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o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usuário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irá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ter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seu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primeiro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contato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com a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plataforma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e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em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seguida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se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cadastrarem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os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usuários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já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cadastrados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é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necessário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apenas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600" spc="175" dirty="0" err="1">
                  <a:solidFill>
                    <a:srgbClr val="222222"/>
                  </a:solidFill>
                  <a:latin typeface="HK Grotesk Light Bold"/>
                </a:rPr>
                <a:t>logar</a:t>
              </a:r>
              <a:r>
                <a:rPr lang="en-US" sz="3600" spc="175" dirty="0">
                  <a:solidFill>
                    <a:srgbClr val="222222"/>
                  </a:solidFill>
                  <a:latin typeface="HK Grotesk Light Bold"/>
                </a:rPr>
                <a:t>.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37454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79663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61158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03367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84862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238" t="4445" r="4863"/>
          <a:stretch>
            <a:fillRect/>
          </a:stretch>
        </p:blipFill>
        <p:spPr>
          <a:xfrm>
            <a:off x="4457350" y="318964"/>
            <a:ext cx="17864113" cy="905583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436826">
            <a:off x="8031263" y="8927846"/>
            <a:ext cx="8459828" cy="571038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8365230">
            <a:off x="-2993512" y="-1433122"/>
            <a:ext cx="5987024" cy="455013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629473" y="3416308"/>
            <a:ext cx="9014745" cy="6084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7479" y="1204365"/>
            <a:ext cx="9125255" cy="9697258"/>
            <a:chOff x="-1706453" y="-1082109"/>
            <a:chExt cx="12167008" cy="12929676"/>
          </a:xfrm>
        </p:grpSpPr>
        <p:sp>
          <p:nvSpPr>
            <p:cNvPr id="3" name="TextBox 3"/>
            <p:cNvSpPr txBox="1"/>
            <p:nvPr/>
          </p:nvSpPr>
          <p:spPr>
            <a:xfrm>
              <a:off x="-330452" y="-1082109"/>
              <a:ext cx="8934158" cy="14534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7200" spc="200" dirty="0">
                  <a:solidFill>
                    <a:srgbClr val="8F3C43"/>
                  </a:solidFill>
                  <a:latin typeface="Glacial Indifference Bold"/>
                </a:rPr>
                <a:t>REGISTRO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706453" y="1113459"/>
              <a:ext cx="7464493" cy="59570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Essa é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nossa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área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para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cadastro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do novo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usuário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onde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é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recolhido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todos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os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dados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importantes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(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assim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como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em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todo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aplicativo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que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envolva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compras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) e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essências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por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questão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segurança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e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logística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nas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200" spc="175" dirty="0" err="1">
                  <a:solidFill>
                    <a:srgbClr val="222222"/>
                  </a:solidFill>
                  <a:latin typeface="HK Grotesk Light Bold"/>
                </a:rPr>
                <a:t>entregas</a:t>
              </a:r>
              <a:r>
                <a:rPr lang="en-US" sz="3200" spc="175" dirty="0">
                  <a:solidFill>
                    <a:srgbClr val="222222"/>
                  </a:solidFill>
                  <a:latin typeface="HK Grotesk Light Bold"/>
                </a:rPr>
                <a:t>.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4302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06511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8006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30215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11710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-1215362" y="292199"/>
              <a:ext cx="6021061" cy="129636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8E17ABD-3770-4E29-9F96-D8D7E591C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43" y="118218"/>
            <a:ext cx="4535214" cy="967748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ED59537-625D-4363-8A33-DCEAB0E52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267" y="118218"/>
            <a:ext cx="4470704" cy="961698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3244350">
            <a:off x="13629473" y="3416308"/>
            <a:ext cx="9014745" cy="608495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10436826">
            <a:off x="7475618" y="8941611"/>
            <a:ext cx="8343323" cy="5631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45973" y="1612210"/>
            <a:ext cx="7845418" cy="9955332"/>
            <a:chOff x="-3" y="57151"/>
            <a:chExt cx="10460558" cy="13273776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0460555" cy="30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ÚLTIMA PARTE DO REGISTRO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" y="3903591"/>
              <a:ext cx="10460555" cy="5988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Colocamos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obrigatório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o log-in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alguma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rede social para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obtermos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mais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informações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segurança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Contemos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não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apenas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área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para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clientes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mais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também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área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para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empresas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negócios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</a:p>
            <a:p>
              <a:pPr>
                <a:lnSpc>
                  <a:spcPts val="4375"/>
                </a:lnSpc>
              </a:pP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e-commerce,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garantindo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capitação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clientes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e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aumento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das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vendas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12638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4847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36342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78551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60046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57596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629473" y="3416308"/>
            <a:ext cx="9014745" cy="60849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00932F5-5113-43D2-89B8-FC5B9E990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6" y="176644"/>
            <a:ext cx="4703486" cy="935087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46408">
            <a:off x="1722782" y="8446937"/>
            <a:ext cx="15119277" cy="574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8800" y="1700297"/>
            <a:ext cx="7845416" cy="9391453"/>
            <a:chOff x="0" y="57150"/>
            <a:chExt cx="10460555" cy="12521937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10460555" cy="1561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ABA PARCEIROS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995"/>
              <a:ext cx="10460555" cy="5236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Como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dito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anteriormente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nosso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aplicativo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tende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potencializar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as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vendas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das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lojas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online. 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partir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disso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as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lojas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podem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oferecer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envio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suas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mercadorias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através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do Frete Shared,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resultando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um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preço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final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compra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bem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mais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acessível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37454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79663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61158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03367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84862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930024" y="2392621"/>
            <a:ext cx="9014745" cy="60849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1BC49A0-3153-4C05-B871-56E0DBFB7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904" y="174948"/>
            <a:ext cx="4610127" cy="1002809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85551">
            <a:off x="10833455" y="8531957"/>
            <a:ext cx="7898825" cy="53317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27838" y="1557419"/>
            <a:ext cx="7863553" cy="9453863"/>
            <a:chOff x="-24183" y="-757584"/>
            <a:chExt cx="10484738" cy="12605151"/>
          </a:xfrm>
        </p:grpSpPr>
        <p:sp>
          <p:nvSpPr>
            <p:cNvPr id="3" name="TextBox 3"/>
            <p:cNvSpPr txBox="1"/>
            <p:nvPr/>
          </p:nvSpPr>
          <p:spPr>
            <a:xfrm>
              <a:off x="-24183" y="-757584"/>
              <a:ext cx="10460555" cy="30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7700" spc="200" dirty="0">
                  <a:solidFill>
                    <a:srgbClr val="8F3C43"/>
                  </a:solidFill>
                  <a:latin typeface="Glacial Indifference Bold"/>
                </a:rPr>
                <a:t>PREFERÊNCIA DE PRODUTOS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995"/>
              <a:ext cx="10460555" cy="3731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usuários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selecionaram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produtos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que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eles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mais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se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interessam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comprar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pela internet,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criando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assim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uma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rede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preferência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compras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comum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com outros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usuários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4302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06511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8006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30215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11710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629473" y="3416308"/>
            <a:ext cx="9014745" cy="60849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E0C743-6286-4E1A-B649-818D2EB19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232" y="35054"/>
            <a:ext cx="4523198" cy="981716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46408">
            <a:off x="6982345" y="8178094"/>
            <a:ext cx="15627145" cy="5938315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714434B0-E9E8-4651-968C-161F50C91306}"/>
              </a:ext>
            </a:extLst>
          </p:cNvPr>
          <p:cNvSpPr txBox="1"/>
          <p:nvPr/>
        </p:nvSpPr>
        <p:spPr>
          <a:xfrm>
            <a:off x="4284909" y="87734"/>
            <a:ext cx="7845416" cy="1171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200" dirty="0">
                <a:solidFill>
                  <a:srgbClr val="8F3C43"/>
                </a:solidFill>
                <a:latin typeface="Glacial Indifference Bold"/>
              </a:rPr>
              <a:t>ABA USUÁRIO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45975" y="1467761"/>
            <a:ext cx="7845416" cy="9543521"/>
            <a:chOff x="0" y="-877128"/>
            <a:chExt cx="10460555" cy="12724695"/>
          </a:xfrm>
        </p:grpSpPr>
        <p:sp>
          <p:nvSpPr>
            <p:cNvPr id="3" name="TextBox 3"/>
            <p:cNvSpPr txBox="1"/>
            <p:nvPr/>
          </p:nvSpPr>
          <p:spPr>
            <a:xfrm>
              <a:off x="0" y="-877128"/>
              <a:ext cx="10460555" cy="30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PREFERÊNCIA DE LOJAS ONLINE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995"/>
              <a:ext cx="10460555" cy="2979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Aqui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estarão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todas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nossas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lojas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parceiras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usuários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da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mesma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forma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fizeram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com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produtos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podem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escolher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suas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favoritas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4302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06511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8006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30215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11710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629473" y="3416308"/>
            <a:ext cx="9014745" cy="60849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BBDD8C2-C4E1-41C1-B062-2A635DC37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639" y="322763"/>
            <a:ext cx="4442248" cy="964147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46408">
            <a:off x="6814659" y="7927467"/>
            <a:ext cx="16230600" cy="61676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6154" y="2027309"/>
            <a:ext cx="8180239" cy="9258293"/>
            <a:chOff x="-226428" y="234696"/>
            <a:chExt cx="10906986" cy="12344391"/>
          </a:xfrm>
        </p:grpSpPr>
        <p:sp>
          <p:nvSpPr>
            <p:cNvPr id="3" name="TextBox 3"/>
            <p:cNvSpPr txBox="1"/>
            <p:nvPr/>
          </p:nvSpPr>
          <p:spPr>
            <a:xfrm>
              <a:off x="-226428" y="234696"/>
              <a:ext cx="10906986" cy="15046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200" dirty="0">
                  <a:solidFill>
                    <a:srgbClr val="8F3C43"/>
                  </a:solidFill>
                  <a:latin typeface="Glacial Indifference Bold"/>
                </a:rPr>
                <a:t>PÁGINA PRINCIPAL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995"/>
              <a:ext cx="10460555" cy="3731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Nesta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tela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principal 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usuário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pode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visualizar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informações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como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: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Sede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Frete Shared,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sua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localização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no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mapa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localização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de outros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usuários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 no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mapa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menus </a:t>
              </a:r>
              <a:r>
                <a:rPr lang="en-US" sz="3500" spc="175" dirty="0" err="1">
                  <a:solidFill>
                    <a:srgbClr val="222222"/>
                  </a:solidFill>
                  <a:latin typeface="HK Grotesk Light Bold"/>
                </a:rPr>
                <a:t>funcionais</a:t>
              </a:r>
              <a:r>
                <a:rPr lang="en-US" sz="3500" spc="175" dirty="0">
                  <a:solidFill>
                    <a:srgbClr val="222222"/>
                  </a:solidFill>
                  <a:latin typeface="HK Grotesk Light Bold"/>
                </a:rPr>
                <a:t>, etc.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374548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796634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611586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033672"/>
              <a:ext cx="10460555" cy="72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5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848625"/>
              <a:ext cx="10460555" cy="73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3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092609"/>
              <a:ext cx="10454132" cy="117763"/>
            </a:xfrm>
            <a:prstGeom prst="rect">
              <a:avLst/>
            </a:prstGeom>
            <a:solidFill>
              <a:srgbClr val="FFE148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058896">
            <a:off x="-3526517" y="-1601706"/>
            <a:ext cx="5987024" cy="455013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244350">
            <a:off x="13629473" y="3416308"/>
            <a:ext cx="9014745" cy="60849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EBCFB44-06E1-4930-89B1-E46A01AFF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24" y="245969"/>
            <a:ext cx="4385741" cy="953849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46408">
            <a:off x="7881703" y="8417171"/>
            <a:ext cx="14433261" cy="5484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462</Words>
  <Application>Microsoft Office PowerPoint</Application>
  <PresentationFormat>Personalizar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HK Grotesk Light Bold</vt:lpstr>
      <vt:lpstr>Impact</vt:lpstr>
      <vt:lpstr>Glacial Indifference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Quarkgrove Ventures</dc:title>
  <cp:lastModifiedBy>Davi Perdigao</cp:lastModifiedBy>
  <cp:revision>12</cp:revision>
  <dcterms:created xsi:type="dcterms:W3CDTF">2006-08-16T00:00:00Z</dcterms:created>
  <dcterms:modified xsi:type="dcterms:W3CDTF">2020-05-28T01:43:31Z</dcterms:modified>
  <dc:identifier>DAD9aDzeAuk</dc:identifier>
</cp:coreProperties>
</file>