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g/Yt8lIV3xuAPmjSm6NkMMwjk3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CenturyGothic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c45dd6da3b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c45dd6da3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b02b98ebe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cb02b98e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b02b98ebe_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cb02b98eb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b02b98ebe_1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cb02b98eb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b02b98ebe_1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cb02b98eb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hyperlink" Target="https://www.linkedin.com/in/cami-la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hyperlink" Target="https://www.instagram.com/camimi_la" TargetMode="External"/><Relationship Id="rId8" Type="http://schemas.openxmlformats.org/officeDocument/2006/relationships/hyperlink" Target="https://github.com/cami-la/curso-dio-intro-collect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c45dd6da3b_4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c45dd6da3b_4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gc45dd6da3b_4_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gc45dd6da3b_4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c45dd6da3b_4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c45dd6da3b_4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c45dd6da3b_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c45dd6da3b_4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c45dd6da3b_4_0"/>
          <p:cNvSpPr txBox="1"/>
          <p:nvPr/>
        </p:nvSpPr>
        <p:spPr>
          <a:xfrm>
            <a:off x="465750" y="1571561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br>
              <a:rPr lang="en-US"/>
            </a:br>
            <a:r>
              <a:rPr b="1" lang="en-US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Coleções com iterações ordenadas: Listas 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gc45dd6da3b_4_0"/>
          <p:cNvSpPr txBox="1"/>
          <p:nvPr/>
        </p:nvSpPr>
        <p:spPr>
          <a:xfrm>
            <a:off x="563402" y="3276879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Collections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8"/>
          <p:cNvSpPr txBox="1"/>
          <p:nvPr>
            <p:ph idx="1" type="subTitle"/>
          </p:nvPr>
        </p:nvSpPr>
        <p:spPr>
          <a:xfrm>
            <a:off x="362425" y="108854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Características da interface List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Como e quando utilizar ArrayList e LinkedList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Conhecer os principais métodos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java.util.List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" name="Google Shape;5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"/>
          <p:cNvSpPr txBox="1"/>
          <p:nvPr>
            <p:ph idx="1" type="subTitle"/>
          </p:nvPr>
        </p:nvSpPr>
        <p:spPr>
          <a:xfrm>
            <a:off x="232200" y="305700"/>
            <a:ext cx="8679600" cy="21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Calibri"/>
              <a:buChar char="●"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Elementos duplicados e garante ordem de inserção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1384100" y="4134600"/>
            <a:ext cx="188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geeksforgeeks.org</a:t>
            </a:r>
            <a:endParaRPr sz="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 txBox="1"/>
          <p:nvPr/>
        </p:nvSpPr>
        <p:spPr>
          <a:xfrm>
            <a:off x="512400" y="1617675"/>
            <a:ext cx="43248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073763"/>
                </a:solidFill>
                <a:highlight>
                  <a:srgbClr val="F8F9FA"/>
                </a:highlight>
                <a:latin typeface="Calibri"/>
                <a:ea typeface="Calibri"/>
                <a:cs typeface="Calibri"/>
                <a:sym typeface="Calibri"/>
              </a:rPr>
              <a:t>"ArrayList deve ser usado onde mais operações de pesquisa são necessárias, e LinkedList deve ser usado onde mais operações de inserção e exclusão são necessárias."</a:t>
            </a:r>
            <a:endParaRPr sz="900">
              <a:solidFill>
                <a:srgbClr val="073763"/>
              </a:solidFill>
              <a:highlight>
                <a:srgbClr val="F8F9FA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655" y="1484550"/>
            <a:ext cx="3550644" cy="21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"/>
          <p:cNvSpPr txBox="1"/>
          <p:nvPr/>
        </p:nvSpPr>
        <p:spPr>
          <a:xfrm>
            <a:off x="6114975" y="3592763"/>
            <a:ext cx="188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deviniciative.wordpress.com</a:t>
            </a:r>
            <a:endParaRPr sz="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212950"/>
            <a:ext cx="4643525" cy="2008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/>
          <p:nvPr/>
        </p:nvSpPr>
        <p:spPr>
          <a:xfrm>
            <a:off x="6307150" y="2571750"/>
            <a:ext cx="600900" cy="518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5410825" y="2571750"/>
            <a:ext cx="600900" cy="5184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7203475" y="2571750"/>
            <a:ext cx="600900" cy="5184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cb02b98ebe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cb02b98ebe_1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cb02b98ebe_1_0"/>
          <p:cNvSpPr txBox="1"/>
          <p:nvPr>
            <p:ph idx="1" type="subTitle"/>
          </p:nvPr>
        </p:nvSpPr>
        <p:spPr>
          <a:xfrm>
            <a:off x="374725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Exercícios Propostos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cb02b98ebe_1_0"/>
          <p:cNvSpPr txBox="1"/>
          <p:nvPr/>
        </p:nvSpPr>
        <p:spPr>
          <a:xfrm>
            <a:off x="333000" y="11799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Faça um programa que receba a temperatura média dos 6 primeiros meses do ano e armazene-as em uma lista.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Após isto, calcule a média semestral das temperaturas e mostre todas as temperaturas acima desta média, e em que mês elas ocorreram (mostrar o mês por extenso: 1 – Janeiro, 2 – Fevereiro e etc).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gcb02b98ebe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cb02b98ebe_1_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cb02b98ebe_1_7"/>
          <p:cNvSpPr txBox="1"/>
          <p:nvPr>
            <p:ph idx="1" type="subTitle"/>
          </p:nvPr>
        </p:nvSpPr>
        <p:spPr>
          <a:xfrm>
            <a:off x="374725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Exercícios Propostos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gcb02b98ebe_1_7"/>
          <p:cNvSpPr txBox="1"/>
          <p:nvPr/>
        </p:nvSpPr>
        <p:spPr>
          <a:xfrm>
            <a:off x="396025" y="800001"/>
            <a:ext cx="84780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Utilizando listas, faça um programa que faça 5 perguntas para uma pessoa sobre um crime. As perguntas são: 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"Telefonou para a vítima?"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"Esteve no local do crime?"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"Mora perto da vítima?"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"Devia para a vítima?"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"Já trabalhou com a vítima?" 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a pessoa responder positivamente a 2 questões ela deve ser classificada como "Suspeita", entre 3 e 4 como "Cúmplice" e 5 como "Assassina". Caso contrário, ela será classificado como "Inocente". 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02b98ebe_1_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REDES SOCIAIS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0" name="Google Shape;90;gcb02b98ebe_1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cb02b98ebe_1_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cb02b98ebe_1_1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gcb02b98ebe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25" y="2135225"/>
            <a:ext cx="489251" cy="48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cb02b98ebe_1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32350" y="1486225"/>
            <a:ext cx="461600" cy="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cb02b98ebe_1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000" y="2811876"/>
            <a:ext cx="406300" cy="4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cb02b98ebe_1_14"/>
          <p:cNvSpPr txBox="1"/>
          <p:nvPr/>
        </p:nvSpPr>
        <p:spPr>
          <a:xfrm>
            <a:off x="1227425" y="2710325"/>
            <a:ext cx="532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https://www.instagram.com/camimi_la</a:t>
            </a:r>
            <a:endParaRPr sz="24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cb02b98ebe_1_14"/>
          <p:cNvSpPr txBox="1"/>
          <p:nvPr/>
        </p:nvSpPr>
        <p:spPr>
          <a:xfrm>
            <a:off x="1227425" y="1495300"/>
            <a:ext cx="728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https://github.com/cami-la/curso-dio-intro-collections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cb02b98ebe_1_14"/>
          <p:cNvSpPr txBox="1"/>
          <p:nvPr/>
        </p:nvSpPr>
        <p:spPr>
          <a:xfrm>
            <a:off x="1227425" y="2135225"/>
            <a:ext cx="504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https://www.linkedin.com/in/cami-la/</a:t>
            </a:r>
            <a:endParaRPr sz="24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b02b98ebe_1_2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cb02b98ebe_1_2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gcb02b98ebe_1_2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cb02b98ebe_1_2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cb02b98ebe_1_27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b02b98ebe_1_2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cb02b98ebe_1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cb02b98ebe_1_2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cb02b98ebe_1_27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cb02b98ebe_1_27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gcb02b98ebe_1_27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