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aQa3Gl7avGeJuYqPovtsIOyr/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652d42c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c652d42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652d42c90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652d42c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fc8e7f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cafc8e7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fc8e7fe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cafc8e7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fc8e7fe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cafc8e7f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afc8e7fe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cafc8e7f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52d42c90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c652d42c9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52d42c9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c652d42c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github.com/cami-la/curso-dio-intro-collections/tree/master/src/br/com/dio/collection/map/paraSaberMa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hyperlink" Target="https://www.linkedin.com/in/cami-la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s://www.instagram.com/camimi_la" TargetMode="External"/><Relationship Id="rId8" Type="http://schemas.openxmlformats.org/officeDocument/2006/relationships/hyperlink" Target="https://github.com/cami-la/curso-dio-intro-collec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 txBox="1"/>
          <p:nvPr/>
        </p:nvSpPr>
        <p:spPr>
          <a:xfrm>
            <a:off x="465750" y="1571561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de Pares: </a:t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</a:t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19"/>
          <p:cNvSpPr txBox="1"/>
          <p:nvPr/>
        </p:nvSpPr>
        <p:spPr>
          <a:xfrm>
            <a:off x="465752" y="327686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652d42c90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c652d42c9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c652d42c90_0_0"/>
          <p:cNvSpPr txBox="1"/>
          <p:nvPr>
            <p:ph idx="1" type="subTitle"/>
          </p:nvPr>
        </p:nvSpPr>
        <p:spPr>
          <a:xfrm>
            <a:off x="407250" y="990425"/>
            <a:ext cx="85578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 características da interface Map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omo e quando utilizar HashMap, LinkedHashMap, TreeMap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os principais métodos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c652d42c9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52d42c90_0_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java.util.Map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c652d42c90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c652d42c90_0_93"/>
          <p:cNvSpPr txBox="1"/>
          <p:nvPr>
            <p:ph idx="1" type="subTitle"/>
          </p:nvPr>
        </p:nvSpPr>
        <p:spPr>
          <a:xfrm>
            <a:off x="311700" y="494200"/>
            <a:ext cx="84075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Elementos únicos (key) para cada valor (value)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c652d42c90_0_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652d42c90_0_93"/>
          <p:cNvSpPr txBox="1"/>
          <p:nvPr/>
        </p:nvSpPr>
        <p:spPr>
          <a:xfrm>
            <a:off x="2137138" y="4755300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docow.com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c652d42c90_0_93"/>
          <p:cNvPicPr preferRelativeResize="0"/>
          <p:nvPr/>
        </p:nvPicPr>
        <p:blipFill rotWithShape="1">
          <a:blip r:embed="rId4">
            <a:alphaModFix/>
          </a:blip>
          <a:srcRect b="0" l="25816" r="18326" t="21513"/>
          <a:stretch/>
        </p:blipFill>
        <p:spPr>
          <a:xfrm>
            <a:off x="5955538" y="1458625"/>
            <a:ext cx="2816525" cy="22262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c652d42c90_0_93"/>
          <p:cNvSpPr txBox="1"/>
          <p:nvPr/>
        </p:nvSpPr>
        <p:spPr>
          <a:xfrm>
            <a:off x="6421788" y="3551713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dzone.com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c652d42c90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875" y="1384775"/>
            <a:ext cx="4058576" cy="34294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c652d42c90_0_93"/>
          <p:cNvSpPr/>
          <p:nvPr/>
        </p:nvSpPr>
        <p:spPr>
          <a:xfrm>
            <a:off x="7935900" y="3051225"/>
            <a:ext cx="690000" cy="675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c652d42c90_0_93"/>
          <p:cNvSpPr/>
          <p:nvPr/>
        </p:nvSpPr>
        <p:spPr>
          <a:xfrm>
            <a:off x="5955550" y="2452400"/>
            <a:ext cx="779400" cy="545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c652d42c90_0_93"/>
          <p:cNvSpPr/>
          <p:nvPr/>
        </p:nvSpPr>
        <p:spPr>
          <a:xfrm>
            <a:off x="6909050" y="2406500"/>
            <a:ext cx="779400" cy="5913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652d42c90_0_93"/>
          <p:cNvSpPr/>
          <p:nvPr/>
        </p:nvSpPr>
        <p:spPr>
          <a:xfrm>
            <a:off x="6909050" y="3093525"/>
            <a:ext cx="823800" cy="5913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afc8e7f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afc8e7fee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cafc8e7fee_0_0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cafc8e7fee_0_0"/>
          <p:cNvSpPr txBox="1"/>
          <p:nvPr/>
        </p:nvSpPr>
        <p:spPr>
          <a:xfrm>
            <a:off x="333000" y="7452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Dada a população estimada de alguns estados do NE brasileiro, faça: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Estado = PE - População = 9.616.621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Estado = AL - População = 3.351.543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Estado = CE - População = 9.187.103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Estado = RN - População = 3.534.265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Crie um dicionário e relacione os estados e suas populações;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Substitua a população do estado do RN por 3.534.165;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Confira se o estado PB está no dicionário, caso não adicione: PB - 4.039.277;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a população PE;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cafc8e7fe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cafc8e7fee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cafc8e7fee_0_7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gcafc8e7fee_0_7"/>
          <p:cNvSpPr txBox="1"/>
          <p:nvPr/>
        </p:nvSpPr>
        <p:spPr>
          <a:xfrm>
            <a:off x="333000" y="8661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todos os estados e suas populações na ordem que foi informado;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os estados e suas populações em ordem alfabética;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o estado com o menor população e sua quantidade;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o estado com a maior população e sua quantidade;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a soma da população desses estados;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Exiba a média da população deste dicionário de estados;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Remova os estados com a população menor que 4.000.000;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Apague o dicionário de estados;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Confira se o dicionário está vazio.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cafc8e7fe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cafc8e7fee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cafc8e7fee_0_14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cafc8e7fee_0_14"/>
          <p:cNvSpPr txBox="1"/>
          <p:nvPr/>
        </p:nvSpPr>
        <p:spPr>
          <a:xfrm>
            <a:off x="417325" y="1246025"/>
            <a:ext cx="8478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Faça um programa que simule um lançamento de dados.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Lance o dado 100 vezes e armazene.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86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Depois, mostre quantas vezes cada valor foi inserido.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cafc8e7fe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cafc8e7fee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cafc8e7fee_0_21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cafc8e7fee_0_21"/>
          <p:cNvSpPr txBox="1"/>
          <p:nvPr/>
        </p:nvSpPr>
        <p:spPr>
          <a:xfrm>
            <a:off x="417325" y="1246025"/>
            <a:ext cx="8478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Exemplos de Ordenação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key (Objeto) + value (Set Objetos)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key(Objeto) + value (Objeto)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52d42c90_0_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gc652d42c90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c652d42c90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52d42c90_0_4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c652d42c90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c652d42c90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c652d42c90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c652d42c90_0_40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c652d42c90_0_40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652d42c90_0_40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52d42c90_0_5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c652d42c90_0_5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c652d42c90_0_5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c652d42c90_0_5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c652d42c90_0_5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c652d42c90_0_5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c652d42c90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c652d42c90_0_5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c652d42c90_0_53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c652d42c90_0_53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gc652d42c90_0_53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