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izYa55EGH83WwV5SwkYUH40CYS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CenturyGothic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c6f719ead1_2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c6f719ead1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6f719ead1_2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c6f719ead1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c6f719ead1_2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c6f719ead1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0428b02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cb0428b0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b0428b02e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cb0428b0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76c2e57a8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c76c2e57a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719ead1_2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c6f719ead1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hyperlink" Target="https://www.linkedin.com/in/cami-la/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hyperlink" Target="https://www.instagram.com/camimi_la" TargetMode="External"/><Relationship Id="rId8" Type="http://schemas.openxmlformats.org/officeDocument/2006/relationships/hyperlink" Target="https://github.com/cami-la/curso-dio-intro-collec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c6f719ead1_2_11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c6f719ead1_2_11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gc6f719ead1_2_11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c6f719ead1_2_11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c6f719ead1_2_117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c6f719ead1_2_11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c6f719ead1_2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c6f719ead1_2_11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c6f719ead1_2_117"/>
          <p:cNvSpPr txBox="1"/>
          <p:nvPr/>
        </p:nvSpPr>
        <p:spPr>
          <a:xfrm>
            <a:off x="465750" y="1571561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br>
              <a:rPr lang="en-US"/>
            </a:br>
            <a:r>
              <a:rPr b="1" lang="en-US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Coleções Singulares: Set 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gc6f719ead1_2_117"/>
          <p:cNvSpPr txBox="1"/>
          <p:nvPr/>
        </p:nvSpPr>
        <p:spPr>
          <a:xfrm>
            <a:off x="563402" y="3276879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Collections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c6f719ead1_2_13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gc6f719ead1_2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c6f719ead1_2_130"/>
          <p:cNvSpPr txBox="1"/>
          <p:nvPr>
            <p:ph idx="1" type="subTitle"/>
          </p:nvPr>
        </p:nvSpPr>
        <p:spPr>
          <a:xfrm>
            <a:off x="264000" y="1349400"/>
            <a:ext cx="88323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 características da interface Set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omo e quando utilizar HashSet, Linked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HashSet e TreeSet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 os principais métodos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gc6f719ead1_2_1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719ead1_2_13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java.util.Set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" name="Google Shape;58;gc6f719ead1_2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c6f719ead1_2_137"/>
          <p:cNvSpPr txBox="1"/>
          <p:nvPr>
            <p:ph idx="1" type="subTitle"/>
          </p:nvPr>
        </p:nvSpPr>
        <p:spPr>
          <a:xfrm>
            <a:off x="266200" y="305700"/>
            <a:ext cx="80145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Calibri"/>
              <a:buChar char="●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 permite elementos duplicados 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Calibri"/>
              <a:buChar char="●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 possui índice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c6f719ead1_2_13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c6f719ead1_2_137"/>
          <p:cNvSpPr txBox="1"/>
          <p:nvPr/>
        </p:nvSpPr>
        <p:spPr>
          <a:xfrm>
            <a:off x="6958925" y="3664875"/>
            <a:ext cx="158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iq.opengenus.org</a:t>
            </a:r>
            <a:endParaRPr sz="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c6f719ead1_2_137"/>
          <p:cNvSpPr txBox="1"/>
          <p:nvPr/>
        </p:nvSpPr>
        <p:spPr>
          <a:xfrm>
            <a:off x="1877650" y="4500750"/>
            <a:ext cx="194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Fonte: krishnabankar.medium.com</a:t>
            </a:r>
            <a:endParaRPr sz="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gc6f719ead1_2_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01" y="1915525"/>
            <a:ext cx="4888648" cy="25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c6f719ead1_2_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5575" y="648500"/>
            <a:ext cx="2718350" cy="30163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c6f719ead1_2_137"/>
          <p:cNvSpPr/>
          <p:nvPr/>
        </p:nvSpPr>
        <p:spPr>
          <a:xfrm>
            <a:off x="7543600" y="3272875"/>
            <a:ext cx="577500" cy="5184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c6f719ead1_2_137"/>
          <p:cNvSpPr/>
          <p:nvPr/>
        </p:nvSpPr>
        <p:spPr>
          <a:xfrm>
            <a:off x="6369625" y="2129850"/>
            <a:ext cx="660000" cy="5913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c6f719ead1_2_137"/>
          <p:cNvSpPr/>
          <p:nvPr/>
        </p:nvSpPr>
        <p:spPr>
          <a:xfrm>
            <a:off x="6271775" y="2671500"/>
            <a:ext cx="828600" cy="6258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gcb0428b02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cb0428b02e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cb0428b02e_0_0"/>
          <p:cNvSpPr txBox="1"/>
          <p:nvPr>
            <p:ph idx="1" type="subTitle"/>
          </p:nvPr>
        </p:nvSpPr>
        <p:spPr>
          <a:xfrm>
            <a:off x="374725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Exercícios Propostos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gcb0428b02e_0_0"/>
          <p:cNvSpPr txBox="1"/>
          <p:nvPr/>
        </p:nvSpPr>
        <p:spPr>
          <a:xfrm>
            <a:off x="311700" y="880402"/>
            <a:ext cx="8478000" cy="4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Crie um conjunto contendo as cores do arco-íris e: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lphaU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Exiba todas as cores uma abaixo da outra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lphaU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quantidade de cores que o arco-íris tem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lphaU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Exiba as cores em ordem alfabética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lphaU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Exiba as cores na ordem inversa da que foi informada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lphaU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Exiba todas as cores que começam com a letra ”v”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lphaU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Remova todas as cores que não começam com a letra “v”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lphaU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Limpe o conjunto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lphaU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Confira se o conjunto está vazio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gcb0428b02e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cb0428b02e_0_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cb0428b02e_0_7"/>
          <p:cNvSpPr txBox="1"/>
          <p:nvPr>
            <p:ph idx="1" type="subTitle"/>
          </p:nvPr>
        </p:nvSpPr>
        <p:spPr>
          <a:xfrm>
            <a:off x="374725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Exercícios Propostos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gcb0428b02e_0_7"/>
          <p:cNvSpPr txBox="1"/>
          <p:nvPr/>
        </p:nvSpPr>
        <p:spPr>
          <a:xfrm>
            <a:off x="396025" y="717225"/>
            <a:ext cx="84780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Crie uma classe LinguagemFavorita que possua os atributos nome, anoDeCriacao e ide. Em seguida, crie um conjunto com 3 linguagens e faça um programa que ordene esse conjunto por: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lphaU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Ordem de Inserção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lphaU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Ordem Natural (nome)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lphaU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IDE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lphaU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Ano de criação e nome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lphaU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Nome, ano de criacao e IDE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286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Ao final, exiba as linguagens no console, um abaixo da outra.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76c2e57a8_0_3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SOCIAIS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gc76c2e57a8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c76c2e57a8_0_3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c76c2e57a8_0_37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gc76c2e57a8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25" y="2135225"/>
            <a:ext cx="489251" cy="48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c76c2e57a8_0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32350" y="1486225"/>
            <a:ext cx="461600" cy="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c76c2e57a8_0_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000" y="2811876"/>
            <a:ext cx="406300" cy="4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c76c2e57a8_0_37"/>
          <p:cNvSpPr txBox="1"/>
          <p:nvPr/>
        </p:nvSpPr>
        <p:spPr>
          <a:xfrm>
            <a:off x="1227425" y="2710325"/>
            <a:ext cx="532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https://www.instagram.com/camimi_la</a:t>
            </a:r>
            <a:endParaRPr sz="24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c76c2e57a8_0_37"/>
          <p:cNvSpPr txBox="1"/>
          <p:nvPr/>
        </p:nvSpPr>
        <p:spPr>
          <a:xfrm>
            <a:off x="1227425" y="1495300"/>
            <a:ext cx="728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https://github.com/cami-la/curso-dio-intro-collections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c76c2e57a8_0_37"/>
          <p:cNvSpPr txBox="1"/>
          <p:nvPr/>
        </p:nvSpPr>
        <p:spPr>
          <a:xfrm>
            <a:off x="1227425" y="2135225"/>
            <a:ext cx="504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https://www.linkedin.com/in/cami-la/</a:t>
            </a:r>
            <a:endParaRPr sz="24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19ead1_2_17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c6f719ead1_2_17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c6f719ead1_2_17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gc6f719ead1_2_17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c6f719ead1_2_176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c6f719ead1_2_17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gc6f719ead1_2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c6f719ead1_2_17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c6f719ead1_2_176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c6f719ead1_2_176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gc6f719ead1_2_176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