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>
      <p:cViewPr>
        <p:scale>
          <a:sx n="125" d="100"/>
          <a:sy n="125" d="100"/>
        </p:scale>
        <p:origin x="22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93303-33E2-D2E4-3D99-6E5902550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885E39-96B5-C786-17FC-F22F2529C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FD3B80-B5B5-CAAD-4C6C-19380AB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E84C48-B66B-67DA-DC60-02A54A9E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7DD76-1D55-EAD9-02A2-6531005F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38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99E37-42D0-8072-8873-EFF78F5C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922282-7230-A87E-6DBF-685BA32B6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4E1A0-501C-BBB8-ACF8-7719A1BD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41901-5BA2-ABD0-A29C-F57C426E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9DED5-EBBB-5930-4C5D-BC162011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1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1F91B-A63F-9BBA-2121-1C7DA9334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DA0F76-0AA3-2CBE-BF68-3D1CE6428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65D11A-4244-E5E1-37D1-F81B7304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713AAC-D870-7B56-1417-DBDD01C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6B4BE6-2199-235D-A665-659FA594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872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53E4D-91BB-BD3D-AFBB-EB5AE648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27E43-3F85-CEC4-131E-2D941192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56F1F-133A-92A4-5A47-611BBF05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DE81B4-A7B2-F131-483D-CD5029E7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D28C22-D790-DA99-1A68-97D1ABD7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27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E0FEA-8E0A-DC2F-5653-C66324A1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DE06FB-FBFE-C562-22A7-478D2132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1C3BFA-DA4D-3809-3FB5-E3B3335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8D022B-9F2A-A37B-C0E9-1FCF7C56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978DC5-0DBB-1509-A518-BABC5694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2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B4164-B00F-8EAB-81D8-BC57A212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33D47D-CB78-16FB-584A-6BB09325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2C19E7-44CA-A16E-D15A-BBFD0049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EB97B0-F4DD-4BB5-2B67-D211FF9C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0C6F71-5E44-DDFD-8E10-39A1E00F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6D3126-F6FB-0A79-0535-D7DDA2F4D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0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FBE32-9AB6-3BF7-76AF-D5F575EE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E62480-5454-1A1D-37B5-B2778D9A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F3B1EF-5E7F-F507-95D6-FBDE060C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6D018C-DD90-9E5A-D3BF-1DE85962B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1E36CB-C055-A700-0D85-DAAF52C4E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CCDD5B-8696-8311-D597-4C899BCE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232353-C734-CC64-50A9-4C136384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4718540-64F2-1819-96BB-0C1403F4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515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DF65D-0692-D364-A925-407A2325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07BB16E-56BB-919A-DCD0-D045E308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AAFF43-B70F-5259-A795-6CC612B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6BA69E-5213-C7CE-75BB-CFDA7D29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77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4A1C49-219F-D6BD-305E-1B4495CD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0BF9F-06B0-861F-9471-498928BE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B613C3-041F-84D3-BA3D-B951776A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98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7CA7A-11EA-9992-14B1-E85AAC9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86AD9-BD98-1819-4A37-0676ADFB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1FE629-4469-5D8E-988F-0FC8C553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57E51A-59B6-F1C3-FF83-A0F3DF6F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8C64B5-1F93-8B31-BEEA-AFB074D4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7482BC-3FEE-7766-E11D-D66B4E59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3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1D8DB-E1E6-CDD0-71B1-7435C05A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17B8DF-2B59-94E4-42D1-682E47250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9DD25B-A827-DE36-BBAA-909F74B46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797CD5-DF9F-3B90-46F8-4D90DBD3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92369D-4EE6-C122-7EFF-69A436BD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ACEEBF-78E3-49A3-856B-430B6A7A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246154-BDD2-FC1F-C854-1CB3C7CE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9D41D7-0E50-197D-64BD-5323425AE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77F8CF-5EF6-9EB3-9149-729D6E540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17B60-F55A-4E93-ABC7-24462C26114F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34113-ABA1-FF54-3679-E1291CB20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DE30A-560D-F04F-DE09-DC2CBAFC9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DE998-BFAD-4D9E-A033-D05835AD8F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11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9" Type="http://schemas.openxmlformats.org/officeDocument/2006/relationships/image" Target="../media/image38.jpg"/><Relationship Id="rId21" Type="http://schemas.openxmlformats.org/officeDocument/2006/relationships/image" Target="../media/image20.jpg"/><Relationship Id="rId34" Type="http://schemas.openxmlformats.org/officeDocument/2006/relationships/image" Target="../media/image33.jpg"/><Relationship Id="rId42" Type="http://schemas.openxmlformats.org/officeDocument/2006/relationships/image" Target="../media/image41.jpg"/><Relationship Id="rId47" Type="http://schemas.openxmlformats.org/officeDocument/2006/relationships/image" Target="../media/image46.jpg"/><Relationship Id="rId50" Type="http://schemas.openxmlformats.org/officeDocument/2006/relationships/image" Target="../media/image49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29" Type="http://schemas.openxmlformats.org/officeDocument/2006/relationships/image" Target="../media/image28.jpg"/><Relationship Id="rId11" Type="http://schemas.openxmlformats.org/officeDocument/2006/relationships/image" Target="../media/image10.jpg"/><Relationship Id="rId24" Type="http://schemas.openxmlformats.org/officeDocument/2006/relationships/image" Target="../media/image23.jpg"/><Relationship Id="rId32" Type="http://schemas.openxmlformats.org/officeDocument/2006/relationships/image" Target="../media/image31.jpg"/><Relationship Id="rId37" Type="http://schemas.openxmlformats.org/officeDocument/2006/relationships/image" Target="../media/image36.jpg"/><Relationship Id="rId40" Type="http://schemas.openxmlformats.org/officeDocument/2006/relationships/image" Target="../media/image39.jpg"/><Relationship Id="rId45" Type="http://schemas.openxmlformats.org/officeDocument/2006/relationships/image" Target="../media/image44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23" Type="http://schemas.openxmlformats.org/officeDocument/2006/relationships/image" Target="../media/image22.jpg"/><Relationship Id="rId28" Type="http://schemas.openxmlformats.org/officeDocument/2006/relationships/image" Target="../media/image27.jpg"/><Relationship Id="rId36" Type="http://schemas.openxmlformats.org/officeDocument/2006/relationships/image" Target="../media/image35.jpg"/><Relationship Id="rId49" Type="http://schemas.openxmlformats.org/officeDocument/2006/relationships/image" Target="../media/image48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31" Type="http://schemas.openxmlformats.org/officeDocument/2006/relationships/image" Target="../media/image30.jpg"/><Relationship Id="rId44" Type="http://schemas.openxmlformats.org/officeDocument/2006/relationships/image" Target="../media/image43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Relationship Id="rId22" Type="http://schemas.openxmlformats.org/officeDocument/2006/relationships/image" Target="../media/image21.jpg"/><Relationship Id="rId27" Type="http://schemas.openxmlformats.org/officeDocument/2006/relationships/image" Target="../media/image26.jpg"/><Relationship Id="rId30" Type="http://schemas.openxmlformats.org/officeDocument/2006/relationships/image" Target="../media/image29.jpg"/><Relationship Id="rId35" Type="http://schemas.openxmlformats.org/officeDocument/2006/relationships/image" Target="../media/image34.jpg"/><Relationship Id="rId43" Type="http://schemas.openxmlformats.org/officeDocument/2006/relationships/image" Target="../media/image42.jpg"/><Relationship Id="rId48" Type="http://schemas.openxmlformats.org/officeDocument/2006/relationships/image" Target="../media/image47.jpg"/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33" Type="http://schemas.openxmlformats.org/officeDocument/2006/relationships/image" Target="../media/image32.jpg"/><Relationship Id="rId38" Type="http://schemas.openxmlformats.org/officeDocument/2006/relationships/image" Target="../media/image37.jpg"/><Relationship Id="rId46" Type="http://schemas.openxmlformats.org/officeDocument/2006/relationships/image" Target="../media/image45.jpg"/><Relationship Id="rId20" Type="http://schemas.openxmlformats.org/officeDocument/2006/relationships/image" Target="../media/image19.jpg"/><Relationship Id="rId41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8AE3479F-01BF-199B-E8BD-35C5F9AE768B}"/>
              </a:ext>
            </a:extLst>
          </p:cNvPr>
          <p:cNvGrpSpPr/>
          <p:nvPr/>
        </p:nvGrpSpPr>
        <p:grpSpPr>
          <a:xfrm>
            <a:off x="273049" y="149305"/>
            <a:ext cx="11645902" cy="6559389"/>
            <a:chOff x="139698" y="187324"/>
            <a:chExt cx="11056514" cy="6227425"/>
          </a:xfrm>
        </p:grpSpPr>
        <p:pic>
          <p:nvPicPr>
            <p:cNvPr id="5" name="Imagem 4" descr="Reflexo de pessoa em frente a espelho&#10;&#10;O conteúdo gerado por IA pode estar incorreto.">
              <a:extLst>
                <a:ext uri="{FF2B5EF4-FFF2-40B4-BE49-F238E27FC236}">
                  <a16:creationId xmlns:a16="http://schemas.microsoft.com/office/drawing/2014/main" id="{0E05DEC4-6536-102A-3F5B-A650B57A5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9947" y="5454318"/>
              <a:ext cx="1114098" cy="960429"/>
            </a:xfrm>
            <a:prstGeom prst="rect">
              <a:avLst/>
            </a:prstGeom>
          </p:spPr>
        </p:pic>
        <p:pic>
          <p:nvPicPr>
            <p:cNvPr id="7" name="Imagem 6" descr="Roda de veículo&#10;&#10;O conteúdo gerado por IA pode estar incorreto.">
              <a:extLst>
                <a:ext uri="{FF2B5EF4-FFF2-40B4-BE49-F238E27FC236}">
                  <a16:creationId xmlns:a16="http://schemas.microsoft.com/office/drawing/2014/main" id="{C062CC2A-E15B-AF0A-B533-64FF20533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9864" y="5454319"/>
              <a:ext cx="1114098" cy="960429"/>
            </a:xfrm>
            <a:prstGeom prst="rect">
              <a:avLst/>
            </a:prstGeom>
          </p:spPr>
        </p:pic>
        <p:pic>
          <p:nvPicPr>
            <p:cNvPr id="9" name="Imagem 8" descr="Interface gráfica do usuário&#10;&#10;O conteúdo gerado por IA pode estar incorreto.">
              <a:extLst>
                <a:ext uri="{FF2B5EF4-FFF2-40B4-BE49-F238E27FC236}">
                  <a16:creationId xmlns:a16="http://schemas.microsoft.com/office/drawing/2014/main" id="{D970FAB6-A600-76AF-1A08-3D2A35FD9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9781" y="5426601"/>
              <a:ext cx="1114098" cy="960429"/>
            </a:xfrm>
            <a:prstGeom prst="rect">
              <a:avLst/>
            </a:prstGeom>
          </p:spPr>
        </p:pic>
        <p:pic>
          <p:nvPicPr>
            <p:cNvPr id="11" name="Imagem 10" descr="Uma imagem contendo Interface gráfica do usuário&#10;&#10;O conteúdo gerado por IA pode estar incorreto.">
              <a:extLst>
                <a:ext uri="{FF2B5EF4-FFF2-40B4-BE49-F238E27FC236}">
                  <a16:creationId xmlns:a16="http://schemas.microsoft.com/office/drawing/2014/main" id="{045F0FE2-16D9-C1EF-4B19-A1504FFE8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98" y="5454320"/>
              <a:ext cx="1114098" cy="960429"/>
            </a:xfrm>
            <a:prstGeom prst="rect">
              <a:avLst/>
            </a:prstGeom>
          </p:spPr>
        </p:pic>
        <p:pic>
          <p:nvPicPr>
            <p:cNvPr id="13" name="Imagem 12" descr="Reflexo de espelho retrovisor&#10;&#10;O conteúdo gerado por IA pode estar incorreto.">
              <a:extLst>
                <a:ext uri="{FF2B5EF4-FFF2-40B4-BE49-F238E27FC236}">
                  <a16:creationId xmlns:a16="http://schemas.microsoft.com/office/drawing/2014/main" id="{A028086F-69B9-A356-6AD4-6FDE6B37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114" y="4386307"/>
              <a:ext cx="1114098" cy="960429"/>
            </a:xfrm>
            <a:prstGeom prst="rect">
              <a:avLst/>
            </a:prstGeom>
          </p:spPr>
        </p:pic>
        <p:pic>
          <p:nvPicPr>
            <p:cNvPr id="15" name="Imagem 14" descr="Reflexo de espelho retrovisor&#10;&#10;O conteúdo gerado por IA pode estar incorreto.">
              <a:extLst>
                <a:ext uri="{FF2B5EF4-FFF2-40B4-BE49-F238E27FC236}">
                  <a16:creationId xmlns:a16="http://schemas.microsoft.com/office/drawing/2014/main" id="{6000A85C-63BB-55B8-0637-46C99345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114" y="3326638"/>
              <a:ext cx="1114098" cy="960429"/>
            </a:xfrm>
            <a:prstGeom prst="rect">
              <a:avLst/>
            </a:prstGeom>
          </p:spPr>
        </p:pic>
        <p:pic>
          <p:nvPicPr>
            <p:cNvPr id="17" name="Imagem 16" descr="Interface gráfica do usuário&#10;&#10;O conteúdo gerado por IA pode estar incorreto.">
              <a:extLst>
                <a:ext uri="{FF2B5EF4-FFF2-40B4-BE49-F238E27FC236}">
                  <a16:creationId xmlns:a16="http://schemas.microsoft.com/office/drawing/2014/main" id="{138243ED-5ECD-6F70-2745-7973A6F77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114" y="2278042"/>
              <a:ext cx="1114098" cy="960429"/>
            </a:xfrm>
            <a:prstGeom prst="rect">
              <a:avLst/>
            </a:prstGeom>
          </p:spPr>
        </p:pic>
        <p:pic>
          <p:nvPicPr>
            <p:cNvPr id="19" name="Imagem 18" descr="Uma imagem contendo mostrando, foto, espelho, placa&#10;&#10;O conteúdo gerado por IA pode estar incorreto.">
              <a:extLst>
                <a:ext uri="{FF2B5EF4-FFF2-40B4-BE49-F238E27FC236}">
                  <a16:creationId xmlns:a16="http://schemas.microsoft.com/office/drawing/2014/main" id="{AEDC8D82-241E-7434-2537-9D9B61556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82114" y="1243796"/>
              <a:ext cx="1114098" cy="960429"/>
            </a:xfrm>
            <a:prstGeom prst="rect">
              <a:avLst/>
            </a:prstGeom>
          </p:spPr>
        </p:pic>
        <p:pic>
          <p:nvPicPr>
            <p:cNvPr id="21" name="Imagem 20" descr="Interface gráfica do usuário&#10;&#10;O conteúdo gerado por IA pode estar incorreto.">
              <a:extLst>
                <a:ext uri="{FF2B5EF4-FFF2-40B4-BE49-F238E27FC236}">
                  <a16:creationId xmlns:a16="http://schemas.microsoft.com/office/drawing/2014/main" id="{B7CFF458-7F5C-59BB-59E0-C454ED64C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1469" y="187324"/>
              <a:ext cx="1114098" cy="960429"/>
            </a:xfrm>
            <a:prstGeom prst="rect">
              <a:avLst/>
            </a:prstGeom>
          </p:spPr>
        </p:pic>
        <p:grpSp>
          <p:nvGrpSpPr>
            <p:cNvPr id="102" name="Agrupar 101">
              <a:extLst>
                <a:ext uri="{FF2B5EF4-FFF2-40B4-BE49-F238E27FC236}">
                  <a16:creationId xmlns:a16="http://schemas.microsoft.com/office/drawing/2014/main" id="{A9A2B9EF-DE85-E264-1F84-9CE7D4BEF5B3}"/>
                </a:ext>
              </a:extLst>
            </p:cNvPr>
            <p:cNvGrpSpPr/>
            <p:nvPr/>
          </p:nvGrpSpPr>
          <p:grpSpPr>
            <a:xfrm>
              <a:off x="139698" y="187324"/>
              <a:ext cx="9842502" cy="5209374"/>
              <a:chOff x="228598" y="200024"/>
              <a:chExt cx="12201544" cy="6457952"/>
            </a:xfrm>
          </p:grpSpPr>
          <p:pic>
            <p:nvPicPr>
              <p:cNvPr id="23" name="Imagem 22" descr="Reflexo de espelho&#10;&#10;O conteúdo gerado por IA pode estar incorreto.">
                <a:extLst>
                  <a:ext uri="{FF2B5EF4-FFF2-40B4-BE49-F238E27FC236}">
                    <a16:creationId xmlns:a16="http://schemas.microsoft.com/office/drawing/2014/main" id="{FC1BEF58-C3DA-82FA-DD31-031AF017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4722" y="200024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25" name="Imagem 24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191E739E-F140-7658-1959-2599D0E05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4753" y="154305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27" name="Imagem 26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12884572-8E75-202D-110B-B2062F2ACD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9018" y="2819394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29" name="Imagem 28" descr="Interface gráfica do usuário&#10;&#10;O conteúdo gerado por IA pode estar incorreto.">
                <a:extLst>
                  <a:ext uri="{FF2B5EF4-FFF2-40B4-BE49-F238E27FC236}">
                    <a16:creationId xmlns:a16="http://schemas.microsoft.com/office/drawing/2014/main" id="{DAD19E1E-FF07-5ABA-D34B-8AFE74DA6C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1416" y="4095734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31" name="Imagem 30" descr="Interface gráfica do usuário&#10;&#10;O conteúdo gerado por IA pode estar incorreto.">
                <a:extLst>
                  <a:ext uri="{FF2B5EF4-FFF2-40B4-BE49-F238E27FC236}">
                    <a16:creationId xmlns:a16="http://schemas.microsoft.com/office/drawing/2014/main" id="{BAA68DD6-A624-6820-5C80-C325261B3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01417" y="5405416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33" name="Imagem 32" descr="Interface gráfica do usuário&#10;&#10;O conteúdo gerado por IA pode estar incorreto.">
                <a:extLst>
                  <a:ext uri="{FF2B5EF4-FFF2-40B4-BE49-F238E27FC236}">
                    <a16:creationId xmlns:a16="http://schemas.microsoft.com/office/drawing/2014/main" id="{AE425A60-89B0-6D98-B6ED-9E4C6C526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2164" y="5410187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35" name="Imagem 34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AD97148B-37AF-3D0E-EC7B-ABD00B01E5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2174" y="4114791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37" name="Imagem 36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D6C4E59A-E5A8-EF42-2AFB-9C8E91F07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2164" y="2819395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39" name="Imagem 38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CF31F1D4-78BB-2736-AADE-544E97322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2164" y="1523999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41" name="Imagem 40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C227EF14-0C48-E06D-EE8D-62D0B1B632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86919" y="200024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43" name="Imagem 42" descr="Interface gráfica do usuário&#10;&#10;O conteúdo gerado por IA pode estar incorreto.">
                <a:extLst>
                  <a:ext uri="{FF2B5EF4-FFF2-40B4-BE49-F238E27FC236}">
                    <a16:creationId xmlns:a16="http://schemas.microsoft.com/office/drawing/2014/main" id="{9A29E40D-1B04-9F1C-604A-D1D9E9020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2911" y="5429224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45" name="Imagem 44" descr="Uma imagem contendo Diagrama&#10;&#10;O conteúdo gerado por IA pode estar incorreto.">
                <a:extLst>
                  <a:ext uri="{FF2B5EF4-FFF2-40B4-BE49-F238E27FC236}">
                    <a16:creationId xmlns:a16="http://schemas.microsoft.com/office/drawing/2014/main" id="{86DAE56F-448A-EE91-3654-6B91DCAF4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2912" y="412431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47" name="Imagem 46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4ACA067B-3023-105E-51EC-8583BAF03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2913" y="2819396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49" name="Imagem 48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F933C28C-3C6F-1104-CE3C-0814E44C39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2913" y="150971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51" name="Imagem 50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09CE235B-E941-7B4F-7BC3-C0D8ACB5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62913" y="200024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53" name="Imagem 52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3F615DCC-CA39-71F6-28B0-85EEB1364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905" y="5443527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55" name="Imagem 54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F44EADC5-3C5C-C6C8-2152-E7A99D381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76999" y="4143368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57" name="Imagem 56" descr="Roda de veículo&#10;&#10;O conteúdo gerado por IA pode estar incorreto.">
                <a:extLst>
                  <a:ext uri="{FF2B5EF4-FFF2-40B4-BE49-F238E27FC236}">
                    <a16:creationId xmlns:a16="http://schemas.microsoft.com/office/drawing/2014/main" id="{C756E3A3-8DB9-707F-DC85-CC88AB29A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906" y="2833687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59" name="Imagem 58" descr="Interface gráfica do usuário&#10;&#10;O conteúdo gerado por IA pode estar incorreto.">
                <a:extLst>
                  <a:ext uri="{FF2B5EF4-FFF2-40B4-BE49-F238E27FC236}">
                    <a16:creationId xmlns:a16="http://schemas.microsoft.com/office/drawing/2014/main" id="{6AD11307-D635-299E-3E95-F629D360A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43662" y="1523999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61" name="Imagem 60" descr="Interface gráfica do usuário&#10;&#10;O conteúdo gerado por IA pode estar incorreto.">
                <a:extLst>
                  <a:ext uri="{FF2B5EF4-FFF2-40B4-BE49-F238E27FC236}">
                    <a16:creationId xmlns:a16="http://schemas.microsoft.com/office/drawing/2014/main" id="{88A5D035-F909-FEC6-849F-0EEE4AC07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907" y="200024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63" name="Imagem 62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321B4126-1B2E-1421-C824-518D85EF3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4895" y="5467352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65" name="Imagem 64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9F8FC99B-93BE-D702-16F0-3DC2A299B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4900" y="4171942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67" name="Imagem 66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E25FDECA-B99A-899F-2687-94BF1CF87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4900" y="2838449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69" name="Imagem 68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100A1C9E-39F2-8DFF-D56A-3CBC1C8AD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9663" y="1509711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71" name="Imagem 70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24713C40-3B7E-A891-0E2D-F6A9CA722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4901" y="200025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73" name="Imagem 72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5C400539-AE6D-4F7F-F40D-5A5EC3520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796" y="5443528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75" name="Imagem 74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E0A8B114-891E-35DD-0DB7-8D8876248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1" y="4143369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77" name="Imagem 76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878694F0-CA69-A44F-B169-DF39654F0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1" y="284321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79" name="Imagem 78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5DFD696B-D371-F17E-649D-87E2ABE89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1" y="1523999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81" name="Imagem 80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AFDF0138-1914-201A-E609-9E526A9BC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1" y="200026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83" name="Imagem 82" descr="Reflexo de pessoa em frente a espelho&#10;&#10;O conteúdo gerado por IA pode estar incorreto.">
                <a:extLst>
                  <a:ext uri="{FF2B5EF4-FFF2-40B4-BE49-F238E27FC236}">
                    <a16:creationId xmlns:a16="http://schemas.microsoft.com/office/drawing/2014/main" id="{5EB5D92E-C795-AAAE-C6B4-081F2FCF70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697" y="5443536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85" name="Imagem 84" descr="Diagrama&#10;&#10;O conteúdo gerado por IA pode estar incorreto.">
                <a:extLst>
                  <a:ext uri="{FF2B5EF4-FFF2-40B4-BE49-F238E27FC236}">
                    <a16:creationId xmlns:a16="http://schemas.microsoft.com/office/drawing/2014/main" id="{13C09D3C-F5C8-C093-1AE9-A78EFC9762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698" y="414337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87" name="Imagem 86" descr="Diagrama&#10;&#10;O conteúdo gerado por IA pode estar incorreto.">
                <a:extLst>
                  <a:ext uri="{FF2B5EF4-FFF2-40B4-BE49-F238E27FC236}">
                    <a16:creationId xmlns:a16="http://schemas.microsoft.com/office/drawing/2014/main" id="{0D1ED8B4-7D31-304A-EB99-B7351183A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699" y="284321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89" name="Imagem 88" descr="Uma imagem contendo Diagrama&#10;&#10;O conteúdo gerado por IA pode estar incorreto.">
                <a:extLst>
                  <a:ext uri="{FF2B5EF4-FFF2-40B4-BE49-F238E27FC236}">
                    <a16:creationId xmlns:a16="http://schemas.microsoft.com/office/drawing/2014/main" id="{E67EC728-A4D7-AAE3-4A7B-0EA3083D3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700" y="154305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91" name="Imagem 90" descr="Diagrama&#10;&#10;O conteúdo gerado por IA pode estar incorreto.">
                <a:extLst>
                  <a:ext uri="{FF2B5EF4-FFF2-40B4-BE49-F238E27FC236}">
                    <a16:creationId xmlns:a16="http://schemas.microsoft.com/office/drawing/2014/main" id="{DA55B51D-C934-21A9-4C1F-884E01925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98" y="5443536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93" name="Imagem 92" descr="Uma imagem contendo Diagrama&#10;&#10;O conteúdo gerado por IA pode estar incorreto.">
                <a:extLst>
                  <a:ext uri="{FF2B5EF4-FFF2-40B4-BE49-F238E27FC236}">
                    <a16:creationId xmlns:a16="http://schemas.microsoft.com/office/drawing/2014/main" id="{B780DC03-1FC1-8636-5B9D-9B1C7EE257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98" y="4157662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95" name="Imagem 94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E0D3CFF6-C386-FD2C-21D4-E0D53DFBB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599" y="2833688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97" name="Imagem 96" descr="Reflexo de espelho retrovisor&#10;&#10;O conteúdo gerado por IA pode estar incorreto.">
                <a:extLst>
                  <a:ext uri="{FF2B5EF4-FFF2-40B4-BE49-F238E27FC236}">
                    <a16:creationId xmlns:a16="http://schemas.microsoft.com/office/drawing/2014/main" id="{F866E1EC-D996-CB37-AD46-CDAE35BB7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0" y="1524000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99" name="Imagem 98" descr="Interface gráfica do usuário&#10;&#10;O conteúdo gerado por IA pode estar incorreto.">
                <a:extLst>
                  <a:ext uri="{FF2B5EF4-FFF2-40B4-BE49-F238E27FC236}">
                    <a16:creationId xmlns:a16="http://schemas.microsoft.com/office/drawing/2014/main" id="{AD5BE42A-0DDB-81FC-08C1-7617DEB75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701" y="200026"/>
                <a:ext cx="1381124" cy="1190624"/>
              </a:xfrm>
              <a:prstGeom prst="rect">
                <a:avLst/>
              </a:prstGeom>
            </p:spPr>
          </p:pic>
          <p:pic>
            <p:nvPicPr>
              <p:cNvPr id="101" name="Imagem 100" descr="Reflexo no espelho de moto&#10;&#10;O conteúdo gerado por IA pode estar incorreto.">
                <a:extLst>
                  <a:ext uri="{FF2B5EF4-FFF2-40B4-BE49-F238E27FC236}">
                    <a16:creationId xmlns:a16="http://schemas.microsoft.com/office/drawing/2014/main" id="{6E509827-9528-CF16-4E64-9553879DA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8601" y="200026"/>
                <a:ext cx="1381124" cy="119062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204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95042C-535A-30D5-E441-6339D7B31F7F}"/>
              </a:ext>
            </a:extLst>
          </p:cNvPr>
          <p:cNvGrpSpPr/>
          <p:nvPr/>
        </p:nvGrpSpPr>
        <p:grpSpPr>
          <a:xfrm>
            <a:off x="914400" y="588922"/>
            <a:ext cx="10097516" cy="5680156"/>
            <a:chOff x="2273300" y="1606550"/>
            <a:chExt cx="7405116" cy="4165600"/>
          </a:xfrm>
        </p:grpSpPr>
        <p:pic>
          <p:nvPicPr>
            <p:cNvPr id="3" name="Imagem 2" descr="Uma imagem contendo Diagrama&#10;&#10;O conteúdo gerado por IA pode estar incorreto.">
              <a:extLst>
                <a:ext uri="{FF2B5EF4-FFF2-40B4-BE49-F238E27FC236}">
                  <a16:creationId xmlns:a16="http://schemas.microsoft.com/office/drawing/2014/main" id="{1BEC08D4-E6DA-CE04-8D01-FF30EF41B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300" y="1606550"/>
              <a:ext cx="2401316" cy="2070100"/>
            </a:xfrm>
            <a:prstGeom prst="rect">
              <a:avLst/>
            </a:prstGeom>
          </p:spPr>
        </p:pic>
        <p:pic>
          <p:nvPicPr>
            <p:cNvPr id="5" name="Imagem 4" descr="Diagrama&#10;&#10;O conteúdo gerado por IA pode estar incorreto.">
              <a:extLst>
                <a:ext uri="{FF2B5EF4-FFF2-40B4-BE49-F238E27FC236}">
                  <a16:creationId xmlns:a16="http://schemas.microsoft.com/office/drawing/2014/main" id="{DBA69A65-FB7F-DCB5-2AB6-657169833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000" y="3702050"/>
              <a:ext cx="2401316" cy="2070100"/>
            </a:xfrm>
            <a:prstGeom prst="rect">
              <a:avLst/>
            </a:prstGeom>
          </p:spPr>
        </p:pic>
        <p:pic>
          <p:nvPicPr>
            <p:cNvPr id="7" name="Imagem 6" descr="Diagrama&#10;&#10;O conteúdo gerado por IA pode estar incorreto.">
              <a:extLst>
                <a:ext uri="{FF2B5EF4-FFF2-40B4-BE49-F238E27FC236}">
                  <a16:creationId xmlns:a16="http://schemas.microsoft.com/office/drawing/2014/main" id="{21BF482D-CF3E-CA94-F1E7-68B9EF1D7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100" y="3702050"/>
              <a:ext cx="2401316" cy="2070100"/>
            </a:xfrm>
            <a:prstGeom prst="rect">
              <a:avLst/>
            </a:prstGeom>
          </p:spPr>
        </p:pic>
        <p:pic>
          <p:nvPicPr>
            <p:cNvPr id="9" name="Imagem 8" descr="Uma imagem contendo Diagrama&#10;&#10;O conteúdo gerado por IA pode estar incorreto.">
              <a:extLst>
                <a:ext uri="{FF2B5EF4-FFF2-40B4-BE49-F238E27FC236}">
                  <a16:creationId xmlns:a16="http://schemas.microsoft.com/office/drawing/2014/main" id="{34BA7831-4367-FCD1-4D3D-F95F53FC7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100" y="1606550"/>
              <a:ext cx="2401316" cy="2070100"/>
            </a:xfrm>
            <a:prstGeom prst="rect">
              <a:avLst/>
            </a:prstGeom>
          </p:spPr>
        </p:pic>
        <p:pic>
          <p:nvPicPr>
            <p:cNvPr id="11" name="Imagem 10" descr="Diagrama&#10;&#10;O conteúdo gerado por IA pode estar incorreto.">
              <a:extLst>
                <a:ext uri="{FF2B5EF4-FFF2-40B4-BE49-F238E27FC236}">
                  <a16:creationId xmlns:a16="http://schemas.microsoft.com/office/drawing/2014/main" id="{0A1D5735-A7D7-81DD-DF46-30CF80F01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200" y="1606550"/>
              <a:ext cx="2401316" cy="207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87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C96EF5-99AA-A8C6-F9CE-D51DF68E3744}"/>
              </a:ext>
            </a:extLst>
          </p:cNvPr>
          <p:cNvSpPr txBox="1"/>
          <p:nvPr/>
        </p:nvSpPr>
        <p:spPr>
          <a:xfrm>
            <a:off x="8783353" y="3479744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Orthografic – 100%</a:t>
            </a:r>
          </a:p>
        </p:txBody>
      </p:sp>
      <p:pic>
        <p:nvPicPr>
          <p:cNvPr id="3" name="Imagem 2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1BEC08D4-E6DA-CE04-8D01-FF30EF41B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49" y="2381015"/>
            <a:ext cx="2513695" cy="2166978"/>
          </a:xfrm>
          <a:prstGeom prst="rect">
            <a:avLst/>
          </a:prstGeom>
        </p:spPr>
      </p:pic>
      <p:pic>
        <p:nvPicPr>
          <p:cNvPr id="15" name="Imagem 1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DEB6ED10-49DD-BAF0-17B0-5573439A4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11" y="4209035"/>
            <a:ext cx="2513695" cy="216697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1046B10-6437-EC46-1E60-94BEAF111B29}"/>
              </a:ext>
            </a:extLst>
          </p:cNvPr>
          <p:cNvSpPr txBox="1"/>
          <p:nvPr/>
        </p:nvSpPr>
        <p:spPr>
          <a:xfrm>
            <a:off x="5315657" y="3833836"/>
            <a:ext cx="20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Chessboard – 82%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CE10FA-85EE-B28E-5D55-230417586018}"/>
              </a:ext>
            </a:extLst>
          </p:cNvPr>
          <p:cNvSpPr txBox="1"/>
          <p:nvPr/>
        </p:nvSpPr>
        <p:spPr>
          <a:xfrm>
            <a:off x="800472" y="1968108"/>
            <a:ext cx="224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Olho de peixe – 90%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209CA2E-6F5A-DAA1-54C1-A860A560935E}"/>
              </a:ext>
            </a:extLst>
          </p:cNvPr>
          <p:cNvSpPr txBox="1"/>
          <p:nvPr/>
        </p:nvSpPr>
        <p:spPr>
          <a:xfrm>
            <a:off x="5147954" y="566398"/>
            <a:ext cx="189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Aqualarea – 92%</a:t>
            </a:r>
          </a:p>
        </p:txBody>
      </p:sp>
      <p:pic>
        <p:nvPicPr>
          <p:cNvPr id="24" name="Imagem 23" descr="Uma imagem contendo no interior, foto, homem, mulher&#10;&#10;O conteúdo gerado por IA pode estar incorreto.">
            <a:extLst>
              <a:ext uri="{FF2B5EF4-FFF2-40B4-BE49-F238E27FC236}">
                <a16:creationId xmlns:a16="http://schemas.microsoft.com/office/drawing/2014/main" id="{C327C1AA-146B-BA1C-4443-6B641AA65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11" y="979305"/>
            <a:ext cx="2166978" cy="2166978"/>
          </a:xfrm>
          <a:prstGeom prst="rect">
            <a:avLst/>
          </a:prstGeom>
        </p:spPr>
      </p:pic>
      <p:pic>
        <p:nvPicPr>
          <p:cNvPr id="26" name="Imagem 25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3C27C1B-D9C0-5124-9297-D044B4122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794" y="3833836"/>
            <a:ext cx="2667000" cy="26670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B240EF0-9457-3825-4ECC-F17396F6C231}"/>
              </a:ext>
            </a:extLst>
          </p:cNvPr>
          <p:cNvSpPr txBox="1"/>
          <p:nvPr/>
        </p:nvSpPr>
        <p:spPr>
          <a:xfrm>
            <a:off x="8783352" y="3479744"/>
            <a:ext cx="213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6">
                    <a:lumMod val="50000"/>
                  </a:schemeClr>
                </a:solidFill>
              </a:rPr>
              <a:t>Orthografic – 100%</a:t>
            </a:r>
          </a:p>
        </p:txBody>
      </p:sp>
      <p:pic>
        <p:nvPicPr>
          <p:cNvPr id="29" name="Imagem 28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232A181F-B30F-E951-0456-59D2D4F28C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378" y="857187"/>
            <a:ext cx="2403690" cy="240369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4F0ACADC-04B6-7F23-939D-410D041D261C}"/>
              </a:ext>
            </a:extLst>
          </p:cNvPr>
          <p:cNvSpPr txBox="1"/>
          <p:nvPr/>
        </p:nvSpPr>
        <p:spPr>
          <a:xfrm>
            <a:off x="8733172" y="487855"/>
            <a:ext cx="2104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Stereografic – 76%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5091AD9-D2E4-A986-1A37-74E5A8D28A15}"/>
              </a:ext>
            </a:extLst>
          </p:cNvPr>
          <p:cNvSpPr txBox="1"/>
          <p:nvPr/>
        </p:nvSpPr>
        <p:spPr>
          <a:xfrm>
            <a:off x="1321172" y="173986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365468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 Brilhante</dc:creator>
  <cp:lastModifiedBy>Davi Brilhante</cp:lastModifiedBy>
  <cp:revision>1</cp:revision>
  <dcterms:created xsi:type="dcterms:W3CDTF">2025-09-01T16:28:45Z</dcterms:created>
  <dcterms:modified xsi:type="dcterms:W3CDTF">2025-09-01T17:15:49Z</dcterms:modified>
</cp:coreProperties>
</file>