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Trabalho de Iniciação a Ciência da Computação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360" y="2201040"/>
            <a:ext cx="9070200" cy="2261520"/>
          </a:xfrm>
          <a:prstGeom prst="rect">
            <a:avLst/>
          </a:prstGeom>
          <a:noFill/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ENTREVISTA À UM PROFISSIONAL DE TECNOLOGIA DA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Line 3"/>
          <p:cNvSpPr/>
          <p:nvPr/>
        </p:nvSpPr>
        <p:spPr>
          <a:xfrm>
            <a:off x="1152000" y="1728000"/>
            <a:ext cx="7704000" cy="360"/>
          </a:xfrm>
          <a:prstGeom prst="line">
            <a:avLst/>
          </a:prstGeom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3816000" y="5489640"/>
            <a:ext cx="2662920" cy="1164240"/>
          </a:xfrm>
          <a:prstGeom prst="rect">
            <a:avLst/>
          </a:prstGeom>
          <a:noFill/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Bruno Cassio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Davi Cunha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Gean Christi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>
            <a:lum bright="1000"/>
          </a:blip>
          <a:stretch/>
        </p:blipFill>
        <p:spPr>
          <a:xfrm>
            <a:off x="36000" y="4680360"/>
            <a:ext cx="3886920" cy="395820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dedicação é muito grande a ponto de influenciar na sua vida pessoal?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8680"/>
            <a:ext cx="907092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Sim, sem dúvida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96000" y="2736000"/>
            <a:ext cx="7630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É um trabalho estressante?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56000" y="3629880"/>
            <a:ext cx="42469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As vezes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006120" y="6397920"/>
            <a:ext cx="928800" cy="10069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71" dur="indefinite" restart="never" nodeType="tmRoot">
          <p:childTnLst>
            <p:seq>
              <p:cTn id="72" nodeType="mainSeq">
                <p:childTnLst>
                  <p:par>
                    <p:cTn id="73" fill="freeze">
                      <p:stCondLst>
                        <p:cond delay="0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Você está satisfeita com a escolha profissional que fez?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32000" y="1768680"/>
            <a:ext cx="25909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296000" y="2808000"/>
            <a:ext cx="10078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754200" y="2344680"/>
            <a:ext cx="24487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que?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404000" y="3168000"/>
            <a:ext cx="81349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“Eu até agora não achei alguma outra coisa que goste de trabalhar, considerando que eu já trabalhei em varias áreas.”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32000" y="4851720"/>
            <a:ext cx="93589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Você pretende mudar de área nos próximos anos?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756000" y="6300000"/>
            <a:ext cx="604692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Por enquanto não. Não está nos planos.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120600" y="664236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78" dur="indefinite" restart="never" nodeType="tmRoot">
          <p:childTnLst>
            <p:seq>
              <p:cTn id="79" nodeType="mainSeq">
                <p:childTnLst>
                  <p:par>
                    <p:cTn id="80" fill="freeze">
                      <p:stCondLst>
                        <p:cond delay="0"/>
                      </p:stCondLst>
                      <p:childTnLst>
                        <p:par>
                          <p:cTn id="81" fill="freeze">
                            <p:stCondLst>
                              <p:cond delay="0"/>
                            </p:stCondLst>
                            <p:childTnLst>
                              <p:par>
                                <p:cTn id="82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68000" y="-5400"/>
            <a:ext cx="9575640" cy="18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Quais conselhos você poderia poderia oferecer para quem está começando?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2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Experimentar todas as áreas, não ter 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preconceito com os estágios de suporte, não      acomodar em uma função, sempre mostrar        desenvolvimento e crescimento profissional.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928000" y="6408000"/>
            <a:ext cx="1010520" cy="10105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85" dur="indefinite" restart="never" nodeType="tmRoot">
          <p:childTnLst>
            <p:seq>
              <p:cTn id="86" nodeType="mainSeq">
                <p:childTnLst>
                  <p:par>
                    <p:cTn id="87" fill="freeze">
                      <p:stCondLst>
                        <p:cond delay="0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857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OBRIGADO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Entrevistada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6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Débora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Deslandes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Estagiária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- 24 anos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Formação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prevista para o 2º semestre de 2018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História profissional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Suporte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Desenvolvimento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“Coisas inuteis que colocam o estagiário para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fazer: transcrever planilha do excel, organizar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arquivos de papel que ainda não foram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transcritos”.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11600" y="663336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0"/>
                      </p:stCondLst>
                      <p:childTnLst>
                        <p:par>
                          <p:cTn id="25" fill="freeze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Empresa em que trabalha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Engineering do Brasil.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824000" y="1207080"/>
            <a:ext cx="4246920" cy="152784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  <p:sp>
        <p:nvSpPr>
          <p:cNvPr id="49" name="CustomShape 3"/>
          <p:cNvSpPr/>
          <p:nvPr/>
        </p:nvSpPr>
        <p:spPr>
          <a:xfrm>
            <a:off x="360000" y="2736000"/>
            <a:ext cx="10150920" cy="19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Quanto tempo trabalha na área da computação?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765720" y="4421880"/>
            <a:ext cx="43189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Desde 2013.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9111600" y="663336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0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Qual é ramo de negócio da empresa em que atua?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Empresa italiana de desenvolvimento e    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solução de software.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14360" y="3168000"/>
            <a:ext cx="880056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Qual é o tamanho da empresa?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765720" y="4032000"/>
            <a:ext cx="748692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Multinacional, a filial de Belo Horizonte deve ter de 300 a 400 funcionários.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414360" y="5348880"/>
            <a:ext cx="5974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Que cargo ocupa?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756000" y="6228000"/>
            <a:ext cx="47509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Desenvolvedora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9111600" y="663336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0"/>
                      </p:stCondLst>
                      <p:childTnLst>
                        <p:par>
                          <p:cTn id="39" fill="freeze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Qual função de executa no cargo?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864000" y="1555920"/>
            <a:ext cx="907092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Desenvolve softwares para a Vale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96000" y="2246760"/>
            <a:ext cx="8674920" cy="13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Quais as principais atividades desempenhadas nessa função?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6000" y="3672000"/>
            <a:ext cx="84949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Correção de bugs, soluções de software         que estão relacionados a funcionamento         interno da corporação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432000" y="5400000"/>
            <a:ext cx="8782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Qual é carga horária semanal?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756000" y="6192000"/>
            <a:ext cx="93589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- 20 horas semanais, sem a possibilidade de horas de trabalho excedentes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102240" y="662400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0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Quais são os pontos positivos e negativos da função?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Negativos: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indecisão do cliente. O cliente não saber 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exatamente o que deseja que seja feito ou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desenvolvido, não deixando claro para o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contratado.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Positivos: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Equipe na qual trabalha. “Meu chefe é meu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ponto positivo”.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9111600" y="663336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50" dur="indefinite" restart="never" nodeType="tmRoot">
          <p:childTnLst>
            <p:seq>
              <p:cTn id="51" nodeType="mainSeq">
                <p:childTnLst>
                  <p:par>
                    <p:cTn id="52" fill="freeze">
                      <p:stCondLst>
                        <p:cond delay="0"/>
                      </p:stCondLst>
                      <p:childTnLst>
                        <p:par>
                          <p:cTn id="53" fill="freeze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Você está satisfeita com a escolha profissional que fez?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32000" y="1768680"/>
            <a:ext cx="25909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296000" y="2808000"/>
            <a:ext cx="10078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754200" y="2344680"/>
            <a:ext cx="24487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que?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1404000" y="3168000"/>
            <a:ext cx="81349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“Eu até agora não achei alguma outra coisa que goste de trabalhar, considerando que eu já trabalhei em varias áreas.”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432000" y="4851720"/>
            <a:ext cx="93589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Você pretende mudar de área nos próximos anos?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756000" y="6300000"/>
            <a:ext cx="604692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Por enquanto não. Não está nos planos.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20600" y="6642360"/>
            <a:ext cx="841680" cy="7747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0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Qual a remuneração direta e indireta da função?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8680"/>
            <a:ext cx="9070920" cy="24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Indireta: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Vale-transporte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Direta: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Salário mínimo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32000" y="4464000"/>
            <a:ext cx="92869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Qual a influência do trabalho na vida pessoal?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756000" y="6012000"/>
            <a:ext cx="874692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As vezes mais do que gostaria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072000" y="6552000"/>
            <a:ext cx="866520" cy="866520"/>
          </a:xfrm>
          <a:prstGeom prst="rect">
            <a:avLst/>
          </a:prstGeom>
          <a:ln>
            <a:noFill/>
          </a:ln>
          <a:effectLst>
            <a:outerShdw dir="2700000" dist="25455">
              <a:srgbClr val="000000">
                <a:alpha val="35000"/>
              </a:srgbClr>
            </a:outerShdw>
          </a:effectLst>
        </p:spPr>
      </p:pic>
    </p:spTree>
  </p:cSld>
  <p:timing>
    <p:tnLst>
      <p:par>
        <p:cTn id="64" dur="indefinite" restart="never" nodeType="tmRoot">
          <p:childTnLst>
            <p:seq>
              <p:cTn id="65" nodeType="mainSeq">
                <p:childTnLst>
                  <p:par>
                    <p:cTn id="66" fill="freeze">
                      <p:stCondLst>
                        <p:cond delay="0"/>
                      </p:stCondLst>
                      <p:childTnLst>
                        <p:par>
                          <p:cTn id="67" fill="freeze">
                            <p:stCondLst>
                              <p:cond delay="0"/>
                            </p:stCondLst>
                            <p:childTnLst>
                              <p:par>
                                <p:cTn id="68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2018-04-19T21:00:01Z</dcterms:created>
  <dc:creator/>
  <dc:description/>
  <dc:language>pt-BR</dc:language>
  <cp:lastModifiedBy/>
  <dcterms:modified xsi:type="dcterms:W3CDTF">2018-04-20T02:16:20Z</dcterms:modified>
  <cp:revision>14</cp:revision>
  <dc:subject/>
  <dc:title/>
</cp:coreProperties>
</file>