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FF2B2-E16C-4533-A964-2B8E706C0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13D6B-F73E-4E78-8BB1-6E2783598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E7057F-6095-4AFD-BA45-16884577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C8C5E-E7C6-46ED-81BA-07923807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04B92-6E60-445C-87A8-01219F4E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7A97-0EBE-484C-BA82-444E06A5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BFC6F6-43B6-4182-A0C2-188C2653F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1D0EF6-E786-4F79-8CB5-7B24AE03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C25C1-6A95-46A4-9351-A4370068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370757-4304-46D0-8647-3E79E522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21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18F9C-B200-4A60-8B36-F77CE58C1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8F8905-40B6-4E67-98A7-B270A15C8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03240-A7DA-4AC7-9B75-6EDB2141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84EC6-D5E9-4EAB-A069-4DCB0644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B7F99-A3D1-4056-8055-05345590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BA94-FAB7-4F2E-A05A-73777880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D02E39-7EB5-4751-BFFA-C0756D80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1375A-1197-4BC8-A3F0-3B6682CB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41C6B-EA98-45D5-B7D3-06F4E8E6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C1AE5-300C-44A9-96DE-174DA01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9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6A2BB-0846-471A-A528-120002A1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7A8D7D-976A-4FE6-B402-DF0B1921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E211A5-8515-4AC9-B43D-675CB281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9E3824-AECE-44A0-BE9A-45ED0EDC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277AA-393D-47D6-A02C-D666B050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0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FFCF7-DF31-432D-BDB5-1A0850C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B37DE-F463-4DF0-BB37-782FC0E5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5CB5D-1C4F-47DA-BC80-824714E04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81DAA8-BFC8-4FCE-B709-0E9CB2F5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3C6A8-C9B8-44EC-BD0E-1D117A9C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FD5ECD-EF40-4F70-874F-C198B2F2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7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F10-C6D9-491B-AE01-C99CFE30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DFAA38-D45E-4339-9177-778BBD3EB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7C0149-8EED-45BC-B88A-245309A5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E1405D-CDEE-4F1B-AAF9-C7330E38B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862AEB-CBB1-4501-B266-0D183BA59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9DA182-100E-4C23-BA03-8233A092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A93923-A76B-4FD2-812B-CBA005AA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549733-B4CF-4C41-8E8F-6160575D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43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9339F-FC9A-4857-8A01-8AF320BF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44ECF-10F8-4B93-9411-6092791C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8C0ABA-E284-4CA1-9760-7ED2B6E6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057CCB-0079-40F7-BA3D-50A5CE45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64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4C73FC-B8B5-4C3E-A8EB-91DBFA2E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B6D796-4CEC-4F27-987B-7490FB0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10B8FB-A672-4987-88D7-F9B774AF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88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11EA6-8804-4DBA-9869-57476F1A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916B5-5C92-494E-8915-16981C21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D3B521-6E73-421F-B637-5A4DF784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EC6BE0-EBA6-48EA-91D4-090F64F5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E0E8C7-8CF1-4346-836F-0AE40961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115F00-44D6-416A-A5B3-94D3EF9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29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98458-C5D1-456F-8E78-59AF93FF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4006CF-9589-4E97-ACFE-21FD70482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4955E-7854-4FAC-AD37-9EE7C9FF2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B643E1-189F-40D6-B801-239920C0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4D2E6A-CD02-4940-9658-5946E8D6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D9A91-FB29-49A4-B9C1-759C0CB1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456EBC-EDFE-44CA-B1AC-D5C62530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9062AF-DFF5-46CA-9F32-93E1599D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9A630-B065-46BE-8E43-2C44C3B1C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CCCAF-6427-4530-84C8-BD1ACA36589E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86C103-8D58-4E1B-9C81-7FF32931C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828A5-A089-43FB-B198-8A3456A77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8E182-5CC5-4AE3-889F-D16EE52CF7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56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pedrogalvao.com/dev/historia-do-html/" TargetMode="External"/><Relationship Id="rId2" Type="http://schemas.openxmlformats.org/officeDocument/2006/relationships/hyperlink" Target="https://www.versionmuseum.com/history-of/amazon-websit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youtube.com/watch?v=SV7TL0hxmIQ" TargetMode="External"/><Relationship Id="rId4" Type="http://schemas.openxmlformats.org/officeDocument/2006/relationships/hyperlink" Target="https://www.youtube.com/watch?v=bwQpAaPSz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636BE-D112-44F7-B631-093CF9D3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31" y="2032277"/>
            <a:ext cx="6596387" cy="1459472"/>
          </a:xfrm>
        </p:spPr>
        <p:txBody>
          <a:bodyPr>
            <a:normAutofit fontScale="90000"/>
          </a:bodyPr>
          <a:lstStyle/>
          <a:p>
            <a:r>
              <a:rPr lang="pt-BR" sz="8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História do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0513AB-443A-4D7A-A80C-00624CD0F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76" y="3839602"/>
            <a:ext cx="6033247" cy="1655762"/>
          </a:xfrm>
        </p:spPr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Carlos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Davi</a:t>
            </a:r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Marcos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22CEB8-E117-4B94-8C83-62AF7627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94" y="0"/>
            <a:ext cx="5705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1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93F3F5-F747-4A94-B630-27357129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4" y="577448"/>
            <a:ext cx="11405192" cy="59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6259BC2-B685-430E-9CA2-971479FF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32" y="249485"/>
            <a:ext cx="10564736" cy="63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5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703138-CFBF-4FC5-AB97-6CA71B17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1" y="375984"/>
            <a:ext cx="10933217" cy="6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A843A4-E19E-4B04-925A-F77B099DA0A6}"/>
              </a:ext>
            </a:extLst>
          </p:cNvPr>
          <p:cNvSpPr/>
          <p:nvPr/>
        </p:nvSpPr>
        <p:spPr>
          <a:xfrm>
            <a:off x="6629401" y="1012954"/>
            <a:ext cx="53922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Conclusão: HTML - A Pedra Angular da Web Moderna</a:t>
            </a:r>
          </a:p>
          <a:p>
            <a:pPr algn="ctr"/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história e a evolução do HTML demonstram sua importância fundamental no desenvolvimento da internet. Desde sua criação por Tim Berners-Lee até as versões mais modernas, como o HTML5, essa linguagem de marcação permitiu a estruturação e a apresentação de informações de maneira acessível e padronizada.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3CE2C6-27CD-4311-92AA-30940801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20"/>
            <a:ext cx="6255538" cy="68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6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960501-63E0-4A7A-8057-22FCB3AFB7E4}"/>
              </a:ext>
            </a:extLst>
          </p:cNvPr>
          <p:cNvSpPr/>
          <p:nvPr/>
        </p:nvSpPr>
        <p:spPr>
          <a:xfrm>
            <a:off x="5553635" y="1136064"/>
            <a:ext cx="61587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Mais informações: acesse os links?</a:t>
            </a:r>
          </a:p>
          <a:p>
            <a:pPr algn="ctr"/>
            <a:endParaRPr lang="pt-BR" sz="32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4F5051"/>
              </a:solidFill>
              <a:effectLst/>
              <a:latin typeface="YACgES_-lms 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https://www.versionmuseum.com/history-of/amazon-website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F50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https://tech.pedrogalvao.com/dev/historia-do-html/</a:t>
            </a:r>
            <a:endParaRPr lang="pt-BR" sz="2000" b="1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https://www.youtube.com/watch?v=bwQpAaPSzng</a:t>
            </a:r>
            <a:endParaRPr lang="pt-BR" sz="2000" b="1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https://www.youtube.com/watch?v=SV7TL0hxmIQ</a:t>
            </a:r>
            <a:endParaRPr lang="pt-BR" sz="2000" b="1" i="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19A734-3417-491B-96A1-431815F84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5231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23FDBF-C606-44D0-86E3-20F48354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0" y="1510203"/>
            <a:ext cx="11330040" cy="38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EDD49E2-A1B6-461C-A844-94B06D2D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03" y="1304663"/>
            <a:ext cx="11348194" cy="42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FC677F-0A1D-4C5A-899E-5BFAD835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0" y="651541"/>
            <a:ext cx="11290779" cy="555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0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5AD1EF-FEBA-4873-8D60-26964BA3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00" y="534534"/>
            <a:ext cx="11322200" cy="57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79DE30-815F-474B-8670-18797130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6" y="727994"/>
            <a:ext cx="11222368" cy="54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D888CE-452D-44CA-AD6B-7FF0F8DC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5" y="477362"/>
            <a:ext cx="10214115" cy="59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92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03CCB4-EBD4-4322-8A5E-EF7DFAD3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0" y="1183343"/>
            <a:ext cx="11100960" cy="51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7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CA20FE-9C6A-4218-996E-6B7F0260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2" y="1193426"/>
            <a:ext cx="11460735" cy="44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5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77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YACgES_-lms 0</vt:lpstr>
      <vt:lpstr>Tema do Office</vt:lpstr>
      <vt:lpstr>A História do 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2025-03-20T20:51:23Z</dcterms:created>
  <dcterms:modified xsi:type="dcterms:W3CDTF">2025-03-20T21:27:26Z</dcterms:modified>
</cp:coreProperties>
</file>