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4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2F0-32D8-42F3-9F01-3826E1D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4D3F0-7081-415E-A226-546E99E1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2510A-AB5D-45B4-9B55-4A4E347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5AE7-EE3B-40BE-A2C2-BDE0CE1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193B5-2757-45A3-B046-389BDC1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11FD2-AF55-463F-91AF-44ABC839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7FEFA-12F2-46F3-ACDD-4F4AAD86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AF124-BEA7-47F1-AA08-31D3D3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F0E5-4C97-40B5-B088-E668401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E03-3371-4492-9E1B-BF705D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6FAD-55D5-4BE9-8671-4A9AEA0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6EF4F-658D-4C50-8249-FA6401F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198D7-488A-4EB8-B0C4-9EAB684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8AD05-DE79-42AE-89E7-3331664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1B9B-3E26-46DE-872D-66AAEC4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38A5-F407-4BB6-A028-C3B7EC4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C1FC-5EC5-4A94-A982-AB70CA45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3F27-BE7B-4A6E-A4F7-19450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0A336-49F3-48C5-9EB4-8FA8341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E1890-6339-4A1C-8076-D4BEA6E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AA5-E6D1-4DF7-8A78-9805B2D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E366B-E36C-4482-80DC-728ACE0E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89F-F611-4C69-999F-7B1D5F3A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9B7E-C10C-4B41-BE03-7D1B9A2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8D2B-CB20-4303-B360-0D7E0B0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C49A1-E05F-48AF-A926-A11BA7A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CD5C-EA96-47AA-A515-66C4F1A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EA93F-E467-4627-8551-AFA36E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7D912-8E4B-46CB-9C8B-9D2B5D20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9E0B1-6416-4A2B-B8AA-6029AE91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0025C-AE6E-4BC3-A47A-A8F74C92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F395B4-225B-416B-A121-A42AAFA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834D4-C310-4E29-A0F2-FEBFEA7C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F3D-3B4A-4789-AD45-F7D247F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BAC0-41E4-4156-BD72-FBE9E05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97EC4-FE06-448F-9092-39E6AA2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C2E6A-6EB8-4C8A-BD22-6CC38B2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D3407-544A-4D2F-80FC-CB6930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06758-67BE-4784-9293-3722683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5AACF-DC13-4849-BA83-9A117CF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9A166-6888-442F-8CC9-EB6714B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1E94A-FD1B-4755-B976-5D632DD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BD42-2678-483B-8124-3D2109FF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23E49-CE65-49D5-AB52-E2E36FCE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278EC-DF29-4558-8397-E7C0037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222A6-080C-47D6-A069-436D28A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25FBD-71DB-4059-971B-11BA2D6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1CD5-7725-49AF-B964-D63EF11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BDAF5-4834-47E3-BF9C-E2F2C865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9C1BC-4C1D-4320-B171-3EFE7FC0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DB83E-6C43-4720-A526-7596A16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741FB-B529-4E61-BEDF-27DC207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BB3DE-C0D3-40BA-BD36-3901A09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AC910-74AE-44C4-9076-4533C5F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5B18B-9F79-4192-956E-32E72EEE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AA278-EDDA-4F13-AA73-9956F3CA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C5FB-DEE6-4298-8617-00B5A0600B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EBC8-E763-424E-B5CC-C56DB4C4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69F3A-D68E-46D1-A1A2-8BBC0D29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 dirty="0"/>
              <a:t>Aula 11 – Lista Dinâmica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5" y="4144962"/>
            <a:ext cx="4021381" cy="22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sta simplesmente ligada – Wikipédia, a enciclopédia livre">
            <a:extLst>
              <a:ext uri="{FF2B5EF4-FFF2-40B4-BE49-F238E27FC236}">
                <a16:creationId xmlns:a16="http://schemas.microsoft.com/office/drawing/2014/main" id="{DCC4EFE4-A21E-4C51-8A27-B8F51BC34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2" y="1956415"/>
            <a:ext cx="7596409" cy="24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6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trutura de Dados e Algoritmos">
            <a:extLst>
              <a:ext uri="{FF2B5EF4-FFF2-40B4-BE49-F238E27FC236}">
                <a16:creationId xmlns:a16="http://schemas.microsoft.com/office/drawing/2014/main" id="{D6BD2530-CE6B-45D5-85BB-8F9AEC2CB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39" y="2229543"/>
            <a:ext cx="8796014" cy="23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B16128-81B4-432E-83A4-E0A11EBD9F14}"/>
              </a:ext>
            </a:extLst>
          </p:cNvPr>
          <p:cNvSpPr txBox="1"/>
          <p:nvPr/>
        </p:nvSpPr>
        <p:spPr>
          <a:xfrm>
            <a:off x="852256" y="284086"/>
            <a:ext cx="9641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Insere no meio da lista</a:t>
            </a:r>
          </a:p>
          <a:p>
            <a:endParaRPr lang="pt-BR" sz="3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3877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trutura de Dados e Algoritmos">
            <a:extLst>
              <a:ext uri="{FF2B5EF4-FFF2-40B4-BE49-F238E27FC236}">
                <a16:creationId xmlns:a16="http://schemas.microsoft.com/office/drawing/2014/main" id="{DC9E21BF-6E56-4673-A5EC-E8C0853A5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94" y="1729204"/>
            <a:ext cx="9870212" cy="269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A38EBC-94D0-418B-B45C-35EDCF9ED928}"/>
              </a:ext>
            </a:extLst>
          </p:cNvPr>
          <p:cNvSpPr txBox="1"/>
          <p:nvPr/>
        </p:nvSpPr>
        <p:spPr>
          <a:xfrm>
            <a:off x="852256" y="284086"/>
            <a:ext cx="9641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Remove no meio da lista</a:t>
            </a:r>
          </a:p>
          <a:p>
            <a:endParaRPr lang="pt-BR" sz="3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4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A06938B-818A-4050-878C-98E9ABFA2FCE}"/>
              </a:ext>
            </a:extLst>
          </p:cNvPr>
          <p:cNvSpPr txBox="1"/>
          <p:nvPr/>
        </p:nvSpPr>
        <p:spPr>
          <a:xfrm>
            <a:off x="852256" y="284086"/>
            <a:ext cx="96411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Exercício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1 – Fazer uma função que remove o último elemento da lista;</a:t>
            </a:r>
          </a:p>
          <a:p>
            <a:endParaRPr lang="pt-BR" sz="3200" dirty="0"/>
          </a:p>
          <a:p>
            <a:r>
              <a:rPr lang="pt-BR" sz="3200" dirty="0"/>
              <a:t>2 – Fazer uma função que remove um elemento encontrado na lista;</a:t>
            </a:r>
          </a:p>
          <a:p>
            <a:endParaRPr lang="pt-BR" sz="3200" dirty="0"/>
          </a:p>
          <a:p>
            <a:r>
              <a:rPr lang="pt-BR" sz="3200" dirty="0"/>
              <a:t>3- Fazer uma função que insere um elemento no meio da lista;</a:t>
            </a:r>
          </a:p>
          <a:p>
            <a:endParaRPr lang="pt-BR" sz="3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8585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804817-AA28-4C1B-A9DA-0CB95701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" y="1253582"/>
            <a:ext cx="10949127" cy="51896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A06938B-818A-4050-878C-98E9ABFA2FCE}"/>
              </a:ext>
            </a:extLst>
          </p:cNvPr>
          <p:cNvSpPr txBox="1"/>
          <p:nvPr/>
        </p:nvSpPr>
        <p:spPr>
          <a:xfrm>
            <a:off x="852256" y="284086"/>
            <a:ext cx="9641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Exercício</a:t>
            </a:r>
          </a:p>
          <a:p>
            <a:endParaRPr lang="pt-BR" sz="3200" dirty="0"/>
          </a:p>
          <a:p>
            <a:r>
              <a:rPr lang="pt-BR" sz="3200" dirty="0"/>
              <a:t>4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4408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62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Alexandre junior</dc:creator>
  <cp:lastModifiedBy>Alexandre_note</cp:lastModifiedBy>
  <cp:revision>189</cp:revision>
  <dcterms:created xsi:type="dcterms:W3CDTF">2018-07-23T18:29:18Z</dcterms:created>
  <dcterms:modified xsi:type="dcterms:W3CDTF">2020-05-06T21:36:58Z</dcterms:modified>
</cp:coreProperties>
</file>