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051D4-51F9-475E-9B39-3E5D9439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E2EDF-FE77-4E70-8BE6-247D3E1A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ED6DB-F4AC-4ED3-AD43-EABF0108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E5028-EEAB-4F22-AA21-F2CD5544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F3911-2DFE-497E-AE9C-5D862AF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2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F72F0-32D8-42F3-9F01-3826E1D2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C4D3F0-7081-415E-A226-546E99E1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2510A-AB5D-45B4-9B55-4A4E347A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B5AE7-EE3B-40BE-A2C2-BDE0CE1B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193B5-2757-45A3-B046-389BDC1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11FD2-AF55-463F-91AF-44ABC839C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F7FEFA-12F2-46F3-ACDD-4F4AAD86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AF124-BEA7-47F1-AA08-31D3D3F2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3F0E5-4C97-40B5-B088-E668401A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84E03-3371-4492-9E1B-BF705DB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36FAD-55D5-4BE9-8671-4A9AEA0D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26EF4F-658D-4C50-8249-FA6401F5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198D7-488A-4EB8-B0C4-9EAB684B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8AD05-DE79-42AE-89E7-3331664B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11B9B-3E26-46DE-872D-66AAEC46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C38A5-F407-4BB6-A028-C3B7EC42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E3C1FC-5EC5-4A94-A982-AB70CA45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B3F27-BE7B-4A6E-A4F7-19450680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0A336-49F3-48C5-9EB4-8FA8341B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E1890-6339-4A1C-8076-D4BEA6EC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04AA5-E6D1-4DF7-8A78-9805B2DE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E366B-E36C-4482-80DC-728ACE0EA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4A289F-F611-4C69-999F-7B1D5F3A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99B7E-C10C-4B41-BE03-7D1B9A29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8D2B-CB20-4303-B360-0D7E0B0A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9C49A1-E05F-48AF-A926-A11BA7AD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ECD5C-EA96-47AA-A515-66C4F1A7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CEA93F-E467-4627-8551-AFA36E3E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D7D912-8E4B-46CB-9C8B-9D2B5D208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E9E0B1-6416-4A2B-B8AA-6029AE911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40025C-AE6E-4BC3-A47A-A8F74C92B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F395B4-225B-416B-A121-A42AAFAD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7834D4-C310-4E29-A0F2-FEBFEA7C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97DF3D-3B4A-4789-AD45-F7D247F6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ABAC0-41E4-4156-BD72-FBE9E05B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B97EC4-FE06-448F-9092-39E6AA20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3C2E6A-6EB8-4C8A-BD22-6CC38B2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7D3407-544A-4D2F-80FC-CB6930B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506758-67BE-4784-9293-37226830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15AACF-DC13-4849-BA83-9A117CFC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D9A166-6888-442F-8CC9-EB6714B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1E94A-FD1B-4755-B976-5D632DDE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BD42-2678-483B-8124-3D2109FF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E23E49-CE65-49D5-AB52-E2E36FCE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3278EC-DF29-4558-8397-E7C0037B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222A6-080C-47D6-A069-436D28A7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425FBD-71DB-4059-971B-11BA2D62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81CD5-7725-49AF-B964-D63EF112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EBDAF5-4834-47E3-BF9C-E2F2C8656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89C1BC-4C1D-4320-B171-3EFE7FC0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6DB83E-6C43-4720-A526-7596A162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741FB-B529-4E61-BEDF-27DC2076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BB3DE-C0D3-40BA-BD36-3901A09E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6AC910-74AE-44C4-9076-4533C5F7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95B18B-9F79-4192-956E-32E72EEE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AA278-EDDA-4F13-AA73-9956F3CA2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C5FB-DEE6-4298-8617-00B5A0600B1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FEBC8-E763-424E-B5CC-C56DB4C4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969F3A-D68E-46D1-A1A2-8BBC0D297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013B-DD14-4525-A50F-67A173729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2A199-E7A2-4937-8D41-6FA8E0429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Alexandre Ribeiro </a:t>
            </a:r>
          </a:p>
          <a:p>
            <a:r>
              <a:rPr lang="pt-BR"/>
              <a:t>Aula – </a:t>
            </a:r>
            <a:r>
              <a:rPr lang="pt-BR" dirty="0"/>
              <a:t>Lista Duplamente </a:t>
            </a:r>
          </a:p>
          <a:p>
            <a:r>
              <a:rPr lang="pt-BR" dirty="0"/>
              <a:t>Encadeada</a:t>
            </a:r>
            <a:endParaRPr lang="en-US" dirty="0"/>
          </a:p>
        </p:txBody>
      </p:sp>
      <p:pic>
        <p:nvPicPr>
          <p:cNvPr id="1026" name="Picture 2" descr="Image result for estrutura de dados">
            <a:extLst>
              <a:ext uri="{FF2B5EF4-FFF2-40B4-BE49-F238E27FC236}">
                <a16:creationId xmlns:a16="http://schemas.microsoft.com/office/drawing/2014/main" id="{27AECF5E-0BED-4E41-9C03-0B7259DC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985" y="4144962"/>
            <a:ext cx="4021381" cy="223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7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46AF0-C1E4-4B9A-8D79-C19C7FAE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2256"/>
            <a:ext cx="10515600" cy="5324707"/>
          </a:xfrm>
        </p:spPr>
        <p:txBody>
          <a:bodyPr>
            <a:normAutofit/>
          </a:bodyPr>
          <a:lstStyle/>
          <a:p>
            <a:r>
              <a:rPr lang="pt-BR" dirty="0"/>
              <a:t>Com relação à listas duplamente encadeadas implemente:</a:t>
            </a:r>
          </a:p>
          <a:p>
            <a:endParaRPr lang="pt-BR" dirty="0"/>
          </a:p>
          <a:p>
            <a:pPr marL="514350" indent="-514350" algn="just">
              <a:buFont typeface="+mj-lt"/>
              <a:buAutoNum type="alphaLcParenR"/>
            </a:pPr>
            <a:r>
              <a:rPr lang="pt-BR" dirty="0"/>
              <a:t>Uma função para remover elementos no meio da lista. 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pt-BR" dirty="0"/>
              <a:t>Uma função para inserir elementos em uma lista duplamente encadeada. Não podem haver elementos repetidos na lista, assim antes de inserir, é necessário verificar se o elemento já está na lista. 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pt-BR" dirty="0"/>
              <a:t>Uma função para contar o número de elementos pares de uma lista duplamente encadeada;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Uma função para concatenar/juntar duas listas duplamente encadeadas;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Font typeface="+mj-lt"/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112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89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Estrutura de Dados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Alexandre junior</dc:creator>
  <cp:lastModifiedBy>Alexandre_note</cp:lastModifiedBy>
  <cp:revision>203</cp:revision>
  <dcterms:created xsi:type="dcterms:W3CDTF">2018-07-23T18:29:18Z</dcterms:created>
  <dcterms:modified xsi:type="dcterms:W3CDTF">2022-04-18T23:33:08Z</dcterms:modified>
</cp:coreProperties>
</file>