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8" autoAdjust="0"/>
    <p:restoredTop sz="94660"/>
  </p:normalViewPr>
  <p:slideViewPr>
    <p:cSldViewPr>
      <p:cViewPr>
        <p:scale>
          <a:sx n="76" d="100"/>
          <a:sy n="76" d="100"/>
        </p:scale>
        <p:origin x="-1290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9FA33B6-0148-4CFD-A111-C3A19AB195AB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FF2562-0AD6-4C94-8D9C-152B16A81FBA}" type="datetimeFigureOut">
              <a:rPr lang="pt-BR" smtClean="0"/>
              <a:t>06/11/2015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1596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Balde dos Sucos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Cliente\Desktop\baldedossucos\Imagen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1748"/>
            <a:ext cx="20669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07704" y="4149080"/>
            <a:ext cx="631135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2400" dirty="0" smtClean="0"/>
              <a:t>Davi Chalita Meneguelli</a:t>
            </a:r>
          </a:p>
          <a:p>
            <a:pPr algn="r">
              <a:lnSpc>
                <a:spcPct val="150000"/>
              </a:lnSpc>
            </a:pPr>
            <a:r>
              <a:rPr lang="pt-BR" sz="2400" dirty="0"/>
              <a:t>Gabriel Teles de Menezes Barreto dos </a:t>
            </a:r>
            <a:r>
              <a:rPr lang="pt-BR" sz="2400" dirty="0" smtClean="0"/>
              <a:t>Santos</a:t>
            </a:r>
          </a:p>
          <a:p>
            <a:pPr algn="r">
              <a:lnSpc>
                <a:spcPct val="150000"/>
              </a:lnSpc>
            </a:pPr>
            <a:r>
              <a:rPr lang="pt-BR" sz="2400" dirty="0" smtClean="0"/>
              <a:t>Matheus Baldissara Antunes</a:t>
            </a:r>
          </a:p>
          <a:p>
            <a:pPr algn="r">
              <a:lnSpc>
                <a:spcPct val="150000"/>
              </a:lnSpc>
            </a:pPr>
            <a:r>
              <a:rPr lang="pt-BR" sz="2400" dirty="0" smtClean="0"/>
              <a:t>Vitor da Silva Siqueira Lobo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449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8460432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pt-BR" sz="3200" dirty="0" smtClean="0">
                <a:solidFill>
                  <a:schemeClr val="tx2"/>
                </a:solidFill>
              </a:rPr>
              <a:t>Informatizar a loja</a:t>
            </a:r>
          </a:p>
          <a:p>
            <a:pPr>
              <a:lnSpc>
                <a:spcPct val="200000"/>
              </a:lnSpc>
            </a:pPr>
            <a:r>
              <a:rPr lang="pt-BR" sz="3200" dirty="0" smtClean="0">
                <a:solidFill>
                  <a:schemeClr val="tx2"/>
                </a:solidFill>
              </a:rPr>
              <a:t>Acesso diferenciado de acordo com </a:t>
            </a:r>
            <a:r>
              <a:rPr lang="pt-BR" sz="3200" smtClean="0">
                <a:solidFill>
                  <a:schemeClr val="tx2"/>
                </a:solidFill>
              </a:rPr>
              <a:t>o cargo</a:t>
            </a:r>
            <a:endParaRPr lang="pt-BR" sz="3200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pt-BR" sz="3200" dirty="0" smtClean="0">
                <a:solidFill>
                  <a:schemeClr val="tx2"/>
                </a:solidFill>
              </a:rPr>
              <a:t>Gerenciar vendas</a:t>
            </a:r>
          </a:p>
          <a:p>
            <a:pPr lvl="1">
              <a:lnSpc>
                <a:spcPct val="200000"/>
              </a:lnSpc>
            </a:pPr>
            <a:r>
              <a:rPr lang="pt-BR" sz="2800" dirty="0" smtClean="0">
                <a:solidFill>
                  <a:schemeClr val="tx2"/>
                </a:solidFill>
              </a:rPr>
              <a:t>Sucos de até 3 sabores, batatas e biscoitos</a:t>
            </a:r>
          </a:p>
          <a:p>
            <a:pPr>
              <a:lnSpc>
                <a:spcPct val="200000"/>
              </a:lnSpc>
            </a:pPr>
            <a:r>
              <a:rPr lang="pt-BR" sz="2800" dirty="0" smtClean="0">
                <a:solidFill>
                  <a:schemeClr val="tx2"/>
                </a:solidFill>
              </a:rPr>
              <a:t>Gerenciar estoque</a:t>
            </a:r>
          </a:p>
          <a:p>
            <a:pPr>
              <a:lnSpc>
                <a:spcPct val="200000"/>
              </a:lnSpc>
            </a:pPr>
            <a:r>
              <a:rPr lang="pt-BR" sz="2800" dirty="0" smtClean="0">
                <a:solidFill>
                  <a:schemeClr val="tx2"/>
                </a:solidFill>
              </a:rPr>
              <a:t>Controlar admissão e demissão de funcionários</a:t>
            </a:r>
          </a:p>
          <a:p>
            <a:pPr>
              <a:lnSpc>
                <a:spcPct val="200000"/>
              </a:lnSpc>
            </a:pPr>
            <a:r>
              <a:rPr lang="pt-BR" sz="2800" dirty="0" smtClean="0">
                <a:solidFill>
                  <a:schemeClr val="tx2"/>
                </a:solidFill>
              </a:rPr>
              <a:t>Disponibilizar cupom promocional através de um site</a:t>
            </a:r>
            <a:endParaRPr lang="pt-BR" sz="2800" dirty="0">
              <a:solidFill>
                <a:schemeClr val="tx2"/>
              </a:solidFill>
            </a:endParaRPr>
          </a:p>
          <a:p>
            <a:pPr marL="411480" lvl="1" indent="0">
              <a:lnSpc>
                <a:spcPct val="200000"/>
              </a:lnSpc>
              <a:buNone/>
            </a:pPr>
            <a:endParaRPr lang="pt-BR" sz="3000" dirty="0" smtClean="0">
              <a:solidFill>
                <a:schemeClr val="tx2"/>
              </a:solidFill>
            </a:endParaRPr>
          </a:p>
          <a:p>
            <a:pPr marL="411480" lvl="1" indent="0">
              <a:lnSpc>
                <a:spcPct val="200000"/>
              </a:lnSpc>
              <a:buNone/>
            </a:pPr>
            <a:endParaRPr lang="pt-BR" sz="3000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984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6858000"/>
          </a:xfrm>
        </p:spPr>
        <p:txBody>
          <a:bodyPr/>
          <a:lstStyle/>
          <a:p>
            <a:pPr algn="ctr"/>
            <a:r>
              <a:rPr lang="pt-BR" dirty="0" smtClean="0"/>
              <a:t>Diagrama de Caso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0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:\Gabriel\Projeto Final - BDS\Diagramas\Caso de uso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12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6858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Modelo</a:t>
            </a:r>
            <a:br>
              <a:rPr lang="pt-BR" dirty="0" smtClean="0"/>
            </a:br>
            <a:r>
              <a:rPr lang="pt-BR" dirty="0" smtClean="0"/>
              <a:t>Entidade-Relacionamento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0"/>
            <a:ext cx="7380312" cy="686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9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6858000"/>
          </a:xfrm>
        </p:spPr>
        <p:txBody>
          <a:bodyPr/>
          <a:lstStyle/>
          <a:p>
            <a:pPr algn="ctr"/>
            <a:r>
              <a:rPr lang="pt-BR" dirty="0" smtClean="0"/>
              <a:t>Diagrama de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6"/>
            <a:ext cx="8040844" cy="6857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6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197</TotalTime>
  <Words>63</Words>
  <Application>Microsoft Office PowerPoint</Application>
  <PresentationFormat>Apresentação na tela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Adjacência</vt:lpstr>
      <vt:lpstr> Sistema Balde dos Sucos</vt:lpstr>
      <vt:lpstr>Apresentação do PowerPoint</vt:lpstr>
      <vt:lpstr>Diagrama de Caso de Uso</vt:lpstr>
      <vt:lpstr>Apresentação do PowerPoint</vt:lpstr>
      <vt:lpstr>Modelo Entidade-Relacionamento</vt:lpstr>
      <vt:lpstr>Apresentação do PowerPoint</vt:lpstr>
      <vt:lpstr>Diagrama de Classe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</dc:creator>
  <cp:lastModifiedBy>loboandro</cp:lastModifiedBy>
  <cp:revision>38</cp:revision>
  <dcterms:created xsi:type="dcterms:W3CDTF">2015-11-05T22:33:40Z</dcterms:created>
  <dcterms:modified xsi:type="dcterms:W3CDTF">2015-11-07T02:01:14Z</dcterms:modified>
</cp:coreProperties>
</file>