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1.png" ContentType="image/png"/>
  <Override PartName="/ppt/media/image2.png" ContentType="image/png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5347800" y="2174760"/>
            <a:ext cx="3082680" cy="537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5347800" y="2174760"/>
            <a:ext cx="3082680" cy="537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5347800" y="2174760"/>
            <a:ext cx="3082680" cy="537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5347800" y="2174760"/>
            <a:ext cx="3082680" cy="537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347800" y="2174760"/>
            <a:ext cx="3082680" cy="537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ubTitle"/>
          </p:nvPr>
        </p:nvSpPr>
        <p:spPr>
          <a:xfrm>
            <a:off x="5347800" y="2174760"/>
            <a:ext cx="3082680" cy="537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99480" y="762840"/>
            <a:ext cx="3617640" cy="24199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pt-BR" sz="6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720000" y="2187000"/>
            <a:ext cx="3821400" cy="21715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713160" y="201240"/>
            <a:ext cx="7717320" cy="75528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4309920" y="1023480"/>
            <a:ext cx="524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13160" y="201240"/>
            <a:ext cx="7717320" cy="75528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4309920" y="1023480"/>
            <a:ext cx="524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95960" y="201240"/>
            <a:ext cx="7551720" cy="75528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309920" y="1023480"/>
            <a:ext cx="524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PlaceHolder 3"/>
          <p:cNvSpPr>
            <a:spLocks noGrp="1"/>
          </p:cNvSpPr>
          <p:nvPr>
            <p:ph type="title"/>
          </p:nvPr>
        </p:nvSpPr>
        <p:spPr>
          <a:xfrm>
            <a:off x="5916960" y="2570400"/>
            <a:ext cx="2066400" cy="6616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434343"/>
                </a:solidFill>
                <a:latin typeface="Advent Pro"/>
                <a:ea typeface="Advent Pro"/>
              </a:rPr>
              <a:t>xx%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title"/>
          </p:nvPr>
        </p:nvSpPr>
        <p:spPr>
          <a:xfrm>
            <a:off x="5916960" y="3690360"/>
            <a:ext cx="2066400" cy="6616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434343"/>
                </a:solidFill>
                <a:latin typeface="Advent Pro"/>
                <a:ea typeface="Advent Pro"/>
              </a:rPr>
              <a:t>xx%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736920" y="1407960"/>
            <a:ext cx="3600360" cy="316656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806360" y="1407960"/>
            <a:ext cx="3600360" cy="316656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title"/>
          </p:nvPr>
        </p:nvSpPr>
        <p:spPr>
          <a:xfrm>
            <a:off x="713160" y="201240"/>
            <a:ext cx="7717320" cy="75528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4309920" y="1023480"/>
            <a:ext cx="524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347800" y="2174760"/>
            <a:ext cx="3082680" cy="116028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pt-BR" sz="36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title"/>
          </p:nvPr>
        </p:nvSpPr>
        <p:spPr>
          <a:xfrm>
            <a:off x="5347800" y="1262520"/>
            <a:ext cx="3082680" cy="7923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pt-BR" sz="7200" spc="-1" strike="noStrike">
                <a:solidFill>
                  <a:srgbClr val="5c65cf"/>
                </a:solidFill>
                <a:latin typeface="Advent Pro"/>
                <a:ea typeface="Advent Pro"/>
              </a:rPr>
              <a:t>xx%</a:t>
            </a:r>
            <a:endParaRPr b="0" lang="pt-BR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roup 1"/>
          <p:cNvGrpSpPr/>
          <p:nvPr/>
        </p:nvGrpSpPr>
        <p:grpSpPr>
          <a:xfrm>
            <a:off x="4020120" y="607680"/>
            <a:ext cx="5064480" cy="3795120"/>
            <a:chOff x="4020120" y="607680"/>
            <a:chExt cx="5064480" cy="3795120"/>
          </a:xfrm>
        </p:grpSpPr>
        <p:sp>
          <p:nvSpPr>
            <p:cNvPr id="237" name="CustomShape 2"/>
            <p:cNvSpPr/>
            <p:nvPr/>
          </p:nvSpPr>
          <p:spPr>
            <a:xfrm>
              <a:off x="4638240" y="607680"/>
              <a:ext cx="4446360" cy="3760200"/>
            </a:xfrm>
            <a:custGeom>
              <a:avLst/>
              <a:gdLst/>
              <a:ahLst/>
              <a:rect l="l" t="t" r="r" b="b"/>
              <a:pathLst>
                <a:path w="186822" h="157985">
                  <a:moveTo>
                    <a:pt x="91145" y="1"/>
                  </a:moveTo>
                  <a:cubicBezTo>
                    <a:pt x="83069" y="1"/>
                    <a:pt x="75289" y="5146"/>
                    <a:pt x="70242" y="11684"/>
                  </a:cubicBezTo>
                  <a:cubicBezTo>
                    <a:pt x="64470" y="19161"/>
                    <a:pt x="61385" y="28296"/>
                    <a:pt x="57534" y="36921"/>
                  </a:cubicBezTo>
                  <a:cubicBezTo>
                    <a:pt x="53683" y="45547"/>
                    <a:pt x="48606" y="54190"/>
                    <a:pt x="40421" y="58906"/>
                  </a:cubicBezTo>
                  <a:cubicBezTo>
                    <a:pt x="32607" y="63409"/>
                    <a:pt x="22888" y="63771"/>
                    <a:pt x="15215" y="68510"/>
                  </a:cubicBezTo>
                  <a:cubicBezTo>
                    <a:pt x="4141" y="75350"/>
                    <a:pt x="1" y="90547"/>
                    <a:pt x="3903" y="102964"/>
                  </a:cubicBezTo>
                  <a:cubicBezTo>
                    <a:pt x="7804" y="115382"/>
                    <a:pt x="18408" y="124900"/>
                    <a:pt x="30388" y="129989"/>
                  </a:cubicBezTo>
                  <a:cubicBezTo>
                    <a:pt x="42021" y="134933"/>
                    <a:pt x="54885" y="136165"/>
                    <a:pt x="67538" y="136165"/>
                  </a:cubicBezTo>
                  <a:cubicBezTo>
                    <a:pt x="67915" y="136165"/>
                    <a:pt x="68293" y="136164"/>
                    <a:pt x="68670" y="136162"/>
                  </a:cubicBezTo>
                  <a:cubicBezTo>
                    <a:pt x="71151" y="136148"/>
                    <a:pt x="73662" y="136098"/>
                    <a:pt x="76171" y="136098"/>
                  </a:cubicBezTo>
                  <a:cubicBezTo>
                    <a:pt x="83592" y="136098"/>
                    <a:pt x="91005" y="136539"/>
                    <a:pt x="97639" y="139671"/>
                  </a:cubicBezTo>
                  <a:cubicBezTo>
                    <a:pt x="105490" y="143379"/>
                    <a:pt x="111304" y="150460"/>
                    <a:pt x="119003" y="154473"/>
                  </a:cubicBezTo>
                  <a:cubicBezTo>
                    <a:pt x="123471" y="156801"/>
                    <a:pt x="128510" y="157984"/>
                    <a:pt x="133547" y="157984"/>
                  </a:cubicBezTo>
                  <a:cubicBezTo>
                    <a:pt x="137128" y="157984"/>
                    <a:pt x="140707" y="157386"/>
                    <a:pt x="144079" y="156175"/>
                  </a:cubicBezTo>
                  <a:cubicBezTo>
                    <a:pt x="168362" y="147455"/>
                    <a:pt x="180365" y="110227"/>
                    <a:pt x="184842" y="87706"/>
                  </a:cubicBezTo>
                  <a:cubicBezTo>
                    <a:pt x="186018" y="81789"/>
                    <a:pt x="186821" y="75647"/>
                    <a:pt x="185541" y="69753"/>
                  </a:cubicBezTo>
                  <a:cubicBezTo>
                    <a:pt x="184259" y="63857"/>
                    <a:pt x="180546" y="58199"/>
                    <a:pt x="174931" y="55993"/>
                  </a:cubicBezTo>
                  <a:cubicBezTo>
                    <a:pt x="172945" y="55214"/>
                    <a:pt x="170924" y="54904"/>
                    <a:pt x="168876" y="54904"/>
                  </a:cubicBezTo>
                  <a:cubicBezTo>
                    <a:pt x="160991" y="54904"/>
                    <a:pt x="152710" y="59492"/>
                    <a:pt x="144539" y="59492"/>
                  </a:cubicBezTo>
                  <a:cubicBezTo>
                    <a:pt x="143674" y="59492"/>
                    <a:pt x="142810" y="59440"/>
                    <a:pt x="141948" y="59327"/>
                  </a:cubicBezTo>
                  <a:cubicBezTo>
                    <a:pt x="133155" y="58167"/>
                    <a:pt x="126439" y="50691"/>
                    <a:pt x="122614" y="42689"/>
                  </a:cubicBezTo>
                  <a:cubicBezTo>
                    <a:pt x="118789" y="34689"/>
                    <a:pt x="117040" y="25835"/>
                    <a:pt x="113372" y="17761"/>
                  </a:cubicBezTo>
                  <a:cubicBezTo>
                    <a:pt x="109704" y="9688"/>
                    <a:pt x="103348" y="2002"/>
                    <a:pt x="94638" y="331"/>
                  </a:cubicBezTo>
                  <a:cubicBezTo>
                    <a:pt x="93473" y="107"/>
                    <a:pt x="92306" y="1"/>
                    <a:pt x="91145" y="1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3"/>
            <p:cNvSpPr/>
            <p:nvPr/>
          </p:nvSpPr>
          <p:spPr>
            <a:xfrm>
              <a:off x="4020120" y="2758320"/>
              <a:ext cx="627840" cy="763200"/>
            </a:xfrm>
            <a:custGeom>
              <a:avLst/>
              <a:gdLst/>
              <a:ahLst/>
              <a:rect l="l" t="t" r="r" b="b"/>
              <a:pathLst>
                <a:path w="26397" h="32076">
                  <a:moveTo>
                    <a:pt x="11422" y="1"/>
                  </a:moveTo>
                  <a:cubicBezTo>
                    <a:pt x="10866" y="1"/>
                    <a:pt x="10274" y="46"/>
                    <a:pt x="9640" y="141"/>
                  </a:cubicBezTo>
                  <a:cubicBezTo>
                    <a:pt x="5702" y="732"/>
                    <a:pt x="2430" y="3940"/>
                    <a:pt x="1216" y="7734"/>
                  </a:cubicBezTo>
                  <a:cubicBezTo>
                    <a:pt x="0" y="11528"/>
                    <a:pt x="664" y="15761"/>
                    <a:pt x="2459" y="19317"/>
                  </a:cubicBezTo>
                  <a:cubicBezTo>
                    <a:pt x="4253" y="22873"/>
                    <a:pt x="7097" y="25808"/>
                    <a:pt x="10241" y="28254"/>
                  </a:cubicBezTo>
                  <a:cubicBezTo>
                    <a:pt x="12805" y="30251"/>
                    <a:pt x="15774" y="32014"/>
                    <a:pt x="19022" y="32074"/>
                  </a:cubicBezTo>
                  <a:cubicBezTo>
                    <a:pt x="19066" y="32075"/>
                    <a:pt x="19109" y="32076"/>
                    <a:pt x="19153" y="32076"/>
                  </a:cubicBezTo>
                  <a:cubicBezTo>
                    <a:pt x="22363" y="32076"/>
                    <a:pt x="25746" y="29895"/>
                    <a:pt x="26096" y="26708"/>
                  </a:cubicBezTo>
                  <a:cubicBezTo>
                    <a:pt x="26397" y="23957"/>
                    <a:pt x="24516" y="21520"/>
                    <a:pt x="23100" y="19145"/>
                  </a:cubicBezTo>
                  <a:cubicBezTo>
                    <a:pt x="19506" y="13117"/>
                    <a:pt x="20856" y="1"/>
                    <a:pt x="11422" y="1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CustomShape 4"/>
            <p:cNvSpPr/>
            <p:nvPr/>
          </p:nvSpPr>
          <p:spPr>
            <a:xfrm>
              <a:off x="4654440" y="3549960"/>
              <a:ext cx="342000" cy="297000"/>
            </a:xfrm>
            <a:custGeom>
              <a:avLst/>
              <a:gdLst/>
              <a:ahLst/>
              <a:rect l="l" t="t" r="r" b="b"/>
              <a:pathLst>
                <a:path w="14376" h="12495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CustomShape 5"/>
            <p:cNvSpPr/>
            <p:nvPr/>
          </p:nvSpPr>
          <p:spPr>
            <a:xfrm>
              <a:off x="6203880" y="4005360"/>
              <a:ext cx="813240" cy="397440"/>
            </a:xfrm>
            <a:custGeom>
              <a:avLst/>
              <a:gdLst/>
              <a:ahLst/>
              <a:rect l="l" t="t" r="r" b="b"/>
              <a:pathLst>
                <a:path w="34175" h="16718">
                  <a:moveTo>
                    <a:pt x="14322" y="0"/>
                  </a:moveTo>
                  <a:cubicBezTo>
                    <a:pt x="7249" y="0"/>
                    <a:pt x="1" y="1494"/>
                    <a:pt x="1937" y="7168"/>
                  </a:cubicBezTo>
                  <a:cubicBezTo>
                    <a:pt x="2738" y="9516"/>
                    <a:pt x="5431" y="10528"/>
                    <a:pt x="7804" y="11246"/>
                  </a:cubicBezTo>
                  <a:lnTo>
                    <a:pt x="23084" y="15864"/>
                  </a:lnTo>
                  <a:cubicBezTo>
                    <a:pt x="24492" y="16291"/>
                    <a:pt x="25966" y="16718"/>
                    <a:pt x="27416" y="16718"/>
                  </a:cubicBezTo>
                  <a:cubicBezTo>
                    <a:pt x="27959" y="16718"/>
                    <a:pt x="28498" y="16658"/>
                    <a:pt x="29029" y="16516"/>
                  </a:cubicBezTo>
                  <a:cubicBezTo>
                    <a:pt x="32440" y="15604"/>
                    <a:pt x="34174" y="11336"/>
                    <a:pt x="33114" y="7970"/>
                  </a:cubicBezTo>
                  <a:cubicBezTo>
                    <a:pt x="32054" y="4606"/>
                    <a:pt x="28883" y="2243"/>
                    <a:pt x="25509" y="1211"/>
                  </a:cubicBezTo>
                  <a:cubicBezTo>
                    <a:pt x="23765" y="677"/>
                    <a:pt x="19083" y="0"/>
                    <a:pt x="14322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CustomShape 6"/>
            <p:cNvSpPr/>
            <p:nvPr/>
          </p:nvSpPr>
          <p:spPr>
            <a:xfrm>
              <a:off x="8019720" y="1209600"/>
              <a:ext cx="976320" cy="594000"/>
            </a:xfrm>
            <a:custGeom>
              <a:avLst/>
              <a:gdLst/>
              <a:ahLst/>
              <a:rect l="l" t="t" r="r" b="b"/>
              <a:pathLst>
                <a:path w="41027" h="24965">
                  <a:moveTo>
                    <a:pt x="25549" y="0"/>
                  </a:moveTo>
                  <a:cubicBezTo>
                    <a:pt x="18911" y="0"/>
                    <a:pt x="13145" y="3402"/>
                    <a:pt x="8571" y="8262"/>
                  </a:cubicBezTo>
                  <a:cubicBezTo>
                    <a:pt x="4815" y="12252"/>
                    <a:pt x="1" y="19959"/>
                    <a:pt x="7114" y="23937"/>
                  </a:cubicBezTo>
                  <a:cubicBezTo>
                    <a:pt x="8457" y="24688"/>
                    <a:pt x="9936" y="24964"/>
                    <a:pt x="11463" y="24964"/>
                  </a:cubicBezTo>
                  <a:cubicBezTo>
                    <a:pt x="13537" y="24964"/>
                    <a:pt x="15699" y="24453"/>
                    <a:pt x="17723" y="23927"/>
                  </a:cubicBezTo>
                  <a:lnTo>
                    <a:pt x="31486" y="20348"/>
                  </a:lnTo>
                  <a:cubicBezTo>
                    <a:pt x="33714" y="19769"/>
                    <a:pt x="36033" y="19142"/>
                    <a:pt x="37758" y="17616"/>
                  </a:cubicBezTo>
                  <a:cubicBezTo>
                    <a:pt x="40848" y="14880"/>
                    <a:pt x="41027" y="9774"/>
                    <a:pt x="38820" y="6286"/>
                  </a:cubicBezTo>
                  <a:cubicBezTo>
                    <a:pt x="36613" y="2799"/>
                    <a:pt x="32548" y="821"/>
                    <a:pt x="28466" y="217"/>
                  </a:cubicBezTo>
                  <a:cubicBezTo>
                    <a:pt x="27476" y="71"/>
                    <a:pt x="26504" y="0"/>
                    <a:pt x="25549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2" name="TextShape 7"/>
          <p:cNvSpPr txBox="1"/>
          <p:nvPr/>
        </p:nvSpPr>
        <p:spPr>
          <a:xfrm>
            <a:off x="577800" y="335880"/>
            <a:ext cx="3617640" cy="2419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1" lang="pt-BR" sz="6000" spc="-1" strike="noStrike">
                <a:solidFill>
                  <a:srgbClr val="5c65cf"/>
                </a:solidFill>
                <a:latin typeface="Advent Pro"/>
                <a:ea typeface="Advent Pro"/>
              </a:rPr>
              <a:t>Challenge NEXT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TextShape 8"/>
          <p:cNvSpPr txBox="1"/>
          <p:nvPr/>
        </p:nvSpPr>
        <p:spPr>
          <a:xfrm>
            <a:off x="461160" y="3054960"/>
            <a:ext cx="361764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RM95932 – Davi Butignon Galdeano Araujo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44" name="CustomShape 9"/>
          <p:cNvSpPr/>
          <p:nvPr/>
        </p:nvSpPr>
        <p:spPr>
          <a:xfrm>
            <a:off x="590040" y="2832120"/>
            <a:ext cx="524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6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5" name="Group 10"/>
          <p:cNvGrpSpPr/>
          <p:nvPr/>
        </p:nvGrpSpPr>
        <p:grpSpPr>
          <a:xfrm>
            <a:off x="5394960" y="1683720"/>
            <a:ext cx="2932560" cy="1960560"/>
            <a:chOff x="5394960" y="1683720"/>
            <a:chExt cx="2932560" cy="1960560"/>
          </a:xfrm>
        </p:grpSpPr>
        <p:sp>
          <p:nvSpPr>
            <p:cNvPr id="246" name="CustomShape 11"/>
            <p:cNvSpPr/>
            <p:nvPr/>
          </p:nvSpPr>
          <p:spPr>
            <a:xfrm>
              <a:off x="5394960" y="1683720"/>
              <a:ext cx="2932560" cy="1640880"/>
            </a:xfrm>
            <a:custGeom>
              <a:avLst/>
              <a:gdLst/>
              <a:ahLst/>
              <a:rect l="l" t="t" r="r" b="b"/>
              <a:pathLst>
                <a:path w="15877" h="8574">
                  <a:moveTo>
                    <a:pt x="5813" y="0"/>
                  </a:moveTo>
                  <a:cubicBezTo>
                    <a:pt x="5133" y="0"/>
                    <a:pt x="4509" y="361"/>
                    <a:pt x="4169" y="943"/>
                  </a:cubicBezTo>
                  <a:lnTo>
                    <a:pt x="2498" y="3815"/>
                  </a:lnTo>
                  <a:lnTo>
                    <a:pt x="1436" y="4079"/>
                  </a:lnTo>
                  <a:cubicBezTo>
                    <a:pt x="597" y="4294"/>
                    <a:pt x="1" y="5057"/>
                    <a:pt x="1" y="5930"/>
                  </a:cubicBezTo>
                  <a:lnTo>
                    <a:pt x="1" y="7623"/>
                  </a:lnTo>
                  <a:cubicBezTo>
                    <a:pt x="1" y="8150"/>
                    <a:pt x="431" y="8573"/>
                    <a:pt x="958" y="8573"/>
                  </a:cubicBezTo>
                  <a:lnTo>
                    <a:pt x="14837" y="8573"/>
                  </a:lnTo>
                  <a:cubicBezTo>
                    <a:pt x="15364" y="8573"/>
                    <a:pt x="15787" y="8150"/>
                    <a:pt x="15787" y="7623"/>
                  </a:cubicBezTo>
                  <a:lnTo>
                    <a:pt x="15787" y="7158"/>
                  </a:lnTo>
                  <a:cubicBezTo>
                    <a:pt x="15787" y="6999"/>
                    <a:pt x="15725" y="6846"/>
                    <a:pt x="15614" y="6728"/>
                  </a:cubicBezTo>
                  <a:cubicBezTo>
                    <a:pt x="15496" y="6617"/>
                    <a:pt x="15434" y="6465"/>
                    <a:pt x="15441" y="6305"/>
                  </a:cubicBezTo>
                  <a:lnTo>
                    <a:pt x="15441" y="5084"/>
                  </a:lnTo>
                  <a:lnTo>
                    <a:pt x="15746" y="4411"/>
                  </a:lnTo>
                  <a:cubicBezTo>
                    <a:pt x="15876" y="4137"/>
                    <a:pt x="15681" y="3815"/>
                    <a:pt x="15374" y="3815"/>
                  </a:cubicBezTo>
                  <a:cubicBezTo>
                    <a:pt x="15371" y="3815"/>
                    <a:pt x="15368" y="3815"/>
                    <a:pt x="15364" y="3815"/>
                  </a:cubicBezTo>
                  <a:lnTo>
                    <a:pt x="14248" y="3815"/>
                  </a:lnTo>
                  <a:lnTo>
                    <a:pt x="11959" y="763"/>
                  </a:lnTo>
                  <a:cubicBezTo>
                    <a:pt x="11598" y="284"/>
                    <a:pt x="11036" y="0"/>
                    <a:pt x="10440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CustomShape 12"/>
            <p:cNvSpPr/>
            <p:nvPr/>
          </p:nvSpPr>
          <p:spPr>
            <a:xfrm>
              <a:off x="5394960" y="1715400"/>
              <a:ext cx="2932560" cy="1609200"/>
            </a:xfrm>
            <a:custGeom>
              <a:avLst/>
              <a:gdLst/>
              <a:ahLst/>
              <a:rect l="l" t="t" r="r" b="b"/>
              <a:pathLst>
                <a:path w="15877" h="8408">
                  <a:moveTo>
                    <a:pt x="5495" y="4363"/>
                  </a:moveTo>
                  <a:cubicBezTo>
                    <a:pt x="5182" y="4363"/>
                    <a:pt x="5182" y="4836"/>
                    <a:pt x="5495" y="4836"/>
                  </a:cubicBezTo>
                  <a:cubicBezTo>
                    <a:pt x="5502" y="4836"/>
                    <a:pt x="5508" y="4835"/>
                    <a:pt x="5515" y="4835"/>
                  </a:cubicBezTo>
                  <a:lnTo>
                    <a:pt x="6465" y="4835"/>
                  </a:lnTo>
                  <a:cubicBezTo>
                    <a:pt x="6472" y="4835"/>
                    <a:pt x="6479" y="4836"/>
                    <a:pt x="6485" y="4836"/>
                  </a:cubicBezTo>
                  <a:cubicBezTo>
                    <a:pt x="6798" y="4836"/>
                    <a:pt x="6798" y="4363"/>
                    <a:pt x="6485" y="4363"/>
                  </a:cubicBezTo>
                  <a:cubicBezTo>
                    <a:pt x="6479" y="4363"/>
                    <a:pt x="6472" y="4363"/>
                    <a:pt x="6465" y="4363"/>
                  </a:cubicBezTo>
                  <a:lnTo>
                    <a:pt x="5515" y="4363"/>
                  </a:lnTo>
                  <a:cubicBezTo>
                    <a:pt x="5508" y="4363"/>
                    <a:pt x="5502" y="4363"/>
                    <a:pt x="5495" y="4363"/>
                  </a:cubicBezTo>
                  <a:close/>
                  <a:moveTo>
                    <a:pt x="9310" y="4363"/>
                  </a:moveTo>
                  <a:cubicBezTo>
                    <a:pt x="8997" y="4363"/>
                    <a:pt x="8997" y="4836"/>
                    <a:pt x="9310" y="4836"/>
                  </a:cubicBezTo>
                  <a:cubicBezTo>
                    <a:pt x="9316" y="4836"/>
                    <a:pt x="9323" y="4835"/>
                    <a:pt x="9330" y="4835"/>
                  </a:cubicBezTo>
                  <a:lnTo>
                    <a:pt x="10280" y="4835"/>
                  </a:lnTo>
                  <a:cubicBezTo>
                    <a:pt x="10287" y="4835"/>
                    <a:pt x="10293" y="4836"/>
                    <a:pt x="10300" y="4836"/>
                  </a:cubicBezTo>
                  <a:cubicBezTo>
                    <a:pt x="10613" y="4836"/>
                    <a:pt x="10613" y="4363"/>
                    <a:pt x="10300" y="4363"/>
                  </a:cubicBezTo>
                  <a:cubicBezTo>
                    <a:pt x="10293" y="4363"/>
                    <a:pt x="10287" y="4363"/>
                    <a:pt x="10280" y="4363"/>
                  </a:cubicBezTo>
                  <a:lnTo>
                    <a:pt x="9330" y="4363"/>
                  </a:lnTo>
                  <a:cubicBezTo>
                    <a:pt x="9323" y="4363"/>
                    <a:pt x="9316" y="4363"/>
                    <a:pt x="9310" y="4363"/>
                  </a:cubicBezTo>
                  <a:close/>
                  <a:moveTo>
                    <a:pt x="13055" y="3642"/>
                  </a:moveTo>
                  <a:lnTo>
                    <a:pt x="13623" y="4405"/>
                  </a:lnTo>
                  <a:cubicBezTo>
                    <a:pt x="13714" y="4523"/>
                    <a:pt x="13859" y="4592"/>
                    <a:pt x="14005" y="4592"/>
                  </a:cubicBezTo>
                  <a:lnTo>
                    <a:pt x="14483" y="4592"/>
                  </a:lnTo>
                  <a:lnTo>
                    <a:pt x="14483" y="6139"/>
                  </a:lnTo>
                  <a:cubicBezTo>
                    <a:pt x="14483" y="6265"/>
                    <a:pt x="14384" y="6351"/>
                    <a:pt x="14277" y="6351"/>
                  </a:cubicBezTo>
                  <a:cubicBezTo>
                    <a:pt x="14237" y="6351"/>
                    <a:pt x="14195" y="6339"/>
                    <a:pt x="14157" y="6312"/>
                  </a:cubicBezTo>
                  <a:lnTo>
                    <a:pt x="14150" y="6312"/>
                  </a:lnTo>
                  <a:cubicBezTo>
                    <a:pt x="13676" y="5955"/>
                    <a:pt x="13128" y="5787"/>
                    <a:pt x="12588" y="5787"/>
                  </a:cubicBezTo>
                  <a:cubicBezTo>
                    <a:pt x="11558" y="5787"/>
                    <a:pt x="10555" y="6397"/>
                    <a:pt x="10141" y="7457"/>
                  </a:cubicBezTo>
                  <a:lnTo>
                    <a:pt x="8373" y="7457"/>
                  </a:lnTo>
                  <a:lnTo>
                    <a:pt x="8373" y="3642"/>
                  </a:lnTo>
                  <a:close/>
                  <a:moveTo>
                    <a:pt x="11216" y="1"/>
                  </a:moveTo>
                  <a:cubicBezTo>
                    <a:pt x="10946" y="340"/>
                    <a:pt x="10939" y="819"/>
                    <a:pt x="11203" y="1166"/>
                  </a:cubicBezTo>
                  <a:lnTo>
                    <a:pt x="12174" y="2470"/>
                  </a:lnTo>
                  <a:lnTo>
                    <a:pt x="10058" y="2470"/>
                  </a:lnTo>
                  <a:lnTo>
                    <a:pt x="8373" y="784"/>
                  </a:lnTo>
                  <a:lnTo>
                    <a:pt x="7415" y="784"/>
                  </a:lnTo>
                  <a:lnTo>
                    <a:pt x="7415" y="7457"/>
                  </a:lnTo>
                  <a:lnTo>
                    <a:pt x="4807" y="7457"/>
                  </a:lnTo>
                  <a:cubicBezTo>
                    <a:pt x="4391" y="6503"/>
                    <a:pt x="3507" y="6026"/>
                    <a:pt x="2623" y="6026"/>
                  </a:cubicBezTo>
                  <a:cubicBezTo>
                    <a:pt x="1740" y="6026"/>
                    <a:pt x="857" y="6503"/>
                    <a:pt x="445" y="7457"/>
                  </a:cubicBezTo>
                  <a:lnTo>
                    <a:pt x="1" y="7457"/>
                  </a:lnTo>
                  <a:cubicBezTo>
                    <a:pt x="1" y="7984"/>
                    <a:pt x="431" y="8407"/>
                    <a:pt x="958" y="8407"/>
                  </a:cubicBezTo>
                  <a:lnTo>
                    <a:pt x="14837" y="8407"/>
                  </a:lnTo>
                  <a:cubicBezTo>
                    <a:pt x="15364" y="8407"/>
                    <a:pt x="15787" y="7984"/>
                    <a:pt x="15787" y="7457"/>
                  </a:cubicBezTo>
                  <a:lnTo>
                    <a:pt x="15787" y="6985"/>
                  </a:lnTo>
                  <a:cubicBezTo>
                    <a:pt x="15787" y="6826"/>
                    <a:pt x="15725" y="6673"/>
                    <a:pt x="15614" y="6562"/>
                  </a:cubicBezTo>
                  <a:cubicBezTo>
                    <a:pt x="15496" y="6451"/>
                    <a:pt x="15434" y="6299"/>
                    <a:pt x="15441" y="6139"/>
                  </a:cubicBezTo>
                  <a:lnTo>
                    <a:pt x="15441" y="4918"/>
                  </a:lnTo>
                  <a:lnTo>
                    <a:pt x="15746" y="4245"/>
                  </a:lnTo>
                  <a:cubicBezTo>
                    <a:pt x="15876" y="3971"/>
                    <a:pt x="15681" y="3649"/>
                    <a:pt x="15374" y="3649"/>
                  </a:cubicBezTo>
                  <a:cubicBezTo>
                    <a:pt x="15371" y="3649"/>
                    <a:pt x="15368" y="3649"/>
                    <a:pt x="15364" y="3649"/>
                  </a:cubicBezTo>
                  <a:lnTo>
                    <a:pt x="14248" y="3649"/>
                  </a:lnTo>
                  <a:lnTo>
                    <a:pt x="11959" y="597"/>
                  </a:lnTo>
                  <a:cubicBezTo>
                    <a:pt x="11764" y="340"/>
                    <a:pt x="11508" y="132"/>
                    <a:pt x="11216" y="1"/>
                  </a:cubicBezTo>
                  <a:close/>
                </a:path>
              </a:pathLst>
            </a:custGeom>
            <a:solidFill>
              <a:srgbClr val="7f91a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CustomShape 13"/>
            <p:cNvSpPr/>
            <p:nvPr/>
          </p:nvSpPr>
          <p:spPr>
            <a:xfrm>
              <a:off x="6060240" y="1865520"/>
              <a:ext cx="705960" cy="547920"/>
            </a:xfrm>
            <a:custGeom>
              <a:avLst/>
              <a:gdLst/>
              <a:ahLst/>
              <a:rect l="l" t="t" r="r" b="b"/>
              <a:pathLst>
                <a:path w="3823" h="2865">
                  <a:moveTo>
                    <a:pt x="2213" y="0"/>
                  </a:moveTo>
                  <a:cubicBezTo>
                    <a:pt x="1880" y="0"/>
                    <a:pt x="1561" y="181"/>
                    <a:pt x="1395" y="479"/>
                  </a:cubicBezTo>
                  <a:lnTo>
                    <a:pt x="1" y="2865"/>
                  </a:lnTo>
                  <a:lnTo>
                    <a:pt x="3822" y="2865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rgbClr val="a9b2b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CustomShape 14"/>
            <p:cNvSpPr/>
            <p:nvPr/>
          </p:nvSpPr>
          <p:spPr>
            <a:xfrm>
              <a:off x="6941520" y="1865520"/>
              <a:ext cx="772560" cy="547920"/>
            </a:xfrm>
            <a:custGeom>
              <a:avLst/>
              <a:gdLst/>
              <a:ahLst/>
              <a:rect l="l" t="t" r="r" b="b"/>
              <a:pathLst>
                <a:path w="4184" h="2865">
                  <a:moveTo>
                    <a:pt x="1" y="0"/>
                  </a:moveTo>
                  <a:lnTo>
                    <a:pt x="1" y="2865"/>
                  </a:lnTo>
                  <a:lnTo>
                    <a:pt x="3261" y="2865"/>
                  </a:lnTo>
                  <a:cubicBezTo>
                    <a:pt x="3843" y="2865"/>
                    <a:pt x="4183" y="2192"/>
                    <a:pt x="3829" y="1720"/>
                  </a:cubicBezTo>
                  <a:lnTo>
                    <a:pt x="2831" y="382"/>
                  </a:lnTo>
                  <a:cubicBezTo>
                    <a:pt x="2650" y="146"/>
                    <a:pt x="2366" y="0"/>
                    <a:pt x="2068" y="0"/>
                  </a:cubicBezTo>
                  <a:close/>
                </a:path>
              </a:pathLst>
            </a:custGeom>
            <a:solidFill>
              <a:srgbClr val="a9b2b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CustomShape 15"/>
            <p:cNvSpPr/>
            <p:nvPr/>
          </p:nvSpPr>
          <p:spPr>
            <a:xfrm>
              <a:off x="5468040" y="3004920"/>
              <a:ext cx="720000" cy="639360"/>
            </a:xfrm>
            <a:custGeom>
              <a:avLst/>
              <a:gdLst/>
              <a:ahLst/>
              <a:rect l="l" t="t" r="r" b="b"/>
              <a:pathLst>
                <a:path w="3899" h="3342">
                  <a:moveTo>
                    <a:pt x="2217" y="1"/>
                  </a:moveTo>
                  <a:cubicBezTo>
                    <a:pt x="1806" y="1"/>
                    <a:pt x="1388" y="152"/>
                    <a:pt x="1047" y="491"/>
                  </a:cubicBezTo>
                  <a:cubicBezTo>
                    <a:pt x="0" y="1545"/>
                    <a:pt x="742" y="3342"/>
                    <a:pt x="2227" y="3342"/>
                  </a:cubicBezTo>
                  <a:cubicBezTo>
                    <a:pt x="3149" y="3335"/>
                    <a:pt x="3898" y="2593"/>
                    <a:pt x="3898" y="1670"/>
                  </a:cubicBezTo>
                  <a:cubicBezTo>
                    <a:pt x="3898" y="666"/>
                    <a:pt x="3075" y="1"/>
                    <a:pt x="2217" y="1"/>
                  </a:cubicBezTo>
                  <a:close/>
                </a:path>
              </a:pathLst>
            </a:custGeom>
            <a:solidFill>
              <a:srgbClr val="63748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CustomShape 16"/>
            <p:cNvSpPr/>
            <p:nvPr/>
          </p:nvSpPr>
          <p:spPr>
            <a:xfrm>
              <a:off x="5578200" y="3012840"/>
              <a:ext cx="691920" cy="631080"/>
            </a:xfrm>
            <a:custGeom>
              <a:avLst/>
              <a:gdLst/>
              <a:ahLst/>
              <a:rect l="l" t="t" r="r" b="b"/>
              <a:pathLst>
                <a:path w="3747" h="3299">
                  <a:moveTo>
                    <a:pt x="1977" y="0"/>
                  </a:moveTo>
                  <a:lnTo>
                    <a:pt x="1977" y="0"/>
                  </a:lnTo>
                  <a:cubicBezTo>
                    <a:pt x="1776" y="368"/>
                    <a:pt x="1839" y="832"/>
                    <a:pt x="2137" y="1131"/>
                  </a:cubicBezTo>
                  <a:lnTo>
                    <a:pt x="1131" y="2136"/>
                  </a:lnTo>
                  <a:cubicBezTo>
                    <a:pt x="949" y="1954"/>
                    <a:pt x="705" y="1860"/>
                    <a:pt x="459" y="1860"/>
                  </a:cubicBezTo>
                  <a:cubicBezTo>
                    <a:pt x="302" y="1860"/>
                    <a:pt x="144" y="1899"/>
                    <a:pt x="1" y="1977"/>
                  </a:cubicBezTo>
                  <a:cubicBezTo>
                    <a:pt x="174" y="2805"/>
                    <a:pt x="896" y="3299"/>
                    <a:pt x="1639" y="3299"/>
                  </a:cubicBezTo>
                  <a:cubicBezTo>
                    <a:pt x="2053" y="3299"/>
                    <a:pt x="2474" y="3145"/>
                    <a:pt x="2810" y="2809"/>
                  </a:cubicBezTo>
                  <a:cubicBezTo>
                    <a:pt x="3746" y="1873"/>
                    <a:pt x="3267" y="271"/>
                    <a:pt x="1977" y="0"/>
                  </a:cubicBezTo>
                  <a:close/>
                </a:path>
              </a:pathLst>
            </a:custGeom>
            <a:solidFill>
              <a:srgbClr val="63748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CustomShape 17"/>
            <p:cNvSpPr/>
            <p:nvPr/>
          </p:nvSpPr>
          <p:spPr>
            <a:xfrm>
              <a:off x="5703840" y="3187800"/>
              <a:ext cx="307080" cy="273960"/>
            </a:xfrm>
            <a:custGeom>
              <a:avLst/>
              <a:gdLst/>
              <a:ahLst/>
              <a:rect l="l" t="t" r="r" b="b"/>
              <a:pathLst>
                <a:path w="1665" h="1433">
                  <a:moveTo>
                    <a:pt x="951" y="1"/>
                  </a:moveTo>
                  <a:cubicBezTo>
                    <a:pt x="319" y="1"/>
                    <a:pt x="0" y="771"/>
                    <a:pt x="451" y="1221"/>
                  </a:cubicBezTo>
                  <a:cubicBezTo>
                    <a:pt x="595" y="1367"/>
                    <a:pt x="772" y="1433"/>
                    <a:pt x="947" y="1433"/>
                  </a:cubicBezTo>
                  <a:cubicBezTo>
                    <a:pt x="1313" y="1433"/>
                    <a:pt x="1665" y="1147"/>
                    <a:pt x="1665" y="715"/>
                  </a:cubicBezTo>
                  <a:cubicBezTo>
                    <a:pt x="1665" y="320"/>
                    <a:pt x="1346" y="1"/>
                    <a:pt x="951" y="1"/>
                  </a:cubicBezTo>
                  <a:close/>
                </a:path>
              </a:pathLst>
            </a:custGeom>
            <a:solidFill>
              <a:srgbClr val="cdd5d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CustomShape 18"/>
            <p:cNvSpPr/>
            <p:nvPr/>
          </p:nvSpPr>
          <p:spPr>
            <a:xfrm>
              <a:off x="7306920" y="3004920"/>
              <a:ext cx="720000" cy="639360"/>
            </a:xfrm>
            <a:custGeom>
              <a:avLst/>
              <a:gdLst/>
              <a:ahLst/>
              <a:rect l="l" t="t" r="r" b="b"/>
              <a:pathLst>
                <a:path w="3899" h="3342">
                  <a:moveTo>
                    <a:pt x="2219" y="1"/>
                  </a:moveTo>
                  <a:cubicBezTo>
                    <a:pt x="1810" y="1"/>
                    <a:pt x="1393" y="152"/>
                    <a:pt x="1055" y="491"/>
                  </a:cubicBezTo>
                  <a:cubicBezTo>
                    <a:pt x="0" y="1545"/>
                    <a:pt x="750" y="3342"/>
                    <a:pt x="2234" y="3342"/>
                  </a:cubicBezTo>
                  <a:cubicBezTo>
                    <a:pt x="3156" y="3335"/>
                    <a:pt x="3899" y="2593"/>
                    <a:pt x="3899" y="1670"/>
                  </a:cubicBezTo>
                  <a:cubicBezTo>
                    <a:pt x="3899" y="666"/>
                    <a:pt x="3076" y="1"/>
                    <a:pt x="2219" y="1"/>
                  </a:cubicBezTo>
                  <a:close/>
                </a:path>
              </a:pathLst>
            </a:custGeom>
            <a:solidFill>
              <a:srgbClr val="63748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CustomShape 19"/>
            <p:cNvSpPr/>
            <p:nvPr/>
          </p:nvSpPr>
          <p:spPr>
            <a:xfrm>
              <a:off x="7418160" y="3012840"/>
              <a:ext cx="691920" cy="631080"/>
            </a:xfrm>
            <a:custGeom>
              <a:avLst/>
              <a:gdLst/>
              <a:ahLst/>
              <a:rect l="l" t="t" r="r" b="b"/>
              <a:pathLst>
                <a:path w="3747" h="3299">
                  <a:moveTo>
                    <a:pt x="1971" y="0"/>
                  </a:moveTo>
                  <a:lnTo>
                    <a:pt x="1971" y="0"/>
                  </a:lnTo>
                  <a:cubicBezTo>
                    <a:pt x="1770" y="368"/>
                    <a:pt x="1839" y="832"/>
                    <a:pt x="2137" y="1131"/>
                  </a:cubicBezTo>
                  <a:lnTo>
                    <a:pt x="1125" y="2136"/>
                  </a:lnTo>
                  <a:cubicBezTo>
                    <a:pt x="943" y="1954"/>
                    <a:pt x="701" y="1860"/>
                    <a:pt x="457" y="1860"/>
                  </a:cubicBezTo>
                  <a:cubicBezTo>
                    <a:pt x="301" y="1860"/>
                    <a:pt x="144" y="1899"/>
                    <a:pt x="1" y="1977"/>
                  </a:cubicBezTo>
                  <a:cubicBezTo>
                    <a:pt x="175" y="2805"/>
                    <a:pt x="897" y="3299"/>
                    <a:pt x="1639" y="3299"/>
                  </a:cubicBezTo>
                  <a:cubicBezTo>
                    <a:pt x="2054" y="3299"/>
                    <a:pt x="2475" y="3145"/>
                    <a:pt x="2810" y="2809"/>
                  </a:cubicBezTo>
                  <a:cubicBezTo>
                    <a:pt x="3746" y="1873"/>
                    <a:pt x="3268" y="271"/>
                    <a:pt x="1971" y="0"/>
                  </a:cubicBezTo>
                  <a:close/>
                </a:path>
              </a:pathLst>
            </a:custGeom>
            <a:solidFill>
              <a:srgbClr val="63748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CustomShape 20"/>
            <p:cNvSpPr/>
            <p:nvPr/>
          </p:nvSpPr>
          <p:spPr>
            <a:xfrm>
              <a:off x="7542720" y="3187800"/>
              <a:ext cx="308520" cy="273960"/>
            </a:xfrm>
            <a:custGeom>
              <a:avLst/>
              <a:gdLst/>
              <a:ahLst/>
              <a:rect l="l" t="t" r="r" b="b"/>
              <a:pathLst>
                <a:path w="1673" h="1433">
                  <a:moveTo>
                    <a:pt x="958" y="1"/>
                  </a:moveTo>
                  <a:cubicBezTo>
                    <a:pt x="320" y="1"/>
                    <a:pt x="1" y="771"/>
                    <a:pt x="452" y="1221"/>
                  </a:cubicBezTo>
                  <a:cubicBezTo>
                    <a:pt x="597" y="1367"/>
                    <a:pt x="777" y="1433"/>
                    <a:pt x="952" y="1433"/>
                  </a:cubicBezTo>
                  <a:cubicBezTo>
                    <a:pt x="1320" y="1433"/>
                    <a:pt x="1672" y="1147"/>
                    <a:pt x="1672" y="715"/>
                  </a:cubicBezTo>
                  <a:cubicBezTo>
                    <a:pt x="1672" y="320"/>
                    <a:pt x="1353" y="1"/>
                    <a:pt x="958" y="1"/>
                  </a:cubicBezTo>
                  <a:close/>
                </a:path>
              </a:pathLst>
            </a:custGeom>
            <a:solidFill>
              <a:srgbClr val="cdd5d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CustomShape 21"/>
            <p:cNvSpPr/>
            <p:nvPr/>
          </p:nvSpPr>
          <p:spPr>
            <a:xfrm>
              <a:off x="5396400" y="2461680"/>
              <a:ext cx="276480" cy="357120"/>
            </a:xfrm>
            <a:custGeom>
              <a:avLst/>
              <a:gdLst/>
              <a:ahLst/>
              <a:rect l="l" t="t" r="r" b="b"/>
              <a:pathLst>
                <a:path w="1499" h="1867">
                  <a:moveTo>
                    <a:pt x="1499" y="1"/>
                  </a:moveTo>
                  <a:lnTo>
                    <a:pt x="1429" y="15"/>
                  </a:lnTo>
                  <a:cubicBezTo>
                    <a:pt x="590" y="230"/>
                    <a:pt x="1" y="993"/>
                    <a:pt x="1" y="1866"/>
                  </a:cubicBezTo>
                  <a:lnTo>
                    <a:pt x="549" y="1866"/>
                  </a:lnTo>
                  <a:cubicBezTo>
                    <a:pt x="1076" y="1866"/>
                    <a:pt x="1499" y="1436"/>
                    <a:pt x="1499" y="909"/>
                  </a:cubicBezTo>
                  <a:lnTo>
                    <a:pt x="1499" y="1"/>
                  </a:lnTo>
                  <a:close/>
                </a:path>
              </a:pathLst>
            </a:custGeom>
            <a:solidFill>
              <a:srgbClr val="adbac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CustomShape 22"/>
            <p:cNvSpPr/>
            <p:nvPr/>
          </p:nvSpPr>
          <p:spPr>
            <a:xfrm>
              <a:off x="8071920" y="2595960"/>
              <a:ext cx="202320" cy="181800"/>
            </a:xfrm>
            <a:custGeom>
              <a:avLst/>
              <a:gdLst/>
              <a:ahLst/>
              <a:rect l="l" t="t" r="r" b="b"/>
              <a:pathLst>
                <a:path w="1097" h="951">
                  <a:moveTo>
                    <a:pt x="0" y="0"/>
                  </a:moveTo>
                  <a:lnTo>
                    <a:pt x="0" y="950"/>
                  </a:lnTo>
                  <a:lnTo>
                    <a:pt x="951" y="950"/>
                  </a:lnTo>
                  <a:lnTo>
                    <a:pt x="951" y="319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rgbClr val="8c9ca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TextShape 1"/>
          <p:cNvSpPr txBox="1"/>
          <p:nvPr/>
        </p:nvSpPr>
        <p:spPr>
          <a:xfrm>
            <a:off x="713160" y="201240"/>
            <a:ext cx="7717320" cy="755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3000" spc="-1" strike="noStrike">
                <a:solidFill>
                  <a:srgbClr val="5c65cf"/>
                </a:solidFill>
                <a:latin typeface="Advent Pro"/>
                <a:ea typeface="Advent Pro"/>
              </a:rPr>
              <a:t>Diagrama de Classes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1" name="Imagem 2" descr=""/>
          <p:cNvPicPr/>
          <p:nvPr/>
        </p:nvPicPr>
        <p:blipFill>
          <a:blip r:embed="rId1"/>
          <a:stretch/>
        </p:blipFill>
        <p:spPr>
          <a:xfrm>
            <a:off x="2109240" y="899280"/>
            <a:ext cx="4925520" cy="410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2993400" y="2572560"/>
            <a:ext cx="3082680" cy="552240"/>
          </a:xfrm>
          <a:custGeom>
            <a:avLst/>
            <a:gdLst/>
            <a:ahLst/>
            <a:rect l="l" t="t" r="r" b="b"/>
            <a:pathLst>
              <a:path w="260836" h="12800">
                <a:moveTo>
                  <a:pt x="130418" y="1"/>
                </a:moveTo>
                <a:cubicBezTo>
                  <a:pt x="95830" y="1"/>
                  <a:pt x="62657" y="674"/>
                  <a:pt x="38199" y="1875"/>
                </a:cubicBezTo>
                <a:cubicBezTo>
                  <a:pt x="13742" y="3075"/>
                  <a:pt x="1" y="4703"/>
                  <a:pt x="1" y="6399"/>
                </a:cubicBezTo>
                <a:cubicBezTo>
                  <a:pt x="1" y="8096"/>
                  <a:pt x="13742" y="9724"/>
                  <a:pt x="38199" y="10924"/>
                </a:cubicBezTo>
                <a:cubicBezTo>
                  <a:pt x="62657" y="12124"/>
                  <a:pt x="95830" y="12799"/>
                  <a:pt x="130419" y="12799"/>
                </a:cubicBezTo>
                <a:cubicBezTo>
                  <a:pt x="165007" y="12799"/>
                  <a:pt x="198180" y="12124"/>
                  <a:pt x="222637" y="10924"/>
                </a:cubicBezTo>
                <a:cubicBezTo>
                  <a:pt x="247095" y="9724"/>
                  <a:pt x="260836" y="8096"/>
                  <a:pt x="260836" y="6399"/>
                </a:cubicBezTo>
                <a:cubicBezTo>
                  <a:pt x="260836" y="4703"/>
                  <a:pt x="247095" y="3075"/>
                  <a:pt x="222637" y="1875"/>
                </a:cubicBezTo>
                <a:cubicBezTo>
                  <a:pt x="198180" y="674"/>
                  <a:pt x="165007" y="1"/>
                  <a:pt x="130418" y="1"/>
                </a:cubicBezTo>
                <a:close/>
              </a:path>
            </a:pathLst>
          </a:custGeom>
          <a:solidFill>
            <a:srgbClr val="cbece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TextShape 2"/>
          <p:cNvSpPr txBox="1"/>
          <p:nvPr/>
        </p:nvSpPr>
        <p:spPr>
          <a:xfrm>
            <a:off x="2993400" y="2124360"/>
            <a:ext cx="3082680" cy="1160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1" lang="en" sz="13800" spc="-1" strike="noStrike">
                <a:solidFill>
                  <a:srgbClr val="5c65cf"/>
                </a:solidFill>
                <a:latin typeface="Advent Pro"/>
                <a:ea typeface="Advent Pro"/>
              </a:rPr>
              <a:t>FIM</a:t>
            </a:r>
            <a:endParaRPr b="0" lang="pt-BR" sz="13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5301360" y="1411560"/>
            <a:ext cx="2927160" cy="292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2"/>
          <p:cNvSpPr/>
          <p:nvPr/>
        </p:nvSpPr>
        <p:spPr>
          <a:xfrm>
            <a:off x="5443560" y="1553760"/>
            <a:ext cx="2642400" cy="2642400"/>
          </a:xfrm>
          <a:prstGeom prst="ellipse">
            <a:avLst/>
          </a:prstGeom>
          <a:noFill/>
          <a:ln w="28440">
            <a:solidFill>
              <a:schemeClr val="accent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TextShape 3"/>
          <p:cNvSpPr txBox="1"/>
          <p:nvPr/>
        </p:nvSpPr>
        <p:spPr>
          <a:xfrm>
            <a:off x="720000" y="1550520"/>
            <a:ext cx="3821400" cy="507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200" spc="-1" strike="noStrike">
                <a:solidFill>
                  <a:srgbClr val="5c65cf"/>
                </a:solidFill>
                <a:latin typeface="Advent Pro"/>
                <a:ea typeface="Advent Pro"/>
              </a:rPr>
              <a:t>Desafio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261" name="TextShape 4"/>
          <p:cNvSpPr txBox="1"/>
          <p:nvPr/>
        </p:nvSpPr>
        <p:spPr>
          <a:xfrm>
            <a:off x="527760" y="2052720"/>
            <a:ext cx="4196520" cy="2171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139680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O desafio da equipe é criar 2 funcionalidades que permitam ao usuário abrir o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139680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portão e acender a luz da garagem da casa pela tela do carro,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139680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e definir 3 (insights) outras funcionalidades que poderiam ser executadas pela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139680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mesma tela.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TextShape 5"/>
          <p:cNvSpPr txBox="1"/>
          <p:nvPr/>
        </p:nvSpPr>
        <p:spPr>
          <a:xfrm>
            <a:off x="713160" y="201240"/>
            <a:ext cx="7717320" cy="755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5c65cf"/>
                </a:solidFill>
                <a:latin typeface="Advent Pro"/>
                <a:ea typeface="Advent Pro"/>
              </a:rPr>
              <a:t>Introdução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3" name="Group 6"/>
          <p:cNvGrpSpPr/>
          <p:nvPr/>
        </p:nvGrpSpPr>
        <p:grpSpPr>
          <a:xfrm>
            <a:off x="5828400" y="2187000"/>
            <a:ext cx="1873080" cy="1227240"/>
            <a:chOff x="5828400" y="2187000"/>
            <a:chExt cx="1873080" cy="1227240"/>
          </a:xfrm>
        </p:grpSpPr>
        <p:sp>
          <p:nvSpPr>
            <p:cNvPr id="264" name="CustomShape 7"/>
            <p:cNvSpPr/>
            <p:nvPr/>
          </p:nvSpPr>
          <p:spPr>
            <a:xfrm>
              <a:off x="5828400" y="2187000"/>
              <a:ext cx="1873080" cy="1027080"/>
            </a:xfrm>
            <a:custGeom>
              <a:avLst/>
              <a:gdLst/>
              <a:ahLst/>
              <a:rect l="l" t="t" r="r" b="b"/>
              <a:pathLst>
                <a:path w="15877" h="8574">
                  <a:moveTo>
                    <a:pt x="5813" y="0"/>
                  </a:moveTo>
                  <a:cubicBezTo>
                    <a:pt x="5133" y="0"/>
                    <a:pt x="4509" y="361"/>
                    <a:pt x="4169" y="943"/>
                  </a:cubicBezTo>
                  <a:lnTo>
                    <a:pt x="2498" y="3815"/>
                  </a:lnTo>
                  <a:lnTo>
                    <a:pt x="1436" y="4079"/>
                  </a:lnTo>
                  <a:cubicBezTo>
                    <a:pt x="597" y="4294"/>
                    <a:pt x="1" y="5057"/>
                    <a:pt x="1" y="5930"/>
                  </a:cubicBezTo>
                  <a:lnTo>
                    <a:pt x="1" y="7623"/>
                  </a:lnTo>
                  <a:cubicBezTo>
                    <a:pt x="1" y="8150"/>
                    <a:pt x="431" y="8573"/>
                    <a:pt x="958" y="8573"/>
                  </a:cubicBezTo>
                  <a:lnTo>
                    <a:pt x="14837" y="8573"/>
                  </a:lnTo>
                  <a:cubicBezTo>
                    <a:pt x="15364" y="8573"/>
                    <a:pt x="15787" y="8150"/>
                    <a:pt x="15787" y="7623"/>
                  </a:cubicBezTo>
                  <a:lnTo>
                    <a:pt x="15787" y="7158"/>
                  </a:lnTo>
                  <a:cubicBezTo>
                    <a:pt x="15787" y="6999"/>
                    <a:pt x="15725" y="6846"/>
                    <a:pt x="15614" y="6728"/>
                  </a:cubicBezTo>
                  <a:cubicBezTo>
                    <a:pt x="15496" y="6617"/>
                    <a:pt x="15434" y="6465"/>
                    <a:pt x="15441" y="6305"/>
                  </a:cubicBezTo>
                  <a:lnTo>
                    <a:pt x="15441" y="5084"/>
                  </a:lnTo>
                  <a:lnTo>
                    <a:pt x="15746" y="4411"/>
                  </a:lnTo>
                  <a:cubicBezTo>
                    <a:pt x="15876" y="4137"/>
                    <a:pt x="15681" y="3815"/>
                    <a:pt x="15374" y="3815"/>
                  </a:cubicBezTo>
                  <a:cubicBezTo>
                    <a:pt x="15371" y="3815"/>
                    <a:pt x="15368" y="3815"/>
                    <a:pt x="15364" y="3815"/>
                  </a:cubicBezTo>
                  <a:lnTo>
                    <a:pt x="14248" y="3815"/>
                  </a:lnTo>
                  <a:lnTo>
                    <a:pt x="11959" y="763"/>
                  </a:lnTo>
                  <a:cubicBezTo>
                    <a:pt x="11598" y="284"/>
                    <a:pt x="11036" y="0"/>
                    <a:pt x="10440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CustomShape 8"/>
            <p:cNvSpPr/>
            <p:nvPr/>
          </p:nvSpPr>
          <p:spPr>
            <a:xfrm>
              <a:off x="5828400" y="2206800"/>
              <a:ext cx="1873080" cy="1007280"/>
            </a:xfrm>
            <a:custGeom>
              <a:avLst/>
              <a:gdLst/>
              <a:ahLst/>
              <a:rect l="l" t="t" r="r" b="b"/>
              <a:pathLst>
                <a:path w="15877" h="8408">
                  <a:moveTo>
                    <a:pt x="5495" y="4363"/>
                  </a:moveTo>
                  <a:cubicBezTo>
                    <a:pt x="5182" y="4363"/>
                    <a:pt x="5182" y="4836"/>
                    <a:pt x="5495" y="4836"/>
                  </a:cubicBezTo>
                  <a:cubicBezTo>
                    <a:pt x="5502" y="4836"/>
                    <a:pt x="5508" y="4835"/>
                    <a:pt x="5515" y="4835"/>
                  </a:cubicBezTo>
                  <a:lnTo>
                    <a:pt x="6465" y="4835"/>
                  </a:lnTo>
                  <a:cubicBezTo>
                    <a:pt x="6472" y="4835"/>
                    <a:pt x="6479" y="4836"/>
                    <a:pt x="6485" y="4836"/>
                  </a:cubicBezTo>
                  <a:cubicBezTo>
                    <a:pt x="6798" y="4836"/>
                    <a:pt x="6798" y="4363"/>
                    <a:pt x="6485" y="4363"/>
                  </a:cubicBezTo>
                  <a:cubicBezTo>
                    <a:pt x="6479" y="4363"/>
                    <a:pt x="6472" y="4363"/>
                    <a:pt x="6465" y="4363"/>
                  </a:cubicBezTo>
                  <a:lnTo>
                    <a:pt x="5515" y="4363"/>
                  </a:lnTo>
                  <a:cubicBezTo>
                    <a:pt x="5508" y="4363"/>
                    <a:pt x="5502" y="4363"/>
                    <a:pt x="5495" y="4363"/>
                  </a:cubicBezTo>
                  <a:close/>
                  <a:moveTo>
                    <a:pt x="9310" y="4363"/>
                  </a:moveTo>
                  <a:cubicBezTo>
                    <a:pt x="8997" y="4363"/>
                    <a:pt x="8997" y="4836"/>
                    <a:pt x="9310" y="4836"/>
                  </a:cubicBezTo>
                  <a:cubicBezTo>
                    <a:pt x="9316" y="4836"/>
                    <a:pt x="9323" y="4835"/>
                    <a:pt x="9330" y="4835"/>
                  </a:cubicBezTo>
                  <a:lnTo>
                    <a:pt x="10280" y="4835"/>
                  </a:lnTo>
                  <a:cubicBezTo>
                    <a:pt x="10287" y="4835"/>
                    <a:pt x="10293" y="4836"/>
                    <a:pt x="10300" y="4836"/>
                  </a:cubicBezTo>
                  <a:cubicBezTo>
                    <a:pt x="10613" y="4836"/>
                    <a:pt x="10613" y="4363"/>
                    <a:pt x="10300" y="4363"/>
                  </a:cubicBezTo>
                  <a:cubicBezTo>
                    <a:pt x="10293" y="4363"/>
                    <a:pt x="10287" y="4363"/>
                    <a:pt x="10280" y="4363"/>
                  </a:cubicBezTo>
                  <a:lnTo>
                    <a:pt x="9330" y="4363"/>
                  </a:lnTo>
                  <a:cubicBezTo>
                    <a:pt x="9323" y="4363"/>
                    <a:pt x="9316" y="4363"/>
                    <a:pt x="9310" y="4363"/>
                  </a:cubicBezTo>
                  <a:close/>
                  <a:moveTo>
                    <a:pt x="13055" y="3642"/>
                  </a:moveTo>
                  <a:lnTo>
                    <a:pt x="13623" y="4405"/>
                  </a:lnTo>
                  <a:cubicBezTo>
                    <a:pt x="13714" y="4523"/>
                    <a:pt x="13859" y="4592"/>
                    <a:pt x="14005" y="4592"/>
                  </a:cubicBezTo>
                  <a:lnTo>
                    <a:pt x="14483" y="4592"/>
                  </a:lnTo>
                  <a:lnTo>
                    <a:pt x="14483" y="6139"/>
                  </a:lnTo>
                  <a:cubicBezTo>
                    <a:pt x="14483" y="6265"/>
                    <a:pt x="14384" y="6351"/>
                    <a:pt x="14277" y="6351"/>
                  </a:cubicBezTo>
                  <a:cubicBezTo>
                    <a:pt x="14237" y="6351"/>
                    <a:pt x="14195" y="6339"/>
                    <a:pt x="14157" y="6312"/>
                  </a:cubicBezTo>
                  <a:lnTo>
                    <a:pt x="14150" y="6312"/>
                  </a:lnTo>
                  <a:cubicBezTo>
                    <a:pt x="13676" y="5955"/>
                    <a:pt x="13128" y="5787"/>
                    <a:pt x="12588" y="5787"/>
                  </a:cubicBezTo>
                  <a:cubicBezTo>
                    <a:pt x="11558" y="5787"/>
                    <a:pt x="10555" y="6397"/>
                    <a:pt x="10141" y="7457"/>
                  </a:cubicBezTo>
                  <a:lnTo>
                    <a:pt x="8373" y="7457"/>
                  </a:lnTo>
                  <a:lnTo>
                    <a:pt x="8373" y="3642"/>
                  </a:lnTo>
                  <a:close/>
                  <a:moveTo>
                    <a:pt x="11216" y="1"/>
                  </a:moveTo>
                  <a:cubicBezTo>
                    <a:pt x="10946" y="340"/>
                    <a:pt x="10939" y="819"/>
                    <a:pt x="11203" y="1166"/>
                  </a:cubicBezTo>
                  <a:lnTo>
                    <a:pt x="12174" y="2470"/>
                  </a:lnTo>
                  <a:lnTo>
                    <a:pt x="10058" y="2470"/>
                  </a:lnTo>
                  <a:lnTo>
                    <a:pt x="8373" y="784"/>
                  </a:lnTo>
                  <a:lnTo>
                    <a:pt x="7415" y="784"/>
                  </a:lnTo>
                  <a:lnTo>
                    <a:pt x="7415" y="7457"/>
                  </a:lnTo>
                  <a:lnTo>
                    <a:pt x="4807" y="7457"/>
                  </a:lnTo>
                  <a:cubicBezTo>
                    <a:pt x="4391" y="6503"/>
                    <a:pt x="3507" y="6026"/>
                    <a:pt x="2623" y="6026"/>
                  </a:cubicBezTo>
                  <a:cubicBezTo>
                    <a:pt x="1740" y="6026"/>
                    <a:pt x="857" y="6503"/>
                    <a:pt x="445" y="7457"/>
                  </a:cubicBezTo>
                  <a:lnTo>
                    <a:pt x="1" y="7457"/>
                  </a:lnTo>
                  <a:cubicBezTo>
                    <a:pt x="1" y="7984"/>
                    <a:pt x="431" y="8407"/>
                    <a:pt x="958" y="8407"/>
                  </a:cubicBezTo>
                  <a:lnTo>
                    <a:pt x="14837" y="8407"/>
                  </a:lnTo>
                  <a:cubicBezTo>
                    <a:pt x="15364" y="8407"/>
                    <a:pt x="15787" y="7984"/>
                    <a:pt x="15787" y="7457"/>
                  </a:cubicBezTo>
                  <a:lnTo>
                    <a:pt x="15787" y="6985"/>
                  </a:lnTo>
                  <a:cubicBezTo>
                    <a:pt x="15787" y="6826"/>
                    <a:pt x="15725" y="6673"/>
                    <a:pt x="15614" y="6562"/>
                  </a:cubicBezTo>
                  <a:cubicBezTo>
                    <a:pt x="15496" y="6451"/>
                    <a:pt x="15434" y="6299"/>
                    <a:pt x="15441" y="6139"/>
                  </a:cubicBezTo>
                  <a:lnTo>
                    <a:pt x="15441" y="4918"/>
                  </a:lnTo>
                  <a:lnTo>
                    <a:pt x="15746" y="4245"/>
                  </a:lnTo>
                  <a:cubicBezTo>
                    <a:pt x="15876" y="3971"/>
                    <a:pt x="15681" y="3649"/>
                    <a:pt x="15374" y="3649"/>
                  </a:cubicBezTo>
                  <a:cubicBezTo>
                    <a:pt x="15371" y="3649"/>
                    <a:pt x="15368" y="3649"/>
                    <a:pt x="15364" y="3649"/>
                  </a:cubicBezTo>
                  <a:lnTo>
                    <a:pt x="14248" y="3649"/>
                  </a:lnTo>
                  <a:lnTo>
                    <a:pt x="11959" y="597"/>
                  </a:lnTo>
                  <a:cubicBezTo>
                    <a:pt x="11764" y="340"/>
                    <a:pt x="11508" y="132"/>
                    <a:pt x="11216" y="1"/>
                  </a:cubicBezTo>
                  <a:close/>
                </a:path>
              </a:pathLst>
            </a:custGeom>
            <a:solidFill>
              <a:srgbClr val="7f91a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CustomShape 9"/>
            <p:cNvSpPr/>
            <p:nvPr/>
          </p:nvSpPr>
          <p:spPr>
            <a:xfrm>
              <a:off x="6253200" y="2300760"/>
              <a:ext cx="450720" cy="343080"/>
            </a:xfrm>
            <a:custGeom>
              <a:avLst/>
              <a:gdLst/>
              <a:ahLst/>
              <a:rect l="l" t="t" r="r" b="b"/>
              <a:pathLst>
                <a:path w="3823" h="2865">
                  <a:moveTo>
                    <a:pt x="2213" y="0"/>
                  </a:moveTo>
                  <a:cubicBezTo>
                    <a:pt x="1880" y="0"/>
                    <a:pt x="1561" y="181"/>
                    <a:pt x="1395" y="479"/>
                  </a:cubicBezTo>
                  <a:lnTo>
                    <a:pt x="1" y="2865"/>
                  </a:lnTo>
                  <a:lnTo>
                    <a:pt x="3822" y="2865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rgbClr val="a9b2b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CustomShape 10"/>
            <p:cNvSpPr/>
            <p:nvPr/>
          </p:nvSpPr>
          <p:spPr>
            <a:xfrm>
              <a:off x="6816240" y="2300760"/>
              <a:ext cx="493200" cy="343080"/>
            </a:xfrm>
            <a:custGeom>
              <a:avLst/>
              <a:gdLst/>
              <a:ahLst/>
              <a:rect l="l" t="t" r="r" b="b"/>
              <a:pathLst>
                <a:path w="4184" h="2865">
                  <a:moveTo>
                    <a:pt x="1" y="0"/>
                  </a:moveTo>
                  <a:lnTo>
                    <a:pt x="1" y="2865"/>
                  </a:lnTo>
                  <a:lnTo>
                    <a:pt x="3261" y="2865"/>
                  </a:lnTo>
                  <a:cubicBezTo>
                    <a:pt x="3843" y="2865"/>
                    <a:pt x="4183" y="2192"/>
                    <a:pt x="3829" y="1720"/>
                  </a:cubicBezTo>
                  <a:lnTo>
                    <a:pt x="2831" y="382"/>
                  </a:lnTo>
                  <a:cubicBezTo>
                    <a:pt x="2650" y="146"/>
                    <a:pt x="2366" y="0"/>
                    <a:pt x="2068" y="0"/>
                  </a:cubicBezTo>
                  <a:close/>
                </a:path>
              </a:pathLst>
            </a:custGeom>
            <a:solidFill>
              <a:srgbClr val="a9b2b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CustomShape 11"/>
            <p:cNvSpPr/>
            <p:nvPr/>
          </p:nvSpPr>
          <p:spPr>
            <a:xfrm>
              <a:off x="5874840" y="3014280"/>
              <a:ext cx="459720" cy="399960"/>
            </a:xfrm>
            <a:custGeom>
              <a:avLst/>
              <a:gdLst/>
              <a:ahLst/>
              <a:rect l="l" t="t" r="r" b="b"/>
              <a:pathLst>
                <a:path w="3899" h="3342">
                  <a:moveTo>
                    <a:pt x="2217" y="1"/>
                  </a:moveTo>
                  <a:cubicBezTo>
                    <a:pt x="1806" y="1"/>
                    <a:pt x="1388" y="152"/>
                    <a:pt x="1047" y="491"/>
                  </a:cubicBezTo>
                  <a:cubicBezTo>
                    <a:pt x="0" y="1545"/>
                    <a:pt x="742" y="3342"/>
                    <a:pt x="2227" y="3342"/>
                  </a:cubicBezTo>
                  <a:cubicBezTo>
                    <a:pt x="3149" y="3335"/>
                    <a:pt x="3898" y="2593"/>
                    <a:pt x="3898" y="1670"/>
                  </a:cubicBezTo>
                  <a:cubicBezTo>
                    <a:pt x="3898" y="666"/>
                    <a:pt x="3075" y="1"/>
                    <a:pt x="2217" y="1"/>
                  </a:cubicBezTo>
                  <a:close/>
                </a:path>
              </a:pathLst>
            </a:custGeom>
            <a:solidFill>
              <a:srgbClr val="63748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CustomShape 12"/>
            <p:cNvSpPr/>
            <p:nvPr/>
          </p:nvSpPr>
          <p:spPr>
            <a:xfrm>
              <a:off x="5945400" y="3018960"/>
              <a:ext cx="441720" cy="394920"/>
            </a:xfrm>
            <a:custGeom>
              <a:avLst/>
              <a:gdLst/>
              <a:ahLst/>
              <a:rect l="l" t="t" r="r" b="b"/>
              <a:pathLst>
                <a:path w="3747" h="3299">
                  <a:moveTo>
                    <a:pt x="1977" y="0"/>
                  </a:moveTo>
                  <a:lnTo>
                    <a:pt x="1977" y="0"/>
                  </a:lnTo>
                  <a:cubicBezTo>
                    <a:pt x="1776" y="368"/>
                    <a:pt x="1839" y="832"/>
                    <a:pt x="2137" y="1131"/>
                  </a:cubicBezTo>
                  <a:lnTo>
                    <a:pt x="1131" y="2136"/>
                  </a:lnTo>
                  <a:cubicBezTo>
                    <a:pt x="949" y="1954"/>
                    <a:pt x="705" y="1860"/>
                    <a:pt x="459" y="1860"/>
                  </a:cubicBezTo>
                  <a:cubicBezTo>
                    <a:pt x="302" y="1860"/>
                    <a:pt x="144" y="1899"/>
                    <a:pt x="1" y="1977"/>
                  </a:cubicBezTo>
                  <a:cubicBezTo>
                    <a:pt x="174" y="2805"/>
                    <a:pt x="896" y="3299"/>
                    <a:pt x="1639" y="3299"/>
                  </a:cubicBezTo>
                  <a:cubicBezTo>
                    <a:pt x="2053" y="3299"/>
                    <a:pt x="2474" y="3145"/>
                    <a:pt x="2810" y="2809"/>
                  </a:cubicBezTo>
                  <a:cubicBezTo>
                    <a:pt x="3746" y="1873"/>
                    <a:pt x="3267" y="271"/>
                    <a:pt x="1977" y="0"/>
                  </a:cubicBezTo>
                  <a:close/>
                </a:path>
              </a:pathLst>
            </a:custGeom>
            <a:solidFill>
              <a:srgbClr val="63748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CustomShape 13"/>
            <p:cNvSpPr/>
            <p:nvPr/>
          </p:nvSpPr>
          <p:spPr>
            <a:xfrm>
              <a:off x="6025680" y="3128760"/>
              <a:ext cx="196200" cy="171360"/>
            </a:xfrm>
            <a:custGeom>
              <a:avLst/>
              <a:gdLst/>
              <a:ahLst/>
              <a:rect l="l" t="t" r="r" b="b"/>
              <a:pathLst>
                <a:path w="1665" h="1433">
                  <a:moveTo>
                    <a:pt x="951" y="1"/>
                  </a:moveTo>
                  <a:cubicBezTo>
                    <a:pt x="319" y="1"/>
                    <a:pt x="0" y="771"/>
                    <a:pt x="451" y="1221"/>
                  </a:cubicBezTo>
                  <a:cubicBezTo>
                    <a:pt x="595" y="1367"/>
                    <a:pt x="772" y="1433"/>
                    <a:pt x="947" y="1433"/>
                  </a:cubicBezTo>
                  <a:cubicBezTo>
                    <a:pt x="1313" y="1433"/>
                    <a:pt x="1665" y="1147"/>
                    <a:pt x="1665" y="715"/>
                  </a:cubicBezTo>
                  <a:cubicBezTo>
                    <a:pt x="1665" y="320"/>
                    <a:pt x="1346" y="1"/>
                    <a:pt x="951" y="1"/>
                  </a:cubicBezTo>
                  <a:close/>
                </a:path>
              </a:pathLst>
            </a:custGeom>
            <a:solidFill>
              <a:srgbClr val="cdd5d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CustomShape 14"/>
            <p:cNvSpPr/>
            <p:nvPr/>
          </p:nvSpPr>
          <p:spPr>
            <a:xfrm>
              <a:off x="7049520" y="3014280"/>
              <a:ext cx="459720" cy="399960"/>
            </a:xfrm>
            <a:custGeom>
              <a:avLst/>
              <a:gdLst/>
              <a:ahLst/>
              <a:rect l="l" t="t" r="r" b="b"/>
              <a:pathLst>
                <a:path w="3899" h="3342">
                  <a:moveTo>
                    <a:pt x="2219" y="1"/>
                  </a:moveTo>
                  <a:cubicBezTo>
                    <a:pt x="1810" y="1"/>
                    <a:pt x="1393" y="152"/>
                    <a:pt x="1055" y="491"/>
                  </a:cubicBezTo>
                  <a:cubicBezTo>
                    <a:pt x="0" y="1545"/>
                    <a:pt x="750" y="3342"/>
                    <a:pt x="2234" y="3342"/>
                  </a:cubicBezTo>
                  <a:cubicBezTo>
                    <a:pt x="3156" y="3335"/>
                    <a:pt x="3899" y="2593"/>
                    <a:pt x="3899" y="1670"/>
                  </a:cubicBezTo>
                  <a:cubicBezTo>
                    <a:pt x="3899" y="666"/>
                    <a:pt x="3076" y="1"/>
                    <a:pt x="2219" y="1"/>
                  </a:cubicBezTo>
                  <a:close/>
                </a:path>
              </a:pathLst>
            </a:custGeom>
            <a:solidFill>
              <a:srgbClr val="63748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CustomShape 15"/>
            <p:cNvSpPr/>
            <p:nvPr/>
          </p:nvSpPr>
          <p:spPr>
            <a:xfrm>
              <a:off x="7120440" y="3018960"/>
              <a:ext cx="441720" cy="394920"/>
            </a:xfrm>
            <a:custGeom>
              <a:avLst/>
              <a:gdLst/>
              <a:ahLst/>
              <a:rect l="l" t="t" r="r" b="b"/>
              <a:pathLst>
                <a:path w="3747" h="3299">
                  <a:moveTo>
                    <a:pt x="1971" y="0"/>
                  </a:moveTo>
                  <a:lnTo>
                    <a:pt x="1971" y="0"/>
                  </a:lnTo>
                  <a:cubicBezTo>
                    <a:pt x="1770" y="368"/>
                    <a:pt x="1839" y="832"/>
                    <a:pt x="2137" y="1131"/>
                  </a:cubicBezTo>
                  <a:lnTo>
                    <a:pt x="1125" y="2136"/>
                  </a:lnTo>
                  <a:cubicBezTo>
                    <a:pt x="943" y="1954"/>
                    <a:pt x="701" y="1860"/>
                    <a:pt x="457" y="1860"/>
                  </a:cubicBezTo>
                  <a:cubicBezTo>
                    <a:pt x="301" y="1860"/>
                    <a:pt x="144" y="1899"/>
                    <a:pt x="1" y="1977"/>
                  </a:cubicBezTo>
                  <a:cubicBezTo>
                    <a:pt x="175" y="2805"/>
                    <a:pt x="897" y="3299"/>
                    <a:pt x="1639" y="3299"/>
                  </a:cubicBezTo>
                  <a:cubicBezTo>
                    <a:pt x="2054" y="3299"/>
                    <a:pt x="2475" y="3145"/>
                    <a:pt x="2810" y="2809"/>
                  </a:cubicBezTo>
                  <a:cubicBezTo>
                    <a:pt x="3746" y="1873"/>
                    <a:pt x="3268" y="271"/>
                    <a:pt x="1971" y="0"/>
                  </a:cubicBezTo>
                  <a:close/>
                </a:path>
              </a:pathLst>
            </a:custGeom>
            <a:solidFill>
              <a:srgbClr val="63748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CustomShape 16"/>
            <p:cNvSpPr/>
            <p:nvPr/>
          </p:nvSpPr>
          <p:spPr>
            <a:xfrm>
              <a:off x="7200000" y="3128760"/>
              <a:ext cx="196920" cy="171360"/>
            </a:xfrm>
            <a:custGeom>
              <a:avLst/>
              <a:gdLst/>
              <a:ahLst/>
              <a:rect l="l" t="t" r="r" b="b"/>
              <a:pathLst>
                <a:path w="1673" h="1433">
                  <a:moveTo>
                    <a:pt x="958" y="1"/>
                  </a:moveTo>
                  <a:cubicBezTo>
                    <a:pt x="320" y="1"/>
                    <a:pt x="1" y="771"/>
                    <a:pt x="452" y="1221"/>
                  </a:cubicBezTo>
                  <a:cubicBezTo>
                    <a:pt x="597" y="1367"/>
                    <a:pt x="777" y="1433"/>
                    <a:pt x="952" y="1433"/>
                  </a:cubicBezTo>
                  <a:cubicBezTo>
                    <a:pt x="1320" y="1433"/>
                    <a:pt x="1672" y="1147"/>
                    <a:pt x="1672" y="715"/>
                  </a:cubicBezTo>
                  <a:cubicBezTo>
                    <a:pt x="1672" y="320"/>
                    <a:pt x="1353" y="1"/>
                    <a:pt x="958" y="1"/>
                  </a:cubicBezTo>
                  <a:close/>
                </a:path>
              </a:pathLst>
            </a:custGeom>
            <a:solidFill>
              <a:srgbClr val="cdd5d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CustomShape 17"/>
            <p:cNvSpPr/>
            <p:nvPr/>
          </p:nvSpPr>
          <p:spPr>
            <a:xfrm>
              <a:off x="5829120" y="2674080"/>
              <a:ext cx="176400" cy="223200"/>
            </a:xfrm>
            <a:custGeom>
              <a:avLst/>
              <a:gdLst/>
              <a:ahLst/>
              <a:rect l="l" t="t" r="r" b="b"/>
              <a:pathLst>
                <a:path w="1499" h="1867">
                  <a:moveTo>
                    <a:pt x="1499" y="1"/>
                  </a:moveTo>
                  <a:lnTo>
                    <a:pt x="1429" y="15"/>
                  </a:lnTo>
                  <a:cubicBezTo>
                    <a:pt x="590" y="230"/>
                    <a:pt x="1" y="993"/>
                    <a:pt x="1" y="1866"/>
                  </a:cubicBezTo>
                  <a:lnTo>
                    <a:pt x="549" y="1866"/>
                  </a:lnTo>
                  <a:cubicBezTo>
                    <a:pt x="1076" y="1866"/>
                    <a:pt x="1499" y="1436"/>
                    <a:pt x="1499" y="909"/>
                  </a:cubicBezTo>
                  <a:lnTo>
                    <a:pt x="1499" y="1"/>
                  </a:lnTo>
                  <a:close/>
                </a:path>
              </a:pathLst>
            </a:custGeom>
            <a:solidFill>
              <a:srgbClr val="adbac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CustomShape 18"/>
            <p:cNvSpPr/>
            <p:nvPr/>
          </p:nvSpPr>
          <p:spPr>
            <a:xfrm>
              <a:off x="7538040" y="2757960"/>
              <a:ext cx="129240" cy="113760"/>
            </a:xfrm>
            <a:custGeom>
              <a:avLst/>
              <a:gdLst/>
              <a:ahLst/>
              <a:rect l="l" t="t" r="r" b="b"/>
              <a:pathLst>
                <a:path w="1097" h="951">
                  <a:moveTo>
                    <a:pt x="0" y="0"/>
                  </a:moveTo>
                  <a:lnTo>
                    <a:pt x="0" y="950"/>
                  </a:lnTo>
                  <a:lnTo>
                    <a:pt x="951" y="950"/>
                  </a:lnTo>
                  <a:lnTo>
                    <a:pt x="951" y="319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rgbClr val="8c9ca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713160" y="201240"/>
            <a:ext cx="7717320" cy="755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5c65cf"/>
                </a:solidFill>
                <a:latin typeface="Advent Pro"/>
                <a:ea typeface="Advent Pro"/>
              </a:rPr>
              <a:t>Insights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1588320" y="2450160"/>
            <a:ext cx="357120" cy="3571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3"/>
          <p:cNvSpPr/>
          <p:nvPr/>
        </p:nvSpPr>
        <p:spPr>
          <a:xfrm>
            <a:off x="3458160" y="2450160"/>
            <a:ext cx="357120" cy="3571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4"/>
          <p:cNvSpPr/>
          <p:nvPr/>
        </p:nvSpPr>
        <p:spPr>
          <a:xfrm>
            <a:off x="5328360" y="2450160"/>
            <a:ext cx="357120" cy="3571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5"/>
          <p:cNvSpPr/>
          <p:nvPr/>
        </p:nvSpPr>
        <p:spPr>
          <a:xfrm>
            <a:off x="7198560" y="2450160"/>
            <a:ext cx="357120" cy="3571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6"/>
          <p:cNvSpPr/>
          <p:nvPr/>
        </p:nvSpPr>
        <p:spPr>
          <a:xfrm>
            <a:off x="1945440" y="2629080"/>
            <a:ext cx="5609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TextShape 7"/>
          <p:cNvSpPr txBox="1"/>
          <p:nvPr/>
        </p:nvSpPr>
        <p:spPr>
          <a:xfrm>
            <a:off x="964800" y="1605240"/>
            <a:ext cx="1604160" cy="563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200" spc="-1" strike="noStrike">
                <a:solidFill>
                  <a:srgbClr val="a8c987"/>
                </a:solidFill>
                <a:latin typeface="Advent Pro"/>
                <a:ea typeface="Advent Pro"/>
              </a:rPr>
              <a:t>Banheira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TextShape 8"/>
          <p:cNvSpPr txBox="1"/>
          <p:nvPr/>
        </p:nvSpPr>
        <p:spPr>
          <a:xfrm>
            <a:off x="2539080" y="1605240"/>
            <a:ext cx="2167200" cy="563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200" spc="-1" strike="noStrike">
                <a:solidFill>
                  <a:srgbClr val="a8c987"/>
                </a:solidFill>
                <a:latin typeface="Advent Pro"/>
                <a:ea typeface="Advent Pro"/>
              </a:rPr>
              <a:t>Ar-condicionado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TextShape 9"/>
          <p:cNvSpPr txBox="1"/>
          <p:nvPr/>
        </p:nvSpPr>
        <p:spPr>
          <a:xfrm>
            <a:off x="4704840" y="1605240"/>
            <a:ext cx="1604160" cy="563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200" spc="-1" strike="noStrike">
                <a:solidFill>
                  <a:srgbClr val="a8c987"/>
                </a:solidFill>
                <a:latin typeface="Advent Pro"/>
                <a:ea typeface="Advent Pro"/>
              </a:rPr>
              <a:t>Câmeras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TextShape 10"/>
          <p:cNvSpPr txBox="1"/>
          <p:nvPr/>
        </p:nvSpPr>
        <p:spPr>
          <a:xfrm>
            <a:off x="6575040" y="1605240"/>
            <a:ext cx="1604160" cy="563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200" spc="-1" strike="noStrike">
                <a:solidFill>
                  <a:srgbClr val="a8c987"/>
                </a:solidFill>
                <a:latin typeface="Advent Pro"/>
                <a:ea typeface="Advent Pro"/>
              </a:rPr>
              <a:t>Extra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CustomShape 11"/>
          <p:cNvSpPr/>
          <p:nvPr/>
        </p:nvSpPr>
        <p:spPr>
          <a:xfrm>
            <a:off x="1766880" y="2169000"/>
            <a:ext cx="360" cy="146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12"/>
          <p:cNvSpPr/>
          <p:nvPr/>
        </p:nvSpPr>
        <p:spPr>
          <a:xfrm>
            <a:off x="3622680" y="2169000"/>
            <a:ext cx="14040" cy="82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13"/>
          <p:cNvSpPr/>
          <p:nvPr/>
        </p:nvSpPr>
        <p:spPr>
          <a:xfrm>
            <a:off x="5506920" y="2169000"/>
            <a:ext cx="360" cy="146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14"/>
          <p:cNvSpPr/>
          <p:nvPr/>
        </p:nvSpPr>
        <p:spPr>
          <a:xfrm>
            <a:off x="7377120" y="2169000"/>
            <a:ext cx="360" cy="82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795960" y="201240"/>
            <a:ext cx="7551720" cy="755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5c65cf"/>
                </a:solidFill>
                <a:latin typeface="Advent Pro"/>
                <a:ea typeface="Advent Pro"/>
              </a:rPr>
              <a:t>Banheira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91" name="Group 2"/>
          <p:cNvGrpSpPr/>
          <p:nvPr/>
        </p:nvGrpSpPr>
        <p:grpSpPr>
          <a:xfrm>
            <a:off x="6297120" y="708840"/>
            <a:ext cx="2577600" cy="4148280"/>
            <a:chOff x="6297120" y="708840"/>
            <a:chExt cx="2577600" cy="4148280"/>
          </a:xfrm>
        </p:grpSpPr>
        <p:sp>
          <p:nvSpPr>
            <p:cNvPr id="292" name="CustomShape 3"/>
            <p:cNvSpPr/>
            <p:nvPr/>
          </p:nvSpPr>
          <p:spPr>
            <a:xfrm>
              <a:off x="6367320" y="2561760"/>
              <a:ext cx="365040" cy="265680"/>
            </a:xfrm>
            <a:custGeom>
              <a:avLst/>
              <a:gdLst/>
              <a:ahLst/>
              <a:rect l="l" t="t" r="r" b="b"/>
              <a:pathLst>
                <a:path w="18463" h="13447">
                  <a:moveTo>
                    <a:pt x="6422" y="1"/>
                  </a:moveTo>
                  <a:cubicBezTo>
                    <a:pt x="4145" y="1"/>
                    <a:pt x="2015" y="1327"/>
                    <a:pt x="1147" y="3517"/>
                  </a:cubicBezTo>
                  <a:cubicBezTo>
                    <a:pt x="1" y="6407"/>
                    <a:pt x="1484" y="9706"/>
                    <a:pt x="4461" y="10888"/>
                  </a:cubicBezTo>
                  <a:lnTo>
                    <a:pt x="9851" y="13025"/>
                  </a:lnTo>
                  <a:cubicBezTo>
                    <a:pt x="10572" y="13312"/>
                    <a:pt x="11314" y="13447"/>
                    <a:pt x="12041" y="13447"/>
                  </a:cubicBezTo>
                  <a:cubicBezTo>
                    <a:pt x="14318" y="13447"/>
                    <a:pt x="16448" y="12121"/>
                    <a:pt x="17317" y="9931"/>
                  </a:cubicBezTo>
                  <a:cubicBezTo>
                    <a:pt x="18463" y="7040"/>
                    <a:pt x="16978" y="3741"/>
                    <a:pt x="14002" y="2560"/>
                  </a:cubicBezTo>
                  <a:lnTo>
                    <a:pt x="8613" y="422"/>
                  </a:lnTo>
                  <a:cubicBezTo>
                    <a:pt x="7891" y="136"/>
                    <a:pt x="7149" y="1"/>
                    <a:pt x="64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CustomShape 4"/>
            <p:cNvSpPr/>
            <p:nvPr/>
          </p:nvSpPr>
          <p:spPr>
            <a:xfrm>
              <a:off x="6324840" y="2181600"/>
              <a:ext cx="409320" cy="301320"/>
            </a:xfrm>
            <a:custGeom>
              <a:avLst/>
              <a:gdLst/>
              <a:ahLst/>
              <a:rect l="l" t="t" r="r" b="b"/>
              <a:pathLst>
                <a:path w="20687" h="15243">
                  <a:moveTo>
                    <a:pt x="6394" y="1"/>
                  </a:moveTo>
                  <a:cubicBezTo>
                    <a:pt x="4358" y="1"/>
                    <a:pt x="2511" y="893"/>
                    <a:pt x="1553" y="2557"/>
                  </a:cubicBezTo>
                  <a:cubicBezTo>
                    <a:pt x="1" y="5252"/>
                    <a:pt x="1367" y="8947"/>
                    <a:pt x="4603" y="10812"/>
                  </a:cubicBezTo>
                  <a:lnTo>
                    <a:pt x="10466" y="14188"/>
                  </a:lnTo>
                  <a:cubicBezTo>
                    <a:pt x="11703" y="14901"/>
                    <a:pt x="13035" y="15243"/>
                    <a:pt x="14295" y="15243"/>
                  </a:cubicBezTo>
                  <a:cubicBezTo>
                    <a:pt x="16330" y="15243"/>
                    <a:pt x="18178" y="14350"/>
                    <a:pt x="19136" y="12686"/>
                  </a:cubicBezTo>
                  <a:lnTo>
                    <a:pt x="19135" y="12686"/>
                  </a:lnTo>
                  <a:cubicBezTo>
                    <a:pt x="20686" y="9992"/>
                    <a:pt x="19320" y="6296"/>
                    <a:pt x="16084" y="4432"/>
                  </a:cubicBezTo>
                  <a:lnTo>
                    <a:pt x="10223" y="1056"/>
                  </a:lnTo>
                  <a:cubicBezTo>
                    <a:pt x="8986" y="343"/>
                    <a:pt x="7654" y="1"/>
                    <a:pt x="6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CustomShape 5"/>
            <p:cNvSpPr/>
            <p:nvPr/>
          </p:nvSpPr>
          <p:spPr>
            <a:xfrm>
              <a:off x="6297120" y="1783800"/>
              <a:ext cx="551520" cy="457200"/>
            </a:xfrm>
            <a:custGeom>
              <a:avLst/>
              <a:gdLst/>
              <a:ahLst/>
              <a:rect l="l" t="t" r="r" b="b"/>
              <a:pathLst>
                <a:path w="27870" h="23120">
                  <a:moveTo>
                    <a:pt x="6347" y="0"/>
                  </a:moveTo>
                  <a:cubicBezTo>
                    <a:pt x="4686" y="0"/>
                    <a:pt x="3042" y="732"/>
                    <a:pt x="1931" y="2134"/>
                  </a:cubicBezTo>
                  <a:cubicBezTo>
                    <a:pt x="0" y="4572"/>
                    <a:pt x="411" y="8112"/>
                    <a:pt x="2848" y="10042"/>
                  </a:cubicBezTo>
                  <a:lnTo>
                    <a:pt x="18030" y="21902"/>
                  </a:lnTo>
                  <a:cubicBezTo>
                    <a:pt x="19064" y="22722"/>
                    <a:pt x="20298" y="23120"/>
                    <a:pt x="21522" y="23120"/>
                  </a:cubicBezTo>
                  <a:cubicBezTo>
                    <a:pt x="23183" y="23120"/>
                    <a:pt x="24828" y="22388"/>
                    <a:pt x="25939" y="20986"/>
                  </a:cubicBezTo>
                  <a:cubicBezTo>
                    <a:pt x="27870" y="18549"/>
                    <a:pt x="27458" y="15009"/>
                    <a:pt x="25021" y="13078"/>
                  </a:cubicBezTo>
                  <a:lnTo>
                    <a:pt x="9839" y="1218"/>
                  </a:lnTo>
                  <a:cubicBezTo>
                    <a:pt x="8804" y="398"/>
                    <a:pt x="7571" y="0"/>
                    <a:pt x="6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CustomShape 6"/>
            <p:cNvSpPr/>
            <p:nvPr/>
          </p:nvSpPr>
          <p:spPr>
            <a:xfrm>
              <a:off x="6506280" y="708840"/>
              <a:ext cx="1429560" cy="2660400"/>
            </a:xfrm>
            <a:custGeom>
              <a:avLst/>
              <a:gdLst/>
              <a:ahLst/>
              <a:rect l="l" t="t" r="r" b="b"/>
              <a:pathLst>
                <a:path w="72232" h="134406">
                  <a:moveTo>
                    <a:pt x="7315" y="0"/>
                  </a:moveTo>
                  <a:cubicBezTo>
                    <a:pt x="3275" y="0"/>
                    <a:pt x="1" y="3275"/>
                    <a:pt x="1" y="7315"/>
                  </a:cubicBezTo>
                  <a:lnTo>
                    <a:pt x="1" y="127090"/>
                  </a:lnTo>
                  <a:cubicBezTo>
                    <a:pt x="1" y="131130"/>
                    <a:pt x="3275" y="134406"/>
                    <a:pt x="7315" y="134406"/>
                  </a:cubicBezTo>
                  <a:lnTo>
                    <a:pt x="64918" y="134406"/>
                  </a:lnTo>
                  <a:cubicBezTo>
                    <a:pt x="68957" y="134406"/>
                    <a:pt x="72232" y="131130"/>
                    <a:pt x="72232" y="127090"/>
                  </a:cubicBezTo>
                  <a:lnTo>
                    <a:pt x="72232" y="7315"/>
                  </a:lnTo>
                  <a:cubicBezTo>
                    <a:pt x="72232" y="3275"/>
                    <a:pt x="68957" y="0"/>
                    <a:pt x="64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CustomShape 7"/>
            <p:cNvSpPr/>
            <p:nvPr/>
          </p:nvSpPr>
          <p:spPr>
            <a:xfrm>
              <a:off x="6589800" y="808560"/>
              <a:ext cx="1268280" cy="2334600"/>
            </a:xfrm>
            <a:custGeom>
              <a:avLst/>
              <a:gdLst/>
              <a:ahLst/>
              <a:rect l="l" t="t" r="r" b="b"/>
              <a:pathLst>
                <a:path w="64082" h="117948">
                  <a:moveTo>
                    <a:pt x="3715" y="1"/>
                  </a:moveTo>
                  <a:cubicBezTo>
                    <a:pt x="1663" y="1"/>
                    <a:pt x="0" y="1664"/>
                    <a:pt x="0" y="3716"/>
                  </a:cubicBezTo>
                  <a:lnTo>
                    <a:pt x="0" y="114234"/>
                  </a:lnTo>
                  <a:cubicBezTo>
                    <a:pt x="0" y="116285"/>
                    <a:pt x="1663" y="117948"/>
                    <a:pt x="3715" y="117948"/>
                  </a:cubicBezTo>
                  <a:lnTo>
                    <a:pt x="60367" y="117948"/>
                  </a:lnTo>
                  <a:cubicBezTo>
                    <a:pt x="62418" y="117948"/>
                    <a:pt x="64081" y="116285"/>
                    <a:pt x="64081" y="114234"/>
                  </a:cubicBezTo>
                  <a:lnTo>
                    <a:pt x="64081" y="3716"/>
                  </a:lnTo>
                  <a:cubicBezTo>
                    <a:pt x="64081" y="1664"/>
                    <a:pt x="62418" y="1"/>
                    <a:pt x="60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CustomShape 8"/>
            <p:cNvSpPr/>
            <p:nvPr/>
          </p:nvSpPr>
          <p:spPr>
            <a:xfrm>
              <a:off x="6883200" y="2260440"/>
              <a:ext cx="1303920" cy="1794600"/>
            </a:xfrm>
            <a:custGeom>
              <a:avLst/>
              <a:gdLst/>
              <a:ahLst/>
              <a:rect l="l" t="t" r="r" b="b"/>
              <a:pathLst>
                <a:path w="65889" h="90665">
                  <a:moveTo>
                    <a:pt x="62275" y="0"/>
                  </a:moveTo>
                  <a:cubicBezTo>
                    <a:pt x="51038" y="0"/>
                    <a:pt x="51913" y="19133"/>
                    <a:pt x="52212" y="25407"/>
                  </a:cubicBezTo>
                  <a:cubicBezTo>
                    <a:pt x="37131" y="32702"/>
                    <a:pt x="37975" y="56033"/>
                    <a:pt x="37975" y="56033"/>
                  </a:cubicBezTo>
                  <a:lnTo>
                    <a:pt x="870" y="56033"/>
                  </a:lnTo>
                  <a:cubicBezTo>
                    <a:pt x="1" y="77729"/>
                    <a:pt x="31167" y="90665"/>
                    <a:pt x="31167" y="90665"/>
                  </a:cubicBezTo>
                  <a:lnTo>
                    <a:pt x="50910" y="85899"/>
                  </a:lnTo>
                  <a:lnTo>
                    <a:pt x="65888" y="85559"/>
                  </a:lnTo>
                  <a:lnTo>
                    <a:pt x="64527" y="43688"/>
                  </a:lnTo>
                  <a:cubicBezTo>
                    <a:pt x="65277" y="3533"/>
                    <a:pt x="63846" y="116"/>
                    <a:pt x="63846" y="116"/>
                  </a:cubicBezTo>
                  <a:cubicBezTo>
                    <a:pt x="63297" y="38"/>
                    <a:pt x="62774" y="0"/>
                    <a:pt x="622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CustomShape 9"/>
            <p:cNvSpPr/>
            <p:nvPr/>
          </p:nvSpPr>
          <p:spPr>
            <a:xfrm>
              <a:off x="7153920" y="3179880"/>
              <a:ext cx="144360" cy="144360"/>
            </a:xfrm>
            <a:custGeom>
              <a:avLst/>
              <a:gdLst/>
              <a:ahLst/>
              <a:rect l="l" t="t" r="r" b="b"/>
              <a:pathLst>
                <a:path w="7316" h="7315">
                  <a:moveTo>
                    <a:pt x="3658" y="0"/>
                  </a:moveTo>
                  <a:cubicBezTo>
                    <a:pt x="1637" y="0"/>
                    <a:pt x="0" y="1637"/>
                    <a:pt x="0" y="3657"/>
                  </a:cubicBezTo>
                  <a:cubicBezTo>
                    <a:pt x="0" y="5677"/>
                    <a:pt x="1637" y="7315"/>
                    <a:pt x="3658" y="7315"/>
                  </a:cubicBezTo>
                  <a:cubicBezTo>
                    <a:pt x="5677" y="7315"/>
                    <a:pt x="7315" y="5677"/>
                    <a:pt x="7315" y="3657"/>
                  </a:cubicBezTo>
                  <a:cubicBezTo>
                    <a:pt x="7315" y="1637"/>
                    <a:pt x="5677" y="0"/>
                    <a:pt x="36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CustomShape 10"/>
            <p:cNvSpPr/>
            <p:nvPr/>
          </p:nvSpPr>
          <p:spPr>
            <a:xfrm>
              <a:off x="7298280" y="3327480"/>
              <a:ext cx="1283760" cy="1210680"/>
            </a:xfrm>
            <a:custGeom>
              <a:avLst/>
              <a:gdLst/>
              <a:ahLst/>
              <a:rect l="l" t="t" r="r" b="b"/>
              <a:pathLst>
                <a:path w="64865" h="61166">
                  <a:moveTo>
                    <a:pt x="33329" y="0"/>
                  </a:moveTo>
                  <a:lnTo>
                    <a:pt x="1" y="25930"/>
                  </a:lnTo>
                  <a:lnTo>
                    <a:pt x="35235" y="61165"/>
                  </a:lnTo>
                  <a:lnTo>
                    <a:pt x="64864" y="31536"/>
                  </a:lnTo>
                  <a:lnTo>
                    <a:pt x="333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CustomShape 11"/>
            <p:cNvSpPr/>
            <p:nvPr/>
          </p:nvSpPr>
          <p:spPr>
            <a:xfrm>
              <a:off x="7625520" y="3607920"/>
              <a:ext cx="1249200" cy="1249200"/>
            </a:xfrm>
            <a:custGeom>
              <a:avLst/>
              <a:gdLst/>
              <a:ahLst/>
              <a:rect l="l" t="t" r="r" b="b"/>
              <a:pathLst>
                <a:path w="63125" h="63124">
                  <a:moveTo>
                    <a:pt x="35959" y="1"/>
                  </a:moveTo>
                  <a:lnTo>
                    <a:pt x="1" y="35958"/>
                  </a:lnTo>
                  <a:lnTo>
                    <a:pt x="27167" y="63124"/>
                  </a:lnTo>
                  <a:lnTo>
                    <a:pt x="63125" y="27167"/>
                  </a:lnTo>
                  <a:lnTo>
                    <a:pt x="359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CustomShape 12"/>
            <p:cNvSpPr/>
            <p:nvPr/>
          </p:nvSpPr>
          <p:spPr>
            <a:xfrm>
              <a:off x="6741000" y="1581120"/>
              <a:ext cx="1001160" cy="754560"/>
            </a:xfrm>
            <a:custGeom>
              <a:avLst/>
              <a:gdLst/>
              <a:ahLst/>
              <a:rect l="l" t="t" r="r" b="b"/>
              <a:pathLst>
                <a:path w="50581" h="38137">
                  <a:moveTo>
                    <a:pt x="24210" y="1"/>
                  </a:moveTo>
                  <a:cubicBezTo>
                    <a:pt x="22039" y="1"/>
                    <a:pt x="19995" y="506"/>
                    <a:pt x="18204" y="1392"/>
                  </a:cubicBezTo>
                  <a:cubicBezTo>
                    <a:pt x="0" y="8808"/>
                    <a:pt x="23954" y="37607"/>
                    <a:pt x="24385" y="38124"/>
                  </a:cubicBezTo>
                  <a:lnTo>
                    <a:pt x="24385" y="38137"/>
                  </a:lnTo>
                  <a:cubicBezTo>
                    <a:pt x="24385" y="38137"/>
                    <a:pt x="24390" y="38131"/>
                    <a:pt x="24391" y="38130"/>
                  </a:cubicBezTo>
                  <a:lnTo>
                    <a:pt x="24396" y="38137"/>
                  </a:lnTo>
                  <a:lnTo>
                    <a:pt x="24396" y="38123"/>
                  </a:lnTo>
                  <a:cubicBezTo>
                    <a:pt x="24844" y="37589"/>
                    <a:pt x="50580" y="6644"/>
                    <a:pt x="28389" y="661"/>
                  </a:cubicBezTo>
                  <a:cubicBezTo>
                    <a:pt x="27078" y="240"/>
                    <a:pt x="25676" y="1"/>
                    <a:pt x="24210" y="1"/>
                  </a:cubicBezTo>
                  <a:close/>
                </a:path>
              </a:pathLst>
            </a:custGeom>
            <a:solidFill>
              <a:schemeClr val="tx2">
                <a:lumMod val="9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CustomShape 13"/>
            <p:cNvSpPr/>
            <p:nvPr/>
          </p:nvSpPr>
          <p:spPr>
            <a:xfrm>
              <a:off x="7040160" y="1665720"/>
              <a:ext cx="574200" cy="669960"/>
            </a:xfrm>
            <a:custGeom>
              <a:avLst/>
              <a:gdLst/>
              <a:ahLst/>
              <a:rect l="l" t="t" r="r" b="b"/>
              <a:pathLst>
                <a:path w="29019" h="33865">
                  <a:moveTo>
                    <a:pt x="19766" y="0"/>
                  </a:moveTo>
                  <a:lnTo>
                    <a:pt x="1" y="19765"/>
                  </a:lnTo>
                  <a:cubicBezTo>
                    <a:pt x="3770" y="27248"/>
                    <a:pt x="9062" y="33611"/>
                    <a:pt x="9262" y="33851"/>
                  </a:cubicBezTo>
                  <a:lnTo>
                    <a:pt x="9262" y="33865"/>
                  </a:lnTo>
                  <a:cubicBezTo>
                    <a:pt x="9262" y="33865"/>
                    <a:pt x="9267" y="33859"/>
                    <a:pt x="9268" y="33857"/>
                  </a:cubicBezTo>
                  <a:lnTo>
                    <a:pt x="9273" y="33865"/>
                  </a:lnTo>
                  <a:lnTo>
                    <a:pt x="9273" y="33851"/>
                  </a:lnTo>
                  <a:cubicBezTo>
                    <a:pt x="9660" y="33388"/>
                    <a:pt x="29018" y="10109"/>
                    <a:pt x="19766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CustomShape 14"/>
            <p:cNvSpPr/>
            <p:nvPr/>
          </p:nvSpPr>
          <p:spPr>
            <a:xfrm>
              <a:off x="7122960" y="1737720"/>
              <a:ext cx="201600" cy="201600"/>
            </a:xfrm>
            <a:custGeom>
              <a:avLst/>
              <a:gdLst/>
              <a:ahLst/>
              <a:rect l="l" t="t" r="r" b="b"/>
              <a:pathLst>
                <a:path w="10195" h="10194">
                  <a:moveTo>
                    <a:pt x="5098" y="0"/>
                  </a:moveTo>
                  <a:cubicBezTo>
                    <a:pt x="3746" y="0"/>
                    <a:pt x="2449" y="537"/>
                    <a:pt x="1494" y="1493"/>
                  </a:cubicBezTo>
                  <a:cubicBezTo>
                    <a:pt x="538" y="2449"/>
                    <a:pt x="1" y="3745"/>
                    <a:pt x="1" y="5096"/>
                  </a:cubicBezTo>
                  <a:cubicBezTo>
                    <a:pt x="1" y="6449"/>
                    <a:pt x="538" y="7745"/>
                    <a:pt x="1494" y="8701"/>
                  </a:cubicBezTo>
                  <a:cubicBezTo>
                    <a:pt x="2449" y="9657"/>
                    <a:pt x="3746" y="10194"/>
                    <a:pt x="5098" y="10194"/>
                  </a:cubicBezTo>
                  <a:cubicBezTo>
                    <a:pt x="6449" y="10194"/>
                    <a:pt x="7746" y="9657"/>
                    <a:pt x="8702" y="8701"/>
                  </a:cubicBezTo>
                  <a:cubicBezTo>
                    <a:pt x="9657" y="7745"/>
                    <a:pt x="10194" y="6449"/>
                    <a:pt x="10194" y="5096"/>
                  </a:cubicBezTo>
                  <a:cubicBezTo>
                    <a:pt x="10194" y="3745"/>
                    <a:pt x="9657" y="2449"/>
                    <a:pt x="8702" y="1493"/>
                  </a:cubicBezTo>
                  <a:cubicBezTo>
                    <a:pt x="7746" y="537"/>
                    <a:pt x="6449" y="0"/>
                    <a:pt x="50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4" name="CustomShape 15"/>
          <p:cNvSpPr/>
          <p:nvPr/>
        </p:nvSpPr>
        <p:spPr>
          <a:xfrm>
            <a:off x="527760" y="1319760"/>
            <a:ext cx="4196520" cy="217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139680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dvent Pro"/>
                <a:ea typeface="Advent Pro"/>
              </a:rPr>
              <a:t>A banheira deve ficar pronta de modo que o usuário deseja, esse tempo será relacionado com o tempo estimado para que o condutor chegue em casa conforme o Google Maps/Waze, a ideia é que o banho esteja pronto no momento que o condutor chegar em casa.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795960" y="201240"/>
            <a:ext cx="7551720" cy="755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5c65cf"/>
                </a:solidFill>
                <a:latin typeface="Advent Pro"/>
                <a:ea typeface="Advent Pro"/>
              </a:rPr>
              <a:t>Banheira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527760" y="1319760"/>
            <a:ext cx="4196520" cy="217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139680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dvent Pro"/>
                <a:ea typeface="Advent Pro"/>
              </a:rPr>
              <a:t>O ar condicionado poderá ser acionado antes do condutor chegar em casa para que os ambientes estejam na temperatura que lhe agrade assim que chegar.</a:t>
            </a:r>
            <a:endParaRPr b="0" lang="pt-BR" sz="1400" spc="-1" strike="noStrike">
              <a:latin typeface="Arial"/>
            </a:endParaRPr>
          </a:p>
        </p:txBody>
      </p:sp>
      <p:grpSp>
        <p:nvGrpSpPr>
          <p:cNvPr id="307" name="Group 3"/>
          <p:cNvGrpSpPr/>
          <p:nvPr/>
        </p:nvGrpSpPr>
        <p:grpSpPr>
          <a:xfrm>
            <a:off x="6116400" y="887400"/>
            <a:ext cx="2435760" cy="3151080"/>
            <a:chOff x="6116400" y="887400"/>
            <a:chExt cx="2435760" cy="3151080"/>
          </a:xfrm>
        </p:grpSpPr>
        <p:sp>
          <p:nvSpPr>
            <p:cNvPr id="308" name="CustomShape 4"/>
            <p:cNvSpPr/>
            <p:nvPr/>
          </p:nvSpPr>
          <p:spPr>
            <a:xfrm>
              <a:off x="6116400" y="887400"/>
              <a:ext cx="1730520" cy="3151080"/>
            </a:xfrm>
            <a:custGeom>
              <a:avLst/>
              <a:gdLst/>
              <a:ahLst/>
              <a:rect l="l" t="t" r="r" b="b"/>
              <a:pathLst>
                <a:path w="7443" h="14803">
                  <a:moveTo>
                    <a:pt x="3725" y="0"/>
                  </a:moveTo>
                  <a:cubicBezTo>
                    <a:pt x="2608" y="0"/>
                    <a:pt x="1714" y="916"/>
                    <a:pt x="1734" y="2033"/>
                  </a:cubicBezTo>
                  <a:lnTo>
                    <a:pt x="1734" y="8580"/>
                  </a:lnTo>
                  <a:cubicBezTo>
                    <a:pt x="521" y="9440"/>
                    <a:pt x="0" y="10994"/>
                    <a:pt x="458" y="12416"/>
                  </a:cubicBezTo>
                  <a:cubicBezTo>
                    <a:pt x="909" y="13838"/>
                    <a:pt x="2227" y="14802"/>
                    <a:pt x="3725" y="14802"/>
                  </a:cubicBezTo>
                  <a:cubicBezTo>
                    <a:pt x="5216" y="14802"/>
                    <a:pt x="6534" y="13838"/>
                    <a:pt x="6992" y="12416"/>
                  </a:cubicBezTo>
                  <a:cubicBezTo>
                    <a:pt x="7443" y="10994"/>
                    <a:pt x="6930" y="9440"/>
                    <a:pt x="5709" y="8580"/>
                  </a:cubicBezTo>
                  <a:lnTo>
                    <a:pt x="5709" y="2033"/>
                  </a:lnTo>
                  <a:cubicBezTo>
                    <a:pt x="5737" y="916"/>
                    <a:pt x="4835" y="0"/>
                    <a:pt x="3725" y="0"/>
                  </a:cubicBezTo>
                  <a:close/>
                </a:path>
              </a:pathLst>
            </a:custGeom>
            <a:solidFill>
              <a:srgbClr val="c9cf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CustomShape 5"/>
            <p:cNvSpPr/>
            <p:nvPr/>
          </p:nvSpPr>
          <p:spPr>
            <a:xfrm>
              <a:off x="6366600" y="1153080"/>
              <a:ext cx="1133640" cy="2630160"/>
            </a:xfrm>
            <a:custGeom>
              <a:avLst/>
              <a:gdLst/>
              <a:ahLst/>
              <a:rect l="l" t="t" r="r" b="b"/>
              <a:pathLst>
                <a:path w="4877" h="12355">
                  <a:moveTo>
                    <a:pt x="2650" y="1"/>
                  </a:moveTo>
                  <a:cubicBezTo>
                    <a:pt x="2213" y="1"/>
                    <a:pt x="1866" y="348"/>
                    <a:pt x="1866" y="785"/>
                  </a:cubicBezTo>
                  <a:lnTo>
                    <a:pt x="1866" y="7950"/>
                  </a:lnTo>
                  <a:lnTo>
                    <a:pt x="1360" y="8310"/>
                  </a:lnTo>
                  <a:cubicBezTo>
                    <a:pt x="0" y="9274"/>
                    <a:pt x="146" y="11341"/>
                    <a:pt x="1624" y="12104"/>
                  </a:cubicBezTo>
                  <a:cubicBezTo>
                    <a:pt x="1957" y="12276"/>
                    <a:pt x="2305" y="12354"/>
                    <a:pt x="2643" y="12354"/>
                  </a:cubicBezTo>
                  <a:cubicBezTo>
                    <a:pt x="3811" y="12354"/>
                    <a:pt x="4871" y="11418"/>
                    <a:pt x="4877" y="10128"/>
                  </a:cubicBezTo>
                  <a:cubicBezTo>
                    <a:pt x="4870" y="9406"/>
                    <a:pt x="4523" y="8733"/>
                    <a:pt x="3933" y="8310"/>
                  </a:cubicBezTo>
                  <a:lnTo>
                    <a:pt x="3434" y="7950"/>
                  </a:lnTo>
                  <a:lnTo>
                    <a:pt x="3434" y="785"/>
                  </a:lnTo>
                  <a:cubicBezTo>
                    <a:pt x="3434" y="348"/>
                    <a:pt x="3080" y="1"/>
                    <a:pt x="2650" y="1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CustomShape 6"/>
            <p:cNvSpPr/>
            <p:nvPr/>
          </p:nvSpPr>
          <p:spPr>
            <a:xfrm>
              <a:off x="6421320" y="1153080"/>
              <a:ext cx="561240" cy="2630160"/>
            </a:xfrm>
            <a:custGeom>
              <a:avLst/>
              <a:gdLst/>
              <a:ahLst/>
              <a:rect l="l" t="t" r="r" b="b"/>
              <a:pathLst>
                <a:path w="2415" h="12355">
                  <a:moveTo>
                    <a:pt x="2407" y="1"/>
                  </a:moveTo>
                  <a:cubicBezTo>
                    <a:pt x="1977" y="1"/>
                    <a:pt x="1630" y="354"/>
                    <a:pt x="1630" y="785"/>
                  </a:cubicBezTo>
                  <a:lnTo>
                    <a:pt x="1630" y="7950"/>
                  </a:lnTo>
                  <a:lnTo>
                    <a:pt x="1124" y="8310"/>
                  </a:lnTo>
                  <a:cubicBezTo>
                    <a:pt x="333" y="8872"/>
                    <a:pt x="0" y="9878"/>
                    <a:pt x="292" y="10800"/>
                  </a:cubicBezTo>
                  <a:cubicBezTo>
                    <a:pt x="590" y="11723"/>
                    <a:pt x="1443" y="12354"/>
                    <a:pt x="2414" y="12354"/>
                  </a:cubicBezTo>
                  <a:cubicBezTo>
                    <a:pt x="1714" y="12354"/>
                    <a:pt x="1145" y="11355"/>
                    <a:pt x="1138" y="10128"/>
                  </a:cubicBezTo>
                  <a:cubicBezTo>
                    <a:pt x="1138" y="9295"/>
                    <a:pt x="1492" y="8504"/>
                    <a:pt x="2116" y="7950"/>
                  </a:cubicBezTo>
                  <a:lnTo>
                    <a:pt x="2116" y="785"/>
                  </a:lnTo>
                  <a:cubicBezTo>
                    <a:pt x="2116" y="354"/>
                    <a:pt x="2164" y="1"/>
                    <a:pt x="2407" y="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CustomShape 7"/>
            <p:cNvSpPr/>
            <p:nvPr/>
          </p:nvSpPr>
          <p:spPr>
            <a:xfrm>
              <a:off x="6800400" y="1153080"/>
              <a:ext cx="364320" cy="723600"/>
            </a:xfrm>
            <a:custGeom>
              <a:avLst/>
              <a:gdLst/>
              <a:ahLst/>
              <a:rect l="l" t="t" r="r" b="b"/>
              <a:pathLst>
                <a:path w="1568" h="3400">
                  <a:moveTo>
                    <a:pt x="784" y="1"/>
                  </a:moveTo>
                  <a:cubicBezTo>
                    <a:pt x="347" y="1"/>
                    <a:pt x="0" y="348"/>
                    <a:pt x="0" y="785"/>
                  </a:cubicBezTo>
                  <a:lnTo>
                    <a:pt x="0" y="3399"/>
                  </a:lnTo>
                  <a:lnTo>
                    <a:pt x="1568" y="3399"/>
                  </a:lnTo>
                  <a:lnTo>
                    <a:pt x="1568" y="785"/>
                  </a:lnTo>
                  <a:cubicBezTo>
                    <a:pt x="1568" y="348"/>
                    <a:pt x="1214" y="1"/>
                    <a:pt x="7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CustomShape 8"/>
            <p:cNvSpPr/>
            <p:nvPr/>
          </p:nvSpPr>
          <p:spPr>
            <a:xfrm>
              <a:off x="6800400" y="2563560"/>
              <a:ext cx="364320" cy="95760"/>
            </a:xfrm>
            <a:custGeom>
              <a:avLst/>
              <a:gdLst/>
              <a:ahLst/>
              <a:rect l="l" t="t" r="r" b="b"/>
              <a:pathLst>
                <a:path w="1568" h="452">
                  <a:moveTo>
                    <a:pt x="0" y="1"/>
                  </a:moveTo>
                  <a:lnTo>
                    <a:pt x="0" y="452"/>
                  </a:lnTo>
                  <a:lnTo>
                    <a:pt x="1568" y="45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73839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CustomShape 9"/>
            <p:cNvSpPr/>
            <p:nvPr/>
          </p:nvSpPr>
          <p:spPr>
            <a:xfrm>
              <a:off x="6800400" y="2195640"/>
              <a:ext cx="364320" cy="97200"/>
            </a:xfrm>
            <a:custGeom>
              <a:avLst/>
              <a:gdLst/>
              <a:ahLst/>
              <a:rect l="l" t="t" r="r" b="b"/>
              <a:pathLst>
                <a:path w="1568" h="459">
                  <a:moveTo>
                    <a:pt x="0" y="1"/>
                  </a:moveTo>
                  <a:lnTo>
                    <a:pt x="0" y="458"/>
                  </a:lnTo>
                  <a:lnTo>
                    <a:pt x="1568" y="458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73839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CustomShape 10"/>
            <p:cNvSpPr/>
            <p:nvPr/>
          </p:nvSpPr>
          <p:spPr>
            <a:xfrm>
              <a:off x="6800400" y="1829520"/>
              <a:ext cx="364320" cy="95760"/>
            </a:xfrm>
            <a:custGeom>
              <a:avLst/>
              <a:gdLst/>
              <a:ahLst/>
              <a:rect l="l" t="t" r="r" b="b"/>
              <a:pathLst>
                <a:path w="1568" h="452">
                  <a:moveTo>
                    <a:pt x="0" y="1"/>
                  </a:moveTo>
                  <a:lnTo>
                    <a:pt x="0" y="451"/>
                  </a:lnTo>
                  <a:lnTo>
                    <a:pt x="1568" y="451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73839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CustomShape 11"/>
            <p:cNvSpPr/>
            <p:nvPr/>
          </p:nvSpPr>
          <p:spPr>
            <a:xfrm>
              <a:off x="6800400" y="1461960"/>
              <a:ext cx="364320" cy="95760"/>
            </a:xfrm>
            <a:custGeom>
              <a:avLst/>
              <a:gdLst/>
              <a:ahLst/>
              <a:rect l="l" t="t" r="r" b="b"/>
              <a:pathLst>
                <a:path w="1568" h="452">
                  <a:moveTo>
                    <a:pt x="0" y="0"/>
                  </a:moveTo>
                  <a:lnTo>
                    <a:pt x="0" y="451"/>
                  </a:lnTo>
                  <a:lnTo>
                    <a:pt x="1568" y="451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73839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CustomShape 12"/>
            <p:cNvSpPr/>
            <p:nvPr/>
          </p:nvSpPr>
          <p:spPr>
            <a:xfrm>
              <a:off x="7971480" y="1298160"/>
              <a:ext cx="580680" cy="906480"/>
            </a:xfrm>
            <a:custGeom>
              <a:avLst/>
              <a:gdLst/>
              <a:ahLst/>
              <a:rect l="l" t="t" r="r" b="b"/>
              <a:pathLst>
                <a:path w="2498" h="4260">
                  <a:moveTo>
                    <a:pt x="1243" y="0"/>
                  </a:moveTo>
                  <a:cubicBezTo>
                    <a:pt x="452" y="0"/>
                    <a:pt x="1" y="465"/>
                    <a:pt x="1" y="1270"/>
                  </a:cubicBezTo>
                  <a:lnTo>
                    <a:pt x="1" y="2990"/>
                  </a:lnTo>
                  <a:cubicBezTo>
                    <a:pt x="1" y="3427"/>
                    <a:pt x="119" y="3753"/>
                    <a:pt x="362" y="3968"/>
                  </a:cubicBezTo>
                  <a:cubicBezTo>
                    <a:pt x="577" y="4155"/>
                    <a:pt x="875" y="4259"/>
                    <a:pt x="1243" y="4259"/>
                  </a:cubicBezTo>
                  <a:cubicBezTo>
                    <a:pt x="1978" y="4259"/>
                    <a:pt x="2498" y="3836"/>
                    <a:pt x="2498" y="3226"/>
                  </a:cubicBezTo>
                  <a:cubicBezTo>
                    <a:pt x="2498" y="2990"/>
                    <a:pt x="2401" y="2941"/>
                    <a:pt x="2241" y="2941"/>
                  </a:cubicBezTo>
                  <a:cubicBezTo>
                    <a:pt x="2082" y="2941"/>
                    <a:pt x="1999" y="3004"/>
                    <a:pt x="1985" y="3122"/>
                  </a:cubicBezTo>
                  <a:cubicBezTo>
                    <a:pt x="1950" y="3385"/>
                    <a:pt x="1901" y="3788"/>
                    <a:pt x="1270" y="3788"/>
                  </a:cubicBezTo>
                  <a:cubicBezTo>
                    <a:pt x="757" y="3788"/>
                    <a:pt x="507" y="3531"/>
                    <a:pt x="507" y="2990"/>
                  </a:cubicBezTo>
                  <a:lnTo>
                    <a:pt x="507" y="1270"/>
                  </a:lnTo>
                  <a:cubicBezTo>
                    <a:pt x="507" y="736"/>
                    <a:pt x="757" y="465"/>
                    <a:pt x="1256" y="465"/>
                  </a:cubicBezTo>
                  <a:cubicBezTo>
                    <a:pt x="1832" y="465"/>
                    <a:pt x="1971" y="812"/>
                    <a:pt x="1985" y="1110"/>
                  </a:cubicBezTo>
                  <a:cubicBezTo>
                    <a:pt x="1992" y="1228"/>
                    <a:pt x="2082" y="1291"/>
                    <a:pt x="2241" y="1291"/>
                  </a:cubicBezTo>
                  <a:cubicBezTo>
                    <a:pt x="2401" y="1291"/>
                    <a:pt x="2498" y="1249"/>
                    <a:pt x="2498" y="1013"/>
                  </a:cubicBezTo>
                  <a:cubicBezTo>
                    <a:pt x="2498" y="417"/>
                    <a:pt x="1985" y="0"/>
                    <a:pt x="1243" y="0"/>
                  </a:cubicBezTo>
                  <a:close/>
                </a:path>
              </a:pathLst>
            </a:custGeom>
            <a:solidFill>
              <a:srgbClr val="73839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CustomShape 13"/>
            <p:cNvSpPr/>
            <p:nvPr/>
          </p:nvSpPr>
          <p:spPr>
            <a:xfrm>
              <a:off x="7643880" y="1003320"/>
              <a:ext cx="399960" cy="315000"/>
            </a:xfrm>
            <a:custGeom>
              <a:avLst/>
              <a:gdLst/>
              <a:ahLst/>
              <a:rect l="l" t="t" r="r" b="b"/>
              <a:pathLst>
                <a:path w="1722" h="1482">
                  <a:moveTo>
                    <a:pt x="986" y="453"/>
                  </a:moveTo>
                  <a:cubicBezTo>
                    <a:pt x="1131" y="453"/>
                    <a:pt x="1270" y="566"/>
                    <a:pt x="1270" y="739"/>
                  </a:cubicBezTo>
                  <a:cubicBezTo>
                    <a:pt x="1270" y="899"/>
                    <a:pt x="1145" y="1031"/>
                    <a:pt x="986" y="1031"/>
                  </a:cubicBezTo>
                  <a:cubicBezTo>
                    <a:pt x="729" y="1031"/>
                    <a:pt x="604" y="719"/>
                    <a:pt x="785" y="538"/>
                  </a:cubicBezTo>
                  <a:cubicBezTo>
                    <a:pt x="843" y="480"/>
                    <a:pt x="915" y="453"/>
                    <a:pt x="986" y="453"/>
                  </a:cubicBezTo>
                  <a:close/>
                  <a:moveTo>
                    <a:pt x="983" y="1"/>
                  </a:moveTo>
                  <a:cubicBezTo>
                    <a:pt x="801" y="1"/>
                    <a:pt x="616" y="68"/>
                    <a:pt x="466" y="219"/>
                  </a:cubicBezTo>
                  <a:cubicBezTo>
                    <a:pt x="1" y="684"/>
                    <a:pt x="327" y="1482"/>
                    <a:pt x="986" y="1482"/>
                  </a:cubicBezTo>
                  <a:cubicBezTo>
                    <a:pt x="1395" y="1482"/>
                    <a:pt x="1721" y="1149"/>
                    <a:pt x="1721" y="739"/>
                  </a:cubicBezTo>
                  <a:cubicBezTo>
                    <a:pt x="1721" y="294"/>
                    <a:pt x="1360" y="1"/>
                    <a:pt x="983" y="1"/>
                  </a:cubicBezTo>
                  <a:close/>
                </a:path>
              </a:pathLst>
            </a:custGeom>
            <a:solidFill>
              <a:srgbClr val="73839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713160" y="201240"/>
            <a:ext cx="7717320" cy="755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5c65cf"/>
                </a:solidFill>
                <a:latin typeface="Advent Pro"/>
                <a:ea typeface="Advent Pro"/>
              </a:rPr>
              <a:t>Câmeras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9" name="Group 2"/>
          <p:cNvGrpSpPr/>
          <p:nvPr/>
        </p:nvGrpSpPr>
        <p:grpSpPr>
          <a:xfrm>
            <a:off x="5519880" y="1468800"/>
            <a:ext cx="3139200" cy="2205720"/>
            <a:chOff x="5519880" y="1468800"/>
            <a:chExt cx="3139200" cy="2205720"/>
          </a:xfrm>
        </p:grpSpPr>
        <p:sp>
          <p:nvSpPr>
            <p:cNvPr id="320" name="CustomShape 3"/>
            <p:cNvSpPr/>
            <p:nvPr/>
          </p:nvSpPr>
          <p:spPr>
            <a:xfrm>
              <a:off x="5519880" y="1489320"/>
              <a:ext cx="3139200" cy="2185200"/>
            </a:xfrm>
            <a:custGeom>
              <a:avLst/>
              <a:gdLst/>
              <a:ahLst/>
              <a:rect l="l" t="t" r="r" b="b"/>
              <a:pathLst>
                <a:path w="285721" h="198560">
                  <a:moveTo>
                    <a:pt x="4894" y="1"/>
                  </a:moveTo>
                  <a:cubicBezTo>
                    <a:pt x="2320" y="1"/>
                    <a:pt x="0" y="2065"/>
                    <a:pt x="0" y="4901"/>
                  </a:cubicBezTo>
                  <a:lnTo>
                    <a:pt x="0" y="193405"/>
                  </a:lnTo>
                  <a:cubicBezTo>
                    <a:pt x="0" y="196239"/>
                    <a:pt x="2320" y="198560"/>
                    <a:pt x="4894" y="198560"/>
                  </a:cubicBezTo>
                  <a:lnTo>
                    <a:pt x="281292" y="198560"/>
                  </a:lnTo>
                  <a:cubicBezTo>
                    <a:pt x="283867" y="198560"/>
                    <a:pt x="285720" y="196239"/>
                    <a:pt x="285720" y="193405"/>
                  </a:cubicBezTo>
                  <a:lnTo>
                    <a:pt x="285719" y="4901"/>
                  </a:lnTo>
                  <a:cubicBezTo>
                    <a:pt x="285719" y="2065"/>
                    <a:pt x="283865" y="1"/>
                    <a:pt x="281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CustomShape 4"/>
            <p:cNvSpPr/>
            <p:nvPr/>
          </p:nvSpPr>
          <p:spPr>
            <a:xfrm>
              <a:off x="5519880" y="1468800"/>
              <a:ext cx="3139200" cy="229680"/>
            </a:xfrm>
            <a:custGeom>
              <a:avLst/>
              <a:gdLst/>
              <a:ahLst/>
              <a:rect l="l" t="t" r="r" b="b"/>
              <a:pathLst>
                <a:path w="285721" h="20886">
                  <a:moveTo>
                    <a:pt x="4894" y="0"/>
                  </a:moveTo>
                  <a:cubicBezTo>
                    <a:pt x="2320" y="0"/>
                    <a:pt x="0" y="2064"/>
                    <a:pt x="0" y="4898"/>
                  </a:cubicBezTo>
                  <a:lnTo>
                    <a:pt x="0" y="20886"/>
                  </a:lnTo>
                  <a:lnTo>
                    <a:pt x="285720" y="20886"/>
                  </a:lnTo>
                  <a:lnTo>
                    <a:pt x="285720" y="4898"/>
                  </a:lnTo>
                  <a:cubicBezTo>
                    <a:pt x="285720" y="2064"/>
                    <a:pt x="283865" y="0"/>
                    <a:pt x="281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CustomShape 5"/>
            <p:cNvSpPr/>
            <p:nvPr/>
          </p:nvSpPr>
          <p:spPr>
            <a:xfrm>
              <a:off x="5565960" y="1517040"/>
              <a:ext cx="3047040" cy="2106000"/>
            </a:xfrm>
            <a:custGeom>
              <a:avLst/>
              <a:gdLst/>
              <a:ahLst/>
              <a:rect l="l" t="t" r="r" b="b"/>
              <a:pathLst>
                <a:path w="277330" h="191363">
                  <a:moveTo>
                    <a:pt x="4751" y="0"/>
                  </a:moveTo>
                  <a:cubicBezTo>
                    <a:pt x="2252" y="0"/>
                    <a:pt x="1" y="2105"/>
                    <a:pt x="1" y="4833"/>
                  </a:cubicBezTo>
                  <a:lnTo>
                    <a:pt x="1" y="186284"/>
                  </a:lnTo>
                  <a:cubicBezTo>
                    <a:pt x="1" y="189012"/>
                    <a:pt x="2252" y="191363"/>
                    <a:pt x="4751" y="191363"/>
                  </a:cubicBezTo>
                  <a:lnTo>
                    <a:pt x="273033" y="191363"/>
                  </a:lnTo>
                  <a:cubicBezTo>
                    <a:pt x="275530" y="191363"/>
                    <a:pt x="277330" y="189012"/>
                    <a:pt x="277330" y="186284"/>
                  </a:cubicBezTo>
                  <a:lnTo>
                    <a:pt x="277330" y="4833"/>
                  </a:lnTo>
                  <a:cubicBezTo>
                    <a:pt x="277330" y="2104"/>
                    <a:pt x="275530" y="0"/>
                    <a:pt x="2730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6"/>
            <p:cNvSpPr/>
            <p:nvPr/>
          </p:nvSpPr>
          <p:spPr>
            <a:xfrm>
              <a:off x="6683040" y="2048400"/>
              <a:ext cx="810720" cy="812160"/>
            </a:xfrm>
            <a:custGeom>
              <a:avLst/>
              <a:gdLst/>
              <a:ahLst/>
              <a:rect l="l" t="t" r="r" b="b"/>
              <a:pathLst>
                <a:path w="73817" h="73815">
                  <a:moveTo>
                    <a:pt x="36909" y="1"/>
                  </a:moveTo>
                  <a:cubicBezTo>
                    <a:pt x="27121" y="1"/>
                    <a:pt x="17732" y="3888"/>
                    <a:pt x="10811" y="10811"/>
                  </a:cubicBezTo>
                  <a:cubicBezTo>
                    <a:pt x="3890" y="17732"/>
                    <a:pt x="1" y="27119"/>
                    <a:pt x="1" y="36908"/>
                  </a:cubicBezTo>
                  <a:cubicBezTo>
                    <a:pt x="1" y="46696"/>
                    <a:pt x="3890" y="56083"/>
                    <a:pt x="10811" y="63005"/>
                  </a:cubicBezTo>
                  <a:cubicBezTo>
                    <a:pt x="17732" y="69926"/>
                    <a:pt x="27121" y="73814"/>
                    <a:pt x="36909" y="73814"/>
                  </a:cubicBezTo>
                  <a:cubicBezTo>
                    <a:pt x="46697" y="73814"/>
                    <a:pt x="56085" y="69926"/>
                    <a:pt x="63006" y="63005"/>
                  </a:cubicBezTo>
                  <a:cubicBezTo>
                    <a:pt x="69927" y="56083"/>
                    <a:pt x="73817" y="46696"/>
                    <a:pt x="73817" y="36908"/>
                  </a:cubicBezTo>
                  <a:cubicBezTo>
                    <a:pt x="73817" y="27119"/>
                    <a:pt x="69927" y="17732"/>
                    <a:pt x="63006" y="10811"/>
                  </a:cubicBezTo>
                  <a:cubicBezTo>
                    <a:pt x="56085" y="3888"/>
                    <a:pt x="46697" y="1"/>
                    <a:pt x="369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CustomShape 7"/>
            <p:cNvSpPr/>
            <p:nvPr/>
          </p:nvSpPr>
          <p:spPr>
            <a:xfrm>
              <a:off x="6981120" y="2239200"/>
              <a:ext cx="324360" cy="430920"/>
            </a:xfrm>
            <a:custGeom>
              <a:avLst/>
              <a:gdLst/>
              <a:ahLst/>
              <a:rect l="l" t="t" r="r" b="b"/>
              <a:pathLst>
                <a:path w="29557" h="39169">
                  <a:moveTo>
                    <a:pt x="1" y="0"/>
                  </a:moveTo>
                  <a:lnTo>
                    <a:pt x="1" y="39169"/>
                  </a:lnTo>
                  <a:lnTo>
                    <a:pt x="29556" y="195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CustomShape 8"/>
            <p:cNvSpPr/>
            <p:nvPr/>
          </p:nvSpPr>
          <p:spPr>
            <a:xfrm>
              <a:off x="5559480" y="3316320"/>
              <a:ext cx="3056040" cy="346680"/>
            </a:xfrm>
            <a:custGeom>
              <a:avLst/>
              <a:gdLst/>
              <a:ahLst/>
              <a:rect l="l" t="t" r="r" b="b"/>
              <a:pathLst>
                <a:path w="278170" h="31531">
                  <a:moveTo>
                    <a:pt x="1" y="0"/>
                  </a:moveTo>
                  <a:lnTo>
                    <a:pt x="1" y="31531"/>
                  </a:lnTo>
                  <a:lnTo>
                    <a:pt x="278169" y="31531"/>
                  </a:lnTo>
                  <a:lnTo>
                    <a:pt x="2781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9"/>
            <p:cNvSpPr/>
            <p:nvPr/>
          </p:nvSpPr>
          <p:spPr>
            <a:xfrm>
              <a:off x="5658480" y="3371040"/>
              <a:ext cx="2844360" cy="15480"/>
            </a:xfrm>
            <a:custGeom>
              <a:avLst/>
              <a:gdLst/>
              <a:ahLst/>
              <a:rect l="l" t="t" r="r" b="b"/>
              <a:pathLst>
                <a:path w="258897" h="1444">
                  <a:moveTo>
                    <a:pt x="0" y="0"/>
                  </a:moveTo>
                  <a:lnTo>
                    <a:pt x="0" y="1443"/>
                  </a:lnTo>
                  <a:lnTo>
                    <a:pt x="258897" y="1443"/>
                  </a:lnTo>
                  <a:lnTo>
                    <a:pt x="2588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CustomShape 10"/>
            <p:cNvSpPr/>
            <p:nvPr/>
          </p:nvSpPr>
          <p:spPr>
            <a:xfrm>
              <a:off x="5658480" y="3371040"/>
              <a:ext cx="1161360" cy="15480"/>
            </a:xfrm>
            <a:custGeom>
              <a:avLst/>
              <a:gdLst/>
              <a:ahLst/>
              <a:rect l="l" t="t" r="r" b="b"/>
              <a:pathLst>
                <a:path w="105733" h="1444">
                  <a:moveTo>
                    <a:pt x="0" y="0"/>
                  </a:moveTo>
                  <a:lnTo>
                    <a:pt x="0" y="1443"/>
                  </a:lnTo>
                  <a:lnTo>
                    <a:pt x="105732" y="1443"/>
                  </a:lnTo>
                  <a:lnTo>
                    <a:pt x="1057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CustomShape 11"/>
            <p:cNvSpPr/>
            <p:nvPr/>
          </p:nvSpPr>
          <p:spPr>
            <a:xfrm>
              <a:off x="6203160" y="3459600"/>
              <a:ext cx="74880" cy="105840"/>
            </a:xfrm>
            <a:custGeom>
              <a:avLst/>
              <a:gdLst/>
              <a:ahLst/>
              <a:rect l="l" t="t" r="r" b="b"/>
              <a:pathLst>
                <a:path w="6856" h="9645">
                  <a:moveTo>
                    <a:pt x="0" y="0"/>
                  </a:moveTo>
                  <a:lnTo>
                    <a:pt x="0" y="9644"/>
                  </a:lnTo>
                  <a:lnTo>
                    <a:pt x="6855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2"/>
            <p:cNvSpPr/>
            <p:nvPr/>
          </p:nvSpPr>
          <p:spPr>
            <a:xfrm>
              <a:off x="6291720" y="3459600"/>
              <a:ext cx="17280" cy="105840"/>
            </a:xfrm>
            <a:custGeom>
              <a:avLst/>
              <a:gdLst/>
              <a:ahLst/>
              <a:rect l="l" t="t" r="r" b="b"/>
              <a:pathLst>
                <a:path w="1606" h="9645">
                  <a:moveTo>
                    <a:pt x="1" y="0"/>
                  </a:moveTo>
                  <a:lnTo>
                    <a:pt x="1" y="9644"/>
                  </a:lnTo>
                  <a:lnTo>
                    <a:pt x="1605" y="9644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CustomShape 13"/>
            <p:cNvSpPr/>
            <p:nvPr/>
          </p:nvSpPr>
          <p:spPr>
            <a:xfrm>
              <a:off x="5989320" y="3459600"/>
              <a:ext cx="74880" cy="105840"/>
            </a:xfrm>
            <a:custGeom>
              <a:avLst/>
              <a:gdLst/>
              <a:ahLst/>
              <a:rect l="l" t="t" r="r" b="b"/>
              <a:pathLst>
                <a:path w="6858" h="9645">
                  <a:moveTo>
                    <a:pt x="1" y="0"/>
                  </a:moveTo>
                  <a:lnTo>
                    <a:pt x="1" y="9644"/>
                  </a:lnTo>
                  <a:lnTo>
                    <a:pt x="6857" y="48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CustomShape 14"/>
            <p:cNvSpPr/>
            <p:nvPr/>
          </p:nvSpPr>
          <p:spPr>
            <a:xfrm>
              <a:off x="5775840" y="3459600"/>
              <a:ext cx="74880" cy="105840"/>
            </a:xfrm>
            <a:custGeom>
              <a:avLst/>
              <a:gdLst/>
              <a:ahLst/>
              <a:rect l="l" t="t" r="r" b="b"/>
              <a:pathLst>
                <a:path w="6857" h="9645">
                  <a:moveTo>
                    <a:pt x="6857" y="0"/>
                  </a:moveTo>
                  <a:lnTo>
                    <a:pt x="0" y="4822"/>
                  </a:lnTo>
                  <a:lnTo>
                    <a:pt x="6857" y="9644"/>
                  </a:lnTo>
                  <a:lnTo>
                    <a:pt x="68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CustomShape 15"/>
            <p:cNvSpPr/>
            <p:nvPr/>
          </p:nvSpPr>
          <p:spPr>
            <a:xfrm>
              <a:off x="5744880" y="3459600"/>
              <a:ext cx="17280" cy="105840"/>
            </a:xfrm>
            <a:custGeom>
              <a:avLst/>
              <a:gdLst/>
              <a:ahLst/>
              <a:rect l="l" t="t" r="r" b="b"/>
              <a:pathLst>
                <a:path w="1606" h="9645">
                  <a:moveTo>
                    <a:pt x="0" y="0"/>
                  </a:moveTo>
                  <a:lnTo>
                    <a:pt x="0" y="9644"/>
                  </a:lnTo>
                  <a:lnTo>
                    <a:pt x="1605" y="9644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CustomShape 16"/>
            <p:cNvSpPr/>
            <p:nvPr/>
          </p:nvSpPr>
          <p:spPr>
            <a:xfrm>
              <a:off x="7848720" y="3440880"/>
              <a:ext cx="137520" cy="134640"/>
            </a:xfrm>
            <a:custGeom>
              <a:avLst/>
              <a:gdLst/>
              <a:ahLst/>
              <a:rect l="l" t="t" r="r" b="b"/>
              <a:pathLst>
                <a:path w="12532" h="12259">
                  <a:moveTo>
                    <a:pt x="6266" y="4165"/>
                  </a:moveTo>
                  <a:cubicBezTo>
                    <a:pt x="7372" y="4165"/>
                    <a:pt x="8275" y="5046"/>
                    <a:pt x="8275" y="6128"/>
                  </a:cubicBezTo>
                  <a:cubicBezTo>
                    <a:pt x="8275" y="7212"/>
                    <a:pt x="7374" y="8094"/>
                    <a:pt x="6266" y="8094"/>
                  </a:cubicBezTo>
                  <a:cubicBezTo>
                    <a:pt x="5158" y="8094"/>
                    <a:pt x="4257" y="7212"/>
                    <a:pt x="4257" y="6128"/>
                  </a:cubicBezTo>
                  <a:cubicBezTo>
                    <a:pt x="4257" y="5046"/>
                    <a:pt x="5159" y="4165"/>
                    <a:pt x="6266" y="4165"/>
                  </a:cubicBezTo>
                  <a:close/>
                  <a:moveTo>
                    <a:pt x="5550" y="0"/>
                  </a:moveTo>
                  <a:cubicBezTo>
                    <a:pt x="5454" y="0"/>
                    <a:pt x="4829" y="1686"/>
                    <a:pt x="4829" y="1686"/>
                  </a:cubicBezTo>
                  <a:lnTo>
                    <a:pt x="4064" y="1996"/>
                  </a:lnTo>
                  <a:cubicBezTo>
                    <a:pt x="4064" y="1996"/>
                    <a:pt x="2509" y="1336"/>
                    <a:pt x="2319" y="1336"/>
                  </a:cubicBezTo>
                  <a:cubicBezTo>
                    <a:pt x="2310" y="1336"/>
                    <a:pt x="2304" y="1338"/>
                    <a:pt x="2301" y="1340"/>
                  </a:cubicBezTo>
                  <a:lnTo>
                    <a:pt x="1328" y="2292"/>
                  </a:lnTo>
                  <a:cubicBezTo>
                    <a:pt x="1261" y="2357"/>
                    <a:pt x="2035" y="3983"/>
                    <a:pt x="2035" y="3983"/>
                  </a:cubicBezTo>
                  <a:lnTo>
                    <a:pt x="1719" y="4733"/>
                  </a:lnTo>
                  <a:cubicBezTo>
                    <a:pt x="1719" y="4733"/>
                    <a:pt x="0" y="5394"/>
                    <a:pt x="0" y="5484"/>
                  </a:cubicBezTo>
                  <a:lnTo>
                    <a:pt x="0" y="6830"/>
                  </a:lnTo>
                  <a:cubicBezTo>
                    <a:pt x="0" y="6924"/>
                    <a:pt x="1724" y="7537"/>
                    <a:pt x="1724" y="7537"/>
                  </a:cubicBezTo>
                  <a:lnTo>
                    <a:pt x="2039" y="8285"/>
                  </a:lnTo>
                  <a:cubicBezTo>
                    <a:pt x="2039" y="8285"/>
                    <a:pt x="1304" y="9944"/>
                    <a:pt x="1369" y="10007"/>
                  </a:cubicBezTo>
                  <a:lnTo>
                    <a:pt x="2342" y="10961"/>
                  </a:lnTo>
                  <a:cubicBezTo>
                    <a:pt x="2345" y="10963"/>
                    <a:pt x="2350" y="10964"/>
                    <a:pt x="2358" y="10964"/>
                  </a:cubicBezTo>
                  <a:cubicBezTo>
                    <a:pt x="2540" y="10964"/>
                    <a:pt x="4069" y="10267"/>
                    <a:pt x="4069" y="10267"/>
                  </a:cubicBezTo>
                  <a:lnTo>
                    <a:pt x="4836" y="10579"/>
                  </a:lnTo>
                  <a:cubicBezTo>
                    <a:pt x="4836" y="10579"/>
                    <a:pt x="5513" y="12259"/>
                    <a:pt x="5607" y="12259"/>
                  </a:cubicBezTo>
                  <a:lnTo>
                    <a:pt x="6983" y="12259"/>
                  </a:lnTo>
                  <a:cubicBezTo>
                    <a:pt x="7077" y="12259"/>
                    <a:pt x="7704" y="10573"/>
                    <a:pt x="7704" y="10573"/>
                  </a:cubicBezTo>
                  <a:lnTo>
                    <a:pt x="8471" y="10263"/>
                  </a:lnTo>
                  <a:cubicBezTo>
                    <a:pt x="8471" y="10263"/>
                    <a:pt x="10025" y="10924"/>
                    <a:pt x="10212" y="10924"/>
                  </a:cubicBezTo>
                  <a:cubicBezTo>
                    <a:pt x="10220" y="10924"/>
                    <a:pt x="10226" y="10923"/>
                    <a:pt x="10229" y="10920"/>
                  </a:cubicBezTo>
                  <a:lnTo>
                    <a:pt x="11203" y="9968"/>
                  </a:lnTo>
                  <a:cubicBezTo>
                    <a:pt x="11271" y="9902"/>
                    <a:pt x="10495" y="8276"/>
                    <a:pt x="10495" y="8276"/>
                  </a:cubicBezTo>
                  <a:lnTo>
                    <a:pt x="10811" y="7526"/>
                  </a:lnTo>
                  <a:cubicBezTo>
                    <a:pt x="10811" y="7526"/>
                    <a:pt x="12531" y="6865"/>
                    <a:pt x="12531" y="6773"/>
                  </a:cubicBezTo>
                  <a:lnTo>
                    <a:pt x="12531" y="5427"/>
                  </a:lnTo>
                  <a:cubicBezTo>
                    <a:pt x="12531" y="5334"/>
                    <a:pt x="10809" y="4724"/>
                    <a:pt x="10809" y="4724"/>
                  </a:cubicBezTo>
                  <a:lnTo>
                    <a:pt x="10492" y="3972"/>
                  </a:lnTo>
                  <a:cubicBezTo>
                    <a:pt x="10492" y="3972"/>
                    <a:pt x="11229" y="2313"/>
                    <a:pt x="11163" y="2249"/>
                  </a:cubicBezTo>
                  <a:lnTo>
                    <a:pt x="10190" y="1298"/>
                  </a:lnTo>
                  <a:cubicBezTo>
                    <a:pt x="10187" y="1296"/>
                    <a:pt x="10181" y="1294"/>
                    <a:pt x="10173" y="1294"/>
                  </a:cubicBezTo>
                  <a:cubicBezTo>
                    <a:pt x="9987" y="1294"/>
                    <a:pt x="8462" y="1991"/>
                    <a:pt x="8462" y="1991"/>
                  </a:cubicBezTo>
                  <a:lnTo>
                    <a:pt x="7695" y="1682"/>
                  </a:lnTo>
                  <a:cubicBezTo>
                    <a:pt x="7695" y="1682"/>
                    <a:pt x="7019" y="0"/>
                    <a:pt x="6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CustomShape 17"/>
            <p:cNvSpPr/>
            <p:nvPr/>
          </p:nvSpPr>
          <p:spPr>
            <a:xfrm>
              <a:off x="8083800" y="3456000"/>
              <a:ext cx="156600" cy="102960"/>
            </a:xfrm>
            <a:custGeom>
              <a:avLst/>
              <a:gdLst/>
              <a:ahLst/>
              <a:rect l="l" t="t" r="r" b="b"/>
              <a:pathLst>
                <a:path w="14297" h="9398">
                  <a:moveTo>
                    <a:pt x="13244" y="1052"/>
                  </a:moveTo>
                  <a:lnTo>
                    <a:pt x="13244" y="8346"/>
                  </a:lnTo>
                  <a:lnTo>
                    <a:pt x="1053" y="8346"/>
                  </a:lnTo>
                  <a:lnTo>
                    <a:pt x="1053" y="1052"/>
                  </a:lnTo>
                  <a:close/>
                  <a:moveTo>
                    <a:pt x="0" y="1"/>
                  </a:moveTo>
                  <a:lnTo>
                    <a:pt x="0" y="9398"/>
                  </a:lnTo>
                  <a:lnTo>
                    <a:pt x="14296" y="9398"/>
                  </a:lnTo>
                  <a:lnTo>
                    <a:pt x="142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CustomShape 18"/>
            <p:cNvSpPr/>
            <p:nvPr/>
          </p:nvSpPr>
          <p:spPr>
            <a:xfrm>
              <a:off x="8409600" y="3444840"/>
              <a:ext cx="51120" cy="51120"/>
            </a:xfrm>
            <a:custGeom>
              <a:avLst/>
              <a:gdLst/>
              <a:ahLst/>
              <a:rect l="l" t="t" r="r" b="b"/>
              <a:pathLst>
                <a:path w="4683" h="4678">
                  <a:moveTo>
                    <a:pt x="1" y="1"/>
                  </a:moveTo>
                  <a:lnTo>
                    <a:pt x="1" y="1052"/>
                  </a:lnTo>
                  <a:lnTo>
                    <a:pt x="3630" y="1052"/>
                  </a:lnTo>
                  <a:lnTo>
                    <a:pt x="3630" y="4678"/>
                  </a:lnTo>
                  <a:lnTo>
                    <a:pt x="4682" y="4678"/>
                  </a:lnTo>
                  <a:lnTo>
                    <a:pt x="46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CustomShape 19"/>
            <p:cNvSpPr/>
            <p:nvPr/>
          </p:nvSpPr>
          <p:spPr>
            <a:xfrm>
              <a:off x="8335800" y="3444840"/>
              <a:ext cx="51120" cy="51120"/>
            </a:xfrm>
            <a:custGeom>
              <a:avLst/>
              <a:gdLst/>
              <a:ahLst/>
              <a:rect l="l" t="t" r="r" b="b"/>
              <a:pathLst>
                <a:path w="4681" h="4678">
                  <a:moveTo>
                    <a:pt x="1" y="1"/>
                  </a:moveTo>
                  <a:lnTo>
                    <a:pt x="1" y="4678"/>
                  </a:lnTo>
                  <a:lnTo>
                    <a:pt x="1053" y="4678"/>
                  </a:lnTo>
                  <a:lnTo>
                    <a:pt x="1053" y="1052"/>
                  </a:lnTo>
                  <a:lnTo>
                    <a:pt x="4681" y="1052"/>
                  </a:lnTo>
                  <a:lnTo>
                    <a:pt x="46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20"/>
            <p:cNvSpPr/>
            <p:nvPr/>
          </p:nvSpPr>
          <p:spPr>
            <a:xfrm>
              <a:off x="8409600" y="3519000"/>
              <a:ext cx="51120" cy="51120"/>
            </a:xfrm>
            <a:custGeom>
              <a:avLst/>
              <a:gdLst/>
              <a:ahLst/>
              <a:rect l="l" t="t" r="r" b="b"/>
              <a:pathLst>
                <a:path w="4683" h="4678">
                  <a:moveTo>
                    <a:pt x="3630" y="0"/>
                  </a:moveTo>
                  <a:lnTo>
                    <a:pt x="3630" y="3626"/>
                  </a:lnTo>
                  <a:lnTo>
                    <a:pt x="1" y="3626"/>
                  </a:lnTo>
                  <a:lnTo>
                    <a:pt x="1" y="4677"/>
                  </a:lnTo>
                  <a:lnTo>
                    <a:pt x="4682" y="4677"/>
                  </a:lnTo>
                  <a:lnTo>
                    <a:pt x="46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CustomShape 21"/>
            <p:cNvSpPr/>
            <p:nvPr/>
          </p:nvSpPr>
          <p:spPr>
            <a:xfrm>
              <a:off x="8335800" y="3519000"/>
              <a:ext cx="51120" cy="51120"/>
            </a:xfrm>
            <a:custGeom>
              <a:avLst/>
              <a:gdLst/>
              <a:ahLst/>
              <a:rect l="l" t="t" r="r" b="b"/>
              <a:pathLst>
                <a:path w="4681" h="4678">
                  <a:moveTo>
                    <a:pt x="1" y="0"/>
                  </a:moveTo>
                  <a:lnTo>
                    <a:pt x="1" y="4677"/>
                  </a:lnTo>
                  <a:lnTo>
                    <a:pt x="4681" y="4677"/>
                  </a:lnTo>
                  <a:lnTo>
                    <a:pt x="4681" y="3626"/>
                  </a:lnTo>
                  <a:lnTo>
                    <a:pt x="1053" y="3626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CustomShape 22"/>
            <p:cNvSpPr/>
            <p:nvPr/>
          </p:nvSpPr>
          <p:spPr>
            <a:xfrm>
              <a:off x="6791760" y="3351240"/>
              <a:ext cx="56520" cy="54360"/>
            </a:xfrm>
            <a:custGeom>
              <a:avLst/>
              <a:gdLst/>
              <a:ahLst/>
              <a:rect l="l" t="t" r="r" b="b"/>
              <a:pathLst>
                <a:path w="5170" h="4973">
                  <a:moveTo>
                    <a:pt x="2684" y="0"/>
                  </a:moveTo>
                  <a:cubicBezTo>
                    <a:pt x="2683" y="0"/>
                    <a:pt x="2682" y="0"/>
                    <a:pt x="2681" y="0"/>
                  </a:cubicBezTo>
                  <a:cubicBezTo>
                    <a:pt x="1675" y="0"/>
                    <a:pt x="768" y="607"/>
                    <a:pt x="385" y="1536"/>
                  </a:cubicBezTo>
                  <a:cubicBezTo>
                    <a:pt x="0" y="2464"/>
                    <a:pt x="213" y="3535"/>
                    <a:pt x="925" y="4246"/>
                  </a:cubicBezTo>
                  <a:cubicBezTo>
                    <a:pt x="1400" y="4721"/>
                    <a:pt x="2035" y="4973"/>
                    <a:pt x="2682" y="4973"/>
                  </a:cubicBezTo>
                  <a:cubicBezTo>
                    <a:pt x="3003" y="4973"/>
                    <a:pt x="3328" y="4910"/>
                    <a:pt x="3637" y="4782"/>
                  </a:cubicBezTo>
                  <a:cubicBezTo>
                    <a:pt x="4565" y="4397"/>
                    <a:pt x="5170" y="3488"/>
                    <a:pt x="5170" y="2482"/>
                  </a:cubicBezTo>
                  <a:cubicBezTo>
                    <a:pt x="5168" y="1112"/>
                    <a:pt x="4056" y="0"/>
                    <a:pt x="2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40" name="CustomShape 23"/>
          <p:cNvSpPr/>
          <p:nvPr/>
        </p:nvSpPr>
        <p:spPr>
          <a:xfrm>
            <a:off x="527760" y="1319760"/>
            <a:ext cx="4196520" cy="217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139680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dvent Pro"/>
                <a:ea typeface="Advent Pro"/>
              </a:rPr>
              <a:t>O computador de bordo poderá mostrar imagens em tempo real de locais estratégicos para o proprietário do veículo dentro de sua residência e especialmente a entrada de sua garagem.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with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10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10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713160" y="201240"/>
            <a:ext cx="7717320" cy="755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5c65cf"/>
                </a:solidFill>
                <a:latin typeface="Advent Pro"/>
                <a:ea typeface="Advent Pro"/>
              </a:rPr>
              <a:t>Extra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6004440" y="1731960"/>
            <a:ext cx="659160" cy="6591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3"/>
          <p:cNvSpPr/>
          <p:nvPr/>
        </p:nvSpPr>
        <p:spPr>
          <a:xfrm>
            <a:off x="6004440" y="2530440"/>
            <a:ext cx="659160" cy="6591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4"/>
          <p:cNvSpPr/>
          <p:nvPr/>
        </p:nvSpPr>
        <p:spPr>
          <a:xfrm>
            <a:off x="6850800" y="1731960"/>
            <a:ext cx="659160" cy="6591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5"/>
          <p:cNvSpPr/>
          <p:nvPr/>
        </p:nvSpPr>
        <p:spPr>
          <a:xfrm>
            <a:off x="6850800" y="2530440"/>
            <a:ext cx="659160" cy="6591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6"/>
          <p:cNvSpPr/>
          <p:nvPr/>
        </p:nvSpPr>
        <p:spPr>
          <a:xfrm>
            <a:off x="7697520" y="1731960"/>
            <a:ext cx="659160" cy="6591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7"/>
          <p:cNvSpPr/>
          <p:nvPr/>
        </p:nvSpPr>
        <p:spPr>
          <a:xfrm>
            <a:off x="7697520" y="2530440"/>
            <a:ext cx="659160" cy="6591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48" name="Group 8"/>
          <p:cNvGrpSpPr/>
          <p:nvPr/>
        </p:nvGrpSpPr>
        <p:grpSpPr>
          <a:xfrm>
            <a:off x="7833600" y="2666880"/>
            <a:ext cx="386640" cy="385920"/>
            <a:chOff x="7833600" y="2666880"/>
            <a:chExt cx="386640" cy="385920"/>
          </a:xfrm>
        </p:grpSpPr>
        <p:sp>
          <p:nvSpPr>
            <p:cNvPr id="349" name="CustomShape 9"/>
            <p:cNvSpPr/>
            <p:nvPr/>
          </p:nvSpPr>
          <p:spPr>
            <a:xfrm>
              <a:off x="7930080" y="2863080"/>
              <a:ext cx="109800" cy="59040"/>
            </a:xfrm>
            <a:custGeom>
              <a:avLst/>
              <a:gdLst/>
              <a:ahLst/>
              <a:rect l="l" t="t" r="r" b="b"/>
              <a:pathLst>
                <a:path w="4190" h="2262">
                  <a:moveTo>
                    <a:pt x="2199" y="0"/>
                  </a:moveTo>
                  <a:lnTo>
                    <a:pt x="639" y="708"/>
                  </a:lnTo>
                  <a:lnTo>
                    <a:pt x="0" y="1928"/>
                  </a:lnTo>
                  <a:lnTo>
                    <a:pt x="2095" y="2261"/>
                  </a:lnTo>
                  <a:lnTo>
                    <a:pt x="4190" y="1928"/>
                  </a:lnTo>
                  <a:lnTo>
                    <a:pt x="3552" y="70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CustomShape 10"/>
            <p:cNvSpPr/>
            <p:nvPr/>
          </p:nvSpPr>
          <p:spPr>
            <a:xfrm>
              <a:off x="7833600" y="2666880"/>
              <a:ext cx="302400" cy="214200"/>
            </a:xfrm>
            <a:custGeom>
              <a:avLst/>
              <a:gdLst/>
              <a:ahLst/>
              <a:rect l="l" t="t" r="r" b="b"/>
              <a:pathLst>
                <a:path w="11522" h="8165">
                  <a:moveTo>
                    <a:pt x="923" y="1"/>
                  </a:moveTo>
                  <a:cubicBezTo>
                    <a:pt x="416" y="1"/>
                    <a:pt x="0" y="417"/>
                    <a:pt x="0" y="930"/>
                  </a:cubicBezTo>
                  <a:lnTo>
                    <a:pt x="0" y="7242"/>
                  </a:lnTo>
                  <a:cubicBezTo>
                    <a:pt x="0" y="7755"/>
                    <a:pt x="416" y="8165"/>
                    <a:pt x="923" y="8165"/>
                  </a:cubicBezTo>
                  <a:lnTo>
                    <a:pt x="10599" y="8165"/>
                  </a:lnTo>
                  <a:cubicBezTo>
                    <a:pt x="11105" y="8165"/>
                    <a:pt x="11521" y="7755"/>
                    <a:pt x="11521" y="7242"/>
                  </a:cubicBezTo>
                  <a:lnTo>
                    <a:pt x="11521" y="930"/>
                  </a:lnTo>
                  <a:cubicBezTo>
                    <a:pt x="11521" y="417"/>
                    <a:pt x="11105" y="1"/>
                    <a:pt x="10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CustomShape 11"/>
            <p:cNvSpPr/>
            <p:nvPr/>
          </p:nvSpPr>
          <p:spPr>
            <a:xfrm>
              <a:off x="7908840" y="2913480"/>
              <a:ext cx="151560" cy="16920"/>
            </a:xfrm>
            <a:custGeom>
              <a:avLst/>
              <a:gdLst/>
              <a:ahLst/>
              <a:rect l="l" t="t" r="r" b="b"/>
              <a:pathLst>
                <a:path w="5779" h="661">
                  <a:moveTo>
                    <a:pt x="432" y="1"/>
                  </a:moveTo>
                  <a:cubicBezTo>
                    <a:pt x="0" y="1"/>
                    <a:pt x="0" y="661"/>
                    <a:pt x="432" y="661"/>
                  </a:cubicBezTo>
                  <a:cubicBezTo>
                    <a:pt x="438" y="661"/>
                    <a:pt x="445" y="661"/>
                    <a:pt x="452" y="660"/>
                  </a:cubicBezTo>
                  <a:lnTo>
                    <a:pt x="5328" y="660"/>
                  </a:lnTo>
                  <a:cubicBezTo>
                    <a:pt x="5334" y="661"/>
                    <a:pt x="5341" y="661"/>
                    <a:pt x="5348" y="661"/>
                  </a:cubicBezTo>
                  <a:cubicBezTo>
                    <a:pt x="5779" y="661"/>
                    <a:pt x="5779" y="1"/>
                    <a:pt x="5348" y="1"/>
                  </a:cubicBezTo>
                  <a:cubicBezTo>
                    <a:pt x="5341" y="1"/>
                    <a:pt x="5334" y="1"/>
                    <a:pt x="5328" y="1"/>
                  </a:cubicBezTo>
                  <a:lnTo>
                    <a:pt x="452" y="1"/>
                  </a:lnTo>
                  <a:cubicBezTo>
                    <a:pt x="445" y="1"/>
                    <a:pt x="438" y="1"/>
                    <a:pt x="4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CustomShape 12"/>
            <p:cNvSpPr/>
            <p:nvPr/>
          </p:nvSpPr>
          <p:spPr>
            <a:xfrm>
              <a:off x="7849080" y="2684520"/>
              <a:ext cx="271440" cy="158400"/>
            </a:xfrm>
            <a:custGeom>
              <a:avLst/>
              <a:gdLst/>
              <a:ahLst/>
              <a:rect l="l" t="t" r="r" b="b"/>
              <a:pathLst>
                <a:path w="10343" h="6042">
                  <a:moveTo>
                    <a:pt x="757" y="1"/>
                  </a:moveTo>
                  <a:cubicBezTo>
                    <a:pt x="341" y="1"/>
                    <a:pt x="1" y="340"/>
                    <a:pt x="1" y="757"/>
                  </a:cubicBezTo>
                  <a:lnTo>
                    <a:pt x="1" y="5286"/>
                  </a:lnTo>
                  <a:cubicBezTo>
                    <a:pt x="1" y="5702"/>
                    <a:pt x="334" y="6042"/>
                    <a:pt x="757" y="6042"/>
                  </a:cubicBezTo>
                  <a:lnTo>
                    <a:pt x="9593" y="6042"/>
                  </a:lnTo>
                  <a:cubicBezTo>
                    <a:pt x="10010" y="6042"/>
                    <a:pt x="10343" y="5702"/>
                    <a:pt x="10343" y="5286"/>
                  </a:cubicBezTo>
                  <a:lnTo>
                    <a:pt x="10343" y="750"/>
                  </a:lnTo>
                  <a:cubicBezTo>
                    <a:pt x="10343" y="340"/>
                    <a:pt x="10003" y="1"/>
                    <a:pt x="95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CustomShape 13"/>
            <p:cNvSpPr/>
            <p:nvPr/>
          </p:nvSpPr>
          <p:spPr>
            <a:xfrm>
              <a:off x="7845120" y="2680560"/>
              <a:ext cx="279360" cy="166320"/>
            </a:xfrm>
            <a:custGeom>
              <a:avLst/>
              <a:gdLst/>
              <a:ahLst/>
              <a:rect l="l" t="t" r="r" b="b"/>
              <a:pathLst>
                <a:path w="10648" h="6341">
                  <a:moveTo>
                    <a:pt x="9745" y="299"/>
                  </a:moveTo>
                  <a:cubicBezTo>
                    <a:pt x="10078" y="299"/>
                    <a:pt x="10349" y="570"/>
                    <a:pt x="10349" y="910"/>
                  </a:cubicBezTo>
                  <a:lnTo>
                    <a:pt x="10349" y="5439"/>
                  </a:lnTo>
                  <a:cubicBezTo>
                    <a:pt x="10349" y="5772"/>
                    <a:pt x="10078" y="6042"/>
                    <a:pt x="9745" y="6042"/>
                  </a:cubicBezTo>
                  <a:lnTo>
                    <a:pt x="909" y="6042"/>
                  </a:lnTo>
                  <a:cubicBezTo>
                    <a:pt x="569" y="6042"/>
                    <a:pt x="298" y="5772"/>
                    <a:pt x="298" y="5439"/>
                  </a:cubicBezTo>
                  <a:lnTo>
                    <a:pt x="298" y="910"/>
                  </a:lnTo>
                  <a:cubicBezTo>
                    <a:pt x="298" y="577"/>
                    <a:pt x="569" y="306"/>
                    <a:pt x="909" y="306"/>
                  </a:cubicBezTo>
                  <a:lnTo>
                    <a:pt x="9745" y="299"/>
                  </a:lnTo>
                  <a:close/>
                  <a:moveTo>
                    <a:pt x="909" y="1"/>
                  </a:moveTo>
                  <a:cubicBezTo>
                    <a:pt x="409" y="1"/>
                    <a:pt x="0" y="410"/>
                    <a:pt x="0" y="910"/>
                  </a:cubicBezTo>
                  <a:lnTo>
                    <a:pt x="0" y="5439"/>
                  </a:lnTo>
                  <a:cubicBezTo>
                    <a:pt x="0" y="5938"/>
                    <a:pt x="402" y="6341"/>
                    <a:pt x="909" y="6341"/>
                  </a:cubicBezTo>
                  <a:lnTo>
                    <a:pt x="9745" y="6341"/>
                  </a:lnTo>
                  <a:cubicBezTo>
                    <a:pt x="10245" y="6341"/>
                    <a:pt x="10647" y="5938"/>
                    <a:pt x="10647" y="5439"/>
                  </a:cubicBezTo>
                  <a:lnTo>
                    <a:pt x="10647" y="903"/>
                  </a:lnTo>
                  <a:cubicBezTo>
                    <a:pt x="10647" y="410"/>
                    <a:pt x="10238" y="1"/>
                    <a:pt x="97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CustomShape 14"/>
            <p:cNvSpPr/>
            <p:nvPr/>
          </p:nvSpPr>
          <p:spPr>
            <a:xfrm>
              <a:off x="7952040" y="2808360"/>
              <a:ext cx="249120" cy="198360"/>
            </a:xfrm>
            <a:custGeom>
              <a:avLst/>
              <a:gdLst/>
              <a:ahLst/>
              <a:rect l="l" t="t" r="r" b="b"/>
              <a:pathLst>
                <a:path w="9490" h="7568">
                  <a:moveTo>
                    <a:pt x="980" y="0"/>
                  </a:moveTo>
                  <a:cubicBezTo>
                    <a:pt x="438" y="0"/>
                    <a:pt x="1" y="441"/>
                    <a:pt x="8" y="978"/>
                  </a:cubicBezTo>
                  <a:lnTo>
                    <a:pt x="8" y="7568"/>
                  </a:lnTo>
                  <a:lnTo>
                    <a:pt x="9489" y="7568"/>
                  </a:lnTo>
                  <a:lnTo>
                    <a:pt x="9489" y="978"/>
                  </a:lnTo>
                  <a:cubicBezTo>
                    <a:pt x="9489" y="437"/>
                    <a:pt x="9045" y="0"/>
                    <a:pt x="8504" y="0"/>
                  </a:cubicBezTo>
                  <a:lnTo>
                    <a:pt x="993" y="0"/>
                  </a:lnTo>
                  <a:cubicBezTo>
                    <a:pt x="988" y="0"/>
                    <a:pt x="984" y="0"/>
                    <a:pt x="9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CustomShape 15"/>
            <p:cNvSpPr/>
            <p:nvPr/>
          </p:nvSpPr>
          <p:spPr>
            <a:xfrm>
              <a:off x="7970040" y="2830320"/>
              <a:ext cx="212760" cy="146160"/>
            </a:xfrm>
            <a:custGeom>
              <a:avLst/>
              <a:gdLst/>
              <a:ahLst/>
              <a:rect l="l" t="t" r="r" b="b"/>
              <a:pathLst>
                <a:path w="8116" h="5571">
                  <a:moveTo>
                    <a:pt x="458" y="1"/>
                  </a:moveTo>
                  <a:cubicBezTo>
                    <a:pt x="208" y="1"/>
                    <a:pt x="0" y="209"/>
                    <a:pt x="0" y="458"/>
                  </a:cubicBezTo>
                  <a:lnTo>
                    <a:pt x="0" y="5119"/>
                  </a:lnTo>
                  <a:cubicBezTo>
                    <a:pt x="0" y="5369"/>
                    <a:pt x="208" y="5570"/>
                    <a:pt x="458" y="5570"/>
                  </a:cubicBezTo>
                  <a:lnTo>
                    <a:pt x="7658" y="5570"/>
                  </a:lnTo>
                  <a:cubicBezTo>
                    <a:pt x="7908" y="5570"/>
                    <a:pt x="8109" y="5369"/>
                    <a:pt x="8109" y="5119"/>
                  </a:cubicBezTo>
                  <a:lnTo>
                    <a:pt x="8109" y="458"/>
                  </a:lnTo>
                  <a:cubicBezTo>
                    <a:pt x="8116" y="209"/>
                    <a:pt x="7908" y="1"/>
                    <a:pt x="7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16"/>
            <p:cNvSpPr/>
            <p:nvPr/>
          </p:nvSpPr>
          <p:spPr>
            <a:xfrm>
              <a:off x="7966440" y="2826360"/>
              <a:ext cx="220680" cy="153720"/>
            </a:xfrm>
            <a:custGeom>
              <a:avLst/>
              <a:gdLst/>
              <a:ahLst/>
              <a:rect l="l" t="t" r="r" b="b"/>
              <a:pathLst>
                <a:path w="8408" h="5869">
                  <a:moveTo>
                    <a:pt x="604" y="1"/>
                  </a:moveTo>
                  <a:cubicBezTo>
                    <a:pt x="271" y="1"/>
                    <a:pt x="1" y="271"/>
                    <a:pt x="1" y="604"/>
                  </a:cubicBezTo>
                  <a:lnTo>
                    <a:pt x="1" y="5259"/>
                  </a:lnTo>
                  <a:cubicBezTo>
                    <a:pt x="1" y="5598"/>
                    <a:pt x="271" y="5869"/>
                    <a:pt x="604" y="5869"/>
                  </a:cubicBezTo>
                  <a:lnTo>
                    <a:pt x="4370" y="5869"/>
                  </a:lnTo>
                  <a:cubicBezTo>
                    <a:pt x="4572" y="5869"/>
                    <a:pt x="4572" y="5571"/>
                    <a:pt x="4370" y="5571"/>
                  </a:cubicBezTo>
                  <a:lnTo>
                    <a:pt x="604" y="5571"/>
                  </a:lnTo>
                  <a:cubicBezTo>
                    <a:pt x="438" y="5571"/>
                    <a:pt x="299" y="5432"/>
                    <a:pt x="299" y="5265"/>
                  </a:cubicBezTo>
                  <a:lnTo>
                    <a:pt x="299" y="604"/>
                  </a:lnTo>
                  <a:cubicBezTo>
                    <a:pt x="299" y="438"/>
                    <a:pt x="438" y="299"/>
                    <a:pt x="604" y="299"/>
                  </a:cubicBezTo>
                  <a:lnTo>
                    <a:pt x="7804" y="299"/>
                  </a:lnTo>
                  <a:cubicBezTo>
                    <a:pt x="7970" y="299"/>
                    <a:pt x="8109" y="438"/>
                    <a:pt x="8109" y="604"/>
                  </a:cubicBezTo>
                  <a:lnTo>
                    <a:pt x="8109" y="5259"/>
                  </a:lnTo>
                  <a:cubicBezTo>
                    <a:pt x="8109" y="5425"/>
                    <a:pt x="7970" y="5564"/>
                    <a:pt x="7804" y="5564"/>
                  </a:cubicBezTo>
                  <a:lnTo>
                    <a:pt x="7193" y="5564"/>
                  </a:lnTo>
                  <a:cubicBezTo>
                    <a:pt x="6992" y="5564"/>
                    <a:pt x="6992" y="5862"/>
                    <a:pt x="7193" y="5862"/>
                  </a:cubicBezTo>
                  <a:lnTo>
                    <a:pt x="7804" y="5862"/>
                  </a:lnTo>
                  <a:cubicBezTo>
                    <a:pt x="8137" y="5862"/>
                    <a:pt x="8407" y="5598"/>
                    <a:pt x="8407" y="5265"/>
                  </a:cubicBezTo>
                  <a:lnTo>
                    <a:pt x="8407" y="604"/>
                  </a:lnTo>
                  <a:cubicBezTo>
                    <a:pt x="8407" y="271"/>
                    <a:pt x="8137" y="1"/>
                    <a:pt x="7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CustomShape 17"/>
            <p:cNvSpPr/>
            <p:nvPr/>
          </p:nvSpPr>
          <p:spPr>
            <a:xfrm>
              <a:off x="7952400" y="2987280"/>
              <a:ext cx="248760" cy="23400"/>
            </a:xfrm>
            <a:custGeom>
              <a:avLst/>
              <a:gdLst/>
              <a:ahLst/>
              <a:rect l="l" t="t" r="r" b="b"/>
              <a:pathLst>
                <a:path w="9483" h="903">
                  <a:moveTo>
                    <a:pt x="1" y="0"/>
                  </a:moveTo>
                  <a:lnTo>
                    <a:pt x="1" y="902"/>
                  </a:lnTo>
                  <a:lnTo>
                    <a:pt x="9482" y="902"/>
                  </a:lnTo>
                  <a:lnTo>
                    <a:pt x="94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CustomShape 18"/>
            <p:cNvSpPr/>
            <p:nvPr/>
          </p:nvSpPr>
          <p:spPr>
            <a:xfrm>
              <a:off x="7932960" y="2994120"/>
              <a:ext cx="287280" cy="25920"/>
            </a:xfrm>
            <a:custGeom>
              <a:avLst/>
              <a:gdLst/>
              <a:ahLst/>
              <a:rect l="l" t="t" r="r" b="b"/>
              <a:pathLst>
                <a:path w="10953" h="999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cubicBezTo>
                    <a:pt x="0" y="666"/>
                    <a:pt x="340" y="999"/>
                    <a:pt x="756" y="999"/>
                  </a:cubicBezTo>
                  <a:lnTo>
                    <a:pt x="10204" y="999"/>
                  </a:lnTo>
                  <a:cubicBezTo>
                    <a:pt x="10620" y="999"/>
                    <a:pt x="10953" y="666"/>
                    <a:pt x="10953" y="250"/>
                  </a:cubicBezTo>
                  <a:cubicBezTo>
                    <a:pt x="10953" y="111"/>
                    <a:pt x="10842" y="0"/>
                    <a:pt x="107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CustomShape 19"/>
            <p:cNvSpPr/>
            <p:nvPr/>
          </p:nvSpPr>
          <p:spPr>
            <a:xfrm>
              <a:off x="7908840" y="2913480"/>
              <a:ext cx="35640" cy="16920"/>
            </a:xfrm>
            <a:custGeom>
              <a:avLst/>
              <a:gdLst/>
              <a:ahLst/>
              <a:rect l="l" t="t" r="r" b="b"/>
              <a:pathLst>
                <a:path w="1375" h="661">
                  <a:moveTo>
                    <a:pt x="1354" y="1"/>
                  </a:moveTo>
                  <a:cubicBezTo>
                    <a:pt x="1347" y="1"/>
                    <a:pt x="1341" y="1"/>
                    <a:pt x="1334" y="1"/>
                  </a:cubicBezTo>
                  <a:lnTo>
                    <a:pt x="1374" y="1"/>
                  </a:lnTo>
                  <a:cubicBezTo>
                    <a:pt x="1367" y="1"/>
                    <a:pt x="1361" y="1"/>
                    <a:pt x="1354" y="1"/>
                  </a:cubicBezTo>
                  <a:close/>
                  <a:moveTo>
                    <a:pt x="432" y="1"/>
                  </a:moveTo>
                  <a:cubicBezTo>
                    <a:pt x="0" y="1"/>
                    <a:pt x="0" y="661"/>
                    <a:pt x="432" y="661"/>
                  </a:cubicBezTo>
                  <a:cubicBezTo>
                    <a:pt x="438" y="661"/>
                    <a:pt x="445" y="661"/>
                    <a:pt x="452" y="660"/>
                  </a:cubicBezTo>
                  <a:lnTo>
                    <a:pt x="1334" y="660"/>
                  </a:lnTo>
                  <a:cubicBezTo>
                    <a:pt x="923" y="641"/>
                    <a:pt x="923" y="21"/>
                    <a:pt x="1334" y="1"/>
                  </a:cubicBezTo>
                  <a:lnTo>
                    <a:pt x="452" y="1"/>
                  </a:lnTo>
                  <a:cubicBezTo>
                    <a:pt x="445" y="1"/>
                    <a:pt x="438" y="1"/>
                    <a:pt x="432" y="1"/>
                  </a:cubicBezTo>
                  <a:close/>
                  <a:moveTo>
                    <a:pt x="1334" y="660"/>
                  </a:moveTo>
                  <a:lnTo>
                    <a:pt x="1334" y="660"/>
                  </a:lnTo>
                  <a:cubicBezTo>
                    <a:pt x="1341" y="661"/>
                    <a:pt x="1347" y="661"/>
                    <a:pt x="1354" y="661"/>
                  </a:cubicBezTo>
                  <a:cubicBezTo>
                    <a:pt x="1361" y="661"/>
                    <a:pt x="1367" y="661"/>
                    <a:pt x="1374" y="6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CustomShape 20"/>
            <p:cNvSpPr/>
            <p:nvPr/>
          </p:nvSpPr>
          <p:spPr>
            <a:xfrm>
              <a:off x="7833600" y="2666880"/>
              <a:ext cx="35280" cy="214200"/>
            </a:xfrm>
            <a:custGeom>
              <a:avLst/>
              <a:gdLst/>
              <a:ahLst/>
              <a:rect l="l" t="t" r="r" b="b"/>
              <a:pathLst>
                <a:path w="1353" h="8165">
                  <a:moveTo>
                    <a:pt x="923" y="1"/>
                  </a:moveTo>
                  <a:cubicBezTo>
                    <a:pt x="416" y="1"/>
                    <a:pt x="0" y="417"/>
                    <a:pt x="0" y="930"/>
                  </a:cubicBezTo>
                  <a:lnTo>
                    <a:pt x="0" y="7242"/>
                  </a:lnTo>
                  <a:cubicBezTo>
                    <a:pt x="0" y="7755"/>
                    <a:pt x="416" y="8165"/>
                    <a:pt x="923" y="8165"/>
                  </a:cubicBezTo>
                  <a:lnTo>
                    <a:pt x="1353" y="8165"/>
                  </a:lnTo>
                  <a:cubicBezTo>
                    <a:pt x="839" y="8165"/>
                    <a:pt x="430" y="7755"/>
                    <a:pt x="430" y="7242"/>
                  </a:cubicBezTo>
                  <a:lnTo>
                    <a:pt x="430" y="930"/>
                  </a:lnTo>
                  <a:cubicBezTo>
                    <a:pt x="430" y="424"/>
                    <a:pt x="833" y="8"/>
                    <a:pt x="13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CustomShape 21"/>
            <p:cNvSpPr/>
            <p:nvPr/>
          </p:nvSpPr>
          <p:spPr>
            <a:xfrm>
              <a:off x="7952400" y="2808360"/>
              <a:ext cx="34560" cy="198360"/>
            </a:xfrm>
            <a:custGeom>
              <a:avLst/>
              <a:gdLst/>
              <a:ahLst/>
              <a:rect l="l" t="t" r="r" b="b"/>
              <a:pathLst>
                <a:path w="1333" h="7568">
                  <a:moveTo>
                    <a:pt x="973" y="0"/>
                  </a:moveTo>
                  <a:cubicBezTo>
                    <a:pt x="431" y="0"/>
                    <a:pt x="1" y="441"/>
                    <a:pt x="1" y="978"/>
                  </a:cubicBezTo>
                  <a:lnTo>
                    <a:pt x="1" y="7568"/>
                  </a:lnTo>
                  <a:lnTo>
                    <a:pt x="347" y="7568"/>
                  </a:lnTo>
                  <a:lnTo>
                    <a:pt x="347" y="978"/>
                  </a:lnTo>
                  <a:cubicBezTo>
                    <a:pt x="347" y="437"/>
                    <a:pt x="784" y="0"/>
                    <a:pt x="1332" y="0"/>
                  </a:cubicBezTo>
                  <a:lnTo>
                    <a:pt x="986" y="0"/>
                  </a:lnTo>
                  <a:cubicBezTo>
                    <a:pt x="981" y="0"/>
                    <a:pt x="977" y="0"/>
                    <a:pt x="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CustomShape 22"/>
            <p:cNvSpPr/>
            <p:nvPr/>
          </p:nvSpPr>
          <p:spPr>
            <a:xfrm>
              <a:off x="7932960" y="2994120"/>
              <a:ext cx="52200" cy="25920"/>
            </a:xfrm>
            <a:custGeom>
              <a:avLst/>
              <a:gdLst/>
              <a:ahLst/>
              <a:rect l="l" t="t" r="r" b="b"/>
              <a:pathLst>
                <a:path w="1998" h="999">
                  <a:moveTo>
                    <a:pt x="243" y="0"/>
                  </a:moveTo>
                  <a:cubicBezTo>
                    <a:pt x="111" y="0"/>
                    <a:pt x="0" y="111"/>
                    <a:pt x="0" y="243"/>
                  </a:cubicBezTo>
                  <a:cubicBezTo>
                    <a:pt x="0" y="655"/>
                    <a:pt x="327" y="992"/>
                    <a:pt x="737" y="992"/>
                  </a:cubicBezTo>
                  <a:cubicBezTo>
                    <a:pt x="741" y="992"/>
                    <a:pt x="745" y="992"/>
                    <a:pt x="749" y="992"/>
                  </a:cubicBezTo>
                  <a:lnTo>
                    <a:pt x="1895" y="992"/>
                  </a:lnTo>
                  <a:cubicBezTo>
                    <a:pt x="1527" y="942"/>
                    <a:pt x="1242" y="631"/>
                    <a:pt x="1242" y="250"/>
                  </a:cubicBezTo>
                  <a:cubicBezTo>
                    <a:pt x="1242" y="111"/>
                    <a:pt x="1353" y="0"/>
                    <a:pt x="1492" y="0"/>
                  </a:cubicBezTo>
                  <a:close/>
                  <a:moveTo>
                    <a:pt x="1895" y="992"/>
                  </a:moveTo>
                  <a:cubicBezTo>
                    <a:pt x="1928" y="997"/>
                    <a:pt x="1963" y="999"/>
                    <a:pt x="1998" y="999"/>
                  </a:cubicBezTo>
                  <a:lnTo>
                    <a:pt x="1998" y="9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CustomShape 23"/>
            <p:cNvSpPr/>
            <p:nvPr/>
          </p:nvSpPr>
          <p:spPr>
            <a:xfrm>
              <a:off x="8081640" y="2947320"/>
              <a:ext cx="73800" cy="105480"/>
            </a:xfrm>
            <a:custGeom>
              <a:avLst/>
              <a:gdLst/>
              <a:ahLst/>
              <a:rect l="l" t="t" r="r" b="b"/>
              <a:pathLst>
                <a:path w="2824" h="4024">
                  <a:moveTo>
                    <a:pt x="444" y="1"/>
                  </a:moveTo>
                  <a:cubicBezTo>
                    <a:pt x="195" y="1"/>
                    <a:pt x="0" y="195"/>
                    <a:pt x="0" y="445"/>
                  </a:cubicBezTo>
                  <a:lnTo>
                    <a:pt x="0" y="3580"/>
                  </a:lnTo>
                  <a:cubicBezTo>
                    <a:pt x="0" y="3829"/>
                    <a:pt x="195" y="4024"/>
                    <a:pt x="444" y="4024"/>
                  </a:cubicBezTo>
                  <a:lnTo>
                    <a:pt x="2379" y="4024"/>
                  </a:lnTo>
                  <a:cubicBezTo>
                    <a:pt x="2622" y="4024"/>
                    <a:pt x="2823" y="3829"/>
                    <a:pt x="2823" y="3580"/>
                  </a:cubicBezTo>
                  <a:lnTo>
                    <a:pt x="2823" y="445"/>
                  </a:lnTo>
                  <a:cubicBezTo>
                    <a:pt x="2823" y="195"/>
                    <a:pt x="2622" y="1"/>
                    <a:pt x="23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CustomShape 24"/>
            <p:cNvSpPr/>
            <p:nvPr/>
          </p:nvSpPr>
          <p:spPr>
            <a:xfrm>
              <a:off x="8081280" y="2947320"/>
              <a:ext cx="16200" cy="105480"/>
            </a:xfrm>
            <a:custGeom>
              <a:avLst/>
              <a:gdLst/>
              <a:ahLst/>
              <a:rect l="l" t="t" r="r" b="b"/>
              <a:pathLst>
                <a:path w="632" h="4024">
                  <a:moveTo>
                    <a:pt x="444" y="1"/>
                  </a:moveTo>
                  <a:cubicBezTo>
                    <a:pt x="202" y="1"/>
                    <a:pt x="0" y="195"/>
                    <a:pt x="0" y="444"/>
                  </a:cubicBezTo>
                  <a:lnTo>
                    <a:pt x="0" y="3580"/>
                  </a:lnTo>
                  <a:cubicBezTo>
                    <a:pt x="0" y="3822"/>
                    <a:pt x="202" y="4024"/>
                    <a:pt x="444" y="4024"/>
                  </a:cubicBezTo>
                  <a:lnTo>
                    <a:pt x="632" y="4024"/>
                  </a:lnTo>
                  <a:cubicBezTo>
                    <a:pt x="389" y="4024"/>
                    <a:pt x="188" y="3822"/>
                    <a:pt x="188" y="3580"/>
                  </a:cubicBezTo>
                  <a:lnTo>
                    <a:pt x="188" y="444"/>
                  </a:lnTo>
                  <a:cubicBezTo>
                    <a:pt x="188" y="195"/>
                    <a:pt x="389" y="1"/>
                    <a:pt x="6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CustomShape 25"/>
            <p:cNvSpPr/>
            <p:nvPr/>
          </p:nvSpPr>
          <p:spPr>
            <a:xfrm>
              <a:off x="8081280" y="2959560"/>
              <a:ext cx="74160" cy="80640"/>
            </a:xfrm>
            <a:custGeom>
              <a:avLst/>
              <a:gdLst/>
              <a:ahLst/>
              <a:rect l="l" t="t" r="r" b="b"/>
              <a:pathLst>
                <a:path w="2831" h="3080">
                  <a:moveTo>
                    <a:pt x="396" y="0"/>
                  </a:moveTo>
                  <a:cubicBezTo>
                    <a:pt x="181" y="0"/>
                    <a:pt x="0" y="174"/>
                    <a:pt x="0" y="389"/>
                  </a:cubicBezTo>
                  <a:lnTo>
                    <a:pt x="0" y="2691"/>
                  </a:lnTo>
                  <a:cubicBezTo>
                    <a:pt x="0" y="2907"/>
                    <a:pt x="181" y="3080"/>
                    <a:pt x="396" y="3080"/>
                  </a:cubicBezTo>
                  <a:lnTo>
                    <a:pt x="2442" y="3080"/>
                  </a:lnTo>
                  <a:cubicBezTo>
                    <a:pt x="2657" y="3080"/>
                    <a:pt x="2830" y="2907"/>
                    <a:pt x="2830" y="2691"/>
                  </a:cubicBezTo>
                  <a:lnTo>
                    <a:pt x="2830" y="389"/>
                  </a:lnTo>
                  <a:cubicBezTo>
                    <a:pt x="2830" y="174"/>
                    <a:pt x="2657" y="0"/>
                    <a:pt x="24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CustomShape 26"/>
            <p:cNvSpPr/>
            <p:nvPr/>
          </p:nvSpPr>
          <p:spPr>
            <a:xfrm>
              <a:off x="8081280" y="2961360"/>
              <a:ext cx="4680" cy="77040"/>
            </a:xfrm>
            <a:custGeom>
              <a:avLst/>
              <a:gdLst/>
              <a:ahLst/>
              <a:rect l="l" t="t" r="r" b="b"/>
              <a:pathLst>
                <a:path w="188" h="2949">
                  <a:moveTo>
                    <a:pt x="188" y="1"/>
                  </a:moveTo>
                  <a:cubicBezTo>
                    <a:pt x="77" y="49"/>
                    <a:pt x="7" y="153"/>
                    <a:pt x="0" y="271"/>
                  </a:cubicBezTo>
                  <a:lnTo>
                    <a:pt x="0" y="2671"/>
                  </a:lnTo>
                  <a:cubicBezTo>
                    <a:pt x="7" y="2789"/>
                    <a:pt x="77" y="2893"/>
                    <a:pt x="188" y="2948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67" name="Group 27"/>
          <p:cNvGrpSpPr/>
          <p:nvPr/>
        </p:nvGrpSpPr>
        <p:grpSpPr>
          <a:xfrm>
            <a:off x="6971760" y="2673000"/>
            <a:ext cx="417240" cy="373680"/>
            <a:chOff x="6971760" y="2673000"/>
            <a:chExt cx="417240" cy="373680"/>
          </a:xfrm>
        </p:grpSpPr>
        <p:sp>
          <p:nvSpPr>
            <p:cNvPr id="368" name="CustomShape 28"/>
            <p:cNvSpPr/>
            <p:nvPr/>
          </p:nvSpPr>
          <p:spPr>
            <a:xfrm>
              <a:off x="7069320" y="2721600"/>
              <a:ext cx="284760" cy="163080"/>
            </a:xfrm>
            <a:custGeom>
              <a:avLst/>
              <a:gdLst/>
              <a:ahLst/>
              <a:rect l="l" t="t" r="r" b="b"/>
              <a:pathLst>
                <a:path w="10856" h="6223">
                  <a:moveTo>
                    <a:pt x="3594" y="2591"/>
                  </a:moveTo>
                  <a:lnTo>
                    <a:pt x="3594" y="4034"/>
                  </a:lnTo>
                  <a:lnTo>
                    <a:pt x="2151" y="4034"/>
                  </a:lnTo>
                  <a:lnTo>
                    <a:pt x="2151" y="2591"/>
                  </a:lnTo>
                  <a:close/>
                  <a:moveTo>
                    <a:pt x="5508" y="2591"/>
                  </a:moveTo>
                  <a:lnTo>
                    <a:pt x="5508" y="4034"/>
                  </a:lnTo>
                  <a:lnTo>
                    <a:pt x="4072" y="4034"/>
                  </a:lnTo>
                  <a:lnTo>
                    <a:pt x="4072" y="2591"/>
                  </a:lnTo>
                  <a:close/>
                  <a:moveTo>
                    <a:pt x="7422" y="2591"/>
                  </a:moveTo>
                  <a:lnTo>
                    <a:pt x="7422" y="4034"/>
                  </a:lnTo>
                  <a:lnTo>
                    <a:pt x="5986" y="4034"/>
                  </a:lnTo>
                  <a:lnTo>
                    <a:pt x="5986" y="2591"/>
                  </a:lnTo>
                  <a:close/>
                  <a:moveTo>
                    <a:pt x="9337" y="2591"/>
                  </a:moveTo>
                  <a:lnTo>
                    <a:pt x="9344" y="4034"/>
                  </a:lnTo>
                  <a:lnTo>
                    <a:pt x="7901" y="4034"/>
                  </a:lnTo>
                  <a:lnTo>
                    <a:pt x="7901" y="2591"/>
                  </a:lnTo>
                  <a:close/>
                  <a:moveTo>
                    <a:pt x="1915" y="1"/>
                  </a:moveTo>
                  <a:cubicBezTo>
                    <a:pt x="1797" y="1"/>
                    <a:pt x="1679" y="80"/>
                    <a:pt x="1679" y="240"/>
                  </a:cubicBezTo>
                  <a:lnTo>
                    <a:pt x="1679" y="2113"/>
                  </a:lnTo>
                  <a:lnTo>
                    <a:pt x="320" y="2113"/>
                  </a:lnTo>
                  <a:cubicBezTo>
                    <a:pt x="1" y="2113"/>
                    <a:pt x="1" y="2591"/>
                    <a:pt x="320" y="2591"/>
                  </a:cubicBezTo>
                  <a:lnTo>
                    <a:pt x="1679" y="2591"/>
                  </a:lnTo>
                  <a:lnTo>
                    <a:pt x="1679" y="4027"/>
                  </a:lnTo>
                  <a:lnTo>
                    <a:pt x="916" y="4027"/>
                  </a:lnTo>
                  <a:cubicBezTo>
                    <a:pt x="597" y="4027"/>
                    <a:pt x="597" y="4506"/>
                    <a:pt x="916" y="4506"/>
                  </a:cubicBezTo>
                  <a:lnTo>
                    <a:pt x="1679" y="4506"/>
                  </a:lnTo>
                  <a:lnTo>
                    <a:pt x="1679" y="5865"/>
                  </a:lnTo>
                  <a:cubicBezTo>
                    <a:pt x="1679" y="6025"/>
                    <a:pt x="1797" y="6104"/>
                    <a:pt x="1915" y="6104"/>
                  </a:cubicBezTo>
                  <a:cubicBezTo>
                    <a:pt x="2033" y="6104"/>
                    <a:pt x="2151" y="6025"/>
                    <a:pt x="2151" y="5865"/>
                  </a:cubicBezTo>
                  <a:lnTo>
                    <a:pt x="2151" y="4506"/>
                  </a:lnTo>
                  <a:lnTo>
                    <a:pt x="3594" y="4506"/>
                  </a:lnTo>
                  <a:lnTo>
                    <a:pt x="3594" y="5983"/>
                  </a:lnTo>
                  <a:cubicBezTo>
                    <a:pt x="3594" y="6143"/>
                    <a:pt x="3711" y="6222"/>
                    <a:pt x="3830" y="6222"/>
                  </a:cubicBezTo>
                  <a:cubicBezTo>
                    <a:pt x="3949" y="6222"/>
                    <a:pt x="4069" y="6143"/>
                    <a:pt x="4072" y="5983"/>
                  </a:cubicBezTo>
                  <a:lnTo>
                    <a:pt x="4072" y="4506"/>
                  </a:lnTo>
                  <a:lnTo>
                    <a:pt x="5508" y="4506"/>
                  </a:lnTo>
                  <a:lnTo>
                    <a:pt x="5508" y="5983"/>
                  </a:lnTo>
                  <a:cubicBezTo>
                    <a:pt x="5508" y="6143"/>
                    <a:pt x="5628" y="6222"/>
                    <a:pt x="5747" y="6222"/>
                  </a:cubicBezTo>
                  <a:cubicBezTo>
                    <a:pt x="5867" y="6222"/>
                    <a:pt x="5986" y="6143"/>
                    <a:pt x="5986" y="5983"/>
                  </a:cubicBezTo>
                  <a:lnTo>
                    <a:pt x="5986" y="4506"/>
                  </a:lnTo>
                  <a:lnTo>
                    <a:pt x="7422" y="4506"/>
                  </a:lnTo>
                  <a:lnTo>
                    <a:pt x="7422" y="5983"/>
                  </a:lnTo>
                  <a:cubicBezTo>
                    <a:pt x="7422" y="6143"/>
                    <a:pt x="7542" y="6222"/>
                    <a:pt x="7662" y="6222"/>
                  </a:cubicBezTo>
                  <a:cubicBezTo>
                    <a:pt x="7781" y="6222"/>
                    <a:pt x="7901" y="6143"/>
                    <a:pt x="7901" y="5983"/>
                  </a:cubicBezTo>
                  <a:lnTo>
                    <a:pt x="7901" y="4506"/>
                  </a:lnTo>
                  <a:lnTo>
                    <a:pt x="9344" y="4506"/>
                  </a:lnTo>
                  <a:lnTo>
                    <a:pt x="9344" y="5983"/>
                  </a:lnTo>
                  <a:cubicBezTo>
                    <a:pt x="9344" y="6143"/>
                    <a:pt x="9462" y="6222"/>
                    <a:pt x="9579" y="6222"/>
                  </a:cubicBezTo>
                  <a:cubicBezTo>
                    <a:pt x="9697" y="6222"/>
                    <a:pt x="9815" y="6143"/>
                    <a:pt x="9815" y="5983"/>
                  </a:cubicBezTo>
                  <a:lnTo>
                    <a:pt x="9815" y="4506"/>
                  </a:lnTo>
                  <a:lnTo>
                    <a:pt x="10016" y="4506"/>
                  </a:lnTo>
                  <a:cubicBezTo>
                    <a:pt x="10329" y="4506"/>
                    <a:pt x="10329" y="4027"/>
                    <a:pt x="10016" y="4027"/>
                  </a:cubicBezTo>
                  <a:lnTo>
                    <a:pt x="9815" y="4027"/>
                  </a:lnTo>
                  <a:lnTo>
                    <a:pt x="9815" y="2591"/>
                  </a:lnTo>
                  <a:lnTo>
                    <a:pt x="10544" y="2591"/>
                  </a:lnTo>
                  <a:cubicBezTo>
                    <a:pt x="10856" y="2591"/>
                    <a:pt x="10856" y="2113"/>
                    <a:pt x="10544" y="2113"/>
                  </a:cubicBezTo>
                  <a:lnTo>
                    <a:pt x="9815" y="2113"/>
                  </a:lnTo>
                  <a:lnTo>
                    <a:pt x="9815" y="240"/>
                  </a:lnTo>
                  <a:cubicBezTo>
                    <a:pt x="9815" y="80"/>
                    <a:pt x="9696" y="1"/>
                    <a:pt x="9576" y="1"/>
                  </a:cubicBezTo>
                  <a:cubicBezTo>
                    <a:pt x="9456" y="1"/>
                    <a:pt x="9337" y="80"/>
                    <a:pt x="9337" y="240"/>
                  </a:cubicBezTo>
                  <a:lnTo>
                    <a:pt x="9337" y="2113"/>
                  </a:lnTo>
                  <a:lnTo>
                    <a:pt x="7901" y="2113"/>
                  </a:lnTo>
                  <a:lnTo>
                    <a:pt x="7901" y="240"/>
                  </a:lnTo>
                  <a:cubicBezTo>
                    <a:pt x="7901" y="80"/>
                    <a:pt x="7781" y="1"/>
                    <a:pt x="7662" y="1"/>
                  </a:cubicBezTo>
                  <a:cubicBezTo>
                    <a:pt x="7542" y="1"/>
                    <a:pt x="7422" y="80"/>
                    <a:pt x="7422" y="240"/>
                  </a:cubicBezTo>
                  <a:lnTo>
                    <a:pt x="7422" y="2113"/>
                  </a:lnTo>
                  <a:lnTo>
                    <a:pt x="5980" y="2113"/>
                  </a:lnTo>
                  <a:lnTo>
                    <a:pt x="5980" y="240"/>
                  </a:lnTo>
                  <a:cubicBezTo>
                    <a:pt x="5980" y="80"/>
                    <a:pt x="5862" y="1"/>
                    <a:pt x="5744" y="1"/>
                  </a:cubicBezTo>
                  <a:cubicBezTo>
                    <a:pt x="5626" y="1"/>
                    <a:pt x="5508" y="80"/>
                    <a:pt x="5508" y="240"/>
                  </a:cubicBezTo>
                  <a:lnTo>
                    <a:pt x="5508" y="2113"/>
                  </a:lnTo>
                  <a:lnTo>
                    <a:pt x="4072" y="2113"/>
                  </a:lnTo>
                  <a:lnTo>
                    <a:pt x="4072" y="240"/>
                  </a:lnTo>
                  <a:cubicBezTo>
                    <a:pt x="4072" y="80"/>
                    <a:pt x="3954" y="1"/>
                    <a:pt x="3836" y="1"/>
                  </a:cubicBezTo>
                  <a:cubicBezTo>
                    <a:pt x="3718" y="1"/>
                    <a:pt x="3600" y="80"/>
                    <a:pt x="3600" y="240"/>
                  </a:cubicBezTo>
                  <a:lnTo>
                    <a:pt x="3600" y="2113"/>
                  </a:lnTo>
                  <a:lnTo>
                    <a:pt x="2151" y="2113"/>
                  </a:lnTo>
                  <a:lnTo>
                    <a:pt x="2151" y="240"/>
                  </a:lnTo>
                  <a:cubicBezTo>
                    <a:pt x="2151" y="80"/>
                    <a:pt x="2033" y="1"/>
                    <a:pt x="19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CustomShape 29"/>
            <p:cNvSpPr/>
            <p:nvPr/>
          </p:nvSpPr>
          <p:spPr>
            <a:xfrm>
              <a:off x="7080840" y="2970360"/>
              <a:ext cx="89280" cy="76320"/>
            </a:xfrm>
            <a:custGeom>
              <a:avLst/>
              <a:gdLst/>
              <a:ahLst/>
              <a:rect l="l" t="t" r="r" b="b"/>
              <a:pathLst>
                <a:path w="3414" h="2918">
                  <a:moveTo>
                    <a:pt x="1957" y="0"/>
                  </a:moveTo>
                  <a:cubicBezTo>
                    <a:pt x="653" y="0"/>
                    <a:pt x="1" y="1568"/>
                    <a:pt x="923" y="2490"/>
                  </a:cubicBezTo>
                  <a:cubicBezTo>
                    <a:pt x="1218" y="2786"/>
                    <a:pt x="1583" y="2918"/>
                    <a:pt x="1940" y="2918"/>
                  </a:cubicBezTo>
                  <a:cubicBezTo>
                    <a:pt x="2691" y="2918"/>
                    <a:pt x="3413" y="2335"/>
                    <a:pt x="3413" y="1457"/>
                  </a:cubicBezTo>
                  <a:cubicBezTo>
                    <a:pt x="3413" y="652"/>
                    <a:pt x="2761" y="0"/>
                    <a:pt x="19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CustomShape 30"/>
            <p:cNvSpPr/>
            <p:nvPr/>
          </p:nvSpPr>
          <p:spPr>
            <a:xfrm>
              <a:off x="7108920" y="2991240"/>
              <a:ext cx="40320" cy="34560"/>
            </a:xfrm>
            <a:custGeom>
              <a:avLst/>
              <a:gdLst/>
              <a:ahLst/>
              <a:rect l="l" t="t" r="r" b="b"/>
              <a:pathLst>
                <a:path w="1548" h="1331">
                  <a:moveTo>
                    <a:pt x="889" y="1"/>
                  </a:moveTo>
                  <a:cubicBezTo>
                    <a:pt x="299" y="1"/>
                    <a:pt x="1" y="715"/>
                    <a:pt x="417" y="1131"/>
                  </a:cubicBezTo>
                  <a:cubicBezTo>
                    <a:pt x="552" y="1269"/>
                    <a:pt x="719" y="1330"/>
                    <a:pt x="882" y="1330"/>
                  </a:cubicBezTo>
                  <a:cubicBezTo>
                    <a:pt x="1222" y="1330"/>
                    <a:pt x="1547" y="1065"/>
                    <a:pt x="1547" y="667"/>
                  </a:cubicBezTo>
                  <a:cubicBezTo>
                    <a:pt x="1547" y="299"/>
                    <a:pt x="1249" y="1"/>
                    <a:pt x="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CustomShape 31"/>
            <p:cNvSpPr/>
            <p:nvPr/>
          </p:nvSpPr>
          <p:spPr>
            <a:xfrm>
              <a:off x="7233120" y="2970360"/>
              <a:ext cx="89280" cy="76320"/>
            </a:xfrm>
            <a:custGeom>
              <a:avLst/>
              <a:gdLst/>
              <a:ahLst/>
              <a:rect l="l" t="t" r="r" b="b"/>
              <a:pathLst>
                <a:path w="3413" h="2918">
                  <a:moveTo>
                    <a:pt x="1956" y="0"/>
                  </a:moveTo>
                  <a:cubicBezTo>
                    <a:pt x="652" y="0"/>
                    <a:pt x="0" y="1568"/>
                    <a:pt x="923" y="2490"/>
                  </a:cubicBezTo>
                  <a:cubicBezTo>
                    <a:pt x="1218" y="2786"/>
                    <a:pt x="1582" y="2918"/>
                    <a:pt x="1940" y="2918"/>
                  </a:cubicBezTo>
                  <a:cubicBezTo>
                    <a:pt x="2691" y="2918"/>
                    <a:pt x="3413" y="2335"/>
                    <a:pt x="3413" y="1457"/>
                  </a:cubicBezTo>
                  <a:cubicBezTo>
                    <a:pt x="3413" y="652"/>
                    <a:pt x="2761" y="0"/>
                    <a:pt x="19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CustomShape 32"/>
            <p:cNvSpPr/>
            <p:nvPr/>
          </p:nvSpPr>
          <p:spPr>
            <a:xfrm>
              <a:off x="7260840" y="2991240"/>
              <a:ext cx="40320" cy="34560"/>
            </a:xfrm>
            <a:custGeom>
              <a:avLst/>
              <a:gdLst/>
              <a:ahLst/>
              <a:rect l="l" t="t" r="r" b="b"/>
              <a:pathLst>
                <a:path w="1555" h="1331">
                  <a:moveTo>
                    <a:pt x="888" y="1"/>
                  </a:moveTo>
                  <a:cubicBezTo>
                    <a:pt x="299" y="1"/>
                    <a:pt x="0" y="715"/>
                    <a:pt x="417" y="1131"/>
                  </a:cubicBezTo>
                  <a:cubicBezTo>
                    <a:pt x="554" y="1269"/>
                    <a:pt x="722" y="1330"/>
                    <a:pt x="887" y="1330"/>
                  </a:cubicBezTo>
                  <a:cubicBezTo>
                    <a:pt x="1228" y="1330"/>
                    <a:pt x="1554" y="1065"/>
                    <a:pt x="1554" y="667"/>
                  </a:cubicBezTo>
                  <a:cubicBezTo>
                    <a:pt x="1554" y="299"/>
                    <a:pt x="1256" y="1"/>
                    <a:pt x="8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CustomShape 33"/>
            <p:cNvSpPr/>
            <p:nvPr/>
          </p:nvSpPr>
          <p:spPr>
            <a:xfrm>
              <a:off x="7054200" y="2700720"/>
              <a:ext cx="334800" cy="174600"/>
            </a:xfrm>
            <a:custGeom>
              <a:avLst/>
              <a:gdLst/>
              <a:ahLst/>
              <a:rect l="l" t="t" r="r" b="b"/>
              <a:pathLst>
                <a:path w="12757" h="6660">
                  <a:moveTo>
                    <a:pt x="1" y="1"/>
                  </a:moveTo>
                  <a:lnTo>
                    <a:pt x="445" y="1263"/>
                  </a:lnTo>
                  <a:lnTo>
                    <a:pt x="11335" y="1263"/>
                  </a:lnTo>
                  <a:lnTo>
                    <a:pt x="10086" y="6659"/>
                  </a:lnTo>
                  <a:lnTo>
                    <a:pt x="11390" y="6659"/>
                  </a:lnTo>
                  <a:lnTo>
                    <a:pt x="12576" y="1506"/>
                  </a:lnTo>
                  <a:cubicBezTo>
                    <a:pt x="12757" y="736"/>
                    <a:pt x="12167" y="1"/>
                    <a:pt x="113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CustomShape 34"/>
            <p:cNvSpPr/>
            <p:nvPr/>
          </p:nvSpPr>
          <p:spPr>
            <a:xfrm>
              <a:off x="7332480" y="2700720"/>
              <a:ext cx="56160" cy="174600"/>
            </a:xfrm>
            <a:custGeom>
              <a:avLst/>
              <a:gdLst/>
              <a:ahLst/>
              <a:rect l="l" t="t" r="r" b="b"/>
              <a:pathLst>
                <a:path w="2158" h="6660">
                  <a:moveTo>
                    <a:pt x="0" y="1"/>
                  </a:moveTo>
                  <a:cubicBezTo>
                    <a:pt x="791" y="1"/>
                    <a:pt x="1374" y="736"/>
                    <a:pt x="1200" y="1506"/>
                  </a:cubicBezTo>
                  <a:lnTo>
                    <a:pt x="14" y="6659"/>
                  </a:lnTo>
                  <a:lnTo>
                    <a:pt x="791" y="6659"/>
                  </a:lnTo>
                  <a:lnTo>
                    <a:pt x="1977" y="1506"/>
                  </a:lnTo>
                  <a:cubicBezTo>
                    <a:pt x="2158" y="736"/>
                    <a:pt x="1575" y="1"/>
                    <a:pt x="7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CustomShape 35"/>
            <p:cNvSpPr/>
            <p:nvPr/>
          </p:nvSpPr>
          <p:spPr>
            <a:xfrm>
              <a:off x="6971760" y="2673000"/>
              <a:ext cx="412200" cy="235800"/>
            </a:xfrm>
            <a:custGeom>
              <a:avLst/>
              <a:gdLst/>
              <a:ahLst/>
              <a:rect l="l" t="t" r="r" b="b"/>
              <a:pathLst>
                <a:path w="15705" h="8983">
                  <a:moveTo>
                    <a:pt x="632" y="0"/>
                  </a:moveTo>
                  <a:cubicBezTo>
                    <a:pt x="278" y="0"/>
                    <a:pt x="1" y="285"/>
                    <a:pt x="1" y="631"/>
                  </a:cubicBezTo>
                  <a:cubicBezTo>
                    <a:pt x="1" y="978"/>
                    <a:pt x="278" y="1263"/>
                    <a:pt x="632" y="1263"/>
                  </a:cubicBezTo>
                  <a:lnTo>
                    <a:pt x="1769" y="1263"/>
                  </a:lnTo>
                  <a:cubicBezTo>
                    <a:pt x="1825" y="1263"/>
                    <a:pt x="1880" y="1297"/>
                    <a:pt x="1901" y="1353"/>
                  </a:cubicBezTo>
                  <a:lnTo>
                    <a:pt x="4045" y="7408"/>
                  </a:lnTo>
                  <a:cubicBezTo>
                    <a:pt x="4447" y="8358"/>
                    <a:pt x="5383" y="8983"/>
                    <a:pt x="6417" y="8983"/>
                  </a:cubicBezTo>
                  <a:lnTo>
                    <a:pt x="15073" y="8983"/>
                  </a:lnTo>
                  <a:cubicBezTo>
                    <a:pt x="15420" y="8983"/>
                    <a:pt x="15704" y="8698"/>
                    <a:pt x="15704" y="8344"/>
                  </a:cubicBezTo>
                  <a:cubicBezTo>
                    <a:pt x="15704" y="7998"/>
                    <a:pt x="15420" y="7713"/>
                    <a:pt x="15073" y="7713"/>
                  </a:cubicBezTo>
                  <a:lnTo>
                    <a:pt x="6417" y="7713"/>
                  </a:lnTo>
                  <a:cubicBezTo>
                    <a:pt x="5890" y="7713"/>
                    <a:pt x="5411" y="7401"/>
                    <a:pt x="5203" y="6909"/>
                  </a:cubicBezTo>
                  <a:lnTo>
                    <a:pt x="3060" y="853"/>
                  </a:lnTo>
                  <a:cubicBezTo>
                    <a:pt x="2845" y="340"/>
                    <a:pt x="2331" y="0"/>
                    <a:pt x="17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CustomShape 36"/>
            <p:cNvSpPr/>
            <p:nvPr/>
          </p:nvSpPr>
          <p:spPr>
            <a:xfrm>
              <a:off x="7085520" y="2875680"/>
              <a:ext cx="298800" cy="32760"/>
            </a:xfrm>
            <a:custGeom>
              <a:avLst/>
              <a:gdLst/>
              <a:ahLst/>
              <a:rect l="l" t="t" r="r" b="b"/>
              <a:pathLst>
                <a:path w="11391" h="1263">
                  <a:moveTo>
                    <a:pt x="10801" y="0"/>
                  </a:moveTo>
                  <a:cubicBezTo>
                    <a:pt x="10807" y="21"/>
                    <a:pt x="10807" y="42"/>
                    <a:pt x="10801" y="63"/>
                  </a:cubicBezTo>
                  <a:cubicBezTo>
                    <a:pt x="10801" y="409"/>
                    <a:pt x="10523" y="694"/>
                    <a:pt x="10169" y="694"/>
                  </a:cubicBezTo>
                  <a:lnTo>
                    <a:pt x="1513" y="694"/>
                  </a:lnTo>
                  <a:cubicBezTo>
                    <a:pt x="972" y="694"/>
                    <a:pt x="438" y="520"/>
                    <a:pt x="1" y="201"/>
                  </a:cubicBezTo>
                  <a:lnTo>
                    <a:pt x="1" y="201"/>
                  </a:lnTo>
                  <a:cubicBezTo>
                    <a:pt x="479" y="867"/>
                    <a:pt x="1256" y="1263"/>
                    <a:pt x="2082" y="1263"/>
                  </a:cubicBezTo>
                  <a:lnTo>
                    <a:pt x="10738" y="1263"/>
                  </a:lnTo>
                  <a:cubicBezTo>
                    <a:pt x="11078" y="1263"/>
                    <a:pt x="11355" y="999"/>
                    <a:pt x="11376" y="659"/>
                  </a:cubicBezTo>
                  <a:cubicBezTo>
                    <a:pt x="11390" y="319"/>
                    <a:pt x="11140" y="28"/>
                    <a:pt x="10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CustomShape 37"/>
            <p:cNvSpPr/>
            <p:nvPr/>
          </p:nvSpPr>
          <p:spPr>
            <a:xfrm>
              <a:off x="7053120" y="2886480"/>
              <a:ext cx="286560" cy="92160"/>
            </a:xfrm>
            <a:custGeom>
              <a:avLst/>
              <a:gdLst/>
              <a:ahLst/>
              <a:rect l="l" t="t" r="r" b="b"/>
              <a:pathLst>
                <a:path w="10925" h="3518">
                  <a:moveTo>
                    <a:pt x="1401" y="0"/>
                  </a:moveTo>
                  <a:lnTo>
                    <a:pt x="763" y="923"/>
                  </a:lnTo>
                  <a:cubicBezTo>
                    <a:pt x="0" y="2019"/>
                    <a:pt x="784" y="3517"/>
                    <a:pt x="2123" y="3517"/>
                  </a:cubicBezTo>
                  <a:lnTo>
                    <a:pt x="10287" y="3517"/>
                  </a:lnTo>
                  <a:cubicBezTo>
                    <a:pt x="10640" y="3517"/>
                    <a:pt x="10925" y="3233"/>
                    <a:pt x="10925" y="2886"/>
                  </a:cubicBezTo>
                  <a:cubicBezTo>
                    <a:pt x="10925" y="2539"/>
                    <a:pt x="10640" y="2255"/>
                    <a:pt x="10287" y="2255"/>
                  </a:cubicBezTo>
                  <a:lnTo>
                    <a:pt x="2123" y="2255"/>
                  </a:lnTo>
                  <a:cubicBezTo>
                    <a:pt x="1804" y="2255"/>
                    <a:pt x="1623" y="1901"/>
                    <a:pt x="1797" y="1644"/>
                  </a:cubicBezTo>
                  <a:lnTo>
                    <a:pt x="2449" y="701"/>
                  </a:lnTo>
                  <a:cubicBezTo>
                    <a:pt x="2046" y="562"/>
                    <a:pt x="1686" y="320"/>
                    <a:pt x="1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CustomShape 38"/>
            <p:cNvSpPr/>
            <p:nvPr/>
          </p:nvSpPr>
          <p:spPr>
            <a:xfrm>
              <a:off x="7062480" y="2929680"/>
              <a:ext cx="277200" cy="48960"/>
            </a:xfrm>
            <a:custGeom>
              <a:avLst/>
              <a:gdLst/>
              <a:ahLst/>
              <a:rect l="l" t="t" r="r" b="b"/>
              <a:pathLst>
                <a:path w="10565" h="1874">
                  <a:moveTo>
                    <a:pt x="126" y="0"/>
                  </a:moveTo>
                  <a:cubicBezTo>
                    <a:pt x="1" y="951"/>
                    <a:pt x="708" y="1811"/>
                    <a:pt x="1666" y="1873"/>
                  </a:cubicBezTo>
                  <a:lnTo>
                    <a:pt x="9455" y="1873"/>
                  </a:lnTo>
                  <a:cubicBezTo>
                    <a:pt x="9892" y="1873"/>
                    <a:pt x="10058" y="1859"/>
                    <a:pt x="10142" y="1838"/>
                  </a:cubicBezTo>
                  <a:cubicBezTo>
                    <a:pt x="10169" y="1825"/>
                    <a:pt x="10204" y="1811"/>
                    <a:pt x="10232" y="1797"/>
                  </a:cubicBezTo>
                  <a:lnTo>
                    <a:pt x="10253" y="1783"/>
                  </a:lnTo>
                  <a:cubicBezTo>
                    <a:pt x="10273" y="1776"/>
                    <a:pt x="10294" y="1755"/>
                    <a:pt x="10315" y="1741"/>
                  </a:cubicBezTo>
                  <a:lnTo>
                    <a:pt x="10322" y="1741"/>
                  </a:lnTo>
                  <a:lnTo>
                    <a:pt x="10350" y="1714"/>
                  </a:lnTo>
                  <a:lnTo>
                    <a:pt x="10357" y="1707"/>
                  </a:lnTo>
                  <a:cubicBezTo>
                    <a:pt x="10371" y="1693"/>
                    <a:pt x="10384" y="1679"/>
                    <a:pt x="10398" y="1665"/>
                  </a:cubicBezTo>
                  <a:lnTo>
                    <a:pt x="10412" y="1651"/>
                  </a:lnTo>
                  <a:lnTo>
                    <a:pt x="10433" y="1630"/>
                  </a:lnTo>
                  <a:lnTo>
                    <a:pt x="10447" y="1610"/>
                  </a:lnTo>
                  <a:lnTo>
                    <a:pt x="10468" y="1575"/>
                  </a:lnTo>
                  <a:lnTo>
                    <a:pt x="10482" y="1547"/>
                  </a:lnTo>
                  <a:lnTo>
                    <a:pt x="10495" y="1526"/>
                  </a:lnTo>
                  <a:lnTo>
                    <a:pt x="10509" y="1499"/>
                  </a:lnTo>
                  <a:lnTo>
                    <a:pt x="10523" y="1471"/>
                  </a:lnTo>
                  <a:cubicBezTo>
                    <a:pt x="10523" y="1464"/>
                    <a:pt x="10530" y="1450"/>
                    <a:pt x="10537" y="1436"/>
                  </a:cubicBezTo>
                  <a:lnTo>
                    <a:pt x="10544" y="1415"/>
                  </a:lnTo>
                  <a:cubicBezTo>
                    <a:pt x="10544" y="1401"/>
                    <a:pt x="10551" y="1388"/>
                    <a:pt x="10551" y="1374"/>
                  </a:cubicBezTo>
                  <a:lnTo>
                    <a:pt x="10551" y="1360"/>
                  </a:lnTo>
                  <a:cubicBezTo>
                    <a:pt x="10551" y="1346"/>
                    <a:pt x="10558" y="1325"/>
                    <a:pt x="10558" y="1311"/>
                  </a:cubicBezTo>
                  <a:lnTo>
                    <a:pt x="10558" y="1297"/>
                  </a:lnTo>
                  <a:lnTo>
                    <a:pt x="10558" y="1235"/>
                  </a:lnTo>
                  <a:cubicBezTo>
                    <a:pt x="10565" y="1221"/>
                    <a:pt x="10565" y="1200"/>
                    <a:pt x="10565" y="1180"/>
                  </a:cubicBezTo>
                  <a:cubicBezTo>
                    <a:pt x="10565" y="1159"/>
                    <a:pt x="10558" y="1145"/>
                    <a:pt x="10558" y="1124"/>
                  </a:cubicBezTo>
                  <a:lnTo>
                    <a:pt x="10558" y="1117"/>
                  </a:lnTo>
                  <a:cubicBezTo>
                    <a:pt x="10551" y="1075"/>
                    <a:pt x="10537" y="1034"/>
                    <a:pt x="10523" y="999"/>
                  </a:cubicBezTo>
                  <a:cubicBezTo>
                    <a:pt x="10384" y="1186"/>
                    <a:pt x="10169" y="1304"/>
                    <a:pt x="9941" y="1325"/>
                  </a:cubicBezTo>
                  <a:lnTo>
                    <a:pt x="1770" y="1325"/>
                  </a:lnTo>
                  <a:cubicBezTo>
                    <a:pt x="979" y="1311"/>
                    <a:pt x="306" y="763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CustomShape 39"/>
            <p:cNvSpPr/>
            <p:nvPr/>
          </p:nvSpPr>
          <p:spPr>
            <a:xfrm>
              <a:off x="7079040" y="2886480"/>
              <a:ext cx="38160" cy="32400"/>
            </a:xfrm>
            <a:custGeom>
              <a:avLst/>
              <a:gdLst/>
              <a:ahLst/>
              <a:rect l="l" t="t" r="r" b="b"/>
              <a:pathLst>
                <a:path w="1464" h="1250">
                  <a:moveTo>
                    <a:pt x="416" y="0"/>
                  </a:moveTo>
                  <a:lnTo>
                    <a:pt x="0" y="604"/>
                  </a:lnTo>
                  <a:cubicBezTo>
                    <a:pt x="305" y="902"/>
                    <a:pt x="673" y="1124"/>
                    <a:pt x="1089" y="1249"/>
                  </a:cubicBezTo>
                  <a:lnTo>
                    <a:pt x="1464" y="701"/>
                  </a:lnTo>
                  <a:cubicBezTo>
                    <a:pt x="1061" y="562"/>
                    <a:pt x="701" y="32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0" name="CustomShape 40"/>
          <p:cNvSpPr/>
          <p:nvPr/>
        </p:nvSpPr>
        <p:spPr>
          <a:xfrm>
            <a:off x="527760" y="1319760"/>
            <a:ext cx="4196520" cy="217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139680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dvent Pro"/>
                <a:ea typeface="Advent Pro"/>
              </a:rPr>
              <a:t>Área livre para integrar mais ativos da casa, podendo cadastrar APIs para exibir na tela do carro para serem ativadas e desativadas pela interface. Uma única integração pode ter vários dispositivos.</a:t>
            </a:r>
            <a:endParaRPr b="0" lang="pt-BR" sz="1400" spc="-1" strike="noStrike">
              <a:latin typeface="Arial"/>
            </a:endParaRPr>
          </a:p>
        </p:txBody>
      </p:sp>
      <p:grpSp>
        <p:nvGrpSpPr>
          <p:cNvPr id="381" name="Group 41"/>
          <p:cNvGrpSpPr/>
          <p:nvPr/>
        </p:nvGrpSpPr>
        <p:grpSpPr>
          <a:xfrm>
            <a:off x="6988680" y="1822680"/>
            <a:ext cx="395280" cy="420120"/>
            <a:chOff x="6988680" y="1822680"/>
            <a:chExt cx="395280" cy="420120"/>
          </a:xfrm>
        </p:grpSpPr>
        <p:sp>
          <p:nvSpPr>
            <p:cNvPr id="382" name="CustomShape 42"/>
            <p:cNvSpPr/>
            <p:nvPr/>
          </p:nvSpPr>
          <p:spPr>
            <a:xfrm>
              <a:off x="7053480" y="1895040"/>
              <a:ext cx="265680" cy="326160"/>
            </a:xfrm>
            <a:custGeom>
              <a:avLst/>
              <a:gdLst/>
              <a:ahLst/>
              <a:rect l="l" t="t" r="r" b="b"/>
              <a:pathLst>
                <a:path w="10128" h="12430">
                  <a:moveTo>
                    <a:pt x="5064" y="0"/>
                  </a:moveTo>
                  <a:cubicBezTo>
                    <a:pt x="2865" y="0"/>
                    <a:pt x="958" y="1526"/>
                    <a:pt x="479" y="3669"/>
                  </a:cubicBezTo>
                  <a:cubicBezTo>
                    <a:pt x="1" y="5813"/>
                    <a:pt x="1076" y="8005"/>
                    <a:pt x="3059" y="8941"/>
                  </a:cubicBezTo>
                  <a:cubicBezTo>
                    <a:pt x="3448" y="9128"/>
                    <a:pt x="3691" y="9510"/>
                    <a:pt x="3684" y="9933"/>
                  </a:cubicBezTo>
                  <a:lnTo>
                    <a:pt x="3684" y="11875"/>
                  </a:lnTo>
                  <a:lnTo>
                    <a:pt x="3691" y="11875"/>
                  </a:lnTo>
                  <a:cubicBezTo>
                    <a:pt x="3691" y="12180"/>
                    <a:pt x="3933" y="12430"/>
                    <a:pt x="4239" y="12430"/>
                  </a:cubicBezTo>
                  <a:lnTo>
                    <a:pt x="5896" y="12430"/>
                  </a:lnTo>
                  <a:cubicBezTo>
                    <a:pt x="6201" y="12430"/>
                    <a:pt x="6451" y="12180"/>
                    <a:pt x="6451" y="11875"/>
                  </a:cubicBezTo>
                  <a:lnTo>
                    <a:pt x="6451" y="9933"/>
                  </a:lnTo>
                  <a:cubicBezTo>
                    <a:pt x="6444" y="9510"/>
                    <a:pt x="6687" y="9128"/>
                    <a:pt x="7068" y="8941"/>
                  </a:cubicBezTo>
                  <a:cubicBezTo>
                    <a:pt x="9052" y="8005"/>
                    <a:pt x="10127" y="5813"/>
                    <a:pt x="9649" y="3669"/>
                  </a:cubicBezTo>
                  <a:cubicBezTo>
                    <a:pt x="9170" y="1526"/>
                    <a:pt x="7263" y="0"/>
                    <a:pt x="5064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CustomShape 43"/>
            <p:cNvSpPr/>
            <p:nvPr/>
          </p:nvSpPr>
          <p:spPr>
            <a:xfrm>
              <a:off x="7084800" y="1916640"/>
              <a:ext cx="202680" cy="202680"/>
            </a:xfrm>
            <a:custGeom>
              <a:avLst/>
              <a:gdLst/>
              <a:ahLst/>
              <a:rect l="l" t="t" r="r" b="b"/>
              <a:pathLst>
                <a:path w="7735" h="7735">
                  <a:moveTo>
                    <a:pt x="3871" y="1"/>
                  </a:moveTo>
                  <a:cubicBezTo>
                    <a:pt x="1735" y="1"/>
                    <a:pt x="0" y="1735"/>
                    <a:pt x="0" y="3871"/>
                  </a:cubicBezTo>
                  <a:cubicBezTo>
                    <a:pt x="0" y="6007"/>
                    <a:pt x="1735" y="7734"/>
                    <a:pt x="3871" y="7734"/>
                  </a:cubicBezTo>
                  <a:cubicBezTo>
                    <a:pt x="6007" y="7734"/>
                    <a:pt x="7734" y="6007"/>
                    <a:pt x="7734" y="3871"/>
                  </a:cubicBezTo>
                  <a:cubicBezTo>
                    <a:pt x="7734" y="1735"/>
                    <a:pt x="6007" y="1"/>
                    <a:pt x="3871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CustomShape 44"/>
            <p:cNvSpPr/>
            <p:nvPr/>
          </p:nvSpPr>
          <p:spPr>
            <a:xfrm>
              <a:off x="7106760" y="1938240"/>
              <a:ext cx="159120" cy="159480"/>
            </a:xfrm>
            <a:custGeom>
              <a:avLst/>
              <a:gdLst/>
              <a:ahLst/>
              <a:rect l="l" t="t" r="r" b="b"/>
              <a:pathLst>
                <a:path w="6077" h="6078">
                  <a:moveTo>
                    <a:pt x="3039" y="1"/>
                  </a:moveTo>
                  <a:cubicBezTo>
                    <a:pt x="1360" y="1"/>
                    <a:pt x="1" y="1360"/>
                    <a:pt x="1" y="3039"/>
                  </a:cubicBezTo>
                  <a:cubicBezTo>
                    <a:pt x="1" y="4718"/>
                    <a:pt x="1360" y="6077"/>
                    <a:pt x="3039" y="6077"/>
                  </a:cubicBezTo>
                  <a:cubicBezTo>
                    <a:pt x="4717" y="6077"/>
                    <a:pt x="6077" y="4718"/>
                    <a:pt x="6077" y="3039"/>
                  </a:cubicBezTo>
                  <a:cubicBezTo>
                    <a:pt x="6077" y="1360"/>
                    <a:pt x="4717" y="1"/>
                    <a:pt x="3039" y="1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CustomShape 45"/>
            <p:cNvSpPr/>
            <p:nvPr/>
          </p:nvSpPr>
          <p:spPr>
            <a:xfrm>
              <a:off x="7164720" y="2214000"/>
              <a:ext cx="43200" cy="28800"/>
            </a:xfrm>
            <a:custGeom>
              <a:avLst/>
              <a:gdLst/>
              <a:ahLst/>
              <a:rect l="l" t="t" r="r" b="b"/>
              <a:pathLst>
                <a:path w="1659" h="1104">
                  <a:moveTo>
                    <a:pt x="1" y="0"/>
                  </a:moveTo>
                  <a:lnTo>
                    <a:pt x="1" y="548"/>
                  </a:lnTo>
                  <a:cubicBezTo>
                    <a:pt x="1" y="854"/>
                    <a:pt x="250" y="1103"/>
                    <a:pt x="555" y="1103"/>
                  </a:cubicBezTo>
                  <a:lnTo>
                    <a:pt x="1103" y="1103"/>
                  </a:lnTo>
                  <a:cubicBezTo>
                    <a:pt x="1409" y="1103"/>
                    <a:pt x="1658" y="854"/>
                    <a:pt x="1658" y="548"/>
                  </a:cubicBezTo>
                  <a:lnTo>
                    <a:pt x="1658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CustomShape 46"/>
            <p:cNvSpPr/>
            <p:nvPr/>
          </p:nvSpPr>
          <p:spPr>
            <a:xfrm>
              <a:off x="7329960" y="2010960"/>
              <a:ext cx="54000" cy="14400"/>
            </a:xfrm>
            <a:custGeom>
              <a:avLst/>
              <a:gdLst/>
              <a:ahLst/>
              <a:rect l="l" t="t" r="r" b="b"/>
              <a:pathLst>
                <a:path w="2075" h="556">
                  <a:moveTo>
                    <a:pt x="348" y="1"/>
                  </a:moveTo>
                  <a:cubicBezTo>
                    <a:pt x="1" y="21"/>
                    <a:pt x="1" y="535"/>
                    <a:pt x="348" y="555"/>
                  </a:cubicBezTo>
                  <a:lnTo>
                    <a:pt x="1728" y="555"/>
                  </a:lnTo>
                  <a:cubicBezTo>
                    <a:pt x="2075" y="535"/>
                    <a:pt x="2075" y="21"/>
                    <a:pt x="1728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CustomShape 47"/>
            <p:cNvSpPr/>
            <p:nvPr/>
          </p:nvSpPr>
          <p:spPr>
            <a:xfrm>
              <a:off x="6988680" y="2010960"/>
              <a:ext cx="62640" cy="14400"/>
            </a:xfrm>
            <a:custGeom>
              <a:avLst/>
              <a:gdLst/>
              <a:ahLst/>
              <a:rect l="l" t="t" r="r" b="b"/>
              <a:pathLst>
                <a:path w="2394" h="557">
                  <a:moveTo>
                    <a:pt x="2025" y="1"/>
                  </a:moveTo>
                  <a:cubicBezTo>
                    <a:pt x="2018" y="1"/>
                    <a:pt x="2011" y="1"/>
                    <a:pt x="2005" y="2"/>
                  </a:cubicBezTo>
                  <a:lnTo>
                    <a:pt x="354" y="2"/>
                  </a:lnTo>
                  <a:cubicBezTo>
                    <a:pt x="0" y="22"/>
                    <a:pt x="0" y="536"/>
                    <a:pt x="354" y="556"/>
                  </a:cubicBezTo>
                  <a:lnTo>
                    <a:pt x="2005" y="556"/>
                  </a:lnTo>
                  <a:cubicBezTo>
                    <a:pt x="2011" y="557"/>
                    <a:pt x="2018" y="557"/>
                    <a:pt x="2025" y="557"/>
                  </a:cubicBezTo>
                  <a:cubicBezTo>
                    <a:pt x="2393" y="557"/>
                    <a:pt x="2393" y="1"/>
                    <a:pt x="2025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CustomShape 48"/>
            <p:cNvSpPr/>
            <p:nvPr/>
          </p:nvSpPr>
          <p:spPr>
            <a:xfrm>
              <a:off x="7179480" y="1822680"/>
              <a:ext cx="14040" cy="50040"/>
            </a:xfrm>
            <a:custGeom>
              <a:avLst/>
              <a:gdLst/>
              <a:ahLst/>
              <a:rect l="l" t="t" r="r" b="b"/>
              <a:pathLst>
                <a:path w="549" h="1919">
                  <a:moveTo>
                    <a:pt x="277" y="1"/>
                  </a:moveTo>
                  <a:cubicBezTo>
                    <a:pt x="144" y="1"/>
                    <a:pt x="11" y="88"/>
                    <a:pt x="0" y="261"/>
                  </a:cubicBezTo>
                  <a:lnTo>
                    <a:pt x="0" y="1641"/>
                  </a:lnTo>
                  <a:cubicBezTo>
                    <a:pt x="0" y="1794"/>
                    <a:pt x="125" y="1919"/>
                    <a:pt x="278" y="1919"/>
                  </a:cubicBezTo>
                  <a:cubicBezTo>
                    <a:pt x="430" y="1919"/>
                    <a:pt x="548" y="1794"/>
                    <a:pt x="548" y="1641"/>
                  </a:cubicBezTo>
                  <a:lnTo>
                    <a:pt x="548" y="261"/>
                  </a:lnTo>
                  <a:cubicBezTo>
                    <a:pt x="541" y="88"/>
                    <a:pt x="410" y="1"/>
                    <a:pt x="277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CustomShape 49"/>
            <p:cNvSpPr/>
            <p:nvPr/>
          </p:nvSpPr>
          <p:spPr>
            <a:xfrm>
              <a:off x="7253640" y="1860120"/>
              <a:ext cx="28800" cy="32760"/>
            </a:xfrm>
            <a:custGeom>
              <a:avLst/>
              <a:gdLst/>
              <a:ahLst/>
              <a:rect l="l" t="t" r="r" b="b"/>
              <a:pathLst>
                <a:path w="1115" h="1262">
                  <a:moveTo>
                    <a:pt x="745" y="0"/>
                  </a:moveTo>
                  <a:cubicBezTo>
                    <a:pt x="662" y="0"/>
                    <a:pt x="578" y="39"/>
                    <a:pt x="521" y="131"/>
                  </a:cubicBezTo>
                  <a:lnTo>
                    <a:pt x="104" y="852"/>
                  </a:lnTo>
                  <a:cubicBezTo>
                    <a:pt x="0" y="1033"/>
                    <a:pt x="132" y="1262"/>
                    <a:pt x="347" y="1262"/>
                  </a:cubicBezTo>
                  <a:cubicBezTo>
                    <a:pt x="444" y="1262"/>
                    <a:pt x="534" y="1213"/>
                    <a:pt x="583" y="1130"/>
                  </a:cubicBezTo>
                  <a:lnTo>
                    <a:pt x="999" y="409"/>
                  </a:lnTo>
                  <a:cubicBezTo>
                    <a:pt x="1114" y="193"/>
                    <a:pt x="931" y="0"/>
                    <a:pt x="745" y="0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CustomShape 50"/>
            <p:cNvSpPr/>
            <p:nvPr/>
          </p:nvSpPr>
          <p:spPr>
            <a:xfrm>
              <a:off x="7090560" y="2143080"/>
              <a:ext cx="28800" cy="32760"/>
            </a:xfrm>
            <a:custGeom>
              <a:avLst/>
              <a:gdLst/>
              <a:ahLst/>
              <a:rect l="l" t="t" r="r" b="b"/>
              <a:pathLst>
                <a:path w="1114" h="1267">
                  <a:moveTo>
                    <a:pt x="748" y="1"/>
                  </a:moveTo>
                  <a:cubicBezTo>
                    <a:pt x="664" y="1"/>
                    <a:pt x="579" y="41"/>
                    <a:pt x="521" y="136"/>
                  </a:cubicBezTo>
                  <a:lnTo>
                    <a:pt x="105" y="850"/>
                  </a:lnTo>
                  <a:cubicBezTo>
                    <a:pt x="1" y="1038"/>
                    <a:pt x="132" y="1267"/>
                    <a:pt x="347" y="1267"/>
                  </a:cubicBezTo>
                  <a:cubicBezTo>
                    <a:pt x="444" y="1267"/>
                    <a:pt x="535" y="1211"/>
                    <a:pt x="583" y="1128"/>
                  </a:cubicBezTo>
                  <a:lnTo>
                    <a:pt x="999" y="413"/>
                  </a:lnTo>
                  <a:cubicBezTo>
                    <a:pt x="1114" y="194"/>
                    <a:pt x="933" y="1"/>
                    <a:pt x="748" y="1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CustomShape 51"/>
            <p:cNvSpPr/>
            <p:nvPr/>
          </p:nvSpPr>
          <p:spPr>
            <a:xfrm>
              <a:off x="7090200" y="1860120"/>
              <a:ext cx="28800" cy="32760"/>
            </a:xfrm>
            <a:custGeom>
              <a:avLst/>
              <a:gdLst/>
              <a:ahLst/>
              <a:rect l="l" t="t" r="r" b="b"/>
              <a:pathLst>
                <a:path w="1115" h="1262">
                  <a:moveTo>
                    <a:pt x="366" y="0"/>
                  </a:moveTo>
                  <a:cubicBezTo>
                    <a:pt x="180" y="0"/>
                    <a:pt x="1" y="193"/>
                    <a:pt x="116" y="409"/>
                  </a:cubicBezTo>
                  <a:lnTo>
                    <a:pt x="525" y="1130"/>
                  </a:lnTo>
                  <a:cubicBezTo>
                    <a:pt x="573" y="1213"/>
                    <a:pt x="670" y="1262"/>
                    <a:pt x="768" y="1262"/>
                  </a:cubicBezTo>
                  <a:cubicBezTo>
                    <a:pt x="976" y="1262"/>
                    <a:pt x="1114" y="1033"/>
                    <a:pt x="1003" y="852"/>
                  </a:cubicBezTo>
                  <a:lnTo>
                    <a:pt x="594" y="131"/>
                  </a:lnTo>
                  <a:cubicBezTo>
                    <a:pt x="534" y="39"/>
                    <a:pt x="450" y="0"/>
                    <a:pt x="366" y="0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CustomShape 52"/>
            <p:cNvSpPr/>
            <p:nvPr/>
          </p:nvSpPr>
          <p:spPr>
            <a:xfrm>
              <a:off x="7253280" y="2143080"/>
              <a:ext cx="28800" cy="32760"/>
            </a:xfrm>
            <a:custGeom>
              <a:avLst/>
              <a:gdLst/>
              <a:ahLst/>
              <a:rect l="l" t="t" r="r" b="b"/>
              <a:pathLst>
                <a:path w="1115" h="1267">
                  <a:moveTo>
                    <a:pt x="367" y="1"/>
                  </a:moveTo>
                  <a:cubicBezTo>
                    <a:pt x="182" y="1"/>
                    <a:pt x="1" y="194"/>
                    <a:pt x="115" y="413"/>
                  </a:cubicBezTo>
                  <a:lnTo>
                    <a:pt x="532" y="1128"/>
                  </a:lnTo>
                  <a:cubicBezTo>
                    <a:pt x="580" y="1211"/>
                    <a:pt x="670" y="1267"/>
                    <a:pt x="774" y="1267"/>
                  </a:cubicBezTo>
                  <a:cubicBezTo>
                    <a:pt x="982" y="1267"/>
                    <a:pt x="1114" y="1038"/>
                    <a:pt x="1010" y="850"/>
                  </a:cubicBezTo>
                  <a:lnTo>
                    <a:pt x="594" y="136"/>
                  </a:lnTo>
                  <a:cubicBezTo>
                    <a:pt x="536" y="41"/>
                    <a:pt x="451" y="1"/>
                    <a:pt x="367" y="1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CustomShape 53"/>
            <p:cNvSpPr/>
            <p:nvPr/>
          </p:nvSpPr>
          <p:spPr>
            <a:xfrm>
              <a:off x="7307640" y="2086920"/>
              <a:ext cx="39600" cy="25200"/>
            </a:xfrm>
            <a:custGeom>
              <a:avLst/>
              <a:gdLst/>
              <a:ahLst/>
              <a:rect l="l" t="t" r="r" b="b"/>
              <a:pathLst>
                <a:path w="1520" h="977">
                  <a:moveTo>
                    <a:pt x="408" y="1"/>
                  </a:moveTo>
                  <a:cubicBezTo>
                    <a:pt x="158" y="1"/>
                    <a:pt x="0" y="375"/>
                    <a:pt x="285" y="526"/>
                  </a:cubicBezTo>
                  <a:lnTo>
                    <a:pt x="999" y="942"/>
                  </a:lnTo>
                  <a:cubicBezTo>
                    <a:pt x="1041" y="963"/>
                    <a:pt x="1090" y="977"/>
                    <a:pt x="1138" y="977"/>
                  </a:cubicBezTo>
                  <a:cubicBezTo>
                    <a:pt x="1422" y="977"/>
                    <a:pt x="1520" y="602"/>
                    <a:pt x="1277" y="464"/>
                  </a:cubicBezTo>
                  <a:lnTo>
                    <a:pt x="562" y="48"/>
                  </a:lnTo>
                  <a:cubicBezTo>
                    <a:pt x="509" y="15"/>
                    <a:pt x="457" y="1"/>
                    <a:pt x="408" y="1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CustomShape 54"/>
            <p:cNvSpPr/>
            <p:nvPr/>
          </p:nvSpPr>
          <p:spPr>
            <a:xfrm>
              <a:off x="7025400" y="1923840"/>
              <a:ext cx="38880" cy="25200"/>
            </a:xfrm>
            <a:custGeom>
              <a:avLst/>
              <a:gdLst/>
              <a:ahLst/>
              <a:rect l="l" t="t" r="r" b="b"/>
              <a:pathLst>
                <a:path w="1496" h="974">
                  <a:moveTo>
                    <a:pt x="397" y="1"/>
                  </a:moveTo>
                  <a:cubicBezTo>
                    <a:pt x="153" y="1"/>
                    <a:pt x="0" y="356"/>
                    <a:pt x="254" y="515"/>
                  </a:cubicBezTo>
                  <a:lnTo>
                    <a:pt x="975" y="931"/>
                  </a:lnTo>
                  <a:cubicBezTo>
                    <a:pt x="1017" y="959"/>
                    <a:pt x="1066" y="966"/>
                    <a:pt x="1114" y="973"/>
                  </a:cubicBezTo>
                  <a:lnTo>
                    <a:pt x="1114" y="966"/>
                  </a:lnTo>
                  <a:cubicBezTo>
                    <a:pt x="1398" y="966"/>
                    <a:pt x="1496" y="592"/>
                    <a:pt x="1253" y="453"/>
                  </a:cubicBezTo>
                  <a:lnTo>
                    <a:pt x="531" y="37"/>
                  </a:lnTo>
                  <a:cubicBezTo>
                    <a:pt x="485" y="12"/>
                    <a:pt x="439" y="1"/>
                    <a:pt x="397" y="1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5" name="CustomShape 55"/>
            <p:cNvSpPr/>
            <p:nvPr/>
          </p:nvSpPr>
          <p:spPr>
            <a:xfrm>
              <a:off x="7308720" y="1923480"/>
              <a:ext cx="39600" cy="25560"/>
            </a:xfrm>
            <a:custGeom>
              <a:avLst/>
              <a:gdLst/>
              <a:ahLst/>
              <a:rect l="l" t="t" r="r" b="b"/>
              <a:pathLst>
                <a:path w="1519" h="980">
                  <a:moveTo>
                    <a:pt x="1114" y="0"/>
                  </a:moveTo>
                  <a:cubicBezTo>
                    <a:pt x="1064" y="0"/>
                    <a:pt x="1011" y="15"/>
                    <a:pt x="957" y="50"/>
                  </a:cubicBezTo>
                  <a:lnTo>
                    <a:pt x="243" y="459"/>
                  </a:lnTo>
                  <a:cubicBezTo>
                    <a:pt x="0" y="605"/>
                    <a:pt x="97" y="972"/>
                    <a:pt x="382" y="979"/>
                  </a:cubicBezTo>
                  <a:cubicBezTo>
                    <a:pt x="430" y="979"/>
                    <a:pt x="479" y="965"/>
                    <a:pt x="520" y="937"/>
                  </a:cubicBezTo>
                  <a:lnTo>
                    <a:pt x="1235" y="528"/>
                  </a:lnTo>
                  <a:cubicBezTo>
                    <a:pt x="1518" y="378"/>
                    <a:pt x="1363" y="0"/>
                    <a:pt x="1114" y="0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CustomShape 56"/>
            <p:cNvSpPr/>
            <p:nvPr/>
          </p:nvSpPr>
          <p:spPr>
            <a:xfrm>
              <a:off x="7025760" y="2086920"/>
              <a:ext cx="38880" cy="24840"/>
            </a:xfrm>
            <a:custGeom>
              <a:avLst/>
              <a:gdLst/>
              <a:ahLst/>
              <a:rect l="l" t="t" r="r" b="b"/>
              <a:pathLst>
                <a:path w="1496" h="966">
                  <a:moveTo>
                    <a:pt x="1099" y="1"/>
                  </a:moveTo>
                  <a:cubicBezTo>
                    <a:pt x="1056" y="1"/>
                    <a:pt x="1011" y="12"/>
                    <a:pt x="964" y="37"/>
                  </a:cubicBezTo>
                  <a:lnTo>
                    <a:pt x="243" y="453"/>
                  </a:lnTo>
                  <a:cubicBezTo>
                    <a:pt x="0" y="598"/>
                    <a:pt x="104" y="966"/>
                    <a:pt x="382" y="966"/>
                  </a:cubicBezTo>
                  <a:cubicBezTo>
                    <a:pt x="430" y="966"/>
                    <a:pt x="479" y="952"/>
                    <a:pt x="520" y="931"/>
                  </a:cubicBezTo>
                  <a:lnTo>
                    <a:pt x="1242" y="515"/>
                  </a:lnTo>
                  <a:cubicBezTo>
                    <a:pt x="1496" y="356"/>
                    <a:pt x="1343" y="1"/>
                    <a:pt x="1099" y="1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7" name="CustomShape 57"/>
            <p:cNvSpPr/>
            <p:nvPr/>
          </p:nvSpPr>
          <p:spPr>
            <a:xfrm>
              <a:off x="7150320" y="2170440"/>
              <a:ext cx="72360" cy="50400"/>
            </a:xfrm>
            <a:custGeom>
              <a:avLst/>
              <a:gdLst/>
              <a:ahLst/>
              <a:rect l="l" t="t" r="r" b="b"/>
              <a:pathLst>
                <a:path w="2762" h="1936">
                  <a:moveTo>
                    <a:pt x="1" y="1"/>
                  </a:moveTo>
                  <a:lnTo>
                    <a:pt x="1" y="1381"/>
                  </a:lnTo>
                  <a:cubicBezTo>
                    <a:pt x="1" y="1686"/>
                    <a:pt x="243" y="1936"/>
                    <a:pt x="549" y="1936"/>
                  </a:cubicBezTo>
                  <a:lnTo>
                    <a:pt x="2206" y="1936"/>
                  </a:lnTo>
                  <a:cubicBezTo>
                    <a:pt x="2511" y="1936"/>
                    <a:pt x="2761" y="1686"/>
                    <a:pt x="2761" y="1381"/>
                  </a:cubicBezTo>
                  <a:lnTo>
                    <a:pt x="2761" y="1"/>
                  </a:lnTo>
                  <a:close/>
                </a:path>
              </a:pathLst>
            </a:custGeom>
            <a:solidFill>
              <a:srgbClr val="c7cdd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CustomShape 58"/>
            <p:cNvSpPr/>
            <p:nvPr/>
          </p:nvSpPr>
          <p:spPr>
            <a:xfrm>
              <a:off x="7143120" y="2170440"/>
              <a:ext cx="86760" cy="14400"/>
            </a:xfrm>
            <a:custGeom>
              <a:avLst/>
              <a:gdLst/>
              <a:ahLst/>
              <a:rect l="l" t="t" r="r" b="b"/>
              <a:pathLst>
                <a:path w="3316" h="556">
                  <a:moveTo>
                    <a:pt x="278" y="1"/>
                  </a:moveTo>
                  <a:cubicBezTo>
                    <a:pt x="125" y="1"/>
                    <a:pt x="0" y="125"/>
                    <a:pt x="0" y="278"/>
                  </a:cubicBezTo>
                  <a:cubicBezTo>
                    <a:pt x="0" y="431"/>
                    <a:pt x="125" y="556"/>
                    <a:pt x="278" y="556"/>
                  </a:cubicBezTo>
                  <a:lnTo>
                    <a:pt x="3038" y="556"/>
                  </a:lnTo>
                  <a:cubicBezTo>
                    <a:pt x="3191" y="556"/>
                    <a:pt x="3316" y="431"/>
                    <a:pt x="3316" y="278"/>
                  </a:cubicBezTo>
                  <a:cubicBezTo>
                    <a:pt x="3316" y="125"/>
                    <a:pt x="3191" y="1"/>
                    <a:pt x="3038" y="1"/>
                  </a:cubicBezTo>
                  <a:close/>
                </a:path>
              </a:pathLst>
            </a:custGeom>
            <a:solidFill>
              <a:srgbClr val="adb7c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99" name="Group 59"/>
          <p:cNvGrpSpPr/>
          <p:nvPr/>
        </p:nvGrpSpPr>
        <p:grpSpPr>
          <a:xfrm>
            <a:off x="6151680" y="2700000"/>
            <a:ext cx="403200" cy="305640"/>
            <a:chOff x="6151680" y="2700000"/>
            <a:chExt cx="403200" cy="305640"/>
          </a:xfrm>
        </p:grpSpPr>
        <p:sp>
          <p:nvSpPr>
            <p:cNvPr id="400" name="CustomShape 60"/>
            <p:cNvSpPr/>
            <p:nvPr/>
          </p:nvSpPr>
          <p:spPr>
            <a:xfrm>
              <a:off x="6235200" y="2723040"/>
              <a:ext cx="97920" cy="259200"/>
            </a:xfrm>
            <a:custGeom>
              <a:avLst/>
              <a:gdLst/>
              <a:ahLst/>
              <a:rect l="l" t="t" r="r" b="b"/>
              <a:pathLst>
                <a:path w="3739" h="9885">
                  <a:moveTo>
                    <a:pt x="3739" y="1"/>
                  </a:moveTo>
                  <a:lnTo>
                    <a:pt x="3572" y="49"/>
                  </a:lnTo>
                  <a:cubicBezTo>
                    <a:pt x="2053" y="507"/>
                    <a:pt x="777" y="1533"/>
                    <a:pt x="0" y="2914"/>
                  </a:cubicBezTo>
                  <a:lnTo>
                    <a:pt x="0" y="6964"/>
                  </a:lnTo>
                  <a:cubicBezTo>
                    <a:pt x="777" y="8352"/>
                    <a:pt x="2053" y="9378"/>
                    <a:pt x="3572" y="9836"/>
                  </a:cubicBezTo>
                  <a:lnTo>
                    <a:pt x="3739" y="9885"/>
                  </a:lnTo>
                  <a:lnTo>
                    <a:pt x="3739" y="1"/>
                  </a:lnTo>
                  <a:close/>
                </a:path>
              </a:pathLst>
            </a:custGeom>
            <a:solidFill>
              <a:srgbClr val="a4b2c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CustomShape 61"/>
            <p:cNvSpPr/>
            <p:nvPr/>
          </p:nvSpPr>
          <p:spPr>
            <a:xfrm>
              <a:off x="6235200" y="2883240"/>
              <a:ext cx="97920" cy="99360"/>
            </a:xfrm>
            <a:custGeom>
              <a:avLst/>
              <a:gdLst/>
              <a:ahLst/>
              <a:rect l="l" t="t" r="r" b="b"/>
              <a:pathLst>
                <a:path w="3739" h="3795">
                  <a:moveTo>
                    <a:pt x="0" y="1"/>
                  </a:moveTo>
                  <a:lnTo>
                    <a:pt x="0" y="874"/>
                  </a:lnTo>
                  <a:cubicBezTo>
                    <a:pt x="777" y="2262"/>
                    <a:pt x="2053" y="3288"/>
                    <a:pt x="3572" y="3746"/>
                  </a:cubicBezTo>
                  <a:lnTo>
                    <a:pt x="3739" y="3795"/>
                  </a:lnTo>
                  <a:lnTo>
                    <a:pt x="3739" y="2921"/>
                  </a:lnTo>
                  <a:lnTo>
                    <a:pt x="3572" y="2865"/>
                  </a:lnTo>
                  <a:cubicBezTo>
                    <a:pt x="2053" y="2414"/>
                    <a:pt x="777" y="1381"/>
                    <a:pt x="0" y="1"/>
                  </a:cubicBezTo>
                  <a:close/>
                </a:path>
              </a:pathLst>
            </a:custGeom>
            <a:solidFill>
              <a:srgbClr val="7a899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CustomShape 62"/>
            <p:cNvSpPr/>
            <p:nvPr/>
          </p:nvSpPr>
          <p:spPr>
            <a:xfrm>
              <a:off x="6151680" y="2799720"/>
              <a:ext cx="82800" cy="106200"/>
            </a:xfrm>
            <a:custGeom>
              <a:avLst/>
              <a:gdLst/>
              <a:ahLst/>
              <a:rect l="l" t="t" r="r" b="b"/>
              <a:pathLst>
                <a:path w="3171" h="4052">
                  <a:moveTo>
                    <a:pt x="1381" y="1"/>
                  </a:moveTo>
                  <a:cubicBezTo>
                    <a:pt x="618" y="1"/>
                    <a:pt x="0" y="618"/>
                    <a:pt x="0" y="1381"/>
                  </a:cubicBezTo>
                  <a:lnTo>
                    <a:pt x="0" y="2678"/>
                  </a:lnTo>
                  <a:cubicBezTo>
                    <a:pt x="0" y="3434"/>
                    <a:pt x="618" y="4051"/>
                    <a:pt x="1381" y="4051"/>
                  </a:cubicBezTo>
                  <a:lnTo>
                    <a:pt x="3170" y="4051"/>
                  </a:lnTo>
                  <a:lnTo>
                    <a:pt x="3170" y="1"/>
                  </a:lnTo>
                  <a:close/>
                </a:path>
              </a:pathLst>
            </a:custGeom>
            <a:solidFill>
              <a:srgbClr val="7a899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CustomShape 63"/>
            <p:cNvSpPr/>
            <p:nvPr/>
          </p:nvSpPr>
          <p:spPr>
            <a:xfrm>
              <a:off x="6151680" y="2846880"/>
              <a:ext cx="82800" cy="59040"/>
            </a:xfrm>
            <a:custGeom>
              <a:avLst/>
              <a:gdLst/>
              <a:ahLst/>
              <a:rect l="l" t="t" r="r" b="b"/>
              <a:pathLst>
                <a:path w="3171" h="2255">
                  <a:moveTo>
                    <a:pt x="0" y="0"/>
                  </a:moveTo>
                  <a:lnTo>
                    <a:pt x="0" y="881"/>
                  </a:lnTo>
                  <a:cubicBezTo>
                    <a:pt x="0" y="1637"/>
                    <a:pt x="618" y="2254"/>
                    <a:pt x="1381" y="2254"/>
                  </a:cubicBezTo>
                  <a:lnTo>
                    <a:pt x="3170" y="2254"/>
                  </a:lnTo>
                  <a:lnTo>
                    <a:pt x="3170" y="1381"/>
                  </a:lnTo>
                  <a:lnTo>
                    <a:pt x="1381" y="1381"/>
                  </a:lnTo>
                  <a:cubicBezTo>
                    <a:pt x="618" y="1381"/>
                    <a:pt x="0" y="763"/>
                    <a:pt x="0" y="0"/>
                  </a:cubicBezTo>
                  <a:close/>
                </a:path>
              </a:pathLst>
            </a:custGeom>
            <a:solidFill>
              <a:srgbClr val="61728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CustomShape 64"/>
            <p:cNvSpPr/>
            <p:nvPr/>
          </p:nvSpPr>
          <p:spPr>
            <a:xfrm>
              <a:off x="6396840" y="2812320"/>
              <a:ext cx="33120" cy="81000"/>
            </a:xfrm>
            <a:custGeom>
              <a:avLst/>
              <a:gdLst/>
              <a:ahLst/>
              <a:rect l="l" t="t" r="r" b="b"/>
              <a:pathLst>
                <a:path w="1271" h="3095">
                  <a:moveTo>
                    <a:pt x="308" y="0"/>
                  </a:moveTo>
                  <a:cubicBezTo>
                    <a:pt x="141" y="0"/>
                    <a:pt x="0" y="208"/>
                    <a:pt x="140" y="370"/>
                  </a:cubicBezTo>
                  <a:cubicBezTo>
                    <a:pt x="792" y="1022"/>
                    <a:pt x="792" y="2069"/>
                    <a:pt x="140" y="2721"/>
                  </a:cubicBezTo>
                  <a:cubicBezTo>
                    <a:pt x="57" y="2804"/>
                    <a:pt x="57" y="2943"/>
                    <a:pt x="140" y="3026"/>
                  </a:cubicBezTo>
                  <a:cubicBezTo>
                    <a:pt x="186" y="3072"/>
                    <a:pt x="245" y="3095"/>
                    <a:pt x="302" y="3095"/>
                  </a:cubicBezTo>
                  <a:cubicBezTo>
                    <a:pt x="358" y="3095"/>
                    <a:pt x="412" y="3074"/>
                    <a:pt x="452" y="3033"/>
                  </a:cubicBezTo>
                  <a:cubicBezTo>
                    <a:pt x="1271" y="2208"/>
                    <a:pt x="1271" y="883"/>
                    <a:pt x="452" y="58"/>
                  </a:cubicBezTo>
                  <a:cubicBezTo>
                    <a:pt x="406" y="18"/>
                    <a:pt x="356" y="0"/>
                    <a:pt x="308" y="0"/>
                  </a:cubicBezTo>
                  <a:close/>
                </a:path>
              </a:pathLst>
            </a:custGeom>
            <a:solidFill>
              <a:srgbClr val="dfe6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CustomShape 65"/>
            <p:cNvSpPr/>
            <p:nvPr/>
          </p:nvSpPr>
          <p:spPr>
            <a:xfrm>
              <a:off x="6437520" y="2771640"/>
              <a:ext cx="55440" cy="162360"/>
            </a:xfrm>
            <a:custGeom>
              <a:avLst/>
              <a:gdLst/>
              <a:ahLst/>
              <a:rect l="l" t="t" r="r" b="b"/>
              <a:pathLst>
                <a:path w="2125" h="6190">
                  <a:moveTo>
                    <a:pt x="308" y="1"/>
                  </a:moveTo>
                  <a:cubicBezTo>
                    <a:pt x="141" y="1"/>
                    <a:pt x="1" y="207"/>
                    <a:pt x="141" y="363"/>
                  </a:cubicBezTo>
                  <a:cubicBezTo>
                    <a:pt x="1646" y="1875"/>
                    <a:pt x="1646" y="4310"/>
                    <a:pt x="141" y="5822"/>
                  </a:cubicBezTo>
                  <a:cubicBezTo>
                    <a:pt x="58" y="5905"/>
                    <a:pt x="58" y="6044"/>
                    <a:pt x="141" y="6127"/>
                  </a:cubicBezTo>
                  <a:cubicBezTo>
                    <a:pt x="183" y="6169"/>
                    <a:pt x="238" y="6190"/>
                    <a:pt x="294" y="6190"/>
                  </a:cubicBezTo>
                  <a:cubicBezTo>
                    <a:pt x="351" y="6190"/>
                    <a:pt x="408" y="6169"/>
                    <a:pt x="453" y="6127"/>
                  </a:cubicBezTo>
                  <a:cubicBezTo>
                    <a:pt x="2125" y="4449"/>
                    <a:pt x="2125" y="1737"/>
                    <a:pt x="453" y="58"/>
                  </a:cubicBezTo>
                  <a:cubicBezTo>
                    <a:pt x="407" y="18"/>
                    <a:pt x="356" y="1"/>
                    <a:pt x="308" y="1"/>
                  </a:cubicBezTo>
                  <a:close/>
                </a:path>
              </a:pathLst>
            </a:custGeom>
            <a:solidFill>
              <a:srgbClr val="dfe6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CustomShape 66"/>
            <p:cNvSpPr/>
            <p:nvPr/>
          </p:nvSpPr>
          <p:spPr>
            <a:xfrm>
              <a:off x="6477480" y="2731680"/>
              <a:ext cx="77400" cy="242280"/>
            </a:xfrm>
            <a:custGeom>
              <a:avLst/>
              <a:gdLst/>
              <a:ahLst/>
              <a:rect l="l" t="t" r="r" b="b"/>
              <a:pathLst>
                <a:path w="2964" h="9240">
                  <a:moveTo>
                    <a:pt x="302" y="1"/>
                  </a:moveTo>
                  <a:cubicBezTo>
                    <a:pt x="137" y="1"/>
                    <a:pt x="1" y="208"/>
                    <a:pt x="141" y="370"/>
                  </a:cubicBezTo>
                  <a:cubicBezTo>
                    <a:pt x="2478" y="2715"/>
                    <a:pt x="2478" y="6516"/>
                    <a:pt x="141" y="8867"/>
                  </a:cubicBezTo>
                  <a:cubicBezTo>
                    <a:pt x="51" y="8950"/>
                    <a:pt x="51" y="9089"/>
                    <a:pt x="141" y="9172"/>
                  </a:cubicBezTo>
                  <a:cubicBezTo>
                    <a:pt x="183" y="9217"/>
                    <a:pt x="238" y="9240"/>
                    <a:pt x="294" y="9240"/>
                  </a:cubicBezTo>
                  <a:cubicBezTo>
                    <a:pt x="349" y="9240"/>
                    <a:pt x="405" y="9217"/>
                    <a:pt x="446" y="9172"/>
                  </a:cubicBezTo>
                  <a:cubicBezTo>
                    <a:pt x="2964" y="6661"/>
                    <a:pt x="2964" y="2576"/>
                    <a:pt x="446" y="58"/>
                  </a:cubicBezTo>
                  <a:cubicBezTo>
                    <a:pt x="400" y="18"/>
                    <a:pt x="350" y="1"/>
                    <a:pt x="302" y="1"/>
                  </a:cubicBezTo>
                  <a:close/>
                </a:path>
              </a:pathLst>
            </a:custGeom>
            <a:solidFill>
              <a:srgbClr val="dfe6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CustomShape 67"/>
            <p:cNvSpPr/>
            <p:nvPr/>
          </p:nvSpPr>
          <p:spPr>
            <a:xfrm>
              <a:off x="6332040" y="2700000"/>
              <a:ext cx="37440" cy="305640"/>
            </a:xfrm>
            <a:custGeom>
              <a:avLst/>
              <a:gdLst/>
              <a:ahLst/>
              <a:rect l="l" t="t" r="r" b="b"/>
              <a:pathLst>
                <a:path w="1436" h="11647">
                  <a:moveTo>
                    <a:pt x="458" y="1"/>
                  </a:moveTo>
                  <a:cubicBezTo>
                    <a:pt x="208" y="1"/>
                    <a:pt x="0" y="202"/>
                    <a:pt x="0" y="451"/>
                  </a:cubicBezTo>
                  <a:lnTo>
                    <a:pt x="0" y="11196"/>
                  </a:lnTo>
                  <a:cubicBezTo>
                    <a:pt x="0" y="11445"/>
                    <a:pt x="208" y="11646"/>
                    <a:pt x="458" y="11646"/>
                  </a:cubicBezTo>
                  <a:lnTo>
                    <a:pt x="985" y="11646"/>
                  </a:lnTo>
                  <a:cubicBezTo>
                    <a:pt x="1235" y="11646"/>
                    <a:pt x="1436" y="11445"/>
                    <a:pt x="1436" y="11196"/>
                  </a:cubicBezTo>
                  <a:lnTo>
                    <a:pt x="1436" y="451"/>
                  </a:lnTo>
                  <a:cubicBezTo>
                    <a:pt x="1436" y="202"/>
                    <a:pt x="1235" y="1"/>
                    <a:pt x="985" y="1"/>
                  </a:cubicBezTo>
                  <a:close/>
                </a:path>
              </a:pathLst>
            </a:custGeom>
            <a:solidFill>
              <a:srgbClr val="7a899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CustomShape 68"/>
            <p:cNvSpPr/>
            <p:nvPr/>
          </p:nvSpPr>
          <p:spPr>
            <a:xfrm>
              <a:off x="6332040" y="2700000"/>
              <a:ext cx="30240" cy="305640"/>
            </a:xfrm>
            <a:custGeom>
              <a:avLst/>
              <a:gdLst/>
              <a:ahLst/>
              <a:rect l="l" t="t" r="r" b="b"/>
              <a:pathLst>
                <a:path w="1159" h="11647">
                  <a:moveTo>
                    <a:pt x="458" y="1"/>
                  </a:moveTo>
                  <a:cubicBezTo>
                    <a:pt x="208" y="1"/>
                    <a:pt x="0" y="202"/>
                    <a:pt x="0" y="451"/>
                  </a:cubicBezTo>
                  <a:lnTo>
                    <a:pt x="0" y="11196"/>
                  </a:lnTo>
                  <a:cubicBezTo>
                    <a:pt x="0" y="11445"/>
                    <a:pt x="208" y="11646"/>
                    <a:pt x="458" y="11646"/>
                  </a:cubicBezTo>
                  <a:lnTo>
                    <a:pt x="985" y="11646"/>
                  </a:lnTo>
                  <a:cubicBezTo>
                    <a:pt x="1041" y="11646"/>
                    <a:pt x="1103" y="11633"/>
                    <a:pt x="1158" y="11612"/>
                  </a:cubicBezTo>
                  <a:cubicBezTo>
                    <a:pt x="985" y="11542"/>
                    <a:pt x="881" y="11376"/>
                    <a:pt x="881" y="11196"/>
                  </a:cubicBezTo>
                  <a:lnTo>
                    <a:pt x="881" y="451"/>
                  </a:lnTo>
                  <a:cubicBezTo>
                    <a:pt x="881" y="271"/>
                    <a:pt x="992" y="105"/>
                    <a:pt x="1158" y="35"/>
                  </a:cubicBezTo>
                  <a:cubicBezTo>
                    <a:pt x="1103" y="8"/>
                    <a:pt x="1048" y="1"/>
                    <a:pt x="985" y="1"/>
                  </a:cubicBezTo>
                  <a:close/>
                </a:path>
              </a:pathLst>
            </a:custGeom>
            <a:solidFill>
              <a:srgbClr val="61728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09" name="Group 69"/>
          <p:cNvGrpSpPr/>
          <p:nvPr/>
        </p:nvGrpSpPr>
        <p:grpSpPr>
          <a:xfrm>
            <a:off x="6156360" y="1962000"/>
            <a:ext cx="347040" cy="227520"/>
            <a:chOff x="6156360" y="1962000"/>
            <a:chExt cx="347040" cy="227520"/>
          </a:xfrm>
        </p:grpSpPr>
        <p:sp>
          <p:nvSpPr>
            <p:cNvPr id="410" name="CustomShape 70"/>
            <p:cNvSpPr/>
            <p:nvPr/>
          </p:nvSpPr>
          <p:spPr>
            <a:xfrm>
              <a:off x="6156360" y="1962000"/>
              <a:ext cx="347040" cy="227520"/>
            </a:xfrm>
            <a:custGeom>
              <a:avLst/>
              <a:gdLst/>
              <a:ahLst/>
              <a:rect l="l" t="t" r="r" b="b"/>
              <a:pathLst>
                <a:path w="13300" h="8723">
                  <a:moveTo>
                    <a:pt x="453" y="1"/>
                  </a:moveTo>
                  <a:cubicBezTo>
                    <a:pt x="203" y="1"/>
                    <a:pt x="1" y="212"/>
                    <a:pt x="1" y="462"/>
                  </a:cubicBezTo>
                  <a:lnTo>
                    <a:pt x="1" y="8261"/>
                  </a:lnTo>
                  <a:cubicBezTo>
                    <a:pt x="1" y="8521"/>
                    <a:pt x="203" y="8723"/>
                    <a:pt x="453" y="8723"/>
                  </a:cubicBezTo>
                  <a:lnTo>
                    <a:pt x="12848" y="8723"/>
                  </a:lnTo>
                  <a:cubicBezTo>
                    <a:pt x="13098" y="8723"/>
                    <a:pt x="13300" y="8521"/>
                    <a:pt x="13300" y="8261"/>
                  </a:cubicBezTo>
                  <a:lnTo>
                    <a:pt x="13300" y="462"/>
                  </a:lnTo>
                  <a:cubicBezTo>
                    <a:pt x="13300" y="212"/>
                    <a:pt x="13098" y="1"/>
                    <a:pt x="12848" y="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CustomShape 71"/>
            <p:cNvSpPr/>
            <p:nvPr/>
          </p:nvSpPr>
          <p:spPr>
            <a:xfrm>
              <a:off x="6192000" y="1980000"/>
              <a:ext cx="275400" cy="191520"/>
            </a:xfrm>
            <a:custGeom>
              <a:avLst/>
              <a:gdLst/>
              <a:ahLst/>
              <a:rect l="l" t="t" r="r" b="b"/>
              <a:pathLst>
                <a:path w="10559" h="7338">
                  <a:moveTo>
                    <a:pt x="231" y="0"/>
                  </a:moveTo>
                  <a:cubicBezTo>
                    <a:pt x="106" y="0"/>
                    <a:pt x="0" y="106"/>
                    <a:pt x="0" y="231"/>
                  </a:cubicBezTo>
                  <a:lnTo>
                    <a:pt x="0" y="7116"/>
                  </a:lnTo>
                  <a:cubicBezTo>
                    <a:pt x="0" y="7241"/>
                    <a:pt x="106" y="7337"/>
                    <a:pt x="231" y="7337"/>
                  </a:cubicBezTo>
                  <a:lnTo>
                    <a:pt x="10328" y="7337"/>
                  </a:lnTo>
                  <a:cubicBezTo>
                    <a:pt x="10462" y="7337"/>
                    <a:pt x="10558" y="7241"/>
                    <a:pt x="10558" y="7116"/>
                  </a:cubicBezTo>
                  <a:lnTo>
                    <a:pt x="10558" y="231"/>
                  </a:lnTo>
                  <a:cubicBezTo>
                    <a:pt x="10558" y="106"/>
                    <a:pt x="10462" y="0"/>
                    <a:pt x="10328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CustomShape 72"/>
            <p:cNvSpPr/>
            <p:nvPr/>
          </p:nvSpPr>
          <p:spPr>
            <a:xfrm>
              <a:off x="6168240" y="2064240"/>
              <a:ext cx="11880" cy="23760"/>
            </a:xfrm>
            <a:custGeom>
              <a:avLst/>
              <a:gdLst/>
              <a:ahLst/>
              <a:rect l="l" t="t" r="r" b="b"/>
              <a:pathLst>
                <a:path w="472" h="917">
                  <a:moveTo>
                    <a:pt x="231" y="0"/>
                  </a:moveTo>
                  <a:cubicBezTo>
                    <a:pt x="116" y="0"/>
                    <a:pt x="1" y="75"/>
                    <a:pt x="1" y="224"/>
                  </a:cubicBezTo>
                  <a:lnTo>
                    <a:pt x="1" y="685"/>
                  </a:lnTo>
                  <a:cubicBezTo>
                    <a:pt x="1" y="810"/>
                    <a:pt x="106" y="916"/>
                    <a:pt x="231" y="916"/>
                  </a:cubicBezTo>
                  <a:cubicBezTo>
                    <a:pt x="366" y="916"/>
                    <a:pt x="472" y="810"/>
                    <a:pt x="462" y="676"/>
                  </a:cubicBezTo>
                  <a:lnTo>
                    <a:pt x="462" y="224"/>
                  </a:lnTo>
                  <a:cubicBezTo>
                    <a:pt x="462" y="75"/>
                    <a:pt x="347" y="0"/>
                    <a:pt x="231" y="0"/>
                  </a:cubicBezTo>
                  <a:close/>
                </a:path>
              </a:pathLst>
            </a:custGeom>
            <a:solidFill>
              <a:srgbClr val="c0cd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CustomShape 73"/>
            <p:cNvSpPr/>
            <p:nvPr/>
          </p:nvSpPr>
          <p:spPr>
            <a:xfrm>
              <a:off x="6480000" y="2058120"/>
              <a:ext cx="11880" cy="35640"/>
            </a:xfrm>
            <a:custGeom>
              <a:avLst/>
              <a:gdLst/>
              <a:ahLst/>
              <a:rect l="l" t="t" r="r" b="b"/>
              <a:pathLst>
                <a:path w="462" h="1376">
                  <a:moveTo>
                    <a:pt x="231" y="0"/>
                  </a:moveTo>
                  <a:cubicBezTo>
                    <a:pt x="115" y="0"/>
                    <a:pt x="0" y="77"/>
                    <a:pt x="0" y="231"/>
                  </a:cubicBezTo>
                  <a:lnTo>
                    <a:pt x="0" y="1144"/>
                  </a:lnTo>
                  <a:cubicBezTo>
                    <a:pt x="0" y="1279"/>
                    <a:pt x="106" y="1375"/>
                    <a:pt x="231" y="1375"/>
                  </a:cubicBezTo>
                  <a:cubicBezTo>
                    <a:pt x="356" y="1375"/>
                    <a:pt x="452" y="1279"/>
                    <a:pt x="462" y="1154"/>
                  </a:cubicBezTo>
                  <a:lnTo>
                    <a:pt x="462" y="231"/>
                  </a:lnTo>
                  <a:cubicBezTo>
                    <a:pt x="462" y="77"/>
                    <a:pt x="346" y="0"/>
                    <a:pt x="231" y="0"/>
                  </a:cubicBezTo>
                  <a:close/>
                </a:path>
              </a:pathLst>
            </a:custGeom>
            <a:solidFill>
              <a:srgbClr val="c0cd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CustomShape 74"/>
            <p:cNvSpPr/>
            <p:nvPr/>
          </p:nvSpPr>
          <p:spPr>
            <a:xfrm>
              <a:off x="6477840" y="1980000"/>
              <a:ext cx="15840" cy="11880"/>
            </a:xfrm>
            <a:custGeom>
              <a:avLst/>
              <a:gdLst/>
              <a:ahLst/>
              <a:rect l="l" t="t" r="r" b="b"/>
              <a:pathLst>
                <a:path w="616" h="462">
                  <a:moveTo>
                    <a:pt x="308" y="0"/>
                  </a:moveTo>
                  <a:cubicBezTo>
                    <a:pt x="0" y="0"/>
                    <a:pt x="0" y="462"/>
                    <a:pt x="308" y="462"/>
                  </a:cubicBezTo>
                  <a:cubicBezTo>
                    <a:pt x="616" y="462"/>
                    <a:pt x="616" y="0"/>
                    <a:pt x="308" y="0"/>
                  </a:cubicBezTo>
                  <a:close/>
                </a:path>
              </a:pathLst>
            </a:custGeom>
            <a:solidFill>
              <a:srgbClr val="808f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CustomShape 75"/>
            <p:cNvSpPr/>
            <p:nvPr/>
          </p:nvSpPr>
          <p:spPr>
            <a:xfrm>
              <a:off x="6168240" y="2034360"/>
              <a:ext cx="11880" cy="17640"/>
            </a:xfrm>
            <a:custGeom>
              <a:avLst/>
              <a:gdLst/>
              <a:ahLst/>
              <a:rect l="l" t="t" r="r" b="b"/>
              <a:pathLst>
                <a:path w="463" h="684">
                  <a:moveTo>
                    <a:pt x="231" y="1"/>
                  </a:moveTo>
                  <a:cubicBezTo>
                    <a:pt x="116" y="1"/>
                    <a:pt x="1" y="78"/>
                    <a:pt x="1" y="231"/>
                  </a:cubicBezTo>
                  <a:lnTo>
                    <a:pt x="1" y="453"/>
                  </a:lnTo>
                  <a:cubicBezTo>
                    <a:pt x="1" y="587"/>
                    <a:pt x="106" y="683"/>
                    <a:pt x="231" y="683"/>
                  </a:cubicBezTo>
                  <a:cubicBezTo>
                    <a:pt x="356" y="683"/>
                    <a:pt x="462" y="587"/>
                    <a:pt x="462" y="453"/>
                  </a:cubicBezTo>
                  <a:lnTo>
                    <a:pt x="462" y="231"/>
                  </a:lnTo>
                  <a:cubicBezTo>
                    <a:pt x="462" y="78"/>
                    <a:pt x="347" y="1"/>
                    <a:pt x="231" y="1"/>
                  </a:cubicBezTo>
                  <a:close/>
                </a:path>
              </a:pathLst>
            </a:custGeom>
            <a:solidFill>
              <a:srgbClr val="d3dce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CustomShape 76"/>
            <p:cNvSpPr/>
            <p:nvPr/>
          </p:nvSpPr>
          <p:spPr>
            <a:xfrm>
              <a:off x="6168240" y="2099880"/>
              <a:ext cx="11880" cy="17640"/>
            </a:xfrm>
            <a:custGeom>
              <a:avLst/>
              <a:gdLst/>
              <a:ahLst/>
              <a:rect l="l" t="t" r="r" b="b"/>
              <a:pathLst>
                <a:path w="463" h="694">
                  <a:moveTo>
                    <a:pt x="231" y="1"/>
                  </a:moveTo>
                  <a:cubicBezTo>
                    <a:pt x="116" y="1"/>
                    <a:pt x="1" y="78"/>
                    <a:pt x="1" y="232"/>
                  </a:cubicBezTo>
                  <a:lnTo>
                    <a:pt x="1" y="463"/>
                  </a:lnTo>
                  <a:cubicBezTo>
                    <a:pt x="1" y="588"/>
                    <a:pt x="106" y="693"/>
                    <a:pt x="231" y="693"/>
                  </a:cubicBezTo>
                  <a:cubicBezTo>
                    <a:pt x="356" y="693"/>
                    <a:pt x="462" y="588"/>
                    <a:pt x="462" y="463"/>
                  </a:cubicBezTo>
                  <a:lnTo>
                    <a:pt x="462" y="232"/>
                  </a:lnTo>
                  <a:cubicBezTo>
                    <a:pt x="462" y="78"/>
                    <a:pt x="347" y="1"/>
                    <a:pt x="231" y="1"/>
                  </a:cubicBezTo>
                  <a:close/>
                </a:path>
              </a:pathLst>
            </a:custGeom>
            <a:solidFill>
              <a:srgbClr val="d3dce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CustomShape 77"/>
            <p:cNvSpPr/>
            <p:nvPr/>
          </p:nvSpPr>
          <p:spPr>
            <a:xfrm>
              <a:off x="6270120" y="2010240"/>
              <a:ext cx="119520" cy="95400"/>
            </a:xfrm>
            <a:custGeom>
              <a:avLst/>
              <a:gdLst/>
              <a:ahLst/>
              <a:rect l="l" t="t" r="r" b="b"/>
              <a:pathLst>
                <a:path w="4588" h="3665">
                  <a:moveTo>
                    <a:pt x="1841" y="1063"/>
                  </a:moveTo>
                  <a:cubicBezTo>
                    <a:pt x="1875" y="1063"/>
                    <a:pt x="1910" y="1070"/>
                    <a:pt x="1943" y="1087"/>
                  </a:cubicBezTo>
                  <a:lnTo>
                    <a:pt x="3030" y="1635"/>
                  </a:lnTo>
                  <a:cubicBezTo>
                    <a:pt x="3193" y="1722"/>
                    <a:pt x="3203" y="1953"/>
                    <a:pt x="3039" y="2049"/>
                  </a:cubicBezTo>
                  <a:lnTo>
                    <a:pt x="3030" y="2049"/>
                  </a:lnTo>
                  <a:lnTo>
                    <a:pt x="1943" y="2597"/>
                  </a:lnTo>
                  <a:cubicBezTo>
                    <a:pt x="1910" y="2613"/>
                    <a:pt x="1875" y="2621"/>
                    <a:pt x="1841" y="2621"/>
                  </a:cubicBezTo>
                  <a:cubicBezTo>
                    <a:pt x="1719" y="2621"/>
                    <a:pt x="1607" y="2521"/>
                    <a:pt x="1607" y="2385"/>
                  </a:cubicBezTo>
                  <a:lnTo>
                    <a:pt x="1607" y="1299"/>
                  </a:lnTo>
                  <a:cubicBezTo>
                    <a:pt x="1607" y="1163"/>
                    <a:pt x="1719" y="1063"/>
                    <a:pt x="1841" y="1063"/>
                  </a:cubicBezTo>
                  <a:close/>
                  <a:moveTo>
                    <a:pt x="914" y="0"/>
                  </a:moveTo>
                  <a:cubicBezTo>
                    <a:pt x="414" y="0"/>
                    <a:pt x="1" y="414"/>
                    <a:pt x="1" y="924"/>
                  </a:cubicBezTo>
                  <a:lnTo>
                    <a:pt x="1" y="2751"/>
                  </a:lnTo>
                  <a:cubicBezTo>
                    <a:pt x="1" y="3260"/>
                    <a:pt x="414" y="3664"/>
                    <a:pt x="914" y="3664"/>
                  </a:cubicBezTo>
                  <a:lnTo>
                    <a:pt x="3674" y="3664"/>
                  </a:lnTo>
                  <a:cubicBezTo>
                    <a:pt x="4174" y="3664"/>
                    <a:pt x="4587" y="3260"/>
                    <a:pt x="4587" y="2751"/>
                  </a:cubicBezTo>
                  <a:lnTo>
                    <a:pt x="4587" y="924"/>
                  </a:lnTo>
                  <a:cubicBezTo>
                    <a:pt x="4587" y="414"/>
                    <a:pt x="4174" y="0"/>
                    <a:pt x="3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CustomShape 78"/>
            <p:cNvSpPr/>
            <p:nvPr/>
          </p:nvSpPr>
          <p:spPr>
            <a:xfrm>
              <a:off x="6210000" y="2129760"/>
              <a:ext cx="239760" cy="11880"/>
            </a:xfrm>
            <a:custGeom>
              <a:avLst/>
              <a:gdLst/>
              <a:ahLst/>
              <a:rect l="l" t="t" r="r" b="b"/>
              <a:pathLst>
                <a:path w="9184" h="462">
                  <a:moveTo>
                    <a:pt x="231" y="0"/>
                  </a:moveTo>
                  <a:cubicBezTo>
                    <a:pt x="106" y="0"/>
                    <a:pt x="0" y="106"/>
                    <a:pt x="0" y="231"/>
                  </a:cubicBezTo>
                  <a:cubicBezTo>
                    <a:pt x="0" y="356"/>
                    <a:pt x="106" y="462"/>
                    <a:pt x="231" y="462"/>
                  </a:cubicBezTo>
                  <a:lnTo>
                    <a:pt x="8953" y="462"/>
                  </a:lnTo>
                  <a:cubicBezTo>
                    <a:pt x="9078" y="462"/>
                    <a:pt x="9184" y="356"/>
                    <a:pt x="9184" y="231"/>
                  </a:cubicBezTo>
                  <a:cubicBezTo>
                    <a:pt x="9184" y="106"/>
                    <a:pt x="9078" y="0"/>
                    <a:pt x="8953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CustomShape 79"/>
            <p:cNvSpPr/>
            <p:nvPr/>
          </p:nvSpPr>
          <p:spPr>
            <a:xfrm>
              <a:off x="6210000" y="2129760"/>
              <a:ext cx="53640" cy="11880"/>
            </a:xfrm>
            <a:custGeom>
              <a:avLst/>
              <a:gdLst/>
              <a:ahLst/>
              <a:rect l="l" t="t" r="r" b="b"/>
              <a:pathLst>
                <a:path w="2068" h="462">
                  <a:moveTo>
                    <a:pt x="231" y="0"/>
                  </a:moveTo>
                  <a:cubicBezTo>
                    <a:pt x="106" y="0"/>
                    <a:pt x="0" y="106"/>
                    <a:pt x="0" y="231"/>
                  </a:cubicBezTo>
                  <a:cubicBezTo>
                    <a:pt x="0" y="356"/>
                    <a:pt x="106" y="462"/>
                    <a:pt x="231" y="462"/>
                  </a:cubicBezTo>
                  <a:lnTo>
                    <a:pt x="2068" y="462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CustomShape 80"/>
            <p:cNvSpPr/>
            <p:nvPr/>
          </p:nvSpPr>
          <p:spPr>
            <a:xfrm>
              <a:off x="6252120" y="2124000"/>
              <a:ext cx="23760" cy="23760"/>
            </a:xfrm>
            <a:custGeom>
              <a:avLst/>
              <a:gdLst/>
              <a:ahLst/>
              <a:rect l="l" t="t" r="r" b="b"/>
              <a:pathLst>
                <a:path w="924" h="924">
                  <a:moveTo>
                    <a:pt x="462" y="1"/>
                  </a:moveTo>
                  <a:cubicBezTo>
                    <a:pt x="212" y="1"/>
                    <a:pt x="0" y="212"/>
                    <a:pt x="0" y="462"/>
                  </a:cubicBezTo>
                  <a:cubicBezTo>
                    <a:pt x="0" y="722"/>
                    <a:pt x="212" y="924"/>
                    <a:pt x="462" y="924"/>
                  </a:cubicBezTo>
                  <a:cubicBezTo>
                    <a:pt x="712" y="924"/>
                    <a:pt x="923" y="722"/>
                    <a:pt x="923" y="462"/>
                  </a:cubicBezTo>
                  <a:cubicBezTo>
                    <a:pt x="923" y="212"/>
                    <a:pt x="712" y="1"/>
                    <a:pt x="4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21" name="Group 81"/>
          <p:cNvGrpSpPr/>
          <p:nvPr/>
        </p:nvGrpSpPr>
        <p:grpSpPr>
          <a:xfrm>
            <a:off x="7856640" y="1860120"/>
            <a:ext cx="340560" cy="351720"/>
            <a:chOff x="7856640" y="1860120"/>
            <a:chExt cx="340560" cy="351720"/>
          </a:xfrm>
        </p:grpSpPr>
        <p:sp>
          <p:nvSpPr>
            <p:cNvPr id="422" name="CustomShape 82"/>
            <p:cNvSpPr/>
            <p:nvPr/>
          </p:nvSpPr>
          <p:spPr>
            <a:xfrm>
              <a:off x="7894440" y="1860120"/>
              <a:ext cx="264960" cy="70920"/>
            </a:xfrm>
            <a:custGeom>
              <a:avLst/>
              <a:gdLst/>
              <a:ahLst/>
              <a:rect l="l" t="t" r="r" b="b"/>
              <a:pathLst>
                <a:path w="17725" h="4753">
                  <a:moveTo>
                    <a:pt x="7002" y="1"/>
                  </a:moveTo>
                  <a:cubicBezTo>
                    <a:pt x="5677" y="22"/>
                    <a:pt x="4458" y="716"/>
                    <a:pt x="3785" y="1851"/>
                  </a:cubicBezTo>
                  <a:lnTo>
                    <a:pt x="3491" y="2355"/>
                  </a:lnTo>
                  <a:cubicBezTo>
                    <a:pt x="3196" y="2818"/>
                    <a:pt x="2692" y="3112"/>
                    <a:pt x="2124" y="3112"/>
                  </a:cubicBezTo>
                  <a:lnTo>
                    <a:pt x="1094" y="3112"/>
                  </a:lnTo>
                  <a:cubicBezTo>
                    <a:pt x="1" y="3112"/>
                    <a:pt x="1" y="4752"/>
                    <a:pt x="1094" y="4752"/>
                  </a:cubicBezTo>
                  <a:lnTo>
                    <a:pt x="2124" y="4752"/>
                  </a:lnTo>
                  <a:cubicBezTo>
                    <a:pt x="3260" y="4752"/>
                    <a:pt x="4311" y="4164"/>
                    <a:pt x="4899" y="3196"/>
                  </a:cubicBezTo>
                  <a:lnTo>
                    <a:pt x="5194" y="2692"/>
                  </a:lnTo>
                  <a:cubicBezTo>
                    <a:pt x="5572" y="2040"/>
                    <a:pt x="6266" y="1662"/>
                    <a:pt x="7002" y="1662"/>
                  </a:cubicBezTo>
                  <a:lnTo>
                    <a:pt x="10450" y="1662"/>
                  </a:lnTo>
                  <a:cubicBezTo>
                    <a:pt x="11186" y="1662"/>
                    <a:pt x="11880" y="2040"/>
                    <a:pt x="12258" y="2671"/>
                  </a:cubicBezTo>
                  <a:lnTo>
                    <a:pt x="12552" y="3175"/>
                  </a:lnTo>
                  <a:cubicBezTo>
                    <a:pt x="13141" y="4143"/>
                    <a:pt x="14192" y="4752"/>
                    <a:pt x="15328" y="4752"/>
                  </a:cubicBezTo>
                  <a:lnTo>
                    <a:pt x="16631" y="4752"/>
                  </a:lnTo>
                  <a:cubicBezTo>
                    <a:pt x="17724" y="4752"/>
                    <a:pt x="17724" y="3112"/>
                    <a:pt x="16631" y="3112"/>
                  </a:cubicBezTo>
                  <a:lnTo>
                    <a:pt x="15328" y="3112"/>
                  </a:lnTo>
                  <a:cubicBezTo>
                    <a:pt x="14781" y="3112"/>
                    <a:pt x="14255" y="2818"/>
                    <a:pt x="13982" y="2355"/>
                  </a:cubicBezTo>
                  <a:lnTo>
                    <a:pt x="13688" y="1851"/>
                  </a:lnTo>
                  <a:cubicBezTo>
                    <a:pt x="12994" y="716"/>
                    <a:pt x="11774" y="22"/>
                    <a:pt x="10450" y="1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" name="CustomShape 83"/>
            <p:cNvSpPr/>
            <p:nvPr/>
          </p:nvSpPr>
          <p:spPr>
            <a:xfrm>
              <a:off x="7900920" y="1947240"/>
              <a:ext cx="68760" cy="66960"/>
            </a:xfrm>
            <a:custGeom>
              <a:avLst/>
              <a:gdLst/>
              <a:ahLst/>
              <a:rect l="l" t="t" r="r" b="b"/>
              <a:pathLst>
                <a:path w="4626" h="4489">
                  <a:moveTo>
                    <a:pt x="865" y="0"/>
                  </a:moveTo>
                  <a:cubicBezTo>
                    <a:pt x="663" y="0"/>
                    <a:pt x="463" y="79"/>
                    <a:pt x="316" y="237"/>
                  </a:cubicBezTo>
                  <a:cubicBezTo>
                    <a:pt x="0" y="552"/>
                    <a:pt x="0" y="1057"/>
                    <a:pt x="316" y="1351"/>
                  </a:cubicBezTo>
                  <a:lnTo>
                    <a:pt x="3196" y="4252"/>
                  </a:lnTo>
                  <a:cubicBezTo>
                    <a:pt x="3354" y="4410"/>
                    <a:pt x="3559" y="4489"/>
                    <a:pt x="3764" y="4489"/>
                  </a:cubicBezTo>
                  <a:cubicBezTo>
                    <a:pt x="3969" y="4489"/>
                    <a:pt x="4174" y="4410"/>
                    <a:pt x="4331" y="4252"/>
                  </a:cubicBezTo>
                  <a:cubicBezTo>
                    <a:pt x="4626" y="3937"/>
                    <a:pt x="4626" y="3432"/>
                    <a:pt x="4331" y="3117"/>
                  </a:cubicBezTo>
                  <a:lnTo>
                    <a:pt x="1430" y="237"/>
                  </a:lnTo>
                  <a:cubicBezTo>
                    <a:pt x="1272" y="79"/>
                    <a:pt x="1067" y="0"/>
                    <a:pt x="865" y="0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CustomShape 84"/>
            <p:cNvSpPr/>
            <p:nvPr/>
          </p:nvSpPr>
          <p:spPr>
            <a:xfrm>
              <a:off x="8084160" y="1947240"/>
              <a:ext cx="69120" cy="66960"/>
            </a:xfrm>
            <a:custGeom>
              <a:avLst/>
              <a:gdLst/>
              <a:ahLst/>
              <a:rect l="l" t="t" r="r" b="b"/>
              <a:pathLst>
                <a:path w="4647" h="4489">
                  <a:moveTo>
                    <a:pt x="3766" y="0"/>
                  </a:moveTo>
                  <a:cubicBezTo>
                    <a:pt x="3564" y="0"/>
                    <a:pt x="3364" y="79"/>
                    <a:pt x="3217" y="237"/>
                  </a:cubicBezTo>
                  <a:lnTo>
                    <a:pt x="316" y="3117"/>
                  </a:lnTo>
                  <a:cubicBezTo>
                    <a:pt x="0" y="3432"/>
                    <a:pt x="0" y="3937"/>
                    <a:pt x="316" y="4252"/>
                  </a:cubicBezTo>
                  <a:cubicBezTo>
                    <a:pt x="473" y="4410"/>
                    <a:pt x="678" y="4489"/>
                    <a:pt x="883" y="4489"/>
                  </a:cubicBezTo>
                  <a:cubicBezTo>
                    <a:pt x="1088" y="4489"/>
                    <a:pt x="1293" y="4410"/>
                    <a:pt x="1451" y="4252"/>
                  </a:cubicBezTo>
                  <a:lnTo>
                    <a:pt x="4331" y="1351"/>
                  </a:lnTo>
                  <a:cubicBezTo>
                    <a:pt x="4647" y="1057"/>
                    <a:pt x="4647" y="552"/>
                    <a:pt x="4331" y="237"/>
                  </a:cubicBezTo>
                  <a:cubicBezTo>
                    <a:pt x="4174" y="79"/>
                    <a:pt x="3969" y="0"/>
                    <a:pt x="3766" y="0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CustomShape 85"/>
            <p:cNvSpPr/>
            <p:nvPr/>
          </p:nvSpPr>
          <p:spPr>
            <a:xfrm>
              <a:off x="7912080" y="2128680"/>
              <a:ext cx="87120" cy="83160"/>
            </a:xfrm>
            <a:custGeom>
              <a:avLst/>
              <a:gdLst/>
              <a:ahLst/>
              <a:rect l="l" t="t" r="r" b="b"/>
              <a:pathLst>
                <a:path w="5845" h="5588">
                  <a:moveTo>
                    <a:pt x="4394" y="1"/>
                  </a:moveTo>
                  <a:cubicBezTo>
                    <a:pt x="4053" y="1"/>
                    <a:pt x="3711" y="132"/>
                    <a:pt x="3448" y="395"/>
                  </a:cubicBezTo>
                  <a:lnTo>
                    <a:pt x="505" y="3338"/>
                  </a:lnTo>
                  <a:cubicBezTo>
                    <a:pt x="0" y="3843"/>
                    <a:pt x="0" y="4684"/>
                    <a:pt x="505" y="5210"/>
                  </a:cubicBezTo>
                  <a:cubicBezTo>
                    <a:pt x="768" y="5462"/>
                    <a:pt x="1109" y="5588"/>
                    <a:pt x="1451" y="5588"/>
                  </a:cubicBezTo>
                  <a:cubicBezTo>
                    <a:pt x="1792" y="5588"/>
                    <a:pt x="2134" y="5462"/>
                    <a:pt x="2397" y="5210"/>
                  </a:cubicBezTo>
                  <a:lnTo>
                    <a:pt x="5340" y="2266"/>
                  </a:lnTo>
                  <a:cubicBezTo>
                    <a:pt x="5845" y="1762"/>
                    <a:pt x="5845" y="921"/>
                    <a:pt x="5340" y="395"/>
                  </a:cubicBezTo>
                  <a:cubicBezTo>
                    <a:pt x="5078" y="132"/>
                    <a:pt x="4736" y="1"/>
                    <a:pt x="4394" y="1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6" name="CustomShape 86"/>
            <p:cNvSpPr/>
            <p:nvPr/>
          </p:nvSpPr>
          <p:spPr>
            <a:xfrm>
              <a:off x="8054280" y="2128680"/>
              <a:ext cx="87480" cy="83160"/>
            </a:xfrm>
            <a:custGeom>
              <a:avLst/>
              <a:gdLst/>
              <a:ahLst/>
              <a:rect l="l" t="t" r="r" b="b"/>
              <a:pathLst>
                <a:path w="5866" h="5588">
                  <a:moveTo>
                    <a:pt x="1453" y="1"/>
                  </a:moveTo>
                  <a:cubicBezTo>
                    <a:pt x="1114" y="1"/>
                    <a:pt x="778" y="132"/>
                    <a:pt x="526" y="395"/>
                  </a:cubicBezTo>
                  <a:cubicBezTo>
                    <a:pt x="0" y="921"/>
                    <a:pt x="0" y="1762"/>
                    <a:pt x="526" y="2266"/>
                  </a:cubicBezTo>
                  <a:lnTo>
                    <a:pt x="3469" y="5210"/>
                  </a:lnTo>
                  <a:cubicBezTo>
                    <a:pt x="3732" y="5462"/>
                    <a:pt x="4074" y="5588"/>
                    <a:pt x="4413" y="5588"/>
                  </a:cubicBezTo>
                  <a:cubicBezTo>
                    <a:pt x="4752" y="5588"/>
                    <a:pt x="5088" y="5462"/>
                    <a:pt x="5340" y="5210"/>
                  </a:cubicBezTo>
                  <a:cubicBezTo>
                    <a:pt x="5866" y="4684"/>
                    <a:pt x="5866" y="3843"/>
                    <a:pt x="5340" y="3338"/>
                  </a:cubicBezTo>
                  <a:lnTo>
                    <a:pt x="2397" y="395"/>
                  </a:lnTo>
                  <a:cubicBezTo>
                    <a:pt x="2134" y="132"/>
                    <a:pt x="1792" y="1"/>
                    <a:pt x="1453" y="1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" name="CustomShape 87"/>
            <p:cNvSpPr/>
            <p:nvPr/>
          </p:nvSpPr>
          <p:spPr>
            <a:xfrm>
              <a:off x="7905960" y="1950120"/>
              <a:ext cx="241920" cy="241920"/>
            </a:xfrm>
            <a:custGeom>
              <a:avLst/>
              <a:gdLst/>
              <a:ahLst/>
              <a:rect l="l" t="t" r="r" b="b"/>
              <a:pathLst>
                <a:path w="16190" h="16190">
                  <a:moveTo>
                    <a:pt x="8095" y="1"/>
                  </a:moveTo>
                  <a:cubicBezTo>
                    <a:pt x="3638" y="1"/>
                    <a:pt x="1" y="3617"/>
                    <a:pt x="1" y="8095"/>
                  </a:cubicBezTo>
                  <a:cubicBezTo>
                    <a:pt x="1" y="12573"/>
                    <a:pt x="3638" y="16189"/>
                    <a:pt x="8095" y="16189"/>
                  </a:cubicBezTo>
                  <a:cubicBezTo>
                    <a:pt x="12573" y="16189"/>
                    <a:pt x="16189" y="12573"/>
                    <a:pt x="16189" y="8095"/>
                  </a:cubicBezTo>
                  <a:cubicBezTo>
                    <a:pt x="16189" y="3617"/>
                    <a:pt x="12573" y="1"/>
                    <a:pt x="8095" y="1"/>
                  </a:cubicBezTo>
                  <a:close/>
                </a:path>
              </a:pathLst>
            </a:custGeom>
            <a:solidFill>
              <a:srgbClr val="8498a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CustomShape 88"/>
            <p:cNvSpPr/>
            <p:nvPr/>
          </p:nvSpPr>
          <p:spPr>
            <a:xfrm>
              <a:off x="7927200" y="1973520"/>
              <a:ext cx="208440" cy="195840"/>
            </a:xfrm>
            <a:custGeom>
              <a:avLst/>
              <a:gdLst/>
              <a:ahLst/>
              <a:rect l="l" t="t" r="r" b="b"/>
              <a:pathLst>
                <a:path w="13945" h="13113">
                  <a:moveTo>
                    <a:pt x="6722" y="1"/>
                  </a:moveTo>
                  <a:cubicBezTo>
                    <a:pt x="3431" y="1"/>
                    <a:pt x="257" y="2483"/>
                    <a:pt x="131" y="6338"/>
                  </a:cubicBezTo>
                  <a:cubicBezTo>
                    <a:pt x="1" y="10371"/>
                    <a:pt x="3274" y="13112"/>
                    <a:pt x="6717" y="13112"/>
                  </a:cubicBezTo>
                  <a:cubicBezTo>
                    <a:pt x="8264" y="13112"/>
                    <a:pt x="9846" y="12559"/>
                    <a:pt x="11169" y="11321"/>
                  </a:cubicBezTo>
                  <a:cubicBezTo>
                    <a:pt x="13818" y="8861"/>
                    <a:pt x="13944" y="4698"/>
                    <a:pt x="11464" y="2091"/>
                  </a:cubicBezTo>
                  <a:cubicBezTo>
                    <a:pt x="10113" y="648"/>
                    <a:pt x="8402" y="1"/>
                    <a:pt x="6722" y="1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CustomShape 89"/>
            <p:cNvSpPr/>
            <p:nvPr/>
          </p:nvSpPr>
          <p:spPr>
            <a:xfrm>
              <a:off x="7965360" y="1974960"/>
              <a:ext cx="187200" cy="192600"/>
            </a:xfrm>
            <a:custGeom>
              <a:avLst/>
              <a:gdLst/>
              <a:ahLst/>
              <a:rect l="l" t="t" r="r" b="b"/>
              <a:pathLst>
                <a:path w="12531" h="12889">
                  <a:moveTo>
                    <a:pt x="5361" y="1"/>
                  </a:moveTo>
                  <a:cubicBezTo>
                    <a:pt x="2250" y="589"/>
                    <a:pt x="0" y="3301"/>
                    <a:pt x="0" y="6455"/>
                  </a:cubicBezTo>
                  <a:cubicBezTo>
                    <a:pt x="0" y="9609"/>
                    <a:pt x="2250" y="12300"/>
                    <a:pt x="5361" y="12889"/>
                  </a:cubicBezTo>
                  <a:cubicBezTo>
                    <a:pt x="6581" y="12657"/>
                    <a:pt x="7695" y="12090"/>
                    <a:pt x="8620" y="11228"/>
                  </a:cubicBezTo>
                  <a:cubicBezTo>
                    <a:pt x="12531" y="7569"/>
                    <a:pt x="10618" y="1010"/>
                    <a:pt x="5361" y="1"/>
                  </a:cubicBez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CustomShape 90"/>
            <p:cNvSpPr/>
            <p:nvPr/>
          </p:nvSpPr>
          <p:spPr>
            <a:xfrm>
              <a:off x="8012880" y="1998000"/>
              <a:ext cx="25920" cy="93960"/>
            </a:xfrm>
            <a:custGeom>
              <a:avLst/>
              <a:gdLst/>
              <a:ahLst/>
              <a:rect l="l" t="t" r="r" b="b"/>
              <a:pathLst>
                <a:path w="1767" h="6308">
                  <a:moveTo>
                    <a:pt x="884" y="0"/>
                  </a:moveTo>
                  <a:cubicBezTo>
                    <a:pt x="379" y="0"/>
                    <a:pt x="1" y="400"/>
                    <a:pt x="1" y="883"/>
                  </a:cubicBezTo>
                  <a:lnTo>
                    <a:pt x="1" y="5425"/>
                  </a:lnTo>
                  <a:cubicBezTo>
                    <a:pt x="1" y="5908"/>
                    <a:pt x="379" y="6308"/>
                    <a:pt x="884" y="6308"/>
                  </a:cubicBezTo>
                  <a:cubicBezTo>
                    <a:pt x="1367" y="6308"/>
                    <a:pt x="1746" y="5908"/>
                    <a:pt x="1767" y="5425"/>
                  </a:cubicBezTo>
                  <a:lnTo>
                    <a:pt x="1767" y="883"/>
                  </a:lnTo>
                  <a:cubicBezTo>
                    <a:pt x="1746" y="400"/>
                    <a:pt x="1367" y="21"/>
                    <a:pt x="884" y="0"/>
                  </a:cubicBezTo>
                  <a:close/>
                </a:path>
              </a:pathLst>
            </a:custGeom>
            <a:solidFill>
              <a:srgbClr val="8498a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CustomShape 91"/>
            <p:cNvSpPr/>
            <p:nvPr/>
          </p:nvSpPr>
          <p:spPr>
            <a:xfrm>
              <a:off x="8011800" y="2066400"/>
              <a:ext cx="64800" cy="62280"/>
            </a:xfrm>
            <a:custGeom>
              <a:avLst/>
              <a:gdLst/>
              <a:ahLst/>
              <a:rect l="l" t="t" r="r" b="b"/>
              <a:pathLst>
                <a:path w="4353" h="4185">
                  <a:moveTo>
                    <a:pt x="957" y="1"/>
                  </a:moveTo>
                  <a:cubicBezTo>
                    <a:pt x="731" y="1"/>
                    <a:pt x="505" y="85"/>
                    <a:pt x="337" y="253"/>
                  </a:cubicBezTo>
                  <a:cubicBezTo>
                    <a:pt x="1" y="589"/>
                    <a:pt x="1" y="1157"/>
                    <a:pt x="337" y="1493"/>
                  </a:cubicBezTo>
                  <a:lnTo>
                    <a:pt x="2776" y="3932"/>
                  </a:lnTo>
                  <a:cubicBezTo>
                    <a:pt x="2944" y="4100"/>
                    <a:pt x="3170" y="4185"/>
                    <a:pt x="3396" y="4185"/>
                  </a:cubicBezTo>
                  <a:cubicBezTo>
                    <a:pt x="3622" y="4185"/>
                    <a:pt x="3848" y="4100"/>
                    <a:pt x="4016" y="3932"/>
                  </a:cubicBezTo>
                  <a:cubicBezTo>
                    <a:pt x="4353" y="3596"/>
                    <a:pt x="4353" y="3028"/>
                    <a:pt x="4016" y="2692"/>
                  </a:cubicBezTo>
                  <a:lnTo>
                    <a:pt x="1578" y="253"/>
                  </a:lnTo>
                  <a:cubicBezTo>
                    <a:pt x="1409" y="85"/>
                    <a:pt x="1183" y="1"/>
                    <a:pt x="957" y="1"/>
                  </a:cubicBez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CustomShape 92"/>
            <p:cNvSpPr/>
            <p:nvPr/>
          </p:nvSpPr>
          <p:spPr>
            <a:xfrm>
              <a:off x="7856640" y="1904400"/>
              <a:ext cx="95040" cy="89280"/>
            </a:xfrm>
            <a:custGeom>
              <a:avLst/>
              <a:gdLst/>
              <a:ahLst/>
              <a:rect l="l" t="t" r="r" b="b"/>
              <a:pathLst>
                <a:path w="6372" h="5988">
                  <a:moveTo>
                    <a:pt x="3365" y="0"/>
                  </a:moveTo>
                  <a:cubicBezTo>
                    <a:pt x="2582" y="0"/>
                    <a:pt x="1798" y="300"/>
                    <a:pt x="1199" y="899"/>
                  </a:cubicBezTo>
                  <a:lnTo>
                    <a:pt x="1094" y="983"/>
                  </a:lnTo>
                  <a:cubicBezTo>
                    <a:pt x="1" y="2203"/>
                    <a:pt x="43" y="4074"/>
                    <a:pt x="1199" y="5230"/>
                  </a:cubicBezTo>
                  <a:lnTo>
                    <a:pt x="1494" y="5546"/>
                  </a:lnTo>
                  <a:cubicBezTo>
                    <a:pt x="1798" y="5840"/>
                    <a:pt x="2193" y="5987"/>
                    <a:pt x="2587" y="5987"/>
                  </a:cubicBezTo>
                  <a:cubicBezTo>
                    <a:pt x="2981" y="5987"/>
                    <a:pt x="3375" y="5840"/>
                    <a:pt x="3680" y="5546"/>
                  </a:cubicBezTo>
                  <a:lnTo>
                    <a:pt x="5825" y="3380"/>
                  </a:lnTo>
                  <a:cubicBezTo>
                    <a:pt x="6224" y="3002"/>
                    <a:pt x="6371" y="2434"/>
                    <a:pt x="6224" y="1908"/>
                  </a:cubicBezTo>
                  <a:cubicBezTo>
                    <a:pt x="6161" y="1635"/>
                    <a:pt x="6035" y="1404"/>
                    <a:pt x="5825" y="1215"/>
                  </a:cubicBezTo>
                  <a:lnTo>
                    <a:pt x="5530" y="899"/>
                  </a:lnTo>
                  <a:cubicBezTo>
                    <a:pt x="4931" y="300"/>
                    <a:pt x="4148" y="0"/>
                    <a:pt x="3365" y="0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CustomShape 93"/>
            <p:cNvSpPr/>
            <p:nvPr/>
          </p:nvSpPr>
          <p:spPr>
            <a:xfrm>
              <a:off x="7872480" y="1904400"/>
              <a:ext cx="77040" cy="61200"/>
            </a:xfrm>
            <a:custGeom>
              <a:avLst/>
              <a:gdLst/>
              <a:ahLst/>
              <a:rect l="l" t="t" r="r" b="b"/>
              <a:pathLst>
                <a:path w="5173" h="4111">
                  <a:moveTo>
                    <a:pt x="2313" y="0"/>
                  </a:moveTo>
                  <a:cubicBezTo>
                    <a:pt x="1530" y="0"/>
                    <a:pt x="746" y="300"/>
                    <a:pt x="147" y="899"/>
                  </a:cubicBezTo>
                  <a:lnTo>
                    <a:pt x="42" y="983"/>
                  </a:lnTo>
                  <a:cubicBezTo>
                    <a:pt x="0" y="1866"/>
                    <a:pt x="315" y="2728"/>
                    <a:pt x="946" y="3359"/>
                  </a:cubicBezTo>
                  <a:lnTo>
                    <a:pt x="1241" y="3653"/>
                  </a:lnTo>
                  <a:cubicBezTo>
                    <a:pt x="1545" y="3958"/>
                    <a:pt x="1940" y="4111"/>
                    <a:pt x="2334" y="4111"/>
                  </a:cubicBezTo>
                  <a:cubicBezTo>
                    <a:pt x="2728" y="4111"/>
                    <a:pt x="3122" y="3958"/>
                    <a:pt x="3427" y="3653"/>
                  </a:cubicBezTo>
                  <a:lnTo>
                    <a:pt x="5172" y="1908"/>
                  </a:lnTo>
                  <a:cubicBezTo>
                    <a:pt x="5109" y="1635"/>
                    <a:pt x="4983" y="1404"/>
                    <a:pt x="4773" y="1194"/>
                  </a:cubicBezTo>
                  <a:lnTo>
                    <a:pt x="4478" y="899"/>
                  </a:lnTo>
                  <a:cubicBezTo>
                    <a:pt x="3879" y="300"/>
                    <a:pt x="3096" y="0"/>
                    <a:pt x="2313" y="0"/>
                  </a:cubicBez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CustomShape 94"/>
            <p:cNvSpPr/>
            <p:nvPr/>
          </p:nvSpPr>
          <p:spPr>
            <a:xfrm>
              <a:off x="8101440" y="1904400"/>
              <a:ext cx="95760" cy="89280"/>
            </a:xfrm>
            <a:custGeom>
              <a:avLst/>
              <a:gdLst/>
              <a:ahLst/>
              <a:rect l="l" t="t" r="r" b="b"/>
              <a:pathLst>
                <a:path w="6414" h="5981">
                  <a:moveTo>
                    <a:pt x="3077" y="1"/>
                  </a:moveTo>
                  <a:cubicBezTo>
                    <a:pt x="2281" y="1"/>
                    <a:pt x="1496" y="306"/>
                    <a:pt x="905" y="909"/>
                  </a:cubicBezTo>
                  <a:lnTo>
                    <a:pt x="610" y="1204"/>
                  </a:lnTo>
                  <a:cubicBezTo>
                    <a:pt x="1" y="1792"/>
                    <a:pt x="1" y="2780"/>
                    <a:pt x="610" y="3369"/>
                  </a:cubicBezTo>
                  <a:lnTo>
                    <a:pt x="2755" y="5535"/>
                  </a:lnTo>
                  <a:cubicBezTo>
                    <a:pt x="3041" y="5821"/>
                    <a:pt x="3434" y="5980"/>
                    <a:pt x="3835" y="5980"/>
                  </a:cubicBezTo>
                  <a:cubicBezTo>
                    <a:pt x="4023" y="5980"/>
                    <a:pt x="4213" y="5945"/>
                    <a:pt x="4395" y="5871"/>
                  </a:cubicBezTo>
                  <a:cubicBezTo>
                    <a:pt x="4605" y="5787"/>
                    <a:pt x="4773" y="5682"/>
                    <a:pt x="4920" y="5535"/>
                  </a:cubicBezTo>
                  <a:lnTo>
                    <a:pt x="5236" y="5219"/>
                  </a:lnTo>
                  <a:cubicBezTo>
                    <a:pt x="6413" y="4021"/>
                    <a:pt x="6413" y="2087"/>
                    <a:pt x="5236" y="909"/>
                  </a:cubicBezTo>
                  <a:cubicBezTo>
                    <a:pt x="5089" y="762"/>
                    <a:pt x="4941" y="636"/>
                    <a:pt x="4794" y="510"/>
                  </a:cubicBezTo>
                  <a:cubicBezTo>
                    <a:pt x="4266" y="169"/>
                    <a:pt x="3668" y="1"/>
                    <a:pt x="3077" y="1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CustomShape 95"/>
            <p:cNvSpPr/>
            <p:nvPr/>
          </p:nvSpPr>
          <p:spPr>
            <a:xfrm>
              <a:off x="8128800" y="1912320"/>
              <a:ext cx="68400" cy="79920"/>
            </a:xfrm>
            <a:custGeom>
              <a:avLst/>
              <a:gdLst/>
              <a:ahLst/>
              <a:rect l="l" t="t" r="r" b="b"/>
              <a:pathLst>
                <a:path w="4585" h="5362">
                  <a:moveTo>
                    <a:pt x="2965" y="1"/>
                  </a:moveTo>
                  <a:cubicBezTo>
                    <a:pt x="2187" y="22"/>
                    <a:pt x="1452" y="337"/>
                    <a:pt x="905" y="905"/>
                  </a:cubicBezTo>
                  <a:lnTo>
                    <a:pt x="590" y="1199"/>
                  </a:lnTo>
                  <a:cubicBezTo>
                    <a:pt x="1" y="1809"/>
                    <a:pt x="1" y="2776"/>
                    <a:pt x="590" y="3386"/>
                  </a:cubicBezTo>
                  <a:lnTo>
                    <a:pt x="2566" y="5362"/>
                  </a:lnTo>
                  <a:cubicBezTo>
                    <a:pt x="2776" y="5278"/>
                    <a:pt x="2944" y="5173"/>
                    <a:pt x="3091" y="5026"/>
                  </a:cubicBezTo>
                  <a:lnTo>
                    <a:pt x="3407" y="4710"/>
                  </a:lnTo>
                  <a:cubicBezTo>
                    <a:pt x="4584" y="3512"/>
                    <a:pt x="4584" y="1578"/>
                    <a:pt x="3407" y="400"/>
                  </a:cubicBezTo>
                  <a:cubicBezTo>
                    <a:pt x="3260" y="253"/>
                    <a:pt x="3112" y="127"/>
                    <a:pt x="2965" y="1"/>
                  </a:cubicBez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extShape 1"/>
          <p:cNvSpPr txBox="1"/>
          <p:nvPr/>
        </p:nvSpPr>
        <p:spPr>
          <a:xfrm>
            <a:off x="713160" y="201240"/>
            <a:ext cx="7717320" cy="755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3000" spc="-1" strike="noStrike">
                <a:solidFill>
                  <a:srgbClr val="5c65cf"/>
                </a:solidFill>
                <a:latin typeface="Advent Pro"/>
                <a:ea typeface="Advent Pro"/>
              </a:rPr>
              <a:t>Modelagem de Dados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7" name="Imagem 6" descr=""/>
          <p:cNvPicPr/>
          <p:nvPr/>
        </p:nvPicPr>
        <p:blipFill>
          <a:blip r:embed="rId1"/>
          <a:stretch/>
        </p:blipFill>
        <p:spPr>
          <a:xfrm>
            <a:off x="1623240" y="1104840"/>
            <a:ext cx="5896800" cy="3936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extShape 1"/>
          <p:cNvSpPr txBox="1"/>
          <p:nvPr/>
        </p:nvSpPr>
        <p:spPr>
          <a:xfrm>
            <a:off x="713160" y="201240"/>
            <a:ext cx="7717320" cy="755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3000" spc="-1" strike="noStrike">
                <a:solidFill>
                  <a:srgbClr val="5c65cf"/>
                </a:solidFill>
                <a:latin typeface="Advent Pro"/>
                <a:ea typeface="Advent Pro"/>
              </a:rPr>
              <a:t>Modelagem de Dados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537120" y="1108800"/>
            <a:ext cx="8176320" cy="41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1" lang="pt-BR" sz="1400" spc="-1" strike="noStrike">
                <a:solidFill>
                  <a:srgbClr val="000000"/>
                </a:solidFill>
                <a:latin typeface="Advent Pro"/>
                <a:ea typeface="Calibri"/>
              </a:rPr>
              <a:t>ENDEREÇO: </a:t>
            </a:r>
            <a:r>
              <a:rPr b="0" lang="pt-BR" sz="1400" spc="-1" strike="noStrike">
                <a:solidFill>
                  <a:srgbClr val="000000"/>
                </a:solidFill>
                <a:latin typeface="Advent Pro"/>
                <a:ea typeface="Arial"/>
              </a:rPr>
              <a:t>Conectado</a:t>
            </a:r>
            <a:r>
              <a:rPr b="0" lang="pt-BR" sz="1400" spc="-1" strike="noStrike">
                <a:solidFill>
                  <a:srgbClr val="000000"/>
                </a:solidFill>
                <a:latin typeface="Advent Pro"/>
                <a:ea typeface="Calibri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dvent Pro"/>
                <a:ea typeface="Arial"/>
              </a:rPr>
              <a:t>a outras tabelas que podem tem multiplicidade, mas um endereço pode ter apenas uma casa.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1" lang="pt-BR" sz="1400" spc="-1" strike="noStrike">
                <a:solidFill>
                  <a:srgbClr val="000000"/>
                </a:solidFill>
                <a:latin typeface="Advent Pro"/>
                <a:ea typeface="Calibri"/>
              </a:rPr>
              <a:t>CASA: </a:t>
            </a:r>
            <a:r>
              <a:rPr b="0" lang="pt-BR" sz="1400" spc="-1" strike="noStrike">
                <a:solidFill>
                  <a:srgbClr val="000000"/>
                </a:solidFill>
                <a:latin typeface="Advent Pro"/>
                <a:ea typeface="Calibri"/>
              </a:rPr>
              <a:t>Apenas um endereço, apelido e código automaticamente gerado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1" lang="pt-BR" sz="1400" spc="-1" strike="noStrike">
                <a:solidFill>
                  <a:srgbClr val="000000"/>
                </a:solidFill>
                <a:latin typeface="Advent Pro"/>
                <a:ea typeface="Calibri"/>
              </a:rPr>
              <a:t>GATILHO: </a:t>
            </a:r>
            <a:r>
              <a:rPr b="0" lang="pt-BR" sz="1400" spc="-1" strike="noStrike">
                <a:solidFill>
                  <a:srgbClr val="000000"/>
                </a:solidFill>
                <a:latin typeface="Advent Pro"/>
                <a:ea typeface="Calibri"/>
              </a:rPr>
              <a:t>Contém data e hora e período (trabalha juntamente com a data ex: disparo diário, anual, mensal ou único, usando horário especificado pelo usuário)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1" lang="pt-BR" sz="1400" spc="-1" strike="noStrike">
                <a:solidFill>
                  <a:srgbClr val="000000"/>
                </a:solidFill>
                <a:latin typeface="Advent Pro"/>
                <a:ea typeface="Calibri"/>
              </a:rPr>
              <a:t>DISPOSITIVO: </a:t>
            </a:r>
            <a:r>
              <a:rPr b="0" lang="pt-BR" sz="1400" spc="-1" strike="noStrike">
                <a:solidFill>
                  <a:srgbClr val="000000"/>
                </a:solidFill>
                <a:latin typeface="Advent Pro"/>
                <a:ea typeface="Calibri"/>
              </a:rPr>
              <a:t>Irá conter as cinco funções básicas pré-cadastradas (lâmpada, portão, banheira, ar-condicionado e câmeras de segurança), contendo o códigos automaticamente gerado, nome, descrição e ativa (caso o objeto esteja com uma ação ativa não é possível disparar mais uma simultaneamente).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1" lang="pt-BR" sz="1400" spc="-1" strike="noStrike">
                <a:solidFill>
                  <a:srgbClr val="000000"/>
                </a:solidFill>
                <a:latin typeface="Advent Pro"/>
                <a:ea typeface="Calibri"/>
              </a:rPr>
              <a:t>INTEGRAÇÕES: </a:t>
            </a:r>
            <a:r>
              <a:rPr b="0" lang="pt-BR" sz="1400" spc="-1" strike="noStrike">
                <a:solidFill>
                  <a:srgbClr val="000000"/>
                </a:solidFill>
                <a:latin typeface="Advent Pro"/>
                <a:ea typeface="Calibri"/>
              </a:rPr>
              <a:t>Área livre para integrar mais ativos da casa, podendo cadastrar APIs para exibir na tela do carro para serem ativadas e desativadas pela interface. Uma única integração pode ter vários dispositivos.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1" lang="pt-BR" sz="1400" spc="-1" strike="noStrike">
                <a:solidFill>
                  <a:srgbClr val="000000"/>
                </a:solidFill>
                <a:latin typeface="Advent Pro"/>
                <a:ea typeface="Calibri"/>
              </a:rPr>
              <a:t>ASSET: </a:t>
            </a:r>
            <a:r>
              <a:rPr b="0" lang="pt-BR" sz="1400" spc="-1" strike="noStrike">
                <a:solidFill>
                  <a:srgbClr val="000000"/>
                </a:solidFill>
                <a:latin typeface="Advent Pro"/>
                <a:ea typeface="Calibri"/>
              </a:rPr>
              <a:t>Área que pode consumir as integrações, aqui onde podemos adicionar várias lâmpadas da casa, por exemplo, usando a mesma API.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aea"/>
      </a:dk2>
      <a:lt2>
        <a:srgbClr val="fce5cd"/>
      </a:lt2>
      <a:accent1>
        <a:srgbClr val="a8c987"/>
      </a:accent1>
      <a:accent2>
        <a:srgbClr val="d96fa0"/>
      </a:accent2>
      <a:accent3>
        <a:srgbClr val="66b9cc"/>
      </a:accent3>
      <a:accent4>
        <a:srgbClr val="f5dc6e"/>
      </a:accent4>
      <a:accent5>
        <a:srgbClr val="f3c347"/>
      </a:accent5>
      <a:accent6>
        <a:srgbClr val="5c65c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aea"/>
      </a:dk2>
      <a:lt2>
        <a:srgbClr val="fce5cd"/>
      </a:lt2>
      <a:accent1>
        <a:srgbClr val="a8c987"/>
      </a:accent1>
      <a:accent2>
        <a:srgbClr val="d96fa0"/>
      </a:accent2>
      <a:accent3>
        <a:srgbClr val="66b9cc"/>
      </a:accent3>
      <a:accent4>
        <a:srgbClr val="f5dc6e"/>
      </a:accent4>
      <a:accent5>
        <a:srgbClr val="f3c347"/>
      </a:accent5>
      <a:accent6>
        <a:srgbClr val="5c65c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aea"/>
      </a:dk2>
      <a:lt2>
        <a:srgbClr val="fce5cd"/>
      </a:lt2>
      <a:accent1>
        <a:srgbClr val="a8c987"/>
      </a:accent1>
      <a:accent2>
        <a:srgbClr val="d96fa0"/>
      </a:accent2>
      <a:accent3>
        <a:srgbClr val="66b9cc"/>
      </a:accent3>
      <a:accent4>
        <a:srgbClr val="f5dc6e"/>
      </a:accent4>
      <a:accent5>
        <a:srgbClr val="f3c347"/>
      </a:accent5>
      <a:accent6>
        <a:srgbClr val="5c65c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aea"/>
      </a:dk2>
      <a:lt2>
        <a:srgbClr val="fce5cd"/>
      </a:lt2>
      <a:accent1>
        <a:srgbClr val="a8c987"/>
      </a:accent1>
      <a:accent2>
        <a:srgbClr val="d96fa0"/>
      </a:accent2>
      <a:accent3>
        <a:srgbClr val="66b9cc"/>
      </a:accent3>
      <a:accent4>
        <a:srgbClr val="f5dc6e"/>
      </a:accent4>
      <a:accent5>
        <a:srgbClr val="f3c347"/>
      </a:accent5>
      <a:accent6>
        <a:srgbClr val="5c65c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aea"/>
      </a:dk2>
      <a:lt2>
        <a:srgbClr val="fce5cd"/>
      </a:lt2>
      <a:accent1>
        <a:srgbClr val="a8c987"/>
      </a:accent1>
      <a:accent2>
        <a:srgbClr val="d96fa0"/>
      </a:accent2>
      <a:accent3>
        <a:srgbClr val="66b9cc"/>
      </a:accent3>
      <a:accent4>
        <a:srgbClr val="f5dc6e"/>
      </a:accent4>
      <a:accent5>
        <a:srgbClr val="f3c347"/>
      </a:accent5>
      <a:accent6>
        <a:srgbClr val="5c65c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aea"/>
      </a:dk2>
      <a:lt2>
        <a:srgbClr val="fce5cd"/>
      </a:lt2>
      <a:accent1>
        <a:srgbClr val="a8c987"/>
      </a:accent1>
      <a:accent2>
        <a:srgbClr val="d96fa0"/>
      </a:accent2>
      <a:accent3>
        <a:srgbClr val="66b9cc"/>
      </a:accent3>
      <a:accent4>
        <a:srgbClr val="f5dc6e"/>
      </a:accent4>
      <a:accent5>
        <a:srgbClr val="f3c347"/>
      </a:accent5>
      <a:accent6>
        <a:srgbClr val="5c65c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Application>LibreOffice/6.4.7.2$Linux_X86_64 LibreOffice_project/40$Build-2</Application>
  <Words>399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Pedroso</dc:creator>
  <dc:description/>
  <dc:language>pt-BR</dc:language>
  <cp:lastModifiedBy/>
  <dcterms:modified xsi:type="dcterms:W3CDTF">2022-10-06T13:51:18Z</dcterms:modified>
  <cp:revision>6</cp:revision>
  <dc:subject/>
  <dc:title>FOOD DELIVERY APP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Apresentação na tela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