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2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0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46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42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5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67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7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2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D06BC-907B-4321-B401-1EC481FEB864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4566DC-16C0-4AFF-AE6A-FE8AE15FC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0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600" y="360288"/>
            <a:ext cx="9440034" cy="1828801"/>
          </a:xfrm>
        </p:spPr>
        <p:txBody>
          <a:bodyPr/>
          <a:lstStyle/>
          <a:p>
            <a:r>
              <a:rPr lang="pt-BR" dirty="0" err="1" smtClean="0"/>
              <a:t>Climatice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4070" y="3754419"/>
            <a:ext cx="3255095" cy="23236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Bruno de Sousa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Lack</a:t>
            </a:r>
            <a:endParaRPr lang="pt-BR" dirty="0" smtClean="0"/>
          </a:p>
          <a:p>
            <a:r>
              <a:rPr lang="pt-BR" dirty="0" smtClean="0"/>
              <a:t>Gabriel </a:t>
            </a:r>
            <a:r>
              <a:rPr lang="pt-BR" dirty="0" err="1" smtClean="0"/>
              <a:t>Hiro</a:t>
            </a:r>
            <a:endParaRPr lang="pt-BR" dirty="0" smtClean="0"/>
          </a:p>
          <a:p>
            <a:r>
              <a:rPr lang="pt-BR" dirty="0" smtClean="0"/>
              <a:t>Gabriel </a:t>
            </a:r>
            <a:r>
              <a:rPr lang="pt-BR" dirty="0" err="1" smtClean="0"/>
              <a:t>Banin</a:t>
            </a:r>
            <a:endParaRPr lang="pt-BR" dirty="0" smtClean="0"/>
          </a:p>
          <a:p>
            <a:r>
              <a:rPr lang="pt-BR" dirty="0" smtClean="0"/>
              <a:t>Isaque de Paulo</a:t>
            </a:r>
          </a:p>
          <a:p>
            <a:r>
              <a:rPr lang="pt-BR" dirty="0" smtClean="0"/>
              <a:t>Kelvin Natal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0135" y="-607899"/>
            <a:ext cx="9440034" cy="1828801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30135" y="4324572"/>
            <a:ext cx="9440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1" dirty="0"/>
              <a:t>13.3 </a:t>
            </a:r>
            <a:r>
              <a:rPr lang="pt-BR" sz="2400" dirty="0"/>
              <a:t>Melhorar a educação, aumentar a conscientização e a capacidade humana e institucional sobre mitigação, adaptação, redução de impacto e alerta precoce da mudança do clima</a:t>
            </a:r>
          </a:p>
          <a:p>
            <a:pPr algn="just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ODS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4" y="1729128"/>
            <a:ext cx="11038396" cy="20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734" y="82475"/>
            <a:ext cx="10353762" cy="970450"/>
          </a:xfrm>
        </p:spPr>
        <p:txBody>
          <a:bodyPr>
            <a:noAutofit/>
          </a:bodyPr>
          <a:lstStyle/>
          <a:p>
            <a:r>
              <a:rPr lang="pt-BR" sz="5400" dirty="0" smtClean="0"/>
              <a:t>O que é?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" y="1811338"/>
            <a:ext cx="5189488" cy="4040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1811339"/>
            <a:ext cx="5213872" cy="40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</TotalTime>
  <Words>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Calisto MT</vt:lpstr>
      <vt:lpstr>Trebuchet MS</vt:lpstr>
      <vt:lpstr>Wingdings 2</vt:lpstr>
      <vt:lpstr>Ardósia</vt:lpstr>
      <vt:lpstr>Climatice</vt:lpstr>
      <vt:lpstr>Objetivo</vt:lpstr>
      <vt:lpstr>O que é?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Climatice</dc:title>
  <dc:creator>Laboratório1</dc:creator>
  <cp:lastModifiedBy>Laboratório1</cp:lastModifiedBy>
  <cp:revision>2</cp:revision>
  <dcterms:created xsi:type="dcterms:W3CDTF">2019-05-16T15:13:45Z</dcterms:created>
  <dcterms:modified xsi:type="dcterms:W3CDTF">2019-05-16T15:31:01Z</dcterms:modified>
</cp:coreProperties>
</file>