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40344784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40344784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2d99a31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2d99a3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2d99a312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2d99a31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3bb3b8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3bb3b8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3c4809d8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3c4809d8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0344784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4034478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0344784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40344784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40344784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40344784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034478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4034478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4034478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4034478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40344784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4034478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94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Projeto A3 - Usabilidade</a:t>
            </a:r>
            <a:endParaRPr b="1"/>
          </a:p>
        </p:txBody>
      </p:sp>
      <p:sp>
        <p:nvSpPr>
          <p:cNvPr id="135" name="Google Shape;135;p13"/>
          <p:cNvSpPr txBox="1"/>
          <p:nvPr/>
        </p:nvSpPr>
        <p:spPr>
          <a:xfrm>
            <a:off x="4651075" y="3709400"/>
            <a:ext cx="41121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DAVI LOPES DA SILVA RA: 125111351268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FELIPE HAYASHI GARCIA RA: 125111370299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ANDRÉ LUIZ VARJÃO DELGADO RA: 125111358696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GUSTAVO GOMES DE SILLOS RA: 125111266118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Estilização - </a:t>
            </a:r>
            <a:r>
              <a:rPr b="1" lang="pt-BR"/>
              <a:t>Página do jogo</a:t>
            </a:r>
            <a:endParaRPr b="1"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064825"/>
            <a:ext cx="6387126" cy="34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600" y="363138"/>
            <a:ext cx="4395826" cy="25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050" y="363152"/>
            <a:ext cx="2664175" cy="12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599" y="3034625"/>
            <a:ext cx="2664175" cy="128254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3968701" y="3034629"/>
            <a:ext cx="6033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4726926" y="2952450"/>
            <a:ext cx="352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Gap é uma propriedade que define espaços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175" y="616550"/>
            <a:ext cx="5397225" cy="11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175" y="3039450"/>
            <a:ext cx="5119606" cy="8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200" y="1959050"/>
            <a:ext cx="3770725" cy="872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3968" y="4028200"/>
            <a:ext cx="3359952" cy="8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9850" y="4119850"/>
            <a:ext cx="3580414" cy="7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9850" y="2004875"/>
            <a:ext cx="3770719" cy="7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Introdução ao Projeto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71175" y="1567550"/>
            <a:ext cx="283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Um projeto que </a:t>
            </a:r>
            <a:r>
              <a:rPr lang="pt-BR"/>
              <a:t>contemple</a:t>
            </a:r>
            <a:r>
              <a:rPr lang="pt-BR"/>
              <a:t> as duas UC’s que estamos cursando.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projeto consiste em um jogo de Sudoku que funciona utilizando html, css e JavaScript com um </a:t>
            </a:r>
            <a:r>
              <a:rPr i="1" lang="pt-BR"/>
              <a:t>back-end</a:t>
            </a:r>
            <a:r>
              <a:rPr lang="pt-BR"/>
              <a:t> em Java.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</a:t>
            </a:r>
            <a:r>
              <a:rPr i="1" lang="pt-BR"/>
              <a:t>back-end</a:t>
            </a:r>
            <a:r>
              <a:rPr lang="pt-BR"/>
              <a:t> realiza uma conexão com o banco de dados e registra a quantidade de vitórias no jogo.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475" y="1656000"/>
            <a:ext cx="5132722" cy="273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412550" y="245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Tecnologias Utilizadas</a:t>
            </a:r>
            <a:endParaRPr b="1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275" y="1274975"/>
            <a:ext cx="18282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18135" l="0" r="0" t="22092"/>
          <a:stretch/>
        </p:blipFill>
        <p:spPr>
          <a:xfrm>
            <a:off x="3696400" y="1274974"/>
            <a:ext cx="1529288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6616" y="1274975"/>
            <a:ext cx="1371135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7275" y="2571750"/>
            <a:ext cx="2214325" cy="11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3425" y="2580350"/>
            <a:ext cx="2214325" cy="108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7270" y="3931087"/>
            <a:ext cx="1958200" cy="8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Página de Login</a:t>
            </a:r>
            <a:endParaRPr b="1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8725"/>
            <a:ext cx="6530049" cy="37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Página de Cadastro</a:t>
            </a:r>
            <a:endParaRPr b="1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126" y="1307850"/>
            <a:ext cx="6553551" cy="28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Página do jogo</a:t>
            </a:r>
            <a:endParaRPr b="1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588" y="1049425"/>
            <a:ext cx="6938716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4">
            <a:alphaModFix/>
          </a:blip>
          <a:srcRect b="0" l="12057" r="12057" t="72513"/>
          <a:stretch/>
        </p:blipFill>
        <p:spPr>
          <a:xfrm>
            <a:off x="1347600" y="4580275"/>
            <a:ext cx="6938698" cy="4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Estilização - CSS</a:t>
            </a:r>
            <a:endParaRPr b="1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400" y="1307850"/>
            <a:ext cx="5570375" cy="31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Estilização - CSS</a:t>
            </a:r>
            <a:endParaRPr b="1"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37675" l="0" r="14668" t="0"/>
          <a:stretch/>
        </p:blipFill>
        <p:spPr>
          <a:xfrm>
            <a:off x="1421825" y="1307850"/>
            <a:ext cx="3208850" cy="8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 b="7380" l="10185" r="11708" t="2610"/>
          <a:stretch/>
        </p:blipFill>
        <p:spPr>
          <a:xfrm>
            <a:off x="1421826" y="2326825"/>
            <a:ext cx="4869474" cy="21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/>
          <p:nvPr/>
        </p:nvSpPr>
        <p:spPr>
          <a:xfrm>
            <a:off x="4883250" y="1648888"/>
            <a:ext cx="780600" cy="33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5717525" y="1522125"/>
            <a:ext cx="20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página ganhou um title e um icone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6371975" y="2268188"/>
            <a:ext cx="780600" cy="33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7233250" y="2263950"/>
            <a:ext cx="171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Forms ganhou uma formatação mais moderna e minimalista para facilitar o acesso e entendimento do usuário.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Estilização - Página de cadastro</a:t>
            </a:r>
            <a:endParaRPr b="1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504" y="2346633"/>
            <a:ext cx="5146673" cy="224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500" y="1140450"/>
            <a:ext cx="3509937" cy="112876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/>
          <p:nvPr/>
        </p:nvSpPr>
        <p:spPr>
          <a:xfrm>
            <a:off x="6689600" y="2384405"/>
            <a:ext cx="684300" cy="31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7444657" y="2380400"/>
            <a:ext cx="150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Forms de cadastro ganhou uma formatação mais moderna e minimalista para facilitar o acesso e entendimento do usuário.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