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3beaec53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3beaec53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3beaec53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3beaec53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3beaec53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3beaec53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3beaec53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3beaec53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3beaec53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e3beaec53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3beaec53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3beaec53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3beaec53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e3beaec53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3beaec53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e3beaec53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3beaec53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3beaec53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3beaec53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e3beaec53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3c4809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3c4809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3beaec5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3beaec5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3c4809d8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e3c4809d8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3bb3b82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3bb3b82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3c4809d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3c4809d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3c4809d8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3c4809d8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3c4809d8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3c4809d8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3bb3b82d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3bb3b82d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3bb3b82d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3bb3b82d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3bb3b82d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3bb3b82d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VDhXpj4PtXcyFaiP5qQEGPJkbeMDw0j7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A3 - Sistemas Distribuídos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UsuarioController.java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00" y="1503900"/>
            <a:ext cx="586740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UsuarioController.java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213" y="1434075"/>
            <a:ext cx="574357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UsuarioController.java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613" y="1477700"/>
            <a:ext cx="62007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UsuarioController.java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595438"/>
            <a:ext cx="76962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UsuarioController.java</a:t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475" y="1344750"/>
            <a:ext cx="66389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Usuario.java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538" y="1046074"/>
            <a:ext cx="3984924" cy="38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Usuario.java</a:t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863" y="1307851"/>
            <a:ext cx="4672275" cy="35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UsuarioRepositorio.java</a:t>
            </a:r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1625875"/>
            <a:ext cx="67627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MongoDBconfig.java</a:t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150" y="1307850"/>
            <a:ext cx="720559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SudokuApplication.java</a:t>
            </a:r>
            <a:endParaRPr/>
          </a:p>
        </p:txBody>
      </p:sp>
      <p:pic>
        <p:nvPicPr>
          <p:cNvPr id="249" name="Google Shape;2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625" y="1242325"/>
            <a:ext cx="601074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DAVI LOPES DA SILVA RA: 125111351268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FELIPE HAYASHI GARCIA RA: 125111370299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ANDRÉ LUIZ VARJÃO DELGADO RA: 125111358696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GUSTAVO GOMES DE SILLOS RA: 125111266118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Melhorias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Adicionar um sistema de administração que permita que apenas um número seleto de </a:t>
            </a:r>
            <a:r>
              <a:rPr lang="pt-BR"/>
              <a:t>usuários</a:t>
            </a:r>
            <a:r>
              <a:rPr lang="pt-BR"/>
              <a:t> possam deletar recordes;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Realizar a gravação dos recordes de maneira automática conforme o jogador for ganhando as partidas de Sudoku;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Implementar uma maneira de retornar a lista completa de recordes.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2C3E50"/>
                </a:solidFill>
                <a:highlight>
                  <a:srgbClr val="FEF1C4"/>
                </a:highlight>
                <a:latin typeface="Arial"/>
                <a:ea typeface="Arial"/>
                <a:cs typeface="Arial"/>
                <a:sym typeface="Arial"/>
              </a:rPr>
              <a:t>Spring: Quais os Benefícios desse Framework Java? Disponível em: https://www.alura.com.br/artigos/spring-conheca-esse-framework-java#o-que-e-o-spring-framework. Acesso em: 1 jun. 2023.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2C3E50"/>
                </a:solidFill>
                <a:highlight>
                  <a:srgbClr val="FEF1C4"/>
                </a:highlight>
                <a:latin typeface="Arial"/>
                <a:ea typeface="Arial"/>
                <a:cs typeface="Arial"/>
                <a:sym typeface="Arial"/>
              </a:rPr>
              <a:t>Conhecendo melhor o Maven. Disponível em: https://www.alura.com.br/artigos/conhecendo-melhor-maven#integracao-com-linguagens-e-frameworks. Acesso em: 1 jun. 2023.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2C3E50"/>
                </a:solidFill>
                <a:highlight>
                  <a:srgbClr val="FEF1C4"/>
                </a:highlight>
                <a:latin typeface="Arial"/>
                <a:ea typeface="Arial"/>
                <a:cs typeface="Arial"/>
                <a:sym typeface="Arial"/>
              </a:rPr>
              <a:t>CORS: o que é e como resolver esses casos de erro. Disponível em: https://www.alura.com.br/artigos/como-resolver-erro-de-cross-origin-resource-sharing. Acesso em: 1 jun. 2023.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2C3E50"/>
                </a:solidFill>
                <a:highlight>
                  <a:srgbClr val="FEF1C4"/>
                </a:highlight>
                <a:latin typeface="Arial"/>
                <a:ea typeface="Arial"/>
                <a:cs typeface="Arial"/>
                <a:sym typeface="Arial"/>
              </a:rPr>
              <a:t>MongoDB: O banco baseado em documentos. Disponível em: https://www.alura.com.br/artigos/mongodb-o-banco-baseado-em-documentos.</a:t>
            </a:r>
            <a:r>
              <a:rPr lang="pt-BR" sz="1350">
                <a:solidFill>
                  <a:srgbClr val="2C3E50"/>
                </a:solidFill>
                <a:highlight>
                  <a:srgbClr val="FEF1C4"/>
                </a:highlight>
                <a:latin typeface="Arial"/>
                <a:ea typeface="Arial"/>
                <a:cs typeface="Arial"/>
                <a:sym typeface="Arial"/>
              </a:rPr>
              <a:t>Acesso em: 1 jun. 2023.</a:t>
            </a:r>
            <a:endParaRPr sz="1350">
              <a:solidFill>
                <a:srgbClr val="2C3E50"/>
              </a:solidFill>
              <a:highlight>
                <a:srgbClr val="FEF1C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Projeto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871175" y="1567550"/>
            <a:ext cx="2835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Um projeto que </a:t>
            </a:r>
            <a:r>
              <a:rPr lang="pt-BR"/>
              <a:t>contemple</a:t>
            </a:r>
            <a:r>
              <a:rPr lang="pt-BR"/>
              <a:t> as duas UC’s que estamos cursando.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projeto consiste em um jogo de Sudoku que funciona utilizando html, css e JavasScript com um </a:t>
            </a:r>
            <a:r>
              <a:rPr i="1" lang="pt-BR"/>
              <a:t>back-end</a:t>
            </a:r>
            <a:r>
              <a:rPr lang="pt-BR"/>
              <a:t> em Java.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</a:t>
            </a:r>
            <a:r>
              <a:rPr i="1" lang="pt-BR"/>
              <a:t>back-end</a:t>
            </a:r>
            <a:r>
              <a:rPr lang="pt-BR"/>
              <a:t> realiza uma conexão com o banco de dados e registra a quantidade de vitórias no jogo.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749" y="1721525"/>
            <a:ext cx="4861150" cy="260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Utilizadas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36275" y="1230775"/>
            <a:ext cx="393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Spring Boot</a:t>
            </a:r>
            <a:endParaRPr sz="18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é uma ferramenta que otimiza o trabalho das pessoas desenvolvedoras</a:t>
            </a:r>
            <a:endParaRPr sz="13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deixa a aplicação JAVA mais rápida, fácil e segura, otimizando o trabalho de desenvolvimento.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400" y="1339450"/>
            <a:ext cx="3580800" cy="23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Utilizadas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36275" y="1230775"/>
            <a:ext cx="393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MongoDB</a:t>
            </a:r>
            <a:endParaRPr sz="18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É um banco de dados baseado em documentos com a escalabilidade e flexibilidade, facilitando as consultas e indexação.</a:t>
            </a:r>
            <a:endParaRPr sz="13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Uma alternativa aos bancos relacionais tradicionais e também é uma ferramenta gratuita que está em alta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575" y="1690679"/>
            <a:ext cx="35242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Utilizadas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36275" y="1230775"/>
            <a:ext cx="393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Cors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300"/>
              <a:t>É um mecanismo usado para adicionar cabeçalhos HTTP que informam aos navegadores para permitir que uma aplicação Web seja executada em uma origem e acesse recursos de outra origem diferente. Também conhecido como </a:t>
            </a:r>
            <a:r>
              <a:rPr b="1" lang="pt-BR" sz="1300"/>
              <a:t>requisição cross-origin HTTP.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Deixa a aplicação mais segura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225" y="1307850"/>
            <a:ext cx="29112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programa em </a:t>
            </a:r>
            <a:r>
              <a:rPr lang="pt-BR"/>
              <a:t>execução</a:t>
            </a:r>
            <a:endParaRPr/>
          </a:p>
        </p:txBody>
      </p:sp>
      <p:pic>
        <p:nvPicPr>
          <p:cNvPr id="175" name="Google Shape;175;p19" title="Desktop 06-06-2023 22-30-1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6000" y="1103125"/>
            <a:ext cx="6880950" cy="36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</a:t>
            </a:r>
            <a:r>
              <a:rPr lang="pt-BR"/>
              <a:t>iretório</a:t>
            </a:r>
            <a:r>
              <a:rPr lang="pt-BR"/>
              <a:t> do Sistema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4918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>
                <a:solidFill>
                  <a:srgbClr val="FF0000"/>
                </a:solidFill>
              </a:rPr>
              <a:t>CorsConfig.java</a:t>
            </a:r>
            <a:r>
              <a:rPr lang="pt-BR" sz="1600"/>
              <a:t> = Configuração do Cors;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>
                <a:solidFill>
                  <a:srgbClr val="FF0000"/>
                </a:solidFill>
              </a:rPr>
              <a:t>UsuarioController.java</a:t>
            </a:r>
            <a:r>
              <a:rPr lang="pt-BR" sz="1600"/>
              <a:t> = Operações GET, PUT, POST, DELETE e PATCH;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>
                <a:solidFill>
                  <a:srgbClr val="FF0000"/>
                </a:solidFill>
              </a:rPr>
              <a:t>Usuario.java</a:t>
            </a:r>
            <a:r>
              <a:rPr lang="pt-BR" sz="1600"/>
              <a:t> = Classe Usuario (Get’s e Set’s);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>
                <a:solidFill>
                  <a:srgbClr val="FF0000"/>
                </a:solidFill>
              </a:rPr>
              <a:t>UsuarioRepositorio.java</a:t>
            </a:r>
            <a:r>
              <a:rPr lang="pt-BR" sz="1600"/>
              <a:t> = Realiza a conexão com o MongoDB;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>
                <a:solidFill>
                  <a:srgbClr val="FF0000"/>
                </a:solidFill>
              </a:rPr>
              <a:t>MongoDBconfig.java</a:t>
            </a:r>
            <a:r>
              <a:rPr lang="pt-BR" sz="1600"/>
              <a:t> = Configurações do MongoDB;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>
                <a:solidFill>
                  <a:srgbClr val="FF0000"/>
                </a:solidFill>
              </a:rPr>
              <a:t>SudokuApplication.java</a:t>
            </a:r>
            <a:r>
              <a:rPr lang="pt-BR" sz="1600"/>
              <a:t> = </a:t>
            </a:r>
            <a:r>
              <a:rPr lang="pt-BR" sz="1600"/>
              <a:t>Inicia a aplicação.</a:t>
            </a:r>
            <a:endParaRPr sz="16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463" y="1861100"/>
            <a:ext cx="18573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CorsConfig.java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500" y="1150950"/>
            <a:ext cx="591499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