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10E06-5EEB-0358-E9F0-4D9AC85DD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79C5C-0388-24BC-7F77-32E6D2992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5655B5-9869-0065-C8D7-5CBA3F5D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7847-CB20-4299-B289-A43EC80B3340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70FC98-F18E-2A3C-06B0-25E6F07F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E5C6E6-98D2-89FF-3CC2-8571671B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3C87-A17E-45C4-A797-B08465DEF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59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CB57C-45E4-FEDA-45DC-7D1E35AC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C14B23-E18E-60BD-5CC9-814209618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DC4DC1-DB46-C356-BF35-EA1525C3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7847-CB20-4299-B289-A43EC80B3340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3C3953-991E-426D-DF35-E8949FBA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7C364-576E-3D27-5AB5-0D3EC7D7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3C87-A17E-45C4-A797-B08465DEF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95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0B9FFA-2C0E-EFE6-ED8A-18D4655CD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868241-B89B-B141-A20C-5DF84B851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677574-AEAF-8237-8F88-2CC1BA2D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7847-CB20-4299-B289-A43EC80B3340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EE1B1-8777-0E9B-4B11-3A127272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BC877E-985E-497C-4C02-D431CB54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3C87-A17E-45C4-A797-B08465DEF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4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C918B-09A5-520D-86B4-24788C2E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6B2AF-0130-DAFD-9713-96BC237E9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6A451F-6C38-2A41-DE59-58F24CDD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7847-CB20-4299-B289-A43EC80B3340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091B3D-F4DD-4C47-B55D-C8FA4581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444F83-2B32-27F8-5815-198CBC11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3C87-A17E-45C4-A797-B08465DEF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64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60E04-5EFA-C50F-86E8-A9DE403B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E4B0A2-ABB9-3152-B6FE-5258C195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0448B-4470-5932-836D-1818CE30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7847-CB20-4299-B289-A43EC80B3340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6790FD-A7CB-34B2-5CCF-D70CEC54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1822AE-B026-7DC1-D546-A2417C27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3C87-A17E-45C4-A797-B08465DEF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02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5FB8D-F87A-B06A-A372-6D315050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F44EC6-971A-F6EF-82D3-B57E23029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ABFDBE-7694-BCA2-8901-274973EBE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3AADF7-1943-76D3-643E-92782877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7847-CB20-4299-B289-A43EC80B3340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4D92D3-94DF-F370-3BDF-7EBF1A52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A727D3-1413-F389-F912-0FC242E7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3C87-A17E-45C4-A797-B08465DEF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61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54D6E-DCFD-1658-5D4F-C666778C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A236F9-359B-7785-3E1B-2423E3FA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ACFABF-3E79-D83C-38DA-3FE7F903B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1BEB1B-9836-75F7-E600-6363BC97E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F1EAFE-1E73-5D74-8365-AE5EEE364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B175B1-60A2-F430-8292-BAD0EE15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7847-CB20-4299-B289-A43EC80B3340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8A83E6-23F4-9E99-D5C0-79A7DC33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D143C6-5BF2-F2D5-739B-A89AC7B2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3C87-A17E-45C4-A797-B08465DEF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92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4FC6A-5A4C-E0A4-55D7-7F99DA5F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A34EA4-F4C9-BD07-814C-47731FFA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7847-CB20-4299-B289-A43EC80B3340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21E30B-6C99-5A77-4E28-6632F708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28D670-6912-B300-1464-86280E5C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3C87-A17E-45C4-A797-B08465DEF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63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E5FB1F-AE4E-82E0-3A33-31E6A69E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7847-CB20-4299-B289-A43EC80B3340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403447-6025-4F4F-2F49-8CB01F6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CE944B-FD86-170A-EF10-F06656ED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3C87-A17E-45C4-A797-B08465DEF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487A0-D7C9-76F5-1BCC-908191C3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03990-2F7E-2933-5219-3B2E0D07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7B6266-3E14-2D46-CBE9-819C50736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E92FAD-B028-D864-5BC6-420128BF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7847-CB20-4299-B289-A43EC80B3340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8B2BF2-B6A2-2497-9DC1-3F59F256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1F14BA-0782-DDD8-A31B-B2AC4E1E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3C87-A17E-45C4-A797-B08465DEF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8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82400-8F31-F2DD-D59C-31972444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5C4CC3-E268-3CD4-FA65-02D610634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676578-8EE3-E857-5424-842C5A1F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996C55-7445-A2EB-D663-AE49CD1A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7847-CB20-4299-B289-A43EC80B3340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006297-B397-170B-1A56-2AA9D765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09AF28-83CF-59FF-C2D3-98FE18D1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3C87-A17E-45C4-A797-B08465DEF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5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DC1F47-14EF-18D7-5775-4368BB6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D1BE25-8136-CB52-6CC5-0D6ABEC6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02480-5E12-C541-5FB6-A92D633A2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407847-CB20-4299-B289-A43EC80B3340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D94599-59FD-E45A-DF8D-C6A655755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14B5CB-FBFE-DFFC-114F-3AA374BAE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073C87-A17E-45C4-A797-B08465DEF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51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548825A-F59B-96F1-93F5-575403B82227}"/>
              </a:ext>
            </a:extLst>
          </p:cNvPr>
          <p:cNvSpPr/>
          <p:nvPr/>
        </p:nvSpPr>
        <p:spPr>
          <a:xfrm>
            <a:off x="3524863" y="151172"/>
            <a:ext cx="6784259" cy="8554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>
                <a:solidFill>
                  <a:schemeClr val="tx1"/>
                </a:solidFill>
              </a:rPr>
              <a:t>Equipe</a:t>
            </a:r>
            <a:r>
              <a:rPr lang="pt-BR" sz="1400" b="1" dirty="0">
                <a:solidFill>
                  <a:schemeClr val="tx1"/>
                </a:solidFill>
              </a:rPr>
              <a:t>: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Nome do Projeto:</a:t>
            </a:r>
            <a:r>
              <a:rPr lang="pt-BR" sz="1400" dirty="0">
                <a:solidFill>
                  <a:schemeClr val="tx1"/>
                </a:solidFill>
              </a:rPr>
              <a:t>						1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C9B8661-218A-E546-4700-44DC37337822}"/>
              </a:ext>
            </a:extLst>
          </p:cNvPr>
          <p:cNvSpPr/>
          <p:nvPr/>
        </p:nvSpPr>
        <p:spPr>
          <a:xfrm>
            <a:off x="400664" y="125362"/>
            <a:ext cx="2902975" cy="8554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Projeto de Sistema de Monitoramento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26018C5-CA3B-019A-E57C-B40D4EAC8C1E}"/>
              </a:ext>
            </a:extLst>
          </p:cNvPr>
          <p:cNvSpPr/>
          <p:nvPr/>
        </p:nvSpPr>
        <p:spPr>
          <a:xfrm>
            <a:off x="400664" y="1224115"/>
            <a:ext cx="1961536" cy="43655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Principais Alianças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Parcerias Chaves com Empresas e Fornecedores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63B7C9F-43A1-DD80-B704-D4A2C054B3BB}"/>
              </a:ext>
            </a:extLst>
          </p:cNvPr>
          <p:cNvSpPr/>
          <p:nvPr/>
        </p:nvSpPr>
        <p:spPr>
          <a:xfrm>
            <a:off x="2625213" y="1260989"/>
            <a:ext cx="3318387" cy="216801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Principais Atividades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Quais são as atividades essenciais para que seja possível entregar a proposta de valor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7273F55-EB82-9885-43B3-2CF9509B4FE2}"/>
              </a:ext>
            </a:extLst>
          </p:cNvPr>
          <p:cNvSpPr/>
          <p:nvPr/>
        </p:nvSpPr>
        <p:spPr>
          <a:xfrm>
            <a:off x="2625214" y="3746090"/>
            <a:ext cx="3465870" cy="18435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Principais Recursos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São os recursos necessários para realizar as principais atividades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5A61AF0-D72E-7B74-DA92-87292C598C58}"/>
              </a:ext>
            </a:extLst>
          </p:cNvPr>
          <p:cNvSpPr/>
          <p:nvPr/>
        </p:nvSpPr>
        <p:spPr>
          <a:xfrm>
            <a:off x="400664" y="5737123"/>
            <a:ext cx="6516329" cy="98814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Componentes e </a:t>
            </a:r>
            <a:r>
              <a:rPr lang="pt-BR" sz="1400" b="1" dirty="0" err="1">
                <a:solidFill>
                  <a:schemeClr val="tx1"/>
                </a:solidFill>
              </a:rPr>
              <a:t>Materias</a:t>
            </a:r>
            <a:r>
              <a:rPr lang="pt-BR" sz="1400" b="1" dirty="0">
                <a:solidFill>
                  <a:schemeClr val="tx1"/>
                </a:solidFill>
              </a:rPr>
              <a:t> a serem utilizados 			</a:t>
            </a:r>
            <a:r>
              <a:rPr lang="pt-BR" sz="1400" dirty="0">
                <a:solidFill>
                  <a:schemeClr val="tx1"/>
                </a:solidFill>
              </a:rPr>
              <a:t>9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8C9A60B-089D-A461-528F-67D38603B545}"/>
              </a:ext>
            </a:extLst>
          </p:cNvPr>
          <p:cNvSpPr/>
          <p:nvPr/>
        </p:nvSpPr>
        <p:spPr>
          <a:xfrm>
            <a:off x="6325830" y="1238865"/>
            <a:ext cx="2605548" cy="21237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Proposta de valor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O que vou oferecer para o mercado, que realmente terá valor para os clientes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BF77B89-C294-1D41-0D17-9A833B2CD462}"/>
              </a:ext>
            </a:extLst>
          </p:cNvPr>
          <p:cNvSpPr/>
          <p:nvPr/>
        </p:nvSpPr>
        <p:spPr>
          <a:xfrm>
            <a:off x="6331977" y="3429000"/>
            <a:ext cx="2885766" cy="22085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Relacionamento com os clientes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Como a sua empresa se relaciona com cada cliente evitando que eles corram para concorrente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45477E7-C7E8-D54F-93D9-F598A57D4DCE}"/>
              </a:ext>
            </a:extLst>
          </p:cNvPr>
          <p:cNvSpPr/>
          <p:nvPr/>
        </p:nvSpPr>
        <p:spPr>
          <a:xfrm>
            <a:off x="9404557" y="1828800"/>
            <a:ext cx="1052049" cy="37608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Canais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Como cliente vai comprar e receber os seus produtos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11EC0AA-359C-8F66-FB02-34A4C5B299DB}"/>
              </a:ext>
            </a:extLst>
          </p:cNvPr>
          <p:cNvSpPr/>
          <p:nvPr/>
        </p:nvSpPr>
        <p:spPr>
          <a:xfrm>
            <a:off x="10658169" y="132737"/>
            <a:ext cx="1391263" cy="545690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Segmentos de Clientes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Quais os segmentos de clientes serão o foco da minha empresa?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Para quem estou criando valor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Quem são meus principais clientes?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6A5F562-6B41-019C-8F78-70431E524CED}"/>
              </a:ext>
            </a:extLst>
          </p:cNvPr>
          <p:cNvSpPr/>
          <p:nvPr/>
        </p:nvSpPr>
        <p:spPr>
          <a:xfrm>
            <a:off x="7388942" y="5869858"/>
            <a:ext cx="4173793" cy="8554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Receitas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São as formas de obter receita por meio da proposta de valor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				5 </a:t>
            </a:r>
          </a:p>
        </p:txBody>
      </p:sp>
    </p:spTree>
    <p:extLst>
      <p:ext uri="{BB962C8B-B14F-4D97-AF65-F5344CB8AC3E}">
        <p14:creationId xmlns:p14="http://schemas.microsoft.com/office/powerpoint/2010/main" val="3218509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161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Christiane Marie Schweitzer</dc:creator>
  <cp:lastModifiedBy>Christiane Marie Schweitzer</cp:lastModifiedBy>
  <cp:revision>5</cp:revision>
  <dcterms:created xsi:type="dcterms:W3CDTF">2024-09-10T21:01:41Z</dcterms:created>
  <dcterms:modified xsi:type="dcterms:W3CDTF">2024-10-16T13:31:23Z</dcterms:modified>
</cp:coreProperties>
</file>