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28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9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96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01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80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93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74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5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31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8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3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0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4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00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6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9A7B8-3F1D-4E13-8946-EA607EC73525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B39FFB-00EF-4242-A7B2-58D39BB23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903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6969-8563-4D21-97BA-6ECBD2A96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Bastidores </a:t>
            </a:r>
            <a:r>
              <a:rPr lang="pt-BR" dirty="0" err="1"/>
              <a:t>Squad</a:t>
            </a:r>
            <a:r>
              <a:rPr lang="pt-BR" dirty="0"/>
              <a:t> 06</a:t>
            </a:r>
          </a:p>
        </p:txBody>
      </p:sp>
    </p:spTree>
    <p:extLst>
      <p:ext uri="{BB962C8B-B14F-4D97-AF65-F5344CB8AC3E}">
        <p14:creationId xmlns:p14="http://schemas.microsoft.com/office/powerpoint/2010/main" val="13870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A27BD-55DD-4F1A-A926-F261639E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tudo( O paradoxo dos bastidores 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3FFBD-38EB-4A10-85F1-F7F8F69A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19197"/>
            <a:ext cx="10353762" cy="4058751"/>
          </a:xfrm>
        </p:spPr>
        <p:txBody>
          <a:bodyPr/>
          <a:lstStyle/>
          <a:p>
            <a:r>
              <a:rPr lang="pt-BR" dirty="0"/>
              <a:t>Causa Desunião</a:t>
            </a:r>
          </a:p>
          <a:p>
            <a:r>
              <a:rPr lang="pt-BR" dirty="0"/>
              <a:t>Exposição Desnecessária</a:t>
            </a:r>
          </a:p>
          <a:p>
            <a:r>
              <a:rPr lang="pt-BR" dirty="0"/>
              <a:t>Dizer o que as pessoas fizeram é uma coisa</a:t>
            </a:r>
          </a:p>
          <a:p>
            <a:r>
              <a:rPr lang="pt-BR" dirty="0"/>
              <a:t>Explicar que as pessoas não fizeram é outra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80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E55C0-436C-404A-BE2E-BC5ABD56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48176"/>
            <a:ext cx="10353762" cy="970450"/>
          </a:xfrm>
        </p:spPr>
        <p:txBody>
          <a:bodyPr/>
          <a:lstStyle/>
          <a:p>
            <a:pPr algn="l"/>
            <a:r>
              <a:rPr lang="pt-BR" dirty="0"/>
              <a:t>Ferramentas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CE378A-E818-4A60-8832-9EC3B2DD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018626"/>
            <a:ext cx="2936557" cy="9610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B5AD3D-039E-4D6B-9905-85BEBF9F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37" y="1021107"/>
            <a:ext cx="2590800" cy="19240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D4535A-DF4C-4129-80B1-ADCC05EF8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3" y="3429000"/>
            <a:ext cx="6238875" cy="30670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BE92877-B2C4-49F1-AABA-78DD1629F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074" y="1018626"/>
            <a:ext cx="4171226" cy="181733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39518B4-A637-4BA5-A74D-ACC408EE2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443" y="2068235"/>
            <a:ext cx="1538596" cy="124294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6BD1261-1815-40BF-8331-A2193FB4F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8056" y="2068235"/>
            <a:ext cx="1242944" cy="124294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A9C4562-9BAA-4E82-8854-9A8A86E4F0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074" y="3429000"/>
            <a:ext cx="1762125" cy="16573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DC55C98-77A4-4800-9ECA-E82E81C8FE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6955" y="3429000"/>
            <a:ext cx="2300981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5AB0F-E833-46E5-8A9B-978D7A7F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Reuniões e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50301-2329-481A-91B6-01E247AD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Horário definido: Todas as quintas 12 ás 13 horas</a:t>
            </a:r>
          </a:p>
          <a:p>
            <a:r>
              <a:rPr lang="pt-BR" dirty="0"/>
              <a:t>Troca de ideias</a:t>
            </a:r>
          </a:p>
          <a:p>
            <a:r>
              <a:rPr lang="pt-BR" dirty="0"/>
              <a:t>Acertamento de pontos</a:t>
            </a:r>
          </a:p>
          <a:p>
            <a:r>
              <a:rPr lang="pt-BR" dirty="0"/>
              <a:t>Organização</a:t>
            </a:r>
          </a:p>
        </p:txBody>
      </p:sp>
    </p:spTree>
    <p:extLst>
      <p:ext uri="{BB962C8B-B14F-4D97-AF65-F5344CB8AC3E}">
        <p14:creationId xmlns:p14="http://schemas.microsoft.com/office/powerpoint/2010/main" val="378634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88B6C-0B2F-4DE8-B4BB-C1419A41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Dinâmica de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72696-4002-4D75-B471-FB1CB5E3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Divisão de tarefas</a:t>
            </a:r>
          </a:p>
          <a:p>
            <a:r>
              <a:rPr lang="pt-BR" dirty="0"/>
              <a:t>Atribuição de responsabilidades</a:t>
            </a:r>
          </a:p>
          <a:p>
            <a:r>
              <a:rPr lang="pt-BR" dirty="0"/>
              <a:t>Revisão semanal das atividades propostas( Durante a Reunião )</a:t>
            </a:r>
          </a:p>
        </p:txBody>
      </p:sp>
    </p:spTree>
    <p:extLst>
      <p:ext uri="{BB962C8B-B14F-4D97-AF65-F5344CB8AC3E}">
        <p14:creationId xmlns:p14="http://schemas.microsoft.com/office/powerpoint/2010/main" val="78464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7D849-44CA-42CD-BD50-1D3FDC66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realmente aconteceu?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E3F64-9316-4C00-8257-B5D1A021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Reuniões Falhas</a:t>
            </a:r>
          </a:p>
          <a:p>
            <a:pPr lvl="1"/>
            <a:r>
              <a:rPr lang="pt-BR" dirty="0"/>
              <a:t>Não possuindo a presença de todos os integrantes na grande maioria das reuniões</a:t>
            </a:r>
          </a:p>
          <a:p>
            <a:pPr lvl="1"/>
            <a:r>
              <a:rPr lang="pt-BR" dirty="0"/>
              <a:t>Contudo, participação forte de alguns integrantes (Até o projeto realmente começar )</a:t>
            </a:r>
          </a:p>
          <a:p>
            <a:pPr lvl="1"/>
            <a:r>
              <a:rPr lang="pt-BR" dirty="0"/>
              <a:t>Falta de comunicação para decidir melhores horários</a:t>
            </a:r>
          </a:p>
          <a:p>
            <a:pPr lvl="1"/>
            <a:r>
              <a:rPr lang="pt-BR" dirty="0"/>
              <a:t>Exceto uma reunião em que foi estudado </a:t>
            </a:r>
            <a:r>
              <a:rPr lang="pt-BR" dirty="0" err="1"/>
              <a:t>github</a:t>
            </a:r>
            <a:r>
              <a:rPr lang="pt-BR" dirty="0"/>
              <a:t> em grupo</a:t>
            </a:r>
          </a:p>
          <a:p>
            <a:r>
              <a:rPr lang="pt-BR" dirty="0" err="1"/>
              <a:t>Whatsapp</a:t>
            </a:r>
            <a:endParaRPr lang="pt-BR" dirty="0"/>
          </a:p>
          <a:p>
            <a:pPr lvl="1"/>
            <a:r>
              <a:rPr lang="pt-BR" dirty="0"/>
              <a:t>Comunicação ineficiente( 4 a 5 dias sem resposta a propostas de organização )</a:t>
            </a:r>
          </a:p>
          <a:p>
            <a:pPr lvl="1"/>
            <a:r>
              <a:rPr lang="pt-BR" dirty="0"/>
              <a:t>Resposta faltando 5 minutos para reunião proposta ou nem isso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49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9BD4-1F70-4D05-8336-B460E4CD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eu como líder tentei fazer?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D83ED-D0C5-4D6D-BD7A-C2FE5F22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Ferramentas faziam mais burocracia do que ajudavam -&gt;(eliminação das ferramentas desnecessárias)</a:t>
            </a:r>
          </a:p>
          <a:p>
            <a:r>
              <a:rPr lang="pt-BR" dirty="0"/>
              <a:t>Grupo não consegue se reunir nem trabalhar em nada -&gt;(Atribuição de tarefas de acordo com a vontade de cada integrante)</a:t>
            </a:r>
          </a:p>
          <a:p>
            <a:r>
              <a:rPr lang="pt-BR" dirty="0"/>
              <a:t>Proposta de reuniões para revisão e passagem do conhecimento necessário </a:t>
            </a:r>
          </a:p>
          <a:p>
            <a:r>
              <a:rPr lang="pt-BR" dirty="0"/>
              <a:t>Proposta de reuniões rápidas com 1 semana de antecedência da mesma</a:t>
            </a:r>
          </a:p>
          <a:p>
            <a:r>
              <a:rPr lang="pt-BR" dirty="0"/>
              <a:t>Explicação simplista do projeto e atribuição de notas pela </a:t>
            </a:r>
            <a:r>
              <a:rPr lang="pt-BR" dirty="0" err="1"/>
              <a:t>Recode</a:t>
            </a:r>
            <a:endParaRPr lang="pt-BR" dirty="0"/>
          </a:p>
          <a:p>
            <a:r>
              <a:rPr lang="pt-BR" dirty="0"/>
              <a:t>Tentativa de fugir do </a:t>
            </a:r>
            <a:r>
              <a:rPr lang="pt-BR" dirty="0" err="1"/>
              <a:t>whatsapp</a:t>
            </a:r>
            <a:r>
              <a:rPr lang="pt-BR" dirty="0"/>
              <a:t> ( Meio de comunicação falho )</a:t>
            </a:r>
          </a:p>
          <a:p>
            <a:r>
              <a:rPr lang="pt-BR" dirty="0"/>
              <a:t>Entendimento e respeito pelo cenário individual e suas dificuldades</a:t>
            </a:r>
          </a:p>
          <a:p>
            <a:r>
              <a:rPr lang="pt-BR" dirty="0"/>
              <a:t>Explicação do esqueleto do projeto C# ( Sobrou apenas </a:t>
            </a:r>
            <a:r>
              <a:rPr lang="pt-BR" dirty="0" err="1"/>
              <a:t>Bootstrap</a:t>
            </a:r>
            <a:r>
              <a:rPr lang="pt-BR" dirty="0"/>
              <a:t>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1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07CF6-638B-4183-A030-63E9E32E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os integrantes construíram?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65724-AA25-4E22-9020-4E0054D0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Sobre o fluxograma( Falha tremenda ) – Ninguém clicou no fluxograma</a:t>
            </a:r>
          </a:p>
          <a:p>
            <a:r>
              <a:rPr lang="pt-BR" dirty="0"/>
              <a:t>Designer ( Marília ) – Logotipo</a:t>
            </a:r>
          </a:p>
          <a:p>
            <a:r>
              <a:rPr lang="pt-BR" dirty="0"/>
              <a:t>Repositório GitHub de treino (Petterson, Davi)</a:t>
            </a:r>
          </a:p>
        </p:txBody>
      </p:sp>
    </p:spTree>
    <p:extLst>
      <p:ext uri="{BB962C8B-B14F-4D97-AF65-F5344CB8AC3E}">
        <p14:creationId xmlns:p14="http://schemas.microsoft.com/office/powerpoint/2010/main" val="1209135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146</TotalTime>
  <Words>288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Ardósia</vt:lpstr>
      <vt:lpstr>Bastidores Squad 06</vt:lpstr>
      <vt:lpstr>Antes de tudo( O paradoxo dos bastidores ):</vt:lpstr>
      <vt:lpstr>Ferramentas</vt:lpstr>
      <vt:lpstr>Reuniões e Dinâmica</vt:lpstr>
      <vt:lpstr>Dinâmica de Organização</vt:lpstr>
      <vt:lpstr>O que realmente aconteceu?</vt:lpstr>
      <vt:lpstr>O que eu como líder tentei fazer?</vt:lpstr>
      <vt:lpstr>O que os integrantes construíram?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Bastidores Squad 06</dc:title>
  <dc:creator>Davi Almeida</dc:creator>
  <cp:lastModifiedBy>Davi Almeida</cp:lastModifiedBy>
  <cp:revision>1</cp:revision>
  <dcterms:created xsi:type="dcterms:W3CDTF">2021-12-30T14:51:55Z</dcterms:created>
  <dcterms:modified xsi:type="dcterms:W3CDTF">2021-12-30T17:17:56Z</dcterms:modified>
</cp:coreProperties>
</file>