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7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7378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5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68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27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133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9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35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62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55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28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7F9277-AB02-4922-AB67-E6F173EFFCFF}" type="datetimeFigureOut">
              <a:rPr lang="pt-BR" smtClean="0"/>
              <a:t>04/01/2022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68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sjv.fiocruz.br/noticias/reportagem/saude-da-populacao-lgbt#:~:text=No%20caso%20das%20l&#233;sbicas%2C%20h&#225;,de%20se%20vitimizar%20essas%20pessoas" TargetMode="External"/><Relationship Id="rId2" Type="http://schemas.openxmlformats.org/officeDocument/2006/relationships/hyperlink" Target="https://emais.estadao.com.br/noticias/bem-estar,apesar-de-politicas-populacao-lgbt-enfrenta-dificuldades-no-acesso-a-saude,700028894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nbrasil.com.br/saude/55-da-populacao-lgbtqia-teve-piora-na-saude-mental-na-pandemia-diz-estudo/" TargetMode="External"/><Relationship Id="rId4" Type="http://schemas.openxmlformats.org/officeDocument/2006/relationships/hyperlink" Target="https://www.scielo.br/j/pcp/a/8pg9SMjN4bhYXmYmxFwmJ8t/?lang=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8C71-8162-4864-8F05-77496128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330715"/>
            <a:ext cx="8361229" cy="2098226"/>
          </a:xfrm>
        </p:spPr>
        <p:txBody>
          <a:bodyPr/>
          <a:lstStyle/>
          <a:p>
            <a:r>
              <a:rPr lang="pt-BR" dirty="0"/>
              <a:t>Livre Saúde 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F4A372-6848-441E-9777-BF3848209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2551548"/>
            <a:ext cx="6831673" cy="1086237"/>
          </a:xfrm>
        </p:spPr>
        <p:txBody>
          <a:bodyPr/>
          <a:lstStyle/>
          <a:p>
            <a:r>
              <a:rPr lang="pt-BR" dirty="0" err="1"/>
              <a:t>Squad</a:t>
            </a:r>
            <a:r>
              <a:rPr lang="pt-BR" dirty="0"/>
              <a:t> 06</a:t>
            </a:r>
          </a:p>
          <a:p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9ACC102-28C6-41CC-9631-01CE38B982A5}"/>
              </a:ext>
            </a:extLst>
          </p:cNvPr>
          <p:cNvSpPr txBox="1">
            <a:spLocks/>
          </p:cNvSpPr>
          <p:nvPr/>
        </p:nvSpPr>
        <p:spPr>
          <a:xfrm>
            <a:off x="2679903" y="3637785"/>
            <a:ext cx="3416097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Integrantes: </a:t>
            </a:r>
          </a:p>
          <a:p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3D12C7D-300E-4EEE-B6DA-47B49BA86F69}"/>
              </a:ext>
            </a:extLst>
          </p:cNvPr>
          <p:cNvSpPr txBox="1">
            <a:spLocks/>
          </p:cNvSpPr>
          <p:nvPr/>
        </p:nvSpPr>
        <p:spPr>
          <a:xfrm>
            <a:off x="6095740" y="3637785"/>
            <a:ext cx="3416097" cy="209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Davi (Lider)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Everaldo(Vice-líder)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Marília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Anderson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5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quem é o Ebook?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7858D-9985-439B-8135-CEB94695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7948"/>
            <a:ext cx="9601200" cy="3581400"/>
          </a:xfrm>
        </p:spPr>
        <p:txBody>
          <a:bodyPr/>
          <a:lstStyle/>
          <a:p>
            <a:r>
              <a:rPr lang="pt-BR" dirty="0"/>
              <a:t>Pessoas da área da Saúde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42E624-1BE2-4C73-A6F0-B6FBA9AF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67050"/>
            <a:ext cx="5314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as pessoas fariam esse curso?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7858D-9985-439B-8135-CEB94695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Pelo conhecimento (Motivo Incomum)</a:t>
            </a:r>
          </a:p>
          <a:p>
            <a:r>
              <a:rPr lang="pt-BR" dirty="0"/>
              <a:t>Pelo Certificado (Currículo)</a:t>
            </a:r>
          </a:p>
          <a:p>
            <a:r>
              <a:rPr lang="pt-BR" dirty="0"/>
              <a:t>Aba de concluintes com excelência ( Visibilidade )</a:t>
            </a:r>
          </a:p>
          <a:p>
            <a:pPr lvl="1"/>
            <a:r>
              <a:rPr lang="pt-BR" dirty="0"/>
              <a:t>O blog atrai pessoas LGBTQIA+ </a:t>
            </a:r>
          </a:p>
          <a:p>
            <a:pPr lvl="1"/>
            <a:r>
              <a:rPr lang="pt-BR" dirty="0"/>
              <a:t>O público atrai profissionais</a:t>
            </a:r>
          </a:p>
          <a:p>
            <a:pPr lvl="1"/>
            <a:r>
              <a:rPr lang="pt-BR" dirty="0"/>
              <a:t>O público LGBTQIA+ aproveita para visualizar os profissionais confiáveis que finalizaram com excelência o curso.</a:t>
            </a:r>
          </a:p>
        </p:txBody>
      </p:sp>
    </p:spTree>
    <p:extLst>
      <p:ext uri="{BB962C8B-B14F-4D97-AF65-F5344CB8AC3E}">
        <p14:creationId xmlns:p14="http://schemas.microsoft.com/office/powerpoint/2010/main" val="368879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6029"/>
            <a:ext cx="9601200" cy="6105941"/>
          </a:xfrm>
        </p:spPr>
        <p:txBody>
          <a:bodyPr>
            <a:normAutofit/>
          </a:bodyPr>
          <a:lstStyle/>
          <a:p>
            <a:r>
              <a:rPr lang="pt-BR" dirty="0"/>
              <a:t>Embarque conosco nessa caminhada!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Livre Saúde por um fornecimento de saúde mais justo e inclusivo!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02B8FD-77EF-450D-87D6-E210613E2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1" y="1332361"/>
            <a:ext cx="2878517" cy="28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3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A3CE-2957-4BDE-8637-9DB128A2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C54CB-7DAF-4380-BDBB-68339C39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https://emais.estadao.com.br/noticias/bem-estar,apesar-de-politicas-populacao-lgbt-enfrenta-dificuldades-no-acesso-a-saude,70002889423</a:t>
            </a:r>
            <a:endParaRPr lang="pt-BR" dirty="0"/>
          </a:p>
          <a:p>
            <a:r>
              <a:rPr lang="pt-BR" dirty="0">
                <a:hlinkClick r:id="rId3"/>
              </a:rPr>
              <a:t>https://www.epsjv.fiocruz.br/noticias/reportagem/</a:t>
            </a:r>
            <a:r>
              <a:rPr lang="pt-BR" dirty="0" err="1">
                <a:hlinkClick r:id="rId3"/>
              </a:rPr>
              <a:t>saude</a:t>
            </a:r>
            <a:r>
              <a:rPr lang="pt-BR" dirty="0">
                <a:hlinkClick r:id="rId3"/>
              </a:rPr>
              <a:t>-da-</a:t>
            </a:r>
            <a:r>
              <a:rPr lang="pt-BR" dirty="0" err="1">
                <a:hlinkClick r:id="rId3"/>
              </a:rPr>
              <a:t>populacao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lgbt</a:t>
            </a:r>
            <a:r>
              <a:rPr lang="pt-BR" dirty="0">
                <a:hlinkClick r:id="rId3"/>
              </a:rPr>
              <a:t>#:~:text=No%20caso%20das%20lésbicas%2C%20há,de%20se%20vitimizar%20essas%20pessoas</a:t>
            </a:r>
            <a:r>
              <a:rPr lang="pt-BR" dirty="0"/>
              <a:t>.</a:t>
            </a:r>
          </a:p>
          <a:p>
            <a:r>
              <a:rPr lang="pt-BR" dirty="0">
                <a:hlinkClick r:id="rId4"/>
              </a:rPr>
              <a:t>https://www.scielo.br/j/pcp/a/8pg9SMjN4bhYXmYmxFwmJ8t/?lang=pt</a:t>
            </a:r>
            <a:endParaRPr lang="pt-BR" dirty="0"/>
          </a:p>
          <a:p>
            <a:r>
              <a:rPr lang="pt-BR" dirty="0">
                <a:hlinkClick r:id="rId5"/>
              </a:rPr>
              <a:t>https://www.cnnbrasil.com.br/saude/55-da-populacao-lgbtqia-teve-piora-na-saude-mental-na-pandemia-diz-estudo/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9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282B5-57C4-4212-8E48-E2884069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Minoritário: LGBTQIA+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D53BE-D181-450F-80C2-76560712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foi debatido?</a:t>
            </a:r>
          </a:p>
          <a:p>
            <a:pPr lvl="1"/>
            <a:r>
              <a:rPr lang="pt-BR" dirty="0"/>
              <a:t>Brainstorm/Primeiras Reuniões</a:t>
            </a:r>
          </a:p>
          <a:p>
            <a:r>
              <a:rPr lang="pt-BR" dirty="0"/>
              <a:t>Como foi feito?</a:t>
            </a:r>
          </a:p>
          <a:p>
            <a:pPr lvl="1"/>
            <a:r>
              <a:rPr lang="pt-BR" dirty="0"/>
              <a:t>Cada integrante trouxe dados e propostas.</a:t>
            </a:r>
          </a:p>
          <a:p>
            <a:r>
              <a:rPr lang="pt-BR" dirty="0"/>
              <a:t>Motivos da escolha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BR" dirty="0"/>
              <a:t>Representação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BR" dirty="0"/>
              <a:t>Dados Fortes Sobre </a:t>
            </a:r>
            <a:r>
              <a:rPr lang="pt-BR" dirty="0" err="1"/>
              <a:t>LGBTQIA+Fobia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06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Dados Fortes...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16D32D-09BE-4B7C-8A4C-23A97ABB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809750"/>
            <a:ext cx="4510088" cy="1619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2F6FC6-1F7F-4C31-B1D5-5B9D37DF9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05" y="1643683"/>
            <a:ext cx="5067660" cy="17799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40F1A55-D112-43F6-82D6-F9A743205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620" y="4099063"/>
            <a:ext cx="4523580" cy="14859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C7B114C-9ED2-4D1D-B863-D667515C4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60" y="5400712"/>
            <a:ext cx="2522495" cy="4802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C02C91-FD35-4ECD-A197-3AEFE48DE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405" y="4099063"/>
            <a:ext cx="5010150" cy="13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9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atuamos diante desses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7858D-9985-439B-8135-CEB94695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Atacamos a seguinte área:</a:t>
            </a:r>
          </a:p>
          <a:p>
            <a:pPr lvl="1"/>
            <a:r>
              <a:rPr lang="pt-BR" dirty="0"/>
              <a:t>Saúde</a:t>
            </a:r>
          </a:p>
          <a:p>
            <a:pPr lvl="2"/>
            <a:r>
              <a:rPr lang="pt-BR" dirty="0"/>
              <a:t>Vulnerabilidade dobrada</a:t>
            </a:r>
          </a:p>
          <a:p>
            <a:pPr lvl="2"/>
            <a:r>
              <a:rPr lang="pt-BR" dirty="0"/>
              <a:t>Falta de informação confiável</a:t>
            </a:r>
          </a:p>
          <a:p>
            <a:pPr lvl="2"/>
            <a:r>
              <a:rPr lang="pt-BR" dirty="0"/>
              <a:t>Atendimento ruim devido a preconceito</a:t>
            </a:r>
          </a:p>
          <a:p>
            <a:r>
              <a:rPr lang="pt-BR" dirty="0"/>
              <a:t>Se os dados exprimem violência, porque não atuar nesta área?</a:t>
            </a:r>
          </a:p>
          <a:p>
            <a:pPr lvl="1"/>
            <a:r>
              <a:rPr lang="pt-BR" dirty="0"/>
              <a:t>Não encontramos solução relacionada</a:t>
            </a:r>
          </a:p>
          <a:p>
            <a:pPr lvl="1"/>
            <a:r>
              <a:rPr lang="pt-BR" dirty="0"/>
              <a:t>Estamos atuando sim </a:t>
            </a:r>
          </a:p>
          <a:p>
            <a:pPr lvl="2"/>
            <a:r>
              <a:rPr lang="pt-BR" dirty="0"/>
              <a:t>Como?</a:t>
            </a:r>
          </a:p>
        </p:txBody>
      </p:sp>
    </p:spTree>
    <p:extLst>
      <p:ext uri="{BB962C8B-B14F-4D97-AF65-F5344CB8AC3E}">
        <p14:creationId xmlns:p14="http://schemas.microsoft.com/office/powerpoint/2010/main" val="400946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CE58-9DC1-4FF2-9E46-E1262820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tudo... Mais alguns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6EAC38-6D8B-4EEE-9358-69D0C7FC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144000" cy="1809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173E39-34DC-4C68-9786-2CA8653D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34798"/>
            <a:ext cx="5981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7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A11F5-E331-46DB-850A-94479904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760AE0-6D11-4991-BE35-AB11E078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505950" cy="2238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1F16C2-FCAF-403D-BD92-7FACBE23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24337"/>
            <a:ext cx="9640828" cy="1947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EF78B8-DC79-4AF2-8AE9-730CA5D5321A}"/>
              </a:ext>
            </a:extLst>
          </p:cNvPr>
          <p:cNvSpPr txBox="1"/>
          <p:nvPr/>
        </p:nvSpPr>
        <p:spPr>
          <a:xfrm>
            <a:off x="4965396" y="1059418"/>
            <a:ext cx="25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Michelle Cardoso,2012;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E91538-8268-4C1E-8A38-D8F8BF7BA569}"/>
              </a:ext>
            </a:extLst>
          </p:cNvPr>
          <p:cNvSpPr txBox="1"/>
          <p:nvPr/>
        </p:nvSpPr>
        <p:spPr>
          <a:xfrm>
            <a:off x="5557930" y="3799444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CNN,2021;</a:t>
            </a:r>
          </a:p>
        </p:txBody>
      </p:sp>
    </p:spTree>
    <p:extLst>
      <p:ext uri="{BB962C8B-B14F-4D97-AF65-F5344CB8AC3E}">
        <p14:creationId xmlns:p14="http://schemas.microsoft.com/office/powerpoint/2010/main" val="35811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7858D-9985-439B-8135-CEB94695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pt-BR" dirty="0"/>
              <a:t>Blog com informação revisada</a:t>
            </a:r>
          </a:p>
          <a:p>
            <a:r>
              <a:rPr lang="pt-BR" dirty="0"/>
              <a:t>Curso/Ebook sobre atendimento de pessoas do grupo minoritário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1225DE-79F6-4672-B913-A07BD613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72408"/>
            <a:ext cx="55149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7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Blog?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7858D-9985-439B-8135-CEB94695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4939"/>
            <a:ext cx="9601200" cy="3581400"/>
          </a:xfrm>
        </p:spPr>
        <p:txBody>
          <a:bodyPr/>
          <a:lstStyle/>
          <a:p>
            <a:r>
              <a:rPr lang="pt-BR" dirty="0"/>
              <a:t>Equipe de revisão Livre Saúde</a:t>
            </a:r>
          </a:p>
          <a:p>
            <a:r>
              <a:rPr lang="pt-BR" dirty="0"/>
              <a:t>Linguagem simplista e direta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7E2B9-6832-4F55-A5E6-D71EA491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62300"/>
            <a:ext cx="4274241" cy="18884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2DB9319-2A09-4710-BC31-61685CBE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37" y="1914939"/>
            <a:ext cx="5551021" cy="43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8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1487"/>
            <a:ext cx="9601200" cy="1485900"/>
          </a:xfrm>
        </p:spPr>
        <p:txBody>
          <a:bodyPr/>
          <a:lstStyle/>
          <a:p>
            <a:r>
              <a:rPr lang="pt-BR" dirty="0"/>
              <a:t>Como funciona o Curso/Ebook?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0DC796-0611-4A4A-B5AF-33F2B4B7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85705"/>
            <a:ext cx="10624343" cy="36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93416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100</TotalTime>
  <Words>335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Cortar</vt:lpstr>
      <vt:lpstr>Livre Saúde +</vt:lpstr>
      <vt:lpstr>Público Minoritário: LGBTQIA+</vt:lpstr>
      <vt:lpstr>Alguns Dados Fortes...</vt:lpstr>
      <vt:lpstr>Como atuamos diante desses dados?</vt:lpstr>
      <vt:lpstr>Antes de tudo... Mais alguns dados:</vt:lpstr>
      <vt:lpstr>Mais Dados:</vt:lpstr>
      <vt:lpstr>Como ?</vt:lpstr>
      <vt:lpstr>Como funciona o Blog?</vt:lpstr>
      <vt:lpstr>Como funciona o Curso/Ebook?</vt:lpstr>
      <vt:lpstr>Para quem é o Ebook?</vt:lpstr>
      <vt:lpstr>Porque as pessoas fariam esse curso?</vt:lpstr>
      <vt:lpstr>Embarque conosco nessa caminhada!       Livre Saúde por um fornecimento de saúde mais justo e inclusivo!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Livre Saúde +</dc:title>
  <dc:creator>Davi Almeida</dc:creator>
  <cp:lastModifiedBy>Davi Almeida</cp:lastModifiedBy>
  <cp:revision>3</cp:revision>
  <dcterms:created xsi:type="dcterms:W3CDTF">2021-12-30T01:39:15Z</dcterms:created>
  <dcterms:modified xsi:type="dcterms:W3CDTF">2022-01-04T13:08:23Z</dcterms:modified>
</cp:coreProperties>
</file>