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Berthold Block" charset="1" panose="02000506040000020004"/>
      <p:regular r:id="rId7"/>
    </p:embeddedFont>
    <p:embeddedFont>
      <p:font typeface="Poppins Bold" charset="1" panose="00000800000000000000"/>
      <p:regular r:id="rId8"/>
    </p:embeddedFont>
    <p:embeddedFont>
      <p:font typeface="Poppins" charset="1" panose="000005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91" t="-17952" r="-5173" b="-109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926751">
            <a:off x="6427106" y="2447996"/>
            <a:ext cx="4770847" cy="6287772"/>
          </a:xfrm>
          <a:custGeom>
            <a:avLst/>
            <a:gdLst/>
            <a:ahLst/>
            <a:cxnLst/>
            <a:rect r="r" b="b" t="t" l="l"/>
            <a:pathLst>
              <a:path h="6287772" w="4770847">
                <a:moveTo>
                  <a:pt x="0" y="0"/>
                </a:moveTo>
                <a:lnTo>
                  <a:pt x="4770847" y="0"/>
                </a:lnTo>
                <a:lnTo>
                  <a:pt x="4770847" y="6287772"/>
                </a:lnTo>
                <a:lnTo>
                  <a:pt x="0" y="62877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2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9448" y="1422907"/>
            <a:ext cx="6435627" cy="3871580"/>
            <a:chOff x="0" y="0"/>
            <a:chExt cx="5218270" cy="313923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7954" y="-2264"/>
              <a:ext cx="5385689" cy="3161157"/>
            </a:xfrm>
            <a:custGeom>
              <a:avLst/>
              <a:gdLst/>
              <a:ahLst/>
              <a:cxnLst/>
              <a:rect r="r" b="b" t="t" l="l"/>
              <a:pathLst>
                <a:path h="3161157" w="5385689">
                  <a:moveTo>
                    <a:pt x="5171821" y="2627249"/>
                  </a:moveTo>
                  <a:cubicBezTo>
                    <a:pt x="5173472" y="2764918"/>
                    <a:pt x="5207889" y="2948941"/>
                    <a:pt x="5067681" y="3036950"/>
                  </a:cubicBezTo>
                  <a:cubicBezTo>
                    <a:pt x="4949317" y="3111374"/>
                    <a:pt x="4760722" y="3080132"/>
                    <a:pt x="4626610" y="3081909"/>
                  </a:cubicBezTo>
                  <a:cubicBezTo>
                    <a:pt x="4251960" y="3086736"/>
                    <a:pt x="3877437" y="3091434"/>
                    <a:pt x="3502914" y="3096261"/>
                  </a:cubicBezTo>
                  <a:cubicBezTo>
                    <a:pt x="2769743" y="3105659"/>
                    <a:pt x="2036573" y="3115057"/>
                    <a:pt x="1303528" y="3124455"/>
                  </a:cubicBezTo>
                  <a:cubicBezTo>
                    <a:pt x="1112266" y="3126866"/>
                    <a:pt x="921004" y="3129280"/>
                    <a:pt x="729742" y="3131818"/>
                  </a:cubicBezTo>
                  <a:cubicBezTo>
                    <a:pt x="587629" y="3133597"/>
                    <a:pt x="414401" y="3161156"/>
                    <a:pt x="276987" y="3114421"/>
                  </a:cubicBezTo>
                  <a:cubicBezTo>
                    <a:pt x="121285" y="3061590"/>
                    <a:pt x="99313" y="2919982"/>
                    <a:pt x="85852" y="2782444"/>
                  </a:cubicBezTo>
                  <a:cubicBezTo>
                    <a:pt x="69342" y="2615055"/>
                    <a:pt x="55626" y="2447416"/>
                    <a:pt x="45085" y="2279650"/>
                  </a:cubicBezTo>
                  <a:cubicBezTo>
                    <a:pt x="0" y="1561973"/>
                    <a:pt x="11684" y="842010"/>
                    <a:pt x="75946" y="125728"/>
                  </a:cubicBezTo>
                  <a:cubicBezTo>
                    <a:pt x="82169" y="57658"/>
                    <a:pt x="138176" y="0"/>
                    <a:pt x="212471" y="2794"/>
                  </a:cubicBezTo>
                  <a:cubicBezTo>
                    <a:pt x="1825117" y="63119"/>
                    <a:pt x="4719193" y="2286"/>
                    <a:pt x="5052441" y="2286"/>
                  </a:cubicBezTo>
                  <a:cubicBezTo>
                    <a:pt x="5385690" y="2286"/>
                    <a:pt x="5161915" y="1829945"/>
                    <a:pt x="5171821" y="262724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7965" y="-2233"/>
              <a:ext cx="5385685" cy="3161135"/>
            </a:xfrm>
            <a:custGeom>
              <a:avLst/>
              <a:gdLst/>
              <a:ahLst/>
              <a:cxnLst/>
              <a:rect r="r" b="b" t="t" l="l"/>
              <a:pathLst>
                <a:path h="3161135" w="5385685">
                  <a:moveTo>
                    <a:pt x="5052431" y="2233"/>
                  </a:moveTo>
                  <a:cubicBezTo>
                    <a:pt x="4719172" y="2233"/>
                    <a:pt x="1825103" y="63048"/>
                    <a:pt x="212427" y="2775"/>
                  </a:cubicBezTo>
                  <a:cubicBezTo>
                    <a:pt x="138187" y="0"/>
                    <a:pt x="82122" y="57671"/>
                    <a:pt x="76008" y="125733"/>
                  </a:cubicBezTo>
                  <a:cubicBezTo>
                    <a:pt x="11670" y="841934"/>
                    <a:pt x="0" y="1561930"/>
                    <a:pt x="45101" y="2279561"/>
                  </a:cubicBezTo>
                  <a:cubicBezTo>
                    <a:pt x="55650" y="2447406"/>
                    <a:pt x="69366" y="2615038"/>
                    <a:pt x="85802" y="2782442"/>
                  </a:cubicBezTo>
                  <a:cubicBezTo>
                    <a:pt x="99302" y="2919950"/>
                    <a:pt x="121285" y="3061584"/>
                    <a:pt x="276945" y="3114438"/>
                  </a:cubicBezTo>
                  <a:cubicBezTo>
                    <a:pt x="414476" y="3161136"/>
                    <a:pt x="587665" y="3133550"/>
                    <a:pt x="729725" y="3131730"/>
                  </a:cubicBezTo>
                  <a:cubicBezTo>
                    <a:pt x="920981" y="3129284"/>
                    <a:pt x="1112234" y="3126837"/>
                    <a:pt x="1303489" y="3124388"/>
                  </a:cubicBezTo>
                  <a:cubicBezTo>
                    <a:pt x="2036635" y="3115006"/>
                    <a:pt x="2769782" y="3105620"/>
                    <a:pt x="3502927" y="3096238"/>
                  </a:cubicBezTo>
                  <a:cubicBezTo>
                    <a:pt x="3877471" y="3091445"/>
                    <a:pt x="4252015" y="3086648"/>
                    <a:pt x="4626559" y="3081851"/>
                  </a:cubicBezTo>
                  <a:cubicBezTo>
                    <a:pt x="4760722" y="3080133"/>
                    <a:pt x="4949328" y="3111291"/>
                    <a:pt x="5067698" y="3036954"/>
                  </a:cubicBezTo>
                  <a:cubicBezTo>
                    <a:pt x="5207868" y="2948928"/>
                    <a:pt x="5173506" y="2764859"/>
                    <a:pt x="5171808" y="2627177"/>
                  </a:cubicBezTo>
                  <a:cubicBezTo>
                    <a:pt x="5161984" y="1829917"/>
                    <a:pt x="5385685" y="2233"/>
                    <a:pt x="5052431" y="2233"/>
                  </a:cubicBezTo>
                  <a:close/>
                  <a:moveTo>
                    <a:pt x="4908024" y="2155971"/>
                  </a:moveTo>
                  <a:cubicBezTo>
                    <a:pt x="4908063" y="2164752"/>
                    <a:pt x="4908188" y="2173533"/>
                    <a:pt x="4908234" y="2182314"/>
                  </a:cubicBezTo>
                  <a:cubicBezTo>
                    <a:pt x="4798217" y="2267626"/>
                    <a:pt x="4706719" y="2395194"/>
                    <a:pt x="4613853" y="2490859"/>
                  </a:cubicBezTo>
                  <a:cubicBezTo>
                    <a:pt x="4499688" y="2608467"/>
                    <a:pt x="4384134" y="2724327"/>
                    <a:pt x="4265357" y="2836940"/>
                  </a:cubicBezTo>
                  <a:cubicBezTo>
                    <a:pt x="4079183" y="2839169"/>
                    <a:pt x="3893008" y="2841402"/>
                    <a:pt x="3706834" y="2843632"/>
                  </a:cubicBezTo>
                  <a:cubicBezTo>
                    <a:pt x="3036808" y="2851662"/>
                    <a:pt x="2366786" y="2859696"/>
                    <a:pt x="1696762" y="2867724"/>
                  </a:cubicBezTo>
                  <a:cubicBezTo>
                    <a:pt x="1361746" y="2871742"/>
                    <a:pt x="1026735" y="2875758"/>
                    <a:pt x="691720" y="2879776"/>
                  </a:cubicBezTo>
                  <a:cubicBezTo>
                    <a:pt x="612002" y="2880731"/>
                    <a:pt x="532140" y="2883258"/>
                    <a:pt x="452424" y="2882644"/>
                  </a:cubicBezTo>
                  <a:cubicBezTo>
                    <a:pt x="377242" y="2882063"/>
                    <a:pt x="360687" y="2882169"/>
                    <a:pt x="350864" y="2804304"/>
                  </a:cubicBezTo>
                  <a:cubicBezTo>
                    <a:pt x="329295" y="2633306"/>
                    <a:pt x="319938" y="2459804"/>
                    <a:pt x="309295" y="2287919"/>
                  </a:cubicBezTo>
                  <a:cubicBezTo>
                    <a:pt x="267477" y="1612630"/>
                    <a:pt x="275694" y="935360"/>
                    <a:pt x="330323" y="261039"/>
                  </a:cubicBezTo>
                  <a:cubicBezTo>
                    <a:pt x="1858001" y="315147"/>
                    <a:pt x="3387355" y="315005"/>
                    <a:pt x="4915016" y="260630"/>
                  </a:cubicBezTo>
                  <a:cubicBezTo>
                    <a:pt x="4903034" y="892495"/>
                    <a:pt x="4905307" y="1523882"/>
                    <a:pt x="4908024" y="2155971"/>
                  </a:cubicBezTo>
                  <a:close/>
                </a:path>
              </a:pathLst>
            </a:custGeom>
            <a:solidFill>
              <a:srgbClr val="B3C8C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09292" y="6400408"/>
            <a:ext cx="6010401" cy="3412039"/>
            <a:chOff x="0" y="0"/>
            <a:chExt cx="5529850" cy="313923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17954" y="-2264"/>
              <a:ext cx="5697270" cy="3161157"/>
            </a:xfrm>
            <a:custGeom>
              <a:avLst/>
              <a:gdLst/>
              <a:ahLst/>
              <a:cxnLst/>
              <a:rect r="r" b="b" t="t" l="l"/>
              <a:pathLst>
                <a:path h="3161157" w="5697270">
                  <a:moveTo>
                    <a:pt x="5483402" y="2627249"/>
                  </a:moveTo>
                  <a:cubicBezTo>
                    <a:pt x="5485053" y="2764918"/>
                    <a:pt x="5519470" y="2948941"/>
                    <a:pt x="5379262" y="3036950"/>
                  </a:cubicBezTo>
                  <a:cubicBezTo>
                    <a:pt x="5260898" y="3111374"/>
                    <a:pt x="5072303" y="3080132"/>
                    <a:pt x="4938191" y="3081909"/>
                  </a:cubicBezTo>
                  <a:cubicBezTo>
                    <a:pt x="4563541" y="3086736"/>
                    <a:pt x="4168241" y="3091434"/>
                    <a:pt x="3759304" y="3096261"/>
                  </a:cubicBezTo>
                  <a:cubicBezTo>
                    <a:pt x="2958764" y="3105659"/>
                    <a:pt x="2158226" y="3115057"/>
                    <a:pt x="1357823" y="3124455"/>
                  </a:cubicBezTo>
                  <a:cubicBezTo>
                    <a:pt x="1148986" y="3126866"/>
                    <a:pt x="940150" y="3129280"/>
                    <a:pt x="731313" y="3131818"/>
                  </a:cubicBezTo>
                  <a:cubicBezTo>
                    <a:pt x="587629" y="3133597"/>
                    <a:pt x="414401" y="3161156"/>
                    <a:pt x="276987" y="3114421"/>
                  </a:cubicBezTo>
                  <a:cubicBezTo>
                    <a:pt x="121285" y="3061590"/>
                    <a:pt x="99313" y="2919982"/>
                    <a:pt x="85852" y="2782444"/>
                  </a:cubicBezTo>
                  <a:cubicBezTo>
                    <a:pt x="69342" y="2615055"/>
                    <a:pt x="55626" y="2447416"/>
                    <a:pt x="45085" y="2279650"/>
                  </a:cubicBezTo>
                  <a:cubicBezTo>
                    <a:pt x="0" y="1561973"/>
                    <a:pt x="11684" y="842010"/>
                    <a:pt x="75946" y="125728"/>
                  </a:cubicBezTo>
                  <a:cubicBezTo>
                    <a:pt x="82169" y="57658"/>
                    <a:pt x="138176" y="0"/>
                    <a:pt x="212471" y="2794"/>
                  </a:cubicBezTo>
                  <a:cubicBezTo>
                    <a:pt x="1927339" y="63119"/>
                    <a:pt x="5030774" y="2286"/>
                    <a:pt x="5364022" y="2286"/>
                  </a:cubicBezTo>
                  <a:cubicBezTo>
                    <a:pt x="5697270" y="2286"/>
                    <a:pt x="5473495" y="1829945"/>
                    <a:pt x="5483402" y="262724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-17965" y="-2233"/>
              <a:ext cx="5697266" cy="3161135"/>
            </a:xfrm>
            <a:custGeom>
              <a:avLst/>
              <a:gdLst/>
              <a:ahLst/>
              <a:cxnLst/>
              <a:rect r="r" b="b" t="t" l="l"/>
              <a:pathLst>
                <a:path h="3161135" w="5697266">
                  <a:moveTo>
                    <a:pt x="5364011" y="2233"/>
                  </a:moveTo>
                  <a:cubicBezTo>
                    <a:pt x="5030753" y="2233"/>
                    <a:pt x="1927322" y="63048"/>
                    <a:pt x="212427" y="2775"/>
                  </a:cubicBezTo>
                  <a:cubicBezTo>
                    <a:pt x="138187" y="0"/>
                    <a:pt x="82122" y="57671"/>
                    <a:pt x="76008" y="125733"/>
                  </a:cubicBezTo>
                  <a:cubicBezTo>
                    <a:pt x="11670" y="841934"/>
                    <a:pt x="0" y="1561930"/>
                    <a:pt x="45101" y="2279561"/>
                  </a:cubicBezTo>
                  <a:cubicBezTo>
                    <a:pt x="55650" y="2447406"/>
                    <a:pt x="69366" y="2615038"/>
                    <a:pt x="85802" y="2782442"/>
                  </a:cubicBezTo>
                  <a:cubicBezTo>
                    <a:pt x="99302" y="2919950"/>
                    <a:pt x="121285" y="3061584"/>
                    <a:pt x="276945" y="3114438"/>
                  </a:cubicBezTo>
                  <a:cubicBezTo>
                    <a:pt x="414476" y="3161136"/>
                    <a:pt x="587665" y="3133550"/>
                    <a:pt x="731294" y="3131730"/>
                  </a:cubicBezTo>
                  <a:cubicBezTo>
                    <a:pt x="940123" y="3129284"/>
                    <a:pt x="1148950" y="3126837"/>
                    <a:pt x="1357780" y="3124388"/>
                  </a:cubicBezTo>
                  <a:cubicBezTo>
                    <a:pt x="2158292" y="3115006"/>
                    <a:pt x="2958806" y="3105620"/>
                    <a:pt x="3759318" y="3096238"/>
                  </a:cubicBezTo>
                  <a:cubicBezTo>
                    <a:pt x="4168277" y="3091445"/>
                    <a:pt x="4563596" y="3086648"/>
                    <a:pt x="4938139" y="3081851"/>
                  </a:cubicBezTo>
                  <a:cubicBezTo>
                    <a:pt x="5072302" y="3080133"/>
                    <a:pt x="5260909" y="3111291"/>
                    <a:pt x="5379279" y="3036954"/>
                  </a:cubicBezTo>
                  <a:cubicBezTo>
                    <a:pt x="5519449" y="2948928"/>
                    <a:pt x="5485086" y="2764859"/>
                    <a:pt x="5483388" y="2627177"/>
                  </a:cubicBezTo>
                  <a:cubicBezTo>
                    <a:pt x="5473565" y="1829917"/>
                    <a:pt x="5697265" y="2233"/>
                    <a:pt x="5364011" y="2233"/>
                  </a:cubicBezTo>
                  <a:close/>
                  <a:moveTo>
                    <a:pt x="5219604" y="2155971"/>
                  </a:moveTo>
                  <a:cubicBezTo>
                    <a:pt x="5219644" y="2164752"/>
                    <a:pt x="5219768" y="2173533"/>
                    <a:pt x="5219814" y="2182314"/>
                  </a:cubicBezTo>
                  <a:cubicBezTo>
                    <a:pt x="5109798" y="2267626"/>
                    <a:pt x="5018299" y="2395194"/>
                    <a:pt x="4925433" y="2490859"/>
                  </a:cubicBezTo>
                  <a:cubicBezTo>
                    <a:pt x="4811269" y="2608467"/>
                    <a:pt x="4695714" y="2724327"/>
                    <a:pt x="4576938" y="2836940"/>
                  </a:cubicBezTo>
                  <a:cubicBezTo>
                    <a:pt x="4388523" y="2839169"/>
                    <a:pt x="4185242" y="2841402"/>
                    <a:pt x="3981960" y="2843632"/>
                  </a:cubicBezTo>
                  <a:cubicBezTo>
                    <a:pt x="3250368" y="2851662"/>
                    <a:pt x="2518779" y="2859696"/>
                    <a:pt x="1787188" y="2867724"/>
                  </a:cubicBezTo>
                  <a:cubicBezTo>
                    <a:pt x="1421389" y="2871742"/>
                    <a:pt x="1055595" y="2875758"/>
                    <a:pt x="691720" y="2879776"/>
                  </a:cubicBezTo>
                  <a:cubicBezTo>
                    <a:pt x="612002" y="2880731"/>
                    <a:pt x="532140" y="2883258"/>
                    <a:pt x="452424" y="2882644"/>
                  </a:cubicBezTo>
                  <a:cubicBezTo>
                    <a:pt x="377242" y="2882063"/>
                    <a:pt x="360687" y="2882169"/>
                    <a:pt x="350864" y="2804304"/>
                  </a:cubicBezTo>
                  <a:cubicBezTo>
                    <a:pt x="329295" y="2633306"/>
                    <a:pt x="319938" y="2459804"/>
                    <a:pt x="309295" y="2287919"/>
                  </a:cubicBezTo>
                  <a:cubicBezTo>
                    <a:pt x="267477" y="1612630"/>
                    <a:pt x="275694" y="935360"/>
                    <a:pt x="330323" y="261039"/>
                  </a:cubicBezTo>
                  <a:cubicBezTo>
                    <a:pt x="1963243" y="315147"/>
                    <a:pt x="3633126" y="315005"/>
                    <a:pt x="5226597" y="260630"/>
                  </a:cubicBezTo>
                  <a:cubicBezTo>
                    <a:pt x="5214614" y="892495"/>
                    <a:pt x="5216888" y="1523882"/>
                    <a:pt x="5219604" y="2155971"/>
                  </a:cubicBezTo>
                  <a:close/>
                </a:path>
              </a:pathLst>
            </a:custGeom>
            <a:solidFill>
              <a:srgbClr val="B3C8C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830769" y="1028700"/>
            <a:ext cx="4386676" cy="2638961"/>
            <a:chOff x="0" y="0"/>
            <a:chExt cx="5218270" cy="313923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17954" y="-2264"/>
              <a:ext cx="5385689" cy="3161157"/>
            </a:xfrm>
            <a:custGeom>
              <a:avLst/>
              <a:gdLst/>
              <a:ahLst/>
              <a:cxnLst/>
              <a:rect r="r" b="b" t="t" l="l"/>
              <a:pathLst>
                <a:path h="3161157" w="5385689">
                  <a:moveTo>
                    <a:pt x="5171821" y="2627249"/>
                  </a:moveTo>
                  <a:cubicBezTo>
                    <a:pt x="5173472" y="2764918"/>
                    <a:pt x="5207889" y="2948941"/>
                    <a:pt x="5067681" y="3036950"/>
                  </a:cubicBezTo>
                  <a:cubicBezTo>
                    <a:pt x="4949317" y="3111374"/>
                    <a:pt x="4760722" y="3080132"/>
                    <a:pt x="4626610" y="3081909"/>
                  </a:cubicBezTo>
                  <a:cubicBezTo>
                    <a:pt x="4251960" y="3086736"/>
                    <a:pt x="3877437" y="3091434"/>
                    <a:pt x="3502914" y="3096261"/>
                  </a:cubicBezTo>
                  <a:cubicBezTo>
                    <a:pt x="2769743" y="3105659"/>
                    <a:pt x="2036573" y="3115057"/>
                    <a:pt x="1303528" y="3124455"/>
                  </a:cubicBezTo>
                  <a:cubicBezTo>
                    <a:pt x="1112266" y="3126866"/>
                    <a:pt x="921004" y="3129280"/>
                    <a:pt x="729742" y="3131818"/>
                  </a:cubicBezTo>
                  <a:cubicBezTo>
                    <a:pt x="587629" y="3133597"/>
                    <a:pt x="414401" y="3161156"/>
                    <a:pt x="276987" y="3114421"/>
                  </a:cubicBezTo>
                  <a:cubicBezTo>
                    <a:pt x="121285" y="3061590"/>
                    <a:pt x="99313" y="2919982"/>
                    <a:pt x="85852" y="2782444"/>
                  </a:cubicBezTo>
                  <a:cubicBezTo>
                    <a:pt x="69342" y="2615055"/>
                    <a:pt x="55626" y="2447416"/>
                    <a:pt x="45085" y="2279650"/>
                  </a:cubicBezTo>
                  <a:cubicBezTo>
                    <a:pt x="0" y="1561973"/>
                    <a:pt x="11684" y="842010"/>
                    <a:pt x="75946" y="125728"/>
                  </a:cubicBezTo>
                  <a:cubicBezTo>
                    <a:pt x="82169" y="57658"/>
                    <a:pt x="138176" y="0"/>
                    <a:pt x="212471" y="2794"/>
                  </a:cubicBezTo>
                  <a:cubicBezTo>
                    <a:pt x="1825117" y="63119"/>
                    <a:pt x="4719193" y="2286"/>
                    <a:pt x="5052441" y="2286"/>
                  </a:cubicBezTo>
                  <a:cubicBezTo>
                    <a:pt x="5385690" y="2286"/>
                    <a:pt x="5161915" y="1829945"/>
                    <a:pt x="5171821" y="262724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-17965" y="-2233"/>
              <a:ext cx="5385685" cy="3161135"/>
            </a:xfrm>
            <a:custGeom>
              <a:avLst/>
              <a:gdLst/>
              <a:ahLst/>
              <a:cxnLst/>
              <a:rect r="r" b="b" t="t" l="l"/>
              <a:pathLst>
                <a:path h="3161135" w="5385685">
                  <a:moveTo>
                    <a:pt x="5052431" y="2233"/>
                  </a:moveTo>
                  <a:cubicBezTo>
                    <a:pt x="4719172" y="2233"/>
                    <a:pt x="1825103" y="63048"/>
                    <a:pt x="212427" y="2775"/>
                  </a:cubicBezTo>
                  <a:cubicBezTo>
                    <a:pt x="138187" y="0"/>
                    <a:pt x="82122" y="57671"/>
                    <a:pt x="76008" y="125733"/>
                  </a:cubicBezTo>
                  <a:cubicBezTo>
                    <a:pt x="11670" y="841934"/>
                    <a:pt x="0" y="1561930"/>
                    <a:pt x="45101" y="2279561"/>
                  </a:cubicBezTo>
                  <a:cubicBezTo>
                    <a:pt x="55650" y="2447406"/>
                    <a:pt x="69366" y="2615038"/>
                    <a:pt x="85802" y="2782442"/>
                  </a:cubicBezTo>
                  <a:cubicBezTo>
                    <a:pt x="99302" y="2919950"/>
                    <a:pt x="121285" y="3061584"/>
                    <a:pt x="276945" y="3114438"/>
                  </a:cubicBezTo>
                  <a:cubicBezTo>
                    <a:pt x="414476" y="3161136"/>
                    <a:pt x="587665" y="3133550"/>
                    <a:pt x="729725" y="3131730"/>
                  </a:cubicBezTo>
                  <a:cubicBezTo>
                    <a:pt x="920981" y="3129284"/>
                    <a:pt x="1112234" y="3126837"/>
                    <a:pt x="1303489" y="3124388"/>
                  </a:cubicBezTo>
                  <a:cubicBezTo>
                    <a:pt x="2036635" y="3115006"/>
                    <a:pt x="2769782" y="3105620"/>
                    <a:pt x="3502927" y="3096238"/>
                  </a:cubicBezTo>
                  <a:cubicBezTo>
                    <a:pt x="3877471" y="3091445"/>
                    <a:pt x="4252015" y="3086648"/>
                    <a:pt x="4626559" y="3081851"/>
                  </a:cubicBezTo>
                  <a:cubicBezTo>
                    <a:pt x="4760722" y="3080133"/>
                    <a:pt x="4949328" y="3111291"/>
                    <a:pt x="5067698" y="3036954"/>
                  </a:cubicBezTo>
                  <a:cubicBezTo>
                    <a:pt x="5207868" y="2948928"/>
                    <a:pt x="5173506" y="2764859"/>
                    <a:pt x="5171808" y="2627177"/>
                  </a:cubicBezTo>
                  <a:cubicBezTo>
                    <a:pt x="5161984" y="1829917"/>
                    <a:pt x="5385685" y="2233"/>
                    <a:pt x="5052431" y="2233"/>
                  </a:cubicBezTo>
                  <a:close/>
                  <a:moveTo>
                    <a:pt x="4908024" y="2155971"/>
                  </a:moveTo>
                  <a:cubicBezTo>
                    <a:pt x="4908063" y="2164752"/>
                    <a:pt x="4908188" y="2173533"/>
                    <a:pt x="4908234" y="2182314"/>
                  </a:cubicBezTo>
                  <a:cubicBezTo>
                    <a:pt x="4798217" y="2267626"/>
                    <a:pt x="4706719" y="2395194"/>
                    <a:pt x="4613853" y="2490859"/>
                  </a:cubicBezTo>
                  <a:cubicBezTo>
                    <a:pt x="4499688" y="2608467"/>
                    <a:pt x="4384134" y="2724327"/>
                    <a:pt x="4265357" y="2836940"/>
                  </a:cubicBezTo>
                  <a:cubicBezTo>
                    <a:pt x="4079183" y="2839169"/>
                    <a:pt x="3893008" y="2841402"/>
                    <a:pt x="3706834" y="2843632"/>
                  </a:cubicBezTo>
                  <a:cubicBezTo>
                    <a:pt x="3036808" y="2851662"/>
                    <a:pt x="2366786" y="2859696"/>
                    <a:pt x="1696762" y="2867724"/>
                  </a:cubicBezTo>
                  <a:cubicBezTo>
                    <a:pt x="1361746" y="2871742"/>
                    <a:pt x="1026735" y="2875758"/>
                    <a:pt x="691720" y="2879776"/>
                  </a:cubicBezTo>
                  <a:cubicBezTo>
                    <a:pt x="612002" y="2880731"/>
                    <a:pt x="532140" y="2883258"/>
                    <a:pt x="452424" y="2882644"/>
                  </a:cubicBezTo>
                  <a:cubicBezTo>
                    <a:pt x="377242" y="2882063"/>
                    <a:pt x="360687" y="2882169"/>
                    <a:pt x="350864" y="2804304"/>
                  </a:cubicBezTo>
                  <a:cubicBezTo>
                    <a:pt x="329295" y="2633306"/>
                    <a:pt x="319938" y="2459804"/>
                    <a:pt x="309295" y="2287919"/>
                  </a:cubicBezTo>
                  <a:cubicBezTo>
                    <a:pt x="267477" y="1612630"/>
                    <a:pt x="275694" y="935360"/>
                    <a:pt x="330323" y="261039"/>
                  </a:cubicBezTo>
                  <a:cubicBezTo>
                    <a:pt x="1858001" y="315147"/>
                    <a:pt x="3387355" y="315005"/>
                    <a:pt x="4915016" y="260630"/>
                  </a:cubicBezTo>
                  <a:cubicBezTo>
                    <a:pt x="4903034" y="892495"/>
                    <a:pt x="4905307" y="1523882"/>
                    <a:pt x="4908024" y="2155971"/>
                  </a:cubicBezTo>
                  <a:close/>
                </a:path>
              </a:pathLst>
            </a:custGeom>
            <a:solidFill>
              <a:srgbClr val="B3C8C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1763962" y="1568573"/>
            <a:ext cx="6394086" cy="3702280"/>
            <a:chOff x="0" y="0"/>
            <a:chExt cx="5421671" cy="313923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-17954" y="-2264"/>
              <a:ext cx="5589090" cy="3161157"/>
            </a:xfrm>
            <a:custGeom>
              <a:avLst/>
              <a:gdLst/>
              <a:ahLst/>
              <a:cxnLst/>
              <a:rect r="r" b="b" t="t" l="l"/>
              <a:pathLst>
                <a:path h="3161157" w="5589090">
                  <a:moveTo>
                    <a:pt x="5375222" y="2627249"/>
                  </a:moveTo>
                  <a:cubicBezTo>
                    <a:pt x="5376873" y="2764918"/>
                    <a:pt x="5411290" y="2948941"/>
                    <a:pt x="5271081" y="3036950"/>
                  </a:cubicBezTo>
                  <a:cubicBezTo>
                    <a:pt x="5152718" y="3111374"/>
                    <a:pt x="4964123" y="3080132"/>
                    <a:pt x="4830011" y="3081909"/>
                  </a:cubicBezTo>
                  <a:cubicBezTo>
                    <a:pt x="4455361" y="3086736"/>
                    <a:pt x="4067275" y="3091434"/>
                    <a:pt x="3670286" y="3096261"/>
                  </a:cubicBezTo>
                  <a:cubicBezTo>
                    <a:pt x="2893137" y="3105659"/>
                    <a:pt x="2115988" y="3115057"/>
                    <a:pt x="1338972" y="3124455"/>
                  </a:cubicBezTo>
                  <a:cubicBezTo>
                    <a:pt x="1136237" y="3126866"/>
                    <a:pt x="933503" y="3129280"/>
                    <a:pt x="730768" y="3131818"/>
                  </a:cubicBezTo>
                  <a:cubicBezTo>
                    <a:pt x="587629" y="3133597"/>
                    <a:pt x="414401" y="3161156"/>
                    <a:pt x="276987" y="3114421"/>
                  </a:cubicBezTo>
                  <a:cubicBezTo>
                    <a:pt x="121285" y="3061590"/>
                    <a:pt x="99313" y="2919982"/>
                    <a:pt x="85852" y="2782444"/>
                  </a:cubicBezTo>
                  <a:cubicBezTo>
                    <a:pt x="69342" y="2615055"/>
                    <a:pt x="55626" y="2447416"/>
                    <a:pt x="45085" y="2279650"/>
                  </a:cubicBezTo>
                  <a:cubicBezTo>
                    <a:pt x="0" y="1561973"/>
                    <a:pt x="11684" y="842010"/>
                    <a:pt x="75946" y="125728"/>
                  </a:cubicBezTo>
                  <a:cubicBezTo>
                    <a:pt x="82169" y="57658"/>
                    <a:pt x="138176" y="0"/>
                    <a:pt x="212471" y="2794"/>
                  </a:cubicBezTo>
                  <a:cubicBezTo>
                    <a:pt x="1891848" y="63119"/>
                    <a:pt x="4922593" y="2286"/>
                    <a:pt x="5255842" y="2286"/>
                  </a:cubicBezTo>
                  <a:cubicBezTo>
                    <a:pt x="5589090" y="2286"/>
                    <a:pt x="5365315" y="1829945"/>
                    <a:pt x="5375222" y="262724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-17965" y="-2233"/>
              <a:ext cx="5589085" cy="3161135"/>
            </a:xfrm>
            <a:custGeom>
              <a:avLst/>
              <a:gdLst/>
              <a:ahLst/>
              <a:cxnLst/>
              <a:rect r="r" b="b" t="t" l="l"/>
              <a:pathLst>
                <a:path h="3161135" w="5589085">
                  <a:moveTo>
                    <a:pt x="5255831" y="2233"/>
                  </a:moveTo>
                  <a:cubicBezTo>
                    <a:pt x="4922573" y="2233"/>
                    <a:pt x="1891832" y="63048"/>
                    <a:pt x="212427" y="2775"/>
                  </a:cubicBezTo>
                  <a:cubicBezTo>
                    <a:pt x="138187" y="0"/>
                    <a:pt x="82122" y="57671"/>
                    <a:pt x="76008" y="125733"/>
                  </a:cubicBezTo>
                  <a:cubicBezTo>
                    <a:pt x="11670" y="841934"/>
                    <a:pt x="0" y="1561930"/>
                    <a:pt x="45101" y="2279561"/>
                  </a:cubicBezTo>
                  <a:cubicBezTo>
                    <a:pt x="55650" y="2447406"/>
                    <a:pt x="69366" y="2615038"/>
                    <a:pt x="85802" y="2782442"/>
                  </a:cubicBezTo>
                  <a:cubicBezTo>
                    <a:pt x="99302" y="2919950"/>
                    <a:pt x="121285" y="3061584"/>
                    <a:pt x="276945" y="3114438"/>
                  </a:cubicBezTo>
                  <a:cubicBezTo>
                    <a:pt x="414476" y="3161136"/>
                    <a:pt x="587665" y="3133550"/>
                    <a:pt x="730749" y="3131730"/>
                  </a:cubicBezTo>
                  <a:cubicBezTo>
                    <a:pt x="933477" y="3129284"/>
                    <a:pt x="1136202" y="3126837"/>
                    <a:pt x="1338930" y="3124388"/>
                  </a:cubicBezTo>
                  <a:cubicBezTo>
                    <a:pt x="2116053" y="3115006"/>
                    <a:pt x="2893177" y="3105620"/>
                    <a:pt x="3670300" y="3096238"/>
                  </a:cubicBezTo>
                  <a:cubicBezTo>
                    <a:pt x="4067310" y="3091445"/>
                    <a:pt x="4455416" y="3086648"/>
                    <a:pt x="4829959" y="3081851"/>
                  </a:cubicBezTo>
                  <a:cubicBezTo>
                    <a:pt x="4964122" y="3080133"/>
                    <a:pt x="5152728" y="3111291"/>
                    <a:pt x="5271099" y="3036954"/>
                  </a:cubicBezTo>
                  <a:cubicBezTo>
                    <a:pt x="5411269" y="2948928"/>
                    <a:pt x="5376906" y="2764859"/>
                    <a:pt x="5375208" y="2627177"/>
                  </a:cubicBezTo>
                  <a:cubicBezTo>
                    <a:pt x="5365385" y="1829917"/>
                    <a:pt x="5589085" y="2233"/>
                    <a:pt x="5255831" y="2233"/>
                  </a:cubicBezTo>
                  <a:close/>
                  <a:moveTo>
                    <a:pt x="5111424" y="2155971"/>
                  </a:moveTo>
                  <a:cubicBezTo>
                    <a:pt x="5111464" y="2164752"/>
                    <a:pt x="5111588" y="2173533"/>
                    <a:pt x="5111634" y="2182314"/>
                  </a:cubicBezTo>
                  <a:cubicBezTo>
                    <a:pt x="5001617" y="2267626"/>
                    <a:pt x="4910119" y="2395194"/>
                    <a:pt x="4817253" y="2490859"/>
                  </a:cubicBezTo>
                  <a:cubicBezTo>
                    <a:pt x="4703089" y="2608467"/>
                    <a:pt x="4587534" y="2724327"/>
                    <a:pt x="4468757" y="2836940"/>
                  </a:cubicBezTo>
                  <a:cubicBezTo>
                    <a:pt x="4281121" y="2839169"/>
                    <a:pt x="4083779" y="2841402"/>
                    <a:pt x="3886437" y="2843632"/>
                  </a:cubicBezTo>
                  <a:cubicBezTo>
                    <a:pt x="3176221" y="2851662"/>
                    <a:pt x="2466007" y="2859696"/>
                    <a:pt x="1755792" y="2867724"/>
                  </a:cubicBezTo>
                  <a:cubicBezTo>
                    <a:pt x="1400681" y="2871742"/>
                    <a:pt x="1045575" y="2875758"/>
                    <a:pt x="691720" y="2879776"/>
                  </a:cubicBezTo>
                  <a:cubicBezTo>
                    <a:pt x="612002" y="2880731"/>
                    <a:pt x="532140" y="2883258"/>
                    <a:pt x="452424" y="2882644"/>
                  </a:cubicBezTo>
                  <a:cubicBezTo>
                    <a:pt x="377242" y="2882063"/>
                    <a:pt x="360687" y="2882169"/>
                    <a:pt x="350864" y="2804304"/>
                  </a:cubicBezTo>
                  <a:cubicBezTo>
                    <a:pt x="329295" y="2633306"/>
                    <a:pt x="319938" y="2459804"/>
                    <a:pt x="309295" y="2287919"/>
                  </a:cubicBezTo>
                  <a:cubicBezTo>
                    <a:pt x="267477" y="1612630"/>
                    <a:pt x="275694" y="935360"/>
                    <a:pt x="330323" y="261039"/>
                  </a:cubicBezTo>
                  <a:cubicBezTo>
                    <a:pt x="1926704" y="315147"/>
                    <a:pt x="3547795" y="315005"/>
                    <a:pt x="5118417" y="260630"/>
                  </a:cubicBezTo>
                  <a:cubicBezTo>
                    <a:pt x="5106434" y="892495"/>
                    <a:pt x="5108708" y="1523882"/>
                    <a:pt x="5111424" y="2155971"/>
                  </a:cubicBezTo>
                  <a:close/>
                </a:path>
              </a:pathLst>
            </a:custGeom>
            <a:solidFill>
              <a:srgbClr val="B3C8C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928867" y="6239418"/>
            <a:ext cx="6458043" cy="3573028"/>
            <a:chOff x="0" y="0"/>
            <a:chExt cx="5673988" cy="313923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17954" y="-2264"/>
              <a:ext cx="5841408" cy="3161157"/>
            </a:xfrm>
            <a:custGeom>
              <a:avLst/>
              <a:gdLst/>
              <a:ahLst/>
              <a:cxnLst/>
              <a:rect r="r" b="b" t="t" l="l"/>
              <a:pathLst>
                <a:path h="3161157" w="5841408">
                  <a:moveTo>
                    <a:pt x="5627540" y="2627249"/>
                  </a:moveTo>
                  <a:cubicBezTo>
                    <a:pt x="5629191" y="2764918"/>
                    <a:pt x="5663607" y="2948941"/>
                    <a:pt x="5523399" y="3036950"/>
                  </a:cubicBezTo>
                  <a:cubicBezTo>
                    <a:pt x="5405036" y="3111374"/>
                    <a:pt x="5216441" y="3080132"/>
                    <a:pt x="5082329" y="3081909"/>
                  </a:cubicBezTo>
                  <a:cubicBezTo>
                    <a:pt x="4707679" y="3086736"/>
                    <a:pt x="4302768" y="3091434"/>
                    <a:pt x="3877911" y="3096261"/>
                  </a:cubicBezTo>
                  <a:cubicBezTo>
                    <a:pt x="3046206" y="3105659"/>
                    <a:pt x="2214502" y="3115057"/>
                    <a:pt x="1382940" y="3124455"/>
                  </a:cubicBezTo>
                  <a:cubicBezTo>
                    <a:pt x="1165973" y="3126866"/>
                    <a:pt x="949007" y="3129280"/>
                    <a:pt x="732040" y="3131818"/>
                  </a:cubicBezTo>
                  <a:cubicBezTo>
                    <a:pt x="587629" y="3133597"/>
                    <a:pt x="414401" y="3161156"/>
                    <a:pt x="276987" y="3114421"/>
                  </a:cubicBezTo>
                  <a:cubicBezTo>
                    <a:pt x="121285" y="3061590"/>
                    <a:pt x="99313" y="2919982"/>
                    <a:pt x="85852" y="2782444"/>
                  </a:cubicBezTo>
                  <a:cubicBezTo>
                    <a:pt x="69342" y="2615055"/>
                    <a:pt x="55626" y="2447416"/>
                    <a:pt x="45085" y="2279650"/>
                  </a:cubicBezTo>
                  <a:cubicBezTo>
                    <a:pt x="0" y="1561973"/>
                    <a:pt x="11684" y="842010"/>
                    <a:pt x="75946" y="125728"/>
                  </a:cubicBezTo>
                  <a:cubicBezTo>
                    <a:pt x="82169" y="57658"/>
                    <a:pt x="138176" y="0"/>
                    <a:pt x="212471" y="2794"/>
                  </a:cubicBezTo>
                  <a:cubicBezTo>
                    <a:pt x="1974628" y="63119"/>
                    <a:pt x="5174911" y="2286"/>
                    <a:pt x="5508160" y="2286"/>
                  </a:cubicBezTo>
                  <a:cubicBezTo>
                    <a:pt x="5841408" y="2286"/>
                    <a:pt x="5617633" y="1829945"/>
                    <a:pt x="5627540" y="262724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-17965" y="-2233"/>
              <a:ext cx="5841403" cy="3161135"/>
            </a:xfrm>
            <a:custGeom>
              <a:avLst/>
              <a:gdLst/>
              <a:ahLst/>
              <a:cxnLst/>
              <a:rect r="r" b="b" t="t" l="l"/>
              <a:pathLst>
                <a:path h="3161135" w="5841403">
                  <a:moveTo>
                    <a:pt x="5508149" y="2233"/>
                  </a:moveTo>
                  <a:cubicBezTo>
                    <a:pt x="5174891" y="2233"/>
                    <a:pt x="1974609" y="63048"/>
                    <a:pt x="212427" y="2775"/>
                  </a:cubicBezTo>
                  <a:cubicBezTo>
                    <a:pt x="138187" y="0"/>
                    <a:pt x="82122" y="57671"/>
                    <a:pt x="76008" y="125733"/>
                  </a:cubicBezTo>
                  <a:cubicBezTo>
                    <a:pt x="11670" y="841934"/>
                    <a:pt x="0" y="1561930"/>
                    <a:pt x="45101" y="2279561"/>
                  </a:cubicBezTo>
                  <a:cubicBezTo>
                    <a:pt x="55650" y="2447406"/>
                    <a:pt x="69366" y="2615038"/>
                    <a:pt x="85802" y="2782442"/>
                  </a:cubicBezTo>
                  <a:cubicBezTo>
                    <a:pt x="99302" y="2919950"/>
                    <a:pt x="121285" y="3061584"/>
                    <a:pt x="276945" y="3114438"/>
                  </a:cubicBezTo>
                  <a:cubicBezTo>
                    <a:pt x="414476" y="3161136"/>
                    <a:pt x="587665" y="3133550"/>
                    <a:pt x="732019" y="3131730"/>
                  </a:cubicBezTo>
                  <a:cubicBezTo>
                    <a:pt x="948979" y="3129284"/>
                    <a:pt x="1165935" y="3126837"/>
                    <a:pt x="1382894" y="3124388"/>
                  </a:cubicBezTo>
                  <a:cubicBezTo>
                    <a:pt x="2214571" y="3115006"/>
                    <a:pt x="3046248" y="3105620"/>
                    <a:pt x="3877925" y="3096238"/>
                  </a:cubicBezTo>
                  <a:cubicBezTo>
                    <a:pt x="4302805" y="3091445"/>
                    <a:pt x="4707734" y="3086648"/>
                    <a:pt x="5082277" y="3081851"/>
                  </a:cubicBezTo>
                  <a:cubicBezTo>
                    <a:pt x="5216440" y="3080133"/>
                    <a:pt x="5405046" y="3111291"/>
                    <a:pt x="5523417" y="3036954"/>
                  </a:cubicBezTo>
                  <a:cubicBezTo>
                    <a:pt x="5663587" y="2948928"/>
                    <a:pt x="5629224" y="2764859"/>
                    <a:pt x="5627526" y="2627177"/>
                  </a:cubicBezTo>
                  <a:cubicBezTo>
                    <a:pt x="5617703" y="1829917"/>
                    <a:pt x="5841403" y="2233"/>
                    <a:pt x="5508149" y="2233"/>
                  </a:cubicBezTo>
                  <a:close/>
                  <a:moveTo>
                    <a:pt x="5363742" y="2155971"/>
                  </a:moveTo>
                  <a:cubicBezTo>
                    <a:pt x="5363782" y="2164752"/>
                    <a:pt x="5363906" y="2173533"/>
                    <a:pt x="5363952" y="2182314"/>
                  </a:cubicBezTo>
                  <a:cubicBezTo>
                    <a:pt x="5253935" y="2267626"/>
                    <a:pt x="5162437" y="2395194"/>
                    <a:pt x="5069571" y="2490859"/>
                  </a:cubicBezTo>
                  <a:cubicBezTo>
                    <a:pt x="4955407" y="2608467"/>
                    <a:pt x="4839852" y="2724327"/>
                    <a:pt x="4721075" y="2836940"/>
                  </a:cubicBezTo>
                  <a:cubicBezTo>
                    <a:pt x="4531625" y="2839169"/>
                    <a:pt x="4320430" y="2841402"/>
                    <a:pt x="4109235" y="2843632"/>
                  </a:cubicBezTo>
                  <a:cubicBezTo>
                    <a:pt x="3349162" y="2851662"/>
                    <a:pt x="2589092" y="2859696"/>
                    <a:pt x="1829020" y="2867724"/>
                  </a:cubicBezTo>
                  <a:cubicBezTo>
                    <a:pt x="1448980" y="2871742"/>
                    <a:pt x="1068946" y="2875758"/>
                    <a:pt x="691720" y="2879776"/>
                  </a:cubicBezTo>
                  <a:cubicBezTo>
                    <a:pt x="612002" y="2880731"/>
                    <a:pt x="532140" y="2883258"/>
                    <a:pt x="452424" y="2882644"/>
                  </a:cubicBezTo>
                  <a:cubicBezTo>
                    <a:pt x="377242" y="2882063"/>
                    <a:pt x="360687" y="2882169"/>
                    <a:pt x="350864" y="2804304"/>
                  </a:cubicBezTo>
                  <a:cubicBezTo>
                    <a:pt x="329295" y="2633306"/>
                    <a:pt x="319938" y="2459804"/>
                    <a:pt x="309295" y="2287919"/>
                  </a:cubicBezTo>
                  <a:cubicBezTo>
                    <a:pt x="267477" y="1612630"/>
                    <a:pt x="275694" y="935360"/>
                    <a:pt x="330323" y="261039"/>
                  </a:cubicBezTo>
                  <a:cubicBezTo>
                    <a:pt x="2011929" y="315147"/>
                    <a:pt x="3746820" y="315005"/>
                    <a:pt x="5370735" y="260630"/>
                  </a:cubicBezTo>
                  <a:cubicBezTo>
                    <a:pt x="5358752" y="892495"/>
                    <a:pt x="5361026" y="1523882"/>
                    <a:pt x="5363742" y="2155971"/>
                  </a:cubicBezTo>
                  <a:close/>
                </a:path>
              </a:pathLst>
            </a:custGeom>
            <a:solidFill>
              <a:srgbClr val="B3C8CF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10142305">
            <a:off x="7042609" y="6626447"/>
            <a:ext cx="689340" cy="472511"/>
          </a:xfrm>
          <a:custGeom>
            <a:avLst/>
            <a:gdLst/>
            <a:ahLst/>
            <a:cxnLst/>
            <a:rect r="r" b="b" t="t" l="l"/>
            <a:pathLst>
              <a:path h="472511" w="689340">
                <a:moveTo>
                  <a:pt x="0" y="0"/>
                </a:moveTo>
                <a:lnTo>
                  <a:pt x="689339" y="0"/>
                </a:lnTo>
                <a:lnTo>
                  <a:pt x="689339" y="472511"/>
                </a:lnTo>
                <a:lnTo>
                  <a:pt x="0" y="472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10142305">
            <a:off x="9971489" y="6498216"/>
            <a:ext cx="712378" cy="488302"/>
          </a:xfrm>
          <a:custGeom>
            <a:avLst/>
            <a:gdLst/>
            <a:ahLst/>
            <a:cxnLst/>
            <a:rect r="r" b="b" t="t" l="l"/>
            <a:pathLst>
              <a:path h="488302" w="712378">
                <a:moveTo>
                  <a:pt x="712378" y="0"/>
                </a:moveTo>
                <a:lnTo>
                  <a:pt x="0" y="0"/>
                </a:lnTo>
                <a:lnTo>
                  <a:pt x="0" y="488303"/>
                </a:lnTo>
                <a:lnTo>
                  <a:pt x="712378" y="488303"/>
                </a:lnTo>
                <a:lnTo>
                  <a:pt x="7123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6995400">
            <a:off x="10169505" y="4707721"/>
            <a:ext cx="856431" cy="587045"/>
          </a:xfrm>
          <a:custGeom>
            <a:avLst/>
            <a:gdLst/>
            <a:ahLst/>
            <a:cxnLst/>
            <a:rect r="r" b="b" t="t" l="l"/>
            <a:pathLst>
              <a:path h="587045" w="856431">
                <a:moveTo>
                  <a:pt x="856431" y="0"/>
                </a:moveTo>
                <a:lnTo>
                  <a:pt x="0" y="0"/>
                </a:lnTo>
                <a:lnTo>
                  <a:pt x="0" y="587045"/>
                </a:lnTo>
                <a:lnTo>
                  <a:pt x="856431" y="587045"/>
                </a:lnTo>
                <a:lnTo>
                  <a:pt x="85643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7252995">
            <a:off x="6865544" y="4873229"/>
            <a:ext cx="767801" cy="526292"/>
          </a:xfrm>
          <a:custGeom>
            <a:avLst/>
            <a:gdLst/>
            <a:ahLst/>
            <a:cxnLst/>
            <a:rect r="r" b="b" t="t" l="l"/>
            <a:pathLst>
              <a:path h="526292" w="767801">
                <a:moveTo>
                  <a:pt x="0" y="0"/>
                </a:moveTo>
                <a:lnTo>
                  <a:pt x="767800" y="0"/>
                </a:lnTo>
                <a:lnTo>
                  <a:pt x="767800" y="526292"/>
                </a:lnTo>
                <a:lnTo>
                  <a:pt x="0" y="5262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3903499">
            <a:off x="8405903" y="4489121"/>
            <a:ext cx="641777" cy="439909"/>
          </a:xfrm>
          <a:custGeom>
            <a:avLst/>
            <a:gdLst/>
            <a:ahLst/>
            <a:cxnLst/>
            <a:rect r="r" b="b" t="t" l="l"/>
            <a:pathLst>
              <a:path h="439909" w="641777">
                <a:moveTo>
                  <a:pt x="0" y="0"/>
                </a:moveTo>
                <a:lnTo>
                  <a:pt x="641777" y="0"/>
                </a:lnTo>
                <a:lnTo>
                  <a:pt x="641777" y="439909"/>
                </a:lnTo>
                <a:lnTo>
                  <a:pt x="0" y="4399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414235" y="4941977"/>
            <a:ext cx="2840508" cy="1849881"/>
          </a:xfrm>
          <a:custGeom>
            <a:avLst/>
            <a:gdLst/>
            <a:ahLst/>
            <a:cxnLst/>
            <a:rect r="r" b="b" t="t" l="l"/>
            <a:pathLst>
              <a:path h="1849881" w="2840508">
                <a:moveTo>
                  <a:pt x="0" y="0"/>
                </a:moveTo>
                <a:lnTo>
                  <a:pt x="2840508" y="0"/>
                </a:lnTo>
                <a:lnTo>
                  <a:pt x="2840508" y="1849880"/>
                </a:lnTo>
                <a:lnTo>
                  <a:pt x="0" y="1849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2159482">
            <a:off x="15857673" y="154380"/>
            <a:ext cx="3727212" cy="1606090"/>
          </a:xfrm>
          <a:custGeom>
            <a:avLst/>
            <a:gdLst/>
            <a:ahLst/>
            <a:cxnLst/>
            <a:rect r="r" b="b" t="t" l="l"/>
            <a:pathLst>
              <a:path h="1606090" w="3727212">
                <a:moveTo>
                  <a:pt x="0" y="0"/>
                </a:moveTo>
                <a:lnTo>
                  <a:pt x="3727213" y="0"/>
                </a:lnTo>
                <a:lnTo>
                  <a:pt x="3727213" y="1606090"/>
                </a:lnTo>
                <a:lnTo>
                  <a:pt x="0" y="16060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7297262">
            <a:off x="-233666" y="9110336"/>
            <a:ext cx="2085917" cy="898840"/>
          </a:xfrm>
          <a:custGeom>
            <a:avLst/>
            <a:gdLst/>
            <a:ahLst/>
            <a:cxnLst/>
            <a:rect r="r" b="b" t="t" l="l"/>
            <a:pathLst>
              <a:path h="898840" w="2085917">
                <a:moveTo>
                  <a:pt x="0" y="0"/>
                </a:moveTo>
                <a:lnTo>
                  <a:pt x="2085916" y="0"/>
                </a:lnTo>
                <a:lnTo>
                  <a:pt x="2085916" y="898840"/>
                </a:lnTo>
                <a:lnTo>
                  <a:pt x="0" y="8988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515607" y="2702346"/>
            <a:ext cx="702633" cy="947177"/>
          </a:xfrm>
          <a:custGeom>
            <a:avLst/>
            <a:gdLst/>
            <a:ahLst/>
            <a:cxnLst/>
            <a:rect r="r" b="b" t="t" l="l"/>
            <a:pathLst>
              <a:path h="947177" w="702633">
                <a:moveTo>
                  <a:pt x="0" y="0"/>
                </a:moveTo>
                <a:lnTo>
                  <a:pt x="702633" y="0"/>
                </a:lnTo>
                <a:lnTo>
                  <a:pt x="702633" y="947178"/>
                </a:lnTo>
                <a:lnTo>
                  <a:pt x="0" y="9471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5873054" y="8944574"/>
            <a:ext cx="1220767" cy="954418"/>
          </a:xfrm>
          <a:custGeom>
            <a:avLst/>
            <a:gdLst/>
            <a:ahLst/>
            <a:cxnLst/>
            <a:rect r="r" b="b" t="t" l="l"/>
            <a:pathLst>
              <a:path h="954418" w="1220767">
                <a:moveTo>
                  <a:pt x="0" y="0"/>
                </a:moveTo>
                <a:lnTo>
                  <a:pt x="1220768" y="0"/>
                </a:lnTo>
                <a:lnTo>
                  <a:pt x="1220768" y="954418"/>
                </a:lnTo>
                <a:lnTo>
                  <a:pt x="0" y="9544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16520793" y="9051838"/>
            <a:ext cx="866117" cy="760609"/>
          </a:xfrm>
          <a:custGeom>
            <a:avLst/>
            <a:gdLst/>
            <a:ahLst/>
            <a:cxnLst/>
            <a:rect r="r" b="b" t="t" l="l"/>
            <a:pathLst>
              <a:path h="760609" w="866117">
                <a:moveTo>
                  <a:pt x="0" y="0"/>
                </a:moveTo>
                <a:lnTo>
                  <a:pt x="866117" y="0"/>
                </a:lnTo>
                <a:lnTo>
                  <a:pt x="866117" y="760608"/>
                </a:lnTo>
                <a:lnTo>
                  <a:pt x="0" y="76060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16885213" y="4570404"/>
            <a:ext cx="1397352" cy="724082"/>
          </a:xfrm>
          <a:custGeom>
            <a:avLst/>
            <a:gdLst/>
            <a:ahLst/>
            <a:cxnLst/>
            <a:rect r="r" b="b" t="t" l="l"/>
            <a:pathLst>
              <a:path h="724082" w="1397352">
                <a:moveTo>
                  <a:pt x="0" y="0"/>
                </a:moveTo>
                <a:lnTo>
                  <a:pt x="1397352" y="0"/>
                </a:lnTo>
                <a:lnTo>
                  <a:pt x="1397352" y="724083"/>
                </a:lnTo>
                <a:lnTo>
                  <a:pt x="0" y="7240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7111123" y="4961123"/>
            <a:ext cx="3254638" cy="1830734"/>
          </a:xfrm>
          <a:custGeom>
            <a:avLst/>
            <a:gdLst/>
            <a:ahLst/>
            <a:cxnLst/>
            <a:rect r="r" b="b" t="t" l="l"/>
            <a:pathLst>
              <a:path h="1830734" w="3254638">
                <a:moveTo>
                  <a:pt x="0" y="0"/>
                </a:moveTo>
                <a:lnTo>
                  <a:pt x="3254638" y="0"/>
                </a:lnTo>
                <a:lnTo>
                  <a:pt x="3254638" y="1830734"/>
                </a:lnTo>
                <a:lnTo>
                  <a:pt x="0" y="1830734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7749187" y="7316499"/>
            <a:ext cx="2239023" cy="2239023"/>
          </a:xfrm>
          <a:custGeom>
            <a:avLst/>
            <a:gdLst/>
            <a:ahLst/>
            <a:cxnLst/>
            <a:rect r="r" b="b" t="t" l="l"/>
            <a:pathLst>
              <a:path h="2239023" w="2239023">
                <a:moveTo>
                  <a:pt x="0" y="0"/>
                </a:moveTo>
                <a:lnTo>
                  <a:pt x="2239022" y="0"/>
                </a:lnTo>
                <a:lnTo>
                  <a:pt x="2239022" y="2239023"/>
                </a:lnTo>
                <a:lnTo>
                  <a:pt x="0" y="2239023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-120226" y="1043936"/>
            <a:ext cx="6403261" cy="562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5"/>
              </a:lnSpc>
            </a:pPr>
            <a:r>
              <a:rPr lang="en-US" sz="4851">
                <a:solidFill>
                  <a:srgbClr val="2E3F44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POSIÇÃO DE MERCADO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55626" y="6019317"/>
            <a:ext cx="5220855" cy="592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7"/>
              </a:lnSpc>
            </a:pPr>
            <a:r>
              <a:rPr lang="en-US" sz="4889">
                <a:solidFill>
                  <a:srgbClr val="2E3F44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TEMPO DE MERCADO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634997" y="3121253"/>
            <a:ext cx="2778220" cy="1042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5"/>
              </a:lnSpc>
            </a:pPr>
            <a:r>
              <a:rPr lang="en-US" sz="4649">
                <a:solidFill>
                  <a:srgbClr val="2E3F44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QTD DE USUÁRIOS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496682" y="5482924"/>
            <a:ext cx="3869820" cy="1042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5"/>
              </a:lnSpc>
            </a:pPr>
            <a:r>
              <a:rPr lang="en-US" sz="4649">
                <a:solidFill>
                  <a:srgbClr val="2E3F44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SERVIÇOS MAIS UTILIZADOS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072778" y="646297"/>
            <a:ext cx="4232303" cy="1042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5"/>
              </a:lnSpc>
            </a:pPr>
            <a:r>
              <a:rPr lang="en-US" sz="4649">
                <a:solidFill>
                  <a:srgbClr val="2E3F44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VANTAGENS E DESVANTAGENS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324420" y="1473285"/>
            <a:ext cx="3399374" cy="127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17"/>
              </a:lnSpc>
            </a:pPr>
            <a:r>
              <a:rPr lang="en-US" b="true" sz="4441">
                <a:solidFill>
                  <a:srgbClr val="2E3F44"/>
                </a:solidFill>
                <a:latin typeface="Poppins Bold"/>
                <a:ea typeface="Poppins Bold"/>
                <a:cs typeface="Poppins Bold"/>
                <a:sym typeface="Poppins Bold"/>
              </a:rPr>
              <a:t>MUITOS</a:t>
            </a:r>
          </a:p>
          <a:p>
            <a:pPr algn="ctr">
              <a:lnSpc>
                <a:spcPts val="3557"/>
              </a:lnSpc>
            </a:pPr>
            <a:r>
              <a:rPr lang="en-US" sz="2541">
                <a:solidFill>
                  <a:srgbClr val="2E3F44"/>
                </a:solidFill>
                <a:latin typeface="Poppins"/>
                <a:ea typeface="Poppins"/>
                <a:cs typeface="Poppins"/>
                <a:sym typeface="Poppins"/>
              </a:rPr>
              <a:t>(ENTRE 1 E 3 MILHÕES)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183062" y="1958715"/>
            <a:ext cx="5400827" cy="2813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5"/>
              </a:lnSpc>
            </a:pPr>
            <a:r>
              <a:rPr lang="en-US" sz="1054">
                <a:solidFill>
                  <a:srgbClr val="2E3F44"/>
                </a:solidFill>
                <a:latin typeface="Poppins"/>
                <a:ea typeface="Poppins"/>
                <a:cs typeface="Poppins"/>
                <a:sym typeface="Poppins"/>
              </a:rPr>
              <a:t>Vantagens do GCP:</a:t>
            </a:r>
          </a:p>
          <a:p>
            <a:pPr algn="l" marL="227600" indent="-113800" lvl="1">
              <a:lnSpc>
                <a:spcPts val="1475"/>
              </a:lnSpc>
              <a:buFont typeface="Arial"/>
              <a:buChar char="•"/>
            </a:pPr>
            <a:r>
              <a:rPr lang="en-US" sz="1054">
                <a:solidFill>
                  <a:srgbClr val="2E3F44"/>
                </a:solidFill>
                <a:latin typeface="Poppins"/>
                <a:ea typeface="Poppins"/>
                <a:cs typeface="Poppins"/>
                <a:sym typeface="Poppins"/>
              </a:rPr>
              <a:t>Infraestrutura poderosa: Alta performance e escalab</a:t>
            </a:r>
            <a:r>
              <a:rPr lang="en-US" sz="1054">
                <a:solidFill>
                  <a:srgbClr val="2E3F44"/>
                </a:solidFill>
                <a:latin typeface="Poppins"/>
                <a:ea typeface="Poppins"/>
                <a:cs typeface="Poppins"/>
                <a:sym typeface="Poppins"/>
              </a:rPr>
              <a:t>ilidade global.</a:t>
            </a:r>
          </a:p>
          <a:p>
            <a:pPr algn="l" marL="227600" indent="-113800" lvl="1">
              <a:lnSpc>
                <a:spcPts val="1475"/>
              </a:lnSpc>
              <a:buFont typeface="Arial"/>
              <a:buChar char="•"/>
            </a:pPr>
            <a:r>
              <a:rPr lang="en-US" sz="1054">
                <a:solidFill>
                  <a:srgbClr val="2E3F44"/>
                </a:solidFill>
                <a:latin typeface="Poppins"/>
                <a:ea typeface="Poppins"/>
                <a:cs typeface="Poppins"/>
                <a:sym typeface="Poppins"/>
              </a:rPr>
              <a:t>Especialização em IA e ML: Ferramentas robustas como TensorFlow e BigQuery.</a:t>
            </a:r>
          </a:p>
          <a:p>
            <a:pPr algn="l" marL="227600" indent="-113800" lvl="1">
              <a:lnSpc>
                <a:spcPts val="1475"/>
              </a:lnSpc>
              <a:buFont typeface="Arial"/>
              <a:buChar char="•"/>
            </a:pPr>
            <a:r>
              <a:rPr lang="en-US" sz="1054">
                <a:solidFill>
                  <a:srgbClr val="2E3F44"/>
                </a:solidFill>
                <a:latin typeface="Poppins"/>
                <a:ea typeface="Poppins"/>
                <a:cs typeface="Poppins"/>
                <a:sym typeface="Poppins"/>
              </a:rPr>
              <a:t>Integração com Google Services: Compatibilidade com produtos populares como Gmail e Google Workspace.</a:t>
            </a:r>
          </a:p>
          <a:p>
            <a:pPr algn="l" marL="227600" indent="-113800" lvl="1">
              <a:lnSpc>
                <a:spcPts val="1475"/>
              </a:lnSpc>
              <a:buFont typeface="Arial"/>
              <a:buChar char="•"/>
            </a:pPr>
            <a:r>
              <a:rPr lang="en-US" sz="1054">
                <a:solidFill>
                  <a:srgbClr val="2E3F44"/>
                </a:solidFill>
                <a:latin typeface="Poppins"/>
                <a:ea typeface="Poppins"/>
                <a:cs typeface="Poppins"/>
                <a:sym typeface="Poppins"/>
              </a:rPr>
              <a:t>Preço competitivo: Modelos de pagamento flexíveis com descontos automáticos.</a:t>
            </a:r>
          </a:p>
          <a:p>
            <a:pPr algn="l">
              <a:lnSpc>
                <a:spcPts val="1475"/>
              </a:lnSpc>
            </a:pPr>
            <a:r>
              <a:rPr lang="en-US" sz="1054">
                <a:solidFill>
                  <a:srgbClr val="2E3F44"/>
                </a:solidFill>
                <a:latin typeface="Poppins"/>
                <a:ea typeface="Poppins"/>
                <a:cs typeface="Poppins"/>
                <a:sym typeface="Poppins"/>
              </a:rPr>
              <a:t>Desvantagens do GCP:</a:t>
            </a:r>
          </a:p>
          <a:p>
            <a:pPr algn="l" marL="227600" indent="-113800" lvl="1">
              <a:lnSpc>
                <a:spcPts val="1475"/>
              </a:lnSpc>
              <a:buFont typeface="Arial"/>
              <a:buChar char="•"/>
            </a:pPr>
            <a:r>
              <a:rPr lang="en-US" sz="1054">
                <a:solidFill>
                  <a:srgbClr val="2E3F44"/>
                </a:solidFill>
                <a:latin typeface="Poppins"/>
                <a:ea typeface="Poppins"/>
                <a:cs typeface="Poppins"/>
                <a:sym typeface="Poppins"/>
              </a:rPr>
              <a:t>Menor participação de mercado: Comparado a AWS e Azure, tem menos serviços e ecossistema.</a:t>
            </a:r>
          </a:p>
          <a:p>
            <a:pPr algn="l" marL="227600" indent="-113800" lvl="1">
              <a:lnSpc>
                <a:spcPts val="1475"/>
              </a:lnSpc>
              <a:buFont typeface="Arial"/>
              <a:buChar char="•"/>
            </a:pPr>
            <a:r>
              <a:rPr lang="en-US" sz="1054">
                <a:solidFill>
                  <a:srgbClr val="2E3F44"/>
                </a:solidFill>
                <a:latin typeface="Poppins"/>
                <a:ea typeface="Poppins"/>
                <a:cs typeface="Poppins"/>
                <a:sym typeface="Poppins"/>
              </a:rPr>
              <a:t>Curva de aprendizado: Algumas ferramentas podem ser mais complexas de usar.</a:t>
            </a:r>
          </a:p>
          <a:p>
            <a:pPr algn="l" marL="227600" indent="-113800" lvl="1">
              <a:lnSpc>
                <a:spcPts val="1475"/>
              </a:lnSpc>
              <a:buFont typeface="Arial"/>
              <a:buChar char="•"/>
            </a:pPr>
            <a:r>
              <a:rPr lang="en-US" sz="1054">
                <a:solidFill>
                  <a:srgbClr val="2E3F44"/>
                </a:solidFill>
                <a:latin typeface="Poppins"/>
                <a:ea typeface="Poppins"/>
                <a:cs typeface="Poppins"/>
                <a:sym typeface="Poppins"/>
              </a:rPr>
              <a:t>Menor rede global: Infraestrutura ainda não tão extensa quanto a da AWS.</a:t>
            </a:r>
          </a:p>
          <a:p>
            <a:pPr algn="l">
              <a:lnSpc>
                <a:spcPts val="1475"/>
              </a:lnSpc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737735" y="1846716"/>
            <a:ext cx="5359053" cy="2966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4"/>
              </a:lnSpc>
            </a:pPr>
            <a:r>
              <a:rPr lang="en-US" sz="1696">
                <a:solidFill>
                  <a:srgbClr val="2E3F44"/>
                </a:solidFill>
                <a:latin typeface="Poppins"/>
                <a:ea typeface="Poppins"/>
                <a:cs typeface="Poppins"/>
                <a:sym typeface="Poppins"/>
              </a:rPr>
              <a:t>O Google Cloud Platform (GCP) ocupa a terceira posição no mercado de nuvem pública, com cerca de 10% a 11% de participação em 2023, atrás da AWS (32%) e Azure (23%). O GCP cresce ano a ano, destacando-se em análise de dados, machine learning e inteligência artificial, impulsionado por serviços como TensorFlow e BigQuery. Ele é uma escolha popular para empresas que buscam capacidades avançadas e estratégias multi-cloud.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76159" y="6924556"/>
            <a:ext cx="4812393" cy="2323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2"/>
              </a:lnSpc>
              <a:spcBef>
                <a:spcPct val="0"/>
              </a:spcBef>
            </a:pPr>
            <a:r>
              <a:rPr lang="en-US" sz="1901">
                <a:solidFill>
                  <a:srgbClr val="2E3F44"/>
                </a:solidFill>
                <a:latin typeface="Poppins"/>
                <a:ea typeface="Poppins"/>
                <a:cs typeface="Poppins"/>
                <a:sym typeface="Poppins"/>
              </a:rPr>
              <a:t>O Google Cloud Platform (GCP) foi lançado em abril de 2008 com o App Engine, expandindo-se para oferecer serviços como computação, armazenamento, redes e IA. Em 2024, o GCP tem cerca de 16 anos de existência.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496682" y="6812868"/>
            <a:ext cx="5622357" cy="249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2"/>
              </a:lnSpc>
            </a:pPr>
            <a:r>
              <a:rPr lang="en-US" sz="1580" b="true">
                <a:solidFill>
                  <a:srgbClr val="2E3F44"/>
                </a:solidFill>
                <a:latin typeface="Poppins Bold"/>
                <a:ea typeface="Poppins Bold"/>
                <a:cs typeface="Poppins Bold"/>
                <a:sym typeface="Poppins Bold"/>
              </a:rPr>
              <a:t>Google Compute Engine</a:t>
            </a:r>
            <a:r>
              <a:rPr lang="en-US" sz="1580">
                <a:solidFill>
                  <a:srgbClr val="2E3F44"/>
                </a:solidFill>
                <a:latin typeface="Poppins"/>
                <a:ea typeface="Poppins"/>
                <a:cs typeface="Poppins"/>
                <a:sym typeface="Poppins"/>
              </a:rPr>
              <a:t>: Máquinas virtuais escaláveis e flexíveis. </a:t>
            </a:r>
          </a:p>
          <a:p>
            <a:pPr algn="l">
              <a:lnSpc>
                <a:spcPts val="2212"/>
              </a:lnSpc>
            </a:pPr>
            <a:r>
              <a:rPr lang="en-US" sz="1580" b="true">
                <a:solidFill>
                  <a:srgbClr val="2E3F44"/>
                </a:solidFill>
                <a:latin typeface="Poppins Bold"/>
                <a:ea typeface="Poppins Bold"/>
                <a:cs typeface="Poppins Bold"/>
                <a:sym typeface="Poppins Bold"/>
              </a:rPr>
              <a:t>Google Kubernetes Engine (GKE)</a:t>
            </a:r>
            <a:r>
              <a:rPr lang="en-US" sz="1580">
                <a:solidFill>
                  <a:srgbClr val="2E3F44"/>
                </a:solidFill>
                <a:latin typeface="Poppins"/>
                <a:ea typeface="Poppins"/>
                <a:cs typeface="Poppins"/>
                <a:sym typeface="Poppins"/>
              </a:rPr>
              <a:t>: Gerenciamento de contêineres com Kubernetes. </a:t>
            </a:r>
          </a:p>
          <a:p>
            <a:pPr algn="l">
              <a:lnSpc>
                <a:spcPts val="2212"/>
              </a:lnSpc>
            </a:pPr>
            <a:r>
              <a:rPr lang="en-US" sz="1580" b="true">
                <a:solidFill>
                  <a:srgbClr val="2E3F44"/>
                </a:solidFill>
                <a:latin typeface="Poppins Bold"/>
                <a:ea typeface="Poppins Bold"/>
                <a:cs typeface="Poppins Bold"/>
                <a:sym typeface="Poppins Bold"/>
              </a:rPr>
              <a:t>Google Cloud Storage</a:t>
            </a:r>
            <a:r>
              <a:rPr lang="en-US" sz="1580">
                <a:solidFill>
                  <a:srgbClr val="2E3F44"/>
                </a:solidFill>
                <a:latin typeface="Poppins"/>
                <a:ea typeface="Poppins"/>
                <a:cs typeface="Poppins"/>
                <a:sym typeface="Poppins"/>
              </a:rPr>
              <a:t>: Armazenamento de objetos escalável e durável. </a:t>
            </a:r>
          </a:p>
          <a:p>
            <a:pPr algn="l">
              <a:lnSpc>
                <a:spcPts val="2212"/>
              </a:lnSpc>
            </a:pPr>
            <a:r>
              <a:rPr lang="en-US" b="true" sz="1580">
                <a:solidFill>
                  <a:srgbClr val="2E3F44"/>
                </a:solidFill>
                <a:latin typeface="Poppins Bold"/>
                <a:ea typeface="Poppins Bold"/>
                <a:cs typeface="Poppins Bold"/>
                <a:sym typeface="Poppins Bold"/>
              </a:rPr>
              <a:t>BigQuery</a:t>
            </a:r>
            <a:r>
              <a:rPr lang="en-US" sz="1580">
                <a:solidFill>
                  <a:srgbClr val="2E3F44"/>
                </a:solidFill>
                <a:latin typeface="Poppins"/>
                <a:ea typeface="Poppins"/>
                <a:cs typeface="Poppins"/>
                <a:sym typeface="Poppins"/>
              </a:rPr>
              <a:t>: Análise de dados em grande escala. </a:t>
            </a:r>
            <a:r>
              <a:rPr lang="en-US" b="true" sz="1580">
                <a:solidFill>
                  <a:srgbClr val="2E3F44"/>
                </a:solidFill>
                <a:latin typeface="Poppins Bold"/>
                <a:ea typeface="Poppins Bold"/>
                <a:cs typeface="Poppins Bold"/>
                <a:sym typeface="Poppins Bold"/>
              </a:rPr>
              <a:t>Firebase</a:t>
            </a:r>
            <a:r>
              <a:rPr lang="en-US" sz="1580">
                <a:solidFill>
                  <a:srgbClr val="2E3F44"/>
                </a:solidFill>
                <a:latin typeface="Poppins"/>
                <a:ea typeface="Poppins"/>
                <a:cs typeface="Poppins"/>
                <a:sym typeface="Poppins"/>
              </a:rPr>
              <a:t>: Plataforma para desenvolvimento de aplicativos móveis e web.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405051" y="9699306"/>
            <a:ext cx="4812393" cy="342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2"/>
              </a:lnSpc>
              <a:spcBef>
                <a:spcPct val="0"/>
              </a:spcBef>
            </a:pPr>
            <a:r>
              <a:rPr lang="en-US" sz="1901">
                <a:solidFill>
                  <a:srgbClr val="2E3F44"/>
                </a:solidFill>
                <a:latin typeface="Poppins"/>
                <a:ea typeface="Poppins"/>
                <a:cs typeface="Poppins"/>
                <a:sym typeface="Poppins"/>
              </a:rPr>
              <a:t>Link Google Cloud Skills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DAGQUdxy_8M</dc:identifier>
  <dcterms:modified xsi:type="dcterms:W3CDTF">2011-08-01T06:04:30Z</dcterms:modified>
  <cp:revision>1</cp:revision>
  <dc:title>O Google Cloud Platform (GCP), serviço de nuvem do Google, foi lançado oficialmente em abril de 2008 com o lançamento do App Engine, sua primeira oferta de nuvem. Desde então, o GCP expandiu consideravelmente seus serviços, incluindo computação,</dc:title>
</cp:coreProperties>
</file>