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ilson paixao" userId="447954ec2ba1883a" providerId="LiveId" clId="{10B664F2-0BF0-42EC-A7F9-F03E8D975D8C}"/>
    <pc:docChg chg="modSld">
      <pc:chgData name="ivanilson paixao" userId="447954ec2ba1883a" providerId="LiveId" clId="{10B664F2-0BF0-42EC-A7F9-F03E8D975D8C}" dt="2024-09-10T16:38:09.689" v="3" actId="1076"/>
      <pc:docMkLst>
        <pc:docMk/>
      </pc:docMkLst>
      <pc:sldChg chg="addSp modSp mod">
        <pc:chgData name="ivanilson paixao" userId="447954ec2ba1883a" providerId="LiveId" clId="{10B664F2-0BF0-42EC-A7F9-F03E8D975D8C}" dt="2024-09-10T16:38:09.689" v="3" actId="1076"/>
        <pc:sldMkLst>
          <pc:docMk/>
          <pc:sldMk cId="665083328" sldId="267"/>
        </pc:sldMkLst>
        <pc:picChg chg="add mod">
          <ac:chgData name="ivanilson paixao" userId="447954ec2ba1883a" providerId="LiveId" clId="{10B664F2-0BF0-42EC-A7F9-F03E8D975D8C}" dt="2024-09-10T16:38:09.689" v="3" actId="1076"/>
          <ac:picMkLst>
            <pc:docMk/>
            <pc:sldMk cId="665083328" sldId="267"/>
            <ac:picMk id="5" creationId="{4F45AE84-89FB-4A8E-9E55-9E89E439BA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9FCB81-2106-4284-920A-207CA7181B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A11B3E-C085-4F10-B710-E7A88D30D8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6F199-673E-4522-9AB5-59BE210DE200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454A15-8432-46D7-8B07-20CA0A170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E8FBE7-842B-4788-B93B-A6A0946E1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8828-A19C-41DD-9A73-E3651E1BBD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6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86E1B3-2CB8-43BB-B2E0-97F84AD1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FAE3D6-F9D9-41D1-AF9D-4606DA2F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507932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Centr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FAE3D6-F9D9-41D1-AF9D-4606DA2F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3175223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69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CF8C00-5E64-46FA-9BFD-0B5A3466E2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2097037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6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Centr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576062-0E35-4D77-A3D6-F48C00FAAD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4764328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07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Esquerd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63BAF4-A161-4E3E-9628-E15872F1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507932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48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Centraliz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493BDDB-6960-4FA1-A7F5-FE2C1950C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3175223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4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Esquerda 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753E436-0716-40F7-B941-5B2B089A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2097037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4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Centraliz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EC60578-F15F-42ED-8A94-A0C0A19A6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4764328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17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645B2D-7026-46D4-B53A-368F0662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89074D-DEA3-4C4B-83D2-28330A17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6224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72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A9DA4-017E-48A1-AB2C-FAD870D4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2670014"/>
            <a:ext cx="6871316" cy="1325563"/>
          </a:xfrm>
        </p:spPr>
        <p:txBody>
          <a:bodyPr/>
          <a:lstStyle/>
          <a:p>
            <a:r>
              <a:rPr lang="pt-BR" dirty="0"/>
              <a:t>Apresentação do Protótipo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5008F3-37FC-4F0D-959A-5D2799AD7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90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A9DA4-017E-48A1-AB2C-FAD870D4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2670014"/>
            <a:ext cx="6871316" cy="1325563"/>
          </a:xfrm>
        </p:spPr>
        <p:txBody>
          <a:bodyPr/>
          <a:lstStyle/>
          <a:p>
            <a:r>
              <a:rPr lang="pt-BR" dirty="0"/>
              <a:t>Apresentação da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5008F3-37FC-4F0D-959A-5D2799AD7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597723" y="1955650"/>
            <a:ext cx="6871317" cy="407985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9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3C55F-CA2C-40C0-B834-7FF7EEAF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		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CC74E-CB94-429E-BCFE-810F2F342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44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383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2FDE3-37A8-44EB-BFBF-D5AF9F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08: Adote um Amigo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C5036E-816F-45BF-8E03-32880315B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Participantes: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pt-BR" dirty="0"/>
              <a:t>Davi Campos Parente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pt-BR" dirty="0"/>
              <a:t>Ivanilson Paixão</a:t>
            </a:r>
          </a:p>
          <a:p>
            <a:pPr marL="0" indent="0">
              <a:lnSpc>
                <a:spcPct val="30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98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789D5-8020-42DF-8FB5-CDF7224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Adote um Amigo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24F63-C40A-42D6-9CB1-28F81154D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 que é?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ONG Adote um Amigo visa promover a adoção responsável e melhorar o bem-estar dos gatos que precisam de um lar.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Objetivo: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1800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riar um sistema online que conecte potenciais adotantes com gatos que necessitam de um lar.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3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E27C-77D1-4913-802F-FA6468A3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Necessidades Detectadas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468E8A-1626-4E47-9995-1DF45EA41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NE01 – Facilidade de Navegação;</a:t>
            </a:r>
          </a:p>
          <a:p>
            <a:pPr>
              <a:lnSpc>
                <a:spcPct val="200000"/>
              </a:lnSpc>
            </a:pPr>
            <a:r>
              <a:rPr lang="pt-BR" dirty="0"/>
              <a:t>NE02 – Gestão de Gatos;</a:t>
            </a:r>
          </a:p>
          <a:p>
            <a:pPr>
              <a:lnSpc>
                <a:spcPct val="200000"/>
              </a:lnSpc>
            </a:pPr>
            <a:r>
              <a:rPr lang="pt-BR" dirty="0"/>
              <a:t>NE03 – Adotar Gatos;</a:t>
            </a:r>
          </a:p>
          <a:p>
            <a:pPr>
              <a:lnSpc>
                <a:spcPct val="200000"/>
              </a:lnSpc>
            </a:pPr>
            <a:r>
              <a:rPr lang="pt-BR" dirty="0"/>
              <a:t>NE04 – Gestão de Solicitações de Adoções;</a:t>
            </a:r>
          </a:p>
          <a:p>
            <a:pPr>
              <a:lnSpc>
                <a:spcPct val="200000"/>
              </a:lnSpc>
            </a:pPr>
            <a:r>
              <a:rPr lang="pt-BR" dirty="0"/>
              <a:t>NE05 – Informar o público-alvo.</a:t>
            </a:r>
          </a:p>
        </p:txBody>
      </p:sp>
    </p:spTree>
    <p:extLst>
      <p:ext uri="{BB962C8B-B14F-4D97-AF65-F5344CB8AC3E}">
        <p14:creationId xmlns:p14="http://schemas.microsoft.com/office/powerpoint/2010/main" val="427156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FAD9-3400-466B-BC8F-984B47D2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411149"/>
            <a:ext cx="6871316" cy="1325563"/>
          </a:xfrm>
        </p:spPr>
        <p:txBody>
          <a:bodyPr/>
          <a:lstStyle/>
          <a:p>
            <a:r>
              <a:rPr lang="pt-BR" dirty="0"/>
              <a:t>Benefícios esperados com 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84CD6-980B-44A7-B2F1-7D4A7BD27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</a:t>
            </a: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EN01 - </a:t>
            </a:r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Facilidade na Adoção</a:t>
            </a:r>
            <a:r>
              <a:rPr lang="pt-PT" sz="1800" b="1" kern="100" dirty="0"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pt-BR" sz="1800" kern="100" spc="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</a:t>
            </a: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EN02 - </a:t>
            </a:r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Promoção da Adoção Responsável</a:t>
            </a:r>
            <a:r>
              <a:rPr lang="pt-PT" sz="1800" b="1" kern="100" dirty="0"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pt-BR" sz="1800" kern="100" spc="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</a:t>
            </a: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EN03 - </a:t>
            </a:r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Redução do Abandono.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4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FAD9-3400-466B-BC8F-984B47D2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84CD6-980B-44A7-B2F1-7D4A7BD27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pt-PT" sz="1800" b="1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Adotantes em Potencial;</a:t>
            </a: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endParaRPr lang="pt-PT" sz="1800" b="1" kern="1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pt-PT" sz="1800" b="1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Amantes de Animais;</a:t>
            </a: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endParaRPr lang="pt-BR" sz="1800" kern="100" spc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pt-PT" sz="1800" b="1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Comunidade em Geral.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9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FAD9-3400-466B-BC8F-984B47D2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84CD6-980B-44A7-B2F1-7D4A7BD27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45AE84-89FB-4A8E-9E55-9E89E439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60" y="160990"/>
            <a:ext cx="6949779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789D5-8020-42DF-8FB5-CDF7224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24F63-C40A-42D6-9CB1-28F81154D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t-BR" dirty="0"/>
              <a:t>1. </a:t>
            </a:r>
            <a:r>
              <a:rPr lang="pt-BR" b="1" dirty="0"/>
              <a:t>Acessibilidade;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2. </a:t>
            </a:r>
            <a:r>
              <a:rPr lang="pt-BR" b="1" dirty="0"/>
              <a:t>Desempenho;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3. </a:t>
            </a:r>
            <a:r>
              <a:rPr lang="pt-BR" b="1" dirty="0"/>
              <a:t>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182533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25ECC-020E-44C2-9469-3F47D514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Entidade 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09F5C-622A-4243-AFD4-E63A0EA2C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CED7F-DE9D-07AD-6027-C0B58E8A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3" y="1954174"/>
            <a:ext cx="7018743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3117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167</Words>
  <Application>Microsoft Office PowerPoint</Application>
  <PresentationFormat>Apresentação na tela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Symbol</vt:lpstr>
      <vt:lpstr>Personalizar design</vt:lpstr>
      <vt:lpstr>Apresentação do PowerPoint</vt:lpstr>
      <vt:lpstr>Grupo 08: Adote um Amigo</vt:lpstr>
      <vt:lpstr>Adote um Amigo</vt:lpstr>
      <vt:lpstr>Necessidades Detectadas</vt:lpstr>
      <vt:lpstr>Benefícios esperados com a Aplicação</vt:lpstr>
      <vt:lpstr>Público-alvo</vt:lpstr>
      <vt:lpstr>Requisitos Funcionais</vt:lpstr>
      <vt:lpstr>Requisitos Não-Funcionais</vt:lpstr>
      <vt:lpstr>Modelo Entidade Relacionamento</vt:lpstr>
      <vt:lpstr>Apresentação do Protótipo</vt:lpstr>
      <vt:lpstr>Apresentação da Aplicação</vt:lpstr>
      <vt:lpstr>Conclusão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de Sousa Bandeira</dc:creator>
  <cp:lastModifiedBy>IVANILSON CIRQUEIRA</cp:lastModifiedBy>
  <cp:revision>6</cp:revision>
  <dcterms:created xsi:type="dcterms:W3CDTF">2018-10-08T23:30:16Z</dcterms:created>
  <dcterms:modified xsi:type="dcterms:W3CDTF">2024-09-10T16:38:48Z</dcterms:modified>
</cp:coreProperties>
</file>