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Roboto Medium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Roboto Ligh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aa3a2c930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aa3a2c930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2c3d8b05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b2c3d8b05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62f509a5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62f509a5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b2c3d8b05c_0_9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b2c3d8b05c_0_9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62f509c9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62f509c9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2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7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0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3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  <a:effectLst/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28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0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</a:t>
            </a:r>
            <a:r>
              <a:rPr lang="en-GB" sz="1400">
                <a:solidFill>
                  <a:srgbClr val="FF1864"/>
                </a:solidFill>
              </a:rPr>
              <a:t>.dev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7598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存证模块回顾和单元测试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存证模块回顾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编写单元测试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3F2"/>
                </a:solidFill>
              </a:rPr>
              <a:t>基础回顾</a:t>
            </a:r>
            <a:endParaRPr>
              <a:solidFill>
                <a:srgbClr val="F1F3F2"/>
              </a:solidFill>
            </a:endParaRPr>
          </a:p>
        </p:txBody>
      </p:sp>
      <p:sp>
        <p:nvSpPr>
          <p:cNvPr id="927" name="Google Shape;927;p31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区块链和 Substrate 基本知识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基本知识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如何开发 runtime 模块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存储数据类型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宏的使用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polkadotjs/api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type="body" idx="4294967295"/>
          </p:nvPr>
        </p:nvSpPr>
        <p:spPr>
          <a:xfrm>
            <a:off x="311700" y="1200150"/>
            <a:ext cx="813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存证是一种</a:t>
            </a:r>
            <a:r>
              <a:rPr lang="en-GB" sz="2000">
                <a:solidFill>
                  <a:srgbClr val="FF1864"/>
                </a:solidFill>
              </a:rPr>
              <a:t>在线服务</a:t>
            </a:r>
            <a:r>
              <a:rPr lang="en-GB" sz="2000">
                <a:solidFill>
                  <a:srgbClr val="FFFFFF"/>
                </a:solidFill>
              </a:rPr>
              <a:t>，可用于在某一时间点验证计算机文件的存在性，最早是通过比特币网络</a:t>
            </a:r>
            <a:r>
              <a:rPr lang="en-GB" sz="2000">
                <a:solidFill>
                  <a:srgbClr val="FF1864"/>
                </a:solidFill>
              </a:rPr>
              <a:t>带有时间戳的交易</a:t>
            </a:r>
            <a:r>
              <a:rPr lang="en-GB" sz="2000">
                <a:solidFill>
                  <a:srgbClr val="FFFFFF"/>
                </a:solidFill>
              </a:rPr>
              <a:t>实现的。存证的应用场景有：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数字版权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司法存证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供应链溯源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电子发票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…… 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存证模块回顾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3"/>
          <p:cNvSpPr txBox="1"/>
          <p:nvPr>
            <p:ph type="body" idx="4294967295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一起看代码！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编写测试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4"/>
          <p:cNvSpPr txBox="1"/>
          <p:nvPr>
            <p:ph type="body" idx="4294967295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一起敲代码！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作业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5"/>
          <p:cNvSpPr txBox="1"/>
          <p:nvPr>
            <p:ph type="body" idx="4294967295"/>
          </p:nvPr>
        </p:nvSpPr>
        <p:spPr>
          <a:xfrm>
            <a:off x="311700" y="1200150"/>
            <a:ext cx="731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第一题：编写存证模块的单元测试代码，包括：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-GB" sz="2200">
                <a:solidFill>
                  <a:srgbClr val="FF1864"/>
                </a:solidFill>
              </a:rPr>
              <a:t>创建存证的测试用例</a:t>
            </a:r>
            <a:endParaRPr sz="2200">
              <a:solidFill>
                <a:srgbClr val="FF1864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-GB" sz="2200">
                <a:solidFill>
                  <a:srgbClr val="FF1864"/>
                </a:solidFill>
              </a:rPr>
              <a:t>撤销存证的测试用例</a:t>
            </a:r>
            <a:endParaRPr sz="2200">
              <a:solidFill>
                <a:srgbClr val="FF1864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-GB" sz="2200">
                <a:solidFill>
                  <a:srgbClr val="FF1864"/>
                </a:solidFill>
              </a:rPr>
              <a:t>转移存证的测试用例</a:t>
            </a:r>
            <a:endParaRPr sz="22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第二题：创建存证时，为存证内容的哈希值 Vec&lt;u8&gt;</a:t>
            </a: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-GB" sz="2200">
                <a:solidFill>
                  <a:srgbClr val="FF1864"/>
                </a:solidFill>
              </a:rPr>
              <a:t>设置长度上限，超过限制时返回错误</a:t>
            </a:r>
            <a:endParaRPr sz="2200">
              <a:solidFill>
                <a:srgbClr val="FF1864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-GB" sz="2200">
                <a:solidFill>
                  <a:srgbClr val="FF1864"/>
                </a:solidFill>
              </a:rPr>
              <a:t>并编写测试用例</a:t>
            </a:r>
            <a:endParaRPr sz="22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957" name="Google Shape;957;p36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官网文档：substrate.dev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58" name="Google Shape;958;p36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/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Roboto Medium</vt:lpstr>
      <vt:lpstr>Thonburi</vt:lpstr>
      <vt:lpstr>Roboto Light</vt:lpstr>
      <vt:lpstr>Roboto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Parity Dark Theme</vt:lpstr>
      <vt:lpstr>Substrate 区块链应用开发</vt:lpstr>
      <vt:lpstr>内容</vt:lpstr>
      <vt:lpstr>基础回顾</vt:lpstr>
      <vt:lpstr>链上存证的介绍</vt:lpstr>
      <vt:lpstr>存证模块回顾</vt:lpstr>
      <vt:lpstr>编写测试</vt:lpstr>
      <vt:lpstr>作业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孙凯超kaichao@parity.io获取帮助: https://substrate.dev</dc:title>
  <dc:creator/>
  <cp:lastModifiedBy>suyinrong</cp:lastModifiedBy>
  <cp:revision>1</cp:revision>
  <dcterms:created xsi:type="dcterms:W3CDTF">2021-01-07T05:36:02Z</dcterms:created>
  <dcterms:modified xsi:type="dcterms:W3CDTF">2021-01-07T05:36:02Z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