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1.xml" ContentType="application/inkml+xml"/>
  <Override PartName="/ppt/notesSlides/notesSlide3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51.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52.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5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5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60.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90"/>
  </p:notesMasterIdLst>
  <p:sldIdLst>
    <p:sldId id="365" r:id="rId2"/>
    <p:sldId id="257" r:id="rId3"/>
    <p:sldId id="366" r:id="rId4"/>
    <p:sldId id="284" r:id="rId5"/>
    <p:sldId id="285" r:id="rId6"/>
    <p:sldId id="282" r:id="rId7"/>
    <p:sldId id="283" r:id="rId8"/>
    <p:sldId id="287" r:id="rId9"/>
    <p:sldId id="286" r:id="rId10"/>
    <p:sldId id="279" r:id="rId11"/>
    <p:sldId id="311" r:id="rId12"/>
    <p:sldId id="288" r:id="rId13"/>
    <p:sldId id="289" r:id="rId14"/>
    <p:sldId id="260" r:id="rId15"/>
    <p:sldId id="293" r:id="rId16"/>
    <p:sldId id="292" r:id="rId17"/>
    <p:sldId id="291" r:id="rId18"/>
    <p:sldId id="290" r:id="rId19"/>
    <p:sldId id="280" r:id="rId20"/>
    <p:sldId id="313" r:id="rId21"/>
    <p:sldId id="298" r:id="rId22"/>
    <p:sldId id="367" r:id="rId23"/>
    <p:sldId id="296" r:id="rId24"/>
    <p:sldId id="299" r:id="rId25"/>
    <p:sldId id="314" r:id="rId26"/>
    <p:sldId id="315" r:id="rId27"/>
    <p:sldId id="295" r:id="rId28"/>
    <p:sldId id="294" r:id="rId29"/>
    <p:sldId id="303" r:id="rId30"/>
    <p:sldId id="316" r:id="rId31"/>
    <p:sldId id="302" r:id="rId32"/>
    <p:sldId id="317" r:id="rId33"/>
    <p:sldId id="318" r:id="rId34"/>
    <p:sldId id="300" r:id="rId35"/>
    <p:sldId id="261" r:id="rId36"/>
    <p:sldId id="262" r:id="rId37"/>
    <p:sldId id="310" r:id="rId38"/>
    <p:sldId id="368" r:id="rId39"/>
    <p:sldId id="324" r:id="rId40"/>
    <p:sldId id="263" r:id="rId41"/>
    <p:sldId id="325" r:id="rId42"/>
    <p:sldId id="320" r:id="rId43"/>
    <p:sldId id="326" r:id="rId44"/>
    <p:sldId id="369" r:id="rId45"/>
    <p:sldId id="322" r:id="rId46"/>
    <p:sldId id="327" r:id="rId47"/>
    <p:sldId id="321" r:id="rId48"/>
    <p:sldId id="308" r:id="rId49"/>
    <p:sldId id="328" r:id="rId50"/>
    <p:sldId id="329" r:id="rId51"/>
    <p:sldId id="330" r:id="rId52"/>
    <p:sldId id="309" r:id="rId53"/>
    <p:sldId id="346" r:id="rId54"/>
    <p:sldId id="305" r:id="rId55"/>
    <p:sldId id="332" r:id="rId56"/>
    <p:sldId id="333" r:id="rId57"/>
    <p:sldId id="370" r:id="rId58"/>
    <p:sldId id="335" r:id="rId59"/>
    <p:sldId id="331" r:id="rId60"/>
    <p:sldId id="264" r:id="rId61"/>
    <p:sldId id="304" r:id="rId62"/>
    <p:sldId id="336" r:id="rId63"/>
    <p:sldId id="337" r:id="rId64"/>
    <p:sldId id="338" r:id="rId65"/>
    <p:sldId id="339" r:id="rId66"/>
    <p:sldId id="340" r:id="rId67"/>
    <p:sldId id="341" r:id="rId68"/>
    <p:sldId id="281" r:id="rId69"/>
    <p:sldId id="342" r:id="rId70"/>
    <p:sldId id="371" r:id="rId71"/>
    <p:sldId id="344" r:id="rId72"/>
    <p:sldId id="345" r:id="rId73"/>
    <p:sldId id="372" r:id="rId74"/>
    <p:sldId id="349" r:id="rId75"/>
    <p:sldId id="350" r:id="rId76"/>
    <p:sldId id="351" r:id="rId77"/>
    <p:sldId id="352" r:id="rId78"/>
    <p:sldId id="353" r:id="rId79"/>
    <p:sldId id="354" r:id="rId80"/>
    <p:sldId id="355" r:id="rId81"/>
    <p:sldId id="356" r:id="rId82"/>
    <p:sldId id="357" r:id="rId83"/>
    <p:sldId id="358" r:id="rId84"/>
    <p:sldId id="360" r:id="rId85"/>
    <p:sldId id="373" r:id="rId86"/>
    <p:sldId id="359" r:id="rId87"/>
    <p:sldId id="364" r:id="rId88"/>
    <p:sldId id="347" r:id="rId89"/>
  </p:sldIdLst>
  <p:sldSz cx="9144000" cy="6858000" type="screen4x3"/>
  <p:notesSz cx="6858000" cy="9144000"/>
  <p:defaultTextStyle>
    <a:defPPr>
      <a:defRPr lang="zh-CN"/>
    </a:defPPr>
    <a:lvl1pPr algn="ctr"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ctr"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ctr"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ctr"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ctr"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751" autoAdjust="0"/>
    <p:restoredTop sz="76568" autoAdjust="0"/>
  </p:normalViewPr>
  <p:slideViewPr>
    <p:cSldViewPr>
      <p:cViewPr>
        <p:scale>
          <a:sx n="68" d="100"/>
          <a:sy n="68" d="100"/>
        </p:scale>
        <p:origin x="-120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17BD10-8A22-4482-90E8-6E9A966A2702}" type="doc">
      <dgm:prSet loTypeId="urn:microsoft.com/office/officeart/2005/8/layout/chart3" loCatId="relationship" qsTypeId="urn:microsoft.com/office/officeart/2005/8/quickstyle/simple1" qsCatId="simple" csTypeId="urn:microsoft.com/office/officeart/2005/8/colors/accent1_2" csCatId="accent1" phldr="1"/>
      <dgm:spPr/>
    </dgm:pt>
    <dgm:pt modelId="{FF78C202-5B04-4865-96A3-093B10832BA3}">
      <dgm:prSet phldrT="[文本]"/>
      <dgm:spPr>
        <a:solidFill>
          <a:schemeClr val="accent5">
            <a:lumMod val="75000"/>
          </a:schemeClr>
        </a:solidFill>
      </dgm:spPr>
      <dgm:t>
        <a:bodyPr/>
        <a:lstStyle/>
        <a:p>
          <a:r>
            <a:rPr lang="zh-CN" altLang="en-US" dirty="0" smtClean="0">
              <a:ea typeface="宋体" panose="02010600030101010101" pitchFamily="2" charset="-122"/>
            </a:rPr>
            <a:t>功能性</a:t>
          </a:r>
          <a:endParaRPr lang="zh-CN" altLang="en-US" dirty="0"/>
        </a:p>
      </dgm:t>
    </dgm:pt>
    <dgm:pt modelId="{7E7336F3-F99D-41D9-8F94-E4BA8BDF6423}" type="parTrans" cxnId="{E1EA85E5-EE6A-47D5-8326-4C2B702D213A}">
      <dgm:prSet/>
      <dgm:spPr/>
      <dgm:t>
        <a:bodyPr/>
        <a:lstStyle/>
        <a:p>
          <a:endParaRPr lang="zh-CN" altLang="en-US"/>
        </a:p>
      </dgm:t>
    </dgm:pt>
    <dgm:pt modelId="{833EFD83-3F12-46B7-83C7-9C5CB85EBC5B}" type="sibTrans" cxnId="{E1EA85E5-EE6A-47D5-8326-4C2B702D213A}">
      <dgm:prSet/>
      <dgm:spPr/>
      <dgm:t>
        <a:bodyPr/>
        <a:lstStyle/>
        <a:p>
          <a:endParaRPr lang="zh-CN" altLang="en-US"/>
        </a:p>
      </dgm:t>
    </dgm:pt>
    <dgm:pt modelId="{5223C331-4756-4A13-9F50-CF43F93F368E}">
      <dgm:prSet phldrT="[文本]"/>
      <dgm:spPr>
        <a:solidFill>
          <a:schemeClr val="accent5">
            <a:lumMod val="75000"/>
          </a:schemeClr>
        </a:solidFill>
      </dgm:spPr>
      <dgm:t>
        <a:bodyPr/>
        <a:lstStyle/>
        <a:p>
          <a:r>
            <a:rPr lang="zh-CN" altLang="en-US" dirty="0" smtClean="0">
              <a:ea typeface="宋体" panose="02010600030101010101" pitchFamily="2" charset="-122"/>
            </a:rPr>
            <a:t>可用性</a:t>
          </a:r>
          <a:endParaRPr lang="zh-CN" altLang="en-US" dirty="0"/>
        </a:p>
      </dgm:t>
    </dgm:pt>
    <dgm:pt modelId="{B0EB962F-A587-4F25-AFC1-4C4FE31A86C4}" type="parTrans" cxnId="{6B8616CC-8E5F-48C1-B20A-1F160A78AA03}">
      <dgm:prSet/>
      <dgm:spPr/>
      <dgm:t>
        <a:bodyPr/>
        <a:lstStyle/>
        <a:p>
          <a:endParaRPr lang="zh-CN" altLang="en-US"/>
        </a:p>
      </dgm:t>
    </dgm:pt>
    <dgm:pt modelId="{39027E7E-7D0B-48B5-AF29-EDC5F06BDFAD}" type="sibTrans" cxnId="{6B8616CC-8E5F-48C1-B20A-1F160A78AA03}">
      <dgm:prSet/>
      <dgm:spPr/>
      <dgm:t>
        <a:bodyPr/>
        <a:lstStyle/>
        <a:p>
          <a:endParaRPr lang="zh-CN" altLang="en-US"/>
        </a:p>
      </dgm:t>
    </dgm:pt>
    <dgm:pt modelId="{5732FB38-C897-4975-9B49-0B23A28C9CBE}">
      <dgm:prSet phldrT="[文本]"/>
      <dgm:spPr>
        <a:solidFill>
          <a:schemeClr val="accent5">
            <a:lumMod val="75000"/>
          </a:schemeClr>
        </a:solidFill>
      </dgm:spPr>
      <dgm:t>
        <a:bodyPr/>
        <a:lstStyle/>
        <a:p>
          <a:r>
            <a:rPr lang="zh-CN" altLang="en-US" dirty="0" smtClean="0">
              <a:ea typeface="宋体" panose="02010600030101010101" pitchFamily="2" charset="-122"/>
            </a:rPr>
            <a:t>可靠性</a:t>
          </a:r>
          <a:endParaRPr lang="zh-CN" altLang="en-US" dirty="0"/>
        </a:p>
      </dgm:t>
    </dgm:pt>
    <dgm:pt modelId="{1081A5C5-FAE3-4C6C-BB95-D31B1665C50B}" type="parTrans" cxnId="{9ACBC3A9-708B-42EB-9BEB-29CB1C61D02D}">
      <dgm:prSet/>
      <dgm:spPr/>
      <dgm:t>
        <a:bodyPr/>
        <a:lstStyle/>
        <a:p>
          <a:endParaRPr lang="zh-CN" altLang="en-US"/>
        </a:p>
      </dgm:t>
    </dgm:pt>
    <dgm:pt modelId="{CC2B9586-91C6-483D-AAF9-A1BBF2216853}" type="sibTrans" cxnId="{9ACBC3A9-708B-42EB-9BEB-29CB1C61D02D}">
      <dgm:prSet/>
      <dgm:spPr/>
      <dgm:t>
        <a:bodyPr/>
        <a:lstStyle/>
        <a:p>
          <a:endParaRPr lang="zh-CN" altLang="en-US"/>
        </a:p>
      </dgm:t>
    </dgm:pt>
    <dgm:pt modelId="{EC2FC556-B659-48FB-8317-2C8700EDC37C}">
      <dgm:prSet phldrT="[文本]"/>
      <dgm:spPr>
        <a:solidFill>
          <a:schemeClr val="accent5">
            <a:lumMod val="75000"/>
          </a:schemeClr>
        </a:solidFill>
      </dgm:spPr>
      <dgm:t>
        <a:bodyPr/>
        <a:lstStyle/>
        <a:p>
          <a:r>
            <a:rPr lang="zh-CN" altLang="en-US" dirty="0" smtClean="0">
              <a:ea typeface="宋体" panose="02010600030101010101" pitchFamily="2" charset="-122"/>
            </a:rPr>
            <a:t>性能</a:t>
          </a:r>
          <a:endParaRPr lang="zh-CN" altLang="en-US" dirty="0"/>
        </a:p>
      </dgm:t>
    </dgm:pt>
    <dgm:pt modelId="{B337D004-AE2B-40B7-9BF4-DF98CF39AC48}" type="parTrans" cxnId="{23D1F032-E69A-4F67-8FB8-1BCA7287B7C2}">
      <dgm:prSet/>
      <dgm:spPr/>
      <dgm:t>
        <a:bodyPr/>
        <a:lstStyle/>
        <a:p>
          <a:endParaRPr lang="zh-CN" altLang="en-US"/>
        </a:p>
      </dgm:t>
    </dgm:pt>
    <dgm:pt modelId="{C6F0693D-0D5F-4A96-BA77-DC5D9E5DA7CD}" type="sibTrans" cxnId="{23D1F032-E69A-4F67-8FB8-1BCA7287B7C2}">
      <dgm:prSet/>
      <dgm:spPr/>
      <dgm:t>
        <a:bodyPr/>
        <a:lstStyle/>
        <a:p>
          <a:endParaRPr lang="zh-CN" altLang="en-US"/>
        </a:p>
      </dgm:t>
    </dgm:pt>
    <dgm:pt modelId="{47B8AE05-DA95-4EE5-93D8-24585DF6B526}">
      <dgm:prSet phldrT="[文本]"/>
      <dgm:spPr>
        <a:solidFill>
          <a:schemeClr val="accent5">
            <a:lumMod val="75000"/>
          </a:schemeClr>
        </a:solidFill>
      </dgm:spPr>
      <dgm:t>
        <a:bodyPr/>
        <a:lstStyle/>
        <a:p>
          <a:r>
            <a:rPr lang="zh-CN" altLang="en-US" smtClean="0">
              <a:ea typeface="宋体" panose="02010600030101010101" pitchFamily="2" charset="-122"/>
            </a:rPr>
            <a:t>可支持性</a:t>
          </a:r>
          <a:endParaRPr lang="zh-CN" altLang="en-US" dirty="0"/>
        </a:p>
      </dgm:t>
    </dgm:pt>
    <dgm:pt modelId="{9C4B3015-06EC-408A-8B8A-840C962ED56A}" type="parTrans" cxnId="{A9FC11F9-698A-4DFA-95EB-A6200DF27D7C}">
      <dgm:prSet/>
      <dgm:spPr/>
      <dgm:t>
        <a:bodyPr/>
        <a:lstStyle/>
        <a:p>
          <a:endParaRPr lang="zh-CN" altLang="en-US"/>
        </a:p>
      </dgm:t>
    </dgm:pt>
    <dgm:pt modelId="{04954C9B-222F-4B3F-99D0-22B3F8F043E0}" type="sibTrans" cxnId="{A9FC11F9-698A-4DFA-95EB-A6200DF27D7C}">
      <dgm:prSet/>
      <dgm:spPr/>
      <dgm:t>
        <a:bodyPr/>
        <a:lstStyle/>
        <a:p>
          <a:endParaRPr lang="zh-CN" altLang="en-US"/>
        </a:p>
      </dgm:t>
    </dgm:pt>
    <dgm:pt modelId="{C7DAE20A-C45E-49DE-8E11-011431BE9635}" type="pres">
      <dgm:prSet presAssocID="{D417BD10-8A22-4482-90E8-6E9A966A2702}" presName="compositeShape" presStyleCnt="0">
        <dgm:presLayoutVars>
          <dgm:chMax val="7"/>
          <dgm:dir/>
          <dgm:resizeHandles val="exact"/>
        </dgm:presLayoutVars>
      </dgm:prSet>
      <dgm:spPr/>
    </dgm:pt>
    <dgm:pt modelId="{59680F45-ACDF-4633-BA56-0C60E114A755}" type="pres">
      <dgm:prSet presAssocID="{D417BD10-8A22-4482-90E8-6E9A966A2702}" presName="wedge1" presStyleLbl="node1" presStyleIdx="0" presStyleCnt="5"/>
      <dgm:spPr/>
      <dgm:t>
        <a:bodyPr/>
        <a:lstStyle/>
        <a:p>
          <a:endParaRPr lang="zh-CN" altLang="en-US"/>
        </a:p>
      </dgm:t>
    </dgm:pt>
    <dgm:pt modelId="{8EE068B2-4255-49A6-B46B-188D309CBE6B}" type="pres">
      <dgm:prSet presAssocID="{D417BD10-8A22-4482-90E8-6E9A966A2702}" presName="wedge1Tx" presStyleLbl="node1" presStyleIdx="0" presStyleCnt="5">
        <dgm:presLayoutVars>
          <dgm:chMax val="0"/>
          <dgm:chPref val="0"/>
          <dgm:bulletEnabled val="1"/>
        </dgm:presLayoutVars>
      </dgm:prSet>
      <dgm:spPr/>
      <dgm:t>
        <a:bodyPr/>
        <a:lstStyle/>
        <a:p>
          <a:endParaRPr lang="zh-CN" altLang="en-US"/>
        </a:p>
      </dgm:t>
    </dgm:pt>
    <dgm:pt modelId="{9BD22785-8D09-454B-BDCC-E2C533951FFC}" type="pres">
      <dgm:prSet presAssocID="{D417BD10-8A22-4482-90E8-6E9A966A2702}" presName="wedge2" presStyleLbl="node1" presStyleIdx="1" presStyleCnt="5"/>
      <dgm:spPr/>
      <dgm:t>
        <a:bodyPr/>
        <a:lstStyle/>
        <a:p>
          <a:endParaRPr lang="zh-CN" altLang="en-US"/>
        </a:p>
      </dgm:t>
    </dgm:pt>
    <dgm:pt modelId="{D9028089-D0B6-4FCF-AD17-ED0CACB9C2A4}" type="pres">
      <dgm:prSet presAssocID="{D417BD10-8A22-4482-90E8-6E9A966A2702}" presName="wedge2Tx" presStyleLbl="node1" presStyleIdx="1" presStyleCnt="5">
        <dgm:presLayoutVars>
          <dgm:chMax val="0"/>
          <dgm:chPref val="0"/>
          <dgm:bulletEnabled val="1"/>
        </dgm:presLayoutVars>
      </dgm:prSet>
      <dgm:spPr/>
      <dgm:t>
        <a:bodyPr/>
        <a:lstStyle/>
        <a:p>
          <a:endParaRPr lang="zh-CN" altLang="en-US"/>
        </a:p>
      </dgm:t>
    </dgm:pt>
    <dgm:pt modelId="{0EBF9D7F-A648-4335-9A16-3DA9F4A2BA94}" type="pres">
      <dgm:prSet presAssocID="{D417BD10-8A22-4482-90E8-6E9A966A2702}" presName="wedge3" presStyleLbl="node1" presStyleIdx="2" presStyleCnt="5"/>
      <dgm:spPr/>
      <dgm:t>
        <a:bodyPr/>
        <a:lstStyle/>
        <a:p>
          <a:endParaRPr lang="zh-CN" altLang="en-US"/>
        </a:p>
      </dgm:t>
    </dgm:pt>
    <dgm:pt modelId="{B3622FEF-BFCA-49DD-AAB9-46FD590921C6}" type="pres">
      <dgm:prSet presAssocID="{D417BD10-8A22-4482-90E8-6E9A966A2702}" presName="wedge3Tx" presStyleLbl="node1" presStyleIdx="2" presStyleCnt="5">
        <dgm:presLayoutVars>
          <dgm:chMax val="0"/>
          <dgm:chPref val="0"/>
          <dgm:bulletEnabled val="1"/>
        </dgm:presLayoutVars>
      </dgm:prSet>
      <dgm:spPr/>
      <dgm:t>
        <a:bodyPr/>
        <a:lstStyle/>
        <a:p>
          <a:endParaRPr lang="zh-CN" altLang="en-US"/>
        </a:p>
      </dgm:t>
    </dgm:pt>
    <dgm:pt modelId="{1E1F9CEE-8EFD-44A6-9C3D-CB0FDADFFC20}" type="pres">
      <dgm:prSet presAssocID="{D417BD10-8A22-4482-90E8-6E9A966A2702}" presName="wedge4" presStyleLbl="node1" presStyleIdx="3" presStyleCnt="5"/>
      <dgm:spPr/>
      <dgm:t>
        <a:bodyPr/>
        <a:lstStyle/>
        <a:p>
          <a:endParaRPr lang="zh-CN" altLang="en-US"/>
        </a:p>
      </dgm:t>
    </dgm:pt>
    <dgm:pt modelId="{FD2275A5-636C-4E53-8F7B-0D085842A961}" type="pres">
      <dgm:prSet presAssocID="{D417BD10-8A22-4482-90E8-6E9A966A2702}" presName="wedge4Tx" presStyleLbl="node1" presStyleIdx="3" presStyleCnt="5">
        <dgm:presLayoutVars>
          <dgm:chMax val="0"/>
          <dgm:chPref val="0"/>
          <dgm:bulletEnabled val="1"/>
        </dgm:presLayoutVars>
      </dgm:prSet>
      <dgm:spPr/>
      <dgm:t>
        <a:bodyPr/>
        <a:lstStyle/>
        <a:p>
          <a:endParaRPr lang="zh-CN" altLang="en-US"/>
        </a:p>
      </dgm:t>
    </dgm:pt>
    <dgm:pt modelId="{C7440EE3-1EBE-45D0-8A32-DBB591159012}" type="pres">
      <dgm:prSet presAssocID="{D417BD10-8A22-4482-90E8-6E9A966A2702}" presName="wedge5" presStyleLbl="node1" presStyleIdx="4" presStyleCnt="5"/>
      <dgm:spPr/>
      <dgm:t>
        <a:bodyPr/>
        <a:lstStyle/>
        <a:p>
          <a:endParaRPr lang="zh-CN" altLang="en-US"/>
        </a:p>
      </dgm:t>
    </dgm:pt>
    <dgm:pt modelId="{EFD7C9B4-03E4-47DD-A7C0-7DA3B3D14BE4}" type="pres">
      <dgm:prSet presAssocID="{D417BD10-8A22-4482-90E8-6E9A966A2702}" presName="wedge5Tx" presStyleLbl="node1" presStyleIdx="4" presStyleCnt="5">
        <dgm:presLayoutVars>
          <dgm:chMax val="0"/>
          <dgm:chPref val="0"/>
          <dgm:bulletEnabled val="1"/>
        </dgm:presLayoutVars>
      </dgm:prSet>
      <dgm:spPr/>
      <dgm:t>
        <a:bodyPr/>
        <a:lstStyle/>
        <a:p>
          <a:endParaRPr lang="zh-CN" altLang="en-US"/>
        </a:p>
      </dgm:t>
    </dgm:pt>
  </dgm:ptLst>
  <dgm:cxnLst>
    <dgm:cxn modelId="{A9FC11F9-698A-4DFA-95EB-A6200DF27D7C}" srcId="{D417BD10-8A22-4482-90E8-6E9A966A2702}" destId="{47B8AE05-DA95-4EE5-93D8-24585DF6B526}" srcOrd="4" destOrd="0" parTransId="{9C4B3015-06EC-408A-8B8A-840C962ED56A}" sibTransId="{04954C9B-222F-4B3F-99D0-22B3F8F043E0}"/>
    <dgm:cxn modelId="{B76C9FE8-22F8-4686-B48E-106A7C89A97A}" type="presOf" srcId="{47B8AE05-DA95-4EE5-93D8-24585DF6B526}" destId="{C7440EE3-1EBE-45D0-8A32-DBB591159012}" srcOrd="0" destOrd="0" presId="urn:microsoft.com/office/officeart/2005/8/layout/chart3"/>
    <dgm:cxn modelId="{B813A1AB-2FC0-454B-AC24-7103682203A6}" type="presOf" srcId="{5732FB38-C897-4975-9B49-0B23A28C9CBE}" destId="{B3622FEF-BFCA-49DD-AAB9-46FD590921C6}" srcOrd="1" destOrd="0" presId="urn:microsoft.com/office/officeart/2005/8/layout/chart3"/>
    <dgm:cxn modelId="{E1EA85E5-EE6A-47D5-8326-4C2B702D213A}" srcId="{D417BD10-8A22-4482-90E8-6E9A966A2702}" destId="{FF78C202-5B04-4865-96A3-093B10832BA3}" srcOrd="0" destOrd="0" parTransId="{7E7336F3-F99D-41D9-8F94-E4BA8BDF6423}" sibTransId="{833EFD83-3F12-46B7-83C7-9C5CB85EBC5B}"/>
    <dgm:cxn modelId="{9ACBC3A9-708B-42EB-9BEB-29CB1C61D02D}" srcId="{D417BD10-8A22-4482-90E8-6E9A966A2702}" destId="{5732FB38-C897-4975-9B49-0B23A28C9CBE}" srcOrd="2" destOrd="0" parTransId="{1081A5C5-FAE3-4C6C-BB95-D31B1665C50B}" sibTransId="{CC2B9586-91C6-483D-AAF9-A1BBF2216853}"/>
    <dgm:cxn modelId="{CFD1D75E-782F-4339-BB03-1A25745EEBD9}" type="presOf" srcId="{EC2FC556-B659-48FB-8317-2C8700EDC37C}" destId="{1E1F9CEE-8EFD-44A6-9C3D-CB0FDADFFC20}" srcOrd="0" destOrd="0" presId="urn:microsoft.com/office/officeart/2005/8/layout/chart3"/>
    <dgm:cxn modelId="{FA986910-807F-4791-A77F-4672B1C46B9E}" type="presOf" srcId="{EC2FC556-B659-48FB-8317-2C8700EDC37C}" destId="{FD2275A5-636C-4E53-8F7B-0D085842A961}" srcOrd="1" destOrd="0" presId="urn:microsoft.com/office/officeart/2005/8/layout/chart3"/>
    <dgm:cxn modelId="{20F5FA59-EA6E-457C-B42B-A97C39A8DAF7}" type="presOf" srcId="{FF78C202-5B04-4865-96A3-093B10832BA3}" destId="{8EE068B2-4255-49A6-B46B-188D309CBE6B}" srcOrd="1" destOrd="0" presId="urn:microsoft.com/office/officeart/2005/8/layout/chart3"/>
    <dgm:cxn modelId="{6B8616CC-8E5F-48C1-B20A-1F160A78AA03}" srcId="{D417BD10-8A22-4482-90E8-6E9A966A2702}" destId="{5223C331-4756-4A13-9F50-CF43F93F368E}" srcOrd="1" destOrd="0" parTransId="{B0EB962F-A587-4F25-AFC1-4C4FE31A86C4}" sibTransId="{39027E7E-7D0B-48B5-AF29-EDC5F06BDFAD}"/>
    <dgm:cxn modelId="{4AC3D0A3-176F-4A81-B802-D63F9B5C5413}" type="presOf" srcId="{47B8AE05-DA95-4EE5-93D8-24585DF6B526}" destId="{EFD7C9B4-03E4-47DD-A7C0-7DA3B3D14BE4}" srcOrd="1" destOrd="0" presId="urn:microsoft.com/office/officeart/2005/8/layout/chart3"/>
    <dgm:cxn modelId="{B839A58C-625E-4238-ACE6-A2D1F8B440D3}" type="presOf" srcId="{FF78C202-5B04-4865-96A3-093B10832BA3}" destId="{59680F45-ACDF-4633-BA56-0C60E114A755}" srcOrd="0" destOrd="0" presId="urn:microsoft.com/office/officeart/2005/8/layout/chart3"/>
    <dgm:cxn modelId="{418D9112-479E-4676-B47F-42034243EF2A}" type="presOf" srcId="{5223C331-4756-4A13-9F50-CF43F93F368E}" destId="{D9028089-D0B6-4FCF-AD17-ED0CACB9C2A4}" srcOrd="1" destOrd="0" presId="urn:microsoft.com/office/officeart/2005/8/layout/chart3"/>
    <dgm:cxn modelId="{EC16AFA0-AFCC-4A40-9574-6C6D5CE92FA6}" type="presOf" srcId="{5732FB38-C897-4975-9B49-0B23A28C9CBE}" destId="{0EBF9D7F-A648-4335-9A16-3DA9F4A2BA94}" srcOrd="0" destOrd="0" presId="urn:microsoft.com/office/officeart/2005/8/layout/chart3"/>
    <dgm:cxn modelId="{16340AF2-27DE-42D7-AC3B-DA7E694403D3}" type="presOf" srcId="{5223C331-4756-4A13-9F50-CF43F93F368E}" destId="{9BD22785-8D09-454B-BDCC-E2C533951FFC}" srcOrd="0" destOrd="0" presId="urn:microsoft.com/office/officeart/2005/8/layout/chart3"/>
    <dgm:cxn modelId="{23D1F032-E69A-4F67-8FB8-1BCA7287B7C2}" srcId="{D417BD10-8A22-4482-90E8-6E9A966A2702}" destId="{EC2FC556-B659-48FB-8317-2C8700EDC37C}" srcOrd="3" destOrd="0" parTransId="{B337D004-AE2B-40B7-9BF4-DF98CF39AC48}" sibTransId="{C6F0693D-0D5F-4A96-BA77-DC5D9E5DA7CD}"/>
    <dgm:cxn modelId="{F1F2D58A-5612-4D7F-8DE3-4A0B8BA7AE9C}" type="presOf" srcId="{D417BD10-8A22-4482-90E8-6E9A966A2702}" destId="{C7DAE20A-C45E-49DE-8E11-011431BE9635}" srcOrd="0" destOrd="0" presId="urn:microsoft.com/office/officeart/2005/8/layout/chart3"/>
    <dgm:cxn modelId="{2B97325A-A37E-445D-B419-DD275F66937A}" type="presParOf" srcId="{C7DAE20A-C45E-49DE-8E11-011431BE9635}" destId="{59680F45-ACDF-4633-BA56-0C60E114A755}" srcOrd="0" destOrd="0" presId="urn:microsoft.com/office/officeart/2005/8/layout/chart3"/>
    <dgm:cxn modelId="{A1D6FDA2-EA0B-452C-836C-88A7AB81191F}" type="presParOf" srcId="{C7DAE20A-C45E-49DE-8E11-011431BE9635}" destId="{8EE068B2-4255-49A6-B46B-188D309CBE6B}" srcOrd="1" destOrd="0" presId="urn:microsoft.com/office/officeart/2005/8/layout/chart3"/>
    <dgm:cxn modelId="{A9F2EAAD-B853-4CF9-B2FA-92A3374EB92E}" type="presParOf" srcId="{C7DAE20A-C45E-49DE-8E11-011431BE9635}" destId="{9BD22785-8D09-454B-BDCC-E2C533951FFC}" srcOrd="2" destOrd="0" presId="urn:microsoft.com/office/officeart/2005/8/layout/chart3"/>
    <dgm:cxn modelId="{DB7CF55E-548F-4A9D-BCA0-72492ADBBCC1}" type="presParOf" srcId="{C7DAE20A-C45E-49DE-8E11-011431BE9635}" destId="{D9028089-D0B6-4FCF-AD17-ED0CACB9C2A4}" srcOrd="3" destOrd="0" presId="urn:microsoft.com/office/officeart/2005/8/layout/chart3"/>
    <dgm:cxn modelId="{279DC6A3-C781-4103-B41B-C1250B240E90}" type="presParOf" srcId="{C7DAE20A-C45E-49DE-8E11-011431BE9635}" destId="{0EBF9D7F-A648-4335-9A16-3DA9F4A2BA94}" srcOrd="4" destOrd="0" presId="urn:microsoft.com/office/officeart/2005/8/layout/chart3"/>
    <dgm:cxn modelId="{81AF8205-2594-4CA0-A4D9-4B21A7A9F3BD}" type="presParOf" srcId="{C7DAE20A-C45E-49DE-8E11-011431BE9635}" destId="{B3622FEF-BFCA-49DD-AAB9-46FD590921C6}" srcOrd="5" destOrd="0" presId="urn:microsoft.com/office/officeart/2005/8/layout/chart3"/>
    <dgm:cxn modelId="{3497951B-FFEB-4772-89DB-A65C716613F3}" type="presParOf" srcId="{C7DAE20A-C45E-49DE-8E11-011431BE9635}" destId="{1E1F9CEE-8EFD-44A6-9C3D-CB0FDADFFC20}" srcOrd="6" destOrd="0" presId="urn:microsoft.com/office/officeart/2005/8/layout/chart3"/>
    <dgm:cxn modelId="{A0375151-5F2C-4A08-A73E-AA8321EA8390}" type="presParOf" srcId="{C7DAE20A-C45E-49DE-8E11-011431BE9635}" destId="{FD2275A5-636C-4E53-8F7B-0D085842A961}" srcOrd="7" destOrd="0" presId="urn:microsoft.com/office/officeart/2005/8/layout/chart3"/>
    <dgm:cxn modelId="{5D1B7C2E-2C69-4DCB-A3AD-38D5601DC220}" type="presParOf" srcId="{C7DAE20A-C45E-49DE-8E11-011431BE9635}" destId="{C7440EE3-1EBE-45D0-8A32-DBB591159012}" srcOrd="8" destOrd="0" presId="urn:microsoft.com/office/officeart/2005/8/layout/chart3"/>
    <dgm:cxn modelId="{4F49B6FD-95C5-4F6F-B40E-C7380D87CC8F}" type="presParOf" srcId="{C7DAE20A-C45E-49DE-8E11-011431BE9635}" destId="{EFD7C9B4-03E4-47DD-A7C0-7DA3B3D14BE4}" srcOrd="9"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EF519A3-BE12-4989-9D0F-3D23FF10988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C61786DD-FEF5-4582-91EA-4146C37E566B}">
      <dgm:prSet phldrT="[文本]"/>
      <dgm:spPr/>
      <dgm:t>
        <a:bodyPr/>
        <a:lstStyle/>
        <a:p>
          <a:r>
            <a:rPr lang="zh-CN" altLang="en-US" dirty="0" smtClean="0">
              <a:ea typeface="宋体" panose="02010600030101010101" pitchFamily="2" charset="-122"/>
            </a:rPr>
            <a:t>业务模型中那些业务执行者和业务工作者是潜在的系统执行者 </a:t>
          </a:r>
          <a:endParaRPr lang="zh-CN" altLang="en-US" dirty="0"/>
        </a:p>
      </dgm:t>
    </dgm:pt>
    <dgm:pt modelId="{FC110BB3-D41B-40C4-9439-A63547469862}" type="parTrans" cxnId="{8395FDD2-0F6A-4636-81C9-4CDABD01E327}">
      <dgm:prSet/>
      <dgm:spPr/>
      <dgm:t>
        <a:bodyPr/>
        <a:lstStyle/>
        <a:p>
          <a:endParaRPr lang="zh-CN" altLang="en-US"/>
        </a:p>
      </dgm:t>
    </dgm:pt>
    <dgm:pt modelId="{9AF90CC7-DF05-4EB2-A86F-98AFC208AC5F}" type="sibTrans" cxnId="{8395FDD2-0F6A-4636-81C9-4CDABD01E327}">
      <dgm:prSet/>
      <dgm:spPr/>
      <dgm:t>
        <a:bodyPr/>
        <a:lstStyle/>
        <a:p>
          <a:endParaRPr lang="zh-CN" altLang="en-US"/>
        </a:p>
      </dgm:t>
    </dgm:pt>
    <dgm:pt modelId="{F6E31561-3DD0-41BF-A922-74BB63A107E1}">
      <dgm:prSet phldrT="[文本]"/>
      <dgm:spPr/>
      <dgm:t>
        <a:bodyPr/>
        <a:lstStyle/>
        <a:p>
          <a:r>
            <a:rPr lang="zh-CN" altLang="en-US" dirty="0" smtClean="0">
              <a:ea typeface="宋体" panose="02010600030101010101" pitchFamily="2" charset="-122"/>
            </a:rPr>
            <a:t>哪些用户组需要系统帮助来执行他们的任务？ </a:t>
          </a:r>
          <a:endParaRPr lang="zh-CN" altLang="en-US" dirty="0"/>
        </a:p>
      </dgm:t>
    </dgm:pt>
    <dgm:pt modelId="{22D86F8D-A9CE-47FD-B524-BA922A2405C6}" type="parTrans" cxnId="{AC31B2DF-75E2-476D-8856-4B60DED54C56}">
      <dgm:prSet/>
      <dgm:spPr/>
      <dgm:t>
        <a:bodyPr/>
        <a:lstStyle/>
        <a:p>
          <a:endParaRPr lang="zh-CN" altLang="en-US"/>
        </a:p>
      </dgm:t>
    </dgm:pt>
    <dgm:pt modelId="{1BAE9F54-8061-40FA-9D6F-24749B06944C}" type="sibTrans" cxnId="{AC31B2DF-75E2-476D-8856-4B60DED54C56}">
      <dgm:prSet/>
      <dgm:spPr/>
      <dgm:t>
        <a:bodyPr/>
        <a:lstStyle/>
        <a:p>
          <a:endParaRPr lang="zh-CN" altLang="en-US"/>
        </a:p>
      </dgm:t>
    </dgm:pt>
    <dgm:pt modelId="{D3E92052-4174-41B9-85FF-86A114FC4B5B}">
      <dgm:prSet phldrT="[文本]"/>
      <dgm:spPr/>
      <dgm:t>
        <a:bodyPr/>
        <a:lstStyle/>
        <a:p>
          <a:r>
            <a:rPr lang="zh-CN" altLang="en-US" dirty="0" smtClean="0">
              <a:ea typeface="宋体" panose="02010600030101010101" pitchFamily="2" charset="-122"/>
            </a:rPr>
            <a:t>执行系统最明显的主要功能需要哪些用户组？ </a:t>
          </a:r>
          <a:endParaRPr lang="zh-CN" altLang="en-US" dirty="0"/>
        </a:p>
      </dgm:t>
    </dgm:pt>
    <dgm:pt modelId="{DBF67487-D113-4864-90C2-78087C581B1E}" type="parTrans" cxnId="{A1DC74A0-0E9B-491B-8AE0-2D14D6A2B7ED}">
      <dgm:prSet/>
      <dgm:spPr/>
      <dgm:t>
        <a:bodyPr/>
        <a:lstStyle/>
        <a:p>
          <a:endParaRPr lang="zh-CN" altLang="en-US"/>
        </a:p>
      </dgm:t>
    </dgm:pt>
    <dgm:pt modelId="{03935D07-5121-4CFB-B7CC-7D83E5837CA1}" type="sibTrans" cxnId="{A1DC74A0-0E9B-491B-8AE0-2D14D6A2B7ED}">
      <dgm:prSet/>
      <dgm:spPr/>
      <dgm:t>
        <a:bodyPr/>
        <a:lstStyle/>
        <a:p>
          <a:endParaRPr lang="zh-CN" altLang="en-US"/>
        </a:p>
      </dgm:t>
    </dgm:pt>
    <dgm:pt modelId="{D9801D87-7D86-4498-882D-1EEDFB938079}">
      <dgm:prSet phldrT="[文本]"/>
      <dgm:spPr/>
      <dgm:t>
        <a:bodyPr/>
        <a:lstStyle/>
        <a:p>
          <a:r>
            <a:rPr lang="zh-CN" altLang="en-US" dirty="0" smtClean="0">
              <a:ea typeface="宋体" panose="02010600030101010101" pitchFamily="2" charset="-122"/>
            </a:rPr>
            <a:t>要求哪些用户组执行次要功能，如系统维护和管理？ </a:t>
          </a:r>
          <a:endParaRPr lang="zh-CN" altLang="en-US" dirty="0"/>
        </a:p>
      </dgm:t>
    </dgm:pt>
    <dgm:pt modelId="{F2D9375A-22A1-475E-9B64-CD38AD7C9A1F}" type="parTrans" cxnId="{2524FCB6-D223-4512-9B4A-6CFFBE9B1177}">
      <dgm:prSet/>
      <dgm:spPr/>
      <dgm:t>
        <a:bodyPr/>
        <a:lstStyle/>
        <a:p>
          <a:endParaRPr lang="zh-CN" altLang="en-US"/>
        </a:p>
      </dgm:t>
    </dgm:pt>
    <dgm:pt modelId="{83D37E95-A6A7-483A-A663-BE14297655B2}" type="sibTrans" cxnId="{2524FCB6-D223-4512-9B4A-6CFFBE9B1177}">
      <dgm:prSet/>
      <dgm:spPr/>
      <dgm:t>
        <a:bodyPr/>
        <a:lstStyle/>
        <a:p>
          <a:endParaRPr lang="zh-CN" altLang="en-US"/>
        </a:p>
      </dgm:t>
    </dgm:pt>
    <dgm:pt modelId="{0E84774C-3731-4DE8-8CF4-6D20B012C94F}">
      <dgm:prSet phldrT="[文本]"/>
      <dgm:spPr/>
      <dgm:t>
        <a:bodyPr/>
        <a:lstStyle/>
        <a:p>
          <a:r>
            <a:rPr lang="zh-CN" altLang="en-US" dirty="0" smtClean="0">
              <a:ea typeface="宋体" panose="02010600030101010101" pitchFamily="2" charset="-122"/>
            </a:rPr>
            <a:t>哪些外部硬件或软件系统会与新系统交互吗？</a:t>
          </a:r>
          <a:endParaRPr lang="zh-CN" altLang="en-US" dirty="0"/>
        </a:p>
      </dgm:t>
    </dgm:pt>
    <dgm:pt modelId="{C3CEB664-6487-4A5F-81A6-3EDE26CF3081}" type="parTrans" cxnId="{690EA3E2-CF21-4332-99E6-A7ACFD17895A}">
      <dgm:prSet/>
      <dgm:spPr/>
      <dgm:t>
        <a:bodyPr/>
        <a:lstStyle/>
        <a:p>
          <a:endParaRPr lang="zh-CN" altLang="en-US"/>
        </a:p>
      </dgm:t>
    </dgm:pt>
    <dgm:pt modelId="{6A224CF4-0CFB-4BC0-84B9-4EC06EDA446C}" type="sibTrans" cxnId="{690EA3E2-CF21-4332-99E6-A7ACFD17895A}">
      <dgm:prSet/>
      <dgm:spPr/>
      <dgm:t>
        <a:bodyPr/>
        <a:lstStyle/>
        <a:p>
          <a:endParaRPr lang="zh-CN" altLang="en-US"/>
        </a:p>
      </dgm:t>
    </dgm:pt>
    <dgm:pt modelId="{54502E10-21EE-4ED2-848F-DCE45546A064}">
      <dgm:prSet phldrT="[文本]"/>
      <dgm:spPr/>
      <dgm:t>
        <a:bodyPr/>
        <a:lstStyle/>
        <a:p>
          <a:r>
            <a:rPr lang="zh-CN" altLang="en-US" smtClean="0">
              <a:ea typeface="宋体" panose="02010600030101010101" pitchFamily="2" charset="-122"/>
            </a:rPr>
            <a:t>是否有事情在预定的时间自动发生？</a:t>
          </a:r>
          <a:endParaRPr lang="zh-CN" altLang="en-US" dirty="0"/>
        </a:p>
      </dgm:t>
    </dgm:pt>
    <dgm:pt modelId="{7B4F52A9-D609-4CA7-93E3-B44ECCD5FA6A}" type="parTrans" cxnId="{15E218CE-16E0-46D2-B64E-9D1ACF776709}">
      <dgm:prSet/>
      <dgm:spPr/>
      <dgm:t>
        <a:bodyPr/>
        <a:lstStyle/>
        <a:p>
          <a:endParaRPr lang="zh-CN" altLang="en-US"/>
        </a:p>
      </dgm:t>
    </dgm:pt>
    <dgm:pt modelId="{DBA63AA8-974F-4661-B7E0-8B9E859099C0}" type="sibTrans" cxnId="{15E218CE-16E0-46D2-B64E-9D1ACF776709}">
      <dgm:prSet/>
      <dgm:spPr/>
      <dgm:t>
        <a:bodyPr/>
        <a:lstStyle/>
        <a:p>
          <a:endParaRPr lang="zh-CN" altLang="en-US"/>
        </a:p>
      </dgm:t>
    </dgm:pt>
    <dgm:pt modelId="{524F39A0-2CC2-40BB-898F-7937806B60A0}" type="pres">
      <dgm:prSet presAssocID="{2EF519A3-BE12-4989-9D0F-3D23FF109888}" presName="Name0" presStyleCnt="0">
        <dgm:presLayoutVars>
          <dgm:chMax val="7"/>
          <dgm:chPref val="7"/>
          <dgm:dir/>
        </dgm:presLayoutVars>
      </dgm:prSet>
      <dgm:spPr/>
      <dgm:t>
        <a:bodyPr/>
        <a:lstStyle/>
        <a:p>
          <a:endParaRPr lang="zh-CN" altLang="en-US"/>
        </a:p>
      </dgm:t>
    </dgm:pt>
    <dgm:pt modelId="{FC28508E-7EBD-49A1-9723-9C52BA55D284}" type="pres">
      <dgm:prSet presAssocID="{2EF519A3-BE12-4989-9D0F-3D23FF109888}" presName="Name1" presStyleCnt="0"/>
      <dgm:spPr/>
    </dgm:pt>
    <dgm:pt modelId="{CE864D44-B793-4CFA-99A9-9DB3C9DAF336}" type="pres">
      <dgm:prSet presAssocID="{2EF519A3-BE12-4989-9D0F-3D23FF109888}" presName="cycle" presStyleCnt="0"/>
      <dgm:spPr/>
    </dgm:pt>
    <dgm:pt modelId="{531C1AC1-D388-469E-B01A-281602377BA7}" type="pres">
      <dgm:prSet presAssocID="{2EF519A3-BE12-4989-9D0F-3D23FF109888}" presName="srcNode" presStyleLbl="node1" presStyleIdx="0" presStyleCnt="6"/>
      <dgm:spPr/>
    </dgm:pt>
    <dgm:pt modelId="{A5119B66-1F4C-423A-8A05-325BBDE88CA2}" type="pres">
      <dgm:prSet presAssocID="{2EF519A3-BE12-4989-9D0F-3D23FF109888}" presName="conn" presStyleLbl="parChTrans1D2" presStyleIdx="0" presStyleCnt="1"/>
      <dgm:spPr/>
      <dgm:t>
        <a:bodyPr/>
        <a:lstStyle/>
        <a:p>
          <a:endParaRPr lang="zh-CN" altLang="en-US"/>
        </a:p>
      </dgm:t>
    </dgm:pt>
    <dgm:pt modelId="{3E01C920-ADDB-47D3-B1BA-648C669E5F1D}" type="pres">
      <dgm:prSet presAssocID="{2EF519A3-BE12-4989-9D0F-3D23FF109888}" presName="extraNode" presStyleLbl="node1" presStyleIdx="0" presStyleCnt="6"/>
      <dgm:spPr/>
    </dgm:pt>
    <dgm:pt modelId="{0582EF67-3534-44DE-878C-8EF7C2B403AB}" type="pres">
      <dgm:prSet presAssocID="{2EF519A3-BE12-4989-9D0F-3D23FF109888}" presName="dstNode" presStyleLbl="node1" presStyleIdx="0" presStyleCnt="6"/>
      <dgm:spPr/>
    </dgm:pt>
    <dgm:pt modelId="{81A723F0-3CB2-4DC0-B8F7-7FE676EAB929}" type="pres">
      <dgm:prSet presAssocID="{C61786DD-FEF5-4582-91EA-4146C37E566B}" presName="text_1" presStyleLbl="node1" presStyleIdx="0" presStyleCnt="6">
        <dgm:presLayoutVars>
          <dgm:bulletEnabled val="1"/>
        </dgm:presLayoutVars>
      </dgm:prSet>
      <dgm:spPr/>
      <dgm:t>
        <a:bodyPr/>
        <a:lstStyle/>
        <a:p>
          <a:endParaRPr lang="zh-CN" altLang="en-US"/>
        </a:p>
      </dgm:t>
    </dgm:pt>
    <dgm:pt modelId="{AB58BCAC-C9DF-412A-BBD9-43D223D9130B}" type="pres">
      <dgm:prSet presAssocID="{C61786DD-FEF5-4582-91EA-4146C37E566B}" presName="accent_1" presStyleCnt="0"/>
      <dgm:spPr/>
    </dgm:pt>
    <dgm:pt modelId="{D8C12684-FA13-4D82-AC1E-EB53C88E131C}" type="pres">
      <dgm:prSet presAssocID="{C61786DD-FEF5-4582-91EA-4146C37E566B}" presName="accentRepeatNode" presStyleLbl="solidFgAcc1" presStyleIdx="0" presStyleCnt="6"/>
      <dgm:spPr/>
    </dgm:pt>
    <dgm:pt modelId="{6906DCC6-78EB-4BE8-9309-546E0AD34CC2}" type="pres">
      <dgm:prSet presAssocID="{F6E31561-3DD0-41BF-A922-74BB63A107E1}" presName="text_2" presStyleLbl="node1" presStyleIdx="1" presStyleCnt="6">
        <dgm:presLayoutVars>
          <dgm:bulletEnabled val="1"/>
        </dgm:presLayoutVars>
      </dgm:prSet>
      <dgm:spPr/>
      <dgm:t>
        <a:bodyPr/>
        <a:lstStyle/>
        <a:p>
          <a:endParaRPr lang="zh-CN" altLang="en-US"/>
        </a:p>
      </dgm:t>
    </dgm:pt>
    <dgm:pt modelId="{12017BCD-FF96-417B-9967-276AF52F8270}" type="pres">
      <dgm:prSet presAssocID="{F6E31561-3DD0-41BF-A922-74BB63A107E1}" presName="accent_2" presStyleCnt="0"/>
      <dgm:spPr/>
    </dgm:pt>
    <dgm:pt modelId="{F5491328-F46E-468A-B356-5872108F02F2}" type="pres">
      <dgm:prSet presAssocID="{F6E31561-3DD0-41BF-A922-74BB63A107E1}" presName="accentRepeatNode" presStyleLbl="solidFgAcc1" presStyleIdx="1" presStyleCnt="6"/>
      <dgm:spPr/>
    </dgm:pt>
    <dgm:pt modelId="{BAA20615-A7F0-4E0C-996E-34A177FF7852}" type="pres">
      <dgm:prSet presAssocID="{D3E92052-4174-41B9-85FF-86A114FC4B5B}" presName="text_3" presStyleLbl="node1" presStyleIdx="2" presStyleCnt="6">
        <dgm:presLayoutVars>
          <dgm:bulletEnabled val="1"/>
        </dgm:presLayoutVars>
      </dgm:prSet>
      <dgm:spPr/>
      <dgm:t>
        <a:bodyPr/>
        <a:lstStyle/>
        <a:p>
          <a:endParaRPr lang="zh-CN" altLang="en-US"/>
        </a:p>
      </dgm:t>
    </dgm:pt>
    <dgm:pt modelId="{34A7EA2E-ED22-43C9-AE67-CE08EBEE7D76}" type="pres">
      <dgm:prSet presAssocID="{D3E92052-4174-41B9-85FF-86A114FC4B5B}" presName="accent_3" presStyleCnt="0"/>
      <dgm:spPr/>
    </dgm:pt>
    <dgm:pt modelId="{DB642D44-A241-4265-BFB3-3804BEF25910}" type="pres">
      <dgm:prSet presAssocID="{D3E92052-4174-41B9-85FF-86A114FC4B5B}" presName="accentRepeatNode" presStyleLbl="solidFgAcc1" presStyleIdx="2" presStyleCnt="6"/>
      <dgm:spPr/>
    </dgm:pt>
    <dgm:pt modelId="{9921635C-BB19-42DB-9CCF-8921F3B34EF2}" type="pres">
      <dgm:prSet presAssocID="{D9801D87-7D86-4498-882D-1EEDFB938079}" presName="text_4" presStyleLbl="node1" presStyleIdx="3" presStyleCnt="6">
        <dgm:presLayoutVars>
          <dgm:bulletEnabled val="1"/>
        </dgm:presLayoutVars>
      </dgm:prSet>
      <dgm:spPr/>
      <dgm:t>
        <a:bodyPr/>
        <a:lstStyle/>
        <a:p>
          <a:endParaRPr lang="zh-CN" altLang="en-US"/>
        </a:p>
      </dgm:t>
    </dgm:pt>
    <dgm:pt modelId="{E1804582-BF93-41A8-AB29-A555E70C02CE}" type="pres">
      <dgm:prSet presAssocID="{D9801D87-7D86-4498-882D-1EEDFB938079}" presName="accent_4" presStyleCnt="0"/>
      <dgm:spPr/>
    </dgm:pt>
    <dgm:pt modelId="{7A7D7BB1-66D8-4F18-A6BB-E5F9699AFFB0}" type="pres">
      <dgm:prSet presAssocID="{D9801D87-7D86-4498-882D-1EEDFB938079}" presName="accentRepeatNode" presStyleLbl="solidFgAcc1" presStyleIdx="3" presStyleCnt="6"/>
      <dgm:spPr/>
    </dgm:pt>
    <dgm:pt modelId="{C689783E-7DC3-446F-A03D-3CD3D82025F4}" type="pres">
      <dgm:prSet presAssocID="{0E84774C-3731-4DE8-8CF4-6D20B012C94F}" presName="text_5" presStyleLbl="node1" presStyleIdx="4" presStyleCnt="6">
        <dgm:presLayoutVars>
          <dgm:bulletEnabled val="1"/>
        </dgm:presLayoutVars>
      </dgm:prSet>
      <dgm:spPr/>
      <dgm:t>
        <a:bodyPr/>
        <a:lstStyle/>
        <a:p>
          <a:endParaRPr lang="zh-CN" altLang="en-US"/>
        </a:p>
      </dgm:t>
    </dgm:pt>
    <dgm:pt modelId="{4E2929FD-C1A6-4A67-B032-25A00187768F}" type="pres">
      <dgm:prSet presAssocID="{0E84774C-3731-4DE8-8CF4-6D20B012C94F}" presName="accent_5" presStyleCnt="0"/>
      <dgm:spPr/>
    </dgm:pt>
    <dgm:pt modelId="{C4148873-6C45-4097-834B-8BE7EDF6EC8F}" type="pres">
      <dgm:prSet presAssocID="{0E84774C-3731-4DE8-8CF4-6D20B012C94F}" presName="accentRepeatNode" presStyleLbl="solidFgAcc1" presStyleIdx="4" presStyleCnt="6"/>
      <dgm:spPr/>
    </dgm:pt>
    <dgm:pt modelId="{2AD3E568-AF95-4063-9AC1-E2C461578C94}" type="pres">
      <dgm:prSet presAssocID="{54502E10-21EE-4ED2-848F-DCE45546A064}" presName="text_6" presStyleLbl="node1" presStyleIdx="5" presStyleCnt="6">
        <dgm:presLayoutVars>
          <dgm:bulletEnabled val="1"/>
        </dgm:presLayoutVars>
      </dgm:prSet>
      <dgm:spPr/>
      <dgm:t>
        <a:bodyPr/>
        <a:lstStyle/>
        <a:p>
          <a:endParaRPr lang="zh-CN" altLang="en-US"/>
        </a:p>
      </dgm:t>
    </dgm:pt>
    <dgm:pt modelId="{6BCE1989-CA92-4387-9961-7497F8B1AA64}" type="pres">
      <dgm:prSet presAssocID="{54502E10-21EE-4ED2-848F-DCE45546A064}" presName="accent_6" presStyleCnt="0"/>
      <dgm:spPr/>
    </dgm:pt>
    <dgm:pt modelId="{C6F2EB03-5E3C-42AB-A54B-D5407E45F03F}" type="pres">
      <dgm:prSet presAssocID="{54502E10-21EE-4ED2-848F-DCE45546A064}" presName="accentRepeatNode" presStyleLbl="solidFgAcc1" presStyleIdx="5" presStyleCnt="6"/>
      <dgm:spPr/>
    </dgm:pt>
  </dgm:ptLst>
  <dgm:cxnLst>
    <dgm:cxn modelId="{B3B49163-BBDC-4E45-9F13-8EE0B48256D1}" type="presOf" srcId="{2EF519A3-BE12-4989-9D0F-3D23FF109888}" destId="{524F39A0-2CC2-40BB-898F-7937806B60A0}" srcOrd="0" destOrd="0" presId="urn:microsoft.com/office/officeart/2008/layout/VerticalCurvedList"/>
    <dgm:cxn modelId="{75B74837-9B4B-4C8A-9478-680100E2619C}" type="presOf" srcId="{D3E92052-4174-41B9-85FF-86A114FC4B5B}" destId="{BAA20615-A7F0-4E0C-996E-34A177FF7852}" srcOrd="0" destOrd="0" presId="urn:microsoft.com/office/officeart/2008/layout/VerticalCurvedList"/>
    <dgm:cxn modelId="{690EA3E2-CF21-4332-99E6-A7ACFD17895A}" srcId="{2EF519A3-BE12-4989-9D0F-3D23FF109888}" destId="{0E84774C-3731-4DE8-8CF4-6D20B012C94F}" srcOrd="4" destOrd="0" parTransId="{C3CEB664-6487-4A5F-81A6-3EDE26CF3081}" sibTransId="{6A224CF4-0CFB-4BC0-84B9-4EC06EDA446C}"/>
    <dgm:cxn modelId="{AC31B2DF-75E2-476D-8856-4B60DED54C56}" srcId="{2EF519A3-BE12-4989-9D0F-3D23FF109888}" destId="{F6E31561-3DD0-41BF-A922-74BB63A107E1}" srcOrd="1" destOrd="0" parTransId="{22D86F8D-A9CE-47FD-B524-BA922A2405C6}" sibTransId="{1BAE9F54-8061-40FA-9D6F-24749B06944C}"/>
    <dgm:cxn modelId="{E3E8D98C-8AAE-43FF-8E28-DD1F561FF211}" type="presOf" srcId="{0E84774C-3731-4DE8-8CF4-6D20B012C94F}" destId="{C689783E-7DC3-446F-A03D-3CD3D82025F4}" srcOrd="0" destOrd="0" presId="urn:microsoft.com/office/officeart/2008/layout/VerticalCurvedList"/>
    <dgm:cxn modelId="{8395FDD2-0F6A-4636-81C9-4CDABD01E327}" srcId="{2EF519A3-BE12-4989-9D0F-3D23FF109888}" destId="{C61786DD-FEF5-4582-91EA-4146C37E566B}" srcOrd="0" destOrd="0" parTransId="{FC110BB3-D41B-40C4-9439-A63547469862}" sibTransId="{9AF90CC7-DF05-4EB2-A86F-98AFC208AC5F}"/>
    <dgm:cxn modelId="{18685C9E-C9E5-46FB-987C-47E4FA3EFF14}" type="presOf" srcId="{9AF90CC7-DF05-4EB2-A86F-98AFC208AC5F}" destId="{A5119B66-1F4C-423A-8A05-325BBDE88CA2}" srcOrd="0" destOrd="0" presId="urn:microsoft.com/office/officeart/2008/layout/VerticalCurvedList"/>
    <dgm:cxn modelId="{59717E99-BB3B-4F62-8086-EF4F6841A449}" type="presOf" srcId="{54502E10-21EE-4ED2-848F-DCE45546A064}" destId="{2AD3E568-AF95-4063-9AC1-E2C461578C94}" srcOrd="0" destOrd="0" presId="urn:microsoft.com/office/officeart/2008/layout/VerticalCurvedList"/>
    <dgm:cxn modelId="{A7EF411A-505D-4636-8A9E-2C9A6857F230}" type="presOf" srcId="{D9801D87-7D86-4498-882D-1EEDFB938079}" destId="{9921635C-BB19-42DB-9CCF-8921F3B34EF2}" srcOrd="0" destOrd="0" presId="urn:microsoft.com/office/officeart/2008/layout/VerticalCurvedList"/>
    <dgm:cxn modelId="{15E218CE-16E0-46D2-B64E-9D1ACF776709}" srcId="{2EF519A3-BE12-4989-9D0F-3D23FF109888}" destId="{54502E10-21EE-4ED2-848F-DCE45546A064}" srcOrd="5" destOrd="0" parTransId="{7B4F52A9-D609-4CA7-93E3-B44ECCD5FA6A}" sibTransId="{DBA63AA8-974F-4661-B7E0-8B9E859099C0}"/>
    <dgm:cxn modelId="{A1DC74A0-0E9B-491B-8AE0-2D14D6A2B7ED}" srcId="{2EF519A3-BE12-4989-9D0F-3D23FF109888}" destId="{D3E92052-4174-41B9-85FF-86A114FC4B5B}" srcOrd="2" destOrd="0" parTransId="{DBF67487-D113-4864-90C2-78087C581B1E}" sibTransId="{03935D07-5121-4CFB-B7CC-7D83E5837CA1}"/>
    <dgm:cxn modelId="{E548EE7A-CB0F-42AD-B619-0361BD978C14}" type="presOf" srcId="{C61786DD-FEF5-4582-91EA-4146C37E566B}" destId="{81A723F0-3CB2-4DC0-B8F7-7FE676EAB929}" srcOrd="0" destOrd="0" presId="urn:microsoft.com/office/officeart/2008/layout/VerticalCurvedList"/>
    <dgm:cxn modelId="{7D0D21EE-A36C-4B10-908E-CAED9B701646}" type="presOf" srcId="{F6E31561-3DD0-41BF-A922-74BB63A107E1}" destId="{6906DCC6-78EB-4BE8-9309-546E0AD34CC2}" srcOrd="0" destOrd="0" presId="urn:microsoft.com/office/officeart/2008/layout/VerticalCurvedList"/>
    <dgm:cxn modelId="{2524FCB6-D223-4512-9B4A-6CFFBE9B1177}" srcId="{2EF519A3-BE12-4989-9D0F-3D23FF109888}" destId="{D9801D87-7D86-4498-882D-1EEDFB938079}" srcOrd="3" destOrd="0" parTransId="{F2D9375A-22A1-475E-9B64-CD38AD7C9A1F}" sibTransId="{83D37E95-A6A7-483A-A663-BE14297655B2}"/>
    <dgm:cxn modelId="{F0CEB38F-2A24-48C8-9998-2C729E2421F1}" type="presParOf" srcId="{524F39A0-2CC2-40BB-898F-7937806B60A0}" destId="{FC28508E-7EBD-49A1-9723-9C52BA55D284}" srcOrd="0" destOrd="0" presId="urn:microsoft.com/office/officeart/2008/layout/VerticalCurvedList"/>
    <dgm:cxn modelId="{40E35F75-5673-4024-93B1-F35C38DA15A9}" type="presParOf" srcId="{FC28508E-7EBD-49A1-9723-9C52BA55D284}" destId="{CE864D44-B793-4CFA-99A9-9DB3C9DAF336}" srcOrd="0" destOrd="0" presId="urn:microsoft.com/office/officeart/2008/layout/VerticalCurvedList"/>
    <dgm:cxn modelId="{38E2106D-A8EB-41FB-90FB-171B2A79D1B1}" type="presParOf" srcId="{CE864D44-B793-4CFA-99A9-9DB3C9DAF336}" destId="{531C1AC1-D388-469E-B01A-281602377BA7}" srcOrd="0" destOrd="0" presId="urn:microsoft.com/office/officeart/2008/layout/VerticalCurvedList"/>
    <dgm:cxn modelId="{D73D7BC5-6DE7-4209-804E-15B88C9EB9C4}" type="presParOf" srcId="{CE864D44-B793-4CFA-99A9-9DB3C9DAF336}" destId="{A5119B66-1F4C-423A-8A05-325BBDE88CA2}" srcOrd="1" destOrd="0" presId="urn:microsoft.com/office/officeart/2008/layout/VerticalCurvedList"/>
    <dgm:cxn modelId="{26912182-C878-45CE-9793-A0B85B0183F3}" type="presParOf" srcId="{CE864D44-B793-4CFA-99A9-9DB3C9DAF336}" destId="{3E01C920-ADDB-47D3-B1BA-648C669E5F1D}" srcOrd="2" destOrd="0" presId="urn:microsoft.com/office/officeart/2008/layout/VerticalCurvedList"/>
    <dgm:cxn modelId="{E69CBB95-EA22-45F8-B7B2-4EA75AEBE6C0}" type="presParOf" srcId="{CE864D44-B793-4CFA-99A9-9DB3C9DAF336}" destId="{0582EF67-3534-44DE-878C-8EF7C2B403AB}" srcOrd="3" destOrd="0" presId="urn:microsoft.com/office/officeart/2008/layout/VerticalCurvedList"/>
    <dgm:cxn modelId="{2D376764-DEFB-4C17-B819-5A5A3C21ED9E}" type="presParOf" srcId="{FC28508E-7EBD-49A1-9723-9C52BA55D284}" destId="{81A723F0-3CB2-4DC0-B8F7-7FE676EAB929}" srcOrd="1" destOrd="0" presId="urn:microsoft.com/office/officeart/2008/layout/VerticalCurvedList"/>
    <dgm:cxn modelId="{0D0569D0-10AD-44DF-B63D-122D5353AD73}" type="presParOf" srcId="{FC28508E-7EBD-49A1-9723-9C52BA55D284}" destId="{AB58BCAC-C9DF-412A-BBD9-43D223D9130B}" srcOrd="2" destOrd="0" presId="urn:microsoft.com/office/officeart/2008/layout/VerticalCurvedList"/>
    <dgm:cxn modelId="{CD780AF4-106F-4D02-BDB3-EC7677C11227}" type="presParOf" srcId="{AB58BCAC-C9DF-412A-BBD9-43D223D9130B}" destId="{D8C12684-FA13-4D82-AC1E-EB53C88E131C}" srcOrd="0" destOrd="0" presId="urn:microsoft.com/office/officeart/2008/layout/VerticalCurvedList"/>
    <dgm:cxn modelId="{D91C17E3-1547-4E8E-830B-1D260265E577}" type="presParOf" srcId="{FC28508E-7EBD-49A1-9723-9C52BA55D284}" destId="{6906DCC6-78EB-4BE8-9309-546E0AD34CC2}" srcOrd="3" destOrd="0" presId="urn:microsoft.com/office/officeart/2008/layout/VerticalCurvedList"/>
    <dgm:cxn modelId="{55C4FFDC-97C1-4136-86C0-B426E5EF0A7B}" type="presParOf" srcId="{FC28508E-7EBD-49A1-9723-9C52BA55D284}" destId="{12017BCD-FF96-417B-9967-276AF52F8270}" srcOrd="4" destOrd="0" presId="urn:microsoft.com/office/officeart/2008/layout/VerticalCurvedList"/>
    <dgm:cxn modelId="{F113F5D3-4BF9-465A-A263-7EFEB7BF2488}" type="presParOf" srcId="{12017BCD-FF96-417B-9967-276AF52F8270}" destId="{F5491328-F46E-468A-B356-5872108F02F2}" srcOrd="0" destOrd="0" presId="urn:microsoft.com/office/officeart/2008/layout/VerticalCurvedList"/>
    <dgm:cxn modelId="{2FDD31A8-D8CB-4F6C-ABA9-E4BC18186D54}" type="presParOf" srcId="{FC28508E-7EBD-49A1-9723-9C52BA55D284}" destId="{BAA20615-A7F0-4E0C-996E-34A177FF7852}" srcOrd="5" destOrd="0" presId="urn:microsoft.com/office/officeart/2008/layout/VerticalCurvedList"/>
    <dgm:cxn modelId="{FCF7F476-BE5F-4B97-ABDD-9E7EB8CDC21A}" type="presParOf" srcId="{FC28508E-7EBD-49A1-9723-9C52BA55D284}" destId="{34A7EA2E-ED22-43C9-AE67-CE08EBEE7D76}" srcOrd="6" destOrd="0" presId="urn:microsoft.com/office/officeart/2008/layout/VerticalCurvedList"/>
    <dgm:cxn modelId="{EF912695-3AAB-47B6-B55A-853B339A76BE}" type="presParOf" srcId="{34A7EA2E-ED22-43C9-AE67-CE08EBEE7D76}" destId="{DB642D44-A241-4265-BFB3-3804BEF25910}" srcOrd="0" destOrd="0" presId="urn:microsoft.com/office/officeart/2008/layout/VerticalCurvedList"/>
    <dgm:cxn modelId="{2435A03A-C0BD-4E1D-88F9-552789ED3CFD}" type="presParOf" srcId="{FC28508E-7EBD-49A1-9723-9C52BA55D284}" destId="{9921635C-BB19-42DB-9CCF-8921F3B34EF2}" srcOrd="7" destOrd="0" presId="urn:microsoft.com/office/officeart/2008/layout/VerticalCurvedList"/>
    <dgm:cxn modelId="{F6A67DAF-B5CD-4AA1-8996-5FCDA18A015F}" type="presParOf" srcId="{FC28508E-7EBD-49A1-9723-9C52BA55D284}" destId="{E1804582-BF93-41A8-AB29-A555E70C02CE}" srcOrd="8" destOrd="0" presId="urn:microsoft.com/office/officeart/2008/layout/VerticalCurvedList"/>
    <dgm:cxn modelId="{6739620F-6CF7-4E18-B5ED-CA27A1D1874C}" type="presParOf" srcId="{E1804582-BF93-41A8-AB29-A555E70C02CE}" destId="{7A7D7BB1-66D8-4F18-A6BB-E5F9699AFFB0}" srcOrd="0" destOrd="0" presId="urn:microsoft.com/office/officeart/2008/layout/VerticalCurvedList"/>
    <dgm:cxn modelId="{A513A49F-A5F5-4C0B-8845-7CBDDF9C05B4}" type="presParOf" srcId="{FC28508E-7EBD-49A1-9723-9C52BA55D284}" destId="{C689783E-7DC3-446F-A03D-3CD3D82025F4}" srcOrd="9" destOrd="0" presId="urn:microsoft.com/office/officeart/2008/layout/VerticalCurvedList"/>
    <dgm:cxn modelId="{3DE3B331-736D-4520-B9FE-74D094C4F630}" type="presParOf" srcId="{FC28508E-7EBD-49A1-9723-9C52BA55D284}" destId="{4E2929FD-C1A6-4A67-B032-25A00187768F}" srcOrd="10" destOrd="0" presId="urn:microsoft.com/office/officeart/2008/layout/VerticalCurvedList"/>
    <dgm:cxn modelId="{9280D1E5-ED69-4DFF-A4A4-5BEBA289DA3A}" type="presParOf" srcId="{4E2929FD-C1A6-4A67-B032-25A00187768F}" destId="{C4148873-6C45-4097-834B-8BE7EDF6EC8F}" srcOrd="0" destOrd="0" presId="urn:microsoft.com/office/officeart/2008/layout/VerticalCurvedList"/>
    <dgm:cxn modelId="{7F5013E3-FBEF-4756-AC2C-907F906E71E4}" type="presParOf" srcId="{FC28508E-7EBD-49A1-9723-9C52BA55D284}" destId="{2AD3E568-AF95-4063-9AC1-E2C461578C94}" srcOrd="11" destOrd="0" presId="urn:microsoft.com/office/officeart/2008/layout/VerticalCurvedList"/>
    <dgm:cxn modelId="{BB6120C7-48C5-4917-8752-F3655B19C783}" type="presParOf" srcId="{FC28508E-7EBD-49A1-9723-9C52BA55D284}" destId="{6BCE1989-CA92-4387-9961-7497F8B1AA64}" srcOrd="12" destOrd="0" presId="urn:microsoft.com/office/officeart/2008/layout/VerticalCurvedList"/>
    <dgm:cxn modelId="{D0619121-1065-4347-9B69-660B5ACE5D3D}" type="presParOf" srcId="{6BCE1989-CA92-4387-9961-7497F8B1AA64}" destId="{C6F2EB03-5E3C-42AB-A54B-D5407E45F03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FA1D8CD-9F67-4047-8D9F-956E8049D16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1E5C205E-F4C0-42C9-94DA-AF6BB48719A0}">
      <dgm:prSet phldrT="[文本]"/>
      <dgm:spPr/>
      <dgm:t>
        <a:bodyPr/>
        <a:lstStyle/>
        <a:p>
          <a:r>
            <a:rPr lang="zh-CN" altLang="en-US" dirty="0" smtClean="0">
              <a:ea typeface="宋体" panose="02010600030101010101" pitchFamily="2" charset="-122"/>
            </a:rPr>
            <a:t>对于已确定的每个执行者，涉及到系统的任务是哪些？ </a:t>
          </a:r>
          <a:endParaRPr lang="zh-CN" altLang="en-US" dirty="0"/>
        </a:p>
      </dgm:t>
    </dgm:pt>
    <dgm:pt modelId="{2E5A0F31-161D-4137-807D-6E4FAF8D9C5E}" type="parTrans" cxnId="{4456F5E5-A521-4596-90B5-FA637B065694}">
      <dgm:prSet/>
      <dgm:spPr/>
      <dgm:t>
        <a:bodyPr/>
        <a:lstStyle/>
        <a:p>
          <a:endParaRPr lang="zh-CN" altLang="en-US"/>
        </a:p>
      </dgm:t>
    </dgm:pt>
    <dgm:pt modelId="{CF048DEF-C683-4B33-BA99-272C1DCE4A2D}" type="sibTrans" cxnId="{4456F5E5-A521-4596-90B5-FA637B065694}">
      <dgm:prSet/>
      <dgm:spPr/>
      <dgm:t>
        <a:bodyPr/>
        <a:lstStyle/>
        <a:p>
          <a:endParaRPr lang="zh-CN" altLang="en-US"/>
        </a:p>
      </dgm:t>
    </dgm:pt>
    <dgm:pt modelId="{59820ACA-E38F-4B8C-963A-C48C1E72D6BD}">
      <dgm:prSet phldrT="[文本]"/>
      <dgm:spPr/>
      <dgm:t>
        <a:bodyPr/>
        <a:lstStyle/>
        <a:p>
          <a:r>
            <a:rPr lang="zh-CN" altLang="en-US" dirty="0" smtClean="0">
              <a:ea typeface="宋体" panose="02010600030101010101" pitchFamily="2" charset="-122"/>
            </a:rPr>
            <a:t>需要通知执行者系统中发生的某些情况吗？ </a:t>
          </a:r>
          <a:endParaRPr lang="zh-CN" altLang="en-US" dirty="0"/>
        </a:p>
      </dgm:t>
    </dgm:pt>
    <dgm:pt modelId="{33988B86-D57A-4384-86A8-8EDAD48C1ECC}" type="parTrans" cxnId="{623D7812-FA7D-46E3-9A2E-EABB7896AB8B}">
      <dgm:prSet/>
      <dgm:spPr/>
      <dgm:t>
        <a:bodyPr/>
        <a:lstStyle/>
        <a:p>
          <a:endParaRPr lang="zh-CN" altLang="en-US"/>
        </a:p>
      </dgm:t>
    </dgm:pt>
    <dgm:pt modelId="{F8CD5627-382D-4175-98D7-165E1B8E2F68}" type="sibTrans" cxnId="{623D7812-FA7D-46E3-9A2E-EABB7896AB8B}">
      <dgm:prSet/>
      <dgm:spPr/>
      <dgm:t>
        <a:bodyPr/>
        <a:lstStyle/>
        <a:p>
          <a:endParaRPr lang="zh-CN" altLang="en-US"/>
        </a:p>
      </dgm:t>
    </dgm:pt>
    <dgm:pt modelId="{27EF3986-F0FB-42D5-BA1D-027D57CC7B3B}">
      <dgm:prSet phldrT="[文本]"/>
      <dgm:spPr/>
      <dgm:t>
        <a:bodyPr/>
        <a:lstStyle/>
        <a:p>
          <a:r>
            <a:rPr lang="zh-CN" altLang="en-US" dirty="0" smtClean="0">
              <a:ea typeface="宋体" panose="02010600030101010101" pitchFamily="2" charset="-122"/>
            </a:rPr>
            <a:t>执行者需要向系统通知突发的外部变更吗？</a:t>
          </a:r>
          <a:endParaRPr lang="zh-CN" altLang="en-US" dirty="0"/>
        </a:p>
      </dgm:t>
    </dgm:pt>
    <dgm:pt modelId="{A17948CB-7828-4E64-915D-3FB350ACC92F}" type="parTrans" cxnId="{C743FF07-C57D-4AA9-A242-4E09C74361A2}">
      <dgm:prSet/>
      <dgm:spPr/>
      <dgm:t>
        <a:bodyPr/>
        <a:lstStyle/>
        <a:p>
          <a:endParaRPr lang="zh-CN" altLang="en-US"/>
        </a:p>
      </dgm:t>
    </dgm:pt>
    <dgm:pt modelId="{7AB9A984-A07B-4E37-9F84-BADC21A13B51}" type="sibTrans" cxnId="{C743FF07-C57D-4AA9-A242-4E09C74361A2}">
      <dgm:prSet/>
      <dgm:spPr/>
      <dgm:t>
        <a:bodyPr/>
        <a:lstStyle/>
        <a:p>
          <a:endParaRPr lang="zh-CN" altLang="en-US"/>
        </a:p>
      </dgm:t>
    </dgm:pt>
    <dgm:pt modelId="{7CBDC573-EE1F-4FCF-A711-61DBEC83BD99}">
      <dgm:prSet phldrT="[文本]"/>
      <dgm:spPr/>
      <dgm:t>
        <a:bodyPr/>
        <a:lstStyle/>
        <a:p>
          <a:r>
            <a:rPr lang="zh-CN" altLang="en-US" dirty="0" smtClean="0">
              <a:ea typeface="宋体" panose="02010600030101010101" pitchFamily="2" charset="-122"/>
            </a:rPr>
            <a:t>系统为业务提供恰当的行为吗？</a:t>
          </a:r>
          <a:endParaRPr lang="zh-CN" altLang="en-US" dirty="0"/>
        </a:p>
      </dgm:t>
    </dgm:pt>
    <dgm:pt modelId="{C392CD2A-6D78-4CBA-8DFF-BA0BF23C938A}" type="parTrans" cxnId="{25AB61BC-6312-4EB8-8DD3-3A7C9E41CF39}">
      <dgm:prSet/>
      <dgm:spPr/>
      <dgm:t>
        <a:bodyPr/>
        <a:lstStyle/>
        <a:p>
          <a:endParaRPr lang="zh-CN" altLang="en-US"/>
        </a:p>
      </dgm:t>
    </dgm:pt>
    <dgm:pt modelId="{68D5551B-FF5B-45CD-AF5B-FBD382678844}" type="sibTrans" cxnId="{25AB61BC-6312-4EB8-8DD3-3A7C9E41CF39}">
      <dgm:prSet/>
      <dgm:spPr/>
      <dgm:t>
        <a:bodyPr/>
        <a:lstStyle/>
        <a:p>
          <a:endParaRPr lang="zh-CN" altLang="en-US"/>
        </a:p>
      </dgm:t>
    </dgm:pt>
    <dgm:pt modelId="{170069B7-CCA0-4E8F-AC21-9BC20730D6FB}">
      <dgm:prSet phldrT="[文本]"/>
      <dgm:spPr/>
      <dgm:t>
        <a:bodyPr/>
        <a:lstStyle/>
        <a:p>
          <a:r>
            <a:rPr lang="zh-CN" altLang="en-US" dirty="0" smtClean="0">
              <a:ea typeface="宋体" panose="02010600030101010101" pitchFamily="2" charset="-122"/>
            </a:rPr>
            <a:t>已确定的用例可以执行所有功能吗？</a:t>
          </a:r>
          <a:endParaRPr lang="zh-CN" altLang="en-US" dirty="0"/>
        </a:p>
      </dgm:t>
    </dgm:pt>
    <dgm:pt modelId="{C4F99B85-E90A-4FD6-86C4-1EEEBE1B4E9C}" type="parTrans" cxnId="{0C85173D-16BE-4BCE-9D7A-57D1207F74D1}">
      <dgm:prSet/>
      <dgm:spPr/>
      <dgm:t>
        <a:bodyPr/>
        <a:lstStyle/>
        <a:p>
          <a:endParaRPr lang="zh-CN" altLang="en-US"/>
        </a:p>
      </dgm:t>
    </dgm:pt>
    <dgm:pt modelId="{1FC17AA2-5EE4-4940-8A41-9D1294A9F557}" type="sibTrans" cxnId="{0C85173D-16BE-4BCE-9D7A-57D1207F74D1}">
      <dgm:prSet/>
      <dgm:spPr/>
      <dgm:t>
        <a:bodyPr/>
        <a:lstStyle/>
        <a:p>
          <a:endParaRPr lang="zh-CN" altLang="en-US"/>
        </a:p>
      </dgm:t>
    </dgm:pt>
    <dgm:pt modelId="{A6CF1DD9-7A90-4F66-9B7E-3352B1252CB0}">
      <dgm:prSet phldrT="[文本]"/>
      <dgm:spPr/>
      <dgm:t>
        <a:bodyPr/>
        <a:lstStyle/>
        <a:p>
          <a:r>
            <a:rPr lang="zh-CN" altLang="en-US" dirty="0" smtClean="0">
              <a:ea typeface="宋体" panose="02010600030101010101" pitchFamily="2" charset="-122"/>
            </a:rPr>
            <a:t>哪些用例将支持和维护系统？</a:t>
          </a:r>
          <a:endParaRPr lang="zh-CN" altLang="en-US" dirty="0"/>
        </a:p>
      </dgm:t>
    </dgm:pt>
    <dgm:pt modelId="{E02E8454-C240-470B-A5BC-FA76C364A1AD}" type="parTrans" cxnId="{27BAF528-5D7E-4C00-BB4B-66E05F35C2B3}">
      <dgm:prSet/>
      <dgm:spPr/>
      <dgm:t>
        <a:bodyPr/>
        <a:lstStyle/>
        <a:p>
          <a:endParaRPr lang="zh-CN" altLang="en-US"/>
        </a:p>
      </dgm:t>
    </dgm:pt>
    <dgm:pt modelId="{7E9E3B17-900C-4662-8468-BE56D897AA09}" type="sibTrans" cxnId="{27BAF528-5D7E-4C00-BB4B-66E05F35C2B3}">
      <dgm:prSet/>
      <dgm:spPr/>
      <dgm:t>
        <a:bodyPr/>
        <a:lstStyle/>
        <a:p>
          <a:endParaRPr lang="zh-CN" altLang="en-US"/>
        </a:p>
      </dgm:t>
    </dgm:pt>
    <dgm:pt modelId="{ED194BCF-FB53-4552-8400-0809538DE20D}">
      <dgm:prSet phldrT="[文本]"/>
      <dgm:spPr/>
      <dgm:t>
        <a:bodyPr/>
        <a:lstStyle/>
        <a:p>
          <a:r>
            <a:rPr lang="zh-CN" altLang="en-US" dirty="0" smtClean="0">
              <a:ea typeface="宋体" panose="02010600030101010101" pitchFamily="2" charset="-122"/>
            </a:rPr>
            <a:t>必须在系统中修改或创建哪些信息？  </a:t>
          </a:r>
          <a:endParaRPr lang="zh-CN" altLang="en-US" dirty="0"/>
        </a:p>
      </dgm:t>
    </dgm:pt>
    <dgm:pt modelId="{21E873E7-7F68-4288-9D27-320C83896B6F}" type="parTrans" cxnId="{0ED0380C-CDBB-4865-BF5F-AFF939BA1B2C}">
      <dgm:prSet/>
      <dgm:spPr/>
      <dgm:t>
        <a:bodyPr/>
        <a:lstStyle/>
        <a:p>
          <a:endParaRPr lang="zh-CN" altLang="en-US"/>
        </a:p>
      </dgm:t>
    </dgm:pt>
    <dgm:pt modelId="{D3C4BA81-F5D8-48F1-B858-AD5C0546ECB4}" type="sibTrans" cxnId="{0ED0380C-CDBB-4865-BF5F-AFF939BA1B2C}">
      <dgm:prSet/>
      <dgm:spPr/>
      <dgm:t>
        <a:bodyPr/>
        <a:lstStyle/>
        <a:p>
          <a:endParaRPr lang="zh-CN" altLang="en-US"/>
        </a:p>
      </dgm:t>
    </dgm:pt>
    <dgm:pt modelId="{D2400B30-07EF-47CF-8B89-B3390EBC5334}" type="pres">
      <dgm:prSet presAssocID="{4FA1D8CD-9F67-4047-8D9F-956E8049D164}" presName="Name0" presStyleCnt="0">
        <dgm:presLayoutVars>
          <dgm:chMax val="7"/>
          <dgm:chPref val="7"/>
          <dgm:dir/>
        </dgm:presLayoutVars>
      </dgm:prSet>
      <dgm:spPr/>
      <dgm:t>
        <a:bodyPr/>
        <a:lstStyle/>
        <a:p>
          <a:endParaRPr lang="zh-CN" altLang="en-US"/>
        </a:p>
      </dgm:t>
    </dgm:pt>
    <dgm:pt modelId="{13F8D025-4440-4604-9D9B-C8E6F757FB90}" type="pres">
      <dgm:prSet presAssocID="{4FA1D8CD-9F67-4047-8D9F-956E8049D164}" presName="Name1" presStyleCnt="0"/>
      <dgm:spPr/>
    </dgm:pt>
    <dgm:pt modelId="{85D550DA-E395-4749-AF24-AE10A27D5067}" type="pres">
      <dgm:prSet presAssocID="{4FA1D8CD-9F67-4047-8D9F-956E8049D164}" presName="cycle" presStyleCnt="0"/>
      <dgm:spPr/>
    </dgm:pt>
    <dgm:pt modelId="{219CC653-1DFF-4977-893E-701D7CB62EB5}" type="pres">
      <dgm:prSet presAssocID="{4FA1D8CD-9F67-4047-8D9F-956E8049D164}" presName="srcNode" presStyleLbl="node1" presStyleIdx="0" presStyleCnt="7"/>
      <dgm:spPr/>
    </dgm:pt>
    <dgm:pt modelId="{942FDB85-A5F7-4ED1-B4D9-5B09DA9E28B7}" type="pres">
      <dgm:prSet presAssocID="{4FA1D8CD-9F67-4047-8D9F-956E8049D164}" presName="conn" presStyleLbl="parChTrans1D2" presStyleIdx="0" presStyleCnt="1"/>
      <dgm:spPr/>
      <dgm:t>
        <a:bodyPr/>
        <a:lstStyle/>
        <a:p>
          <a:endParaRPr lang="zh-CN" altLang="en-US"/>
        </a:p>
      </dgm:t>
    </dgm:pt>
    <dgm:pt modelId="{93D8AB2C-5B76-4CCF-9073-BDB0DD8801AA}" type="pres">
      <dgm:prSet presAssocID="{4FA1D8CD-9F67-4047-8D9F-956E8049D164}" presName="extraNode" presStyleLbl="node1" presStyleIdx="0" presStyleCnt="7"/>
      <dgm:spPr/>
    </dgm:pt>
    <dgm:pt modelId="{641D5805-2CE3-481E-A764-D4DC5949F55A}" type="pres">
      <dgm:prSet presAssocID="{4FA1D8CD-9F67-4047-8D9F-956E8049D164}" presName="dstNode" presStyleLbl="node1" presStyleIdx="0" presStyleCnt="7"/>
      <dgm:spPr/>
    </dgm:pt>
    <dgm:pt modelId="{1BC7D26E-D638-4FBD-B4C2-E92E88320E2C}" type="pres">
      <dgm:prSet presAssocID="{1E5C205E-F4C0-42C9-94DA-AF6BB48719A0}" presName="text_1" presStyleLbl="node1" presStyleIdx="0" presStyleCnt="7">
        <dgm:presLayoutVars>
          <dgm:bulletEnabled val="1"/>
        </dgm:presLayoutVars>
      </dgm:prSet>
      <dgm:spPr/>
      <dgm:t>
        <a:bodyPr/>
        <a:lstStyle/>
        <a:p>
          <a:endParaRPr lang="zh-CN" altLang="en-US"/>
        </a:p>
      </dgm:t>
    </dgm:pt>
    <dgm:pt modelId="{36DA9015-823F-4EF4-8139-5E004278D772}" type="pres">
      <dgm:prSet presAssocID="{1E5C205E-F4C0-42C9-94DA-AF6BB48719A0}" presName="accent_1" presStyleCnt="0"/>
      <dgm:spPr/>
    </dgm:pt>
    <dgm:pt modelId="{A6FA7F57-F015-4F19-A0B9-AD75BA5DDF00}" type="pres">
      <dgm:prSet presAssocID="{1E5C205E-F4C0-42C9-94DA-AF6BB48719A0}" presName="accentRepeatNode" presStyleLbl="solidFgAcc1" presStyleIdx="0" presStyleCnt="7"/>
      <dgm:spPr/>
    </dgm:pt>
    <dgm:pt modelId="{841A8423-FA6D-4A8B-9BA1-8809D2F305A0}" type="pres">
      <dgm:prSet presAssocID="{59820ACA-E38F-4B8C-963A-C48C1E72D6BD}" presName="text_2" presStyleLbl="node1" presStyleIdx="1" presStyleCnt="7">
        <dgm:presLayoutVars>
          <dgm:bulletEnabled val="1"/>
        </dgm:presLayoutVars>
      </dgm:prSet>
      <dgm:spPr/>
      <dgm:t>
        <a:bodyPr/>
        <a:lstStyle/>
        <a:p>
          <a:endParaRPr lang="zh-CN" altLang="en-US"/>
        </a:p>
      </dgm:t>
    </dgm:pt>
    <dgm:pt modelId="{C81F7499-E3F8-488A-B039-368A92D4D927}" type="pres">
      <dgm:prSet presAssocID="{59820ACA-E38F-4B8C-963A-C48C1E72D6BD}" presName="accent_2" presStyleCnt="0"/>
      <dgm:spPr/>
    </dgm:pt>
    <dgm:pt modelId="{6EB86A98-291A-4F2B-A135-75FB1A3FDA9E}" type="pres">
      <dgm:prSet presAssocID="{59820ACA-E38F-4B8C-963A-C48C1E72D6BD}" presName="accentRepeatNode" presStyleLbl="solidFgAcc1" presStyleIdx="1" presStyleCnt="7"/>
      <dgm:spPr/>
    </dgm:pt>
    <dgm:pt modelId="{52C4ACFF-92D4-42BE-95FE-E99172D1CC9C}" type="pres">
      <dgm:prSet presAssocID="{27EF3986-F0FB-42D5-BA1D-027D57CC7B3B}" presName="text_3" presStyleLbl="node1" presStyleIdx="2" presStyleCnt="7">
        <dgm:presLayoutVars>
          <dgm:bulletEnabled val="1"/>
        </dgm:presLayoutVars>
      </dgm:prSet>
      <dgm:spPr/>
      <dgm:t>
        <a:bodyPr/>
        <a:lstStyle/>
        <a:p>
          <a:endParaRPr lang="zh-CN" altLang="en-US"/>
        </a:p>
      </dgm:t>
    </dgm:pt>
    <dgm:pt modelId="{444BA78C-9040-452C-878F-9BA61B4DD2E8}" type="pres">
      <dgm:prSet presAssocID="{27EF3986-F0FB-42D5-BA1D-027D57CC7B3B}" presName="accent_3" presStyleCnt="0"/>
      <dgm:spPr/>
    </dgm:pt>
    <dgm:pt modelId="{DFA90179-528C-4734-A562-36122735E6F0}" type="pres">
      <dgm:prSet presAssocID="{27EF3986-F0FB-42D5-BA1D-027D57CC7B3B}" presName="accentRepeatNode" presStyleLbl="solidFgAcc1" presStyleIdx="2" presStyleCnt="7"/>
      <dgm:spPr/>
    </dgm:pt>
    <dgm:pt modelId="{718A1EEA-D2F5-46BC-A5D6-188A16A9B7BB}" type="pres">
      <dgm:prSet presAssocID="{7CBDC573-EE1F-4FCF-A711-61DBEC83BD99}" presName="text_4" presStyleLbl="node1" presStyleIdx="3" presStyleCnt="7">
        <dgm:presLayoutVars>
          <dgm:bulletEnabled val="1"/>
        </dgm:presLayoutVars>
      </dgm:prSet>
      <dgm:spPr/>
      <dgm:t>
        <a:bodyPr/>
        <a:lstStyle/>
        <a:p>
          <a:endParaRPr lang="zh-CN" altLang="en-US"/>
        </a:p>
      </dgm:t>
    </dgm:pt>
    <dgm:pt modelId="{FD49F27D-B01F-455B-A42A-F4DE67EC1C93}" type="pres">
      <dgm:prSet presAssocID="{7CBDC573-EE1F-4FCF-A711-61DBEC83BD99}" presName="accent_4" presStyleCnt="0"/>
      <dgm:spPr/>
    </dgm:pt>
    <dgm:pt modelId="{4FC72A72-D4A0-46AB-9126-BDE32D10CD3A}" type="pres">
      <dgm:prSet presAssocID="{7CBDC573-EE1F-4FCF-A711-61DBEC83BD99}" presName="accentRepeatNode" presStyleLbl="solidFgAcc1" presStyleIdx="3" presStyleCnt="7"/>
      <dgm:spPr/>
    </dgm:pt>
    <dgm:pt modelId="{49A85BFE-ACFD-42EC-98A3-ABD5E7C9648A}" type="pres">
      <dgm:prSet presAssocID="{170069B7-CCA0-4E8F-AC21-9BC20730D6FB}" presName="text_5" presStyleLbl="node1" presStyleIdx="4" presStyleCnt="7">
        <dgm:presLayoutVars>
          <dgm:bulletEnabled val="1"/>
        </dgm:presLayoutVars>
      </dgm:prSet>
      <dgm:spPr/>
      <dgm:t>
        <a:bodyPr/>
        <a:lstStyle/>
        <a:p>
          <a:endParaRPr lang="zh-CN" altLang="en-US"/>
        </a:p>
      </dgm:t>
    </dgm:pt>
    <dgm:pt modelId="{CE2F68B6-D4E3-497A-B6FD-15588320C890}" type="pres">
      <dgm:prSet presAssocID="{170069B7-CCA0-4E8F-AC21-9BC20730D6FB}" presName="accent_5" presStyleCnt="0"/>
      <dgm:spPr/>
    </dgm:pt>
    <dgm:pt modelId="{B638DE18-500F-4749-819F-9DC839814C9F}" type="pres">
      <dgm:prSet presAssocID="{170069B7-CCA0-4E8F-AC21-9BC20730D6FB}" presName="accentRepeatNode" presStyleLbl="solidFgAcc1" presStyleIdx="4" presStyleCnt="7"/>
      <dgm:spPr/>
    </dgm:pt>
    <dgm:pt modelId="{0F076C4D-3F7E-41AF-94A1-FAA280B7583A}" type="pres">
      <dgm:prSet presAssocID="{A6CF1DD9-7A90-4F66-9B7E-3352B1252CB0}" presName="text_6" presStyleLbl="node1" presStyleIdx="5" presStyleCnt="7">
        <dgm:presLayoutVars>
          <dgm:bulletEnabled val="1"/>
        </dgm:presLayoutVars>
      </dgm:prSet>
      <dgm:spPr/>
      <dgm:t>
        <a:bodyPr/>
        <a:lstStyle/>
        <a:p>
          <a:endParaRPr lang="zh-CN" altLang="en-US"/>
        </a:p>
      </dgm:t>
    </dgm:pt>
    <dgm:pt modelId="{7853B5B1-D9B5-4ACF-A232-B76E7824879D}" type="pres">
      <dgm:prSet presAssocID="{A6CF1DD9-7A90-4F66-9B7E-3352B1252CB0}" presName="accent_6" presStyleCnt="0"/>
      <dgm:spPr/>
    </dgm:pt>
    <dgm:pt modelId="{C4B958DE-90BB-48BF-A9C5-EBEEFD12D721}" type="pres">
      <dgm:prSet presAssocID="{A6CF1DD9-7A90-4F66-9B7E-3352B1252CB0}" presName="accentRepeatNode" presStyleLbl="solidFgAcc1" presStyleIdx="5" presStyleCnt="7"/>
      <dgm:spPr/>
    </dgm:pt>
    <dgm:pt modelId="{3E01A978-D687-46FA-83D8-44D83A8DA60B}" type="pres">
      <dgm:prSet presAssocID="{ED194BCF-FB53-4552-8400-0809538DE20D}" presName="text_7" presStyleLbl="node1" presStyleIdx="6" presStyleCnt="7">
        <dgm:presLayoutVars>
          <dgm:bulletEnabled val="1"/>
        </dgm:presLayoutVars>
      </dgm:prSet>
      <dgm:spPr/>
      <dgm:t>
        <a:bodyPr/>
        <a:lstStyle/>
        <a:p>
          <a:endParaRPr lang="zh-CN" altLang="en-US"/>
        </a:p>
      </dgm:t>
    </dgm:pt>
    <dgm:pt modelId="{E76E23E8-1A83-49A4-B476-DE51ECC4C63E}" type="pres">
      <dgm:prSet presAssocID="{ED194BCF-FB53-4552-8400-0809538DE20D}" presName="accent_7" presStyleCnt="0"/>
      <dgm:spPr/>
    </dgm:pt>
    <dgm:pt modelId="{7E07203D-E102-4A1F-A62C-2E8C3B784F43}" type="pres">
      <dgm:prSet presAssocID="{ED194BCF-FB53-4552-8400-0809538DE20D}" presName="accentRepeatNode" presStyleLbl="solidFgAcc1" presStyleIdx="6" presStyleCnt="7"/>
      <dgm:spPr/>
    </dgm:pt>
  </dgm:ptLst>
  <dgm:cxnLst>
    <dgm:cxn modelId="{5C55CDD2-C7FF-40CD-A1D8-BC9583BF71CB}" type="presOf" srcId="{ED194BCF-FB53-4552-8400-0809538DE20D}" destId="{3E01A978-D687-46FA-83D8-44D83A8DA60B}" srcOrd="0" destOrd="0" presId="urn:microsoft.com/office/officeart/2008/layout/VerticalCurvedList"/>
    <dgm:cxn modelId="{5698B717-4EFE-4A38-B3DA-EBC4BFDD186F}" type="presOf" srcId="{27EF3986-F0FB-42D5-BA1D-027D57CC7B3B}" destId="{52C4ACFF-92D4-42BE-95FE-E99172D1CC9C}" srcOrd="0" destOrd="0" presId="urn:microsoft.com/office/officeart/2008/layout/VerticalCurvedList"/>
    <dgm:cxn modelId="{623D7812-FA7D-46E3-9A2E-EABB7896AB8B}" srcId="{4FA1D8CD-9F67-4047-8D9F-956E8049D164}" destId="{59820ACA-E38F-4B8C-963A-C48C1E72D6BD}" srcOrd="1" destOrd="0" parTransId="{33988B86-D57A-4384-86A8-8EDAD48C1ECC}" sibTransId="{F8CD5627-382D-4175-98D7-165E1B8E2F68}"/>
    <dgm:cxn modelId="{4456F5E5-A521-4596-90B5-FA637B065694}" srcId="{4FA1D8CD-9F67-4047-8D9F-956E8049D164}" destId="{1E5C205E-F4C0-42C9-94DA-AF6BB48719A0}" srcOrd="0" destOrd="0" parTransId="{2E5A0F31-161D-4137-807D-6E4FAF8D9C5E}" sibTransId="{CF048DEF-C683-4B33-BA99-272C1DCE4A2D}"/>
    <dgm:cxn modelId="{DFC3946F-9C96-4C8F-8EE9-862A1B4EEF72}" type="presOf" srcId="{1E5C205E-F4C0-42C9-94DA-AF6BB48719A0}" destId="{1BC7D26E-D638-4FBD-B4C2-E92E88320E2C}" srcOrd="0" destOrd="0" presId="urn:microsoft.com/office/officeart/2008/layout/VerticalCurvedList"/>
    <dgm:cxn modelId="{B76B8B7D-3FAC-4F59-AF29-703E79599799}" type="presOf" srcId="{7CBDC573-EE1F-4FCF-A711-61DBEC83BD99}" destId="{718A1EEA-D2F5-46BC-A5D6-188A16A9B7BB}" srcOrd="0" destOrd="0" presId="urn:microsoft.com/office/officeart/2008/layout/VerticalCurvedList"/>
    <dgm:cxn modelId="{0ED0380C-CDBB-4865-BF5F-AFF939BA1B2C}" srcId="{4FA1D8CD-9F67-4047-8D9F-956E8049D164}" destId="{ED194BCF-FB53-4552-8400-0809538DE20D}" srcOrd="6" destOrd="0" parTransId="{21E873E7-7F68-4288-9D27-320C83896B6F}" sibTransId="{D3C4BA81-F5D8-48F1-B858-AD5C0546ECB4}"/>
    <dgm:cxn modelId="{0C85173D-16BE-4BCE-9D7A-57D1207F74D1}" srcId="{4FA1D8CD-9F67-4047-8D9F-956E8049D164}" destId="{170069B7-CCA0-4E8F-AC21-9BC20730D6FB}" srcOrd="4" destOrd="0" parTransId="{C4F99B85-E90A-4FD6-86C4-1EEEBE1B4E9C}" sibTransId="{1FC17AA2-5EE4-4940-8A41-9D1294A9F557}"/>
    <dgm:cxn modelId="{C743FF07-C57D-4AA9-A242-4E09C74361A2}" srcId="{4FA1D8CD-9F67-4047-8D9F-956E8049D164}" destId="{27EF3986-F0FB-42D5-BA1D-027D57CC7B3B}" srcOrd="2" destOrd="0" parTransId="{A17948CB-7828-4E64-915D-3FB350ACC92F}" sibTransId="{7AB9A984-A07B-4E37-9F84-BADC21A13B51}"/>
    <dgm:cxn modelId="{F31CBC51-F6AC-46D6-8FA8-D60AD2BF62A9}" type="presOf" srcId="{59820ACA-E38F-4B8C-963A-C48C1E72D6BD}" destId="{841A8423-FA6D-4A8B-9BA1-8809D2F305A0}" srcOrd="0" destOrd="0" presId="urn:microsoft.com/office/officeart/2008/layout/VerticalCurvedList"/>
    <dgm:cxn modelId="{27BAF528-5D7E-4C00-BB4B-66E05F35C2B3}" srcId="{4FA1D8CD-9F67-4047-8D9F-956E8049D164}" destId="{A6CF1DD9-7A90-4F66-9B7E-3352B1252CB0}" srcOrd="5" destOrd="0" parTransId="{E02E8454-C240-470B-A5BC-FA76C364A1AD}" sibTransId="{7E9E3B17-900C-4662-8468-BE56D897AA09}"/>
    <dgm:cxn modelId="{CC31B8EE-1928-49E4-8FB7-145B3B8E5188}" type="presOf" srcId="{CF048DEF-C683-4B33-BA99-272C1DCE4A2D}" destId="{942FDB85-A5F7-4ED1-B4D9-5B09DA9E28B7}" srcOrd="0" destOrd="0" presId="urn:microsoft.com/office/officeart/2008/layout/VerticalCurvedList"/>
    <dgm:cxn modelId="{139992A3-B4B5-4661-9368-56DE32A385F0}" type="presOf" srcId="{A6CF1DD9-7A90-4F66-9B7E-3352B1252CB0}" destId="{0F076C4D-3F7E-41AF-94A1-FAA280B7583A}" srcOrd="0" destOrd="0" presId="urn:microsoft.com/office/officeart/2008/layout/VerticalCurvedList"/>
    <dgm:cxn modelId="{46CD3FC6-5B67-4018-930C-375F97009F5A}" type="presOf" srcId="{4FA1D8CD-9F67-4047-8D9F-956E8049D164}" destId="{D2400B30-07EF-47CF-8B89-B3390EBC5334}" srcOrd="0" destOrd="0" presId="urn:microsoft.com/office/officeart/2008/layout/VerticalCurvedList"/>
    <dgm:cxn modelId="{25AB61BC-6312-4EB8-8DD3-3A7C9E41CF39}" srcId="{4FA1D8CD-9F67-4047-8D9F-956E8049D164}" destId="{7CBDC573-EE1F-4FCF-A711-61DBEC83BD99}" srcOrd="3" destOrd="0" parTransId="{C392CD2A-6D78-4CBA-8DFF-BA0BF23C938A}" sibTransId="{68D5551B-FF5B-45CD-AF5B-FBD382678844}"/>
    <dgm:cxn modelId="{40299452-4FAA-4CCA-9863-6D3BC092B684}" type="presOf" srcId="{170069B7-CCA0-4E8F-AC21-9BC20730D6FB}" destId="{49A85BFE-ACFD-42EC-98A3-ABD5E7C9648A}" srcOrd="0" destOrd="0" presId="urn:microsoft.com/office/officeart/2008/layout/VerticalCurvedList"/>
    <dgm:cxn modelId="{4E6CA720-80B8-4049-90F7-BC5EA1B81737}" type="presParOf" srcId="{D2400B30-07EF-47CF-8B89-B3390EBC5334}" destId="{13F8D025-4440-4604-9D9B-C8E6F757FB90}" srcOrd="0" destOrd="0" presId="urn:microsoft.com/office/officeart/2008/layout/VerticalCurvedList"/>
    <dgm:cxn modelId="{463E4200-9753-49F8-B21D-FB34A01089F9}" type="presParOf" srcId="{13F8D025-4440-4604-9D9B-C8E6F757FB90}" destId="{85D550DA-E395-4749-AF24-AE10A27D5067}" srcOrd="0" destOrd="0" presId="urn:microsoft.com/office/officeart/2008/layout/VerticalCurvedList"/>
    <dgm:cxn modelId="{07F71638-099C-4A4E-9BC4-B5CABDF88326}" type="presParOf" srcId="{85D550DA-E395-4749-AF24-AE10A27D5067}" destId="{219CC653-1DFF-4977-893E-701D7CB62EB5}" srcOrd="0" destOrd="0" presId="urn:microsoft.com/office/officeart/2008/layout/VerticalCurvedList"/>
    <dgm:cxn modelId="{A5025A29-8C1C-4805-B0E9-E538ADF39607}" type="presParOf" srcId="{85D550DA-E395-4749-AF24-AE10A27D5067}" destId="{942FDB85-A5F7-4ED1-B4D9-5B09DA9E28B7}" srcOrd="1" destOrd="0" presId="urn:microsoft.com/office/officeart/2008/layout/VerticalCurvedList"/>
    <dgm:cxn modelId="{15ECCB27-9EEC-4943-8668-ED645045F05D}" type="presParOf" srcId="{85D550DA-E395-4749-AF24-AE10A27D5067}" destId="{93D8AB2C-5B76-4CCF-9073-BDB0DD8801AA}" srcOrd="2" destOrd="0" presId="urn:microsoft.com/office/officeart/2008/layout/VerticalCurvedList"/>
    <dgm:cxn modelId="{51A0D277-E69C-4C3E-94F5-B9FFA2B20F50}" type="presParOf" srcId="{85D550DA-E395-4749-AF24-AE10A27D5067}" destId="{641D5805-2CE3-481E-A764-D4DC5949F55A}" srcOrd="3" destOrd="0" presId="urn:microsoft.com/office/officeart/2008/layout/VerticalCurvedList"/>
    <dgm:cxn modelId="{20F3EB15-B6DD-4C9E-B8D1-751A15DE9E85}" type="presParOf" srcId="{13F8D025-4440-4604-9D9B-C8E6F757FB90}" destId="{1BC7D26E-D638-4FBD-B4C2-E92E88320E2C}" srcOrd="1" destOrd="0" presId="urn:microsoft.com/office/officeart/2008/layout/VerticalCurvedList"/>
    <dgm:cxn modelId="{14179813-C535-4357-892B-6C0A220CFAB2}" type="presParOf" srcId="{13F8D025-4440-4604-9D9B-C8E6F757FB90}" destId="{36DA9015-823F-4EF4-8139-5E004278D772}" srcOrd="2" destOrd="0" presId="urn:microsoft.com/office/officeart/2008/layout/VerticalCurvedList"/>
    <dgm:cxn modelId="{CFFD93AB-BC6F-40A4-A72C-7E2A84EEDB46}" type="presParOf" srcId="{36DA9015-823F-4EF4-8139-5E004278D772}" destId="{A6FA7F57-F015-4F19-A0B9-AD75BA5DDF00}" srcOrd="0" destOrd="0" presId="urn:microsoft.com/office/officeart/2008/layout/VerticalCurvedList"/>
    <dgm:cxn modelId="{7C3AC03E-352F-4977-BFCB-26863397B4BB}" type="presParOf" srcId="{13F8D025-4440-4604-9D9B-C8E6F757FB90}" destId="{841A8423-FA6D-4A8B-9BA1-8809D2F305A0}" srcOrd="3" destOrd="0" presId="urn:microsoft.com/office/officeart/2008/layout/VerticalCurvedList"/>
    <dgm:cxn modelId="{C93A5EEA-609E-4F07-AC2E-C9869FE66817}" type="presParOf" srcId="{13F8D025-4440-4604-9D9B-C8E6F757FB90}" destId="{C81F7499-E3F8-488A-B039-368A92D4D927}" srcOrd="4" destOrd="0" presId="urn:microsoft.com/office/officeart/2008/layout/VerticalCurvedList"/>
    <dgm:cxn modelId="{29AFFD9A-6DC4-4C78-99EB-A9B8755CB2E4}" type="presParOf" srcId="{C81F7499-E3F8-488A-B039-368A92D4D927}" destId="{6EB86A98-291A-4F2B-A135-75FB1A3FDA9E}" srcOrd="0" destOrd="0" presId="urn:microsoft.com/office/officeart/2008/layout/VerticalCurvedList"/>
    <dgm:cxn modelId="{8EA7B3C6-3362-4BC0-9EE8-0AFEC6A81662}" type="presParOf" srcId="{13F8D025-4440-4604-9D9B-C8E6F757FB90}" destId="{52C4ACFF-92D4-42BE-95FE-E99172D1CC9C}" srcOrd="5" destOrd="0" presId="urn:microsoft.com/office/officeart/2008/layout/VerticalCurvedList"/>
    <dgm:cxn modelId="{D688B42F-1F80-4328-996F-092E1BD88FBC}" type="presParOf" srcId="{13F8D025-4440-4604-9D9B-C8E6F757FB90}" destId="{444BA78C-9040-452C-878F-9BA61B4DD2E8}" srcOrd="6" destOrd="0" presId="urn:microsoft.com/office/officeart/2008/layout/VerticalCurvedList"/>
    <dgm:cxn modelId="{5862B94A-4B6E-40B7-AE84-01FDDBDE9FC0}" type="presParOf" srcId="{444BA78C-9040-452C-878F-9BA61B4DD2E8}" destId="{DFA90179-528C-4734-A562-36122735E6F0}" srcOrd="0" destOrd="0" presId="urn:microsoft.com/office/officeart/2008/layout/VerticalCurvedList"/>
    <dgm:cxn modelId="{1A7B2B22-4001-4080-8717-67FBEE6A83CC}" type="presParOf" srcId="{13F8D025-4440-4604-9D9B-C8E6F757FB90}" destId="{718A1EEA-D2F5-46BC-A5D6-188A16A9B7BB}" srcOrd="7" destOrd="0" presId="urn:microsoft.com/office/officeart/2008/layout/VerticalCurvedList"/>
    <dgm:cxn modelId="{E4F46F6D-DDEB-4AC3-A8FB-5DCDF30CB38C}" type="presParOf" srcId="{13F8D025-4440-4604-9D9B-C8E6F757FB90}" destId="{FD49F27D-B01F-455B-A42A-F4DE67EC1C93}" srcOrd="8" destOrd="0" presId="urn:microsoft.com/office/officeart/2008/layout/VerticalCurvedList"/>
    <dgm:cxn modelId="{9C227B91-9D08-40E1-B317-5A1309C6EE1A}" type="presParOf" srcId="{FD49F27D-B01F-455B-A42A-F4DE67EC1C93}" destId="{4FC72A72-D4A0-46AB-9126-BDE32D10CD3A}" srcOrd="0" destOrd="0" presId="urn:microsoft.com/office/officeart/2008/layout/VerticalCurvedList"/>
    <dgm:cxn modelId="{2D02DD50-B5EE-4DE9-B6D8-F13B604248E8}" type="presParOf" srcId="{13F8D025-4440-4604-9D9B-C8E6F757FB90}" destId="{49A85BFE-ACFD-42EC-98A3-ABD5E7C9648A}" srcOrd="9" destOrd="0" presId="urn:microsoft.com/office/officeart/2008/layout/VerticalCurvedList"/>
    <dgm:cxn modelId="{6B922229-C860-422B-BB39-F7F7293951D2}" type="presParOf" srcId="{13F8D025-4440-4604-9D9B-C8E6F757FB90}" destId="{CE2F68B6-D4E3-497A-B6FD-15588320C890}" srcOrd="10" destOrd="0" presId="urn:microsoft.com/office/officeart/2008/layout/VerticalCurvedList"/>
    <dgm:cxn modelId="{B4C9BDC0-7ED7-4CD9-919A-E6AE4E3CECB1}" type="presParOf" srcId="{CE2F68B6-D4E3-497A-B6FD-15588320C890}" destId="{B638DE18-500F-4749-819F-9DC839814C9F}" srcOrd="0" destOrd="0" presId="urn:microsoft.com/office/officeart/2008/layout/VerticalCurvedList"/>
    <dgm:cxn modelId="{F2757CFE-F7A3-4161-8948-6C574BF89121}" type="presParOf" srcId="{13F8D025-4440-4604-9D9B-C8E6F757FB90}" destId="{0F076C4D-3F7E-41AF-94A1-FAA280B7583A}" srcOrd="11" destOrd="0" presId="urn:microsoft.com/office/officeart/2008/layout/VerticalCurvedList"/>
    <dgm:cxn modelId="{7E269561-A714-4159-A8F2-BC904C2115ED}" type="presParOf" srcId="{13F8D025-4440-4604-9D9B-C8E6F757FB90}" destId="{7853B5B1-D9B5-4ACF-A232-B76E7824879D}" srcOrd="12" destOrd="0" presId="urn:microsoft.com/office/officeart/2008/layout/VerticalCurvedList"/>
    <dgm:cxn modelId="{D66FDAA0-F739-4EBC-B3D1-EF81B9A14C1B}" type="presParOf" srcId="{7853B5B1-D9B5-4ACF-A232-B76E7824879D}" destId="{C4B958DE-90BB-48BF-A9C5-EBEEFD12D721}" srcOrd="0" destOrd="0" presId="urn:microsoft.com/office/officeart/2008/layout/VerticalCurvedList"/>
    <dgm:cxn modelId="{4637F834-E8CC-4A3B-A495-74664DB1CB8C}" type="presParOf" srcId="{13F8D025-4440-4604-9D9B-C8E6F757FB90}" destId="{3E01A978-D687-46FA-83D8-44D83A8DA60B}" srcOrd="13" destOrd="0" presId="urn:microsoft.com/office/officeart/2008/layout/VerticalCurvedList"/>
    <dgm:cxn modelId="{E991AAA6-F801-4CFC-B6D8-0ABD446FD1BA}" type="presParOf" srcId="{13F8D025-4440-4604-9D9B-C8E6F757FB90}" destId="{E76E23E8-1A83-49A4-B476-DE51ECC4C63E}" srcOrd="14" destOrd="0" presId="urn:microsoft.com/office/officeart/2008/layout/VerticalCurvedList"/>
    <dgm:cxn modelId="{81B14AC6-8E2B-4283-9CC9-9616C811E8B5}" type="presParOf" srcId="{E76E23E8-1A83-49A4-B476-DE51ECC4C63E}" destId="{7E07203D-E102-4A1F-A62C-2E8C3B784F4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D264DF2-F6B6-473E-AC50-6BF8F0A1D07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52279C12-310B-4512-896D-8C4CBED1CB9C}">
      <dgm:prSet phldrT="[文本]" custT="1"/>
      <dgm:spPr/>
      <dgm:t>
        <a:bodyPr/>
        <a:lstStyle/>
        <a:p>
          <a:r>
            <a:rPr lang="zh-CN" altLang="en-US" sz="3600" dirty="0" smtClean="0">
              <a:solidFill>
                <a:schemeClr val="tx1"/>
              </a:solidFill>
              <a:latin typeface="+mj-ea"/>
              <a:ea typeface="+mj-ea"/>
            </a:rPr>
            <a:t>影响用例优先级的关键</a:t>
          </a:r>
          <a:r>
            <a:rPr lang="zh-CN" altLang="en-US" sz="3600" dirty="0" smtClean="0">
              <a:solidFill>
                <a:schemeClr val="tx1"/>
              </a:solidFill>
              <a:latin typeface="+mj-ea"/>
              <a:ea typeface="+mj-ea"/>
            </a:rPr>
            <a:t>因素</a:t>
          </a:r>
          <a:endParaRPr lang="zh-CN" altLang="en-US" sz="3600" dirty="0">
            <a:solidFill>
              <a:schemeClr val="tx1"/>
            </a:solidFill>
            <a:latin typeface="+mj-ea"/>
            <a:ea typeface="+mj-ea"/>
          </a:endParaRPr>
        </a:p>
      </dgm:t>
    </dgm:pt>
    <dgm:pt modelId="{9C198663-3A1D-4577-9644-66EF8E4A1C66}" type="parTrans" cxnId="{256BC004-B55C-4642-9FEE-E80130519269}">
      <dgm:prSet/>
      <dgm:spPr/>
      <dgm:t>
        <a:bodyPr/>
        <a:lstStyle/>
        <a:p>
          <a:endParaRPr lang="zh-CN" altLang="en-US" sz="2000">
            <a:solidFill>
              <a:schemeClr val="tx1"/>
            </a:solidFill>
            <a:latin typeface="+mj-ea"/>
            <a:ea typeface="+mj-ea"/>
          </a:endParaRPr>
        </a:p>
      </dgm:t>
    </dgm:pt>
    <dgm:pt modelId="{4F57E9EE-0795-4DEA-B177-11C2971064E6}" type="sibTrans" cxnId="{256BC004-B55C-4642-9FEE-E80130519269}">
      <dgm:prSet/>
      <dgm:spPr/>
      <dgm:t>
        <a:bodyPr/>
        <a:lstStyle/>
        <a:p>
          <a:endParaRPr lang="zh-CN" altLang="en-US" sz="2000">
            <a:solidFill>
              <a:schemeClr val="tx1"/>
            </a:solidFill>
            <a:latin typeface="+mj-ea"/>
            <a:ea typeface="+mj-ea"/>
          </a:endParaRPr>
        </a:p>
      </dgm:t>
    </dgm:pt>
    <dgm:pt modelId="{E76610C4-34CD-4688-B9BD-7EE3CA1652AB}">
      <dgm:prSet phldrT="[文本]" custT="1"/>
      <dgm:spPr/>
      <dgm:t>
        <a:bodyPr/>
        <a:lstStyle/>
        <a:p>
          <a:r>
            <a:rPr lang="zh-CN" altLang="en-US" sz="2000" dirty="0" smtClean="0">
              <a:solidFill>
                <a:schemeClr val="tx1"/>
              </a:solidFill>
              <a:latin typeface="+mj-ea"/>
              <a:ea typeface="+mj-ea"/>
            </a:rPr>
            <a:t>对体系结构有重要影响的</a:t>
          </a:r>
          <a:endParaRPr lang="zh-CN" altLang="en-US" sz="2000" dirty="0">
            <a:solidFill>
              <a:schemeClr val="tx1"/>
            </a:solidFill>
            <a:latin typeface="+mj-ea"/>
            <a:ea typeface="+mj-ea"/>
          </a:endParaRPr>
        </a:p>
      </dgm:t>
    </dgm:pt>
    <dgm:pt modelId="{893EAC28-3B95-47C2-B98E-887D64824E4C}" type="parTrans" cxnId="{24DCBCA4-341A-4D67-8552-C2FCAB21EF25}">
      <dgm:prSet/>
      <dgm:spPr/>
      <dgm:t>
        <a:bodyPr/>
        <a:lstStyle/>
        <a:p>
          <a:endParaRPr lang="zh-CN" altLang="en-US" sz="2000">
            <a:solidFill>
              <a:schemeClr val="tx1"/>
            </a:solidFill>
            <a:latin typeface="+mj-ea"/>
            <a:ea typeface="+mj-ea"/>
          </a:endParaRPr>
        </a:p>
      </dgm:t>
    </dgm:pt>
    <dgm:pt modelId="{3B4CB6F3-8568-4D55-A6B8-ECC279B87015}" type="sibTrans" cxnId="{24DCBCA4-341A-4D67-8552-C2FCAB21EF25}">
      <dgm:prSet/>
      <dgm:spPr/>
      <dgm:t>
        <a:bodyPr/>
        <a:lstStyle/>
        <a:p>
          <a:endParaRPr lang="zh-CN" altLang="en-US" sz="2000">
            <a:solidFill>
              <a:schemeClr val="tx1"/>
            </a:solidFill>
            <a:latin typeface="+mj-ea"/>
            <a:ea typeface="+mj-ea"/>
          </a:endParaRPr>
        </a:p>
      </dgm:t>
    </dgm:pt>
    <dgm:pt modelId="{EC7C2BD9-48CE-4E75-A7D3-045A45F3539F}">
      <dgm:prSet phldrT="[文本]" custT="1"/>
      <dgm:spPr/>
      <dgm:t>
        <a:bodyPr/>
        <a:lstStyle/>
        <a:p>
          <a:r>
            <a:rPr lang="zh-CN" altLang="en-US" sz="2000" dirty="0" smtClean="0">
              <a:solidFill>
                <a:schemeClr val="tx1"/>
              </a:solidFill>
              <a:latin typeface="+mj-ea"/>
              <a:ea typeface="+mj-ea"/>
            </a:rPr>
            <a:t>不</a:t>
          </a:r>
          <a:r>
            <a:rPr lang="zh-CN" altLang="en-US" sz="2000" dirty="0" smtClean="0">
              <a:solidFill>
                <a:schemeClr val="tx1"/>
              </a:solidFill>
              <a:latin typeface="+mj-ea"/>
              <a:ea typeface="+mj-ea"/>
            </a:rPr>
            <a:t>需花费</a:t>
          </a:r>
          <a:r>
            <a:rPr lang="zh-CN" altLang="en-US" sz="2000" dirty="0" smtClean="0">
              <a:solidFill>
                <a:schemeClr val="tx1"/>
              </a:solidFill>
              <a:latin typeface="+mj-ea"/>
              <a:ea typeface="+mj-ea"/>
            </a:rPr>
            <a:t>很多工作量</a:t>
          </a:r>
          <a:r>
            <a:rPr lang="zh-CN" altLang="en-US" sz="2000" dirty="0" smtClean="0">
              <a:solidFill>
                <a:schemeClr val="tx1"/>
              </a:solidFill>
              <a:latin typeface="+mj-ea"/>
              <a:ea typeface="+mj-ea"/>
            </a:rPr>
            <a:t>就能获得</a:t>
          </a:r>
          <a:r>
            <a:rPr lang="zh-CN" altLang="en-US" sz="2000" dirty="0" smtClean="0">
              <a:solidFill>
                <a:schemeClr val="tx1"/>
              </a:solidFill>
              <a:latin typeface="+mj-ea"/>
              <a:ea typeface="+mj-ea"/>
            </a:rPr>
            <a:t>重要信息和线索的</a:t>
          </a:r>
          <a:endParaRPr lang="zh-CN" altLang="en-US" sz="2000" dirty="0">
            <a:solidFill>
              <a:schemeClr val="tx1"/>
            </a:solidFill>
            <a:latin typeface="+mj-ea"/>
            <a:ea typeface="+mj-ea"/>
          </a:endParaRPr>
        </a:p>
      </dgm:t>
    </dgm:pt>
    <dgm:pt modelId="{F6A09BE2-C52C-475C-B1B3-AA34B47454DF}" type="parTrans" cxnId="{F5CFABFA-C31D-4EA1-984F-462C1E788CDD}">
      <dgm:prSet/>
      <dgm:spPr/>
      <dgm:t>
        <a:bodyPr/>
        <a:lstStyle/>
        <a:p>
          <a:endParaRPr lang="zh-CN" altLang="en-US" sz="2000">
            <a:solidFill>
              <a:schemeClr val="tx1"/>
            </a:solidFill>
            <a:latin typeface="+mj-ea"/>
            <a:ea typeface="+mj-ea"/>
          </a:endParaRPr>
        </a:p>
      </dgm:t>
    </dgm:pt>
    <dgm:pt modelId="{02D499DC-C947-46A3-9CB7-A234F4DD5F64}" type="sibTrans" cxnId="{F5CFABFA-C31D-4EA1-984F-462C1E788CDD}">
      <dgm:prSet/>
      <dgm:spPr/>
      <dgm:t>
        <a:bodyPr/>
        <a:lstStyle/>
        <a:p>
          <a:endParaRPr lang="zh-CN" altLang="en-US" sz="2000">
            <a:solidFill>
              <a:schemeClr val="tx1"/>
            </a:solidFill>
            <a:latin typeface="+mj-ea"/>
            <a:ea typeface="+mj-ea"/>
          </a:endParaRPr>
        </a:p>
      </dgm:t>
    </dgm:pt>
    <dgm:pt modelId="{946E8B0B-8DDF-4081-A6BA-2DC5A4C9E040}">
      <dgm:prSet phldrT="[文本]" custT="1"/>
      <dgm:spPr/>
      <dgm:t>
        <a:bodyPr/>
        <a:lstStyle/>
        <a:p>
          <a:r>
            <a:rPr lang="zh-CN" altLang="en-US" sz="2000" dirty="0" smtClean="0">
              <a:solidFill>
                <a:schemeClr val="tx1"/>
              </a:solidFill>
              <a:latin typeface="+mj-ea"/>
              <a:ea typeface="+mj-ea"/>
            </a:rPr>
            <a:t>含有开发风险、时间紧迫或者功能复杂的</a:t>
          </a:r>
          <a:endParaRPr lang="zh-CN" altLang="en-US" sz="2000" dirty="0">
            <a:solidFill>
              <a:schemeClr val="tx1"/>
            </a:solidFill>
            <a:latin typeface="+mj-ea"/>
            <a:ea typeface="+mj-ea"/>
          </a:endParaRPr>
        </a:p>
      </dgm:t>
    </dgm:pt>
    <dgm:pt modelId="{28165EB0-DFFC-4321-AA12-E35206CB8039}" type="parTrans" cxnId="{795D5A06-63A1-4049-99CA-AEB9355B8B53}">
      <dgm:prSet/>
      <dgm:spPr/>
      <dgm:t>
        <a:bodyPr/>
        <a:lstStyle/>
        <a:p>
          <a:endParaRPr lang="zh-CN" altLang="en-US" sz="2000">
            <a:solidFill>
              <a:schemeClr val="tx1"/>
            </a:solidFill>
            <a:latin typeface="+mj-ea"/>
            <a:ea typeface="+mj-ea"/>
          </a:endParaRPr>
        </a:p>
      </dgm:t>
    </dgm:pt>
    <dgm:pt modelId="{D5A31E8D-1FD1-470A-8ABD-58CFA5BE0660}" type="sibTrans" cxnId="{795D5A06-63A1-4049-99CA-AEB9355B8B53}">
      <dgm:prSet/>
      <dgm:spPr/>
      <dgm:t>
        <a:bodyPr/>
        <a:lstStyle/>
        <a:p>
          <a:endParaRPr lang="zh-CN" altLang="en-US" sz="2000">
            <a:solidFill>
              <a:schemeClr val="tx1"/>
            </a:solidFill>
            <a:latin typeface="+mj-ea"/>
            <a:ea typeface="+mj-ea"/>
          </a:endParaRPr>
        </a:p>
      </dgm:t>
    </dgm:pt>
    <dgm:pt modelId="{4A010AD0-831A-474E-969F-4139F3201E1F}">
      <dgm:prSet phldrT="[文本]" custT="1"/>
      <dgm:spPr/>
      <dgm:t>
        <a:bodyPr/>
        <a:lstStyle/>
        <a:p>
          <a:r>
            <a:rPr lang="zh-CN" altLang="en-US" sz="2000" dirty="0" smtClean="0">
              <a:solidFill>
                <a:schemeClr val="tx1"/>
              </a:solidFill>
              <a:latin typeface="+mj-ea"/>
              <a:ea typeface="+mj-ea"/>
            </a:rPr>
            <a:t>涉及到重要技术研究或者新技术和高风险的</a:t>
          </a:r>
          <a:endParaRPr lang="zh-CN" altLang="en-US" sz="2000" dirty="0">
            <a:solidFill>
              <a:schemeClr val="tx1"/>
            </a:solidFill>
            <a:latin typeface="+mj-ea"/>
            <a:ea typeface="+mj-ea"/>
          </a:endParaRPr>
        </a:p>
      </dgm:t>
    </dgm:pt>
    <dgm:pt modelId="{55ECF692-52B0-40B7-98BD-4FB1BCB8C5DD}" type="parTrans" cxnId="{03971385-7F0B-4AB6-8E08-4E836EA893DD}">
      <dgm:prSet/>
      <dgm:spPr/>
      <dgm:t>
        <a:bodyPr/>
        <a:lstStyle/>
        <a:p>
          <a:endParaRPr lang="zh-CN" altLang="en-US" sz="2000">
            <a:solidFill>
              <a:schemeClr val="tx1"/>
            </a:solidFill>
            <a:latin typeface="+mj-ea"/>
            <a:ea typeface="+mj-ea"/>
          </a:endParaRPr>
        </a:p>
      </dgm:t>
    </dgm:pt>
    <dgm:pt modelId="{D92C6550-0932-4451-AEAE-8BBDAD55D4F8}" type="sibTrans" cxnId="{03971385-7F0B-4AB6-8E08-4E836EA893DD}">
      <dgm:prSet/>
      <dgm:spPr/>
      <dgm:t>
        <a:bodyPr/>
        <a:lstStyle/>
        <a:p>
          <a:endParaRPr lang="zh-CN" altLang="en-US" sz="2000">
            <a:solidFill>
              <a:schemeClr val="tx1"/>
            </a:solidFill>
            <a:latin typeface="+mj-ea"/>
            <a:ea typeface="+mj-ea"/>
          </a:endParaRPr>
        </a:p>
      </dgm:t>
    </dgm:pt>
    <dgm:pt modelId="{BBEDE19C-06D9-458C-B10A-67F36F8F70EA}">
      <dgm:prSet phldrT="[文本]" custT="1"/>
      <dgm:spPr/>
      <dgm:t>
        <a:bodyPr/>
        <a:lstStyle/>
        <a:p>
          <a:r>
            <a:rPr lang="zh-CN" altLang="en-US" sz="2000" dirty="0" smtClean="0">
              <a:solidFill>
                <a:schemeClr val="tx1"/>
              </a:solidFill>
              <a:latin typeface="+mj-ea"/>
              <a:ea typeface="+mj-ea"/>
            </a:rPr>
            <a:t>代表主要的在线业务流程的</a:t>
          </a:r>
          <a:endParaRPr lang="zh-CN" altLang="en-US" sz="2000" dirty="0">
            <a:solidFill>
              <a:schemeClr val="tx1"/>
            </a:solidFill>
            <a:latin typeface="+mj-ea"/>
            <a:ea typeface="+mj-ea"/>
          </a:endParaRPr>
        </a:p>
      </dgm:t>
    </dgm:pt>
    <dgm:pt modelId="{C229DB2C-8DA4-4DF0-B928-45C610921F17}" type="parTrans" cxnId="{3BE5167F-FB8D-4E4C-AEFC-13D4E967E658}">
      <dgm:prSet/>
      <dgm:spPr/>
      <dgm:t>
        <a:bodyPr/>
        <a:lstStyle/>
        <a:p>
          <a:endParaRPr lang="zh-CN" altLang="en-US" sz="2000">
            <a:solidFill>
              <a:schemeClr val="tx1"/>
            </a:solidFill>
            <a:latin typeface="+mj-ea"/>
            <a:ea typeface="+mj-ea"/>
          </a:endParaRPr>
        </a:p>
      </dgm:t>
    </dgm:pt>
    <dgm:pt modelId="{3CADCCCF-453C-4FA2-BFBF-F45A10913E23}" type="sibTrans" cxnId="{3BE5167F-FB8D-4E4C-AEFC-13D4E967E658}">
      <dgm:prSet/>
      <dgm:spPr/>
      <dgm:t>
        <a:bodyPr/>
        <a:lstStyle/>
        <a:p>
          <a:endParaRPr lang="zh-CN" altLang="en-US" sz="2000">
            <a:solidFill>
              <a:schemeClr val="tx1"/>
            </a:solidFill>
            <a:latin typeface="+mj-ea"/>
            <a:ea typeface="+mj-ea"/>
          </a:endParaRPr>
        </a:p>
      </dgm:t>
    </dgm:pt>
    <dgm:pt modelId="{40933C56-F869-41F6-BCEB-1A184EF18315}">
      <dgm:prSet phldrT="[文本]" custT="1"/>
      <dgm:spPr/>
      <dgm:t>
        <a:bodyPr/>
        <a:lstStyle/>
        <a:p>
          <a:r>
            <a:rPr lang="zh-CN" altLang="en-US" sz="2000" smtClean="0">
              <a:solidFill>
                <a:schemeClr val="tx1"/>
              </a:solidFill>
              <a:latin typeface="+mj-ea"/>
              <a:ea typeface="+mj-ea"/>
            </a:rPr>
            <a:t>能产生直接经济效益或降低成本的</a:t>
          </a:r>
          <a:endParaRPr lang="zh-CN" altLang="en-US" sz="2000" dirty="0">
            <a:solidFill>
              <a:schemeClr val="tx1"/>
            </a:solidFill>
            <a:latin typeface="+mj-ea"/>
            <a:ea typeface="+mj-ea"/>
          </a:endParaRPr>
        </a:p>
      </dgm:t>
    </dgm:pt>
    <dgm:pt modelId="{69730A63-33CA-43DF-BEE6-865128C70FAD}" type="parTrans" cxnId="{9212FE8A-D515-4EB3-8C06-A374E338FE35}">
      <dgm:prSet/>
      <dgm:spPr/>
      <dgm:t>
        <a:bodyPr/>
        <a:lstStyle/>
        <a:p>
          <a:endParaRPr lang="zh-CN" altLang="en-US" sz="2000">
            <a:solidFill>
              <a:schemeClr val="tx1"/>
            </a:solidFill>
            <a:latin typeface="+mj-ea"/>
            <a:ea typeface="+mj-ea"/>
          </a:endParaRPr>
        </a:p>
      </dgm:t>
    </dgm:pt>
    <dgm:pt modelId="{189561D7-A83C-4796-95B2-08B2F0D27455}" type="sibTrans" cxnId="{9212FE8A-D515-4EB3-8C06-A374E338FE35}">
      <dgm:prSet/>
      <dgm:spPr/>
      <dgm:t>
        <a:bodyPr/>
        <a:lstStyle/>
        <a:p>
          <a:endParaRPr lang="zh-CN" altLang="en-US" sz="2000">
            <a:solidFill>
              <a:schemeClr val="tx1"/>
            </a:solidFill>
            <a:latin typeface="+mj-ea"/>
            <a:ea typeface="+mj-ea"/>
          </a:endParaRPr>
        </a:p>
      </dgm:t>
    </dgm:pt>
    <dgm:pt modelId="{FD9828BC-0A47-463B-AB34-5746A3785125}" type="pres">
      <dgm:prSet presAssocID="{5D264DF2-F6B6-473E-AC50-6BF8F0A1D07F}" presName="vert0" presStyleCnt="0">
        <dgm:presLayoutVars>
          <dgm:dir/>
          <dgm:animOne val="branch"/>
          <dgm:animLvl val="lvl"/>
        </dgm:presLayoutVars>
      </dgm:prSet>
      <dgm:spPr/>
      <dgm:t>
        <a:bodyPr/>
        <a:lstStyle/>
        <a:p>
          <a:endParaRPr lang="zh-CN" altLang="en-US"/>
        </a:p>
      </dgm:t>
    </dgm:pt>
    <dgm:pt modelId="{800C54C3-B703-4F8F-85E6-B0D5BB566473}" type="pres">
      <dgm:prSet presAssocID="{52279C12-310B-4512-896D-8C4CBED1CB9C}" presName="thickLine" presStyleLbl="alignNode1" presStyleIdx="0" presStyleCnt="1"/>
      <dgm:spPr/>
    </dgm:pt>
    <dgm:pt modelId="{46FF6A40-A9A1-441A-9FF6-451F2B70EA2F}" type="pres">
      <dgm:prSet presAssocID="{52279C12-310B-4512-896D-8C4CBED1CB9C}" presName="horz1" presStyleCnt="0"/>
      <dgm:spPr/>
    </dgm:pt>
    <dgm:pt modelId="{E92F81CC-5CCB-4EFA-B69F-BA9329BE67A4}" type="pres">
      <dgm:prSet presAssocID="{52279C12-310B-4512-896D-8C4CBED1CB9C}" presName="tx1" presStyleLbl="revTx" presStyleIdx="0" presStyleCnt="7" custScaleX="108377"/>
      <dgm:spPr/>
      <dgm:t>
        <a:bodyPr/>
        <a:lstStyle/>
        <a:p>
          <a:endParaRPr lang="zh-CN" altLang="en-US"/>
        </a:p>
      </dgm:t>
    </dgm:pt>
    <dgm:pt modelId="{5437A63C-EB72-4769-93F3-6C80DF324DD8}" type="pres">
      <dgm:prSet presAssocID="{52279C12-310B-4512-896D-8C4CBED1CB9C}" presName="vert1" presStyleCnt="0"/>
      <dgm:spPr/>
    </dgm:pt>
    <dgm:pt modelId="{23A62F8C-1C84-42A4-ACC4-2DB0D44E441D}" type="pres">
      <dgm:prSet presAssocID="{E76610C4-34CD-4688-B9BD-7EE3CA1652AB}" presName="vertSpace2a" presStyleCnt="0"/>
      <dgm:spPr/>
    </dgm:pt>
    <dgm:pt modelId="{BCB205D3-D05C-4D1A-B848-862FE61A4FFE}" type="pres">
      <dgm:prSet presAssocID="{E76610C4-34CD-4688-B9BD-7EE3CA1652AB}" presName="horz2" presStyleCnt="0"/>
      <dgm:spPr/>
    </dgm:pt>
    <dgm:pt modelId="{98941F9C-293F-467D-ADF6-A08B2508183B}" type="pres">
      <dgm:prSet presAssocID="{E76610C4-34CD-4688-B9BD-7EE3CA1652AB}" presName="horzSpace2" presStyleCnt="0"/>
      <dgm:spPr/>
    </dgm:pt>
    <dgm:pt modelId="{557E80D8-21B1-4576-90B7-B7A7DE995B3B}" type="pres">
      <dgm:prSet presAssocID="{E76610C4-34CD-4688-B9BD-7EE3CA1652AB}" presName="tx2" presStyleLbl="revTx" presStyleIdx="1" presStyleCnt="7"/>
      <dgm:spPr/>
      <dgm:t>
        <a:bodyPr/>
        <a:lstStyle/>
        <a:p>
          <a:endParaRPr lang="zh-CN" altLang="en-US"/>
        </a:p>
      </dgm:t>
    </dgm:pt>
    <dgm:pt modelId="{2BE0C9B9-B78B-47DC-8373-D33865CB3BA9}" type="pres">
      <dgm:prSet presAssocID="{E76610C4-34CD-4688-B9BD-7EE3CA1652AB}" presName="vert2" presStyleCnt="0"/>
      <dgm:spPr/>
    </dgm:pt>
    <dgm:pt modelId="{4F6153E4-276B-47C7-8BE2-A412F5FF7684}" type="pres">
      <dgm:prSet presAssocID="{E76610C4-34CD-4688-B9BD-7EE3CA1652AB}" presName="thinLine2b" presStyleLbl="callout" presStyleIdx="0" presStyleCnt="6"/>
      <dgm:spPr/>
    </dgm:pt>
    <dgm:pt modelId="{F1C7FC05-DB15-414E-B444-15F878C723BF}" type="pres">
      <dgm:prSet presAssocID="{E76610C4-34CD-4688-B9BD-7EE3CA1652AB}" presName="vertSpace2b" presStyleCnt="0"/>
      <dgm:spPr/>
    </dgm:pt>
    <dgm:pt modelId="{F16CD502-E1D7-43D1-99E6-29C0E3A833BD}" type="pres">
      <dgm:prSet presAssocID="{EC7C2BD9-48CE-4E75-A7D3-045A45F3539F}" presName="horz2" presStyleCnt="0"/>
      <dgm:spPr/>
    </dgm:pt>
    <dgm:pt modelId="{CF87638B-E769-4776-9293-152C8F520EE3}" type="pres">
      <dgm:prSet presAssocID="{EC7C2BD9-48CE-4E75-A7D3-045A45F3539F}" presName="horzSpace2" presStyleCnt="0"/>
      <dgm:spPr/>
    </dgm:pt>
    <dgm:pt modelId="{CA9B5878-F9C1-4FA4-8803-D7038BD5F87B}" type="pres">
      <dgm:prSet presAssocID="{EC7C2BD9-48CE-4E75-A7D3-045A45F3539F}" presName="tx2" presStyleLbl="revTx" presStyleIdx="2" presStyleCnt="7"/>
      <dgm:spPr/>
      <dgm:t>
        <a:bodyPr/>
        <a:lstStyle/>
        <a:p>
          <a:endParaRPr lang="zh-CN" altLang="en-US"/>
        </a:p>
      </dgm:t>
    </dgm:pt>
    <dgm:pt modelId="{73A02E0B-269B-49D5-B05F-6FF083210D39}" type="pres">
      <dgm:prSet presAssocID="{EC7C2BD9-48CE-4E75-A7D3-045A45F3539F}" presName="vert2" presStyleCnt="0"/>
      <dgm:spPr/>
    </dgm:pt>
    <dgm:pt modelId="{226A2F84-BF2F-4926-9517-8D79A72F9B55}" type="pres">
      <dgm:prSet presAssocID="{EC7C2BD9-48CE-4E75-A7D3-045A45F3539F}" presName="thinLine2b" presStyleLbl="callout" presStyleIdx="1" presStyleCnt="6"/>
      <dgm:spPr/>
    </dgm:pt>
    <dgm:pt modelId="{7CF2EB51-50B4-42BF-8C69-12A37EF1031A}" type="pres">
      <dgm:prSet presAssocID="{EC7C2BD9-48CE-4E75-A7D3-045A45F3539F}" presName="vertSpace2b" presStyleCnt="0"/>
      <dgm:spPr/>
    </dgm:pt>
    <dgm:pt modelId="{6FDFA0E1-14CF-4988-8C89-E384FA45DDEB}" type="pres">
      <dgm:prSet presAssocID="{946E8B0B-8DDF-4081-A6BA-2DC5A4C9E040}" presName="horz2" presStyleCnt="0"/>
      <dgm:spPr/>
    </dgm:pt>
    <dgm:pt modelId="{5C747163-6A10-453D-B763-0E7C16675E60}" type="pres">
      <dgm:prSet presAssocID="{946E8B0B-8DDF-4081-A6BA-2DC5A4C9E040}" presName="horzSpace2" presStyleCnt="0"/>
      <dgm:spPr/>
    </dgm:pt>
    <dgm:pt modelId="{C58D6511-3C1E-4353-A8FE-06160731F209}" type="pres">
      <dgm:prSet presAssocID="{946E8B0B-8DDF-4081-A6BA-2DC5A4C9E040}" presName="tx2" presStyleLbl="revTx" presStyleIdx="3" presStyleCnt="7"/>
      <dgm:spPr/>
      <dgm:t>
        <a:bodyPr/>
        <a:lstStyle/>
        <a:p>
          <a:endParaRPr lang="zh-CN" altLang="en-US"/>
        </a:p>
      </dgm:t>
    </dgm:pt>
    <dgm:pt modelId="{DA2F08C3-8B67-4A44-88DF-0A9510E6741B}" type="pres">
      <dgm:prSet presAssocID="{946E8B0B-8DDF-4081-A6BA-2DC5A4C9E040}" presName="vert2" presStyleCnt="0"/>
      <dgm:spPr/>
    </dgm:pt>
    <dgm:pt modelId="{98F63822-EA3E-45F6-AF1D-86B6C25B494E}" type="pres">
      <dgm:prSet presAssocID="{946E8B0B-8DDF-4081-A6BA-2DC5A4C9E040}" presName="thinLine2b" presStyleLbl="callout" presStyleIdx="2" presStyleCnt="6"/>
      <dgm:spPr/>
    </dgm:pt>
    <dgm:pt modelId="{5AB970ED-4715-43DA-B084-D03257168DF4}" type="pres">
      <dgm:prSet presAssocID="{946E8B0B-8DDF-4081-A6BA-2DC5A4C9E040}" presName="vertSpace2b" presStyleCnt="0"/>
      <dgm:spPr/>
    </dgm:pt>
    <dgm:pt modelId="{6846DC07-6C56-467C-93AA-477409BF3C1E}" type="pres">
      <dgm:prSet presAssocID="{4A010AD0-831A-474E-969F-4139F3201E1F}" presName="horz2" presStyleCnt="0"/>
      <dgm:spPr/>
    </dgm:pt>
    <dgm:pt modelId="{33089159-F9D3-4AE1-89EB-3BB4D63D659B}" type="pres">
      <dgm:prSet presAssocID="{4A010AD0-831A-474E-969F-4139F3201E1F}" presName="horzSpace2" presStyleCnt="0"/>
      <dgm:spPr/>
    </dgm:pt>
    <dgm:pt modelId="{4E03B9F4-7B31-4C68-A50B-C448722F944C}" type="pres">
      <dgm:prSet presAssocID="{4A010AD0-831A-474E-969F-4139F3201E1F}" presName="tx2" presStyleLbl="revTx" presStyleIdx="4" presStyleCnt="7"/>
      <dgm:spPr/>
      <dgm:t>
        <a:bodyPr/>
        <a:lstStyle/>
        <a:p>
          <a:endParaRPr lang="zh-CN" altLang="en-US"/>
        </a:p>
      </dgm:t>
    </dgm:pt>
    <dgm:pt modelId="{8A4DA76F-95E3-433A-834D-484913CE1137}" type="pres">
      <dgm:prSet presAssocID="{4A010AD0-831A-474E-969F-4139F3201E1F}" presName="vert2" presStyleCnt="0"/>
      <dgm:spPr/>
    </dgm:pt>
    <dgm:pt modelId="{789C526E-993F-4F1C-8AE6-7F0047FE2918}" type="pres">
      <dgm:prSet presAssocID="{4A010AD0-831A-474E-969F-4139F3201E1F}" presName="thinLine2b" presStyleLbl="callout" presStyleIdx="3" presStyleCnt="6"/>
      <dgm:spPr/>
    </dgm:pt>
    <dgm:pt modelId="{757529BC-EC5A-4D28-9AF4-3AE45555C572}" type="pres">
      <dgm:prSet presAssocID="{4A010AD0-831A-474E-969F-4139F3201E1F}" presName="vertSpace2b" presStyleCnt="0"/>
      <dgm:spPr/>
    </dgm:pt>
    <dgm:pt modelId="{31A35B68-E060-4FED-8C5E-68AC6856D0F4}" type="pres">
      <dgm:prSet presAssocID="{BBEDE19C-06D9-458C-B10A-67F36F8F70EA}" presName="horz2" presStyleCnt="0"/>
      <dgm:spPr/>
    </dgm:pt>
    <dgm:pt modelId="{5D913B02-5F37-4B83-9F7A-329DFB8AFA77}" type="pres">
      <dgm:prSet presAssocID="{BBEDE19C-06D9-458C-B10A-67F36F8F70EA}" presName="horzSpace2" presStyleCnt="0"/>
      <dgm:spPr/>
    </dgm:pt>
    <dgm:pt modelId="{55260C73-CE57-4A4F-909F-080EAFA7AEB4}" type="pres">
      <dgm:prSet presAssocID="{BBEDE19C-06D9-458C-B10A-67F36F8F70EA}" presName="tx2" presStyleLbl="revTx" presStyleIdx="5" presStyleCnt="7"/>
      <dgm:spPr/>
      <dgm:t>
        <a:bodyPr/>
        <a:lstStyle/>
        <a:p>
          <a:endParaRPr lang="zh-CN" altLang="en-US"/>
        </a:p>
      </dgm:t>
    </dgm:pt>
    <dgm:pt modelId="{C1A90FD3-CAF2-47F4-96F5-226F51846B77}" type="pres">
      <dgm:prSet presAssocID="{BBEDE19C-06D9-458C-B10A-67F36F8F70EA}" presName="vert2" presStyleCnt="0"/>
      <dgm:spPr/>
    </dgm:pt>
    <dgm:pt modelId="{124F3626-1E9C-4C17-A6E1-DBA81F400E47}" type="pres">
      <dgm:prSet presAssocID="{BBEDE19C-06D9-458C-B10A-67F36F8F70EA}" presName="thinLine2b" presStyleLbl="callout" presStyleIdx="4" presStyleCnt="6"/>
      <dgm:spPr/>
    </dgm:pt>
    <dgm:pt modelId="{64820292-4A96-4486-8B9C-4CEE1FC85E39}" type="pres">
      <dgm:prSet presAssocID="{BBEDE19C-06D9-458C-B10A-67F36F8F70EA}" presName="vertSpace2b" presStyleCnt="0"/>
      <dgm:spPr/>
    </dgm:pt>
    <dgm:pt modelId="{24B1FD40-DCBF-488A-8B40-78169DB8F2EB}" type="pres">
      <dgm:prSet presAssocID="{40933C56-F869-41F6-BCEB-1A184EF18315}" presName="horz2" presStyleCnt="0"/>
      <dgm:spPr/>
    </dgm:pt>
    <dgm:pt modelId="{B1642A90-7E81-48AA-A3D8-8F7DF8A5456B}" type="pres">
      <dgm:prSet presAssocID="{40933C56-F869-41F6-BCEB-1A184EF18315}" presName="horzSpace2" presStyleCnt="0"/>
      <dgm:spPr/>
    </dgm:pt>
    <dgm:pt modelId="{E28EA1DD-FCBA-47FA-8E56-F2ED1CE87A66}" type="pres">
      <dgm:prSet presAssocID="{40933C56-F869-41F6-BCEB-1A184EF18315}" presName="tx2" presStyleLbl="revTx" presStyleIdx="6" presStyleCnt="7"/>
      <dgm:spPr/>
      <dgm:t>
        <a:bodyPr/>
        <a:lstStyle/>
        <a:p>
          <a:endParaRPr lang="zh-CN" altLang="en-US"/>
        </a:p>
      </dgm:t>
    </dgm:pt>
    <dgm:pt modelId="{EEF7849A-7DE6-4CC3-88DB-013D24C981AC}" type="pres">
      <dgm:prSet presAssocID="{40933C56-F869-41F6-BCEB-1A184EF18315}" presName="vert2" presStyleCnt="0"/>
      <dgm:spPr/>
    </dgm:pt>
    <dgm:pt modelId="{78169C52-5D0F-4DF9-839A-4ECACE4374F7}" type="pres">
      <dgm:prSet presAssocID="{40933C56-F869-41F6-BCEB-1A184EF18315}" presName="thinLine2b" presStyleLbl="callout" presStyleIdx="5" presStyleCnt="6"/>
      <dgm:spPr/>
    </dgm:pt>
    <dgm:pt modelId="{A184CA2B-4A1E-4A25-871B-8835C2EFA413}" type="pres">
      <dgm:prSet presAssocID="{40933C56-F869-41F6-BCEB-1A184EF18315}" presName="vertSpace2b" presStyleCnt="0"/>
      <dgm:spPr/>
    </dgm:pt>
  </dgm:ptLst>
  <dgm:cxnLst>
    <dgm:cxn modelId="{256BC004-B55C-4642-9FEE-E80130519269}" srcId="{5D264DF2-F6B6-473E-AC50-6BF8F0A1D07F}" destId="{52279C12-310B-4512-896D-8C4CBED1CB9C}" srcOrd="0" destOrd="0" parTransId="{9C198663-3A1D-4577-9644-66EF8E4A1C66}" sibTransId="{4F57E9EE-0795-4DEA-B177-11C2971064E6}"/>
    <dgm:cxn modelId="{8EFA95A6-0304-4C80-9431-0D1AF94C5B95}" type="presOf" srcId="{946E8B0B-8DDF-4081-A6BA-2DC5A4C9E040}" destId="{C58D6511-3C1E-4353-A8FE-06160731F209}" srcOrd="0" destOrd="0" presId="urn:microsoft.com/office/officeart/2008/layout/LinedList"/>
    <dgm:cxn modelId="{A4E4D071-CB88-4854-98D6-27BF31B53525}" type="presOf" srcId="{E76610C4-34CD-4688-B9BD-7EE3CA1652AB}" destId="{557E80D8-21B1-4576-90B7-B7A7DE995B3B}" srcOrd="0" destOrd="0" presId="urn:microsoft.com/office/officeart/2008/layout/LinedList"/>
    <dgm:cxn modelId="{03971385-7F0B-4AB6-8E08-4E836EA893DD}" srcId="{52279C12-310B-4512-896D-8C4CBED1CB9C}" destId="{4A010AD0-831A-474E-969F-4139F3201E1F}" srcOrd="3" destOrd="0" parTransId="{55ECF692-52B0-40B7-98BD-4FB1BCB8C5DD}" sibTransId="{D92C6550-0932-4451-AEAE-8BBDAD55D4F8}"/>
    <dgm:cxn modelId="{197639EE-E064-412F-A03B-C367B0DA0DE9}" type="presOf" srcId="{52279C12-310B-4512-896D-8C4CBED1CB9C}" destId="{E92F81CC-5CCB-4EFA-B69F-BA9329BE67A4}" srcOrd="0" destOrd="0" presId="urn:microsoft.com/office/officeart/2008/layout/LinedList"/>
    <dgm:cxn modelId="{A3A19550-A3CF-4FBC-8052-0947FED2873B}" type="presOf" srcId="{EC7C2BD9-48CE-4E75-A7D3-045A45F3539F}" destId="{CA9B5878-F9C1-4FA4-8803-D7038BD5F87B}" srcOrd="0" destOrd="0" presId="urn:microsoft.com/office/officeart/2008/layout/LinedList"/>
    <dgm:cxn modelId="{795D5A06-63A1-4049-99CA-AEB9355B8B53}" srcId="{52279C12-310B-4512-896D-8C4CBED1CB9C}" destId="{946E8B0B-8DDF-4081-A6BA-2DC5A4C9E040}" srcOrd="2" destOrd="0" parTransId="{28165EB0-DFFC-4321-AA12-E35206CB8039}" sibTransId="{D5A31E8D-1FD1-470A-8ABD-58CFA5BE0660}"/>
    <dgm:cxn modelId="{42F65151-CAD3-4A92-B8BD-03B3B6512337}" type="presOf" srcId="{BBEDE19C-06D9-458C-B10A-67F36F8F70EA}" destId="{55260C73-CE57-4A4F-909F-080EAFA7AEB4}" srcOrd="0" destOrd="0" presId="urn:microsoft.com/office/officeart/2008/layout/LinedList"/>
    <dgm:cxn modelId="{339AB4A7-E305-4083-82CE-7A1C2E6B3772}" type="presOf" srcId="{5D264DF2-F6B6-473E-AC50-6BF8F0A1D07F}" destId="{FD9828BC-0A47-463B-AB34-5746A3785125}" srcOrd="0" destOrd="0" presId="urn:microsoft.com/office/officeart/2008/layout/LinedList"/>
    <dgm:cxn modelId="{9212FE8A-D515-4EB3-8C06-A374E338FE35}" srcId="{52279C12-310B-4512-896D-8C4CBED1CB9C}" destId="{40933C56-F869-41F6-BCEB-1A184EF18315}" srcOrd="5" destOrd="0" parTransId="{69730A63-33CA-43DF-BEE6-865128C70FAD}" sibTransId="{189561D7-A83C-4796-95B2-08B2F0D27455}"/>
    <dgm:cxn modelId="{63F39D72-9AA0-4D17-8505-A9463231E532}" type="presOf" srcId="{4A010AD0-831A-474E-969F-4139F3201E1F}" destId="{4E03B9F4-7B31-4C68-A50B-C448722F944C}" srcOrd="0" destOrd="0" presId="urn:microsoft.com/office/officeart/2008/layout/LinedList"/>
    <dgm:cxn modelId="{E52D0F38-05B6-4793-A583-602275EA0879}" type="presOf" srcId="{40933C56-F869-41F6-BCEB-1A184EF18315}" destId="{E28EA1DD-FCBA-47FA-8E56-F2ED1CE87A66}" srcOrd="0" destOrd="0" presId="urn:microsoft.com/office/officeart/2008/layout/LinedList"/>
    <dgm:cxn modelId="{24DCBCA4-341A-4D67-8552-C2FCAB21EF25}" srcId="{52279C12-310B-4512-896D-8C4CBED1CB9C}" destId="{E76610C4-34CD-4688-B9BD-7EE3CA1652AB}" srcOrd="0" destOrd="0" parTransId="{893EAC28-3B95-47C2-B98E-887D64824E4C}" sibTransId="{3B4CB6F3-8568-4D55-A6B8-ECC279B87015}"/>
    <dgm:cxn modelId="{F5CFABFA-C31D-4EA1-984F-462C1E788CDD}" srcId="{52279C12-310B-4512-896D-8C4CBED1CB9C}" destId="{EC7C2BD9-48CE-4E75-A7D3-045A45F3539F}" srcOrd="1" destOrd="0" parTransId="{F6A09BE2-C52C-475C-B1B3-AA34B47454DF}" sibTransId="{02D499DC-C947-46A3-9CB7-A234F4DD5F64}"/>
    <dgm:cxn modelId="{3BE5167F-FB8D-4E4C-AEFC-13D4E967E658}" srcId="{52279C12-310B-4512-896D-8C4CBED1CB9C}" destId="{BBEDE19C-06D9-458C-B10A-67F36F8F70EA}" srcOrd="4" destOrd="0" parTransId="{C229DB2C-8DA4-4DF0-B928-45C610921F17}" sibTransId="{3CADCCCF-453C-4FA2-BFBF-F45A10913E23}"/>
    <dgm:cxn modelId="{85D35F0B-5665-45F1-BBD7-688031E99954}" type="presParOf" srcId="{FD9828BC-0A47-463B-AB34-5746A3785125}" destId="{800C54C3-B703-4F8F-85E6-B0D5BB566473}" srcOrd="0" destOrd="0" presId="urn:microsoft.com/office/officeart/2008/layout/LinedList"/>
    <dgm:cxn modelId="{71ADB221-A265-43E1-9D57-667798B7C537}" type="presParOf" srcId="{FD9828BC-0A47-463B-AB34-5746A3785125}" destId="{46FF6A40-A9A1-441A-9FF6-451F2B70EA2F}" srcOrd="1" destOrd="0" presId="urn:microsoft.com/office/officeart/2008/layout/LinedList"/>
    <dgm:cxn modelId="{9CA5AF73-1214-4296-9CF7-B6C4FFC9E958}" type="presParOf" srcId="{46FF6A40-A9A1-441A-9FF6-451F2B70EA2F}" destId="{E92F81CC-5CCB-4EFA-B69F-BA9329BE67A4}" srcOrd="0" destOrd="0" presId="urn:microsoft.com/office/officeart/2008/layout/LinedList"/>
    <dgm:cxn modelId="{5BD08C5F-3415-4DF8-BDBF-C2CAAAB0EFBB}" type="presParOf" srcId="{46FF6A40-A9A1-441A-9FF6-451F2B70EA2F}" destId="{5437A63C-EB72-4769-93F3-6C80DF324DD8}" srcOrd="1" destOrd="0" presId="urn:microsoft.com/office/officeart/2008/layout/LinedList"/>
    <dgm:cxn modelId="{7BD0ADB2-00E1-4EA2-8EF1-F01110D5CBD0}" type="presParOf" srcId="{5437A63C-EB72-4769-93F3-6C80DF324DD8}" destId="{23A62F8C-1C84-42A4-ACC4-2DB0D44E441D}" srcOrd="0" destOrd="0" presId="urn:microsoft.com/office/officeart/2008/layout/LinedList"/>
    <dgm:cxn modelId="{A609A50C-5E31-448A-85C0-4A399EE2F1A5}" type="presParOf" srcId="{5437A63C-EB72-4769-93F3-6C80DF324DD8}" destId="{BCB205D3-D05C-4D1A-B848-862FE61A4FFE}" srcOrd="1" destOrd="0" presId="urn:microsoft.com/office/officeart/2008/layout/LinedList"/>
    <dgm:cxn modelId="{41A7EDB0-86CF-4F13-A1F7-0DDDB6E9D955}" type="presParOf" srcId="{BCB205D3-D05C-4D1A-B848-862FE61A4FFE}" destId="{98941F9C-293F-467D-ADF6-A08B2508183B}" srcOrd="0" destOrd="0" presId="urn:microsoft.com/office/officeart/2008/layout/LinedList"/>
    <dgm:cxn modelId="{3A3EFF75-9C99-4F97-89B7-B38C9654BEDD}" type="presParOf" srcId="{BCB205D3-D05C-4D1A-B848-862FE61A4FFE}" destId="{557E80D8-21B1-4576-90B7-B7A7DE995B3B}" srcOrd="1" destOrd="0" presId="urn:microsoft.com/office/officeart/2008/layout/LinedList"/>
    <dgm:cxn modelId="{6DC2162F-1504-4B2D-BF5B-33286E1AC7C7}" type="presParOf" srcId="{BCB205D3-D05C-4D1A-B848-862FE61A4FFE}" destId="{2BE0C9B9-B78B-47DC-8373-D33865CB3BA9}" srcOrd="2" destOrd="0" presId="urn:microsoft.com/office/officeart/2008/layout/LinedList"/>
    <dgm:cxn modelId="{618DF8C6-527A-4055-9333-504B628076F4}" type="presParOf" srcId="{5437A63C-EB72-4769-93F3-6C80DF324DD8}" destId="{4F6153E4-276B-47C7-8BE2-A412F5FF7684}" srcOrd="2" destOrd="0" presId="urn:microsoft.com/office/officeart/2008/layout/LinedList"/>
    <dgm:cxn modelId="{A5B5460F-B4A7-4840-9BC5-840BEA9F243E}" type="presParOf" srcId="{5437A63C-EB72-4769-93F3-6C80DF324DD8}" destId="{F1C7FC05-DB15-414E-B444-15F878C723BF}" srcOrd="3" destOrd="0" presId="urn:microsoft.com/office/officeart/2008/layout/LinedList"/>
    <dgm:cxn modelId="{95AF7F2F-B1C6-47DB-A16E-D584976D033C}" type="presParOf" srcId="{5437A63C-EB72-4769-93F3-6C80DF324DD8}" destId="{F16CD502-E1D7-43D1-99E6-29C0E3A833BD}" srcOrd="4" destOrd="0" presId="urn:microsoft.com/office/officeart/2008/layout/LinedList"/>
    <dgm:cxn modelId="{3363D087-DED9-4A54-A44E-B2C16E4C2F4A}" type="presParOf" srcId="{F16CD502-E1D7-43D1-99E6-29C0E3A833BD}" destId="{CF87638B-E769-4776-9293-152C8F520EE3}" srcOrd="0" destOrd="0" presId="urn:microsoft.com/office/officeart/2008/layout/LinedList"/>
    <dgm:cxn modelId="{2BB21531-F25F-4946-AD22-4D8BEB916AAD}" type="presParOf" srcId="{F16CD502-E1D7-43D1-99E6-29C0E3A833BD}" destId="{CA9B5878-F9C1-4FA4-8803-D7038BD5F87B}" srcOrd="1" destOrd="0" presId="urn:microsoft.com/office/officeart/2008/layout/LinedList"/>
    <dgm:cxn modelId="{1AF02199-29ED-4043-BCCF-29BFFBA99A5D}" type="presParOf" srcId="{F16CD502-E1D7-43D1-99E6-29C0E3A833BD}" destId="{73A02E0B-269B-49D5-B05F-6FF083210D39}" srcOrd="2" destOrd="0" presId="urn:microsoft.com/office/officeart/2008/layout/LinedList"/>
    <dgm:cxn modelId="{7CBC53F1-4660-446A-A1E1-AB800385C99B}" type="presParOf" srcId="{5437A63C-EB72-4769-93F3-6C80DF324DD8}" destId="{226A2F84-BF2F-4926-9517-8D79A72F9B55}" srcOrd="5" destOrd="0" presId="urn:microsoft.com/office/officeart/2008/layout/LinedList"/>
    <dgm:cxn modelId="{1AA6B4A4-511C-4F95-A885-83645C363BA8}" type="presParOf" srcId="{5437A63C-EB72-4769-93F3-6C80DF324DD8}" destId="{7CF2EB51-50B4-42BF-8C69-12A37EF1031A}" srcOrd="6" destOrd="0" presId="urn:microsoft.com/office/officeart/2008/layout/LinedList"/>
    <dgm:cxn modelId="{9EC8176C-BE57-4F0C-919B-70A932624CCD}" type="presParOf" srcId="{5437A63C-EB72-4769-93F3-6C80DF324DD8}" destId="{6FDFA0E1-14CF-4988-8C89-E384FA45DDEB}" srcOrd="7" destOrd="0" presId="urn:microsoft.com/office/officeart/2008/layout/LinedList"/>
    <dgm:cxn modelId="{01C3B81E-96EA-4E30-9A92-07E0EFCFB4E5}" type="presParOf" srcId="{6FDFA0E1-14CF-4988-8C89-E384FA45DDEB}" destId="{5C747163-6A10-453D-B763-0E7C16675E60}" srcOrd="0" destOrd="0" presId="urn:microsoft.com/office/officeart/2008/layout/LinedList"/>
    <dgm:cxn modelId="{D98D4DD6-EB9E-4C76-A353-8961393870E4}" type="presParOf" srcId="{6FDFA0E1-14CF-4988-8C89-E384FA45DDEB}" destId="{C58D6511-3C1E-4353-A8FE-06160731F209}" srcOrd="1" destOrd="0" presId="urn:microsoft.com/office/officeart/2008/layout/LinedList"/>
    <dgm:cxn modelId="{2187AE41-C501-439D-A971-A549D2696758}" type="presParOf" srcId="{6FDFA0E1-14CF-4988-8C89-E384FA45DDEB}" destId="{DA2F08C3-8B67-4A44-88DF-0A9510E6741B}" srcOrd="2" destOrd="0" presId="urn:microsoft.com/office/officeart/2008/layout/LinedList"/>
    <dgm:cxn modelId="{77FF4503-6D6D-4DAB-8FA1-6ADB5B89705A}" type="presParOf" srcId="{5437A63C-EB72-4769-93F3-6C80DF324DD8}" destId="{98F63822-EA3E-45F6-AF1D-86B6C25B494E}" srcOrd="8" destOrd="0" presId="urn:microsoft.com/office/officeart/2008/layout/LinedList"/>
    <dgm:cxn modelId="{95F499B6-7B30-416B-B7A1-2AD1351558AA}" type="presParOf" srcId="{5437A63C-EB72-4769-93F3-6C80DF324DD8}" destId="{5AB970ED-4715-43DA-B084-D03257168DF4}" srcOrd="9" destOrd="0" presId="urn:microsoft.com/office/officeart/2008/layout/LinedList"/>
    <dgm:cxn modelId="{3A5CF77B-9265-47E8-9228-D957D19A5495}" type="presParOf" srcId="{5437A63C-EB72-4769-93F3-6C80DF324DD8}" destId="{6846DC07-6C56-467C-93AA-477409BF3C1E}" srcOrd="10" destOrd="0" presId="urn:microsoft.com/office/officeart/2008/layout/LinedList"/>
    <dgm:cxn modelId="{CD2E6EBE-7FD4-4DDE-8876-3747B156D25D}" type="presParOf" srcId="{6846DC07-6C56-467C-93AA-477409BF3C1E}" destId="{33089159-F9D3-4AE1-89EB-3BB4D63D659B}" srcOrd="0" destOrd="0" presId="urn:microsoft.com/office/officeart/2008/layout/LinedList"/>
    <dgm:cxn modelId="{635F22AF-0B4D-4926-8F2C-D810C26E8401}" type="presParOf" srcId="{6846DC07-6C56-467C-93AA-477409BF3C1E}" destId="{4E03B9F4-7B31-4C68-A50B-C448722F944C}" srcOrd="1" destOrd="0" presId="urn:microsoft.com/office/officeart/2008/layout/LinedList"/>
    <dgm:cxn modelId="{57A4F698-B9D6-4FF2-BCC0-2A87F8F2EBDE}" type="presParOf" srcId="{6846DC07-6C56-467C-93AA-477409BF3C1E}" destId="{8A4DA76F-95E3-433A-834D-484913CE1137}" srcOrd="2" destOrd="0" presId="urn:microsoft.com/office/officeart/2008/layout/LinedList"/>
    <dgm:cxn modelId="{1BE18A1C-B55C-4121-9ADC-75E8CC96B0D1}" type="presParOf" srcId="{5437A63C-EB72-4769-93F3-6C80DF324DD8}" destId="{789C526E-993F-4F1C-8AE6-7F0047FE2918}" srcOrd="11" destOrd="0" presId="urn:microsoft.com/office/officeart/2008/layout/LinedList"/>
    <dgm:cxn modelId="{152652C4-D6B9-47F1-A486-A2D9370778E9}" type="presParOf" srcId="{5437A63C-EB72-4769-93F3-6C80DF324DD8}" destId="{757529BC-EC5A-4D28-9AF4-3AE45555C572}" srcOrd="12" destOrd="0" presId="urn:microsoft.com/office/officeart/2008/layout/LinedList"/>
    <dgm:cxn modelId="{BED5977D-ED30-4588-9CF1-B36D7CF4C81F}" type="presParOf" srcId="{5437A63C-EB72-4769-93F3-6C80DF324DD8}" destId="{31A35B68-E060-4FED-8C5E-68AC6856D0F4}" srcOrd="13" destOrd="0" presId="urn:microsoft.com/office/officeart/2008/layout/LinedList"/>
    <dgm:cxn modelId="{5576C8E4-0069-4D97-96BB-57AD8567DAC9}" type="presParOf" srcId="{31A35B68-E060-4FED-8C5E-68AC6856D0F4}" destId="{5D913B02-5F37-4B83-9F7A-329DFB8AFA77}" srcOrd="0" destOrd="0" presId="urn:microsoft.com/office/officeart/2008/layout/LinedList"/>
    <dgm:cxn modelId="{1A6242C2-5221-4CCC-81AD-BE4C9B1ECF14}" type="presParOf" srcId="{31A35B68-E060-4FED-8C5E-68AC6856D0F4}" destId="{55260C73-CE57-4A4F-909F-080EAFA7AEB4}" srcOrd="1" destOrd="0" presId="urn:microsoft.com/office/officeart/2008/layout/LinedList"/>
    <dgm:cxn modelId="{4092EE3E-7F2F-4F76-BE90-3A26EF6E0741}" type="presParOf" srcId="{31A35B68-E060-4FED-8C5E-68AC6856D0F4}" destId="{C1A90FD3-CAF2-47F4-96F5-226F51846B77}" srcOrd="2" destOrd="0" presId="urn:microsoft.com/office/officeart/2008/layout/LinedList"/>
    <dgm:cxn modelId="{5E8BFFE2-72F0-4D4C-90D5-240B2F612EC8}" type="presParOf" srcId="{5437A63C-EB72-4769-93F3-6C80DF324DD8}" destId="{124F3626-1E9C-4C17-A6E1-DBA81F400E47}" srcOrd="14" destOrd="0" presId="urn:microsoft.com/office/officeart/2008/layout/LinedList"/>
    <dgm:cxn modelId="{081C54FB-8BF7-4DE2-BF37-CCC05FFAC7F0}" type="presParOf" srcId="{5437A63C-EB72-4769-93F3-6C80DF324DD8}" destId="{64820292-4A96-4486-8B9C-4CEE1FC85E39}" srcOrd="15" destOrd="0" presId="urn:microsoft.com/office/officeart/2008/layout/LinedList"/>
    <dgm:cxn modelId="{EDE4BED2-C550-4D2C-844D-CF83F6E07F31}" type="presParOf" srcId="{5437A63C-EB72-4769-93F3-6C80DF324DD8}" destId="{24B1FD40-DCBF-488A-8B40-78169DB8F2EB}" srcOrd="16" destOrd="0" presId="urn:microsoft.com/office/officeart/2008/layout/LinedList"/>
    <dgm:cxn modelId="{4A34389A-817C-4696-A8AE-E110F3F79207}" type="presParOf" srcId="{24B1FD40-DCBF-488A-8B40-78169DB8F2EB}" destId="{B1642A90-7E81-48AA-A3D8-8F7DF8A5456B}" srcOrd="0" destOrd="0" presId="urn:microsoft.com/office/officeart/2008/layout/LinedList"/>
    <dgm:cxn modelId="{27188D4C-6386-40F8-816D-C70830106FE4}" type="presParOf" srcId="{24B1FD40-DCBF-488A-8B40-78169DB8F2EB}" destId="{E28EA1DD-FCBA-47FA-8E56-F2ED1CE87A66}" srcOrd="1" destOrd="0" presId="urn:microsoft.com/office/officeart/2008/layout/LinedList"/>
    <dgm:cxn modelId="{EE500E8D-3BA4-40B0-93F5-999B0132FD51}" type="presParOf" srcId="{24B1FD40-DCBF-488A-8B40-78169DB8F2EB}" destId="{EEF7849A-7DE6-4CC3-88DB-013D24C981AC}" srcOrd="2" destOrd="0" presId="urn:microsoft.com/office/officeart/2008/layout/LinedList"/>
    <dgm:cxn modelId="{3ED4B599-0FDF-43DC-BF89-C8B74535751C}" type="presParOf" srcId="{5437A63C-EB72-4769-93F3-6C80DF324DD8}" destId="{78169C52-5D0F-4DF9-839A-4ECACE4374F7}" srcOrd="17" destOrd="0" presId="urn:microsoft.com/office/officeart/2008/layout/LinedList"/>
    <dgm:cxn modelId="{137CBA95-C5A1-4C79-B35F-7CB4CA3EC827}" type="presParOf" srcId="{5437A63C-EB72-4769-93F3-6C80DF324DD8}" destId="{A184CA2B-4A1E-4A25-871B-8835C2EFA413}" srcOrd="18"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1728447-5764-41E8-B338-64D1C9AEF04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FE809BED-EB45-4B1B-AC4F-3AABE2DDD336}">
      <dgm:prSet phldrT="[文本]"/>
      <dgm:spPr/>
      <dgm:t>
        <a:bodyPr/>
        <a:lstStyle/>
        <a:p>
          <a:r>
            <a:rPr lang="zh-CN" altLang="en-US" dirty="0" smtClean="0">
              <a:latin typeface="楷体_GB2312" pitchFamily="49" charset="-122"/>
              <a:ea typeface="楷体_GB2312" pitchFamily="49" charset="-122"/>
            </a:rPr>
            <a:t>建立用例间的包含关系</a:t>
          </a:r>
          <a:endParaRPr lang="zh-CN" altLang="en-US" dirty="0"/>
        </a:p>
      </dgm:t>
    </dgm:pt>
    <dgm:pt modelId="{335D58DF-E84F-4A43-9141-4F305C130318}" type="parTrans" cxnId="{41CB7FA8-323C-4116-81C8-DA6913917E6E}">
      <dgm:prSet/>
      <dgm:spPr/>
      <dgm:t>
        <a:bodyPr/>
        <a:lstStyle/>
        <a:p>
          <a:endParaRPr lang="zh-CN" altLang="en-US"/>
        </a:p>
      </dgm:t>
    </dgm:pt>
    <dgm:pt modelId="{FAEFE405-52E5-4CE1-B052-15770078BE6E}" type="sibTrans" cxnId="{41CB7FA8-323C-4116-81C8-DA6913917E6E}">
      <dgm:prSet/>
      <dgm:spPr/>
      <dgm:t>
        <a:bodyPr/>
        <a:lstStyle/>
        <a:p>
          <a:endParaRPr lang="zh-CN" altLang="en-US"/>
        </a:p>
      </dgm:t>
    </dgm:pt>
    <dgm:pt modelId="{B413EC9D-E10C-4408-8783-73F5D86ED25E}">
      <dgm:prSet phldrT="[文本]"/>
      <dgm:spPr/>
      <dgm:t>
        <a:bodyPr/>
        <a:lstStyle/>
        <a:p>
          <a:r>
            <a:rPr lang="zh-CN" altLang="en-US" dirty="0" smtClean="0">
              <a:latin typeface="楷体_GB2312" pitchFamily="49" charset="-122"/>
              <a:ea typeface="楷体_GB2312" pitchFamily="49" charset="-122"/>
            </a:rPr>
            <a:t>建立用例间的扩展关系</a:t>
          </a:r>
          <a:endParaRPr lang="zh-CN" altLang="en-US" dirty="0"/>
        </a:p>
      </dgm:t>
    </dgm:pt>
    <dgm:pt modelId="{5F357F07-C856-4764-A70C-72237A1CB134}" type="parTrans" cxnId="{AF64997E-C970-4E58-A46D-80288B07D27D}">
      <dgm:prSet/>
      <dgm:spPr/>
      <dgm:t>
        <a:bodyPr/>
        <a:lstStyle/>
        <a:p>
          <a:endParaRPr lang="zh-CN" altLang="en-US"/>
        </a:p>
      </dgm:t>
    </dgm:pt>
    <dgm:pt modelId="{E72A1ED9-069B-4D38-B00D-1E9F76B0B2D9}" type="sibTrans" cxnId="{AF64997E-C970-4E58-A46D-80288B07D27D}">
      <dgm:prSet/>
      <dgm:spPr/>
      <dgm:t>
        <a:bodyPr/>
        <a:lstStyle/>
        <a:p>
          <a:endParaRPr lang="zh-CN" altLang="en-US"/>
        </a:p>
      </dgm:t>
    </dgm:pt>
    <dgm:pt modelId="{AF85691B-F090-42C3-AC64-CAE7DE8541E9}">
      <dgm:prSet phldrT="[文本]"/>
      <dgm:spPr/>
      <dgm:t>
        <a:bodyPr/>
        <a:lstStyle/>
        <a:p>
          <a:r>
            <a:rPr lang="zh-CN" altLang="en-US" dirty="0" smtClean="0">
              <a:latin typeface="楷体_GB2312" pitchFamily="49" charset="-122"/>
              <a:ea typeface="楷体_GB2312" pitchFamily="49" charset="-122"/>
            </a:rPr>
            <a:t>建立用例间的泛化关系</a:t>
          </a:r>
          <a:endParaRPr lang="zh-CN" altLang="en-US" dirty="0"/>
        </a:p>
      </dgm:t>
    </dgm:pt>
    <dgm:pt modelId="{F68B9E24-2326-4CC1-B2F1-C29F4039897C}" type="parTrans" cxnId="{43408BFE-579D-4D9E-B362-F8ED31C5A70F}">
      <dgm:prSet/>
      <dgm:spPr/>
      <dgm:t>
        <a:bodyPr/>
        <a:lstStyle/>
        <a:p>
          <a:endParaRPr lang="zh-CN" altLang="en-US"/>
        </a:p>
      </dgm:t>
    </dgm:pt>
    <dgm:pt modelId="{D2CD9139-BBD2-4E2C-97CA-D709A60812D1}" type="sibTrans" cxnId="{43408BFE-579D-4D9E-B362-F8ED31C5A70F}">
      <dgm:prSet/>
      <dgm:spPr/>
      <dgm:t>
        <a:bodyPr/>
        <a:lstStyle/>
        <a:p>
          <a:endParaRPr lang="zh-CN" altLang="en-US"/>
        </a:p>
      </dgm:t>
    </dgm:pt>
    <dgm:pt modelId="{9B6FD795-EEAB-4E0C-B62E-4CE571A9DDA7}">
      <dgm:prSet phldrT="[文本]"/>
      <dgm:spPr/>
      <dgm:t>
        <a:bodyPr/>
        <a:lstStyle/>
        <a:p>
          <a:r>
            <a:rPr lang="zh-CN" altLang="en-US" dirty="0" smtClean="0">
              <a:latin typeface="楷体_GB2312" pitchFamily="49" charset="-122"/>
              <a:ea typeface="楷体_GB2312" pitchFamily="49" charset="-122"/>
            </a:rPr>
            <a:t>建立执行者间的泛化关系</a:t>
          </a:r>
          <a:endParaRPr lang="zh-CN" altLang="en-US" dirty="0"/>
        </a:p>
      </dgm:t>
    </dgm:pt>
    <dgm:pt modelId="{38E87C2D-5813-4FA1-ABB5-0AF4A08FF9ED}" type="parTrans" cxnId="{C909D87D-0A63-489C-9FD0-7CCCFF70A475}">
      <dgm:prSet/>
      <dgm:spPr/>
      <dgm:t>
        <a:bodyPr/>
        <a:lstStyle/>
        <a:p>
          <a:endParaRPr lang="zh-CN" altLang="en-US"/>
        </a:p>
      </dgm:t>
    </dgm:pt>
    <dgm:pt modelId="{A4CD7DAA-3555-45AD-88FE-DAC47E639B56}" type="sibTrans" cxnId="{C909D87D-0A63-489C-9FD0-7CCCFF70A475}">
      <dgm:prSet/>
      <dgm:spPr/>
      <dgm:t>
        <a:bodyPr/>
        <a:lstStyle/>
        <a:p>
          <a:endParaRPr lang="zh-CN" altLang="en-US"/>
        </a:p>
      </dgm:t>
    </dgm:pt>
    <dgm:pt modelId="{E70B0471-4D70-4FCF-BB1E-38EC3BEE9D00}">
      <dgm:prSet phldrT="[文本]"/>
      <dgm:spPr/>
      <dgm:t>
        <a:bodyPr/>
        <a:lstStyle/>
        <a:p>
          <a:r>
            <a:rPr lang="zh-CN" altLang="en-US" smtClean="0">
              <a:latin typeface="楷体_GB2312" pitchFamily="49" charset="-122"/>
              <a:ea typeface="楷体_GB2312" pitchFamily="49" charset="-122"/>
            </a:rPr>
            <a:t>将用例模型内容组织到包中</a:t>
          </a:r>
          <a:endParaRPr lang="zh-CN" altLang="en-US" dirty="0"/>
        </a:p>
      </dgm:t>
    </dgm:pt>
    <dgm:pt modelId="{CD1CD64F-D204-4FC8-B668-27165B37B175}" type="parTrans" cxnId="{0EFEEDD5-20EC-4F2A-A79B-962EDFF0EB06}">
      <dgm:prSet/>
      <dgm:spPr/>
      <dgm:t>
        <a:bodyPr/>
        <a:lstStyle/>
        <a:p>
          <a:endParaRPr lang="zh-CN" altLang="en-US"/>
        </a:p>
      </dgm:t>
    </dgm:pt>
    <dgm:pt modelId="{DB9D9503-0558-43C5-9CAD-A9926A3FD6D6}" type="sibTrans" cxnId="{0EFEEDD5-20EC-4F2A-A79B-962EDFF0EB06}">
      <dgm:prSet/>
      <dgm:spPr/>
      <dgm:t>
        <a:bodyPr/>
        <a:lstStyle/>
        <a:p>
          <a:endParaRPr lang="zh-CN" altLang="en-US"/>
        </a:p>
      </dgm:t>
    </dgm:pt>
    <dgm:pt modelId="{E0146504-52DB-4161-99A7-47C6150CBD0F}" type="pres">
      <dgm:prSet presAssocID="{01728447-5764-41E8-B338-64D1C9AEF04F}" presName="Name0" presStyleCnt="0">
        <dgm:presLayoutVars>
          <dgm:chMax val="7"/>
          <dgm:chPref val="7"/>
          <dgm:dir/>
        </dgm:presLayoutVars>
      </dgm:prSet>
      <dgm:spPr/>
      <dgm:t>
        <a:bodyPr/>
        <a:lstStyle/>
        <a:p>
          <a:endParaRPr lang="zh-CN" altLang="en-US"/>
        </a:p>
      </dgm:t>
    </dgm:pt>
    <dgm:pt modelId="{F9573758-D99C-4F4E-B43A-2FEFE9D1F8CB}" type="pres">
      <dgm:prSet presAssocID="{01728447-5764-41E8-B338-64D1C9AEF04F}" presName="Name1" presStyleCnt="0"/>
      <dgm:spPr/>
    </dgm:pt>
    <dgm:pt modelId="{594D4ABD-C84C-4C18-B71C-8106CBC28727}" type="pres">
      <dgm:prSet presAssocID="{01728447-5764-41E8-B338-64D1C9AEF04F}" presName="cycle" presStyleCnt="0"/>
      <dgm:spPr/>
    </dgm:pt>
    <dgm:pt modelId="{87768EC5-9248-419F-A687-867D16221430}" type="pres">
      <dgm:prSet presAssocID="{01728447-5764-41E8-B338-64D1C9AEF04F}" presName="srcNode" presStyleLbl="node1" presStyleIdx="0" presStyleCnt="5"/>
      <dgm:spPr/>
    </dgm:pt>
    <dgm:pt modelId="{8A78B662-F528-4A71-A6BB-8F7150F0EE36}" type="pres">
      <dgm:prSet presAssocID="{01728447-5764-41E8-B338-64D1C9AEF04F}" presName="conn" presStyleLbl="parChTrans1D2" presStyleIdx="0" presStyleCnt="1"/>
      <dgm:spPr/>
      <dgm:t>
        <a:bodyPr/>
        <a:lstStyle/>
        <a:p>
          <a:endParaRPr lang="zh-CN" altLang="en-US"/>
        </a:p>
      </dgm:t>
    </dgm:pt>
    <dgm:pt modelId="{638BB260-5A0E-457E-B0DF-EE60BF761D4E}" type="pres">
      <dgm:prSet presAssocID="{01728447-5764-41E8-B338-64D1C9AEF04F}" presName="extraNode" presStyleLbl="node1" presStyleIdx="0" presStyleCnt="5"/>
      <dgm:spPr/>
    </dgm:pt>
    <dgm:pt modelId="{B56A8128-F106-4A06-AD84-05CEF56E9BEC}" type="pres">
      <dgm:prSet presAssocID="{01728447-5764-41E8-B338-64D1C9AEF04F}" presName="dstNode" presStyleLbl="node1" presStyleIdx="0" presStyleCnt="5"/>
      <dgm:spPr/>
    </dgm:pt>
    <dgm:pt modelId="{57BF5EF5-EF87-40C8-B125-0739FAB51600}" type="pres">
      <dgm:prSet presAssocID="{FE809BED-EB45-4B1B-AC4F-3AABE2DDD336}" presName="text_1" presStyleLbl="node1" presStyleIdx="0" presStyleCnt="5">
        <dgm:presLayoutVars>
          <dgm:bulletEnabled val="1"/>
        </dgm:presLayoutVars>
      </dgm:prSet>
      <dgm:spPr/>
      <dgm:t>
        <a:bodyPr/>
        <a:lstStyle/>
        <a:p>
          <a:endParaRPr lang="zh-CN" altLang="en-US"/>
        </a:p>
      </dgm:t>
    </dgm:pt>
    <dgm:pt modelId="{44C13A83-8F12-433B-A3A8-B96088C1A958}" type="pres">
      <dgm:prSet presAssocID="{FE809BED-EB45-4B1B-AC4F-3AABE2DDD336}" presName="accent_1" presStyleCnt="0"/>
      <dgm:spPr/>
    </dgm:pt>
    <dgm:pt modelId="{7F6000B7-8B85-49E8-8145-36294AD887E1}" type="pres">
      <dgm:prSet presAssocID="{FE809BED-EB45-4B1B-AC4F-3AABE2DDD336}" presName="accentRepeatNode" presStyleLbl="solidFgAcc1" presStyleIdx="0" presStyleCnt="5"/>
      <dgm:spPr/>
    </dgm:pt>
    <dgm:pt modelId="{4E3C94D2-6E5B-4813-B6BD-5DF8A4D5EDDA}" type="pres">
      <dgm:prSet presAssocID="{B413EC9D-E10C-4408-8783-73F5D86ED25E}" presName="text_2" presStyleLbl="node1" presStyleIdx="1" presStyleCnt="5">
        <dgm:presLayoutVars>
          <dgm:bulletEnabled val="1"/>
        </dgm:presLayoutVars>
      </dgm:prSet>
      <dgm:spPr/>
      <dgm:t>
        <a:bodyPr/>
        <a:lstStyle/>
        <a:p>
          <a:endParaRPr lang="zh-CN" altLang="en-US"/>
        </a:p>
      </dgm:t>
    </dgm:pt>
    <dgm:pt modelId="{ECB50155-B5A7-4F46-B9DC-84866EB381F7}" type="pres">
      <dgm:prSet presAssocID="{B413EC9D-E10C-4408-8783-73F5D86ED25E}" presName="accent_2" presStyleCnt="0"/>
      <dgm:spPr/>
    </dgm:pt>
    <dgm:pt modelId="{627A71B3-3D13-4B26-87D8-C374CC5A23E2}" type="pres">
      <dgm:prSet presAssocID="{B413EC9D-E10C-4408-8783-73F5D86ED25E}" presName="accentRepeatNode" presStyleLbl="solidFgAcc1" presStyleIdx="1" presStyleCnt="5"/>
      <dgm:spPr/>
    </dgm:pt>
    <dgm:pt modelId="{6CF5F44B-CA6E-4892-A183-7F996192FCA5}" type="pres">
      <dgm:prSet presAssocID="{AF85691B-F090-42C3-AC64-CAE7DE8541E9}" presName="text_3" presStyleLbl="node1" presStyleIdx="2" presStyleCnt="5">
        <dgm:presLayoutVars>
          <dgm:bulletEnabled val="1"/>
        </dgm:presLayoutVars>
      </dgm:prSet>
      <dgm:spPr/>
      <dgm:t>
        <a:bodyPr/>
        <a:lstStyle/>
        <a:p>
          <a:endParaRPr lang="zh-CN" altLang="en-US"/>
        </a:p>
      </dgm:t>
    </dgm:pt>
    <dgm:pt modelId="{216B4BF1-91F2-4811-98B9-240CA195C51F}" type="pres">
      <dgm:prSet presAssocID="{AF85691B-F090-42C3-AC64-CAE7DE8541E9}" presName="accent_3" presStyleCnt="0"/>
      <dgm:spPr/>
    </dgm:pt>
    <dgm:pt modelId="{B5A465E7-ED51-473F-B63E-AD9A00157F0F}" type="pres">
      <dgm:prSet presAssocID="{AF85691B-F090-42C3-AC64-CAE7DE8541E9}" presName="accentRepeatNode" presStyleLbl="solidFgAcc1" presStyleIdx="2" presStyleCnt="5"/>
      <dgm:spPr/>
    </dgm:pt>
    <dgm:pt modelId="{909B05FD-4A3E-40A9-A454-0B0177D9781E}" type="pres">
      <dgm:prSet presAssocID="{9B6FD795-EEAB-4E0C-B62E-4CE571A9DDA7}" presName="text_4" presStyleLbl="node1" presStyleIdx="3" presStyleCnt="5">
        <dgm:presLayoutVars>
          <dgm:bulletEnabled val="1"/>
        </dgm:presLayoutVars>
      </dgm:prSet>
      <dgm:spPr/>
      <dgm:t>
        <a:bodyPr/>
        <a:lstStyle/>
        <a:p>
          <a:endParaRPr lang="zh-CN" altLang="en-US"/>
        </a:p>
      </dgm:t>
    </dgm:pt>
    <dgm:pt modelId="{8F30D699-EF67-4BD6-B419-35E1AC9C5396}" type="pres">
      <dgm:prSet presAssocID="{9B6FD795-EEAB-4E0C-B62E-4CE571A9DDA7}" presName="accent_4" presStyleCnt="0"/>
      <dgm:spPr/>
    </dgm:pt>
    <dgm:pt modelId="{E79F2D11-9209-45CC-8F5D-9B67D4A5B172}" type="pres">
      <dgm:prSet presAssocID="{9B6FD795-EEAB-4E0C-B62E-4CE571A9DDA7}" presName="accentRepeatNode" presStyleLbl="solidFgAcc1" presStyleIdx="3" presStyleCnt="5"/>
      <dgm:spPr/>
    </dgm:pt>
    <dgm:pt modelId="{90F9F7B2-370F-46CD-AC66-4CD3E7E96A99}" type="pres">
      <dgm:prSet presAssocID="{E70B0471-4D70-4FCF-BB1E-38EC3BEE9D00}" presName="text_5" presStyleLbl="node1" presStyleIdx="4" presStyleCnt="5">
        <dgm:presLayoutVars>
          <dgm:bulletEnabled val="1"/>
        </dgm:presLayoutVars>
      </dgm:prSet>
      <dgm:spPr/>
      <dgm:t>
        <a:bodyPr/>
        <a:lstStyle/>
        <a:p>
          <a:endParaRPr lang="zh-CN" altLang="en-US"/>
        </a:p>
      </dgm:t>
    </dgm:pt>
    <dgm:pt modelId="{280DFF3F-FDE0-417A-886E-C9778BCC910C}" type="pres">
      <dgm:prSet presAssocID="{E70B0471-4D70-4FCF-BB1E-38EC3BEE9D00}" presName="accent_5" presStyleCnt="0"/>
      <dgm:spPr/>
    </dgm:pt>
    <dgm:pt modelId="{D56ABF78-5872-4C13-888B-D88A2A9121E5}" type="pres">
      <dgm:prSet presAssocID="{E70B0471-4D70-4FCF-BB1E-38EC3BEE9D00}" presName="accentRepeatNode" presStyleLbl="solidFgAcc1" presStyleIdx="4" presStyleCnt="5"/>
      <dgm:spPr/>
    </dgm:pt>
  </dgm:ptLst>
  <dgm:cxnLst>
    <dgm:cxn modelId="{C909D87D-0A63-489C-9FD0-7CCCFF70A475}" srcId="{01728447-5764-41E8-B338-64D1C9AEF04F}" destId="{9B6FD795-EEAB-4E0C-B62E-4CE571A9DDA7}" srcOrd="3" destOrd="0" parTransId="{38E87C2D-5813-4FA1-ABB5-0AF4A08FF9ED}" sibTransId="{A4CD7DAA-3555-45AD-88FE-DAC47E639B56}"/>
    <dgm:cxn modelId="{B89383AD-9C7E-4984-B57C-876DC1ECAE97}" type="presOf" srcId="{FAEFE405-52E5-4CE1-B052-15770078BE6E}" destId="{8A78B662-F528-4A71-A6BB-8F7150F0EE36}" srcOrd="0" destOrd="0" presId="urn:microsoft.com/office/officeart/2008/layout/VerticalCurvedList"/>
    <dgm:cxn modelId="{AF64997E-C970-4E58-A46D-80288B07D27D}" srcId="{01728447-5764-41E8-B338-64D1C9AEF04F}" destId="{B413EC9D-E10C-4408-8783-73F5D86ED25E}" srcOrd="1" destOrd="0" parTransId="{5F357F07-C856-4764-A70C-72237A1CB134}" sibTransId="{E72A1ED9-069B-4D38-B00D-1E9F76B0B2D9}"/>
    <dgm:cxn modelId="{6BEFD589-262D-4D89-9023-FE5203A1EF6E}" type="presOf" srcId="{01728447-5764-41E8-B338-64D1C9AEF04F}" destId="{E0146504-52DB-4161-99A7-47C6150CBD0F}" srcOrd="0" destOrd="0" presId="urn:microsoft.com/office/officeart/2008/layout/VerticalCurvedList"/>
    <dgm:cxn modelId="{41CB7FA8-323C-4116-81C8-DA6913917E6E}" srcId="{01728447-5764-41E8-B338-64D1C9AEF04F}" destId="{FE809BED-EB45-4B1B-AC4F-3AABE2DDD336}" srcOrd="0" destOrd="0" parTransId="{335D58DF-E84F-4A43-9141-4F305C130318}" sibTransId="{FAEFE405-52E5-4CE1-B052-15770078BE6E}"/>
    <dgm:cxn modelId="{666E3AE3-6E9C-410C-A15E-AC900E800BDA}" type="presOf" srcId="{AF85691B-F090-42C3-AC64-CAE7DE8541E9}" destId="{6CF5F44B-CA6E-4892-A183-7F996192FCA5}" srcOrd="0" destOrd="0" presId="urn:microsoft.com/office/officeart/2008/layout/VerticalCurvedList"/>
    <dgm:cxn modelId="{3C551504-B9D2-401C-8ECA-3FC4AC19F33B}" type="presOf" srcId="{FE809BED-EB45-4B1B-AC4F-3AABE2DDD336}" destId="{57BF5EF5-EF87-40C8-B125-0739FAB51600}" srcOrd="0" destOrd="0" presId="urn:microsoft.com/office/officeart/2008/layout/VerticalCurvedList"/>
    <dgm:cxn modelId="{B23D4F2C-729E-44EF-8AAB-342FAA5BDC02}" type="presOf" srcId="{9B6FD795-EEAB-4E0C-B62E-4CE571A9DDA7}" destId="{909B05FD-4A3E-40A9-A454-0B0177D9781E}" srcOrd="0" destOrd="0" presId="urn:microsoft.com/office/officeart/2008/layout/VerticalCurvedList"/>
    <dgm:cxn modelId="{43408BFE-579D-4D9E-B362-F8ED31C5A70F}" srcId="{01728447-5764-41E8-B338-64D1C9AEF04F}" destId="{AF85691B-F090-42C3-AC64-CAE7DE8541E9}" srcOrd="2" destOrd="0" parTransId="{F68B9E24-2326-4CC1-B2F1-C29F4039897C}" sibTransId="{D2CD9139-BBD2-4E2C-97CA-D709A60812D1}"/>
    <dgm:cxn modelId="{8AE4436C-31F5-4CF5-B602-3501745E2186}" type="presOf" srcId="{B413EC9D-E10C-4408-8783-73F5D86ED25E}" destId="{4E3C94D2-6E5B-4813-B6BD-5DF8A4D5EDDA}" srcOrd="0" destOrd="0" presId="urn:microsoft.com/office/officeart/2008/layout/VerticalCurvedList"/>
    <dgm:cxn modelId="{0EFEEDD5-20EC-4F2A-A79B-962EDFF0EB06}" srcId="{01728447-5764-41E8-B338-64D1C9AEF04F}" destId="{E70B0471-4D70-4FCF-BB1E-38EC3BEE9D00}" srcOrd="4" destOrd="0" parTransId="{CD1CD64F-D204-4FC8-B668-27165B37B175}" sibTransId="{DB9D9503-0558-43C5-9CAD-A9926A3FD6D6}"/>
    <dgm:cxn modelId="{21C1555A-9715-49E5-BF62-EE0C48EE9F60}" type="presOf" srcId="{E70B0471-4D70-4FCF-BB1E-38EC3BEE9D00}" destId="{90F9F7B2-370F-46CD-AC66-4CD3E7E96A99}" srcOrd="0" destOrd="0" presId="urn:microsoft.com/office/officeart/2008/layout/VerticalCurvedList"/>
    <dgm:cxn modelId="{A9CC8C59-EBC4-4050-9474-DB14D4BDCC8B}" type="presParOf" srcId="{E0146504-52DB-4161-99A7-47C6150CBD0F}" destId="{F9573758-D99C-4F4E-B43A-2FEFE9D1F8CB}" srcOrd="0" destOrd="0" presId="urn:microsoft.com/office/officeart/2008/layout/VerticalCurvedList"/>
    <dgm:cxn modelId="{0ED73C86-4BBD-4CDE-9C2C-1437B22AD9DE}" type="presParOf" srcId="{F9573758-D99C-4F4E-B43A-2FEFE9D1F8CB}" destId="{594D4ABD-C84C-4C18-B71C-8106CBC28727}" srcOrd="0" destOrd="0" presId="urn:microsoft.com/office/officeart/2008/layout/VerticalCurvedList"/>
    <dgm:cxn modelId="{E83E6CEF-E961-4565-BD07-EC7A054DB33A}" type="presParOf" srcId="{594D4ABD-C84C-4C18-B71C-8106CBC28727}" destId="{87768EC5-9248-419F-A687-867D16221430}" srcOrd="0" destOrd="0" presId="urn:microsoft.com/office/officeart/2008/layout/VerticalCurvedList"/>
    <dgm:cxn modelId="{C743B6DA-9BE3-4822-9B43-067D76DA1FD7}" type="presParOf" srcId="{594D4ABD-C84C-4C18-B71C-8106CBC28727}" destId="{8A78B662-F528-4A71-A6BB-8F7150F0EE36}" srcOrd="1" destOrd="0" presId="urn:microsoft.com/office/officeart/2008/layout/VerticalCurvedList"/>
    <dgm:cxn modelId="{AED8A25C-FC19-4805-8069-ED30B4B874AE}" type="presParOf" srcId="{594D4ABD-C84C-4C18-B71C-8106CBC28727}" destId="{638BB260-5A0E-457E-B0DF-EE60BF761D4E}" srcOrd="2" destOrd="0" presId="urn:microsoft.com/office/officeart/2008/layout/VerticalCurvedList"/>
    <dgm:cxn modelId="{A5B45103-FB64-482B-B1E2-8082AFE8CFC4}" type="presParOf" srcId="{594D4ABD-C84C-4C18-B71C-8106CBC28727}" destId="{B56A8128-F106-4A06-AD84-05CEF56E9BEC}" srcOrd="3" destOrd="0" presId="urn:microsoft.com/office/officeart/2008/layout/VerticalCurvedList"/>
    <dgm:cxn modelId="{9D62F3E0-4A49-4E30-8202-6F778C337942}" type="presParOf" srcId="{F9573758-D99C-4F4E-B43A-2FEFE9D1F8CB}" destId="{57BF5EF5-EF87-40C8-B125-0739FAB51600}" srcOrd="1" destOrd="0" presId="urn:microsoft.com/office/officeart/2008/layout/VerticalCurvedList"/>
    <dgm:cxn modelId="{F890D85B-4E18-4CE3-A47F-82A62869987E}" type="presParOf" srcId="{F9573758-D99C-4F4E-B43A-2FEFE9D1F8CB}" destId="{44C13A83-8F12-433B-A3A8-B96088C1A958}" srcOrd="2" destOrd="0" presId="urn:microsoft.com/office/officeart/2008/layout/VerticalCurvedList"/>
    <dgm:cxn modelId="{2682C833-AC9A-440A-BE4C-82F955E4126D}" type="presParOf" srcId="{44C13A83-8F12-433B-A3A8-B96088C1A958}" destId="{7F6000B7-8B85-49E8-8145-36294AD887E1}" srcOrd="0" destOrd="0" presId="urn:microsoft.com/office/officeart/2008/layout/VerticalCurvedList"/>
    <dgm:cxn modelId="{BE7004C9-A148-46B0-85F1-881268094B8D}" type="presParOf" srcId="{F9573758-D99C-4F4E-B43A-2FEFE9D1F8CB}" destId="{4E3C94D2-6E5B-4813-B6BD-5DF8A4D5EDDA}" srcOrd="3" destOrd="0" presId="urn:microsoft.com/office/officeart/2008/layout/VerticalCurvedList"/>
    <dgm:cxn modelId="{B1F4E6EE-EB33-404E-A982-DDA5567D21E2}" type="presParOf" srcId="{F9573758-D99C-4F4E-B43A-2FEFE9D1F8CB}" destId="{ECB50155-B5A7-4F46-B9DC-84866EB381F7}" srcOrd="4" destOrd="0" presId="urn:microsoft.com/office/officeart/2008/layout/VerticalCurvedList"/>
    <dgm:cxn modelId="{B4EEBB5F-DF48-4D99-8265-7F96A8EDDBB8}" type="presParOf" srcId="{ECB50155-B5A7-4F46-B9DC-84866EB381F7}" destId="{627A71B3-3D13-4B26-87D8-C374CC5A23E2}" srcOrd="0" destOrd="0" presId="urn:microsoft.com/office/officeart/2008/layout/VerticalCurvedList"/>
    <dgm:cxn modelId="{A8D41CAE-F8EE-490A-93A6-8B1343E3C786}" type="presParOf" srcId="{F9573758-D99C-4F4E-B43A-2FEFE9D1F8CB}" destId="{6CF5F44B-CA6E-4892-A183-7F996192FCA5}" srcOrd="5" destOrd="0" presId="urn:microsoft.com/office/officeart/2008/layout/VerticalCurvedList"/>
    <dgm:cxn modelId="{381DBF77-787F-4D81-A9FA-88CAE1812CE4}" type="presParOf" srcId="{F9573758-D99C-4F4E-B43A-2FEFE9D1F8CB}" destId="{216B4BF1-91F2-4811-98B9-240CA195C51F}" srcOrd="6" destOrd="0" presId="urn:microsoft.com/office/officeart/2008/layout/VerticalCurvedList"/>
    <dgm:cxn modelId="{90BCFA37-D1EF-4501-83EB-B0B7B496B1B7}" type="presParOf" srcId="{216B4BF1-91F2-4811-98B9-240CA195C51F}" destId="{B5A465E7-ED51-473F-B63E-AD9A00157F0F}" srcOrd="0" destOrd="0" presId="urn:microsoft.com/office/officeart/2008/layout/VerticalCurvedList"/>
    <dgm:cxn modelId="{098A733A-55A4-4647-96D4-4B019B1DE9AF}" type="presParOf" srcId="{F9573758-D99C-4F4E-B43A-2FEFE9D1F8CB}" destId="{909B05FD-4A3E-40A9-A454-0B0177D9781E}" srcOrd="7" destOrd="0" presId="urn:microsoft.com/office/officeart/2008/layout/VerticalCurvedList"/>
    <dgm:cxn modelId="{041E3C3E-3A79-4F6C-BDE3-50A20DCE5F39}" type="presParOf" srcId="{F9573758-D99C-4F4E-B43A-2FEFE9D1F8CB}" destId="{8F30D699-EF67-4BD6-B419-35E1AC9C5396}" srcOrd="8" destOrd="0" presId="urn:microsoft.com/office/officeart/2008/layout/VerticalCurvedList"/>
    <dgm:cxn modelId="{F81C0C1F-8CE3-46B1-948B-CC3EFA075363}" type="presParOf" srcId="{8F30D699-EF67-4BD6-B419-35E1AC9C5396}" destId="{E79F2D11-9209-45CC-8F5D-9B67D4A5B172}" srcOrd="0" destOrd="0" presId="urn:microsoft.com/office/officeart/2008/layout/VerticalCurvedList"/>
    <dgm:cxn modelId="{D64FE801-21DD-4B14-A1E4-00207C9A9C9B}" type="presParOf" srcId="{F9573758-D99C-4F4E-B43A-2FEFE9D1F8CB}" destId="{90F9F7B2-370F-46CD-AC66-4CD3E7E96A99}" srcOrd="9" destOrd="0" presId="urn:microsoft.com/office/officeart/2008/layout/VerticalCurvedList"/>
    <dgm:cxn modelId="{8EC60362-D3B7-428B-B812-9C03FCD89CBF}" type="presParOf" srcId="{F9573758-D99C-4F4E-B43A-2FEFE9D1F8CB}" destId="{280DFF3F-FDE0-417A-886E-C9778BCC910C}" srcOrd="10" destOrd="0" presId="urn:microsoft.com/office/officeart/2008/layout/VerticalCurvedList"/>
    <dgm:cxn modelId="{8B41E6F0-EAA4-4826-BD5F-1FDE39EA363B}" type="presParOf" srcId="{280DFF3F-FDE0-417A-886E-C9778BCC910C}" destId="{D56ABF78-5872-4C13-888B-D88A2A9121E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883C871-D7FF-4B51-95FA-96582381ADC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4725637A-E5A4-4E39-A04B-9F6B9AAB43F7}">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目的</a:t>
          </a:r>
          <a:endParaRPr lang="zh-CN" altLang="en-US" sz="3600" dirty="0">
            <a:solidFill>
              <a:schemeClr val="tx1"/>
            </a:solidFill>
            <a:latin typeface="+mj-ea"/>
            <a:ea typeface="+mj-ea"/>
          </a:endParaRPr>
        </a:p>
      </dgm:t>
    </dgm:pt>
    <dgm:pt modelId="{AA5AD584-40F9-4887-940F-4A84B2C1FC26}" type="parTrans" cxnId="{ECD03B58-5BD5-45A2-8475-8611D2394994}">
      <dgm:prSet/>
      <dgm:spPr/>
      <dgm:t>
        <a:bodyPr/>
        <a:lstStyle/>
        <a:p>
          <a:endParaRPr lang="zh-CN" altLang="en-US" sz="2000">
            <a:solidFill>
              <a:schemeClr val="tx1"/>
            </a:solidFill>
            <a:latin typeface="+mj-ea"/>
            <a:ea typeface="+mj-ea"/>
          </a:endParaRPr>
        </a:p>
      </dgm:t>
    </dgm:pt>
    <dgm:pt modelId="{647813BB-B8F8-49BF-A683-89A0701CD5E8}" type="sibTrans" cxnId="{ECD03B58-5BD5-45A2-8475-8611D2394994}">
      <dgm:prSet/>
      <dgm:spPr/>
      <dgm:t>
        <a:bodyPr/>
        <a:lstStyle/>
        <a:p>
          <a:endParaRPr lang="zh-CN" altLang="en-US" sz="2000">
            <a:solidFill>
              <a:schemeClr val="tx1"/>
            </a:solidFill>
            <a:latin typeface="+mj-ea"/>
            <a:ea typeface="+mj-ea"/>
          </a:endParaRPr>
        </a:p>
      </dgm:t>
    </dgm:pt>
    <dgm:pt modelId="{72A46C5B-6BEB-4087-98C2-9382457F6B55}">
      <dgm:prSet phldrT="[文本]" custT="1"/>
      <dgm:spPr/>
      <dgm:t>
        <a:bodyPr/>
        <a:lstStyle/>
        <a:p>
          <a:r>
            <a:rPr lang="zh-CN" altLang="en-US" sz="2000" dirty="0" smtClean="0">
              <a:solidFill>
                <a:schemeClr val="tx1"/>
              </a:solidFill>
              <a:latin typeface="+mj-ea"/>
              <a:ea typeface="+mj-ea"/>
            </a:rPr>
            <a:t>足够详细地描述用例的一个或多个事件流，以便能够据此开始进行软件开发。 </a:t>
          </a:r>
          <a:endParaRPr lang="zh-CN" altLang="en-US" sz="2000" dirty="0">
            <a:solidFill>
              <a:schemeClr val="tx1"/>
            </a:solidFill>
            <a:latin typeface="+mj-ea"/>
            <a:ea typeface="+mj-ea"/>
          </a:endParaRPr>
        </a:p>
      </dgm:t>
    </dgm:pt>
    <dgm:pt modelId="{D908AD7B-B6BB-4393-B512-CB866E78CB25}" type="parTrans" cxnId="{44A92B83-1F96-4EC7-99F7-6F040F73696E}">
      <dgm:prSet/>
      <dgm:spPr/>
      <dgm:t>
        <a:bodyPr/>
        <a:lstStyle/>
        <a:p>
          <a:endParaRPr lang="zh-CN" altLang="en-US" sz="2000">
            <a:solidFill>
              <a:schemeClr val="tx1"/>
            </a:solidFill>
            <a:latin typeface="+mj-ea"/>
            <a:ea typeface="+mj-ea"/>
          </a:endParaRPr>
        </a:p>
      </dgm:t>
    </dgm:pt>
    <dgm:pt modelId="{D8A6359B-4D82-4B1C-87BC-83FFAB52C6FB}" type="sibTrans" cxnId="{44A92B83-1F96-4EC7-99F7-6F040F73696E}">
      <dgm:prSet/>
      <dgm:spPr/>
      <dgm:t>
        <a:bodyPr/>
        <a:lstStyle/>
        <a:p>
          <a:endParaRPr lang="zh-CN" altLang="en-US" sz="2000">
            <a:solidFill>
              <a:schemeClr val="tx1"/>
            </a:solidFill>
            <a:latin typeface="+mj-ea"/>
            <a:ea typeface="+mj-ea"/>
          </a:endParaRPr>
        </a:p>
      </dgm:t>
    </dgm:pt>
    <dgm:pt modelId="{92CDAD26-63A0-4496-8700-FBD8A153CEA6}">
      <dgm:prSet phldrT="[文本]" custT="1"/>
      <dgm:spPr/>
      <dgm:t>
        <a:bodyPr/>
        <a:lstStyle/>
        <a:p>
          <a:r>
            <a:rPr lang="zh-CN" altLang="en-US" sz="2000" dirty="0" smtClean="0">
              <a:solidFill>
                <a:schemeClr val="tx1"/>
              </a:solidFill>
              <a:latin typeface="+mj-ea"/>
              <a:ea typeface="+mj-ea"/>
            </a:rPr>
            <a:t>详细描述用例，使执行者代表或客户能理解并感到满意</a:t>
          </a:r>
          <a:endParaRPr lang="zh-CN" altLang="en-US" sz="2000" dirty="0">
            <a:solidFill>
              <a:schemeClr val="tx1"/>
            </a:solidFill>
            <a:latin typeface="+mj-ea"/>
            <a:ea typeface="+mj-ea"/>
          </a:endParaRPr>
        </a:p>
      </dgm:t>
    </dgm:pt>
    <dgm:pt modelId="{CD529B61-7720-481B-B2E2-376DC471460D}" type="parTrans" cxnId="{6D831FB7-8229-46AD-A362-D2A929D1BDB3}">
      <dgm:prSet/>
      <dgm:spPr/>
      <dgm:t>
        <a:bodyPr/>
        <a:lstStyle/>
        <a:p>
          <a:endParaRPr lang="zh-CN" altLang="en-US" sz="2000">
            <a:solidFill>
              <a:schemeClr val="tx1"/>
            </a:solidFill>
            <a:latin typeface="+mj-ea"/>
            <a:ea typeface="+mj-ea"/>
          </a:endParaRPr>
        </a:p>
      </dgm:t>
    </dgm:pt>
    <dgm:pt modelId="{FF139644-30CE-40EC-AD59-3E7953C77B3D}" type="sibTrans" cxnId="{6D831FB7-8229-46AD-A362-D2A929D1BDB3}">
      <dgm:prSet/>
      <dgm:spPr/>
      <dgm:t>
        <a:bodyPr/>
        <a:lstStyle/>
        <a:p>
          <a:endParaRPr lang="zh-CN" altLang="en-US" sz="2000">
            <a:solidFill>
              <a:schemeClr val="tx1"/>
            </a:solidFill>
            <a:latin typeface="+mj-ea"/>
            <a:ea typeface="+mj-ea"/>
          </a:endParaRPr>
        </a:p>
      </dgm:t>
    </dgm:pt>
    <dgm:pt modelId="{6974EBFE-F6A4-47C1-956B-D2C39B94003F}" type="pres">
      <dgm:prSet presAssocID="{B883C871-D7FF-4B51-95FA-96582381ADC8}" presName="vert0" presStyleCnt="0">
        <dgm:presLayoutVars>
          <dgm:dir/>
          <dgm:animOne val="branch"/>
          <dgm:animLvl val="lvl"/>
        </dgm:presLayoutVars>
      </dgm:prSet>
      <dgm:spPr/>
      <dgm:t>
        <a:bodyPr/>
        <a:lstStyle/>
        <a:p>
          <a:endParaRPr lang="zh-CN" altLang="en-US"/>
        </a:p>
      </dgm:t>
    </dgm:pt>
    <dgm:pt modelId="{DDE0B840-795D-4297-9EA6-C251D2B26579}" type="pres">
      <dgm:prSet presAssocID="{4725637A-E5A4-4E39-A04B-9F6B9AAB43F7}" presName="thickLine" presStyleLbl="alignNode1" presStyleIdx="0" presStyleCnt="1"/>
      <dgm:spPr/>
    </dgm:pt>
    <dgm:pt modelId="{2FF87267-CAC0-40B9-BD52-D9617A3F675E}" type="pres">
      <dgm:prSet presAssocID="{4725637A-E5A4-4E39-A04B-9F6B9AAB43F7}" presName="horz1" presStyleCnt="0"/>
      <dgm:spPr/>
    </dgm:pt>
    <dgm:pt modelId="{32F4F229-37E7-4C4F-B4F7-8CED8A634CFB}" type="pres">
      <dgm:prSet presAssocID="{4725637A-E5A4-4E39-A04B-9F6B9AAB43F7}" presName="tx1" presStyleLbl="revTx" presStyleIdx="0" presStyleCnt="3" custScaleX="103962"/>
      <dgm:spPr/>
      <dgm:t>
        <a:bodyPr/>
        <a:lstStyle/>
        <a:p>
          <a:endParaRPr lang="zh-CN" altLang="en-US"/>
        </a:p>
      </dgm:t>
    </dgm:pt>
    <dgm:pt modelId="{4968F27E-12E3-4293-9394-DB47D242DA2F}" type="pres">
      <dgm:prSet presAssocID="{4725637A-E5A4-4E39-A04B-9F6B9AAB43F7}" presName="vert1" presStyleCnt="0"/>
      <dgm:spPr/>
    </dgm:pt>
    <dgm:pt modelId="{8F903A70-829C-4F9D-A54A-6DB278E1C3AB}" type="pres">
      <dgm:prSet presAssocID="{72A46C5B-6BEB-4087-98C2-9382457F6B55}" presName="vertSpace2a" presStyleCnt="0"/>
      <dgm:spPr/>
    </dgm:pt>
    <dgm:pt modelId="{1661C319-EB82-411E-AD75-4E1602126FF4}" type="pres">
      <dgm:prSet presAssocID="{72A46C5B-6BEB-4087-98C2-9382457F6B55}" presName="horz2" presStyleCnt="0"/>
      <dgm:spPr/>
    </dgm:pt>
    <dgm:pt modelId="{A3F6B55A-EA0B-4A8C-8F1F-970ACE145AFF}" type="pres">
      <dgm:prSet presAssocID="{72A46C5B-6BEB-4087-98C2-9382457F6B55}" presName="horzSpace2" presStyleCnt="0"/>
      <dgm:spPr/>
    </dgm:pt>
    <dgm:pt modelId="{B1547CD9-2AFE-43D1-BB8B-E567F2E4A0D2}" type="pres">
      <dgm:prSet presAssocID="{72A46C5B-6BEB-4087-98C2-9382457F6B55}" presName="tx2" presStyleLbl="revTx" presStyleIdx="1" presStyleCnt="3"/>
      <dgm:spPr/>
      <dgm:t>
        <a:bodyPr/>
        <a:lstStyle/>
        <a:p>
          <a:endParaRPr lang="zh-CN" altLang="en-US"/>
        </a:p>
      </dgm:t>
    </dgm:pt>
    <dgm:pt modelId="{AD959E05-39B6-4ECD-B9BD-8E2E0883924F}" type="pres">
      <dgm:prSet presAssocID="{72A46C5B-6BEB-4087-98C2-9382457F6B55}" presName="vert2" presStyleCnt="0"/>
      <dgm:spPr/>
    </dgm:pt>
    <dgm:pt modelId="{25ADD84D-F1D4-44DF-B175-1A97AAED15F9}" type="pres">
      <dgm:prSet presAssocID="{72A46C5B-6BEB-4087-98C2-9382457F6B55}" presName="thinLine2b" presStyleLbl="callout" presStyleIdx="0" presStyleCnt="2"/>
      <dgm:spPr/>
    </dgm:pt>
    <dgm:pt modelId="{49385B38-2380-408D-98A4-55D7BDD5AB7E}" type="pres">
      <dgm:prSet presAssocID="{72A46C5B-6BEB-4087-98C2-9382457F6B55}" presName="vertSpace2b" presStyleCnt="0"/>
      <dgm:spPr/>
    </dgm:pt>
    <dgm:pt modelId="{EF246869-90CB-4CAD-93ED-38AA3F43E199}" type="pres">
      <dgm:prSet presAssocID="{92CDAD26-63A0-4496-8700-FBD8A153CEA6}" presName="horz2" presStyleCnt="0"/>
      <dgm:spPr/>
    </dgm:pt>
    <dgm:pt modelId="{0A91F861-DFAA-4DBE-AE80-106C924C2B08}" type="pres">
      <dgm:prSet presAssocID="{92CDAD26-63A0-4496-8700-FBD8A153CEA6}" presName="horzSpace2" presStyleCnt="0"/>
      <dgm:spPr/>
    </dgm:pt>
    <dgm:pt modelId="{3DAD8740-F612-46F9-92D0-71D7B5463CC7}" type="pres">
      <dgm:prSet presAssocID="{92CDAD26-63A0-4496-8700-FBD8A153CEA6}" presName="tx2" presStyleLbl="revTx" presStyleIdx="2" presStyleCnt="3"/>
      <dgm:spPr/>
      <dgm:t>
        <a:bodyPr/>
        <a:lstStyle/>
        <a:p>
          <a:endParaRPr lang="zh-CN" altLang="en-US"/>
        </a:p>
      </dgm:t>
    </dgm:pt>
    <dgm:pt modelId="{21992F90-0BD0-4201-AD3D-C2BA285BD5B6}" type="pres">
      <dgm:prSet presAssocID="{92CDAD26-63A0-4496-8700-FBD8A153CEA6}" presName="vert2" presStyleCnt="0"/>
      <dgm:spPr/>
    </dgm:pt>
    <dgm:pt modelId="{65C78C9B-C596-4B47-8D58-4DA7D75AEC04}" type="pres">
      <dgm:prSet presAssocID="{92CDAD26-63A0-4496-8700-FBD8A153CEA6}" presName="thinLine2b" presStyleLbl="callout" presStyleIdx="1" presStyleCnt="2"/>
      <dgm:spPr/>
    </dgm:pt>
    <dgm:pt modelId="{82CF702D-CD82-4D0C-B78B-08A6E916AA8C}" type="pres">
      <dgm:prSet presAssocID="{92CDAD26-63A0-4496-8700-FBD8A153CEA6}" presName="vertSpace2b" presStyleCnt="0"/>
      <dgm:spPr/>
    </dgm:pt>
  </dgm:ptLst>
  <dgm:cxnLst>
    <dgm:cxn modelId="{8FA17DED-5673-49A5-974F-ACE16D90BB43}" type="presOf" srcId="{B883C871-D7FF-4B51-95FA-96582381ADC8}" destId="{6974EBFE-F6A4-47C1-956B-D2C39B94003F}" srcOrd="0" destOrd="0" presId="urn:microsoft.com/office/officeart/2008/layout/LinedList"/>
    <dgm:cxn modelId="{1F3B9CC7-F7E0-4D83-8D5E-074672932785}" type="presOf" srcId="{72A46C5B-6BEB-4087-98C2-9382457F6B55}" destId="{B1547CD9-2AFE-43D1-BB8B-E567F2E4A0D2}" srcOrd="0" destOrd="0" presId="urn:microsoft.com/office/officeart/2008/layout/LinedList"/>
    <dgm:cxn modelId="{44A92B83-1F96-4EC7-99F7-6F040F73696E}" srcId="{4725637A-E5A4-4E39-A04B-9F6B9AAB43F7}" destId="{72A46C5B-6BEB-4087-98C2-9382457F6B55}" srcOrd="0" destOrd="0" parTransId="{D908AD7B-B6BB-4393-B512-CB866E78CB25}" sibTransId="{D8A6359B-4D82-4B1C-87BC-83FFAB52C6FB}"/>
    <dgm:cxn modelId="{0740FB8B-E1D8-42AF-9DC0-D3C4E0997417}" type="presOf" srcId="{4725637A-E5A4-4E39-A04B-9F6B9AAB43F7}" destId="{32F4F229-37E7-4C4F-B4F7-8CED8A634CFB}" srcOrd="0" destOrd="0" presId="urn:microsoft.com/office/officeart/2008/layout/LinedList"/>
    <dgm:cxn modelId="{7CBC07B9-F064-4008-9802-DE713F34023E}" type="presOf" srcId="{92CDAD26-63A0-4496-8700-FBD8A153CEA6}" destId="{3DAD8740-F612-46F9-92D0-71D7B5463CC7}" srcOrd="0" destOrd="0" presId="urn:microsoft.com/office/officeart/2008/layout/LinedList"/>
    <dgm:cxn modelId="{6D831FB7-8229-46AD-A362-D2A929D1BDB3}" srcId="{4725637A-E5A4-4E39-A04B-9F6B9AAB43F7}" destId="{92CDAD26-63A0-4496-8700-FBD8A153CEA6}" srcOrd="1" destOrd="0" parTransId="{CD529B61-7720-481B-B2E2-376DC471460D}" sibTransId="{FF139644-30CE-40EC-AD59-3E7953C77B3D}"/>
    <dgm:cxn modelId="{ECD03B58-5BD5-45A2-8475-8611D2394994}" srcId="{B883C871-D7FF-4B51-95FA-96582381ADC8}" destId="{4725637A-E5A4-4E39-A04B-9F6B9AAB43F7}" srcOrd="0" destOrd="0" parTransId="{AA5AD584-40F9-4887-940F-4A84B2C1FC26}" sibTransId="{647813BB-B8F8-49BF-A683-89A0701CD5E8}"/>
    <dgm:cxn modelId="{394141F5-DCC8-446D-AD6F-F19D5469DF9F}" type="presParOf" srcId="{6974EBFE-F6A4-47C1-956B-D2C39B94003F}" destId="{DDE0B840-795D-4297-9EA6-C251D2B26579}" srcOrd="0" destOrd="0" presId="urn:microsoft.com/office/officeart/2008/layout/LinedList"/>
    <dgm:cxn modelId="{23695366-6219-4E09-8262-38133CA9ECA8}" type="presParOf" srcId="{6974EBFE-F6A4-47C1-956B-D2C39B94003F}" destId="{2FF87267-CAC0-40B9-BD52-D9617A3F675E}" srcOrd="1" destOrd="0" presId="urn:microsoft.com/office/officeart/2008/layout/LinedList"/>
    <dgm:cxn modelId="{D6D6E8A7-B2EF-4F94-99BE-5D30C84219B7}" type="presParOf" srcId="{2FF87267-CAC0-40B9-BD52-D9617A3F675E}" destId="{32F4F229-37E7-4C4F-B4F7-8CED8A634CFB}" srcOrd="0" destOrd="0" presId="urn:microsoft.com/office/officeart/2008/layout/LinedList"/>
    <dgm:cxn modelId="{182F0C95-E94B-4A48-8470-CD643508C261}" type="presParOf" srcId="{2FF87267-CAC0-40B9-BD52-D9617A3F675E}" destId="{4968F27E-12E3-4293-9394-DB47D242DA2F}" srcOrd="1" destOrd="0" presId="urn:microsoft.com/office/officeart/2008/layout/LinedList"/>
    <dgm:cxn modelId="{BBDB39E1-6DD0-4AF1-9355-A3EC15418848}" type="presParOf" srcId="{4968F27E-12E3-4293-9394-DB47D242DA2F}" destId="{8F903A70-829C-4F9D-A54A-6DB278E1C3AB}" srcOrd="0" destOrd="0" presId="urn:microsoft.com/office/officeart/2008/layout/LinedList"/>
    <dgm:cxn modelId="{AE780A37-8DDD-423D-96A9-504A4A41B743}" type="presParOf" srcId="{4968F27E-12E3-4293-9394-DB47D242DA2F}" destId="{1661C319-EB82-411E-AD75-4E1602126FF4}" srcOrd="1" destOrd="0" presId="urn:microsoft.com/office/officeart/2008/layout/LinedList"/>
    <dgm:cxn modelId="{D154A7A7-769D-4CA9-992B-1750E2D95E86}" type="presParOf" srcId="{1661C319-EB82-411E-AD75-4E1602126FF4}" destId="{A3F6B55A-EA0B-4A8C-8F1F-970ACE145AFF}" srcOrd="0" destOrd="0" presId="urn:microsoft.com/office/officeart/2008/layout/LinedList"/>
    <dgm:cxn modelId="{959ABE90-6F53-4BFE-A8B7-8E9CA3BE6651}" type="presParOf" srcId="{1661C319-EB82-411E-AD75-4E1602126FF4}" destId="{B1547CD9-2AFE-43D1-BB8B-E567F2E4A0D2}" srcOrd="1" destOrd="0" presId="urn:microsoft.com/office/officeart/2008/layout/LinedList"/>
    <dgm:cxn modelId="{CFD4128C-F2A3-431B-96E9-65EAF4CA1016}" type="presParOf" srcId="{1661C319-EB82-411E-AD75-4E1602126FF4}" destId="{AD959E05-39B6-4ECD-B9BD-8E2E0883924F}" srcOrd="2" destOrd="0" presId="urn:microsoft.com/office/officeart/2008/layout/LinedList"/>
    <dgm:cxn modelId="{99B5ECE3-98F7-43A2-9908-5863F620113B}" type="presParOf" srcId="{4968F27E-12E3-4293-9394-DB47D242DA2F}" destId="{25ADD84D-F1D4-44DF-B175-1A97AAED15F9}" srcOrd="2" destOrd="0" presId="urn:microsoft.com/office/officeart/2008/layout/LinedList"/>
    <dgm:cxn modelId="{D0197081-19B5-438A-9C34-78E356261496}" type="presParOf" srcId="{4968F27E-12E3-4293-9394-DB47D242DA2F}" destId="{49385B38-2380-408D-98A4-55D7BDD5AB7E}" srcOrd="3" destOrd="0" presId="urn:microsoft.com/office/officeart/2008/layout/LinedList"/>
    <dgm:cxn modelId="{D92B60FA-278E-4184-9C62-66FE49A8DD57}" type="presParOf" srcId="{4968F27E-12E3-4293-9394-DB47D242DA2F}" destId="{EF246869-90CB-4CAD-93ED-38AA3F43E199}" srcOrd="4" destOrd="0" presId="urn:microsoft.com/office/officeart/2008/layout/LinedList"/>
    <dgm:cxn modelId="{4D8FEEFC-C314-4A61-8BC4-EC263065525F}" type="presParOf" srcId="{EF246869-90CB-4CAD-93ED-38AA3F43E199}" destId="{0A91F861-DFAA-4DBE-AE80-106C924C2B08}" srcOrd="0" destOrd="0" presId="urn:microsoft.com/office/officeart/2008/layout/LinedList"/>
    <dgm:cxn modelId="{74DC129F-464B-451F-BC76-1A13EC9DD24F}" type="presParOf" srcId="{EF246869-90CB-4CAD-93ED-38AA3F43E199}" destId="{3DAD8740-F612-46F9-92D0-71D7B5463CC7}" srcOrd="1" destOrd="0" presId="urn:microsoft.com/office/officeart/2008/layout/LinedList"/>
    <dgm:cxn modelId="{155D2956-F052-4175-9DEA-A5A431D58524}" type="presParOf" srcId="{EF246869-90CB-4CAD-93ED-38AA3F43E199}" destId="{21992F90-0BD0-4201-AD3D-C2BA285BD5B6}" srcOrd="2" destOrd="0" presId="urn:microsoft.com/office/officeart/2008/layout/LinedList"/>
    <dgm:cxn modelId="{C27F6A68-5DA5-4160-8A2A-AFC161C19745}" type="presParOf" srcId="{4968F27E-12E3-4293-9394-DB47D242DA2F}" destId="{65C78C9B-C596-4B47-8D58-4DA7D75AEC04}" srcOrd="5" destOrd="0" presId="urn:microsoft.com/office/officeart/2008/layout/LinedList"/>
    <dgm:cxn modelId="{F34C5EA4-B390-4715-8443-37E164BB5345}" type="presParOf" srcId="{4968F27E-12E3-4293-9394-DB47D242DA2F}" destId="{82CF702D-CD82-4D0C-B78B-08A6E916AA8C}" srcOrd="6"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67D81CE-23F1-451B-9768-7D7083FA354A}"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zh-CN" altLang="en-US"/>
        </a:p>
      </dgm:t>
    </dgm:pt>
    <dgm:pt modelId="{232015E7-BC2D-4573-940D-BAD32581767B}">
      <dgm:prSet phldrT="[文本]"/>
      <dgm:spPr/>
      <dgm:t>
        <a:bodyPr/>
        <a:lstStyle/>
        <a:p>
          <a:r>
            <a:rPr lang="zh-CN" altLang="en-US" dirty="0" smtClean="0"/>
            <a:t>场景</a:t>
          </a:r>
          <a:endParaRPr lang="zh-CN" altLang="en-US" dirty="0"/>
        </a:p>
      </dgm:t>
    </dgm:pt>
    <dgm:pt modelId="{5AC9733E-FBB8-4A9A-82D9-B704A9579CD2}" type="parTrans" cxnId="{F3952EC6-BD4F-4CC3-B852-34F060739C1A}">
      <dgm:prSet/>
      <dgm:spPr/>
      <dgm:t>
        <a:bodyPr/>
        <a:lstStyle/>
        <a:p>
          <a:endParaRPr lang="zh-CN" altLang="en-US"/>
        </a:p>
      </dgm:t>
    </dgm:pt>
    <dgm:pt modelId="{A5570F65-FEA5-4227-A8E7-9520285172FA}" type="sibTrans" cxnId="{F3952EC6-BD4F-4CC3-B852-34F060739C1A}">
      <dgm:prSet/>
      <dgm:spPr/>
      <dgm:t>
        <a:bodyPr/>
        <a:lstStyle/>
        <a:p>
          <a:endParaRPr lang="zh-CN" altLang="en-US"/>
        </a:p>
      </dgm:t>
    </dgm:pt>
    <dgm:pt modelId="{9FBD3FC2-C813-4EEB-B184-452C26129BF8}">
      <dgm:prSet phldrT="[文本]"/>
      <dgm:spPr/>
      <dgm:t>
        <a:bodyPr/>
        <a:lstStyle/>
        <a:p>
          <a:r>
            <a:rPr lang="zh-CN" altLang="en-US" dirty="0" smtClean="0">
              <a:ea typeface="宋体" panose="02010600030101010101" pitchFamily="2" charset="-122"/>
            </a:rPr>
            <a:t>正常过程</a:t>
          </a:r>
          <a:endParaRPr lang="zh-CN" altLang="en-US" dirty="0"/>
        </a:p>
      </dgm:t>
    </dgm:pt>
    <dgm:pt modelId="{87983C02-417C-4E19-B7C3-4776B048FACC}" type="parTrans" cxnId="{5B7A2FA7-097F-4656-A843-DA51B7C6EBA8}">
      <dgm:prSet/>
      <dgm:spPr/>
      <dgm:t>
        <a:bodyPr/>
        <a:lstStyle/>
        <a:p>
          <a:endParaRPr lang="zh-CN" altLang="en-US"/>
        </a:p>
      </dgm:t>
    </dgm:pt>
    <dgm:pt modelId="{71EB99E2-D638-4218-B642-F417530AABCC}" type="sibTrans" cxnId="{5B7A2FA7-097F-4656-A843-DA51B7C6EBA8}">
      <dgm:prSet/>
      <dgm:spPr/>
      <dgm:t>
        <a:bodyPr/>
        <a:lstStyle/>
        <a:p>
          <a:endParaRPr lang="zh-CN" altLang="en-US"/>
        </a:p>
      </dgm:t>
    </dgm:pt>
    <dgm:pt modelId="{088E5538-57D1-4DC8-8785-634027718BA5}">
      <dgm:prSet phldrT="[文本]"/>
      <dgm:spPr/>
      <dgm:t>
        <a:bodyPr/>
        <a:lstStyle/>
        <a:p>
          <a:r>
            <a:rPr lang="zh-CN" altLang="en-US" dirty="0" smtClean="0">
              <a:ea typeface="宋体" panose="02010600030101010101" pitchFamily="2" charset="-122"/>
            </a:rPr>
            <a:t>可选过程</a:t>
          </a:r>
          <a:endParaRPr lang="zh-CN" altLang="en-US" dirty="0"/>
        </a:p>
      </dgm:t>
    </dgm:pt>
    <dgm:pt modelId="{67126477-4162-4972-A8E2-50534FAC6E27}" type="parTrans" cxnId="{DB852788-4775-4B09-BD38-8D08438384CD}">
      <dgm:prSet/>
      <dgm:spPr/>
      <dgm:t>
        <a:bodyPr/>
        <a:lstStyle/>
        <a:p>
          <a:endParaRPr lang="zh-CN" altLang="en-US"/>
        </a:p>
      </dgm:t>
    </dgm:pt>
    <dgm:pt modelId="{F2E9C90C-28C1-4C6B-AB5A-8C24A352322E}" type="sibTrans" cxnId="{DB852788-4775-4B09-BD38-8D08438384CD}">
      <dgm:prSet/>
      <dgm:spPr/>
      <dgm:t>
        <a:bodyPr/>
        <a:lstStyle/>
        <a:p>
          <a:endParaRPr lang="zh-CN" altLang="en-US"/>
        </a:p>
      </dgm:t>
    </dgm:pt>
    <dgm:pt modelId="{717B51A4-52D0-4CE4-93DC-98F61CE1DFFB}">
      <dgm:prSet phldrT="[文本]"/>
      <dgm:spPr/>
      <dgm:t>
        <a:bodyPr/>
        <a:lstStyle/>
        <a:p>
          <a:r>
            <a:rPr lang="zh-CN" altLang="en-US" dirty="0" smtClean="0">
              <a:ea typeface="宋体" panose="02010600030101010101" pitchFamily="2" charset="-122"/>
            </a:rPr>
            <a:t>异常过程</a:t>
          </a:r>
          <a:endParaRPr lang="zh-CN" altLang="en-US" dirty="0"/>
        </a:p>
      </dgm:t>
    </dgm:pt>
    <dgm:pt modelId="{5FFCFA7A-B654-4269-9410-730849844260}" type="parTrans" cxnId="{91291781-D95A-4C83-B20D-C7EF3A89790F}">
      <dgm:prSet/>
      <dgm:spPr/>
      <dgm:t>
        <a:bodyPr/>
        <a:lstStyle/>
        <a:p>
          <a:endParaRPr lang="zh-CN" altLang="en-US"/>
        </a:p>
      </dgm:t>
    </dgm:pt>
    <dgm:pt modelId="{9F8FABBA-92D4-4704-8C13-1C0E374E43B4}" type="sibTrans" cxnId="{91291781-D95A-4C83-B20D-C7EF3A89790F}">
      <dgm:prSet/>
      <dgm:spPr/>
      <dgm:t>
        <a:bodyPr/>
        <a:lstStyle/>
        <a:p>
          <a:endParaRPr lang="zh-CN" altLang="en-US"/>
        </a:p>
      </dgm:t>
    </dgm:pt>
    <dgm:pt modelId="{43BDCEFA-5C87-440C-A40F-6C5211C883FF}" type="pres">
      <dgm:prSet presAssocID="{967D81CE-23F1-451B-9768-7D7083FA354A}" presName="Name0" presStyleCnt="0">
        <dgm:presLayoutVars>
          <dgm:chMax val="1"/>
          <dgm:chPref val="1"/>
          <dgm:dir/>
          <dgm:animOne val="branch"/>
          <dgm:animLvl val="lvl"/>
        </dgm:presLayoutVars>
      </dgm:prSet>
      <dgm:spPr/>
      <dgm:t>
        <a:bodyPr/>
        <a:lstStyle/>
        <a:p>
          <a:endParaRPr lang="zh-CN" altLang="en-US"/>
        </a:p>
      </dgm:t>
    </dgm:pt>
    <dgm:pt modelId="{CCEC3FC3-7016-448F-8A84-A48FBD8C5EC6}" type="pres">
      <dgm:prSet presAssocID="{232015E7-BC2D-4573-940D-BAD32581767B}" presName="singleCycle" presStyleCnt="0"/>
      <dgm:spPr/>
    </dgm:pt>
    <dgm:pt modelId="{545352B8-56FC-4DF3-8AF4-EA3703992474}" type="pres">
      <dgm:prSet presAssocID="{232015E7-BC2D-4573-940D-BAD32581767B}" presName="singleCenter" presStyleLbl="node1" presStyleIdx="0" presStyleCnt="4">
        <dgm:presLayoutVars>
          <dgm:chMax val="7"/>
          <dgm:chPref val="7"/>
        </dgm:presLayoutVars>
      </dgm:prSet>
      <dgm:spPr/>
      <dgm:t>
        <a:bodyPr/>
        <a:lstStyle/>
        <a:p>
          <a:endParaRPr lang="zh-CN" altLang="en-US"/>
        </a:p>
      </dgm:t>
    </dgm:pt>
    <dgm:pt modelId="{381EEA2A-7262-4063-A58B-7320388E8C8C}" type="pres">
      <dgm:prSet presAssocID="{87983C02-417C-4E19-B7C3-4776B048FACC}" presName="Name56" presStyleLbl="parChTrans1D2" presStyleIdx="0" presStyleCnt="3"/>
      <dgm:spPr/>
      <dgm:t>
        <a:bodyPr/>
        <a:lstStyle/>
        <a:p>
          <a:endParaRPr lang="zh-CN" altLang="en-US"/>
        </a:p>
      </dgm:t>
    </dgm:pt>
    <dgm:pt modelId="{65A68278-188E-4E60-8656-380310808DAF}" type="pres">
      <dgm:prSet presAssocID="{9FBD3FC2-C813-4EEB-B184-452C26129BF8}" presName="text0" presStyleLbl="node1" presStyleIdx="1" presStyleCnt="4">
        <dgm:presLayoutVars>
          <dgm:bulletEnabled val="1"/>
        </dgm:presLayoutVars>
      </dgm:prSet>
      <dgm:spPr/>
      <dgm:t>
        <a:bodyPr/>
        <a:lstStyle/>
        <a:p>
          <a:endParaRPr lang="zh-CN" altLang="en-US"/>
        </a:p>
      </dgm:t>
    </dgm:pt>
    <dgm:pt modelId="{0EC453B8-B8CE-4634-8A68-08A4CE80E5BC}" type="pres">
      <dgm:prSet presAssocID="{67126477-4162-4972-A8E2-50534FAC6E27}" presName="Name56" presStyleLbl="parChTrans1D2" presStyleIdx="1" presStyleCnt="3"/>
      <dgm:spPr/>
      <dgm:t>
        <a:bodyPr/>
        <a:lstStyle/>
        <a:p>
          <a:endParaRPr lang="zh-CN" altLang="en-US"/>
        </a:p>
      </dgm:t>
    </dgm:pt>
    <dgm:pt modelId="{B3A4D19D-17C9-44DE-9753-0A1391CC5014}" type="pres">
      <dgm:prSet presAssocID="{088E5538-57D1-4DC8-8785-634027718BA5}" presName="text0" presStyleLbl="node1" presStyleIdx="2" presStyleCnt="4">
        <dgm:presLayoutVars>
          <dgm:bulletEnabled val="1"/>
        </dgm:presLayoutVars>
      </dgm:prSet>
      <dgm:spPr/>
      <dgm:t>
        <a:bodyPr/>
        <a:lstStyle/>
        <a:p>
          <a:endParaRPr lang="zh-CN" altLang="en-US"/>
        </a:p>
      </dgm:t>
    </dgm:pt>
    <dgm:pt modelId="{96E0DA55-7728-4575-A7BB-D41FEF066472}" type="pres">
      <dgm:prSet presAssocID="{5FFCFA7A-B654-4269-9410-730849844260}" presName="Name56" presStyleLbl="parChTrans1D2" presStyleIdx="2" presStyleCnt="3"/>
      <dgm:spPr/>
      <dgm:t>
        <a:bodyPr/>
        <a:lstStyle/>
        <a:p>
          <a:endParaRPr lang="zh-CN" altLang="en-US"/>
        </a:p>
      </dgm:t>
    </dgm:pt>
    <dgm:pt modelId="{523B88ED-5B8B-46E3-A0E3-177E4EE68E31}" type="pres">
      <dgm:prSet presAssocID="{717B51A4-52D0-4CE4-93DC-98F61CE1DFFB}" presName="text0" presStyleLbl="node1" presStyleIdx="3" presStyleCnt="4">
        <dgm:presLayoutVars>
          <dgm:bulletEnabled val="1"/>
        </dgm:presLayoutVars>
      </dgm:prSet>
      <dgm:spPr/>
      <dgm:t>
        <a:bodyPr/>
        <a:lstStyle/>
        <a:p>
          <a:endParaRPr lang="zh-CN" altLang="en-US"/>
        </a:p>
      </dgm:t>
    </dgm:pt>
  </dgm:ptLst>
  <dgm:cxnLst>
    <dgm:cxn modelId="{4C1C966D-C5D1-426C-A8D7-00AC4D9BFD10}" type="presOf" srcId="{088E5538-57D1-4DC8-8785-634027718BA5}" destId="{B3A4D19D-17C9-44DE-9753-0A1391CC5014}" srcOrd="0" destOrd="0" presId="urn:microsoft.com/office/officeart/2008/layout/RadialCluster"/>
    <dgm:cxn modelId="{4808B91E-2B3C-4661-9193-04D9A18F2774}" type="presOf" srcId="{967D81CE-23F1-451B-9768-7D7083FA354A}" destId="{43BDCEFA-5C87-440C-A40F-6C5211C883FF}" srcOrd="0" destOrd="0" presId="urn:microsoft.com/office/officeart/2008/layout/RadialCluster"/>
    <dgm:cxn modelId="{BDEDAEA8-6FB2-4DB7-B979-4204A1E8F2A3}" type="presOf" srcId="{67126477-4162-4972-A8E2-50534FAC6E27}" destId="{0EC453B8-B8CE-4634-8A68-08A4CE80E5BC}" srcOrd="0" destOrd="0" presId="urn:microsoft.com/office/officeart/2008/layout/RadialCluster"/>
    <dgm:cxn modelId="{F3952EC6-BD4F-4CC3-B852-34F060739C1A}" srcId="{967D81CE-23F1-451B-9768-7D7083FA354A}" destId="{232015E7-BC2D-4573-940D-BAD32581767B}" srcOrd="0" destOrd="0" parTransId="{5AC9733E-FBB8-4A9A-82D9-B704A9579CD2}" sibTransId="{A5570F65-FEA5-4227-A8E7-9520285172FA}"/>
    <dgm:cxn modelId="{B93BF687-1F4B-4B88-B659-A09473C24E9D}" type="presOf" srcId="{232015E7-BC2D-4573-940D-BAD32581767B}" destId="{545352B8-56FC-4DF3-8AF4-EA3703992474}" srcOrd="0" destOrd="0" presId="urn:microsoft.com/office/officeart/2008/layout/RadialCluster"/>
    <dgm:cxn modelId="{23C9107F-C9B6-495A-8A64-8CFDA66E7850}" type="presOf" srcId="{9FBD3FC2-C813-4EEB-B184-452C26129BF8}" destId="{65A68278-188E-4E60-8656-380310808DAF}" srcOrd="0" destOrd="0" presId="urn:microsoft.com/office/officeart/2008/layout/RadialCluster"/>
    <dgm:cxn modelId="{20B9AEF6-D1BE-424E-A9B2-5EAC680937DF}" type="presOf" srcId="{87983C02-417C-4E19-B7C3-4776B048FACC}" destId="{381EEA2A-7262-4063-A58B-7320388E8C8C}" srcOrd="0" destOrd="0" presId="urn:microsoft.com/office/officeart/2008/layout/RadialCluster"/>
    <dgm:cxn modelId="{91291781-D95A-4C83-B20D-C7EF3A89790F}" srcId="{232015E7-BC2D-4573-940D-BAD32581767B}" destId="{717B51A4-52D0-4CE4-93DC-98F61CE1DFFB}" srcOrd="2" destOrd="0" parTransId="{5FFCFA7A-B654-4269-9410-730849844260}" sibTransId="{9F8FABBA-92D4-4704-8C13-1C0E374E43B4}"/>
    <dgm:cxn modelId="{61B7C6A2-14E2-4915-A179-8C74CE8B9F85}" type="presOf" srcId="{717B51A4-52D0-4CE4-93DC-98F61CE1DFFB}" destId="{523B88ED-5B8B-46E3-A0E3-177E4EE68E31}" srcOrd="0" destOrd="0" presId="urn:microsoft.com/office/officeart/2008/layout/RadialCluster"/>
    <dgm:cxn modelId="{DB852788-4775-4B09-BD38-8D08438384CD}" srcId="{232015E7-BC2D-4573-940D-BAD32581767B}" destId="{088E5538-57D1-4DC8-8785-634027718BA5}" srcOrd="1" destOrd="0" parTransId="{67126477-4162-4972-A8E2-50534FAC6E27}" sibTransId="{F2E9C90C-28C1-4C6B-AB5A-8C24A352322E}"/>
    <dgm:cxn modelId="{B82C0CF4-2E1F-41B7-B7C4-9EB35B656BFA}" type="presOf" srcId="{5FFCFA7A-B654-4269-9410-730849844260}" destId="{96E0DA55-7728-4575-A7BB-D41FEF066472}" srcOrd="0" destOrd="0" presId="urn:microsoft.com/office/officeart/2008/layout/RadialCluster"/>
    <dgm:cxn modelId="{5B7A2FA7-097F-4656-A843-DA51B7C6EBA8}" srcId="{232015E7-BC2D-4573-940D-BAD32581767B}" destId="{9FBD3FC2-C813-4EEB-B184-452C26129BF8}" srcOrd="0" destOrd="0" parTransId="{87983C02-417C-4E19-B7C3-4776B048FACC}" sibTransId="{71EB99E2-D638-4218-B642-F417530AABCC}"/>
    <dgm:cxn modelId="{B2AD0D79-E1AB-45B5-A232-1F42C30B9F97}" type="presParOf" srcId="{43BDCEFA-5C87-440C-A40F-6C5211C883FF}" destId="{CCEC3FC3-7016-448F-8A84-A48FBD8C5EC6}" srcOrd="0" destOrd="0" presId="urn:microsoft.com/office/officeart/2008/layout/RadialCluster"/>
    <dgm:cxn modelId="{05E5F757-1F6F-42C9-804C-FB747DEDB5CB}" type="presParOf" srcId="{CCEC3FC3-7016-448F-8A84-A48FBD8C5EC6}" destId="{545352B8-56FC-4DF3-8AF4-EA3703992474}" srcOrd="0" destOrd="0" presId="urn:microsoft.com/office/officeart/2008/layout/RadialCluster"/>
    <dgm:cxn modelId="{9A2AB607-536D-4A28-9448-1F9CC8361B09}" type="presParOf" srcId="{CCEC3FC3-7016-448F-8A84-A48FBD8C5EC6}" destId="{381EEA2A-7262-4063-A58B-7320388E8C8C}" srcOrd="1" destOrd="0" presId="urn:microsoft.com/office/officeart/2008/layout/RadialCluster"/>
    <dgm:cxn modelId="{6591E454-1C51-42D2-8E0A-F7A8B4659621}" type="presParOf" srcId="{CCEC3FC3-7016-448F-8A84-A48FBD8C5EC6}" destId="{65A68278-188E-4E60-8656-380310808DAF}" srcOrd="2" destOrd="0" presId="urn:microsoft.com/office/officeart/2008/layout/RadialCluster"/>
    <dgm:cxn modelId="{28566434-50A4-4959-B5C9-900AC71E05CF}" type="presParOf" srcId="{CCEC3FC3-7016-448F-8A84-A48FBD8C5EC6}" destId="{0EC453B8-B8CE-4634-8A68-08A4CE80E5BC}" srcOrd="3" destOrd="0" presId="urn:microsoft.com/office/officeart/2008/layout/RadialCluster"/>
    <dgm:cxn modelId="{35535CEE-6ED5-4738-A1D7-B224E54EB773}" type="presParOf" srcId="{CCEC3FC3-7016-448F-8A84-A48FBD8C5EC6}" destId="{B3A4D19D-17C9-44DE-9753-0A1391CC5014}" srcOrd="4" destOrd="0" presId="urn:microsoft.com/office/officeart/2008/layout/RadialCluster"/>
    <dgm:cxn modelId="{A3F1B5F0-2641-49A2-9368-310B2D2903D6}" type="presParOf" srcId="{CCEC3FC3-7016-448F-8A84-A48FBD8C5EC6}" destId="{96E0DA55-7728-4575-A7BB-D41FEF066472}" srcOrd="5" destOrd="0" presId="urn:microsoft.com/office/officeart/2008/layout/RadialCluster"/>
    <dgm:cxn modelId="{4BFADF0D-DD62-4E5F-A3C3-C023DF08231B}" type="presParOf" srcId="{CCEC3FC3-7016-448F-8A84-A48FBD8C5EC6}" destId="{523B88ED-5B8B-46E3-A0E3-177E4EE68E31}" srcOrd="6" destOrd="0" presId="urn:microsoft.com/office/officeart/2008/layout/RadialCluster"/>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D292C2B-7CEE-4F8A-BC19-FA6FB90872E9}"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E3759052-2D6C-4BA8-9C03-B65F1D56DE0C}">
      <dgm:prSet phldrT="[文本]"/>
      <dgm:spPr>
        <a:solidFill>
          <a:schemeClr val="accent5">
            <a:lumMod val="75000"/>
          </a:schemeClr>
        </a:solidFill>
      </dgm:spPr>
      <dgm:t>
        <a:bodyPr/>
        <a:lstStyle/>
        <a:p>
          <a:r>
            <a:rPr lang="zh-CN" altLang="en-US" dirty="0" smtClean="0">
              <a:ea typeface="宋体" panose="02010600030101010101" pitchFamily="2" charset="-122"/>
            </a:rPr>
            <a:t>报告</a:t>
          </a:r>
          <a:endParaRPr lang="zh-CN" altLang="en-US" dirty="0"/>
        </a:p>
      </dgm:t>
    </dgm:pt>
    <dgm:pt modelId="{147B8CA8-CDC1-4B80-A893-07AC585273B3}" type="parTrans" cxnId="{4080794F-7329-4E57-A0FE-3B5806E29E39}">
      <dgm:prSet/>
      <dgm:spPr/>
      <dgm:t>
        <a:bodyPr/>
        <a:lstStyle/>
        <a:p>
          <a:endParaRPr lang="zh-CN" altLang="en-US"/>
        </a:p>
      </dgm:t>
    </dgm:pt>
    <dgm:pt modelId="{6383E82E-CA52-44C6-A7D3-A9FC1B23FBD4}" type="sibTrans" cxnId="{4080794F-7329-4E57-A0FE-3B5806E29E39}">
      <dgm:prSet/>
      <dgm:spPr>
        <a:solidFill>
          <a:schemeClr val="accent5">
            <a:lumMod val="75000"/>
          </a:schemeClr>
        </a:solidFill>
      </dgm:spPr>
      <dgm:t>
        <a:bodyPr/>
        <a:lstStyle/>
        <a:p>
          <a:r>
            <a:rPr lang="zh-CN" altLang="en-US" dirty="0" smtClean="0">
              <a:ea typeface="宋体" panose="02010600030101010101" pitchFamily="2" charset="-122"/>
            </a:rPr>
            <a:t>审计</a:t>
          </a:r>
          <a:endParaRPr lang="zh-CN" altLang="en-US" dirty="0"/>
        </a:p>
      </dgm:t>
    </dgm:pt>
    <dgm:pt modelId="{7F46B261-BBEB-42DD-A7FF-5313239915C9}">
      <dgm:prSet phldrT="[文本]" phldr="1"/>
      <dgm:spPr/>
      <dgm:t>
        <a:bodyPr/>
        <a:lstStyle/>
        <a:p>
          <a:endParaRPr lang="zh-CN" altLang="en-US"/>
        </a:p>
      </dgm:t>
    </dgm:pt>
    <dgm:pt modelId="{A52DABDB-F381-4C46-AA2C-38982B43153A}" type="parTrans" cxnId="{FBCB51BC-7200-4CA4-9109-BF007C96B2E8}">
      <dgm:prSet/>
      <dgm:spPr/>
      <dgm:t>
        <a:bodyPr/>
        <a:lstStyle/>
        <a:p>
          <a:endParaRPr lang="zh-CN" altLang="en-US"/>
        </a:p>
      </dgm:t>
    </dgm:pt>
    <dgm:pt modelId="{B19D320E-5192-4BDD-A40E-2FEFBCB7F29B}" type="sibTrans" cxnId="{FBCB51BC-7200-4CA4-9109-BF007C96B2E8}">
      <dgm:prSet/>
      <dgm:spPr/>
      <dgm:t>
        <a:bodyPr/>
        <a:lstStyle/>
        <a:p>
          <a:endParaRPr lang="zh-CN" altLang="en-US"/>
        </a:p>
      </dgm:t>
    </dgm:pt>
    <dgm:pt modelId="{48AE03ED-D0F0-4B18-B5FD-88A6F3111684}">
      <dgm:prSet phldrT="[文本]"/>
      <dgm:spPr>
        <a:solidFill>
          <a:schemeClr val="accent5">
            <a:lumMod val="75000"/>
          </a:schemeClr>
        </a:solidFill>
      </dgm:spPr>
      <dgm:t>
        <a:bodyPr/>
        <a:lstStyle/>
        <a:p>
          <a:r>
            <a:rPr lang="zh-CN" altLang="en-US" dirty="0" smtClean="0">
              <a:ea typeface="宋体" panose="02010600030101010101" pitchFamily="2" charset="-122"/>
            </a:rPr>
            <a:t>打印</a:t>
          </a:r>
          <a:endParaRPr lang="zh-CN" altLang="en-US" dirty="0"/>
        </a:p>
      </dgm:t>
    </dgm:pt>
    <dgm:pt modelId="{C174B50E-D554-411D-A225-5D7EAFFE1F03}" type="parTrans" cxnId="{63DDCCC4-9657-4E05-A87B-6CA6B298E4CA}">
      <dgm:prSet/>
      <dgm:spPr/>
      <dgm:t>
        <a:bodyPr/>
        <a:lstStyle/>
        <a:p>
          <a:endParaRPr lang="zh-CN" altLang="en-US"/>
        </a:p>
      </dgm:t>
    </dgm:pt>
    <dgm:pt modelId="{7D4FB202-F8FA-4540-91F3-66FC759D1B1E}" type="sibTrans" cxnId="{63DDCCC4-9657-4E05-A87B-6CA6B298E4CA}">
      <dgm:prSet/>
      <dgm:spPr>
        <a:solidFill>
          <a:schemeClr val="accent5">
            <a:lumMod val="75000"/>
          </a:schemeClr>
        </a:solidFill>
      </dgm:spPr>
      <dgm:t>
        <a:bodyPr/>
        <a:lstStyle/>
        <a:p>
          <a:r>
            <a:rPr lang="zh-CN" altLang="en-US" dirty="0" smtClean="0">
              <a:ea typeface="宋体" panose="02010600030101010101" pitchFamily="2" charset="-122"/>
            </a:rPr>
            <a:t>安全性</a:t>
          </a:r>
          <a:endParaRPr lang="zh-CN" altLang="en-US" dirty="0"/>
        </a:p>
      </dgm:t>
    </dgm:pt>
    <dgm:pt modelId="{6F16F673-BCC1-4A1E-81A2-A8C0BF9D4B76}">
      <dgm:prSet phldrT="[文本]" phldr="1"/>
      <dgm:spPr/>
      <dgm:t>
        <a:bodyPr/>
        <a:lstStyle/>
        <a:p>
          <a:endParaRPr lang="zh-CN" altLang="en-US"/>
        </a:p>
      </dgm:t>
    </dgm:pt>
    <dgm:pt modelId="{B48E4CDA-82F7-40F7-8F30-D7B3A06EE818}" type="parTrans" cxnId="{5A11F77A-D597-4CC1-AE64-0E24387055C7}">
      <dgm:prSet/>
      <dgm:spPr/>
      <dgm:t>
        <a:bodyPr/>
        <a:lstStyle/>
        <a:p>
          <a:endParaRPr lang="zh-CN" altLang="en-US"/>
        </a:p>
      </dgm:t>
    </dgm:pt>
    <dgm:pt modelId="{C77C61D2-8E6F-4D86-8D43-46727B2F2419}" type="sibTrans" cxnId="{5A11F77A-D597-4CC1-AE64-0E24387055C7}">
      <dgm:prSet/>
      <dgm:spPr/>
      <dgm:t>
        <a:bodyPr/>
        <a:lstStyle/>
        <a:p>
          <a:endParaRPr lang="zh-CN" altLang="en-US"/>
        </a:p>
      </dgm:t>
    </dgm:pt>
    <dgm:pt modelId="{B89CDFBE-BB2F-4781-82C6-2D4B6BFD8B31}">
      <dgm:prSet phldrT="[文本]"/>
      <dgm:spPr>
        <a:solidFill>
          <a:schemeClr val="accent5">
            <a:lumMod val="75000"/>
          </a:schemeClr>
        </a:solidFill>
      </dgm:spPr>
      <dgm:t>
        <a:bodyPr/>
        <a:lstStyle/>
        <a:p>
          <a:r>
            <a:rPr lang="zh-CN" altLang="en-US" dirty="0" smtClean="0">
              <a:ea typeface="宋体" panose="02010600030101010101" pitchFamily="2" charset="-122"/>
            </a:rPr>
            <a:t>许可支持／实施</a:t>
          </a:r>
          <a:endParaRPr lang="zh-CN" altLang="en-US" dirty="0"/>
        </a:p>
      </dgm:t>
    </dgm:pt>
    <dgm:pt modelId="{7ABB9412-88DA-4A93-955B-7D2CA8AC5FB6}" type="parTrans" cxnId="{AA32D8EA-CC58-4495-AA27-9C6ABC4A886D}">
      <dgm:prSet/>
      <dgm:spPr/>
      <dgm:t>
        <a:bodyPr/>
        <a:lstStyle/>
        <a:p>
          <a:endParaRPr lang="zh-CN" altLang="en-US"/>
        </a:p>
      </dgm:t>
    </dgm:pt>
    <dgm:pt modelId="{A2896E4F-BE16-4E1E-AD1A-F6D891FF3B9D}" type="sibTrans" cxnId="{AA32D8EA-CC58-4495-AA27-9C6ABC4A886D}">
      <dgm:prSet/>
      <dgm:spPr>
        <a:solidFill>
          <a:schemeClr val="accent5">
            <a:lumMod val="75000"/>
          </a:schemeClr>
        </a:solidFill>
      </dgm:spPr>
      <dgm:t>
        <a:bodyPr/>
        <a:lstStyle/>
        <a:p>
          <a:r>
            <a:rPr lang="zh-CN" altLang="en-US" dirty="0" smtClean="0">
              <a:ea typeface="宋体" panose="02010600030101010101" pitchFamily="2" charset="-122"/>
            </a:rPr>
            <a:t>认证需求</a:t>
          </a:r>
          <a:endParaRPr lang="zh-CN" altLang="en-US" dirty="0"/>
        </a:p>
      </dgm:t>
    </dgm:pt>
    <dgm:pt modelId="{69D9BA0E-9FC2-46E1-B696-4B9C5673E27E}">
      <dgm:prSet phldrT="[文本]" phldr="1"/>
      <dgm:spPr/>
      <dgm:t>
        <a:bodyPr/>
        <a:lstStyle/>
        <a:p>
          <a:endParaRPr lang="zh-CN" altLang="en-US"/>
        </a:p>
      </dgm:t>
    </dgm:pt>
    <dgm:pt modelId="{763A3A59-2481-4856-89F5-7E8A9F4303C1}" type="parTrans" cxnId="{8E9D1141-16AD-4604-8A03-5676327EF29A}">
      <dgm:prSet/>
      <dgm:spPr/>
      <dgm:t>
        <a:bodyPr/>
        <a:lstStyle/>
        <a:p>
          <a:endParaRPr lang="zh-CN" altLang="en-US"/>
        </a:p>
      </dgm:t>
    </dgm:pt>
    <dgm:pt modelId="{87C35BCD-03F2-4516-B102-8D92E51BFCB7}" type="sibTrans" cxnId="{8E9D1141-16AD-4604-8A03-5676327EF29A}">
      <dgm:prSet/>
      <dgm:spPr/>
      <dgm:t>
        <a:bodyPr/>
        <a:lstStyle/>
        <a:p>
          <a:endParaRPr lang="zh-CN" altLang="en-US"/>
        </a:p>
      </dgm:t>
    </dgm:pt>
    <dgm:pt modelId="{543C5FC1-04F7-4A04-BE89-4CC2B921B98C}" type="pres">
      <dgm:prSet presAssocID="{AD292C2B-7CEE-4F8A-BC19-FA6FB90872E9}" presName="Name0" presStyleCnt="0">
        <dgm:presLayoutVars>
          <dgm:chMax/>
          <dgm:chPref/>
          <dgm:dir/>
          <dgm:animLvl val="lvl"/>
        </dgm:presLayoutVars>
      </dgm:prSet>
      <dgm:spPr/>
      <dgm:t>
        <a:bodyPr/>
        <a:lstStyle/>
        <a:p>
          <a:endParaRPr lang="zh-CN" altLang="en-US"/>
        </a:p>
      </dgm:t>
    </dgm:pt>
    <dgm:pt modelId="{E58D2615-4373-412A-855A-0676AE98BA8D}" type="pres">
      <dgm:prSet presAssocID="{E3759052-2D6C-4BA8-9C03-B65F1D56DE0C}" presName="composite" presStyleCnt="0"/>
      <dgm:spPr/>
    </dgm:pt>
    <dgm:pt modelId="{EC4B6748-59BA-4B20-AAC5-180EFA1435C6}" type="pres">
      <dgm:prSet presAssocID="{E3759052-2D6C-4BA8-9C03-B65F1D56DE0C}" presName="Parent1" presStyleLbl="node1" presStyleIdx="0" presStyleCnt="6">
        <dgm:presLayoutVars>
          <dgm:chMax val="1"/>
          <dgm:chPref val="1"/>
          <dgm:bulletEnabled val="1"/>
        </dgm:presLayoutVars>
      </dgm:prSet>
      <dgm:spPr/>
      <dgm:t>
        <a:bodyPr/>
        <a:lstStyle/>
        <a:p>
          <a:endParaRPr lang="zh-CN" altLang="en-US"/>
        </a:p>
      </dgm:t>
    </dgm:pt>
    <dgm:pt modelId="{3BC01298-347D-4EA7-9D02-FAD5BABB0D9B}" type="pres">
      <dgm:prSet presAssocID="{E3759052-2D6C-4BA8-9C03-B65F1D56DE0C}" presName="Childtext1" presStyleLbl="revTx" presStyleIdx="0" presStyleCnt="3">
        <dgm:presLayoutVars>
          <dgm:chMax val="0"/>
          <dgm:chPref val="0"/>
          <dgm:bulletEnabled val="1"/>
        </dgm:presLayoutVars>
      </dgm:prSet>
      <dgm:spPr/>
      <dgm:t>
        <a:bodyPr/>
        <a:lstStyle/>
        <a:p>
          <a:endParaRPr lang="zh-CN" altLang="en-US"/>
        </a:p>
      </dgm:t>
    </dgm:pt>
    <dgm:pt modelId="{5ED27DAD-EAE7-4882-ADC2-DE35D43DE407}" type="pres">
      <dgm:prSet presAssocID="{E3759052-2D6C-4BA8-9C03-B65F1D56DE0C}" presName="BalanceSpacing" presStyleCnt="0"/>
      <dgm:spPr/>
    </dgm:pt>
    <dgm:pt modelId="{F49EB514-18E8-4A1D-A9CD-0D85C7513D58}" type="pres">
      <dgm:prSet presAssocID="{E3759052-2D6C-4BA8-9C03-B65F1D56DE0C}" presName="BalanceSpacing1" presStyleCnt="0"/>
      <dgm:spPr/>
    </dgm:pt>
    <dgm:pt modelId="{519288AD-6917-4D9E-8B6E-E13A5082ECA8}" type="pres">
      <dgm:prSet presAssocID="{6383E82E-CA52-44C6-A7D3-A9FC1B23FBD4}" presName="Accent1Text" presStyleLbl="node1" presStyleIdx="1" presStyleCnt="6"/>
      <dgm:spPr/>
      <dgm:t>
        <a:bodyPr/>
        <a:lstStyle/>
        <a:p>
          <a:endParaRPr lang="zh-CN" altLang="en-US"/>
        </a:p>
      </dgm:t>
    </dgm:pt>
    <dgm:pt modelId="{94CF7F6F-D27F-43F2-9E3A-4DCEE4E9F470}" type="pres">
      <dgm:prSet presAssocID="{6383E82E-CA52-44C6-A7D3-A9FC1B23FBD4}" presName="spaceBetweenRectangles" presStyleCnt="0"/>
      <dgm:spPr/>
    </dgm:pt>
    <dgm:pt modelId="{42BB4184-4032-47FB-8486-94BEA4EDFD4F}" type="pres">
      <dgm:prSet presAssocID="{48AE03ED-D0F0-4B18-B5FD-88A6F3111684}" presName="composite" presStyleCnt="0"/>
      <dgm:spPr/>
    </dgm:pt>
    <dgm:pt modelId="{23D8ACD7-8A05-4D4E-936E-F88F07BAFF62}" type="pres">
      <dgm:prSet presAssocID="{48AE03ED-D0F0-4B18-B5FD-88A6F3111684}" presName="Parent1" presStyleLbl="node1" presStyleIdx="2" presStyleCnt="6">
        <dgm:presLayoutVars>
          <dgm:chMax val="1"/>
          <dgm:chPref val="1"/>
          <dgm:bulletEnabled val="1"/>
        </dgm:presLayoutVars>
      </dgm:prSet>
      <dgm:spPr/>
      <dgm:t>
        <a:bodyPr/>
        <a:lstStyle/>
        <a:p>
          <a:endParaRPr lang="zh-CN" altLang="en-US"/>
        </a:p>
      </dgm:t>
    </dgm:pt>
    <dgm:pt modelId="{C73AA415-2CBD-40CD-BC41-92B4F88E1AD2}" type="pres">
      <dgm:prSet presAssocID="{48AE03ED-D0F0-4B18-B5FD-88A6F3111684}" presName="Childtext1" presStyleLbl="revTx" presStyleIdx="1" presStyleCnt="3">
        <dgm:presLayoutVars>
          <dgm:chMax val="0"/>
          <dgm:chPref val="0"/>
          <dgm:bulletEnabled val="1"/>
        </dgm:presLayoutVars>
      </dgm:prSet>
      <dgm:spPr/>
      <dgm:t>
        <a:bodyPr/>
        <a:lstStyle/>
        <a:p>
          <a:endParaRPr lang="zh-CN" altLang="en-US"/>
        </a:p>
      </dgm:t>
    </dgm:pt>
    <dgm:pt modelId="{96D4D802-D10D-45F9-891A-CDC83EF771B3}" type="pres">
      <dgm:prSet presAssocID="{48AE03ED-D0F0-4B18-B5FD-88A6F3111684}" presName="BalanceSpacing" presStyleCnt="0"/>
      <dgm:spPr/>
    </dgm:pt>
    <dgm:pt modelId="{3AE7E736-F2FB-4FBC-B0E0-3DF3D202FE46}" type="pres">
      <dgm:prSet presAssocID="{48AE03ED-D0F0-4B18-B5FD-88A6F3111684}" presName="BalanceSpacing1" presStyleCnt="0"/>
      <dgm:spPr/>
    </dgm:pt>
    <dgm:pt modelId="{74E30458-3685-4E30-9836-E5DF87C3EC6B}" type="pres">
      <dgm:prSet presAssocID="{7D4FB202-F8FA-4540-91F3-66FC759D1B1E}" presName="Accent1Text" presStyleLbl="node1" presStyleIdx="3" presStyleCnt="6"/>
      <dgm:spPr/>
      <dgm:t>
        <a:bodyPr/>
        <a:lstStyle/>
        <a:p>
          <a:endParaRPr lang="zh-CN" altLang="en-US"/>
        </a:p>
      </dgm:t>
    </dgm:pt>
    <dgm:pt modelId="{DF0C0185-6981-49BE-AEB9-014D06B31FC9}" type="pres">
      <dgm:prSet presAssocID="{7D4FB202-F8FA-4540-91F3-66FC759D1B1E}" presName="spaceBetweenRectangles" presStyleCnt="0"/>
      <dgm:spPr/>
    </dgm:pt>
    <dgm:pt modelId="{A0233437-39CF-4734-A8D3-D93D2ECB18C4}" type="pres">
      <dgm:prSet presAssocID="{B89CDFBE-BB2F-4781-82C6-2D4B6BFD8B31}" presName="composite" presStyleCnt="0"/>
      <dgm:spPr/>
    </dgm:pt>
    <dgm:pt modelId="{6F36C138-2A61-43C6-81BE-D774B3344AFE}" type="pres">
      <dgm:prSet presAssocID="{B89CDFBE-BB2F-4781-82C6-2D4B6BFD8B31}" presName="Parent1" presStyleLbl="node1" presStyleIdx="4" presStyleCnt="6">
        <dgm:presLayoutVars>
          <dgm:chMax val="1"/>
          <dgm:chPref val="1"/>
          <dgm:bulletEnabled val="1"/>
        </dgm:presLayoutVars>
      </dgm:prSet>
      <dgm:spPr/>
      <dgm:t>
        <a:bodyPr/>
        <a:lstStyle/>
        <a:p>
          <a:endParaRPr lang="zh-CN" altLang="en-US"/>
        </a:p>
      </dgm:t>
    </dgm:pt>
    <dgm:pt modelId="{4466708F-ED9F-4B40-A87D-71E323DAEF33}" type="pres">
      <dgm:prSet presAssocID="{B89CDFBE-BB2F-4781-82C6-2D4B6BFD8B31}" presName="Childtext1" presStyleLbl="revTx" presStyleIdx="2" presStyleCnt="3">
        <dgm:presLayoutVars>
          <dgm:chMax val="0"/>
          <dgm:chPref val="0"/>
          <dgm:bulletEnabled val="1"/>
        </dgm:presLayoutVars>
      </dgm:prSet>
      <dgm:spPr/>
      <dgm:t>
        <a:bodyPr/>
        <a:lstStyle/>
        <a:p>
          <a:endParaRPr lang="zh-CN" altLang="en-US"/>
        </a:p>
      </dgm:t>
    </dgm:pt>
    <dgm:pt modelId="{C0EE9B7D-AF07-4769-9194-EC4ED9EE5037}" type="pres">
      <dgm:prSet presAssocID="{B89CDFBE-BB2F-4781-82C6-2D4B6BFD8B31}" presName="BalanceSpacing" presStyleCnt="0"/>
      <dgm:spPr/>
    </dgm:pt>
    <dgm:pt modelId="{5AA2B176-C926-4687-9A34-B3C951EB9B78}" type="pres">
      <dgm:prSet presAssocID="{B89CDFBE-BB2F-4781-82C6-2D4B6BFD8B31}" presName="BalanceSpacing1" presStyleCnt="0"/>
      <dgm:spPr/>
    </dgm:pt>
    <dgm:pt modelId="{5293B87D-7EF7-4AB4-B36C-29F4D9C1CB8F}" type="pres">
      <dgm:prSet presAssocID="{A2896E4F-BE16-4E1E-AD1A-F6D891FF3B9D}" presName="Accent1Text" presStyleLbl="node1" presStyleIdx="5" presStyleCnt="6"/>
      <dgm:spPr/>
      <dgm:t>
        <a:bodyPr/>
        <a:lstStyle/>
        <a:p>
          <a:endParaRPr lang="zh-CN" altLang="en-US"/>
        </a:p>
      </dgm:t>
    </dgm:pt>
  </dgm:ptLst>
  <dgm:cxnLst>
    <dgm:cxn modelId="{800E8C57-1561-4D99-93C7-F91A09E39F07}" type="presOf" srcId="{AD292C2B-7CEE-4F8A-BC19-FA6FB90872E9}" destId="{543C5FC1-04F7-4A04-BE89-4CC2B921B98C}" srcOrd="0" destOrd="0" presId="urn:microsoft.com/office/officeart/2008/layout/AlternatingHexagons"/>
    <dgm:cxn modelId="{5A11F77A-D597-4CC1-AE64-0E24387055C7}" srcId="{48AE03ED-D0F0-4B18-B5FD-88A6F3111684}" destId="{6F16F673-BCC1-4A1E-81A2-A8C0BF9D4B76}" srcOrd="0" destOrd="0" parTransId="{B48E4CDA-82F7-40F7-8F30-D7B3A06EE818}" sibTransId="{C77C61D2-8E6F-4D86-8D43-46727B2F2419}"/>
    <dgm:cxn modelId="{4080794F-7329-4E57-A0FE-3B5806E29E39}" srcId="{AD292C2B-7CEE-4F8A-BC19-FA6FB90872E9}" destId="{E3759052-2D6C-4BA8-9C03-B65F1D56DE0C}" srcOrd="0" destOrd="0" parTransId="{147B8CA8-CDC1-4B80-A893-07AC585273B3}" sibTransId="{6383E82E-CA52-44C6-A7D3-A9FC1B23FBD4}"/>
    <dgm:cxn modelId="{BA97DCD7-F9A2-4544-937C-71301B8F30CF}" type="presOf" srcId="{E3759052-2D6C-4BA8-9C03-B65F1D56DE0C}" destId="{EC4B6748-59BA-4B20-AAC5-180EFA1435C6}" srcOrd="0" destOrd="0" presId="urn:microsoft.com/office/officeart/2008/layout/AlternatingHexagons"/>
    <dgm:cxn modelId="{63DDCCC4-9657-4E05-A87B-6CA6B298E4CA}" srcId="{AD292C2B-7CEE-4F8A-BC19-FA6FB90872E9}" destId="{48AE03ED-D0F0-4B18-B5FD-88A6F3111684}" srcOrd="1" destOrd="0" parTransId="{C174B50E-D554-411D-A225-5D7EAFFE1F03}" sibTransId="{7D4FB202-F8FA-4540-91F3-66FC759D1B1E}"/>
    <dgm:cxn modelId="{3E177405-47EA-461B-93BE-7C5973D49F42}" type="presOf" srcId="{A2896E4F-BE16-4E1E-AD1A-F6D891FF3B9D}" destId="{5293B87D-7EF7-4AB4-B36C-29F4D9C1CB8F}" srcOrd="0" destOrd="0" presId="urn:microsoft.com/office/officeart/2008/layout/AlternatingHexagons"/>
    <dgm:cxn modelId="{03C6E5E0-A062-4639-9407-2865196E3137}" type="presOf" srcId="{6383E82E-CA52-44C6-A7D3-A9FC1B23FBD4}" destId="{519288AD-6917-4D9E-8B6E-E13A5082ECA8}" srcOrd="0" destOrd="0" presId="urn:microsoft.com/office/officeart/2008/layout/AlternatingHexagons"/>
    <dgm:cxn modelId="{AA32D8EA-CC58-4495-AA27-9C6ABC4A886D}" srcId="{AD292C2B-7CEE-4F8A-BC19-FA6FB90872E9}" destId="{B89CDFBE-BB2F-4781-82C6-2D4B6BFD8B31}" srcOrd="2" destOrd="0" parTransId="{7ABB9412-88DA-4A93-955B-7D2CA8AC5FB6}" sibTransId="{A2896E4F-BE16-4E1E-AD1A-F6D891FF3B9D}"/>
    <dgm:cxn modelId="{ABB9791E-BA56-46D5-B2F3-19E116FA5CF4}" type="presOf" srcId="{7D4FB202-F8FA-4540-91F3-66FC759D1B1E}" destId="{74E30458-3685-4E30-9836-E5DF87C3EC6B}" srcOrd="0" destOrd="0" presId="urn:microsoft.com/office/officeart/2008/layout/AlternatingHexagons"/>
    <dgm:cxn modelId="{235FF69C-A746-479B-BA9F-3445F968E4ED}" type="presOf" srcId="{B89CDFBE-BB2F-4781-82C6-2D4B6BFD8B31}" destId="{6F36C138-2A61-43C6-81BE-D774B3344AFE}" srcOrd="0" destOrd="0" presId="urn:microsoft.com/office/officeart/2008/layout/AlternatingHexagons"/>
    <dgm:cxn modelId="{E9552D30-867A-455D-B7BA-3DB7861CFFEA}" type="presOf" srcId="{69D9BA0E-9FC2-46E1-B696-4B9C5673E27E}" destId="{4466708F-ED9F-4B40-A87D-71E323DAEF33}" srcOrd="0" destOrd="0" presId="urn:microsoft.com/office/officeart/2008/layout/AlternatingHexagons"/>
    <dgm:cxn modelId="{5595304F-DBB6-4B89-B246-219CF4B2D8FF}" type="presOf" srcId="{48AE03ED-D0F0-4B18-B5FD-88A6F3111684}" destId="{23D8ACD7-8A05-4D4E-936E-F88F07BAFF62}" srcOrd="0" destOrd="0" presId="urn:microsoft.com/office/officeart/2008/layout/AlternatingHexagons"/>
    <dgm:cxn modelId="{FBCB51BC-7200-4CA4-9109-BF007C96B2E8}" srcId="{E3759052-2D6C-4BA8-9C03-B65F1D56DE0C}" destId="{7F46B261-BBEB-42DD-A7FF-5313239915C9}" srcOrd="0" destOrd="0" parTransId="{A52DABDB-F381-4C46-AA2C-38982B43153A}" sibTransId="{B19D320E-5192-4BDD-A40E-2FEFBCB7F29B}"/>
    <dgm:cxn modelId="{7D5015F3-9AAF-4502-80C0-F5A73453832E}" type="presOf" srcId="{7F46B261-BBEB-42DD-A7FF-5313239915C9}" destId="{3BC01298-347D-4EA7-9D02-FAD5BABB0D9B}" srcOrd="0" destOrd="0" presId="urn:microsoft.com/office/officeart/2008/layout/AlternatingHexagons"/>
    <dgm:cxn modelId="{8E9D1141-16AD-4604-8A03-5676327EF29A}" srcId="{B89CDFBE-BB2F-4781-82C6-2D4B6BFD8B31}" destId="{69D9BA0E-9FC2-46E1-B696-4B9C5673E27E}" srcOrd="0" destOrd="0" parTransId="{763A3A59-2481-4856-89F5-7E8A9F4303C1}" sibTransId="{87C35BCD-03F2-4516-B102-8D92E51BFCB7}"/>
    <dgm:cxn modelId="{9F2DFCDA-9502-4802-BF74-2823767280F2}" type="presOf" srcId="{6F16F673-BCC1-4A1E-81A2-A8C0BF9D4B76}" destId="{C73AA415-2CBD-40CD-BC41-92B4F88E1AD2}" srcOrd="0" destOrd="0" presId="urn:microsoft.com/office/officeart/2008/layout/AlternatingHexagons"/>
    <dgm:cxn modelId="{E492E031-C38D-4EFA-A5BF-65E300ADF92B}" type="presParOf" srcId="{543C5FC1-04F7-4A04-BE89-4CC2B921B98C}" destId="{E58D2615-4373-412A-855A-0676AE98BA8D}" srcOrd="0" destOrd="0" presId="urn:microsoft.com/office/officeart/2008/layout/AlternatingHexagons"/>
    <dgm:cxn modelId="{D606E9E7-BF3E-4E9D-9505-7587D9B5EF58}" type="presParOf" srcId="{E58D2615-4373-412A-855A-0676AE98BA8D}" destId="{EC4B6748-59BA-4B20-AAC5-180EFA1435C6}" srcOrd="0" destOrd="0" presId="urn:microsoft.com/office/officeart/2008/layout/AlternatingHexagons"/>
    <dgm:cxn modelId="{C81E49B3-BBCE-4EAE-B8AC-39D5074CA997}" type="presParOf" srcId="{E58D2615-4373-412A-855A-0676AE98BA8D}" destId="{3BC01298-347D-4EA7-9D02-FAD5BABB0D9B}" srcOrd="1" destOrd="0" presId="urn:microsoft.com/office/officeart/2008/layout/AlternatingHexagons"/>
    <dgm:cxn modelId="{DC3DEFE0-629F-4619-9D38-6BF3F26F7EF3}" type="presParOf" srcId="{E58D2615-4373-412A-855A-0676AE98BA8D}" destId="{5ED27DAD-EAE7-4882-ADC2-DE35D43DE407}" srcOrd="2" destOrd="0" presId="urn:microsoft.com/office/officeart/2008/layout/AlternatingHexagons"/>
    <dgm:cxn modelId="{83F17946-3A57-47E1-809A-179E8E4D1F4A}" type="presParOf" srcId="{E58D2615-4373-412A-855A-0676AE98BA8D}" destId="{F49EB514-18E8-4A1D-A9CD-0D85C7513D58}" srcOrd="3" destOrd="0" presId="urn:microsoft.com/office/officeart/2008/layout/AlternatingHexagons"/>
    <dgm:cxn modelId="{97D33183-8DEE-45CF-AFC1-4F4EFB387392}" type="presParOf" srcId="{E58D2615-4373-412A-855A-0676AE98BA8D}" destId="{519288AD-6917-4D9E-8B6E-E13A5082ECA8}" srcOrd="4" destOrd="0" presId="urn:microsoft.com/office/officeart/2008/layout/AlternatingHexagons"/>
    <dgm:cxn modelId="{1B7DBB4A-5130-449A-AB51-E6DC0CDDA673}" type="presParOf" srcId="{543C5FC1-04F7-4A04-BE89-4CC2B921B98C}" destId="{94CF7F6F-D27F-43F2-9E3A-4DCEE4E9F470}" srcOrd="1" destOrd="0" presId="urn:microsoft.com/office/officeart/2008/layout/AlternatingHexagons"/>
    <dgm:cxn modelId="{A50C6133-606C-4B3A-ACF6-90E26B8B69C5}" type="presParOf" srcId="{543C5FC1-04F7-4A04-BE89-4CC2B921B98C}" destId="{42BB4184-4032-47FB-8486-94BEA4EDFD4F}" srcOrd="2" destOrd="0" presId="urn:microsoft.com/office/officeart/2008/layout/AlternatingHexagons"/>
    <dgm:cxn modelId="{1DE9BF1B-7B6B-46D8-A241-6EF96F08649A}" type="presParOf" srcId="{42BB4184-4032-47FB-8486-94BEA4EDFD4F}" destId="{23D8ACD7-8A05-4D4E-936E-F88F07BAFF62}" srcOrd="0" destOrd="0" presId="urn:microsoft.com/office/officeart/2008/layout/AlternatingHexagons"/>
    <dgm:cxn modelId="{B1045900-1930-4A74-A55A-AD7E07BD7C85}" type="presParOf" srcId="{42BB4184-4032-47FB-8486-94BEA4EDFD4F}" destId="{C73AA415-2CBD-40CD-BC41-92B4F88E1AD2}" srcOrd="1" destOrd="0" presId="urn:microsoft.com/office/officeart/2008/layout/AlternatingHexagons"/>
    <dgm:cxn modelId="{B6E328E0-0D5D-458C-BA30-C9F7C0B5FBA6}" type="presParOf" srcId="{42BB4184-4032-47FB-8486-94BEA4EDFD4F}" destId="{96D4D802-D10D-45F9-891A-CDC83EF771B3}" srcOrd="2" destOrd="0" presId="urn:microsoft.com/office/officeart/2008/layout/AlternatingHexagons"/>
    <dgm:cxn modelId="{B5D9638B-69F2-4F96-B63E-2496843903A5}" type="presParOf" srcId="{42BB4184-4032-47FB-8486-94BEA4EDFD4F}" destId="{3AE7E736-F2FB-4FBC-B0E0-3DF3D202FE46}" srcOrd="3" destOrd="0" presId="urn:microsoft.com/office/officeart/2008/layout/AlternatingHexagons"/>
    <dgm:cxn modelId="{45C8D597-F9B6-48EB-BF3F-BACE83893C04}" type="presParOf" srcId="{42BB4184-4032-47FB-8486-94BEA4EDFD4F}" destId="{74E30458-3685-4E30-9836-E5DF87C3EC6B}" srcOrd="4" destOrd="0" presId="urn:microsoft.com/office/officeart/2008/layout/AlternatingHexagons"/>
    <dgm:cxn modelId="{857A66F9-999A-444F-855D-83981B9B7F17}" type="presParOf" srcId="{543C5FC1-04F7-4A04-BE89-4CC2B921B98C}" destId="{DF0C0185-6981-49BE-AEB9-014D06B31FC9}" srcOrd="3" destOrd="0" presId="urn:microsoft.com/office/officeart/2008/layout/AlternatingHexagons"/>
    <dgm:cxn modelId="{8FB6D87A-692A-4685-A8C3-84A06346BC7D}" type="presParOf" srcId="{543C5FC1-04F7-4A04-BE89-4CC2B921B98C}" destId="{A0233437-39CF-4734-A8D3-D93D2ECB18C4}" srcOrd="4" destOrd="0" presId="urn:microsoft.com/office/officeart/2008/layout/AlternatingHexagons"/>
    <dgm:cxn modelId="{778A97F4-F6D9-43C6-A117-699A3A690E42}" type="presParOf" srcId="{A0233437-39CF-4734-A8D3-D93D2ECB18C4}" destId="{6F36C138-2A61-43C6-81BE-D774B3344AFE}" srcOrd="0" destOrd="0" presId="urn:microsoft.com/office/officeart/2008/layout/AlternatingHexagons"/>
    <dgm:cxn modelId="{FB998B09-9996-4DF3-9D4C-CB75836A70D6}" type="presParOf" srcId="{A0233437-39CF-4734-A8D3-D93D2ECB18C4}" destId="{4466708F-ED9F-4B40-A87D-71E323DAEF33}" srcOrd="1" destOrd="0" presId="urn:microsoft.com/office/officeart/2008/layout/AlternatingHexagons"/>
    <dgm:cxn modelId="{C393F605-9E1A-4203-B215-5CC5D7AAAFF8}" type="presParOf" srcId="{A0233437-39CF-4734-A8D3-D93D2ECB18C4}" destId="{C0EE9B7D-AF07-4769-9194-EC4ED9EE5037}" srcOrd="2" destOrd="0" presId="urn:microsoft.com/office/officeart/2008/layout/AlternatingHexagons"/>
    <dgm:cxn modelId="{AEDA523B-3ACE-49B9-84C8-B9345C5DE53C}" type="presParOf" srcId="{A0233437-39CF-4734-A8D3-D93D2ECB18C4}" destId="{5AA2B176-C926-4687-9A34-B3C951EB9B78}" srcOrd="3" destOrd="0" presId="urn:microsoft.com/office/officeart/2008/layout/AlternatingHexagons"/>
    <dgm:cxn modelId="{58E68DAE-DE09-4E94-A1D1-B3DC3C9F453D}" type="presParOf" srcId="{A0233437-39CF-4734-A8D3-D93D2ECB18C4}" destId="{5293B87D-7EF7-4AB4-B36C-29F4D9C1CB8F}"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BC7EF49-051C-40FB-8175-D8CF34A961E0}"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zh-CN" altLang="en-US"/>
        </a:p>
      </dgm:t>
    </dgm:pt>
    <dgm:pt modelId="{C60018C6-8BA2-4F2F-BA10-B4EC6BB2F3EE}">
      <dgm:prSet phldrT="[文本]"/>
      <dgm:spPr>
        <a:solidFill>
          <a:schemeClr val="accent5">
            <a:lumMod val="75000"/>
            <a:alpha val="50000"/>
          </a:schemeClr>
        </a:solidFill>
      </dgm:spPr>
      <dgm:t>
        <a:bodyPr/>
        <a:lstStyle/>
        <a:p>
          <a:r>
            <a:rPr lang="zh-CN" altLang="en-US" dirty="0" smtClean="0">
              <a:latin typeface="+mj-ea"/>
              <a:ea typeface="+mj-ea"/>
            </a:rPr>
            <a:t>系统</a:t>
          </a:r>
          <a:endParaRPr lang="en-US" altLang="zh-CN" dirty="0" smtClean="0">
            <a:latin typeface="+mj-ea"/>
            <a:ea typeface="+mj-ea"/>
          </a:endParaRPr>
        </a:p>
        <a:p>
          <a:r>
            <a:rPr lang="zh-CN" altLang="en-US" dirty="0" smtClean="0">
              <a:latin typeface="+mj-ea"/>
              <a:ea typeface="+mj-ea"/>
            </a:rPr>
            <a:t>质量</a:t>
          </a:r>
          <a:endParaRPr lang="zh-CN" altLang="en-US" dirty="0">
            <a:latin typeface="+mj-ea"/>
            <a:ea typeface="+mj-ea"/>
          </a:endParaRPr>
        </a:p>
      </dgm:t>
    </dgm:pt>
    <dgm:pt modelId="{119127DE-94F2-4827-98FE-5C7D8CA9FB4F}" type="parTrans" cxnId="{F5DBCED7-18E8-47CD-8798-090AD38B8FA8}">
      <dgm:prSet/>
      <dgm:spPr/>
      <dgm:t>
        <a:bodyPr/>
        <a:lstStyle/>
        <a:p>
          <a:endParaRPr lang="zh-CN" altLang="en-US"/>
        </a:p>
      </dgm:t>
    </dgm:pt>
    <dgm:pt modelId="{D9EEA4F9-67A3-4543-A3B7-572216DBFA61}" type="sibTrans" cxnId="{F5DBCED7-18E8-47CD-8798-090AD38B8FA8}">
      <dgm:prSet/>
      <dgm:spPr/>
      <dgm:t>
        <a:bodyPr/>
        <a:lstStyle/>
        <a:p>
          <a:endParaRPr lang="zh-CN" altLang="en-US"/>
        </a:p>
      </dgm:t>
    </dgm:pt>
    <dgm:pt modelId="{F90827F6-6021-49BA-B7FB-DA24F36CA994}">
      <dgm:prSet phldrT="[文本]"/>
      <dgm:spPr>
        <a:solidFill>
          <a:schemeClr val="accent5">
            <a:lumMod val="75000"/>
            <a:alpha val="50000"/>
          </a:schemeClr>
        </a:solidFill>
      </dgm:spPr>
      <dgm:t>
        <a:bodyPr/>
        <a:lstStyle/>
        <a:p>
          <a:r>
            <a:rPr lang="zh-CN" altLang="en-US" dirty="0" smtClean="0">
              <a:latin typeface="+mj-ea"/>
              <a:ea typeface="+mj-ea"/>
            </a:rPr>
            <a:t>可用性</a:t>
          </a:r>
          <a:endParaRPr lang="zh-CN" altLang="en-US" dirty="0">
            <a:latin typeface="+mj-ea"/>
            <a:ea typeface="+mj-ea"/>
          </a:endParaRPr>
        </a:p>
      </dgm:t>
    </dgm:pt>
    <dgm:pt modelId="{F6E97B6B-37F3-4EEE-9857-99316C0E7CF3}" type="parTrans" cxnId="{F1100A51-5DD9-4DF4-9EEF-DE7052AA4706}">
      <dgm:prSet/>
      <dgm:spPr/>
      <dgm:t>
        <a:bodyPr/>
        <a:lstStyle/>
        <a:p>
          <a:endParaRPr lang="zh-CN" altLang="en-US"/>
        </a:p>
      </dgm:t>
    </dgm:pt>
    <dgm:pt modelId="{830818E2-3A51-49C6-AB95-F381C301A125}" type="sibTrans" cxnId="{F1100A51-5DD9-4DF4-9EEF-DE7052AA4706}">
      <dgm:prSet/>
      <dgm:spPr/>
      <dgm:t>
        <a:bodyPr/>
        <a:lstStyle/>
        <a:p>
          <a:endParaRPr lang="zh-CN" altLang="en-US"/>
        </a:p>
      </dgm:t>
    </dgm:pt>
    <dgm:pt modelId="{E9F72480-F93B-42BA-8CB3-68E66C2B16CC}">
      <dgm:prSet phldrT="[文本]"/>
      <dgm:spPr>
        <a:solidFill>
          <a:schemeClr val="accent5">
            <a:lumMod val="75000"/>
            <a:alpha val="50000"/>
          </a:schemeClr>
        </a:solidFill>
      </dgm:spPr>
      <dgm:t>
        <a:bodyPr/>
        <a:lstStyle/>
        <a:p>
          <a:r>
            <a:rPr lang="zh-CN" altLang="en-US" dirty="0" smtClean="0">
              <a:latin typeface="+mj-ea"/>
              <a:ea typeface="+mj-ea"/>
            </a:rPr>
            <a:t>可靠性</a:t>
          </a:r>
          <a:endParaRPr lang="zh-CN" altLang="en-US" dirty="0">
            <a:latin typeface="+mj-ea"/>
            <a:ea typeface="+mj-ea"/>
          </a:endParaRPr>
        </a:p>
      </dgm:t>
    </dgm:pt>
    <dgm:pt modelId="{F95A3604-B419-4277-ADE8-355FA192ABFC}" type="parTrans" cxnId="{200CBA2A-3570-47A5-9726-2F8F052840FE}">
      <dgm:prSet/>
      <dgm:spPr/>
      <dgm:t>
        <a:bodyPr/>
        <a:lstStyle/>
        <a:p>
          <a:endParaRPr lang="zh-CN" altLang="en-US"/>
        </a:p>
      </dgm:t>
    </dgm:pt>
    <dgm:pt modelId="{BBE7ECEA-D889-4F38-83BD-853CACD343F8}" type="sibTrans" cxnId="{200CBA2A-3570-47A5-9726-2F8F052840FE}">
      <dgm:prSet/>
      <dgm:spPr/>
      <dgm:t>
        <a:bodyPr/>
        <a:lstStyle/>
        <a:p>
          <a:endParaRPr lang="zh-CN" altLang="en-US"/>
        </a:p>
      </dgm:t>
    </dgm:pt>
    <dgm:pt modelId="{7B843A8E-A4C5-4858-9EA8-D93D8CAADEB5}">
      <dgm:prSet phldrT="[文本]"/>
      <dgm:spPr>
        <a:solidFill>
          <a:schemeClr val="accent5">
            <a:lumMod val="75000"/>
            <a:alpha val="50000"/>
          </a:schemeClr>
        </a:solidFill>
      </dgm:spPr>
      <dgm:t>
        <a:bodyPr/>
        <a:lstStyle/>
        <a:p>
          <a:r>
            <a:rPr lang="zh-CN" altLang="en-US" dirty="0" smtClean="0">
              <a:latin typeface="+mj-ea"/>
              <a:ea typeface="+mj-ea"/>
            </a:rPr>
            <a:t>性能</a:t>
          </a:r>
          <a:endParaRPr lang="zh-CN" altLang="en-US" dirty="0">
            <a:latin typeface="+mj-ea"/>
            <a:ea typeface="+mj-ea"/>
          </a:endParaRPr>
        </a:p>
      </dgm:t>
    </dgm:pt>
    <dgm:pt modelId="{6814CF29-DAE8-4A65-85F9-FF24DDAA4EE9}" type="parTrans" cxnId="{30DDE539-5F25-462E-BDEF-5C4130759E37}">
      <dgm:prSet/>
      <dgm:spPr/>
      <dgm:t>
        <a:bodyPr/>
        <a:lstStyle/>
        <a:p>
          <a:endParaRPr lang="zh-CN" altLang="en-US"/>
        </a:p>
      </dgm:t>
    </dgm:pt>
    <dgm:pt modelId="{D5CB0699-B516-41F8-ACF3-59BA8F0D9EA2}" type="sibTrans" cxnId="{30DDE539-5F25-462E-BDEF-5C4130759E37}">
      <dgm:prSet/>
      <dgm:spPr/>
      <dgm:t>
        <a:bodyPr/>
        <a:lstStyle/>
        <a:p>
          <a:endParaRPr lang="zh-CN" altLang="en-US"/>
        </a:p>
      </dgm:t>
    </dgm:pt>
    <dgm:pt modelId="{031E872F-C07F-44B4-8366-8FB9B98F079A}">
      <dgm:prSet phldrT="[文本]"/>
      <dgm:spPr>
        <a:solidFill>
          <a:schemeClr val="accent5">
            <a:lumMod val="75000"/>
            <a:alpha val="50000"/>
          </a:schemeClr>
        </a:solidFill>
      </dgm:spPr>
      <dgm:t>
        <a:bodyPr/>
        <a:lstStyle/>
        <a:p>
          <a:r>
            <a:rPr lang="zh-CN" altLang="en-US" dirty="0" smtClean="0">
              <a:latin typeface="+mj-ea"/>
              <a:ea typeface="+mj-ea"/>
            </a:rPr>
            <a:t>可</a:t>
          </a:r>
          <a:r>
            <a:rPr lang="zh-CN" altLang="en-US" dirty="0" smtClean="0">
              <a:latin typeface="+mj-ea"/>
              <a:ea typeface="+mj-ea"/>
            </a:rPr>
            <a:t>支</a:t>
          </a:r>
          <a:endParaRPr lang="en-US" altLang="zh-CN" dirty="0" smtClean="0">
            <a:latin typeface="+mj-ea"/>
            <a:ea typeface="+mj-ea"/>
          </a:endParaRPr>
        </a:p>
        <a:p>
          <a:r>
            <a:rPr lang="zh-CN" altLang="en-US" dirty="0" smtClean="0">
              <a:latin typeface="+mj-ea"/>
              <a:ea typeface="+mj-ea"/>
            </a:rPr>
            <a:t>持</a:t>
          </a:r>
          <a:r>
            <a:rPr lang="zh-CN" altLang="en-US" dirty="0" smtClean="0">
              <a:latin typeface="+mj-ea"/>
              <a:ea typeface="+mj-ea"/>
            </a:rPr>
            <a:t>性</a:t>
          </a:r>
          <a:endParaRPr lang="zh-CN" altLang="en-US" dirty="0">
            <a:latin typeface="+mj-ea"/>
            <a:ea typeface="+mj-ea"/>
          </a:endParaRPr>
        </a:p>
      </dgm:t>
    </dgm:pt>
    <dgm:pt modelId="{89F61BD0-6318-4CC2-BE0F-ED4456FF5D79}" type="parTrans" cxnId="{EE6FA7C6-4C67-4231-9185-047A6BD021BA}">
      <dgm:prSet/>
      <dgm:spPr/>
      <dgm:t>
        <a:bodyPr/>
        <a:lstStyle/>
        <a:p>
          <a:endParaRPr lang="zh-CN" altLang="en-US"/>
        </a:p>
      </dgm:t>
    </dgm:pt>
    <dgm:pt modelId="{0660B7F6-EBBB-41B4-BD06-B7688FFB6F55}" type="sibTrans" cxnId="{EE6FA7C6-4C67-4231-9185-047A6BD021BA}">
      <dgm:prSet/>
      <dgm:spPr/>
      <dgm:t>
        <a:bodyPr/>
        <a:lstStyle/>
        <a:p>
          <a:endParaRPr lang="zh-CN" altLang="en-US"/>
        </a:p>
      </dgm:t>
    </dgm:pt>
    <dgm:pt modelId="{5C93CAF7-7477-48CB-9FE9-A2813428819C}" type="pres">
      <dgm:prSet presAssocID="{7BC7EF49-051C-40FB-8175-D8CF34A961E0}" presName="composite" presStyleCnt="0">
        <dgm:presLayoutVars>
          <dgm:chMax val="1"/>
          <dgm:dir/>
          <dgm:resizeHandles val="exact"/>
        </dgm:presLayoutVars>
      </dgm:prSet>
      <dgm:spPr/>
      <dgm:t>
        <a:bodyPr/>
        <a:lstStyle/>
        <a:p>
          <a:endParaRPr lang="zh-CN" altLang="en-US"/>
        </a:p>
      </dgm:t>
    </dgm:pt>
    <dgm:pt modelId="{498C5084-4048-451B-A363-AE2E5FBD6D32}" type="pres">
      <dgm:prSet presAssocID="{7BC7EF49-051C-40FB-8175-D8CF34A961E0}" presName="radial" presStyleCnt="0">
        <dgm:presLayoutVars>
          <dgm:animLvl val="ctr"/>
        </dgm:presLayoutVars>
      </dgm:prSet>
      <dgm:spPr/>
    </dgm:pt>
    <dgm:pt modelId="{B4ADDFC6-A521-418D-9E64-CA77F7229954}" type="pres">
      <dgm:prSet presAssocID="{C60018C6-8BA2-4F2F-BA10-B4EC6BB2F3EE}" presName="centerShape" presStyleLbl="vennNode1" presStyleIdx="0" presStyleCnt="5"/>
      <dgm:spPr/>
      <dgm:t>
        <a:bodyPr/>
        <a:lstStyle/>
        <a:p>
          <a:endParaRPr lang="zh-CN" altLang="en-US"/>
        </a:p>
      </dgm:t>
    </dgm:pt>
    <dgm:pt modelId="{ADFBDD25-8289-4937-B409-7542D2F058A7}" type="pres">
      <dgm:prSet presAssocID="{F90827F6-6021-49BA-B7FB-DA24F36CA994}" presName="node" presStyleLbl="vennNode1" presStyleIdx="1" presStyleCnt="5">
        <dgm:presLayoutVars>
          <dgm:bulletEnabled val="1"/>
        </dgm:presLayoutVars>
      </dgm:prSet>
      <dgm:spPr/>
      <dgm:t>
        <a:bodyPr/>
        <a:lstStyle/>
        <a:p>
          <a:endParaRPr lang="zh-CN" altLang="en-US"/>
        </a:p>
      </dgm:t>
    </dgm:pt>
    <dgm:pt modelId="{277E9FF8-5615-4AF7-89AF-492BC0C62B76}" type="pres">
      <dgm:prSet presAssocID="{E9F72480-F93B-42BA-8CB3-68E66C2B16CC}" presName="node" presStyleLbl="vennNode1" presStyleIdx="2" presStyleCnt="5">
        <dgm:presLayoutVars>
          <dgm:bulletEnabled val="1"/>
        </dgm:presLayoutVars>
      </dgm:prSet>
      <dgm:spPr/>
      <dgm:t>
        <a:bodyPr/>
        <a:lstStyle/>
        <a:p>
          <a:endParaRPr lang="zh-CN" altLang="en-US"/>
        </a:p>
      </dgm:t>
    </dgm:pt>
    <dgm:pt modelId="{A19A6F94-3E51-4F1E-93B8-B6B173AACD70}" type="pres">
      <dgm:prSet presAssocID="{7B843A8E-A4C5-4858-9EA8-D93D8CAADEB5}" presName="node" presStyleLbl="vennNode1" presStyleIdx="3" presStyleCnt="5">
        <dgm:presLayoutVars>
          <dgm:bulletEnabled val="1"/>
        </dgm:presLayoutVars>
      </dgm:prSet>
      <dgm:spPr/>
      <dgm:t>
        <a:bodyPr/>
        <a:lstStyle/>
        <a:p>
          <a:endParaRPr lang="zh-CN" altLang="en-US"/>
        </a:p>
      </dgm:t>
    </dgm:pt>
    <dgm:pt modelId="{C8E5C952-EAD2-4C03-8CAE-9452D09FF122}" type="pres">
      <dgm:prSet presAssocID="{031E872F-C07F-44B4-8366-8FB9B98F079A}" presName="node" presStyleLbl="vennNode1" presStyleIdx="4" presStyleCnt="5">
        <dgm:presLayoutVars>
          <dgm:bulletEnabled val="1"/>
        </dgm:presLayoutVars>
      </dgm:prSet>
      <dgm:spPr/>
      <dgm:t>
        <a:bodyPr/>
        <a:lstStyle/>
        <a:p>
          <a:endParaRPr lang="zh-CN" altLang="en-US"/>
        </a:p>
      </dgm:t>
    </dgm:pt>
  </dgm:ptLst>
  <dgm:cxnLst>
    <dgm:cxn modelId="{F1100A51-5DD9-4DF4-9EEF-DE7052AA4706}" srcId="{C60018C6-8BA2-4F2F-BA10-B4EC6BB2F3EE}" destId="{F90827F6-6021-49BA-B7FB-DA24F36CA994}" srcOrd="0" destOrd="0" parTransId="{F6E97B6B-37F3-4EEE-9857-99316C0E7CF3}" sibTransId="{830818E2-3A51-49C6-AB95-F381C301A125}"/>
    <dgm:cxn modelId="{890C6A15-96FA-4B1C-ABE1-3ADB638D7C62}" type="presOf" srcId="{E9F72480-F93B-42BA-8CB3-68E66C2B16CC}" destId="{277E9FF8-5615-4AF7-89AF-492BC0C62B76}" srcOrd="0" destOrd="0" presId="urn:microsoft.com/office/officeart/2005/8/layout/radial3"/>
    <dgm:cxn modelId="{0DA0EF7A-F05A-4F28-8451-8F6F7255D97F}" type="presOf" srcId="{031E872F-C07F-44B4-8366-8FB9B98F079A}" destId="{C8E5C952-EAD2-4C03-8CAE-9452D09FF122}" srcOrd="0" destOrd="0" presId="urn:microsoft.com/office/officeart/2005/8/layout/radial3"/>
    <dgm:cxn modelId="{F5DBCED7-18E8-47CD-8798-090AD38B8FA8}" srcId="{7BC7EF49-051C-40FB-8175-D8CF34A961E0}" destId="{C60018C6-8BA2-4F2F-BA10-B4EC6BB2F3EE}" srcOrd="0" destOrd="0" parTransId="{119127DE-94F2-4827-98FE-5C7D8CA9FB4F}" sibTransId="{D9EEA4F9-67A3-4543-A3B7-572216DBFA61}"/>
    <dgm:cxn modelId="{30DDE539-5F25-462E-BDEF-5C4130759E37}" srcId="{C60018C6-8BA2-4F2F-BA10-B4EC6BB2F3EE}" destId="{7B843A8E-A4C5-4858-9EA8-D93D8CAADEB5}" srcOrd="2" destOrd="0" parTransId="{6814CF29-DAE8-4A65-85F9-FF24DDAA4EE9}" sibTransId="{D5CB0699-B516-41F8-ACF3-59BA8F0D9EA2}"/>
    <dgm:cxn modelId="{5DF8009B-9211-49A7-9469-9617091C81C1}" type="presOf" srcId="{7BC7EF49-051C-40FB-8175-D8CF34A961E0}" destId="{5C93CAF7-7477-48CB-9FE9-A2813428819C}" srcOrd="0" destOrd="0" presId="urn:microsoft.com/office/officeart/2005/8/layout/radial3"/>
    <dgm:cxn modelId="{9AD09BD4-EAED-4E92-856C-C6024E274F0B}" type="presOf" srcId="{F90827F6-6021-49BA-B7FB-DA24F36CA994}" destId="{ADFBDD25-8289-4937-B409-7542D2F058A7}" srcOrd="0" destOrd="0" presId="urn:microsoft.com/office/officeart/2005/8/layout/radial3"/>
    <dgm:cxn modelId="{200CBA2A-3570-47A5-9726-2F8F052840FE}" srcId="{C60018C6-8BA2-4F2F-BA10-B4EC6BB2F3EE}" destId="{E9F72480-F93B-42BA-8CB3-68E66C2B16CC}" srcOrd="1" destOrd="0" parTransId="{F95A3604-B419-4277-ADE8-355FA192ABFC}" sibTransId="{BBE7ECEA-D889-4F38-83BD-853CACD343F8}"/>
    <dgm:cxn modelId="{A646C910-2BF8-4CC8-B62C-C19E601AFD15}" type="presOf" srcId="{C60018C6-8BA2-4F2F-BA10-B4EC6BB2F3EE}" destId="{B4ADDFC6-A521-418D-9E64-CA77F7229954}" srcOrd="0" destOrd="0" presId="urn:microsoft.com/office/officeart/2005/8/layout/radial3"/>
    <dgm:cxn modelId="{38BD0959-6683-4793-BA2D-B185DA714226}" type="presOf" srcId="{7B843A8E-A4C5-4858-9EA8-D93D8CAADEB5}" destId="{A19A6F94-3E51-4F1E-93B8-B6B173AACD70}" srcOrd="0" destOrd="0" presId="urn:microsoft.com/office/officeart/2005/8/layout/radial3"/>
    <dgm:cxn modelId="{EE6FA7C6-4C67-4231-9185-047A6BD021BA}" srcId="{C60018C6-8BA2-4F2F-BA10-B4EC6BB2F3EE}" destId="{031E872F-C07F-44B4-8366-8FB9B98F079A}" srcOrd="3" destOrd="0" parTransId="{89F61BD0-6318-4CC2-BE0F-ED4456FF5D79}" sibTransId="{0660B7F6-EBBB-41B4-BD06-B7688FFB6F55}"/>
    <dgm:cxn modelId="{24B2E13E-4A5B-45A2-8811-66963DCEC1FC}" type="presParOf" srcId="{5C93CAF7-7477-48CB-9FE9-A2813428819C}" destId="{498C5084-4048-451B-A363-AE2E5FBD6D32}" srcOrd="0" destOrd="0" presId="urn:microsoft.com/office/officeart/2005/8/layout/radial3"/>
    <dgm:cxn modelId="{79729F3D-90FD-4C59-ABF0-168B0222AD62}" type="presParOf" srcId="{498C5084-4048-451B-A363-AE2E5FBD6D32}" destId="{B4ADDFC6-A521-418D-9E64-CA77F7229954}" srcOrd="0" destOrd="0" presId="urn:microsoft.com/office/officeart/2005/8/layout/radial3"/>
    <dgm:cxn modelId="{63389E73-5590-4691-AC2E-D0154137966C}" type="presParOf" srcId="{498C5084-4048-451B-A363-AE2E5FBD6D32}" destId="{ADFBDD25-8289-4937-B409-7542D2F058A7}" srcOrd="1" destOrd="0" presId="urn:microsoft.com/office/officeart/2005/8/layout/radial3"/>
    <dgm:cxn modelId="{7B4536AC-93D9-48F8-B416-A437AF89E9EE}" type="presParOf" srcId="{498C5084-4048-451B-A363-AE2E5FBD6D32}" destId="{277E9FF8-5615-4AF7-89AF-492BC0C62B76}" srcOrd="2" destOrd="0" presId="urn:microsoft.com/office/officeart/2005/8/layout/radial3"/>
    <dgm:cxn modelId="{0DF6E162-70FF-465D-9BC6-3FB7008647AE}" type="presParOf" srcId="{498C5084-4048-451B-A363-AE2E5FBD6D32}" destId="{A19A6F94-3E51-4F1E-93B8-B6B173AACD70}" srcOrd="3" destOrd="0" presId="urn:microsoft.com/office/officeart/2005/8/layout/radial3"/>
    <dgm:cxn modelId="{AF8D9364-15E4-4199-96C9-DE4CA9651C92}" type="presParOf" srcId="{498C5084-4048-451B-A363-AE2E5FBD6D32}" destId="{C8E5C952-EAD2-4C03-8CAE-9452D09FF122}"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D74250B-272D-4345-8177-765194347E96}"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zh-CN" altLang="en-US"/>
        </a:p>
      </dgm:t>
    </dgm:pt>
    <dgm:pt modelId="{DCD92319-1FD3-4856-B3E1-E9E6D610D9E6}">
      <dgm:prSet phldrT="[文本]"/>
      <dgm:spPr>
        <a:solidFill>
          <a:schemeClr val="accent5">
            <a:lumMod val="75000"/>
          </a:schemeClr>
        </a:solidFill>
      </dgm:spPr>
      <dgm:t>
        <a:bodyPr/>
        <a:lstStyle/>
        <a:p>
          <a:r>
            <a:rPr lang="zh-CN" altLang="en-US" dirty="0" smtClean="0">
              <a:solidFill>
                <a:schemeClr val="bg1"/>
              </a:solidFill>
              <a:ea typeface="宋体" panose="02010600030101010101" pitchFamily="2" charset="-122"/>
            </a:rPr>
            <a:t>设计约束</a:t>
          </a:r>
          <a:endParaRPr lang="zh-CN" altLang="en-US" dirty="0">
            <a:solidFill>
              <a:schemeClr val="bg1"/>
            </a:solidFill>
          </a:endParaRPr>
        </a:p>
      </dgm:t>
    </dgm:pt>
    <dgm:pt modelId="{770FE507-1124-4A5B-A5A2-6AB17A9A9AE8}" type="parTrans" cxnId="{38654191-A7C2-4678-BD29-9622A9374AED}">
      <dgm:prSet/>
      <dgm:spPr>
        <a:ln>
          <a:solidFill>
            <a:schemeClr val="accent5">
              <a:lumMod val="75000"/>
            </a:schemeClr>
          </a:solidFill>
        </a:ln>
      </dgm:spPr>
      <dgm:t>
        <a:bodyPr/>
        <a:lstStyle/>
        <a:p>
          <a:endParaRPr lang="zh-CN" altLang="en-US">
            <a:solidFill>
              <a:schemeClr val="tx1"/>
            </a:solidFill>
          </a:endParaRPr>
        </a:p>
      </dgm:t>
    </dgm:pt>
    <dgm:pt modelId="{318ECFD8-1981-4A6F-AC88-2BE864D1F2EB}" type="sibTrans" cxnId="{38654191-A7C2-4678-BD29-9622A9374AED}">
      <dgm:prSet/>
      <dgm:spPr/>
      <dgm:t>
        <a:bodyPr/>
        <a:lstStyle/>
        <a:p>
          <a:endParaRPr lang="zh-CN" altLang="en-US"/>
        </a:p>
      </dgm:t>
    </dgm:pt>
    <dgm:pt modelId="{07AE17E9-CDE8-4BD0-9810-8FE39BEF259B}">
      <dgm:prSet phldrT="[文本]" custT="1"/>
      <dgm:spPr/>
      <dgm:t>
        <a:bodyPr/>
        <a:lstStyle/>
        <a:p>
          <a:r>
            <a:rPr lang="zh-CN" altLang="en-US" sz="2000" dirty="0" smtClean="0">
              <a:solidFill>
                <a:schemeClr val="tx1"/>
              </a:solidFill>
              <a:ea typeface="宋体" panose="02010600030101010101" pitchFamily="2" charset="-122"/>
            </a:rPr>
            <a:t>指定设计</a:t>
          </a:r>
          <a:r>
            <a:rPr lang="zh-CN" altLang="en-US" sz="2000" dirty="0" smtClean="0">
              <a:solidFill>
                <a:schemeClr val="tx1"/>
              </a:solidFill>
              <a:ea typeface="宋体" panose="02010600030101010101" pitchFamily="2" charset="-122"/>
            </a:rPr>
            <a:t>选项</a:t>
          </a:r>
          <a:endParaRPr lang="zh-CN" altLang="en-US" sz="2000" dirty="0">
            <a:solidFill>
              <a:schemeClr val="tx1"/>
            </a:solidFill>
          </a:endParaRPr>
        </a:p>
      </dgm:t>
    </dgm:pt>
    <dgm:pt modelId="{25F5A24E-F09D-4526-8B34-D7F611ECB765}" type="parTrans" cxnId="{19C5BFA8-0FBC-4916-B181-2A54B9AD22BA}">
      <dgm:prSet/>
      <dgm:spPr/>
      <dgm:t>
        <a:bodyPr/>
        <a:lstStyle/>
        <a:p>
          <a:endParaRPr lang="zh-CN" altLang="en-US"/>
        </a:p>
      </dgm:t>
    </dgm:pt>
    <dgm:pt modelId="{4E505072-D0A1-4733-BA8C-5986D02F0B17}" type="sibTrans" cxnId="{19C5BFA8-0FBC-4916-B181-2A54B9AD22BA}">
      <dgm:prSet/>
      <dgm:spPr/>
      <dgm:t>
        <a:bodyPr/>
        <a:lstStyle/>
        <a:p>
          <a:endParaRPr lang="zh-CN" altLang="en-US"/>
        </a:p>
      </dgm:t>
    </dgm:pt>
    <dgm:pt modelId="{60F0943B-4B19-409C-A836-41E522E6019F}">
      <dgm:prSet phldrT="[文本]"/>
      <dgm:spPr>
        <a:solidFill>
          <a:schemeClr val="accent5">
            <a:lumMod val="75000"/>
          </a:schemeClr>
        </a:solidFill>
      </dgm:spPr>
      <dgm:t>
        <a:bodyPr/>
        <a:lstStyle/>
        <a:p>
          <a:r>
            <a:rPr lang="zh-CN" altLang="en-US" dirty="0" smtClean="0">
              <a:solidFill>
                <a:schemeClr val="bg1"/>
              </a:solidFill>
              <a:ea typeface="宋体" panose="02010600030101010101" pitchFamily="2" charset="-122"/>
            </a:rPr>
            <a:t>实施约束</a:t>
          </a:r>
          <a:endParaRPr lang="zh-CN" altLang="en-US" dirty="0">
            <a:solidFill>
              <a:schemeClr val="bg1"/>
            </a:solidFill>
          </a:endParaRPr>
        </a:p>
      </dgm:t>
    </dgm:pt>
    <dgm:pt modelId="{A0B8CDC1-CCBB-4090-ABF9-C9AE45DD8778}" type="parTrans" cxnId="{534018A2-3397-4FE6-A856-80CCB62A6F68}">
      <dgm:prSet/>
      <dgm:spPr>
        <a:ln>
          <a:solidFill>
            <a:schemeClr val="accent5">
              <a:lumMod val="75000"/>
            </a:schemeClr>
          </a:solidFill>
        </a:ln>
      </dgm:spPr>
      <dgm:t>
        <a:bodyPr/>
        <a:lstStyle/>
        <a:p>
          <a:endParaRPr lang="zh-CN" altLang="en-US">
            <a:solidFill>
              <a:schemeClr val="tx1"/>
            </a:solidFill>
          </a:endParaRPr>
        </a:p>
      </dgm:t>
    </dgm:pt>
    <dgm:pt modelId="{23669279-48BF-4741-8453-3F83ED7B7BFC}" type="sibTrans" cxnId="{534018A2-3397-4FE6-A856-80CCB62A6F68}">
      <dgm:prSet/>
      <dgm:spPr/>
      <dgm:t>
        <a:bodyPr/>
        <a:lstStyle/>
        <a:p>
          <a:endParaRPr lang="zh-CN" altLang="en-US"/>
        </a:p>
      </dgm:t>
    </dgm:pt>
    <dgm:pt modelId="{063E1254-E92C-4203-9D2E-E00169319EFD}">
      <dgm:prSet phldrT="[文本]" custT="1"/>
      <dgm:spPr/>
      <dgm:t>
        <a:bodyPr/>
        <a:lstStyle/>
        <a:p>
          <a:r>
            <a:rPr lang="zh-CN" altLang="en-US" sz="2000" dirty="0" smtClean="0">
              <a:solidFill>
                <a:schemeClr val="tx1"/>
              </a:solidFill>
              <a:ea typeface="宋体" panose="02010600030101010101" pitchFamily="2" charset="-122"/>
            </a:rPr>
            <a:t>指定编码</a:t>
          </a:r>
          <a:r>
            <a:rPr lang="zh-CN" altLang="en-US" sz="2000" dirty="0" smtClean="0">
              <a:solidFill>
                <a:schemeClr val="tx1"/>
              </a:solidFill>
              <a:ea typeface="宋体" panose="02010600030101010101" pitchFamily="2" charset="-122"/>
            </a:rPr>
            <a:t>或构造</a:t>
          </a:r>
          <a:endParaRPr lang="zh-CN" altLang="en-US" sz="2000" dirty="0">
            <a:solidFill>
              <a:schemeClr val="tx1"/>
            </a:solidFill>
          </a:endParaRPr>
        </a:p>
      </dgm:t>
    </dgm:pt>
    <dgm:pt modelId="{BF4B0BAC-EBD8-4378-A79D-B7E59FE9CA65}" type="parTrans" cxnId="{F88613BD-1D8C-4BD5-889F-5A392E5DCC2E}">
      <dgm:prSet/>
      <dgm:spPr/>
      <dgm:t>
        <a:bodyPr/>
        <a:lstStyle/>
        <a:p>
          <a:endParaRPr lang="zh-CN" altLang="en-US"/>
        </a:p>
      </dgm:t>
    </dgm:pt>
    <dgm:pt modelId="{A435854C-F49C-4FE9-8EAF-EC3437FCB447}" type="sibTrans" cxnId="{F88613BD-1D8C-4BD5-889F-5A392E5DCC2E}">
      <dgm:prSet/>
      <dgm:spPr/>
      <dgm:t>
        <a:bodyPr/>
        <a:lstStyle/>
        <a:p>
          <a:endParaRPr lang="zh-CN" altLang="en-US"/>
        </a:p>
      </dgm:t>
    </dgm:pt>
    <dgm:pt modelId="{858E756C-10FE-4EFC-B278-E259B5DF9FE2}">
      <dgm:prSet phldrT="[文本]"/>
      <dgm:spPr>
        <a:solidFill>
          <a:schemeClr val="accent5">
            <a:lumMod val="75000"/>
          </a:schemeClr>
        </a:solidFill>
      </dgm:spPr>
      <dgm:t>
        <a:bodyPr/>
        <a:lstStyle/>
        <a:p>
          <a:r>
            <a:rPr lang="zh-CN" altLang="en-US" dirty="0" smtClean="0">
              <a:solidFill>
                <a:schemeClr val="bg1"/>
              </a:solidFill>
              <a:ea typeface="宋体" panose="02010600030101010101" pitchFamily="2" charset="-122"/>
            </a:rPr>
            <a:t>接口约束</a:t>
          </a:r>
          <a:endParaRPr lang="zh-CN" altLang="en-US" dirty="0">
            <a:solidFill>
              <a:schemeClr val="bg1"/>
            </a:solidFill>
          </a:endParaRPr>
        </a:p>
      </dgm:t>
    </dgm:pt>
    <dgm:pt modelId="{C2281781-FDB1-427E-A6DF-9B3AD09EBA6D}" type="parTrans" cxnId="{773B31D6-903D-4453-B992-2874BC41935D}">
      <dgm:prSet/>
      <dgm:spPr>
        <a:ln>
          <a:solidFill>
            <a:schemeClr val="accent5">
              <a:lumMod val="75000"/>
            </a:schemeClr>
          </a:solidFill>
        </a:ln>
      </dgm:spPr>
      <dgm:t>
        <a:bodyPr/>
        <a:lstStyle/>
        <a:p>
          <a:endParaRPr lang="zh-CN" altLang="en-US">
            <a:solidFill>
              <a:schemeClr val="tx1"/>
            </a:solidFill>
          </a:endParaRPr>
        </a:p>
      </dgm:t>
    </dgm:pt>
    <dgm:pt modelId="{DB5994CB-ADFA-46E7-8A64-C2AAFDDD2D1C}" type="sibTrans" cxnId="{773B31D6-903D-4453-B992-2874BC41935D}">
      <dgm:prSet/>
      <dgm:spPr/>
      <dgm:t>
        <a:bodyPr/>
        <a:lstStyle/>
        <a:p>
          <a:endParaRPr lang="zh-CN" altLang="en-US"/>
        </a:p>
      </dgm:t>
    </dgm:pt>
    <dgm:pt modelId="{0EE6BBAF-1046-4899-AD00-6D63AFE78D19}">
      <dgm:prSet phldrT="[文本]"/>
      <dgm:spPr/>
      <dgm:t>
        <a:bodyPr/>
        <a:lstStyle/>
        <a:p>
          <a:r>
            <a:rPr lang="zh-CN" altLang="en-US" dirty="0" smtClean="0">
              <a:solidFill>
                <a:schemeClr val="tx1"/>
              </a:solidFill>
              <a:ea typeface="宋体" panose="02010600030101010101" pitchFamily="2" charset="-122"/>
            </a:rPr>
            <a:t>指定交互</a:t>
          </a:r>
          <a:r>
            <a:rPr lang="zh-CN" altLang="en-US" dirty="0" smtClean="0">
              <a:solidFill>
                <a:schemeClr val="tx1"/>
              </a:solidFill>
              <a:ea typeface="宋体" panose="02010600030101010101" pitchFamily="2" charset="-122"/>
            </a:rPr>
            <a:t>的外部</a:t>
          </a:r>
          <a:r>
            <a:rPr lang="zh-CN" altLang="en-US" dirty="0" smtClean="0">
              <a:solidFill>
                <a:schemeClr val="tx1"/>
              </a:solidFill>
              <a:ea typeface="宋体" panose="02010600030101010101" pitchFamily="2" charset="-122"/>
            </a:rPr>
            <a:t>项</a:t>
          </a:r>
          <a:endParaRPr lang="zh-CN" altLang="en-US" dirty="0">
            <a:solidFill>
              <a:schemeClr val="tx1"/>
            </a:solidFill>
          </a:endParaRPr>
        </a:p>
      </dgm:t>
    </dgm:pt>
    <dgm:pt modelId="{1D4DCE2B-3B78-4A6C-BACA-6D0680B40151}" type="parTrans" cxnId="{9E196A90-7864-4A8D-9C96-E9AEEAB749AC}">
      <dgm:prSet/>
      <dgm:spPr/>
      <dgm:t>
        <a:bodyPr/>
        <a:lstStyle/>
        <a:p>
          <a:endParaRPr lang="zh-CN" altLang="en-US"/>
        </a:p>
      </dgm:t>
    </dgm:pt>
    <dgm:pt modelId="{DCE800D1-1341-4780-A735-27798905B332}" type="sibTrans" cxnId="{9E196A90-7864-4A8D-9C96-E9AEEAB749AC}">
      <dgm:prSet/>
      <dgm:spPr/>
      <dgm:t>
        <a:bodyPr/>
        <a:lstStyle/>
        <a:p>
          <a:endParaRPr lang="zh-CN" altLang="en-US"/>
        </a:p>
      </dgm:t>
    </dgm:pt>
    <dgm:pt modelId="{6881C994-C06F-4AD7-ABF2-2914F95BEDB8}">
      <dgm:prSet phldrT="[文本]"/>
      <dgm:spPr/>
      <dgm:t>
        <a:bodyPr/>
        <a:lstStyle/>
        <a:p>
          <a:r>
            <a:rPr lang="zh-CN" altLang="en-US" dirty="0" smtClean="0">
              <a:solidFill>
                <a:schemeClr val="tx1"/>
              </a:solidFill>
              <a:ea typeface="宋体" panose="02010600030101010101" pitchFamily="2" charset="-122"/>
            </a:rPr>
            <a:t>指定硬件</a:t>
          </a:r>
          <a:r>
            <a:rPr lang="zh-CN" altLang="en-US" dirty="0" smtClean="0">
              <a:solidFill>
                <a:schemeClr val="tx1"/>
              </a:solidFill>
              <a:ea typeface="宋体" panose="02010600030101010101" pitchFamily="2" charset="-122"/>
            </a:rPr>
            <a:t>的物理</a:t>
          </a:r>
          <a:r>
            <a:rPr lang="zh-CN" altLang="en-US" dirty="0" smtClean="0">
              <a:solidFill>
                <a:schemeClr val="tx1"/>
              </a:solidFill>
              <a:ea typeface="宋体" panose="02010600030101010101" pitchFamily="2" charset="-122"/>
            </a:rPr>
            <a:t>约束</a:t>
          </a:r>
          <a:endParaRPr lang="zh-CN" altLang="en-US" dirty="0">
            <a:solidFill>
              <a:schemeClr val="tx1"/>
            </a:solidFill>
          </a:endParaRPr>
        </a:p>
      </dgm:t>
    </dgm:pt>
    <dgm:pt modelId="{A0F46D5E-232C-45AA-8824-4006CBB9697C}" type="parTrans" cxnId="{39F47F92-CDA3-4906-A74C-C81223B87DB0}">
      <dgm:prSet/>
      <dgm:spPr/>
      <dgm:t>
        <a:bodyPr/>
        <a:lstStyle/>
        <a:p>
          <a:endParaRPr lang="zh-CN" altLang="en-US"/>
        </a:p>
      </dgm:t>
    </dgm:pt>
    <dgm:pt modelId="{E5CFA855-D3D9-4D2D-AB6A-C0776666D539}" type="sibTrans" cxnId="{39F47F92-CDA3-4906-A74C-C81223B87DB0}">
      <dgm:prSet/>
      <dgm:spPr/>
      <dgm:t>
        <a:bodyPr/>
        <a:lstStyle/>
        <a:p>
          <a:endParaRPr lang="zh-CN" altLang="en-US"/>
        </a:p>
      </dgm:t>
    </dgm:pt>
    <dgm:pt modelId="{F251BCE3-0294-41E0-8C9B-C38B6DF59FE0}">
      <dgm:prSet phldrT="[文本]"/>
      <dgm:spPr>
        <a:solidFill>
          <a:schemeClr val="accent5">
            <a:lumMod val="75000"/>
          </a:schemeClr>
        </a:solidFill>
      </dgm:spPr>
      <dgm:t>
        <a:bodyPr/>
        <a:lstStyle/>
        <a:p>
          <a:r>
            <a:rPr lang="zh-CN" altLang="en-US" dirty="0" smtClean="0">
              <a:solidFill>
                <a:schemeClr val="bg1"/>
              </a:solidFill>
              <a:ea typeface="宋体" panose="02010600030101010101" pitchFamily="2" charset="-122"/>
            </a:rPr>
            <a:t>物理约束</a:t>
          </a:r>
          <a:endParaRPr lang="zh-CN" altLang="en-US" dirty="0">
            <a:solidFill>
              <a:schemeClr val="bg1"/>
            </a:solidFill>
          </a:endParaRPr>
        </a:p>
      </dgm:t>
    </dgm:pt>
    <dgm:pt modelId="{D3D441FC-B15E-4D5C-9CB6-703A77805481}" type="parTrans" cxnId="{87DDA9CE-86DF-4C15-812E-8EAFF1846E05}">
      <dgm:prSet/>
      <dgm:spPr>
        <a:ln>
          <a:solidFill>
            <a:schemeClr val="accent5">
              <a:lumMod val="75000"/>
            </a:schemeClr>
          </a:solidFill>
        </a:ln>
      </dgm:spPr>
      <dgm:t>
        <a:bodyPr/>
        <a:lstStyle/>
        <a:p>
          <a:endParaRPr lang="zh-CN" altLang="en-US">
            <a:solidFill>
              <a:schemeClr val="tx1"/>
            </a:solidFill>
          </a:endParaRPr>
        </a:p>
      </dgm:t>
    </dgm:pt>
    <dgm:pt modelId="{C920FE9C-0C19-4C19-B2E5-22F1D3C94BAE}" type="sibTrans" cxnId="{87DDA9CE-86DF-4C15-812E-8EAFF1846E05}">
      <dgm:prSet/>
      <dgm:spPr/>
      <dgm:t>
        <a:bodyPr/>
        <a:lstStyle/>
        <a:p>
          <a:endParaRPr lang="zh-CN" altLang="en-US"/>
        </a:p>
      </dgm:t>
    </dgm:pt>
    <dgm:pt modelId="{86C01A5F-68D4-4976-B5A1-ACB15A9D4D32}" type="pres">
      <dgm:prSet presAssocID="{0D74250B-272D-4345-8177-765194347E96}" presName="composite" presStyleCnt="0">
        <dgm:presLayoutVars>
          <dgm:chMax val="5"/>
          <dgm:dir/>
          <dgm:animLvl val="ctr"/>
          <dgm:resizeHandles val="exact"/>
        </dgm:presLayoutVars>
      </dgm:prSet>
      <dgm:spPr/>
      <dgm:t>
        <a:bodyPr/>
        <a:lstStyle/>
        <a:p>
          <a:endParaRPr lang="zh-CN" altLang="en-US"/>
        </a:p>
      </dgm:t>
    </dgm:pt>
    <dgm:pt modelId="{260F597D-85D8-4358-8241-CDC5266A6759}" type="pres">
      <dgm:prSet presAssocID="{0D74250B-272D-4345-8177-765194347E96}" presName="cycle" presStyleCnt="0"/>
      <dgm:spPr/>
    </dgm:pt>
    <dgm:pt modelId="{E9D22A9F-F37C-4803-9122-6DBB5E20EBB0}" type="pres">
      <dgm:prSet presAssocID="{0D74250B-272D-4345-8177-765194347E96}" presName="centerShape" presStyleCnt="0"/>
      <dgm:spPr/>
    </dgm:pt>
    <dgm:pt modelId="{180C135B-587A-4FAD-8D42-7508D7FB7F1D}" type="pres">
      <dgm:prSet presAssocID="{0D74250B-272D-4345-8177-765194347E96}" presName="connSite" presStyleLbl="node1" presStyleIdx="0" presStyleCnt="5"/>
      <dgm:spPr/>
    </dgm:pt>
    <dgm:pt modelId="{D0D65FD5-FA94-41C7-82AE-AED96C466746}" type="pres">
      <dgm:prSet presAssocID="{0D74250B-272D-4345-8177-765194347E96}" presName="visible" presStyleLbl="node1" presStyleIdx="0" presStyleCnt="5"/>
      <dgm:spPr>
        <a:solidFill>
          <a:schemeClr val="accent5">
            <a:lumMod val="75000"/>
          </a:schemeClr>
        </a:solidFill>
      </dgm:spPr>
      <dgm:t>
        <a:bodyPr/>
        <a:lstStyle/>
        <a:p>
          <a:endParaRPr lang="zh-CN" altLang="en-US"/>
        </a:p>
      </dgm:t>
    </dgm:pt>
    <dgm:pt modelId="{5A609631-3B3A-4DE3-8ABC-EE3EB1AD775E}" type="pres">
      <dgm:prSet presAssocID="{770FE507-1124-4A5B-A5A2-6AB17A9A9AE8}" presName="Name25" presStyleLbl="parChTrans1D1" presStyleIdx="0" presStyleCnt="4"/>
      <dgm:spPr/>
      <dgm:t>
        <a:bodyPr/>
        <a:lstStyle/>
        <a:p>
          <a:endParaRPr lang="zh-CN" altLang="en-US"/>
        </a:p>
      </dgm:t>
    </dgm:pt>
    <dgm:pt modelId="{46011791-B4D5-470C-B4DB-8F59FC61E25C}" type="pres">
      <dgm:prSet presAssocID="{DCD92319-1FD3-4856-B3E1-E9E6D610D9E6}" presName="node" presStyleCnt="0"/>
      <dgm:spPr/>
    </dgm:pt>
    <dgm:pt modelId="{CA9AFBB9-C1A9-4F88-89F8-34FAA36E37AA}" type="pres">
      <dgm:prSet presAssocID="{DCD92319-1FD3-4856-B3E1-E9E6D610D9E6}" presName="parentNode" presStyleLbl="node1" presStyleIdx="1" presStyleCnt="5">
        <dgm:presLayoutVars>
          <dgm:chMax val="1"/>
          <dgm:bulletEnabled val="1"/>
        </dgm:presLayoutVars>
      </dgm:prSet>
      <dgm:spPr/>
      <dgm:t>
        <a:bodyPr/>
        <a:lstStyle/>
        <a:p>
          <a:endParaRPr lang="zh-CN" altLang="en-US"/>
        </a:p>
      </dgm:t>
    </dgm:pt>
    <dgm:pt modelId="{0AAF2373-9873-4DC9-BAA2-79124CBAB143}" type="pres">
      <dgm:prSet presAssocID="{DCD92319-1FD3-4856-B3E1-E9E6D610D9E6}" presName="childNode" presStyleLbl="revTx" presStyleIdx="0" presStyleCnt="4">
        <dgm:presLayoutVars>
          <dgm:bulletEnabled val="1"/>
        </dgm:presLayoutVars>
      </dgm:prSet>
      <dgm:spPr/>
      <dgm:t>
        <a:bodyPr/>
        <a:lstStyle/>
        <a:p>
          <a:endParaRPr lang="zh-CN" altLang="en-US"/>
        </a:p>
      </dgm:t>
    </dgm:pt>
    <dgm:pt modelId="{68E465F2-F7CD-4F9B-AF67-252ED4484A7C}" type="pres">
      <dgm:prSet presAssocID="{A0B8CDC1-CCBB-4090-ABF9-C9AE45DD8778}" presName="Name25" presStyleLbl="parChTrans1D1" presStyleIdx="1" presStyleCnt="4"/>
      <dgm:spPr/>
      <dgm:t>
        <a:bodyPr/>
        <a:lstStyle/>
        <a:p>
          <a:endParaRPr lang="zh-CN" altLang="en-US"/>
        </a:p>
      </dgm:t>
    </dgm:pt>
    <dgm:pt modelId="{CA7271DA-7EDA-4027-87BD-50956AEAC6E0}" type="pres">
      <dgm:prSet presAssocID="{60F0943B-4B19-409C-A836-41E522E6019F}" presName="node" presStyleCnt="0"/>
      <dgm:spPr/>
    </dgm:pt>
    <dgm:pt modelId="{8C853513-2BE0-4A88-B61E-1A77F3C5CBF8}" type="pres">
      <dgm:prSet presAssocID="{60F0943B-4B19-409C-A836-41E522E6019F}" presName="parentNode" presStyleLbl="node1" presStyleIdx="2" presStyleCnt="5">
        <dgm:presLayoutVars>
          <dgm:chMax val="1"/>
          <dgm:bulletEnabled val="1"/>
        </dgm:presLayoutVars>
      </dgm:prSet>
      <dgm:spPr/>
      <dgm:t>
        <a:bodyPr/>
        <a:lstStyle/>
        <a:p>
          <a:endParaRPr lang="zh-CN" altLang="en-US"/>
        </a:p>
      </dgm:t>
    </dgm:pt>
    <dgm:pt modelId="{5F34B3C5-6B34-482A-B147-FE72EABFF3CF}" type="pres">
      <dgm:prSet presAssocID="{60F0943B-4B19-409C-A836-41E522E6019F}" presName="childNode" presStyleLbl="revTx" presStyleIdx="1" presStyleCnt="4">
        <dgm:presLayoutVars>
          <dgm:bulletEnabled val="1"/>
        </dgm:presLayoutVars>
      </dgm:prSet>
      <dgm:spPr/>
      <dgm:t>
        <a:bodyPr/>
        <a:lstStyle/>
        <a:p>
          <a:endParaRPr lang="zh-CN" altLang="en-US"/>
        </a:p>
      </dgm:t>
    </dgm:pt>
    <dgm:pt modelId="{8A9B436C-2124-4904-8CA7-3BCF8C1E20E3}" type="pres">
      <dgm:prSet presAssocID="{C2281781-FDB1-427E-A6DF-9B3AD09EBA6D}" presName="Name25" presStyleLbl="parChTrans1D1" presStyleIdx="2" presStyleCnt="4"/>
      <dgm:spPr/>
      <dgm:t>
        <a:bodyPr/>
        <a:lstStyle/>
        <a:p>
          <a:endParaRPr lang="zh-CN" altLang="en-US"/>
        </a:p>
      </dgm:t>
    </dgm:pt>
    <dgm:pt modelId="{A96943B3-8181-4C34-8E03-71A36F434C1A}" type="pres">
      <dgm:prSet presAssocID="{858E756C-10FE-4EFC-B278-E259B5DF9FE2}" presName="node" presStyleCnt="0"/>
      <dgm:spPr/>
    </dgm:pt>
    <dgm:pt modelId="{9A69293E-B79A-4403-9DA3-370B3A4A55F7}" type="pres">
      <dgm:prSet presAssocID="{858E756C-10FE-4EFC-B278-E259B5DF9FE2}" presName="parentNode" presStyleLbl="node1" presStyleIdx="3" presStyleCnt="5">
        <dgm:presLayoutVars>
          <dgm:chMax val="1"/>
          <dgm:bulletEnabled val="1"/>
        </dgm:presLayoutVars>
      </dgm:prSet>
      <dgm:spPr/>
      <dgm:t>
        <a:bodyPr/>
        <a:lstStyle/>
        <a:p>
          <a:endParaRPr lang="zh-CN" altLang="en-US"/>
        </a:p>
      </dgm:t>
    </dgm:pt>
    <dgm:pt modelId="{4727D353-C8B4-4543-A631-A5DBF479DBC1}" type="pres">
      <dgm:prSet presAssocID="{858E756C-10FE-4EFC-B278-E259B5DF9FE2}" presName="childNode" presStyleLbl="revTx" presStyleIdx="2" presStyleCnt="4">
        <dgm:presLayoutVars>
          <dgm:bulletEnabled val="1"/>
        </dgm:presLayoutVars>
      </dgm:prSet>
      <dgm:spPr/>
      <dgm:t>
        <a:bodyPr/>
        <a:lstStyle/>
        <a:p>
          <a:endParaRPr lang="zh-CN" altLang="en-US"/>
        </a:p>
      </dgm:t>
    </dgm:pt>
    <dgm:pt modelId="{75FED4A6-D1BA-4151-B0CB-8732F4C923B7}" type="pres">
      <dgm:prSet presAssocID="{D3D441FC-B15E-4D5C-9CB6-703A77805481}" presName="Name25" presStyleLbl="parChTrans1D1" presStyleIdx="3" presStyleCnt="4"/>
      <dgm:spPr/>
      <dgm:t>
        <a:bodyPr/>
        <a:lstStyle/>
        <a:p>
          <a:endParaRPr lang="zh-CN" altLang="en-US"/>
        </a:p>
      </dgm:t>
    </dgm:pt>
    <dgm:pt modelId="{E7BBD820-0222-47BC-A758-9A84A008BE27}" type="pres">
      <dgm:prSet presAssocID="{F251BCE3-0294-41E0-8C9B-C38B6DF59FE0}" presName="node" presStyleCnt="0"/>
      <dgm:spPr/>
    </dgm:pt>
    <dgm:pt modelId="{F3AA6E3C-3B59-4503-A797-04E5590F193C}" type="pres">
      <dgm:prSet presAssocID="{F251BCE3-0294-41E0-8C9B-C38B6DF59FE0}" presName="parentNode" presStyleLbl="node1" presStyleIdx="4" presStyleCnt="5">
        <dgm:presLayoutVars>
          <dgm:chMax val="1"/>
          <dgm:bulletEnabled val="1"/>
        </dgm:presLayoutVars>
      </dgm:prSet>
      <dgm:spPr/>
      <dgm:t>
        <a:bodyPr/>
        <a:lstStyle/>
        <a:p>
          <a:endParaRPr lang="zh-CN" altLang="en-US"/>
        </a:p>
      </dgm:t>
    </dgm:pt>
    <dgm:pt modelId="{1FEF6B20-869B-4C43-A7AC-24A59B836A49}" type="pres">
      <dgm:prSet presAssocID="{F251BCE3-0294-41E0-8C9B-C38B6DF59FE0}" presName="childNode" presStyleLbl="revTx" presStyleIdx="3" presStyleCnt="4">
        <dgm:presLayoutVars>
          <dgm:bulletEnabled val="1"/>
        </dgm:presLayoutVars>
      </dgm:prSet>
      <dgm:spPr/>
      <dgm:t>
        <a:bodyPr/>
        <a:lstStyle/>
        <a:p>
          <a:endParaRPr lang="zh-CN" altLang="en-US"/>
        </a:p>
      </dgm:t>
    </dgm:pt>
  </dgm:ptLst>
  <dgm:cxnLst>
    <dgm:cxn modelId="{87DDA9CE-86DF-4C15-812E-8EAFF1846E05}" srcId="{0D74250B-272D-4345-8177-765194347E96}" destId="{F251BCE3-0294-41E0-8C9B-C38B6DF59FE0}" srcOrd="3" destOrd="0" parTransId="{D3D441FC-B15E-4D5C-9CB6-703A77805481}" sibTransId="{C920FE9C-0C19-4C19-B2E5-22F1D3C94BAE}"/>
    <dgm:cxn modelId="{AF878477-18FC-4B4E-B720-66A76974CD5F}" type="presOf" srcId="{F251BCE3-0294-41E0-8C9B-C38B6DF59FE0}" destId="{F3AA6E3C-3B59-4503-A797-04E5590F193C}" srcOrd="0" destOrd="0" presId="urn:microsoft.com/office/officeart/2005/8/layout/radial2"/>
    <dgm:cxn modelId="{773B31D6-903D-4453-B992-2874BC41935D}" srcId="{0D74250B-272D-4345-8177-765194347E96}" destId="{858E756C-10FE-4EFC-B278-E259B5DF9FE2}" srcOrd="2" destOrd="0" parTransId="{C2281781-FDB1-427E-A6DF-9B3AD09EBA6D}" sibTransId="{DB5994CB-ADFA-46E7-8A64-C2AAFDDD2D1C}"/>
    <dgm:cxn modelId="{39F47F92-CDA3-4906-A74C-C81223B87DB0}" srcId="{F251BCE3-0294-41E0-8C9B-C38B6DF59FE0}" destId="{6881C994-C06F-4AD7-ABF2-2914F95BEDB8}" srcOrd="0" destOrd="0" parTransId="{A0F46D5E-232C-45AA-8824-4006CBB9697C}" sibTransId="{E5CFA855-D3D9-4D2D-AB6A-C0776666D539}"/>
    <dgm:cxn modelId="{6E877FE8-24FB-446F-9A8C-7E27DFB8E698}" type="presOf" srcId="{DCD92319-1FD3-4856-B3E1-E9E6D610D9E6}" destId="{CA9AFBB9-C1A9-4F88-89F8-34FAA36E37AA}" srcOrd="0" destOrd="0" presId="urn:microsoft.com/office/officeart/2005/8/layout/radial2"/>
    <dgm:cxn modelId="{534018A2-3397-4FE6-A856-80CCB62A6F68}" srcId="{0D74250B-272D-4345-8177-765194347E96}" destId="{60F0943B-4B19-409C-A836-41E522E6019F}" srcOrd="1" destOrd="0" parTransId="{A0B8CDC1-CCBB-4090-ABF9-C9AE45DD8778}" sibTransId="{23669279-48BF-4741-8453-3F83ED7B7BFC}"/>
    <dgm:cxn modelId="{4B2CA9AC-0464-4B56-9B64-BC030E7CA652}" type="presOf" srcId="{0EE6BBAF-1046-4899-AD00-6D63AFE78D19}" destId="{4727D353-C8B4-4543-A631-A5DBF479DBC1}" srcOrd="0" destOrd="0" presId="urn:microsoft.com/office/officeart/2005/8/layout/radial2"/>
    <dgm:cxn modelId="{18B365D1-D1E2-44ED-BC4B-294ABA201B0A}" type="presOf" srcId="{D3D441FC-B15E-4D5C-9CB6-703A77805481}" destId="{75FED4A6-D1BA-4151-B0CB-8732F4C923B7}" srcOrd="0" destOrd="0" presId="urn:microsoft.com/office/officeart/2005/8/layout/radial2"/>
    <dgm:cxn modelId="{7FE8D1D5-DE57-4FAE-89CE-700E0C0C0C06}" type="presOf" srcId="{063E1254-E92C-4203-9D2E-E00169319EFD}" destId="{5F34B3C5-6B34-482A-B147-FE72EABFF3CF}" srcOrd="0" destOrd="0" presId="urn:microsoft.com/office/officeart/2005/8/layout/radial2"/>
    <dgm:cxn modelId="{6A2A23A0-12B0-48A5-88DF-78FC7E515A3E}" type="presOf" srcId="{C2281781-FDB1-427E-A6DF-9B3AD09EBA6D}" destId="{8A9B436C-2124-4904-8CA7-3BCF8C1E20E3}" srcOrd="0" destOrd="0" presId="urn:microsoft.com/office/officeart/2005/8/layout/radial2"/>
    <dgm:cxn modelId="{77F411DF-8A51-4B24-B5CD-5CE624913227}" type="presOf" srcId="{07AE17E9-CDE8-4BD0-9810-8FE39BEF259B}" destId="{0AAF2373-9873-4DC9-BAA2-79124CBAB143}" srcOrd="0" destOrd="0" presId="urn:microsoft.com/office/officeart/2005/8/layout/radial2"/>
    <dgm:cxn modelId="{1F597BF8-7834-4642-856A-27EC92F39BA8}" type="presOf" srcId="{858E756C-10FE-4EFC-B278-E259B5DF9FE2}" destId="{9A69293E-B79A-4403-9DA3-370B3A4A55F7}" srcOrd="0" destOrd="0" presId="urn:microsoft.com/office/officeart/2005/8/layout/radial2"/>
    <dgm:cxn modelId="{8DDCB191-AB19-4295-BFA3-7B22402DE1C8}" type="presOf" srcId="{A0B8CDC1-CCBB-4090-ABF9-C9AE45DD8778}" destId="{68E465F2-F7CD-4F9B-AF67-252ED4484A7C}" srcOrd="0" destOrd="0" presId="urn:microsoft.com/office/officeart/2005/8/layout/radial2"/>
    <dgm:cxn modelId="{5E8828EE-8817-4415-9D52-697760FE9997}" type="presOf" srcId="{60F0943B-4B19-409C-A836-41E522E6019F}" destId="{8C853513-2BE0-4A88-B61E-1A77F3C5CBF8}" srcOrd="0" destOrd="0" presId="urn:microsoft.com/office/officeart/2005/8/layout/radial2"/>
    <dgm:cxn modelId="{3283E464-DB64-401D-8AAB-33E87856F213}" type="presOf" srcId="{770FE507-1124-4A5B-A5A2-6AB17A9A9AE8}" destId="{5A609631-3B3A-4DE3-8ABC-EE3EB1AD775E}" srcOrd="0" destOrd="0" presId="urn:microsoft.com/office/officeart/2005/8/layout/radial2"/>
    <dgm:cxn modelId="{7C335CD0-13A9-49FE-9B67-582775BF1FD9}" type="presOf" srcId="{6881C994-C06F-4AD7-ABF2-2914F95BEDB8}" destId="{1FEF6B20-869B-4C43-A7AC-24A59B836A49}" srcOrd="0" destOrd="0" presId="urn:microsoft.com/office/officeart/2005/8/layout/radial2"/>
    <dgm:cxn modelId="{9E196A90-7864-4A8D-9C96-E9AEEAB749AC}" srcId="{858E756C-10FE-4EFC-B278-E259B5DF9FE2}" destId="{0EE6BBAF-1046-4899-AD00-6D63AFE78D19}" srcOrd="0" destOrd="0" parTransId="{1D4DCE2B-3B78-4A6C-BACA-6D0680B40151}" sibTransId="{DCE800D1-1341-4780-A735-27798905B332}"/>
    <dgm:cxn modelId="{E64307A4-646B-4832-98CF-82232F287014}" type="presOf" srcId="{0D74250B-272D-4345-8177-765194347E96}" destId="{86C01A5F-68D4-4976-B5A1-ACB15A9D4D32}" srcOrd="0" destOrd="0" presId="urn:microsoft.com/office/officeart/2005/8/layout/radial2"/>
    <dgm:cxn modelId="{38654191-A7C2-4678-BD29-9622A9374AED}" srcId="{0D74250B-272D-4345-8177-765194347E96}" destId="{DCD92319-1FD3-4856-B3E1-E9E6D610D9E6}" srcOrd="0" destOrd="0" parTransId="{770FE507-1124-4A5B-A5A2-6AB17A9A9AE8}" sibTransId="{318ECFD8-1981-4A6F-AC88-2BE864D1F2EB}"/>
    <dgm:cxn modelId="{19C5BFA8-0FBC-4916-B181-2A54B9AD22BA}" srcId="{DCD92319-1FD3-4856-B3E1-E9E6D610D9E6}" destId="{07AE17E9-CDE8-4BD0-9810-8FE39BEF259B}" srcOrd="0" destOrd="0" parTransId="{25F5A24E-F09D-4526-8B34-D7F611ECB765}" sibTransId="{4E505072-D0A1-4733-BA8C-5986D02F0B17}"/>
    <dgm:cxn modelId="{F88613BD-1D8C-4BD5-889F-5A392E5DCC2E}" srcId="{60F0943B-4B19-409C-A836-41E522E6019F}" destId="{063E1254-E92C-4203-9D2E-E00169319EFD}" srcOrd="0" destOrd="0" parTransId="{BF4B0BAC-EBD8-4378-A79D-B7E59FE9CA65}" sibTransId="{A435854C-F49C-4FE9-8EAF-EC3437FCB447}"/>
    <dgm:cxn modelId="{2329E6B1-0BD7-4171-9607-8A4C03708C35}" type="presParOf" srcId="{86C01A5F-68D4-4976-B5A1-ACB15A9D4D32}" destId="{260F597D-85D8-4358-8241-CDC5266A6759}" srcOrd="0" destOrd="0" presId="urn:microsoft.com/office/officeart/2005/8/layout/radial2"/>
    <dgm:cxn modelId="{87C5D3EA-4036-4CC5-8B29-18790BCC5147}" type="presParOf" srcId="{260F597D-85D8-4358-8241-CDC5266A6759}" destId="{E9D22A9F-F37C-4803-9122-6DBB5E20EBB0}" srcOrd="0" destOrd="0" presId="urn:microsoft.com/office/officeart/2005/8/layout/radial2"/>
    <dgm:cxn modelId="{AE0C0243-2806-4AE4-B132-30F1CE3C218F}" type="presParOf" srcId="{E9D22A9F-F37C-4803-9122-6DBB5E20EBB0}" destId="{180C135B-587A-4FAD-8D42-7508D7FB7F1D}" srcOrd="0" destOrd="0" presId="urn:microsoft.com/office/officeart/2005/8/layout/radial2"/>
    <dgm:cxn modelId="{3F74ADA8-4EB8-4EBF-B01E-82D49E46EFCE}" type="presParOf" srcId="{E9D22A9F-F37C-4803-9122-6DBB5E20EBB0}" destId="{D0D65FD5-FA94-41C7-82AE-AED96C466746}" srcOrd="1" destOrd="0" presId="urn:microsoft.com/office/officeart/2005/8/layout/radial2"/>
    <dgm:cxn modelId="{9605079E-2A7F-4FD7-9E65-48E405372F06}" type="presParOf" srcId="{260F597D-85D8-4358-8241-CDC5266A6759}" destId="{5A609631-3B3A-4DE3-8ABC-EE3EB1AD775E}" srcOrd="1" destOrd="0" presId="urn:microsoft.com/office/officeart/2005/8/layout/radial2"/>
    <dgm:cxn modelId="{3314327C-00CE-47AC-888C-D89305B9D88C}" type="presParOf" srcId="{260F597D-85D8-4358-8241-CDC5266A6759}" destId="{46011791-B4D5-470C-B4DB-8F59FC61E25C}" srcOrd="2" destOrd="0" presId="urn:microsoft.com/office/officeart/2005/8/layout/radial2"/>
    <dgm:cxn modelId="{4B29F0D9-CD00-461B-98D6-7E3246004103}" type="presParOf" srcId="{46011791-B4D5-470C-B4DB-8F59FC61E25C}" destId="{CA9AFBB9-C1A9-4F88-89F8-34FAA36E37AA}" srcOrd="0" destOrd="0" presId="urn:microsoft.com/office/officeart/2005/8/layout/radial2"/>
    <dgm:cxn modelId="{B30940F8-8334-4AA9-984E-D917CB866461}" type="presParOf" srcId="{46011791-B4D5-470C-B4DB-8F59FC61E25C}" destId="{0AAF2373-9873-4DC9-BAA2-79124CBAB143}" srcOrd="1" destOrd="0" presId="urn:microsoft.com/office/officeart/2005/8/layout/radial2"/>
    <dgm:cxn modelId="{D3A1C6B4-E1D5-4B68-8FF9-80CB43ECBAC5}" type="presParOf" srcId="{260F597D-85D8-4358-8241-CDC5266A6759}" destId="{68E465F2-F7CD-4F9B-AF67-252ED4484A7C}" srcOrd="3" destOrd="0" presId="urn:microsoft.com/office/officeart/2005/8/layout/radial2"/>
    <dgm:cxn modelId="{AC7045E3-6368-4F86-8323-996A3CE72F84}" type="presParOf" srcId="{260F597D-85D8-4358-8241-CDC5266A6759}" destId="{CA7271DA-7EDA-4027-87BD-50956AEAC6E0}" srcOrd="4" destOrd="0" presId="urn:microsoft.com/office/officeart/2005/8/layout/radial2"/>
    <dgm:cxn modelId="{A760906E-9817-4704-9356-446F6F35256A}" type="presParOf" srcId="{CA7271DA-7EDA-4027-87BD-50956AEAC6E0}" destId="{8C853513-2BE0-4A88-B61E-1A77F3C5CBF8}" srcOrd="0" destOrd="0" presId="urn:microsoft.com/office/officeart/2005/8/layout/radial2"/>
    <dgm:cxn modelId="{56075133-F6AC-4342-A8E4-F4FC5E186104}" type="presParOf" srcId="{CA7271DA-7EDA-4027-87BD-50956AEAC6E0}" destId="{5F34B3C5-6B34-482A-B147-FE72EABFF3CF}" srcOrd="1" destOrd="0" presId="urn:microsoft.com/office/officeart/2005/8/layout/radial2"/>
    <dgm:cxn modelId="{213A488F-FA25-408D-8D6D-CAF55E48F25A}" type="presParOf" srcId="{260F597D-85D8-4358-8241-CDC5266A6759}" destId="{8A9B436C-2124-4904-8CA7-3BCF8C1E20E3}" srcOrd="5" destOrd="0" presId="urn:microsoft.com/office/officeart/2005/8/layout/radial2"/>
    <dgm:cxn modelId="{A3B991C9-9DAF-4CEE-8B2B-AEF9E0958239}" type="presParOf" srcId="{260F597D-85D8-4358-8241-CDC5266A6759}" destId="{A96943B3-8181-4C34-8E03-71A36F434C1A}" srcOrd="6" destOrd="0" presId="urn:microsoft.com/office/officeart/2005/8/layout/radial2"/>
    <dgm:cxn modelId="{E61F3679-1278-4C98-B063-E162AD6FFE90}" type="presParOf" srcId="{A96943B3-8181-4C34-8E03-71A36F434C1A}" destId="{9A69293E-B79A-4403-9DA3-370B3A4A55F7}" srcOrd="0" destOrd="0" presId="urn:microsoft.com/office/officeart/2005/8/layout/radial2"/>
    <dgm:cxn modelId="{0AA665EE-98FA-4302-90FC-946C923E5A6A}" type="presParOf" srcId="{A96943B3-8181-4C34-8E03-71A36F434C1A}" destId="{4727D353-C8B4-4543-A631-A5DBF479DBC1}" srcOrd="1" destOrd="0" presId="urn:microsoft.com/office/officeart/2005/8/layout/radial2"/>
    <dgm:cxn modelId="{F652AF62-2803-40CA-9401-336E1706DD90}" type="presParOf" srcId="{260F597D-85D8-4358-8241-CDC5266A6759}" destId="{75FED4A6-D1BA-4151-B0CB-8732F4C923B7}" srcOrd="7" destOrd="0" presId="urn:microsoft.com/office/officeart/2005/8/layout/radial2"/>
    <dgm:cxn modelId="{45B91F79-F5FF-41CB-8DAD-4B48CDD296EB}" type="presParOf" srcId="{260F597D-85D8-4358-8241-CDC5266A6759}" destId="{E7BBD820-0222-47BC-A758-9A84A008BE27}" srcOrd="8" destOrd="0" presId="urn:microsoft.com/office/officeart/2005/8/layout/radial2"/>
    <dgm:cxn modelId="{25BF3030-C95F-4965-B2B1-BCFE2790EF24}" type="presParOf" srcId="{E7BBD820-0222-47BC-A758-9A84A008BE27}" destId="{F3AA6E3C-3B59-4503-A797-04E5590F193C}" srcOrd="0" destOrd="0" presId="urn:microsoft.com/office/officeart/2005/8/layout/radial2"/>
    <dgm:cxn modelId="{53BB2B33-3128-48F5-BF06-E1450A3D7D3E}" type="presParOf" srcId="{E7BBD820-0222-47BC-A758-9A84A008BE27}" destId="{1FEF6B20-869B-4C43-A7AC-24A59B836A49}" srcOrd="1" destOrd="0" presId="urn:microsoft.com/office/officeart/2005/8/layout/radial2"/>
  </dgm:cxnLst>
  <dgm:bg/>
  <dgm:whole>
    <a:ln>
      <a:solidFill>
        <a:schemeClr val="accent5">
          <a:lumMod val="75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1E93760-98A3-4473-B8C9-0C00809D0381}" type="doc">
      <dgm:prSet loTypeId="urn:microsoft.com/office/officeart/2005/8/layout/chart3" loCatId="relationship" qsTypeId="urn:microsoft.com/office/officeart/2005/8/quickstyle/simple1" qsCatId="simple" csTypeId="urn:microsoft.com/office/officeart/2005/8/colors/accent1_2" csCatId="accent1" phldr="1"/>
      <dgm:spPr/>
    </dgm:pt>
    <dgm:pt modelId="{C73CDBAC-514A-46B3-B3F2-E646A57041BB}">
      <dgm:prSet phldrT="[文本]"/>
      <dgm:spPr>
        <a:solidFill>
          <a:schemeClr val="accent5">
            <a:lumMod val="75000"/>
          </a:schemeClr>
        </a:solidFill>
      </dgm:spPr>
      <dgm:t>
        <a:bodyPr/>
        <a:lstStyle/>
        <a:p>
          <a:r>
            <a:rPr lang="zh-CN" altLang="en-US" dirty="0" smtClean="0">
              <a:ea typeface="宋体" panose="02010600030101010101" pitchFamily="2" charset="-122"/>
            </a:rPr>
            <a:t>需求状态</a:t>
          </a:r>
          <a:endParaRPr lang="zh-CN" altLang="en-US" dirty="0"/>
        </a:p>
      </dgm:t>
    </dgm:pt>
    <dgm:pt modelId="{ED5CB2BE-258E-4419-B9C4-422AD6F87B86}" type="parTrans" cxnId="{6065A33E-2340-476A-9F28-41C71D40E685}">
      <dgm:prSet/>
      <dgm:spPr/>
      <dgm:t>
        <a:bodyPr/>
        <a:lstStyle/>
        <a:p>
          <a:endParaRPr lang="zh-CN" altLang="en-US"/>
        </a:p>
      </dgm:t>
    </dgm:pt>
    <dgm:pt modelId="{154E935A-82EC-4177-899A-B3DB081B3431}" type="sibTrans" cxnId="{6065A33E-2340-476A-9F28-41C71D40E685}">
      <dgm:prSet/>
      <dgm:spPr/>
      <dgm:t>
        <a:bodyPr/>
        <a:lstStyle/>
        <a:p>
          <a:endParaRPr lang="zh-CN" altLang="en-US"/>
        </a:p>
      </dgm:t>
    </dgm:pt>
    <dgm:pt modelId="{EE33CE3B-2A6C-45D9-826B-6BF3F64E0CEE}">
      <dgm:prSet phldrT="[文本]"/>
      <dgm:spPr>
        <a:solidFill>
          <a:schemeClr val="accent5">
            <a:lumMod val="75000"/>
          </a:schemeClr>
        </a:solidFill>
      </dgm:spPr>
      <dgm:t>
        <a:bodyPr/>
        <a:lstStyle/>
        <a:p>
          <a:r>
            <a:rPr lang="zh-CN" altLang="en-US" dirty="0" smtClean="0">
              <a:ea typeface="宋体" panose="02010600030101010101" pitchFamily="2" charset="-122"/>
            </a:rPr>
            <a:t>收益</a:t>
          </a:r>
          <a:endParaRPr lang="zh-CN" altLang="en-US" dirty="0"/>
        </a:p>
      </dgm:t>
    </dgm:pt>
    <dgm:pt modelId="{24B4472C-180A-4CB4-9BAD-94F7B36137FA}" type="parTrans" cxnId="{AAB0C5C7-D8C1-4794-9486-982CAAEAEEBB}">
      <dgm:prSet/>
      <dgm:spPr/>
      <dgm:t>
        <a:bodyPr/>
        <a:lstStyle/>
        <a:p>
          <a:endParaRPr lang="zh-CN" altLang="en-US"/>
        </a:p>
      </dgm:t>
    </dgm:pt>
    <dgm:pt modelId="{9C901D7A-AFCA-4312-B6DA-3F6EAD6D3614}" type="sibTrans" cxnId="{AAB0C5C7-D8C1-4794-9486-982CAAEAEEBB}">
      <dgm:prSet/>
      <dgm:spPr/>
      <dgm:t>
        <a:bodyPr/>
        <a:lstStyle/>
        <a:p>
          <a:endParaRPr lang="zh-CN" altLang="en-US"/>
        </a:p>
      </dgm:t>
    </dgm:pt>
    <dgm:pt modelId="{D040BF54-1BD3-4275-BF7F-2E052DB4EE0A}">
      <dgm:prSet phldrT="[文本]"/>
      <dgm:spPr>
        <a:solidFill>
          <a:schemeClr val="accent5">
            <a:lumMod val="75000"/>
          </a:schemeClr>
        </a:solidFill>
      </dgm:spPr>
      <dgm:t>
        <a:bodyPr/>
        <a:lstStyle/>
        <a:p>
          <a:r>
            <a:rPr lang="zh-CN" altLang="en-US" dirty="0" smtClean="0">
              <a:ea typeface="宋体" panose="02010600030101010101" pitchFamily="2" charset="-122"/>
            </a:rPr>
            <a:t>实施所花费的工时</a:t>
          </a:r>
          <a:endParaRPr lang="zh-CN" altLang="en-US" dirty="0"/>
        </a:p>
      </dgm:t>
    </dgm:pt>
    <dgm:pt modelId="{6D2AC635-E0B2-4E4E-8125-0015EB4C24C4}" type="parTrans" cxnId="{68ADFEDB-1074-43BF-BE56-113F1DBBE096}">
      <dgm:prSet/>
      <dgm:spPr/>
      <dgm:t>
        <a:bodyPr/>
        <a:lstStyle/>
        <a:p>
          <a:endParaRPr lang="zh-CN" altLang="en-US"/>
        </a:p>
      </dgm:t>
    </dgm:pt>
    <dgm:pt modelId="{FE1FE3A5-136D-44C3-ACA2-30E2AF37B62A}" type="sibTrans" cxnId="{68ADFEDB-1074-43BF-BE56-113F1DBBE096}">
      <dgm:prSet/>
      <dgm:spPr/>
      <dgm:t>
        <a:bodyPr/>
        <a:lstStyle/>
        <a:p>
          <a:endParaRPr lang="zh-CN" altLang="en-US"/>
        </a:p>
      </dgm:t>
    </dgm:pt>
    <dgm:pt modelId="{D41FAA3A-949A-4457-A913-FFAA5164F015}">
      <dgm:prSet phldrT="[文本]"/>
      <dgm:spPr>
        <a:solidFill>
          <a:schemeClr val="accent5">
            <a:lumMod val="75000"/>
          </a:schemeClr>
        </a:solidFill>
      </dgm:spPr>
      <dgm:t>
        <a:bodyPr/>
        <a:lstStyle/>
        <a:p>
          <a:r>
            <a:rPr lang="zh-CN" altLang="en-US" dirty="0" smtClean="0">
              <a:ea typeface="宋体" panose="02010600030101010101" pitchFamily="2" charset="-122"/>
            </a:rPr>
            <a:t>开发工作的风险</a:t>
          </a:r>
          <a:endParaRPr lang="zh-CN" altLang="en-US" dirty="0"/>
        </a:p>
      </dgm:t>
    </dgm:pt>
    <dgm:pt modelId="{B4782F63-1E1E-43B3-B3A4-D9ACBEAE823E}" type="parTrans" cxnId="{DE7ABDD3-9B56-4E2C-9F76-219AC41BE3F6}">
      <dgm:prSet/>
      <dgm:spPr/>
      <dgm:t>
        <a:bodyPr/>
        <a:lstStyle/>
        <a:p>
          <a:endParaRPr lang="zh-CN" altLang="en-US"/>
        </a:p>
      </dgm:t>
    </dgm:pt>
    <dgm:pt modelId="{D4C586DB-2F64-4150-BDC7-FA93DC487263}" type="sibTrans" cxnId="{DE7ABDD3-9B56-4E2C-9F76-219AC41BE3F6}">
      <dgm:prSet/>
      <dgm:spPr/>
      <dgm:t>
        <a:bodyPr/>
        <a:lstStyle/>
        <a:p>
          <a:endParaRPr lang="zh-CN" altLang="en-US"/>
        </a:p>
      </dgm:t>
    </dgm:pt>
    <dgm:pt modelId="{85667CF9-0296-40EA-9ED9-C7185437ED63}">
      <dgm:prSet phldrT="[文本]"/>
      <dgm:spPr>
        <a:solidFill>
          <a:schemeClr val="accent5">
            <a:lumMod val="75000"/>
          </a:schemeClr>
        </a:solidFill>
      </dgm:spPr>
      <dgm:t>
        <a:bodyPr/>
        <a:lstStyle/>
        <a:p>
          <a:r>
            <a:rPr lang="zh-CN" altLang="en-US" dirty="0" smtClean="0">
              <a:ea typeface="宋体" panose="02010600030101010101" pitchFamily="2" charset="-122"/>
            </a:rPr>
            <a:t>稳定性</a:t>
          </a:r>
          <a:endParaRPr lang="zh-CN" altLang="en-US" dirty="0"/>
        </a:p>
      </dgm:t>
    </dgm:pt>
    <dgm:pt modelId="{E16FC6AB-1321-47A2-852E-2AEF38EBC0D8}" type="parTrans" cxnId="{D2CEFA99-B2D1-47D0-8E8B-55B361C69662}">
      <dgm:prSet/>
      <dgm:spPr/>
      <dgm:t>
        <a:bodyPr/>
        <a:lstStyle/>
        <a:p>
          <a:endParaRPr lang="zh-CN" altLang="en-US"/>
        </a:p>
      </dgm:t>
    </dgm:pt>
    <dgm:pt modelId="{67A9E1D0-5E81-4079-AB20-A2E2820F072D}" type="sibTrans" cxnId="{D2CEFA99-B2D1-47D0-8E8B-55B361C69662}">
      <dgm:prSet/>
      <dgm:spPr/>
      <dgm:t>
        <a:bodyPr/>
        <a:lstStyle/>
        <a:p>
          <a:endParaRPr lang="zh-CN" altLang="en-US"/>
        </a:p>
      </dgm:t>
    </dgm:pt>
    <dgm:pt modelId="{09EF6ED4-0741-4940-B212-4DDF53737F1C}">
      <dgm:prSet phldrT="[文本]"/>
      <dgm:spPr>
        <a:solidFill>
          <a:schemeClr val="accent5">
            <a:lumMod val="75000"/>
          </a:schemeClr>
        </a:solidFill>
      </dgm:spPr>
      <dgm:t>
        <a:bodyPr/>
        <a:lstStyle/>
        <a:p>
          <a:r>
            <a:rPr lang="zh-CN" altLang="en-US" smtClean="0">
              <a:ea typeface="宋体" panose="02010600030101010101" pitchFamily="2" charset="-122"/>
            </a:rPr>
            <a:t>体系结构影响</a:t>
          </a:r>
          <a:endParaRPr lang="zh-CN" altLang="en-US" dirty="0"/>
        </a:p>
      </dgm:t>
    </dgm:pt>
    <dgm:pt modelId="{6091BC83-B301-48EA-BDDA-644BA9D55FAA}" type="parTrans" cxnId="{9D091529-3EA3-4A72-A8C9-21E226966236}">
      <dgm:prSet/>
      <dgm:spPr/>
      <dgm:t>
        <a:bodyPr/>
        <a:lstStyle/>
        <a:p>
          <a:endParaRPr lang="zh-CN" altLang="en-US"/>
        </a:p>
      </dgm:t>
    </dgm:pt>
    <dgm:pt modelId="{F4406B66-3EAF-43DC-ADFC-F80B2B87A74F}" type="sibTrans" cxnId="{9D091529-3EA3-4A72-A8C9-21E226966236}">
      <dgm:prSet/>
      <dgm:spPr/>
      <dgm:t>
        <a:bodyPr/>
        <a:lstStyle/>
        <a:p>
          <a:endParaRPr lang="zh-CN" altLang="en-US"/>
        </a:p>
      </dgm:t>
    </dgm:pt>
    <dgm:pt modelId="{252A22BB-C680-432F-86DB-2A31F9F637EC}" type="pres">
      <dgm:prSet presAssocID="{71E93760-98A3-4473-B8C9-0C00809D0381}" presName="compositeShape" presStyleCnt="0">
        <dgm:presLayoutVars>
          <dgm:chMax val="7"/>
          <dgm:dir/>
          <dgm:resizeHandles val="exact"/>
        </dgm:presLayoutVars>
      </dgm:prSet>
      <dgm:spPr/>
    </dgm:pt>
    <dgm:pt modelId="{82B0F380-48B4-4B57-85A1-CEE5506BE3E2}" type="pres">
      <dgm:prSet presAssocID="{71E93760-98A3-4473-B8C9-0C00809D0381}" presName="wedge1" presStyleLbl="node1" presStyleIdx="0" presStyleCnt="6"/>
      <dgm:spPr/>
      <dgm:t>
        <a:bodyPr/>
        <a:lstStyle/>
        <a:p>
          <a:endParaRPr lang="zh-CN" altLang="en-US"/>
        </a:p>
      </dgm:t>
    </dgm:pt>
    <dgm:pt modelId="{22587E6C-5DC7-4C7A-BC3D-F817DC4AB84D}" type="pres">
      <dgm:prSet presAssocID="{71E93760-98A3-4473-B8C9-0C00809D0381}" presName="wedge1Tx" presStyleLbl="node1" presStyleIdx="0" presStyleCnt="6">
        <dgm:presLayoutVars>
          <dgm:chMax val="0"/>
          <dgm:chPref val="0"/>
          <dgm:bulletEnabled val="1"/>
        </dgm:presLayoutVars>
      </dgm:prSet>
      <dgm:spPr/>
      <dgm:t>
        <a:bodyPr/>
        <a:lstStyle/>
        <a:p>
          <a:endParaRPr lang="zh-CN" altLang="en-US"/>
        </a:p>
      </dgm:t>
    </dgm:pt>
    <dgm:pt modelId="{2770C4C4-E346-4851-A415-4E07EA7D0DBD}" type="pres">
      <dgm:prSet presAssocID="{71E93760-98A3-4473-B8C9-0C00809D0381}" presName="wedge2" presStyleLbl="node1" presStyleIdx="1" presStyleCnt="6"/>
      <dgm:spPr/>
      <dgm:t>
        <a:bodyPr/>
        <a:lstStyle/>
        <a:p>
          <a:endParaRPr lang="zh-CN" altLang="en-US"/>
        </a:p>
      </dgm:t>
    </dgm:pt>
    <dgm:pt modelId="{88018F04-30D3-41A5-9093-0E49590FE625}" type="pres">
      <dgm:prSet presAssocID="{71E93760-98A3-4473-B8C9-0C00809D0381}" presName="wedge2Tx" presStyleLbl="node1" presStyleIdx="1" presStyleCnt="6">
        <dgm:presLayoutVars>
          <dgm:chMax val="0"/>
          <dgm:chPref val="0"/>
          <dgm:bulletEnabled val="1"/>
        </dgm:presLayoutVars>
      </dgm:prSet>
      <dgm:spPr/>
      <dgm:t>
        <a:bodyPr/>
        <a:lstStyle/>
        <a:p>
          <a:endParaRPr lang="zh-CN" altLang="en-US"/>
        </a:p>
      </dgm:t>
    </dgm:pt>
    <dgm:pt modelId="{119B6967-8A63-46B2-AC0F-780B4666088B}" type="pres">
      <dgm:prSet presAssocID="{71E93760-98A3-4473-B8C9-0C00809D0381}" presName="wedge3" presStyleLbl="node1" presStyleIdx="2" presStyleCnt="6"/>
      <dgm:spPr/>
      <dgm:t>
        <a:bodyPr/>
        <a:lstStyle/>
        <a:p>
          <a:endParaRPr lang="zh-CN" altLang="en-US"/>
        </a:p>
      </dgm:t>
    </dgm:pt>
    <dgm:pt modelId="{8A4FD876-BCAC-4F05-AC11-8F184FEF9EC6}" type="pres">
      <dgm:prSet presAssocID="{71E93760-98A3-4473-B8C9-0C00809D0381}" presName="wedge3Tx" presStyleLbl="node1" presStyleIdx="2" presStyleCnt="6">
        <dgm:presLayoutVars>
          <dgm:chMax val="0"/>
          <dgm:chPref val="0"/>
          <dgm:bulletEnabled val="1"/>
        </dgm:presLayoutVars>
      </dgm:prSet>
      <dgm:spPr/>
      <dgm:t>
        <a:bodyPr/>
        <a:lstStyle/>
        <a:p>
          <a:endParaRPr lang="zh-CN" altLang="en-US"/>
        </a:p>
      </dgm:t>
    </dgm:pt>
    <dgm:pt modelId="{667815F7-1E18-4E3A-9AFA-DBE5EEC02427}" type="pres">
      <dgm:prSet presAssocID="{71E93760-98A3-4473-B8C9-0C00809D0381}" presName="wedge4" presStyleLbl="node1" presStyleIdx="3" presStyleCnt="6"/>
      <dgm:spPr/>
      <dgm:t>
        <a:bodyPr/>
        <a:lstStyle/>
        <a:p>
          <a:endParaRPr lang="zh-CN" altLang="en-US"/>
        </a:p>
      </dgm:t>
    </dgm:pt>
    <dgm:pt modelId="{84CE544A-7990-4245-B2CF-99113931071A}" type="pres">
      <dgm:prSet presAssocID="{71E93760-98A3-4473-B8C9-0C00809D0381}" presName="wedge4Tx" presStyleLbl="node1" presStyleIdx="3" presStyleCnt="6">
        <dgm:presLayoutVars>
          <dgm:chMax val="0"/>
          <dgm:chPref val="0"/>
          <dgm:bulletEnabled val="1"/>
        </dgm:presLayoutVars>
      </dgm:prSet>
      <dgm:spPr/>
      <dgm:t>
        <a:bodyPr/>
        <a:lstStyle/>
        <a:p>
          <a:endParaRPr lang="zh-CN" altLang="en-US"/>
        </a:p>
      </dgm:t>
    </dgm:pt>
    <dgm:pt modelId="{140B7594-EEA7-4706-A31E-1972B36E4CD5}" type="pres">
      <dgm:prSet presAssocID="{71E93760-98A3-4473-B8C9-0C00809D0381}" presName="wedge5" presStyleLbl="node1" presStyleIdx="4" presStyleCnt="6"/>
      <dgm:spPr/>
      <dgm:t>
        <a:bodyPr/>
        <a:lstStyle/>
        <a:p>
          <a:endParaRPr lang="zh-CN" altLang="en-US"/>
        </a:p>
      </dgm:t>
    </dgm:pt>
    <dgm:pt modelId="{61D4F58A-0C8D-4159-BF80-05C4EA834E60}" type="pres">
      <dgm:prSet presAssocID="{71E93760-98A3-4473-B8C9-0C00809D0381}" presName="wedge5Tx" presStyleLbl="node1" presStyleIdx="4" presStyleCnt="6">
        <dgm:presLayoutVars>
          <dgm:chMax val="0"/>
          <dgm:chPref val="0"/>
          <dgm:bulletEnabled val="1"/>
        </dgm:presLayoutVars>
      </dgm:prSet>
      <dgm:spPr/>
      <dgm:t>
        <a:bodyPr/>
        <a:lstStyle/>
        <a:p>
          <a:endParaRPr lang="zh-CN" altLang="en-US"/>
        </a:p>
      </dgm:t>
    </dgm:pt>
    <dgm:pt modelId="{E609F0DA-DA71-4D64-AFA7-DB3DE21E2B80}" type="pres">
      <dgm:prSet presAssocID="{71E93760-98A3-4473-B8C9-0C00809D0381}" presName="wedge6" presStyleLbl="node1" presStyleIdx="5" presStyleCnt="6"/>
      <dgm:spPr/>
      <dgm:t>
        <a:bodyPr/>
        <a:lstStyle/>
        <a:p>
          <a:endParaRPr lang="zh-CN" altLang="en-US"/>
        </a:p>
      </dgm:t>
    </dgm:pt>
    <dgm:pt modelId="{FE19CE25-693B-47DF-BB08-39A27BD2DB60}" type="pres">
      <dgm:prSet presAssocID="{71E93760-98A3-4473-B8C9-0C00809D0381}" presName="wedge6Tx" presStyleLbl="node1" presStyleIdx="5" presStyleCnt="6">
        <dgm:presLayoutVars>
          <dgm:chMax val="0"/>
          <dgm:chPref val="0"/>
          <dgm:bulletEnabled val="1"/>
        </dgm:presLayoutVars>
      </dgm:prSet>
      <dgm:spPr/>
      <dgm:t>
        <a:bodyPr/>
        <a:lstStyle/>
        <a:p>
          <a:endParaRPr lang="zh-CN" altLang="en-US"/>
        </a:p>
      </dgm:t>
    </dgm:pt>
  </dgm:ptLst>
  <dgm:cxnLst>
    <dgm:cxn modelId="{ADC6A718-D025-4C46-8BF2-5E38DF627F21}" type="presOf" srcId="{C73CDBAC-514A-46B3-B3F2-E646A57041BB}" destId="{22587E6C-5DC7-4C7A-BC3D-F817DC4AB84D}" srcOrd="1" destOrd="0" presId="urn:microsoft.com/office/officeart/2005/8/layout/chart3"/>
    <dgm:cxn modelId="{68ADFEDB-1074-43BF-BE56-113F1DBBE096}" srcId="{71E93760-98A3-4473-B8C9-0C00809D0381}" destId="{D040BF54-1BD3-4275-BF7F-2E052DB4EE0A}" srcOrd="2" destOrd="0" parTransId="{6D2AC635-E0B2-4E4E-8125-0015EB4C24C4}" sibTransId="{FE1FE3A5-136D-44C3-ACA2-30E2AF37B62A}"/>
    <dgm:cxn modelId="{D2CEFA99-B2D1-47D0-8E8B-55B361C69662}" srcId="{71E93760-98A3-4473-B8C9-0C00809D0381}" destId="{85667CF9-0296-40EA-9ED9-C7185437ED63}" srcOrd="4" destOrd="0" parTransId="{E16FC6AB-1321-47A2-852E-2AEF38EBC0D8}" sibTransId="{67A9E1D0-5E81-4079-AB20-A2E2820F072D}"/>
    <dgm:cxn modelId="{B291AD4A-93BF-45B3-B395-DCD614A31DD7}" type="presOf" srcId="{EE33CE3B-2A6C-45D9-826B-6BF3F64E0CEE}" destId="{88018F04-30D3-41A5-9093-0E49590FE625}" srcOrd="1" destOrd="0" presId="urn:microsoft.com/office/officeart/2005/8/layout/chart3"/>
    <dgm:cxn modelId="{E8285E53-034A-498C-B3A8-BB59D24E76CF}" type="presOf" srcId="{85667CF9-0296-40EA-9ED9-C7185437ED63}" destId="{61D4F58A-0C8D-4159-BF80-05C4EA834E60}" srcOrd="1" destOrd="0" presId="urn:microsoft.com/office/officeart/2005/8/layout/chart3"/>
    <dgm:cxn modelId="{DE7ABDD3-9B56-4E2C-9F76-219AC41BE3F6}" srcId="{71E93760-98A3-4473-B8C9-0C00809D0381}" destId="{D41FAA3A-949A-4457-A913-FFAA5164F015}" srcOrd="3" destOrd="0" parTransId="{B4782F63-1E1E-43B3-B3A4-D9ACBEAE823E}" sibTransId="{D4C586DB-2F64-4150-BDC7-FA93DC487263}"/>
    <dgm:cxn modelId="{AAB0C5C7-D8C1-4794-9486-982CAAEAEEBB}" srcId="{71E93760-98A3-4473-B8C9-0C00809D0381}" destId="{EE33CE3B-2A6C-45D9-826B-6BF3F64E0CEE}" srcOrd="1" destOrd="0" parTransId="{24B4472C-180A-4CB4-9BAD-94F7B36137FA}" sibTransId="{9C901D7A-AFCA-4312-B6DA-3F6EAD6D3614}"/>
    <dgm:cxn modelId="{9D2A56C3-E2D9-4CE5-A57C-AA9F2B6C6660}" type="presOf" srcId="{EE33CE3B-2A6C-45D9-826B-6BF3F64E0CEE}" destId="{2770C4C4-E346-4851-A415-4E07EA7D0DBD}" srcOrd="0" destOrd="0" presId="urn:microsoft.com/office/officeart/2005/8/layout/chart3"/>
    <dgm:cxn modelId="{4A37C52E-A3AB-4513-BF53-67377D3CCBDE}" type="presOf" srcId="{D41FAA3A-949A-4457-A913-FFAA5164F015}" destId="{84CE544A-7990-4245-B2CF-99113931071A}" srcOrd="1" destOrd="0" presId="urn:microsoft.com/office/officeart/2005/8/layout/chart3"/>
    <dgm:cxn modelId="{6065A33E-2340-476A-9F28-41C71D40E685}" srcId="{71E93760-98A3-4473-B8C9-0C00809D0381}" destId="{C73CDBAC-514A-46B3-B3F2-E646A57041BB}" srcOrd="0" destOrd="0" parTransId="{ED5CB2BE-258E-4419-B9C4-422AD6F87B86}" sibTransId="{154E935A-82EC-4177-899A-B3DB081B3431}"/>
    <dgm:cxn modelId="{521C4790-FD6B-464A-8C14-3D8065289F6D}" type="presOf" srcId="{D41FAA3A-949A-4457-A913-FFAA5164F015}" destId="{667815F7-1E18-4E3A-9AFA-DBE5EEC02427}" srcOrd="0" destOrd="0" presId="urn:microsoft.com/office/officeart/2005/8/layout/chart3"/>
    <dgm:cxn modelId="{DE5636E3-D503-4B8C-88DA-ED752E217330}" type="presOf" srcId="{C73CDBAC-514A-46B3-B3F2-E646A57041BB}" destId="{82B0F380-48B4-4B57-85A1-CEE5506BE3E2}" srcOrd="0" destOrd="0" presId="urn:microsoft.com/office/officeart/2005/8/layout/chart3"/>
    <dgm:cxn modelId="{CF4A8665-BF7B-47E8-A7AF-E420C41DB819}" type="presOf" srcId="{09EF6ED4-0741-4940-B212-4DDF53737F1C}" destId="{FE19CE25-693B-47DF-BB08-39A27BD2DB60}" srcOrd="1" destOrd="0" presId="urn:microsoft.com/office/officeart/2005/8/layout/chart3"/>
    <dgm:cxn modelId="{F28CB0A0-9916-4558-967E-10E64925746F}" type="presOf" srcId="{D040BF54-1BD3-4275-BF7F-2E052DB4EE0A}" destId="{8A4FD876-BCAC-4F05-AC11-8F184FEF9EC6}" srcOrd="1" destOrd="0" presId="urn:microsoft.com/office/officeart/2005/8/layout/chart3"/>
    <dgm:cxn modelId="{D530722D-228E-46F1-8953-E4E2389D686D}" type="presOf" srcId="{85667CF9-0296-40EA-9ED9-C7185437ED63}" destId="{140B7594-EEA7-4706-A31E-1972B36E4CD5}" srcOrd="0" destOrd="0" presId="urn:microsoft.com/office/officeart/2005/8/layout/chart3"/>
    <dgm:cxn modelId="{26C63B2B-07E5-4DED-BC20-FB48067F2ED1}" type="presOf" srcId="{71E93760-98A3-4473-B8C9-0C00809D0381}" destId="{252A22BB-C680-432F-86DB-2A31F9F637EC}" srcOrd="0" destOrd="0" presId="urn:microsoft.com/office/officeart/2005/8/layout/chart3"/>
    <dgm:cxn modelId="{9D091529-3EA3-4A72-A8C9-21E226966236}" srcId="{71E93760-98A3-4473-B8C9-0C00809D0381}" destId="{09EF6ED4-0741-4940-B212-4DDF53737F1C}" srcOrd="5" destOrd="0" parTransId="{6091BC83-B301-48EA-BDDA-644BA9D55FAA}" sibTransId="{F4406B66-3EAF-43DC-ADFC-F80B2B87A74F}"/>
    <dgm:cxn modelId="{9BD631AF-3243-4729-8FA5-D63FAEEF2132}" type="presOf" srcId="{D040BF54-1BD3-4275-BF7F-2E052DB4EE0A}" destId="{119B6967-8A63-46B2-AC0F-780B4666088B}" srcOrd="0" destOrd="0" presId="urn:microsoft.com/office/officeart/2005/8/layout/chart3"/>
    <dgm:cxn modelId="{D0C28043-48A3-455C-9AC5-6F51BD319A1B}" type="presOf" srcId="{09EF6ED4-0741-4940-B212-4DDF53737F1C}" destId="{E609F0DA-DA71-4D64-AFA7-DB3DE21E2B80}" srcOrd="0" destOrd="0" presId="urn:microsoft.com/office/officeart/2005/8/layout/chart3"/>
    <dgm:cxn modelId="{68063820-1FE5-4CE5-A6F8-3CD10034E79D}" type="presParOf" srcId="{252A22BB-C680-432F-86DB-2A31F9F637EC}" destId="{82B0F380-48B4-4B57-85A1-CEE5506BE3E2}" srcOrd="0" destOrd="0" presId="urn:microsoft.com/office/officeart/2005/8/layout/chart3"/>
    <dgm:cxn modelId="{16AB2CDF-2346-44D1-A422-0EFC671DF7DE}" type="presParOf" srcId="{252A22BB-C680-432F-86DB-2A31F9F637EC}" destId="{22587E6C-5DC7-4C7A-BC3D-F817DC4AB84D}" srcOrd="1" destOrd="0" presId="urn:microsoft.com/office/officeart/2005/8/layout/chart3"/>
    <dgm:cxn modelId="{AC9854DE-852E-4781-BBAB-E8D539E48CD2}" type="presParOf" srcId="{252A22BB-C680-432F-86DB-2A31F9F637EC}" destId="{2770C4C4-E346-4851-A415-4E07EA7D0DBD}" srcOrd="2" destOrd="0" presId="urn:microsoft.com/office/officeart/2005/8/layout/chart3"/>
    <dgm:cxn modelId="{A08D7560-BBCA-49B0-987E-D919A636EBE2}" type="presParOf" srcId="{252A22BB-C680-432F-86DB-2A31F9F637EC}" destId="{88018F04-30D3-41A5-9093-0E49590FE625}" srcOrd="3" destOrd="0" presId="urn:microsoft.com/office/officeart/2005/8/layout/chart3"/>
    <dgm:cxn modelId="{8A3127DA-DEFA-4455-8135-AE2CFFE9359D}" type="presParOf" srcId="{252A22BB-C680-432F-86DB-2A31F9F637EC}" destId="{119B6967-8A63-46B2-AC0F-780B4666088B}" srcOrd="4" destOrd="0" presId="urn:microsoft.com/office/officeart/2005/8/layout/chart3"/>
    <dgm:cxn modelId="{84E39285-1787-44B7-A74F-A1F48071958C}" type="presParOf" srcId="{252A22BB-C680-432F-86DB-2A31F9F637EC}" destId="{8A4FD876-BCAC-4F05-AC11-8F184FEF9EC6}" srcOrd="5" destOrd="0" presId="urn:microsoft.com/office/officeart/2005/8/layout/chart3"/>
    <dgm:cxn modelId="{3B89B51C-09A9-41FB-88D8-325649C34B3B}" type="presParOf" srcId="{252A22BB-C680-432F-86DB-2A31F9F637EC}" destId="{667815F7-1E18-4E3A-9AFA-DBE5EEC02427}" srcOrd="6" destOrd="0" presId="urn:microsoft.com/office/officeart/2005/8/layout/chart3"/>
    <dgm:cxn modelId="{F716935E-2D72-48F5-AE19-D4E79C076153}" type="presParOf" srcId="{252A22BB-C680-432F-86DB-2A31F9F637EC}" destId="{84CE544A-7990-4245-B2CF-99113931071A}" srcOrd="7" destOrd="0" presId="urn:microsoft.com/office/officeart/2005/8/layout/chart3"/>
    <dgm:cxn modelId="{2C108507-CC15-42FD-9B7A-9308B3F94DD0}" type="presParOf" srcId="{252A22BB-C680-432F-86DB-2A31F9F637EC}" destId="{140B7594-EEA7-4706-A31E-1972B36E4CD5}" srcOrd="8" destOrd="0" presId="urn:microsoft.com/office/officeart/2005/8/layout/chart3"/>
    <dgm:cxn modelId="{716BF40A-4D74-4267-BEF1-D5F7E349E0E2}" type="presParOf" srcId="{252A22BB-C680-432F-86DB-2A31F9F637EC}" destId="{61D4F58A-0C8D-4159-BF80-05C4EA834E60}" srcOrd="9" destOrd="0" presId="urn:microsoft.com/office/officeart/2005/8/layout/chart3"/>
    <dgm:cxn modelId="{A613A4DD-E7ED-458F-A55B-DEA22FDB8601}" type="presParOf" srcId="{252A22BB-C680-432F-86DB-2A31F9F637EC}" destId="{E609F0DA-DA71-4D64-AFA7-DB3DE21E2B80}" srcOrd="10" destOrd="0" presId="urn:microsoft.com/office/officeart/2005/8/layout/chart3"/>
    <dgm:cxn modelId="{B724ADCC-BEEF-49B1-AD92-7CE42435E895}" type="presParOf" srcId="{252A22BB-C680-432F-86DB-2A31F9F637EC}" destId="{FE19CE25-693B-47DF-BB08-39A27BD2DB60}" srcOrd="11"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17BD10-8A22-4482-90E8-6E9A966A2702}" type="doc">
      <dgm:prSet loTypeId="urn:microsoft.com/office/officeart/2005/8/layout/chart3" loCatId="relationship" qsTypeId="urn:microsoft.com/office/officeart/2005/8/quickstyle/simple1" qsCatId="simple" csTypeId="urn:microsoft.com/office/officeart/2005/8/colors/accent1_2" csCatId="accent1" phldr="1"/>
      <dgm:spPr/>
    </dgm:pt>
    <dgm:pt modelId="{FF78C202-5B04-4865-96A3-093B10832BA3}">
      <dgm:prSet phldrT="[文本]"/>
      <dgm:spPr>
        <a:solidFill>
          <a:schemeClr val="accent5">
            <a:lumMod val="75000"/>
          </a:schemeClr>
        </a:solidFill>
      </dgm:spPr>
      <dgm:t>
        <a:bodyPr/>
        <a:lstStyle/>
        <a:p>
          <a:r>
            <a:rPr lang="zh-CN" altLang="en-US" dirty="0" smtClean="0">
              <a:ea typeface="宋体" panose="02010600030101010101" pitchFamily="2" charset="-122"/>
            </a:rPr>
            <a:t>设计约束</a:t>
          </a:r>
          <a:endParaRPr lang="zh-CN" altLang="en-US" dirty="0"/>
        </a:p>
      </dgm:t>
    </dgm:pt>
    <dgm:pt modelId="{7E7336F3-F99D-41D9-8F94-E4BA8BDF6423}" type="parTrans" cxnId="{E1EA85E5-EE6A-47D5-8326-4C2B702D213A}">
      <dgm:prSet/>
      <dgm:spPr/>
      <dgm:t>
        <a:bodyPr/>
        <a:lstStyle/>
        <a:p>
          <a:endParaRPr lang="zh-CN" altLang="en-US"/>
        </a:p>
      </dgm:t>
    </dgm:pt>
    <dgm:pt modelId="{833EFD83-3F12-46B7-83C7-9C5CB85EBC5B}" type="sibTrans" cxnId="{E1EA85E5-EE6A-47D5-8326-4C2B702D213A}">
      <dgm:prSet/>
      <dgm:spPr/>
      <dgm:t>
        <a:bodyPr/>
        <a:lstStyle/>
        <a:p>
          <a:endParaRPr lang="zh-CN" altLang="en-US"/>
        </a:p>
      </dgm:t>
    </dgm:pt>
    <dgm:pt modelId="{5223C331-4756-4A13-9F50-CF43F93F368E}">
      <dgm:prSet phldrT="[文本]"/>
      <dgm:spPr>
        <a:solidFill>
          <a:schemeClr val="accent5">
            <a:lumMod val="75000"/>
          </a:schemeClr>
        </a:solidFill>
      </dgm:spPr>
      <dgm:t>
        <a:bodyPr/>
        <a:lstStyle/>
        <a:p>
          <a:r>
            <a:rPr lang="zh-CN" altLang="en-US" dirty="0" smtClean="0">
              <a:ea typeface="宋体" panose="02010600030101010101" pitchFamily="2" charset="-122"/>
            </a:rPr>
            <a:t>实施需求</a:t>
          </a:r>
          <a:endParaRPr lang="zh-CN" altLang="en-US" dirty="0"/>
        </a:p>
      </dgm:t>
    </dgm:pt>
    <dgm:pt modelId="{B0EB962F-A587-4F25-AFC1-4C4FE31A86C4}" type="parTrans" cxnId="{6B8616CC-8E5F-48C1-B20A-1F160A78AA03}">
      <dgm:prSet/>
      <dgm:spPr/>
      <dgm:t>
        <a:bodyPr/>
        <a:lstStyle/>
        <a:p>
          <a:endParaRPr lang="zh-CN" altLang="en-US"/>
        </a:p>
      </dgm:t>
    </dgm:pt>
    <dgm:pt modelId="{39027E7E-7D0B-48B5-AF29-EDC5F06BDFAD}" type="sibTrans" cxnId="{6B8616CC-8E5F-48C1-B20A-1F160A78AA03}">
      <dgm:prSet/>
      <dgm:spPr/>
      <dgm:t>
        <a:bodyPr/>
        <a:lstStyle/>
        <a:p>
          <a:endParaRPr lang="zh-CN" altLang="en-US"/>
        </a:p>
      </dgm:t>
    </dgm:pt>
    <dgm:pt modelId="{5732FB38-C897-4975-9B49-0B23A28C9CBE}">
      <dgm:prSet phldrT="[文本]"/>
      <dgm:spPr>
        <a:solidFill>
          <a:schemeClr val="accent5">
            <a:lumMod val="75000"/>
          </a:schemeClr>
        </a:solidFill>
      </dgm:spPr>
      <dgm:t>
        <a:bodyPr/>
        <a:lstStyle/>
        <a:p>
          <a:r>
            <a:rPr lang="zh-CN" altLang="en-US" dirty="0" smtClean="0">
              <a:ea typeface="宋体" panose="02010600030101010101" pitchFamily="2" charset="-122"/>
            </a:rPr>
            <a:t>接口需求</a:t>
          </a:r>
          <a:endParaRPr lang="zh-CN" altLang="en-US" dirty="0"/>
        </a:p>
      </dgm:t>
    </dgm:pt>
    <dgm:pt modelId="{1081A5C5-FAE3-4C6C-BB95-D31B1665C50B}" type="parTrans" cxnId="{9ACBC3A9-708B-42EB-9BEB-29CB1C61D02D}">
      <dgm:prSet/>
      <dgm:spPr/>
      <dgm:t>
        <a:bodyPr/>
        <a:lstStyle/>
        <a:p>
          <a:endParaRPr lang="zh-CN" altLang="en-US"/>
        </a:p>
      </dgm:t>
    </dgm:pt>
    <dgm:pt modelId="{CC2B9586-91C6-483D-AAF9-A1BBF2216853}" type="sibTrans" cxnId="{9ACBC3A9-708B-42EB-9BEB-29CB1C61D02D}">
      <dgm:prSet/>
      <dgm:spPr/>
      <dgm:t>
        <a:bodyPr/>
        <a:lstStyle/>
        <a:p>
          <a:endParaRPr lang="zh-CN" altLang="en-US"/>
        </a:p>
      </dgm:t>
    </dgm:pt>
    <dgm:pt modelId="{EC2FC556-B659-48FB-8317-2C8700EDC37C}">
      <dgm:prSet phldrT="[文本]"/>
      <dgm:spPr>
        <a:solidFill>
          <a:schemeClr val="accent5">
            <a:lumMod val="75000"/>
          </a:schemeClr>
        </a:solidFill>
      </dgm:spPr>
      <dgm:t>
        <a:bodyPr/>
        <a:lstStyle/>
        <a:p>
          <a:r>
            <a:rPr lang="zh-CN" altLang="en-US" smtClean="0">
              <a:ea typeface="宋体" panose="02010600030101010101" pitchFamily="2" charset="-122"/>
            </a:rPr>
            <a:t>物理需求</a:t>
          </a:r>
          <a:endParaRPr lang="zh-CN" altLang="en-US" dirty="0"/>
        </a:p>
      </dgm:t>
    </dgm:pt>
    <dgm:pt modelId="{B337D004-AE2B-40B7-9BF4-DF98CF39AC48}" type="parTrans" cxnId="{23D1F032-E69A-4F67-8FB8-1BCA7287B7C2}">
      <dgm:prSet/>
      <dgm:spPr/>
      <dgm:t>
        <a:bodyPr/>
        <a:lstStyle/>
        <a:p>
          <a:endParaRPr lang="zh-CN" altLang="en-US"/>
        </a:p>
      </dgm:t>
    </dgm:pt>
    <dgm:pt modelId="{C6F0693D-0D5F-4A96-BA77-DC5D9E5DA7CD}" type="sibTrans" cxnId="{23D1F032-E69A-4F67-8FB8-1BCA7287B7C2}">
      <dgm:prSet/>
      <dgm:spPr/>
      <dgm:t>
        <a:bodyPr/>
        <a:lstStyle/>
        <a:p>
          <a:endParaRPr lang="zh-CN" altLang="en-US"/>
        </a:p>
      </dgm:t>
    </dgm:pt>
    <dgm:pt modelId="{C7DAE20A-C45E-49DE-8E11-011431BE9635}" type="pres">
      <dgm:prSet presAssocID="{D417BD10-8A22-4482-90E8-6E9A966A2702}" presName="compositeShape" presStyleCnt="0">
        <dgm:presLayoutVars>
          <dgm:chMax val="7"/>
          <dgm:dir/>
          <dgm:resizeHandles val="exact"/>
        </dgm:presLayoutVars>
      </dgm:prSet>
      <dgm:spPr/>
    </dgm:pt>
    <dgm:pt modelId="{59680F45-ACDF-4633-BA56-0C60E114A755}" type="pres">
      <dgm:prSet presAssocID="{D417BD10-8A22-4482-90E8-6E9A966A2702}" presName="wedge1" presStyleLbl="node1" presStyleIdx="0" presStyleCnt="4"/>
      <dgm:spPr/>
      <dgm:t>
        <a:bodyPr/>
        <a:lstStyle/>
        <a:p>
          <a:endParaRPr lang="zh-CN" altLang="en-US"/>
        </a:p>
      </dgm:t>
    </dgm:pt>
    <dgm:pt modelId="{8EE068B2-4255-49A6-B46B-188D309CBE6B}" type="pres">
      <dgm:prSet presAssocID="{D417BD10-8A22-4482-90E8-6E9A966A2702}" presName="wedge1Tx" presStyleLbl="node1" presStyleIdx="0" presStyleCnt="4">
        <dgm:presLayoutVars>
          <dgm:chMax val="0"/>
          <dgm:chPref val="0"/>
          <dgm:bulletEnabled val="1"/>
        </dgm:presLayoutVars>
      </dgm:prSet>
      <dgm:spPr/>
      <dgm:t>
        <a:bodyPr/>
        <a:lstStyle/>
        <a:p>
          <a:endParaRPr lang="zh-CN" altLang="en-US"/>
        </a:p>
      </dgm:t>
    </dgm:pt>
    <dgm:pt modelId="{9BD22785-8D09-454B-BDCC-E2C533951FFC}" type="pres">
      <dgm:prSet presAssocID="{D417BD10-8A22-4482-90E8-6E9A966A2702}" presName="wedge2" presStyleLbl="node1" presStyleIdx="1" presStyleCnt="4"/>
      <dgm:spPr/>
      <dgm:t>
        <a:bodyPr/>
        <a:lstStyle/>
        <a:p>
          <a:endParaRPr lang="zh-CN" altLang="en-US"/>
        </a:p>
      </dgm:t>
    </dgm:pt>
    <dgm:pt modelId="{D9028089-D0B6-4FCF-AD17-ED0CACB9C2A4}" type="pres">
      <dgm:prSet presAssocID="{D417BD10-8A22-4482-90E8-6E9A966A2702}" presName="wedge2Tx" presStyleLbl="node1" presStyleIdx="1" presStyleCnt="4">
        <dgm:presLayoutVars>
          <dgm:chMax val="0"/>
          <dgm:chPref val="0"/>
          <dgm:bulletEnabled val="1"/>
        </dgm:presLayoutVars>
      </dgm:prSet>
      <dgm:spPr/>
      <dgm:t>
        <a:bodyPr/>
        <a:lstStyle/>
        <a:p>
          <a:endParaRPr lang="zh-CN" altLang="en-US"/>
        </a:p>
      </dgm:t>
    </dgm:pt>
    <dgm:pt modelId="{0EBF9D7F-A648-4335-9A16-3DA9F4A2BA94}" type="pres">
      <dgm:prSet presAssocID="{D417BD10-8A22-4482-90E8-6E9A966A2702}" presName="wedge3" presStyleLbl="node1" presStyleIdx="2" presStyleCnt="4"/>
      <dgm:spPr/>
      <dgm:t>
        <a:bodyPr/>
        <a:lstStyle/>
        <a:p>
          <a:endParaRPr lang="zh-CN" altLang="en-US"/>
        </a:p>
      </dgm:t>
    </dgm:pt>
    <dgm:pt modelId="{B3622FEF-BFCA-49DD-AAB9-46FD590921C6}" type="pres">
      <dgm:prSet presAssocID="{D417BD10-8A22-4482-90E8-6E9A966A2702}" presName="wedge3Tx" presStyleLbl="node1" presStyleIdx="2" presStyleCnt="4">
        <dgm:presLayoutVars>
          <dgm:chMax val="0"/>
          <dgm:chPref val="0"/>
          <dgm:bulletEnabled val="1"/>
        </dgm:presLayoutVars>
      </dgm:prSet>
      <dgm:spPr/>
      <dgm:t>
        <a:bodyPr/>
        <a:lstStyle/>
        <a:p>
          <a:endParaRPr lang="zh-CN" altLang="en-US"/>
        </a:p>
      </dgm:t>
    </dgm:pt>
    <dgm:pt modelId="{1E1F9CEE-8EFD-44A6-9C3D-CB0FDADFFC20}" type="pres">
      <dgm:prSet presAssocID="{D417BD10-8A22-4482-90E8-6E9A966A2702}" presName="wedge4" presStyleLbl="node1" presStyleIdx="3" presStyleCnt="4"/>
      <dgm:spPr/>
      <dgm:t>
        <a:bodyPr/>
        <a:lstStyle/>
        <a:p>
          <a:endParaRPr lang="zh-CN" altLang="en-US"/>
        </a:p>
      </dgm:t>
    </dgm:pt>
    <dgm:pt modelId="{FD2275A5-636C-4E53-8F7B-0D085842A961}" type="pres">
      <dgm:prSet presAssocID="{D417BD10-8A22-4482-90E8-6E9A966A2702}" presName="wedge4Tx" presStyleLbl="node1" presStyleIdx="3" presStyleCnt="4">
        <dgm:presLayoutVars>
          <dgm:chMax val="0"/>
          <dgm:chPref val="0"/>
          <dgm:bulletEnabled val="1"/>
        </dgm:presLayoutVars>
      </dgm:prSet>
      <dgm:spPr/>
      <dgm:t>
        <a:bodyPr/>
        <a:lstStyle/>
        <a:p>
          <a:endParaRPr lang="zh-CN" altLang="en-US"/>
        </a:p>
      </dgm:t>
    </dgm:pt>
  </dgm:ptLst>
  <dgm:cxnLst>
    <dgm:cxn modelId="{E1EA85E5-EE6A-47D5-8326-4C2B702D213A}" srcId="{D417BD10-8A22-4482-90E8-6E9A966A2702}" destId="{FF78C202-5B04-4865-96A3-093B10832BA3}" srcOrd="0" destOrd="0" parTransId="{7E7336F3-F99D-41D9-8F94-E4BA8BDF6423}" sibTransId="{833EFD83-3F12-46B7-83C7-9C5CB85EBC5B}"/>
    <dgm:cxn modelId="{9ACBC3A9-708B-42EB-9BEB-29CB1C61D02D}" srcId="{D417BD10-8A22-4482-90E8-6E9A966A2702}" destId="{5732FB38-C897-4975-9B49-0B23A28C9CBE}" srcOrd="2" destOrd="0" parTransId="{1081A5C5-FAE3-4C6C-BB95-D31B1665C50B}" sibTransId="{CC2B9586-91C6-483D-AAF9-A1BBF2216853}"/>
    <dgm:cxn modelId="{EFF82C99-F875-4A5B-A761-A8C1C2D28CDE}" type="presOf" srcId="{FF78C202-5B04-4865-96A3-093B10832BA3}" destId="{59680F45-ACDF-4633-BA56-0C60E114A755}" srcOrd="0" destOrd="0" presId="urn:microsoft.com/office/officeart/2005/8/layout/chart3"/>
    <dgm:cxn modelId="{F84904F3-E786-4D43-BB81-3D961F2C8061}" type="presOf" srcId="{5732FB38-C897-4975-9B49-0B23A28C9CBE}" destId="{B3622FEF-BFCA-49DD-AAB9-46FD590921C6}" srcOrd="1" destOrd="0" presId="urn:microsoft.com/office/officeart/2005/8/layout/chart3"/>
    <dgm:cxn modelId="{6B8616CC-8E5F-48C1-B20A-1F160A78AA03}" srcId="{D417BD10-8A22-4482-90E8-6E9A966A2702}" destId="{5223C331-4756-4A13-9F50-CF43F93F368E}" srcOrd="1" destOrd="0" parTransId="{B0EB962F-A587-4F25-AFC1-4C4FE31A86C4}" sibTransId="{39027E7E-7D0B-48B5-AF29-EDC5F06BDFAD}"/>
    <dgm:cxn modelId="{BE119FC7-F139-42AE-9BEB-CA9516ECA727}" type="presOf" srcId="{5223C331-4756-4A13-9F50-CF43F93F368E}" destId="{D9028089-D0B6-4FCF-AD17-ED0CACB9C2A4}" srcOrd="1" destOrd="0" presId="urn:microsoft.com/office/officeart/2005/8/layout/chart3"/>
    <dgm:cxn modelId="{357595C0-6C97-438F-8C8E-6744DB62B63C}" type="presOf" srcId="{5732FB38-C897-4975-9B49-0B23A28C9CBE}" destId="{0EBF9D7F-A648-4335-9A16-3DA9F4A2BA94}" srcOrd="0" destOrd="0" presId="urn:microsoft.com/office/officeart/2005/8/layout/chart3"/>
    <dgm:cxn modelId="{90511A58-F2B5-49FA-93A1-AF58E8D86B37}" type="presOf" srcId="{5223C331-4756-4A13-9F50-CF43F93F368E}" destId="{9BD22785-8D09-454B-BDCC-E2C533951FFC}" srcOrd="0" destOrd="0" presId="urn:microsoft.com/office/officeart/2005/8/layout/chart3"/>
    <dgm:cxn modelId="{023CE809-CF74-4307-9962-6F72E227B0FB}" type="presOf" srcId="{EC2FC556-B659-48FB-8317-2C8700EDC37C}" destId="{1E1F9CEE-8EFD-44A6-9C3D-CB0FDADFFC20}" srcOrd="0" destOrd="0" presId="urn:microsoft.com/office/officeart/2005/8/layout/chart3"/>
    <dgm:cxn modelId="{ED501B48-B6EA-45A4-B506-63DFA0CA874E}" type="presOf" srcId="{FF78C202-5B04-4865-96A3-093B10832BA3}" destId="{8EE068B2-4255-49A6-B46B-188D309CBE6B}" srcOrd="1" destOrd="0" presId="urn:microsoft.com/office/officeart/2005/8/layout/chart3"/>
    <dgm:cxn modelId="{C3A777B0-7FFD-43E5-A8E9-29E847F62AC8}" type="presOf" srcId="{EC2FC556-B659-48FB-8317-2C8700EDC37C}" destId="{FD2275A5-636C-4E53-8F7B-0D085842A961}" srcOrd="1" destOrd="0" presId="urn:microsoft.com/office/officeart/2005/8/layout/chart3"/>
    <dgm:cxn modelId="{8F9AD1A8-3038-4758-86DD-D0A04B9A01C2}" type="presOf" srcId="{D417BD10-8A22-4482-90E8-6E9A966A2702}" destId="{C7DAE20A-C45E-49DE-8E11-011431BE9635}" srcOrd="0" destOrd="0" presId="urn:microsoft.com/office/officeart/2005/8/layout/chart3"/>
    <dgm:cxn modelId="{23D1F032-E69A-4F67-8FB8-1BCA7287B7C2}" srcId="{D417BD10-8A22-4482-90E8-6E9A966A2702}" destId="{EC2FC556-B659-48FB-8317-2C8700EDC37C}" srcOrd="3" destOrd="0" parTransId="{B337D004-AE2B-40B7-9BF4-DF98CF39AC48}" sibTransId="{C6F0693D-0D5F-4A96-BA77-DC5D9E5DA7CD}"/>
    <dgm:cxn modelId="{FCFA903B-6953-4211-8E6B-EE388A9891CF}" type="presParOf" srcId="{C7DAE20A-C45E-49DE-8E11-011431BE9635}" destId="{59680F45-ACDF-4633-BA56-0C60E114A755}" srcOrd="0" destOrd="0" presId="urn:microsoft.com/office/officeart/2005/8/layout/chart3"/>
    <dgm:cxn modelId="{AFB74A6D-C986-41A5-B3BE-F38A9E30E5AA}" type="presParOf" srcId="{C7DAE20A-C45E-49DE-8E11-011431BE9635}" destId="{8EE068B2-4255-49A6-B46B-188D309CBE6B}" srcOrd="1" destOrd="0" presId="urn:microsoft.com/office/officeart/2005/8/layout/chart3"/>
    <dgm:cxn modelId="{8EB59AAC-8170-4802-9302-FCA43FC4F7BC}" type="presParOf" srcId="{C7DAE20A-C45E-49DE-8E11-011431BE9635}" destId="{9BD22785-8D09-454B-BDCC-E2C533951FFC}" srcOrd="2" destOrd="0" presId="urn:microsoft.com/office/officeart/2005/8/layout/chart3"/>
    <dgm:cxn modelId="{BD1ABD95-259C-446B-B1E5-88D5CC5B036C}" type="presParOf" srcId="{C7DAE20A-C45E-49DE-8E11-011431BE9635}" destId="{D9028089-D0B6-4FCF-AD17-ED0CACB9C2A4}" srcOrd="3" destOrd="0" presId="urn:microsoft.com/office/officeart/2005/8/layout/chart3"/>
    <dgm:cxn modelId="{7EF62F36-A11F-4F3A-B741-63A6B94973A1}" type="presParOf" srcId="{C7DAE20A-C45E-49DE-8E11-011431BE9635}" destId="{0EBF9D7F-A648-4335-9A16-3DA9F4A2BA94}" srcOrd="4" destOrd="0" presId="urn:microsoft.com/office/officeart/2005/8/layout/chart3"/>
    <dgm:cxn modelId="{48F90FDF-4273-4311-8668-CE2164A3F8E7}" type="presParOf" srcId="{C7DAE20A-C45E-49DE-8E11-011431BE9635}" destId="{B3622FEF-BFCA-49DD-AAB9-46FD590921C6}" srcOrd="5" destOrd="0" presId="urn:microsoft.com/office/officeart/2005/8/layout/chart3"/>
    <dgm:cxn modelId="{29A2E8A7-01D1-4566-AA28-184289C67858}" type="presParOf" srcId="{C7DAE20A-C45E-49DE-8E11-011431BE9635}" destId="{1E1F9CEE-8EFD-44A6-9C3D-CB0FDADFFC20}" srcOrd="6" destOrd="0" presId="urn:microsoft.com/office/officeart/2005/8/layout/chart3"/>
    <dgm:cxn modelId="{17884A18-3739-4F31-A111-6A76E14B64BC}" type="presParOf" srcId="{C7DAE20A-C45E-49DE-8E11-011431BE9635}" destId="{FD2275A5-636C-4E53-8F7B-0D085842A961}" srcOrd="7" destOrd="0" presId="urn:microsoft.com/office/officeart/2005/8/layout/char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C22FBAF-21E2-4690-BED4-CE8EC08D6E7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02E4D8E4-C4B5-48B7-8165-5FC4892E7B30}">
      <dgm:prSet phldrT="[文本]"/>
      <dgm:spPr>
        <a:solidFill>
          <a:schemeClr val="accent5">
            <a:lumMod val="75000"/>
          </a:schemeClr>
        </a:solidFill>
      </dgm:spPr>
      <dgm:t>
        <a:bodyPr/>
        <a:lstStyle/>
        <a:p>
          <a:r>
            <a:rPr lang="zh-CN" altLang="en-US" dirty="0" smtClean="0">
              <a:ea typeface="宋体" panose="02010600030101010101" pitchFamily="2" charset="-122"/>
            </a:rPr>
            <a:t>产品总体效果</a:t>
          </a:r>
          <a:endParaRPr lang="zh-CN" altLang="en-US" dirty="0"/>
        </a:p>
      </dgm:t>
    </dgm:pt>
    <dgm:pt modelId="{44DC1D67-4492-4377-9E20-7F5806F8DB98}" type="parTrans" cxnId="{731FC623-B483-41B9-BE7F-F16E1AB1DCC0}">
      <dgm:prSet/>
      <dgm:spPr/>
      <dgm:t>
        <a:bodyPr/>
        <a:lstStyle/>
        <a:p>
          <a:endParaRPr lang="zh-CN" altLang="en-US"/>
        </a:p>
      </dgm:t>
    </dgm:pt>
    <dgm:pt modelId="{11D3F8BE-EE4D-4A4D-83E2-35676CA96FBE}" type="sibTrans" cxnId="{731FC623-B483-41B9-BE7F-F16E1AB1DCC0}">
      <dgm:prSet/>
      <dgm:spPr/>
      <dgm:t>
        <a:bodyPr/>
        <a:lstStyle/>
        <a:p>
          <a:endParaRPr lang="zh-CN" altLang="en-US"/>
        </a:p>
      </dgm:t>
    </dgm:pt>
    <dgm:pt modelId="{386D89B4-2D67-464A-A7C5-7368D821EC5C}">
      <dgm:prSet phldrT="[文本]"/>
      <dgm:spPr/>
      <dgm:t>
        <a:bodyPr/>
        <a:lstStyle/>
        <a:p>
          <a:r>
            <a:rPr lang="zh-CN" altLang="en-US" dirty="0" smtClean="0">
              <a:ea typeface="宋体" panose="02010600030101010101" pitchFamily="2" charset="-122"/>
            </a:rPr>
            <a:t>产品功能</a:t>
          </a:r>
          <a:endParaRPr lang="zh-CN" altLang="en-US" dirty="0"/>
        </a:p>
      </dgm:t>
    </dgm:pt>
    <dgm:pt modelId="{73C8A72A-C823-4209-B7C9-4823809429F0}" type="parTrans" cxnId="{282B0A51-35E0-4092-9B7A-2FE3A1D05146}">
      <dgm:prSet/>
      <dgm:spPr/>
      <dgm:t>
        <a:bodyPr/>
        <a:lstStyle/>
        <a:p>
          <a:endParaRPr lang="zh-CN" altLang="en-US"/>
        </a:p>
      </dgm:t>
    </dgm:pt>
    <dgm:pt modelId="{6DAA315F-1017-41F5-9DAD-55D186E40678}" type="sibTrans" cxnId="{282B0A51-35E0-4092-9B7A-2FE3A1D05146}">
      <dgm:prSet/>
      <dgm:spPr/>
      <dgm:t>
        <a:bodyPr/>
        <a:lstStyle/>
        <a:p>
          <a:endParaRPr lang="zh-CN" altLang="en-US"/>
        </a:p>
      </dgm:t>
    </dgm:pt>
    <dgm:pt modelId="{8305E1BD-515B-4808-8D52-E6585EDEC940}">
      <dgm:prSet phldrT="[文本]"/>
      <dgm:spPr/>
      <dgm:t>
        <a:bodyPr/>
        <a:lstStyle/>
        <a:p>
          <a:r>
            <a:rPr lang="zh-CN" altLang="en-US" dirty="0" smtClean="0">
              <a:ea typeface="宋体" panose="02010600030101010101" pitchFamily="2" charset="-122"/>
            </a:rPr>
            <a:t>用户特征</a:t>
          </a:r>
          <a:endParaRPr lang="zh-CN" altLang="en-US" dirty="0"/>
        </a:p>
      </dgm:t>
    </dgm:pt>
    <dgm:pt modelId="{EF61922F-C48A-4D55-A524-1942CA6E832A}" type="parTrans" cxnId="{E451A932-321E-4B77-AEED-31D71F1AAF6C}">
      <dgm:prSet/>
      <dgm:spPr/>
      <dgm:t>
        <a:bodyPr/>
        <a:lstStyle/>
        <a:p>
          <a:endParaRPr lang="zh-CN" altLang="en-US"/>
        </a:p>
      </dgm:t>
    </dgm:pt>
    <dgm:pt modelId="{F31E6442-57F1-49B9-B9CC-F631A025B18D}" type="sibTrans" cxnId="{E451A932-321E-4B77-AEED-31D71F1AAF6C}">
      <dgm:prSet/>
      <dgm:spPr/>
      <dgm:t>
        <a:bodyPr/>
        <a:lstStyle/>
        <a:p>
          <a:endParaRPr lang="zh-CN" altLang="en-US"/>
        </a:p>
      </dgm:t>
    </dgm:pt>
    <dgm:pt modelId="{FD2775B0-8FA5-4DC2-96C4-8AB2E814C638}">
      <dgm:prSet phldrT="[文本]"/>
      <dgm:spPr>
        <a:solidFill>
          <a:schemeClr val="accent5">
            <a:lumMod val="75000"/>
          </a:schemeClr>
        </a:solidFill>
      </dgm:spPr>
      <dgm:t>
        <a:bodyPr/>
        <a:lstStyle/>
        <a:p>
          <a:r>
            <a:rPr lang="zh-CN" altLang="en-US" dirty="0" smtClean="0">
              <a:ea typeface="宋体" panose="02010600030101010101" pitchFamily="2" charset="-122"/>
            </a:rPr>
            <a:t>约束</a:t>
          </a:r>
          <a:endParaRPr lang="zh-CN" altLang="en-US" dirty="0"/>
        </a:p>
      </dgm:t>
    </dgm:pt>
    <dgm:pt modelId="{9D2F26BF-8E34-4AC1-85E1-384EAEE69EF6}" type="parTrans" cxnId="{1CE476E5-C279-42DF-905A-93C6D2080BFF}">
      <dgm:prSet/>
      <dgm:spPr/>
      <dgm:t>
        <a:bodyPr/>
        <a:lstStyle/>
        <a:p>
          <a:endParaRPr lang="zh-CN" altLang="en-US"/>
        </a:p>
      </dgm:t>
    </dgm:pt>
    <dgm:pt modelId="{710E7EDE-34B4-446E-A121-665E79806028}" type="sibTrans" cxnId="{1CE476E5-C279-42DF-905A-93C6D2080BFF}">
      <dgm:prSet/>
      <dgm:spPr/>
      <dgm:t>
        <a:bodyPr/>
        <a:lstStyle/>
        <a:p>
          <a:endParaRPr lang="zh-CN" altLang="en-US"/>
        </a:p>
      </dgm:t>
    </dgm:pt>
    <dgm:pt modelId="{E3D29840-78EC-459C-B9BF-BA1D393456F4}">
      <dgm:prSet phldrT="[文本]"/>
      <dgm:spPr>
        <a:solidFill>
          <a:schemeClr val="accent5">
            <a:lumMod val="75000"/>
          </a:schemeClr>
        </a:solidFill>
      </dgm:spPr>
      <dgm:t>
        <a:bodyPr/>
        <a:lstStyle/>
        <a:p>
          <a:r>
            <a:rPr lang="zh-CN" altLang="en-US" dirty="0" smtClean="0">
              <a:ea typeface="宋体" panose="02010600030101010101" pitchFamily="2" charset="-122"/>
            </a:rPr>
            <a:t>假设与依赖关系</a:t>
          </a:r>
          <a:endParaRPr lang="zh-CN" altLang="en-US" dirty="0"/>
        </a:p>
      </dgm:t>
    </dgm:pt>
    <dgm:pt modelId="{A1A07067-D861-4BF2-9ED3-880D6167DC83}" type="parTrans" cxnId="{EA50ACEB-8BF0-46AD-BB10-AC1AB7C8F28B}">
      <dgm:prSet/>
      <dgm:spPr/>
      <dgm:t>
        <a:bodyPr/>
        <a:lstStyle/>
        <a:p>
          <a:endParaRPr lang="zh-CN" altLang="en-US"/>
        </a:p>
      </dgm:t>
    </dgm:pt>
    <dgm:pt modelId="{5142961E-6C71-48A0-8144-D303E803D03C}" type="sibTrans" cxnId="{EA50ACEB-8BF0-46AD-BB10-AC1AB7C8F28B}">
      <dgm:prSet/>
      <dgm:spPr/>
      <dgm:t>
        <a:bodyPr/>
        <a:lstStyle/>
        <a:p>
          <a:endParaRPr lang="zh-CN" altLang="en-US"/>
        </a:p>
      </dgm:t>
    </dgm:pt>
    <dgm:pt modelId="{3003D25B-C420-48B3-9CAE-A6E609B2A0AF}">
      <dgm:prSet phldrT="[文本]"/>
      <dgm:spPr/>
      <dgm:t>
        <a:bodyPr/>
        <a:lstStyle/>
        <a:p>
          <a:r>
            <a:rPr lang="zh-CN" altLang="en-US" smtClean="0">
              <a:ea typeface="宋体" panose="02010600030101010101" pitchFamily="2" charset="-122"/>
            </a:rPr>
            <a:t>需求子集</a:t>
          </a:r>
          <a:endParaRPr lang="zh-CN" altLang="en-US" dirty="0"/>
        </a:p>
      </dgm:t>
    </dgm:pt>
    <dgm:pt modelId="{108D00D6-8523-4767-90AE-DE028FB9F207}" type="parTrans" cxnId="{BF254D4B-3B51-435A-B1D4-A518CA51AC68}">
      <dgm:prSet/>
      <dgm:spPr/>
      <dgm:t>
        <a:bodyPr/>
        <a:lstStyle/>
        <a:p>
          <a:endParaRPr lang="zh-CN" altLang="en-US"/>
        </a:p>
      </dgm:t>
    </dgm:pt>
    <dgm:pt modelId="{D7739C58-9C24-4992-B2D9-2FC3BD724E1C}" type="sibTrans" cxnId="{BF254D4B-3B51-435A-B1D4-A518CA51AC68}">
      <dgm:prSet/>
      <dgm:spPr/>
      <dgm:t>
        <a:bodyPr/>
        <a:lstStyle/>
        <a:p>
          <a:endParaRPr lang="zh-CN" altLang="en-US"/>
        </a:p>
      </dgm:t>
    </dgm:pt>
    <dgm:pt modelId="{E3407197-F7D1-4E7F-A42F-3193675EA98C}" type="pres">
      <dgm:prSet presAssocID="{DC22FBAF-21E2-4690-BED4-CE8EC08D6E70}" presName="diagram" presStyleCnt="0">
        <dgm:presLayoutVars>
          <dgm:dir/>
          <dgm:resizeHandles val="exact"/>
        </dgm:presLayoutVars>
      </dgm:prSet>
      <dgm:spPr/>
      <dgm:t>
        <a:bodyPr/>
        <a:lstStyle/>
        <a:p>
          <a:endParaRPr lang="zh-CN" altLang="en-US"/>
        </a:p>
      </dgm:t>
    </dgm:pt>
    <dgm:pt modelId="{9A1A69D3-73EF-4095-8E53-F52DD1433B30}" type="pres">
      <dgm:prSet presAssocID="{02E4D8E4-C4B5-48B7-8165-5FC4892E7B30}" presName="node" presStyleLbl="node1" presStyleIdx="0" presStyleCnt="6">
        <dgm:presLayoutVars>
          <dgm:bulletEnabled val="1"/>
        </dgm:presLayoutVars>
      </dgm:prSet>
      <dgm:spPr/>
      <dgm:t>
        <a:bodyPr/>
        <a:lstStyle/>
        <a:p>
          <a:endParaRPr lang="zh-CN" altLang="en-US"/>
        </a:p>
      </dgm:t>
    </dgm:pt>
    <dgm:pt modelId="{2EB5EFD8-4A60-4F9E-9FC3-3548EEC87747}" type="pres">
      <dgm:prSet presAssocID="{11D3F8BE-EE4D-4A4D-83E2-35676CA96FBE}" presName="sibTrans" presStyleCnt="0"/>
      <dgm:spPr/>
    </dgm:pt>
    <dgm:pt modelId="{F4627086-E61C-4C49-85FE-5F9D771CED5F}" type="pres">
      <dgm:prSet presAssocID="{386D89B4-2D67-464A-A7C5-7368D821EC5C}" presName="node" presStyleLbl="node1" presStyleIdx="1" presStyleCnt="6">
        <dgm:presLayoutVars>
          <dgm:bulletEnabled val="1"/>
        </dgm:presLayoutVars>
      </dgm:prSet>
      <dgm:spPr/>
      <dgm:t>
        <a:bodyPr/>
        <a:lstStyle/>
        <a:p>
          <a:endParaRPr lang="zh-CN" altLang="en-US"/>
        </a:p>
      </dgm:t>
    </dgm:pt>
    <dgm:pt modelId="{2690A4C3-CDD6-4A3F-9409-E16F8511137D}" type="pres">
      <dgm:prSet presAssocID="{6DAA315F-1017-41F5-9DAD-55D186E40678}" presName="sibTrans" presStyleCnt="0"/>
      <dgm:spPr/>
    </dgm:pt>
    <dgm:pt modelId="{4322A5BC-CB3D-4081-94D7-F5C0CCADA774}" type="pres">
      <dgm:prSet presAssocID="{8305E1BD-515B-4808-8D52-E6585EDEC940}" presName="node" presStyleLbl="node1" presStyleIdx="2" presStyleCnt="6">
        <dgm:presLayoutVars>
          <dgm:bulletEnabled val="1"/>
        </dgm:presLayoutVars>
      </dgm:prSet>
      <dgm:spPr/>
      <dgm:t>
        <a:bodyPr/>
        <a:lstStyle/>
        <a:p>
          <a:endParaRPr lang="zh-CN" altLang="en-US"/>
        </a:p>
      </dgm:t>
    </dgm:pt>
    <dgm:pt modelId="{1E18F2DF-CCB8-44BE-A0C5-F3E393ADAAC2}" type="pres">
      <dgm:prSet presAssocID="{F31E6442-57F1-49B9-B9CC-F631A025B18D}" presName="sibTrans" presStyleCnt="0"/>
      <dgm:spPr/>
    </dgm:pt>
    <dgm:pt modelId="{D13CA561-D438-4EC3-9505-5C6FF043A32C}" type="pres">
      <dgm:prSet presAssocID="{FD2775B0-8FA5-4DC2-96C4-8AB2E814C638}" presName="node" presStyleLbl="node1" presStyleIdx="3" presStyleCnt="6">
        <dgm:presLayoutVars>
          <dgm:bulletEnabled val="1"/>
        </dgm:presLayoutVars>
      </dgm:prSet>
      <dgm:spPr/>
      <dgm:t>
        <a:bodyPr/>
        <a:lstStyle/>
        <a:p>
          <a:endParaRPr lang="zh-CN" altLang="en-US"/>
        </a:p>
      </dgm:t>
    </dgm:pt>
    <dgm:pt modelId="{16489F98-19EA-494A-83C1-C580F23A8EB4}" type="pres">
      <dgm:prSet presAssocID="{710E7EDE-34B4-446E-A121-665E79806028}" presName="sibTrans" presStyleCnt="0"/>
      <dgm:spPr/>
    </dgm:pt>
    <dgm:pt modelId="{EDE5011A-AC01-47CB-83F3-7872B8BF2A5A}" type="pres">
      <dgm:prSet presAssocID="{E3D29840-78EC-459C-B9BF-BA1D393456F4}" presName="node" presStyleLbl="node1" presStyleIdx="4" presStyleCnt="6">
        <dgm:presLayoutVars>
          <dgm:bulletEnabled val="1"/>
        </dgm:presLayoutVars>
      </dgm:prSet>
      <dgm:spPr/>
      <dgm:t>
        <a:bodyPr/>
        <a:lstStyle/>
        <a:p>
          <a:endParaRPr lang="zh-CN" altLang="en-US"/>
        </a:p>
      </dgm:t>
    </dgm:pt>
    <dgm:pt modelId="{82F4CB50-4B25-41C2-9357-B8524DD4FAAE}" type="pres">
      <dgm:prSet presAssocID="{5142961E-6C71-48A0-8144-D303E803D03C}" presName="sibTrans" presStyleCnt="0"/>
      <dgm:spPr/>
    </dgm:pt>
    <dgm:pt modelId="{BE6A3A32-8260-4E34-B404-DAA22D64E83F}" type="pres">
      <dgm:prSet presAssocID="{3003D25B-C420-48B3-9CAE-A6E609B2A0AF}" presName="node" presStyleLbl="node1" presStyleIdx="5" presStyleCnt="6">
        <dgm:presLayoutVars>
          <dgm:bulletEnabled val="1"/>
        </dgm:presLayoutVars>
      </dgm:prSet>
      <dgm:spPr/>
      <dgm:t>
        <a:bodyPr/>
        <a:lstStyle/>
        <a:p>
          <a:endParaRPr lang="zh-CN" altLang="en-US"/>
        </a:p>
      </dgm:t>
    </dgm:pt>
  </dgm:ptLst>
  <dgm:cxnLst>
    <dgm:cxn modelId="{EF22C32C-20A4-4F22-8FD5-706EF33D6445}" type="presOf" srcId="{386D89B4-2D67-464A-A7C5-7368D821EC5C}" destId="{F4627086-E61C-4C49-85FE-5F9D771CED5F}" srcOrd="0" destOrd="0" presId="urn:microsoft.com/office/officeart/2005/8/layout/default"/>
    <dgm:cxn modelId="{AC48B292-9BB3-4A44-AEC6-43B03F964295}" type="presOf" srcId="{DC22FBAF-21E2-4690-BED4-CE8EC08D6E70}" destId="{E3407197-F7D1-4E7F-A42F-3193675EA98C}" srcOrd="0" destOrd="0" presId="urn:microsoft.com/office/officeart/2005/8/layout/default"/>
    <dgm:cxn modelId="{731FC623-B483-41B9-BE7F-F16E1AB1DCC0}" srcId="{DC22FBAF-21E2-4690-BED4-CE8EC08D6E70}" destId="{02E4D8E4-C4B5-48B7-8165-5FC4892E7B30}" srcOrd="0" destOrd="0" parTransId="{44DC1D67-4492-4377-9E20-7F5806F8DB98}" sibTransId="{11D3F8BE-EE4D-4A4D-83E2-35676CA96FBE}"/>
    <dgm:cxn modelId="{48286DCA-88FD-44C8-8A46-703CE7EBEE90}" type="presOf" srcId="{E3D29840-78EC-459C-B9BF-BA1D393456F4}" destId="{EDE5011A-AC01-47CB-83F3-7872B8BF2A5A}" srcOrd="0" destOrd="0" presId="urn:microsoft.com/office/officeart/2005/8/layout/default"/>
    <dgm:cxn modelId="{1CE476E5-C279-42DF-905A-93C6D2080BFF}" srcId="{DC22FBAF-21E2-4690-BED4-CE8EC08D6E70}" destId="{FD2775B0-8FA5-4DC2-96C4-8AB2E814C638}" srcOrd="3" destOrd="0" parTransId="{9D2F26BF-8E34-4AC1-85E1-384EAEE69EF6}" sibTransId="{710E7EDE-34B4-446E-A121-665E79806028}"/>
    <dgm:cxn modelId="{31E97B40-E50C-40FF-A272-92E487DB3FA2}" type="presOf" srcId="{8305E1BD-515B-4808-8D52-E6585EDEC940}" destId="{4322A5BC-CB3D-4081-94D7-F5C0CCADA774}" srcOrd="0" destOrd="0" presId="urn:microsoft.com/office/officeart/2005/8/layout/default"/>
    <dgm:cxn modelId="{E451A932-321E-4B77-AEED-31D71F1AAF6C}" srcId="{DC22FBAF-21E2-4690-BED4-CE8EC08D6E70}" destId="{8305E1BD-515B-4808-8D52-E6585EDEC940}" srcOrd="2" destOrd="0" parTransId="{EF61922F-C48A-4D55-A524-1942CA6E832A}" sibTransId="{F31E6442-57F1-49B9-B9CC-F631A025B18D}"/>
    <dgm:cxn modelId="{4829FA17-557C-4E7C-B24F-5AC6D272A543}" type="presOf" srcId="{FD2775B0-8FA5-4DC2-96C4-8AB2E814C638}" destId="{D13CA561-D438-4EC3-9505-5C6FF043A32C}" srcOrd="0" destOrd="0" presId="urn:microsoft.com/office/officeart/2005/8/layout/default"/>
    <dgm:cxn modelId="{4282EE95-1525-479C-83FF-34D9B62666F1}" type="presOf" srcId="{02E4D8E4-C4B5-48B7-8165-5FC4892E7B30}" destId="{9A1A69D3-73EF-4095-8E53-F52DD1433B30}" srcOrd="0" destOrd="0" presId="urn:microsoft.com/office/officeart/2005/8/layout/default"/>
    <dgm:cxn modelId="{ABCCA1A5-A134-472B-ADBB-1786EA6CC50F}" type="presOf" srcId="{3003D25B-C420-48B3-9CAE-A6E609B2A0AF}" destId="{BE6A3A32-8260-4E34-B404-DAA22D64E83F}" srcOrd="0" destOrd="0" presId="urn:microsoft.com/office/officeart/2005/8/layout/default"/>
    <dgm:cxn modelId="{282B0A51-35E0-4092-9B7A-2FE3A1D05146}" srcId="{DC22FBAF-21E2-4690-BED4-CE8EC08D6E70}" destId="{386D89B4-2D67-464A-A7C5-7368D821EC5C}" srcOrd="1" destOrd="0" parTransId="{73C8A72A-C823-4209-B7C9-4823809429F0}" sibTransId="{6DAA315F-1017-41F5-9DAD-55D186E40678}"/>
    <dgm:cxn modelId="{EA50ACEB-8BF0-46AD-BB10-AC1AB7C8F28B}" srcId="{DC22FBAF-21E2-4690-BED4-CE8EC08D6E70}" destId="{E3D29840-78EC-459C-B9BF-BA1D393456F4}" srcOrd="4" destOrd="0" parTransId="{A1A07067-D861-4BF2-9ED3-880D6167DC83}" sibTransId="{5142961E-6C71-48A0-8144-D303E803D03C}"/>
    <dgm:cxn modelId="{BF254D4B-3B51-435A-B1D4-A518CA51AC68}" srcId="{DC22FBAF-21E2-4690-BED4-CE8EC08D6E70}" destId="{3003D25B-C420-48B3-9CAE-A6E609B2A0AF}" srcOrd="5" destOrd="0" parTransId="{108D00D6-8523-4767-90AE-DE028FB9F207}" sibTransId="{D7739C58-9C24-4992-B2D9-2FC3BD724E1C}"/>
    <dgm:cxn modelId="{67AE3F3C-99A4-484C-8C33-0B81640C72F8}" type="presParOf" srcId="{E3407197-F7D1-4E7F-A42F-3193675EA98C}" destId="{9A1A69D3-73EF-4095-8E53-F52DD1433B30}" srcOrd="0" destOrd="0" presId="urn:microsoft.com/office/officeart/2005/8/layout/default"/>
    <dgm:cxn modelId="{3140CDA6-EBFA-4AB7-B29C-882ABCB84340}" type="presParOf" srcId="{E3407197-F7D1-4E7F-A42F-3193675EA98C}" destId="{2EB5EFD8-4A60-4F9E-9FC3-3548EEC87747}" srcOrd="1" destOrd="0" presId="urn:microsoft.com/office/officeart/2005/8/layout/default"/>
    <dgm:cxn modelId="{C7B78336-EBEE-4DF2-ADE2-F559E42F24C7}" type="presParOf" srcId="{E3407197-F7D1-4E7F-A42F-3193675EA98C}" destId="{F4627086-E61C-4C49-85FE-5F9D771CED5F}" srcOrd="2" destOrd="0" presId="urn:microsoft.com/office/officeart/2005/8/layout/default"/>
    <dgm:cxn modelId="{727CEAD8-234C-4599-ACA7-B1418404D569}" type="presParOf" srcId="{E3407197-F7D1-4E7F-A42F-3193675EA98C}" destId="{2690A4C3-CDD6-4A3F-9409-E16F8511137D}" srcOrd="3" destOrd="0" presId="urn:microsoft.com/office/officeart/2005/8/layout/default"/>
    <dgm:cxn modelId="{AF9C13B1-3BFA-4591-81FB-2A5CF8B263DA}" type="presParOf" srcId="{E3407197-F7D1-4E7F-A42F-3193675EA98C}" destId="{4322A5BC-CB3D-4081-94D7-F5C0CCADA774}" srcOrd="4" destOrd="0" presId="urn:microsoft.com/office/officeart/2005/8/layout/default"/>
    <dgm:cxn modelId="{05003FBA-590B-4C57-B31C-16E5EE1B7B9D}" type="presParOf" srcId="{E3407197-F7D1-4E7F-A42F-3193675EA98C}" destId="{1E18F2DF-CCB8-44BE-A0C5-F3E393ADAAC2}" srcOrd="5" destOrd="0" presId="urn:microsoft.com/office/officeart/2005/8/layout/default"/>
    <dgm:cxn modelId="{A4D65CA9-B11B-45D0-A4B6-11BD13D244C3}" type="presParOf" srcId="{E3407197-F7D1-4E7F-A42F-3193675EA98C}" destId="{D13CA561-D438-4EC3-9505-5C6FF043A32C}" srcOrd="6" destOrd="0" presId="urn:microsoft.com/office/officeart/2005/8/layout/default"/>
    <dgm:cxn modelId="{9BCFE77D-3EC5-4445-85BF-7920BDE04413}" type="presParOf" srcId="{E3407197-F7D1-4E7F-A42F-3193675EA98C}" destId="{16489F98-19EA-494A-83C1-C580F23A8EB4}" srcOrd="7" destOrd="0" presId="urn:microsoft.com/office/officeart/2005/8/layout/default"/>
    <dgm:cxn modelId="{30986E69-63CE-4B00-9B06-60A1ED55C085}" type="presParOf" srcId="{E3407197-F7D1-4E7F-A42F-3193675EA98C}" destId="{EDE5011A-AC01-47CB-83F3-7872B8BF2A5A}" srcOrd="8" destOrd="0" presId="urn:microsoft.com/office/officeart/2005/8/layout/default"/>
    <dgm:cxn modelId="{3D33C452-903D-472F-8358-BB30EF69A8F7}" type="presParOf" srcId="{E3407197-F7D1-4E7F-A42F-3193675EA98C}" destId="{82F4CB50-4B25-41C2-9357-B8524DD4FAAE}" srcOrd="9" destOrd="0" presId="urn:microsoft.com/office/officeart/2005/8/layout/default"/>
    <dgm:cxn modelId="{AF415421-C480-446D-9A0F-B452D4CF9B94}" type="presParOf" srcId="{E3407197-F7D1-4E7F-A42F-3193675EA98C}" destId="{BE6A3A32-8260-4E34-B404-DAA22D64E83F}"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A0C287A-2DC6-4CF2-B078-C4280E738BBA}"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A905CB5-B7E1-4EE3-BABE-14893B97B4F6}">
      <dgm:prSet phldrT="[文本]"/>
      <dgm:spPr/>
      <dgm:t>
        <a:bodyPr/>
        <a:lstStyle/>
        <a:p>
          <a:r>
            <a:rPr lang="zh-CN" altLang="en-US" b="0" dirty="0" smtClean="0">
              <a:solidFill>
                <a:schemeClr val="bg1"/>
              </a:solidFill>
              <a:latin typeface="Times New Roman" panose="02020603050405020304" pitchFamily="18" charset="0"/>
              <a:ea typeface="宋体" panose="02010600030101010101" pitchFamily="2" charset="-122"/>
            </a:rPr>
            <a:t>可用性</a:t>
          </a:r>
          <a:endParaRPr lang="zh-CN" altLang="en-US" dirty="0">
            <a:solidFill>
              <a:schemeClr val="bg1"/>
            </a:solidFill>
          </a:endParaRPr>
        </a:p>
      </dgm:t>
    </dgm:pt>
    <dgm:pt modelId="{A6893234-9CD7-4C90-8472-D5D303FF9567}" type="parTrans" cxnId="{354A27FC-E464-4DFA-9BBC-BC8ECD4E17A2}">
      <dgm:prSet/>
      <dgm:spPr/>
      <dgm:t>
        <a:bodyPr/>
        <a:lstStyle/>
        <a:p>
          <a:endParaRPr lang="zh-CN" altLang="en-US"/>
        </a:p>
      </dgm:t>
    </dgm:pt>
    <dgm:pt modelId="{44560B38-6C85-4167-9B45-7C0159383D55}" type="sibTrans" cxnId="{354A27FC-E464-4DFA-9BBC-BC8ECD4E17A2}">
      <dgm:prSet/>
      <dgm:spPr>
        <a:solidFill>
          <a:schemeClr val="accent5">
            <a:lumMod val="75000"/>
          </a:schemeClr>
        </a:solidFill>
      </dgm:spPr>
      <dgm:t>
        <a:bodyPr/>
        <a:lstStyle/>
        <a:p>
          <a:r>
            <a:rPr lang="zh-CN" altLang="en-US" b="0" dirty="0" smtClean="0">
              <a:solidFill>
                <a:schemeClr val="bg1"/>
              </a:solidFill>
              <a:latin typeface="Times New Roman" panose="02020603050405020304" pitchFamily="18" charset="0"/>
              <a:ea typeface="宋体" panose="02010600030101010101" pitchFamily="2" charset="-122"/>
            </a:rPr>
            <a:t>功能</a:t>
          </a:r>
          <a:endParaRPr lang="zh-CN" altLang="en-US" dirty="0">
            <a:solidFill>
              <a:schemeClr val="bg1"/>
            </a:solidFill>
          </a:endParaRPr>
        </a:p>
      </dgm:t>
    </dgm:pt>
    <dgm:pt modelId="{0779C6BA-316D-4ECA-B4A4-C926A76B6F79}">
      <dgm:prSet phldrT="[文本]"/>
      <dgm:spPr/>
      <dgm:t>
        <a:bodyPr/>
        <a:lstStyle/>
        <a:p>
          <a:r>
            <a:rPr lang="zh-CN" altLang="en-US" b="0" dirty="0" smtClean="0">
              <a:solidFill>
                <a:schemeClr val="tx1"/>
              </a:solidFill>
              <a:latin typeface="Times New Roman" panose="02020603050405020304" pitchFamily="18" charset="0"/>
              <a:ea typeface="宋体" panose="02010600030101010101" pitchFamily="2" charset="-122"/>
            </a:rPr>
            <a:t>可靠性</a:t>
          </a:r>
          <a:endParaRPr lang="zh-CN" altLang="en-US" dirty="0">
            <a:solidFill>
              <a:schemeClr val="tx1"/>
            </a:solidFill>
          </a:endParaRPr>
        </a:p>
      </dgm:t>
    </dgm:pt>
    <dgm:pt modelId="{7682E5E7-ACAB-4850-B6E9-926948D02E24}" type="parTrans" cxnId="{7DE4A3F7-78DF-4CBA-BF05-D9821F7F9354}">
      <dgm:prSet/>
      <dgm:spPr/>
      <dgm:t>
        <a:bodyPr/>
        <a:lstStyle/>
        <a:p>
          <a:endParaRPr lang="zh-CN" altLang="en-US"/>
        </a:p>
      </dgm:t>
    </dgm:pt>
    <dgm:pt modelId="{C402BE2D-8A1A-46D2-AAF1-8FDCDCDE60E0}" type="sibTrans" cxnId="{7DE4A3F7-78DF-4CBA-BF05-D9821F7F9354}">
      <dgm:prSet/>
      <dgm:spPr/>
      <dgm:t>
        <a:bodyPr/>
        <a:lstStyle/>
        <a:p>
          <a:endParaRPr lang="zh-CN" altLang="en-US"/>
        </a:p>
      </dgm:t>
    </dgm:pt>
    <dgm:pt modelId="{9DAF0D1B-E87F-4C7B-A595-470B747E430D}">
      <dgm:prSet phldrT="[文本]"/>
      <dgm:spPr/>
      <dgm:t>
        <a:bodyPr/>
        <a:lstStyle/>
        <a:p>
          <a:r>
            <a:rPr lang="zh-CN" altLang="en-US" b="0" dirty="0" smtClean="0">
              <a:solidFill>
                <a:schemeClr val="bg1"/>
              </a:solidFill>
              <a:latin typeface="Times New Roman" panose="02020603050405020304" pitchFamily="18" charset="0"/>
              <a:ea typeface="宋体" panose="02010600030101010101" pitchFamily="2" charset="-122"/>
            </a:rPr>
            <a:t>可支持性</a:t>
          </a:r>
          <a:endParaRPr lang="zh-CN" altLang="en-US" dirty="0">
            <a:solidFill>
              <a:schemeClr val="bg1"/>
            </a:solidFill>
          </a:endParaRPr>
        </a:p>
      </dgm:t>
    </dgm:pt>
    <dgm:pt modelId="{029520AF-E838-4544-A65E-A7B289B77174}" type="parTrans" cxnId="{AAF2D379-0E79-4583-9832-ED466ADBEBDE}">
      <dgm:prSet/>
      <dgm:spPr/>
      <dgm:t>
        <a:bodyPr/>
        <a:lstStyle/>
        <a:p>
          <a:endParaRPr lang="zh-CN" altLang="en-US"/>
        </a:p>
      </dgm:t>
    </dgm:pt>
    <dgm:pt modelId="{74A57223-8A42-4B16-89E6-47B666C08886}" type="sibTrans" cxnId="{AAF2D379-0E79-4583-9832-ED466ADBEBDE}">
      <dgm:prSet/>
      <dgm:spPr>
        <a:solidFill>
          <a:schemeClr val="accent5">
            <a:lumMod val="75000"/>
          </a:schemeClr>
        </a:solidFill>
      </dgm:spPr>
      <dgm:t>
        <a:bodyPr/>
        <a:lstStyle/>
        <a:p>
          <a:r>
            <a:rPr lang="zh-CN" altLang="en-US" b="0" dirty="0" smtClean="0">
              <a:solidFill>
                <a:schemeClr val="bg1"/>
              </a:solidFill>
              <a:latin typeface="Times New Roman" panose="02020603050405020304" pitchFamily="18" charset="0"/>
              <a:ea typeface="宋体" panose="02010600030101010101" pitchFamily="2" charset="-122"/>
            </a:rPr>
            <a:t>设计约束</a:t>
          </a:r>
          <a:endParaRPr lang="zh-CN" altLang="en-US" dirty="0">
            <a:solidFill>
              <a:schemeClr val="bg1"/>
            </a:solidFill>
          </a:endParaRPr>
        </a:p>
      </dgm:t>
    </dgm:pt>
    <dgm:pt modelId="{8F8ABB6D-133B-4B65-8B08-4C7492B2DA52}">
      <dgm:prSet phldrT="[文本]"/>
      <dgm:spPr/>
      <dgm:t>
        <a:bodyPr/>
        <a:lstStyle/>
        <a:p>
          <a:r>
            <a:rPr lang="zh-CN" altLang="en-US" b="0" dirty="0" smtClean="0">
              <a:solidFill>
                <a:schemeClr val="tx1"/>
              </a:solidFill>
              <a:latin typeface="Times New Roman" panose="02020603050405020304" pitchFamily="18" charset="0"/>
              <a:ea typeface="宋体" panose="02010600030101010101" pitchFamily="2" charset="-122"/>
            </a:rPr>
            <a:t>性能</a:t>
          </a:r>
          <a:endParaRPr lang="zh-CN" altLang="en-US" dirty="0">
            <a:solidFill>
              <a:schemeClr val="tx1"/>
            </a:solidFill>
          </a:endParaRPr>
        </a:p>
      </dgm:t>
    </dgm:pt>
    <dgm:pt modelId="{6E584F45-2A78-45E3-9EBA-7B0F52453D32}" type="parTrans" cxnId="{B910EBD6-62CF-4BA3-BFAB-A6FF5C3CB8F3}">
      <dgm:prSet/>
      <dgm:spPr/>
      <dgm:t>
        <a:bodyPr/>
        <a:lstStyle/>
        <a:p>
          <a:endParaRPr lang="zh-CN" altLang="en-US"/>
        </a:p>
      </dgm:t>
    </dgm:pt>
    <dgm:pt modelId="{C42610A1-2FBA-44DC-8404-6AB437F10FA8}" type="sibTrans" cxnId="{B910EBD6-62CF-4BA3-BFAB-A6FF5C3CB8F3}">
      <dgm:prSet/>
      <dgm:spPr/>
      <dgm:t>
        <a:bodyPr/>
        <a:lstStyle/>
        <a:p>
          <a:endParaRPr lang="zh-CN" altLang="en-US"/>
        </a:p>
      </dgm:t>
    </dgm:pt>
    <dgm:pt modelId="{050F1B76-2A7F-41D0-A0FB-47D9B8D954DB}">
      <dgm:prSet phldrT="[文本]"/>
      <dgm:spPr/>
      <dgm:t>
        <a:bodyPr/>
        <a:lstStyle/>
        <a:p>
          <a:r>
            <a:rPr lang="zh-CN" altLang="en-US" b="0" dirty="0" smtClean="0">
              <a:solidFill>
                <a:schemeClr val="bg1"/>
              </a:solidFill>
              <a:latin typeface="Times New Roman" panose="02020603050405020304" pitchFamily="18" charset="0"/>
              <a:ea typeface="宋体" panose="02010600030101010101" pitchFamily="2" charset="-122"/>
            </a:rPr>
            <a:t>购买的构件</a:t>
          </a:r>
          <a:endParaRPr lang="zh-CN" altLang="en-US" dirty="0">
            <a:solidFill>
              <a:schemeClr val="bg1"/>
            </a:solidFill>
          </a:endParaRPr>
        </a:p>
      </dgm:t>
    </dgm:pt>
    <dgm:pt modelId="{0AF2C4C8-E6A9-4109-8461-4011BA87CCB9}" type="parTrans" cxnId="{D8BB345E-DA4E-447B-924D-28004E9790D0}">
      <dgm:prSet/>
      <dgm:spPr/>
      <dgm:t>
        <a:bodyPr/>
        <a:lstStyle/>
        <a:p>
          <a:endParaRPr lang="zh-CN" altLang="en-US"/>
        </a:p>
      </dgm:t>
    </dgm:pt>
    <dgm:pt modelId="{47FA1748-9FFF-4BBB-A2E6-D495F2605C2D}" type="sibTrans" cxnId="{D8BB345E-DA4E-447B-924D-28004E9790D0}">
      <dgm:prSet/>
      <dgm:spPr>
        <a:solidFill>
          <a:schemeClr val="accent5">
            <a:lumMod val="75000"/>
          </a:schemeClr>
        </a:solidFill>
      </dgm:spPr>
      <dgm:t>
        <a:bodyPr/>
        <a:lstStyle/>
        <a:p>
          <a:r>
            <a:rPr lang="zh-CN" altLang="en-US" b="0" dirty="0" smtClean="0">
              <a:solidFill>
                <a:schemeClr val="bg1"/>
              </a:solidFill>
              <a:latin typeface="Times New Roman" panose="02020603050405020304" pitchFamily="18" charset="0"/>
              <a:ea typeface="宋体" panose="02010600030101010101" pitchFamily="2" charset="-122"/>
            </a:rPr>
            <a:t>联机用户</a:t>
          </a:r>
          <a:r>
            <a:rPr lang="zh-CN" altLang="en-US" b="0" dirty="0" smtClean="0">
              <a:solidFill>
                <a:schemeClr val="bg1"/>
              </a:solidFill>
              <a:latin typeface="Times New Roman" panose="02020603050405020304" pitchFamily="18" charset="0"/>
              <a:ea typeface="宋体" panose="02010600030101010101" pitchFamily="2" charset="-122"/>
            </a:rPr>
            <a:t>文档</a:t>
          </a:r>
          <a:endParaRPr lang="zh-CN" altLang="en-US" dirty="0">
            <a:solidFill>
              <a:schemeClr val="bg1"/>
            </a:solidFill>
          </a:endParaRPr>
        </a:p>
      </dgm:t>
    </dgm:pt>
    <dgm:pt modelId="{FDD57805-BAD9-4FD7-98C8-99D668D16A8C}">
      <dgm:prSet phldrT="[文本]"/>
      <dgm:spPr/>
      <dgm:t>
        <a:bodyPr/>
        <a:lstStyle/>
        <a:p>
          <a:r>
            <a:rPr lang="zh-CN" altLang="en-US" b="0" dirty="0" smtClean="0">
              <a:solidFill>
                <a:schemeClr val="tx1"/>
              </a:solidFill>
              <a:latin typeface="Times New Roman" panose="02020603050405020304" pitchFamily="18" charset="0"/>
              <a:ea typeface="宋体" panose="02010600030101010101" pitchFamily="2" charset="-122"/>
            </a:rPr>
            <a:t>接口</a:t>
          </a:r>
          <a:r>
            <a:rPr lang="en-US" altLang="zh-CN" b="0" dirty="0" smtClean="0">
              <a:solidFill>
                <a:schemeClr val="tx1"/>
              </a:solidFill>
              <a:latin typeface="Times New Roman" panose="02020603050405020304" pitchFamily="18" charset="0"/>
              <a:ea typeface="宋体" panose="02010600030101010101" pitchFamily="2" charset="-122"/>
            </a:rPr>
            <a:t>/</a:t>
          </a:r>
          <a:r>
            <a:rPr lang="zh-CN" altLang="en-US" b="0" dirty="0" smtClean="0">
              <a:solidFill>
                <a:schemeClr val="tx1"/>
              </a:solidFill>
              <a:latin typeface="Times New Roman" panose="02020603050405020304" pitchFamily="18" charset="0"/>
              <a:ea typeface="宋体" panose="02010600030101010101" pitchFamily="2" charset="-122"/>
            </a:rPr>
            <a:t>界面</a:t>
          </a:r>
          <a:endParaRPr lang="zh-CN" altLang="en-US" dirty="0">
            <a:solidFill>
              <a:schemeClr val="tx1"/>
            </a:solidFill>
          </a:endParaRPr>
        </a:p>
      </dgm:t>
    </dgm:pt>
    <dgm:pt modelId="{61F0EA9C-1F03-4FB1-AB38-272C56391AB4}" type="parTrans" cxnId="{95AEA08D-2FFC-406E-8C92-35A869B1A36F}">
      <dgm:prSet/>
      <dgm:spPr/>
      <dgm:t>
        <a:bodyPr/>
        <a:lstStyle/>
        <a:p>
          <a:endParaRPr lang="zh-CN" altLang="en-US"/>
        </a:p>
      </dgm:t>
    </dgm:pt>
    <dgm:pt modelId="{91D5C835-75F9-4A85-BBEA-33135227D023}" type="sibTrans" cxnId="{95AEA08D-2FFC-406E-8C92-35A869B1A36F}">
      <dgm:prSet/>
      <dgm:spPr/>
      <dgm:t>
        <a:bodyPr/>
        <a:lstStyle/>
        <a:p>
          <a:endParaRPr lang="zh-CN" altLang="en-US"/>
        </a:p>
      </dgm:t>
    </dgm:pt>
    <dgm:pt modelId="{F0F06B9D-90E1-42F9-BAEB-22109623F2D5}">
      <dgm:prSet phldrT="[文本]"/>
      <dgm:spPr/>
      <dgm:t>
        <a:bodyPr/>
        <a:lstStyle/>
        <a:p>
          <a:r>
            <a:rPr lang="zh-CN" altLang="en-US" b="0" dirty="0" smtClean="0">
              <a:solidFill>
                <a:schemeClr val="tx1"/>
              </a:solidFill>
              <a:latin typeface="Times New Roman" panose="02020603050405020304" pitchFamily="18" charset="0"/>
              <a:ea typeface="宋体" panose="02010600030101010101" pitchFamily="2" charset="-122"/>
            </a:rPr>
            <a:t>许可需求</a:t>
          </a:r>
          <a:endParaRPr lang="zh-CN" altLang="en-US" dirty="0">
            <a:solidFill>
              <a:schemeClr val="tx1"/>
            </a:solidFill>
          </a:endParaRPr>
        </a:p>
      </dgm:t>
    </dgm:pt>
    <dgm:pt modelId="{33E937A9-D08C-4D63-95AF-5D57A082DF56}" type="parTrans" cxnId="{9D960A03-22E4-422B-A3DF-A93A06865F48}">
      <dgm:prSet/>
      <dgm:spPr/>
      <dgm:t>
        <a:bodyPr/>
        <a:lstStyle/>
        <a:p>
          <a:endParaRPr lang="zh-CN" altLang="en-US"/>
        </a:p>
      </dgm:t>
    </dgm:pt>
    <dgm:pt modelId="{6308D20F-52C4-4DD8-A774-AF20A9ECF1A3}" type="sibTrans" cxnId="{9D960A03-22E4-422B-A3DF-A93A06865F48}">
      <dgm:prSet/>
      <dgm:spPr/>
      <dgm:t>
        <a:bodyPr/>
        <a:lstStyle/>
        <a:p>
          <a:endParaRPr lang="zh-CN" altLang="en-US"/>
        </a:p>
      </dgm:t>
    </dgm:pt>
    <dgm:pt modelId="{BA200696-C046-461F-8364-7E3A6F1FFD90}">
      <dgm:prSet phldrT="[文本]"/>
      <dgm:spPr/>
      <dgm:t>
        <a:bodyPr/>
        <a:lstStyle/>
        <a:p>
          <a:r>
            <a:rPr lang="zh-CN" altLang="en-US" b="0" smtClean="0">
              <a:solidFill>
                <a:schemeClr val="bg1"/>
              </a:solidFill>
              <a:latin typeface="Times New Roman" panose="02020603050405020304" pitchFamily="18" charset="0"/>
              <a:ea typeface="宋体" panose="02010600030101010101" pitchFamily="2" charset="-122"/>
            </a:rPr>
            <a:t>适用的标准</a:t>
          </a:r>
          <a:endParaRPr lang="zh-CN" altLang="en-US" dirty="0">
            <a:solidFill>
              <a:schemeClr val="bg1"/>
            </a:solidFill>
          </a:endParaRPr>
        </a:p>
      </dgm:t>
    </dgm:pt>
    <dgm:pt modelId="{41D29E71-FBCB-4FC6-A90F-705E071B6F33}" type="parTrans" cxnId="{2D97AF97-9B6D-4935-A593-2E602B404771}">
      <dgm:prSet/>
      <dgm:spPr/>
      <dgm:t>
        <a:bodyPr/>
        <a:lstStyle/>
        <a:p>
          <a:endParaRPr lang="zh-CN" altLang="en-US"/>
        </a:p>
      </dgm:t>
    </dgm:pt>
    <dgm:pt modelId="{9F866DE8-C575-4311-AA99-294E9BE54921}" type="sibTrans" cxnId="{2D97AF97-9B6D-4935-A593-2E602B404771}">
      <dgm:prSet/>
      <dgm:spPr>
        <a:solidFill>
          <a:schemeClr val="accent5">
            <a:lumMod val="75000"/>
          </a:schemeClr>
        </a:solidFill>
      </dgm:spPr>
      <dgm:t>
        <a:bodyPr/>
        <a:lstStyle/>
        <a:p>
          <a:r>
            <a:rPr lang="zh-CN" altLang="en-US" b="0" dirty="0" smtClean="0">
              <a:solidFill>
                <a:schemeClr val="bg1"/>
              </a:solidFill>
              <a:latin typeface="Times New Roman" panose="02020603050405020304" pitchFamily="18" charset="0"/>
              <a:ea typeface="宋体" panose="02010600030101010101" pitchFamily="2" charset="-122"/>
            </a:rPr>
            <a:t>法律、版权及其他声明</a:t>
          </a:r>
          <a:endParaRPr lang="zh-CN" altLang="en-US" dirty="0">
            <a:solidFill>
              <a:schemeClr val="bg1"/>
            </a:solidFill>
          </a:endParaRPr>
        </a:p>
      </dgm:t>
    </dgm:pt>
    <dgm:pt modelId="{37E9E447-D0DF-4921-9793-1A9671E78D97}" type="pres">
      <dgm:prSet presAssocID="{EA0C287A-2DC6-4CF2-B078-C4280E738BBA}" presName="Name0" presStyleCnt="0">
        <dgm:presLayoutVars>
          <dgm:chMax/>
          <dgm:chPref/>
          <dgm:dir/>
          <dgm:animLvl val="lvl"/>
        </dgm:presLayoutVars>
      </dgm:prSet>
      <dgm:spPr/>
      <dgm:t>
        <a:bodyPr/>
        <a:lstStyle/>
        <a:p>
          <a:endParaRPr lang="zh-CN" altLang="en-US"/>
        </a:p>
      </dgm:t>
    </dgm:pt>
    <dgm:pt modelId="{7ADC15FB-BEC9-4E60-9F01-40959DF0BBC9}" type="pres">
      <dgm:prSet presAssocID="{8A905CB5-B7E1-4EE3-BABE-14893B97B4F6}" presName="composite" presStyleCnt="0"/>
      <dgm:spPr/>
    </dgm:pt>
    <dgm:pt modelId="{C571A54E-4157-4ECE-A233-85E330717054}" type="pres">
      <dgm:prSet presAssocID="{8A905CB5-B7E1-4EE3-BABE-14893B97B4F6}" presName="Parent1" presStyleLbl="node1" presStyleIdx="0" presStyleCnt="8">
        <dgm:presLayoutVars>
          <dgm:chMax val="1"/>
          <dgm:chPref val="1"/>
          <dgm:bulletEnabled val="1"/>
        </dgm:presLayoutVars>
      </dgm:prSet>
      <dgm:spPr/>
      <dgm:t>
        <a:bodyPr/>
        <a:lstStyle/>
        <a:p>
          <a:endParaRPr lang="zh-CN" altLang="en-US"/>
        </a:p>
      </dgm:t>
    </dgm:pt>
    <dgm:pt modelId="{714BF8D6-E7BB-4B51-84D9-6A02567E0546}" type="pres">
      <dgm:prSet presAssocID="{8A905CB5-B7E1-4EE3-BABE-14893B97B4F6}" presName="Childtext1" presStyleLbl="revTx" presStyleIdx="0" presStyleCnt="4">
        <dgm:presLayoutVars>
          <dgm:chMax val="0"/>
          <dgm:chPref val="0"/>
          <dgm:bulletEnabled val="1"/>
        </dgm:presLayoutVars>
      </dgm:prSet>
      <dgm:spPr/>
      <dgm:t>
        <a:bodyPr/>
        <a:lstStyle/>
        <a:p>
          <a:endParaRPr lang="zh-CN" altLang="en-US"/>
        </a:p>
      </dgm:t>
    </dgm:pt>
    <dgm:pt modelId="{2872685C-4110-4EAE-9D04-BE810FC1826D}" type="pres">
      <dgm:prSet presAssocID="{8A905CB5-B7E1-4EE3-BABE-14893B97B4F6}" presName="BalanceSpacing" presStyleCnt="0"/>
      <dgm:spPr/>
    </dgm:pt>
    <dgm:pt modelId="{70F25CC1-F879-4050-A672-5FC7FC19759D}" type="pres">
      <dgm:prSet presAssocID="{8A905CB5-B7E1-4EE3-BABE-14893B97B4F6}" presName="BalanceSpacing1" presStyleCnt="0"/>
      <dgm:spPr/>
    </dgm:pt>
    <dgm:pt modelId="{48240A31-BE35-4752-9917-E992F6B853A6}" type="pres">
      <dgm:prSet presAssocID="{44560B38-6C85-4167-9B45-7C0159383D55}" presName="Accent1Text" presStyleLbl="node1" presStyleIdx="1" presStyleCnt="8"/>
      <dgm:spPr/>
      <dgm:t>
        <a:bodyPr/>
        <a:lstStyle/>
        <a:p>
          <a:endParaRPr lang="zh-CN" altLang="en-US"/>
        </a:p>
      </dgm:t>
    </dgm:pt>
    <dgm:pt modelId="{8608161A-AEAD-4F01-9C6D-DA9A5F8367AD}" type="pres">
      <dgm:prSet presAssocID="{44560B38-6C85-4167-9B45-7C0159383D55}" presName="spaceBetweenRectangles" presStyleCnt="0"/>
      <dgm:spPr/>
    </dgm:pt>
    <dgm:pt modelId="{5D574EE1-5D29-4978-868E-D01FD63374A6}" type="pres">
      <dgm:prSet presAssocID="{9DAF0D1B-E87F-4C7B-A595-470B747E430D}" presName="composite" presStyleCnt="0"/>
      <dgm:spPr/>
    </dgm:pt>
    <dgm:pt modelId="{C583F947-7F91-4366-9F07-EFA6DDAF7AB7}" type="pres">
      <dgm:prSet presAssocID="{9DAF0D1B-E87F-4C7B-A595-470B747E430D}" presName="Parent1" presStyleLbl="node1" presStyleIdx="2" presStyleCnt="8">
        <dgm:presLayoutVars>
          <dgm:chMax val="1"/>
          <dgm:chPref val="1"/>
          <dgm:bulletEnabled val="1"/>
        </dgm:presLayoutVars>
      </dgm:prSet>
      <dgm:spPr/>
      <dgm:t>
        <a:bodyPr/>
        <a:lstStyle/>
        <a:p>
          <a:endParaRPr lang="zh-CN" altLang="en-US"/>
        </a:p>
      </dgm:t>
    </dgm:pt>
    <dgm:pt modelId="{9384EFC0-9D3D-447C-B956-D55B6A11EA5E}" type="pres">
      <dgm:prSet presAssocID="{9DAF0D1B-E87F-4C7B-A595-470B747E430D}" presName="Childtext1" presStyleLbl="revTx" presStyleIdx="1" presStyleCnt="4">
        <dgm:presLayoutVars>
          <dgm:chMax val="0"/>
          <dgm:chPref val="0"/>
          <dgm:bulletEnabled val="1"/>
        </dgm:presLayoutVars>
      </dgm:prSet>
      <dgm:spPr/>
      <dgm:t>
        <a:bodyPr/>
        <a:lstStyle/>
        <a:p>
          <a:endParaRPr lang="zh-CN" altLang="en-US"/>
        </a:p>
      </dgm:t>
    </dgm:pt>
    <dgm:pt modelId="{FA83C79D-5214-4BBF-BF55-CF547C119908}" type="pres">
      <dgm:prSet presAssocID="{9DAF0D1B-E87F-4C7B-A595-470B747E430D}" presName="BalanceSpacing" presStyleCnt="0"/>
      <dgm:spPr/>
    </dgm:pt>
    <dgm:pt modelId="{A16004C9-37B2-40CA-9385-B79A3BAC3F0B}" type="pres">
      <dgm:prSet presAssocID="{9DAF0D1B-E87F-4C7B-A595-470B747E430D}" presName="BalanceSpacing1" presStyleCnt="0"/>
      <dgm:spPr/>
    </dgm:pt>
    <dgm:pt modelId="{00327934-ECB2-4D70-8A6C-1E781D4BFF14}" type="pres">
      <dgm:prSet presAssocID="{74A57223-8A42-4B16-89E6-47B666C08886}" presName="Accent1Text" presStyleLbl="node1" presStyleIdx="3" presStyleCnt="8"/>
      <dgm:spPr/>
      <dgm:t>
        <a:bodyPr/>
        <a:lstStyle/>
        <a:p>
          <a:endParaRPr lang="zh-CN" altLang="en-US"/>
        </a:p>
      </dgm:t>
    </dgm:pt>
    <dgm:pt modelId="{664C8BE1-4A2A-402B-8182-AAC9B7A39FBC}" type="pres">
      <dgm:prSet presAssocID="{74A57223-8A42-4B16-89E6-47B666C08886}" presName="spaceBetweenRectangles" presStyleCnt="0"/>
      <dgm:spPr/>
    </dgm:pt>
    <dgm:pt modelId="{F5721534-00A7-4765-A7F1-BB163B079088}" type="pres">
      <dgm:prSet presAssocID="{050F1B76-2A7F-41D0-A0FB-47D9B8D954DB}" presName="composite" presStyleCnt="0"/>
      <dgm:spPr/>
    </dgm:pt>
    <dgm:pt modelId="{AFE3486D-6799-4868-B26F-488353C8AE4F}" type="pres">
      <dgm:prSet presAssocID="{050F1B76-2A7F-41D0-A0FB-47D9B8D954DB}" presName="Parent1" presStyleLbl="node1" presStyleIdx="4" presStyleCnt="8">
        <dgm:presLayoutVars>
          <dgm:chMax val="1"/>
          <dgm:chPref val="1"/>
          <dgm:bulletEnabled val="1"/>
        </dgm:presLayoutVars>
      </dgm:prSet>
      <dgm:spPr/>
      <dgm:t>
        <a:bodyPr/>
        <a:lstStyle/>
        <a:p>
          <a:endParaRPr lang="zh-CN" altLang="en-US"/>
        </a:p>
      </dgm:t>
    </dgm:pt>
    <dgm:pt modelId="{33334AE1-07F4-4780-90D2-83C8A20F8F08}" type="pres">
      <dgm:prSet presAssocID="{050F1B76-2A7F-41D0-A0FB-47D9B8D954DB}" presName="Childtext1" presStyleLbl="revTx" presStyleIdx="2" presStyleCnt="4">
        <dgm:presLayoutVars>
          <dgm:chMax val="0"/>
          <dgm:chPref val="0"/>
          <dgm:bulletEnabled val="1"/>
        </dgm:presLayoutVars>
      </dgm:prSet>
      <dgm:spPr/>
      <dgm:t>
        <a:bodyPr/>
        <a:lstStyle/>
        <a:p>
          <a:endParaRPr lang="zh-CN" altLang="en-US"/>
        </a:p>
      </dgm:t>
    </dgm:pt>
    <dgm:pt modelId="{8153DA46-8DE7-44C4-A4FD-C2A1FF3AFFC0}" type="pres">
      <dgm:prSet presAssocID="{050F1B76-2A7F-41D0-A0FB-47D9B8D954DB}" presName="BalanceSpacing" presStyleCnt="0"/>
      <dgm:spPr/>
    </dgm:pt>
    <dgm:pt modelId="{09A90FDF-AB9D-46C1-A055-0040DCFBE870}" type="pres">
      <dgm:prSet presAssocID="{050F1B76-2A7F-41D0-A0FB-47D9B8D954DB}" presName="BalanceSpacing1" presStyleCnt="0"/>
      <dgm:spPr/>
    </dgm:pt>
    <dgm:pt modelId="{6CB74391-2ACA-4DD5-BBEB-F6BDFA1DE389}" type="pres">
      <dgm:prSet presAssocID="{47FA1748-9FFF-4BBB-A2E6-D495F2605C2D}" presName="Accent1Text" presStyleLbl="node1" presStyleIdx="5" presStyleCnt="8"/>
      <dgm:spPr/>
      <dgm:t>
        <a:bodyPr/>
        <a:lstStyle/>
        <a:p>
          <a:endParaRPr lang="zh-CN" altLang="en-US"/>
        </a:p>
      </dgm:t>
    </dgm:pt>
    <dgm:pt modelId="{69244DEA-C178-4BB3-96F8-E850805EF4F0}" type="pres">
      <dgm:prSet presAssocID="{47FA1748-9FFF-4BBB-A2E6-D495F2605C2D}" presName="spaceBetweenRectangles" presStyleCnt="0"/>
      <dgm:spPr/>
    </dgm:pt>
    <dgm:pt modelId="{28409116-782A-4981-BC8F-CD38761894A7}" type="pres">
      <dgm:prSet presAssocID="{BA200696-C046-461F-8364-7E3A6F1FFD90}" presName="composite" presStyleCnt="0"/>
      <dgm:spPr/>
    </dgm:pt>
    <dgm:pt modelId="{BF110B8E-79F4-4CEA-ACF6-1A53386ADC76}" type="pres">
      <dgm:prSet presAssocID="{BA200696-C046-461F-8364-7E3A6F1FFD90}" presName="Parent1" presStyleLbl="node1" presStyleIdx="6" presStyleCnt="8">
        <dgm:presLayoutVars>
          <dgm:chMax val="1"/>
          <dgm:chPref val="1"/>
          <dgm:bulletEnabled val="1"/>
        </dgm:presLayoutVars>
      </dgm:prSet>
      <dgm:spPr/>
      <dgm:t>
        <a:bodyPr/>
        <a:lstStyle/>
        <a:p>
          <a:endParaRPr lang="zh-CN" altLang="en-US"/>
        </a:p>
      </dgm:t>
    </dgm:pt>
    <dgm:pt modelId="{DD96C5CF-E9A0-4805-94CF-8BDFCA07311D}" type="pres">
      <dgm:prSet presAssocID="{BA200696-C046-461F-8364-7E3A6F1FFD90}" presName="Childtext1" presStyleLbl="revTx" presStyleIdx="3" presStyleCnt="4">
        <dgm:presLayoutVars>
          <dgm:chMax val="0"/>
          <dgm:chPref val="0"/>
          <dgm:bulletEnabled val="1"/>
        </dgm:presLayoutVars>
      </dgm:prSet>
      <dgm:spPr/>
      <dgm:t>
        <a:bodyPr/>
        <a:lstStyle/>
        <a:p>
          <a:endParaRPr lang="zh-CN" altLang="en-US"/>
        </a:p>
      </dgm:t>
    </dgm:pt>
    <dgm:pt modelId="{195092AC-962B-4300-95DF-E2AF698AA474}" type="pres">
      <dgm:prSet presAssocID="{BA200696-C046-461F-8364-7E3A6F1FFD90}" presName="BalanceSpacing" presStyleCnt="0"/>
      <dgm:spPr/>
    </dgm:pt>
    <dgm:pt modelId="{183F2280-1715-412A-B005-FB77B3016E2F}" type="pres">
      <dgm:prSet presAssocID="{BA200696-C046-461F-8364-7E3A6F1FFD90}" presName="BalanceSpacing1" presStyleCnt="0"/>
      <dgm:spPr/>
    </dgm:pt>
    <dgm:pt modelId="{26334991-2B80-4341-8C42-D7357DB34A80}" type="pres">
      <dgm:prSet presAssocID="{9F866DE8-C575-4311-AA99-294E9BE54921}" presName="Accent1Text" presStyleLbl="node1" presStyleIdx="7" presStyleCnt="8"/>
      <dgm:spPr/>
      <dgm:t>
        <a:bodyPr/>
        <a:lstStyle/>
        <a:p>
          <a:endParaRPr lang="zh-CN" altLang="en-US"/>
        </a:p>
      </dgm:t>
    </dgm:pt>
  </dgm:ptLst>
  <dgm:cxnLst>
    <dgm:cxn modelId="{AAF2D379-0E79-4583-9832-ED466ADBEBDE}" srcId="{EA0C287A-2DC6-4CF2-B078-C4280E738BBA}" destId="{9DAF0D1B-E87F-4C7B-A595-470B747E430D}" srcOrd="1" destOrd="0" parTransId="{029520AF-E838-4544-A65E-A7B289B77174}" sibTransId="{74A57223-8A42-4B16-89E6-47B666C08886}"/>
    <dgm:cxn modelId="{71A4EA6A-84E7-402E-A9D1-51BE43B348AA}" type="presOf" srcId="{EA0C287A-2DC6-4CF2-B078-C4280E738BBA}" destId="{37E9E447-D0DF-4921-9793-1A9671E78D97}" srcOrd="0" destOrd="0" presId="urn:microsoft.com/office/officeart/2008/layout/AlternatingHexagons"/>
    <dgm:cxn modelId="{5B0D271E-00A2-4097-B18C-F51A05AD17BC}" type="presOf" srcId="{8A905CB5-B7E1-4EE3-BABE-14893B97B4F6}" destId="{C571A54E-4157-4ECE-A233-85E330717054}" srcOrd="0" destOrd="0" presId="urn:microsoft.com/office/officeart/2008/layout/AlternatingHexagons"/>
    <dgm:cxn modelId="{2D97AF97-9B6D-4935-A593-2E602B404771}" srcId="{EA0C287A-2DC6-4CF2-B078-C4280E738BBA}" destId="{BA200696-C046-461F-8364-7E3A6F1FFD90}" srcOrd="3" destOrd="0" parTransId="{41D29E71-FBCB-4FC6-A90F-705E071B6F33}" sibTransId="{9F866DE8-C575-4311-AA99-294E9BE54921}"/>
    <dgm:cxn modelId="{7DE4A3F7-78DF-4CBA-BF05-D9821F7F9354}" srcId="{8A905CB5-B7E1-4EE3-BABE-14893B97B4F6}" destId="{0779C6BA-316D-4ECA-B4A4-C926A76B6F79}" srcOrd="0" destOrd="0" parTransId="{7682E5E7-ACAB-4850-B6E9-926948D02E24}" sibTransId="{C402BE2D-8A1A-46D2-AAF1-8FDCDCDE60E0}"/>
    <dgm:cxn modelId="{9D960A03-22E4-422B-A3DF-A93A06865F48}" srcId="{BA200696-C046-461F-8364-7E3A6F1FFD90}" destId="{F0F06B9D-90E1-42F9-BAEB-22109623F2D5}" srcOrd="0" destOrd="0" parTransId="{33E937A9-D08C-4D63-95AF-5D57A082DF56}" sibTransId="{6308D20F-52C4-4DD8-A774-AF20A9ECF1A3}"/>
    <dgm:cxn modelId="{6FF377D8-D310-425D-BC26-95930C9612AD}" type="presOf" srcId="{8F8ABB6D-133B-4B65-8B08-4C7492B2DA52}" destId="{9384EFC0-9D3D-447C-B956-D55B6A11EA5E}" srcOrd="0" destOrd="0" presId="urn:microsoft.com/office/officeart/2008/layout/AlternatingHexagons"/>
    <dgm:cxn modelId="{741A5751-4EC6-44F7-AA78-CECF2E562102}" type="presOf" srcId="{74A57223-8A42-4B16-89E6-47B666C08886}" destId="{00327934-ECB2-4D70-8A6C-1E781D4BFF14}" srcOrd="0" destOrd="0" presId="urn:microsoft.com/office/officeart/2008/layout/AlternatingHexagons"/>
    <dgm:cxn modelId="{88B056BF-F589-4096-A14F-85C3851522FB}" type="presOf" srcId="{BA200696-C046-461F-8364-7E3A6F1FFD90}" destId="{BF110B8E-79F4-4CEA-ACF6-1A53386ADC76}" srcOrd="0" destOrd="0" presId="urn:microsoft.com/office/officeart/2008/layout/AlternatingHexagons"/>
    <dgm:cxn modelId="{354A27FC-E464-4DFA-9BBC-BC8ECD4E17A2}" srcId="{EA0C287A-2DC6-4CF2-B078-C4280E738BBA}" destId="{8A905CB5-B7E1-4EE3-BABE-14893B97B4F6}" srcOrd="0" destOrd="0" parTransId="{A6893234-9CD7-4C90-8472-D5D303FF9567}" sibTransId="{44560B38-6C85-4167-9B45-7C0159383D55}"/>
    <dgm:cxn modelId="{6E11B49D-4CE5-4ABF-97E2-902652819DE8}" type="presOf" srcId="{47FA1748-9FFF-4BBB-A2E6-D495F2605C2D}" destId="{6CB74391-2ACA-4DD5-BBEB-F6BDFA1DE389}" srcOrd="0" destOrd="0" presId="urn:microsoft.com/office/officeart/2008/layout/AlternatingHexagons"/>
    <dgm:cxn modelId="{0007ED76-1451-4029-B8BF-B5CBADF0F26E}" type="presOf" srcId="{9DAF0D1B-E87F-4C7B-A595-470B747E430D}" destId="{C583F947-7F91-4366-9F07-EFA6DDAF7AB7}" srcOrd="0" destOrd="0" presId="urn:microsoft.com/office/officeart/2008/layout/AlternatingHexagons"/>
    <dgm:cxn modelId="{F81BAEAF-4B49-4E5F-AD02-172C8B5828F2}" type="presOf" srcId="{050F1B76-2A7F-41D0-A0FB-47D9B8D954DB}" destId="{AFE3486D-6799-4868-B26F-488353C8AE4F}" srcOrd="0" destOrd="0" presId="urn:microsoft.com/office/officeart/2008/layout/AlternatingHexagons"/>
    <dgm:cxn modelId="{44FA17D1-7479-4902-8D54-A7A762E62401}" type="presOf" srcId="{F0F06B9D-90E1-42F9-BAEB-22109623F2D5}" destId="{DD96C5CF-E9A0-4805-94CF-8BDFCA07311D}" srcOrd="0" destOrd="0" presId="urn:microsoft.com/office/officeart/2008/layout/AlternatingHexagons"/>
    <dgm:cxn modelId="{BA661A5B-9B52-4C33-AC0D-57F7EB74DD45}" type="presOf" srcId="{9F866DE8-C575-4311-AA99-294E9BE54921}" destId="{26334991-2B80-4341-8C42-D7357DB34A80}" srcOrd="0" destOrd="0" presId="urn:microsoft.com/office/officeart/2008/layout/AlternatingHexagons"/>
    <dgm:cxn modelId="{B910EBD6-62CF-4BA3-BFAB-A6FF5C3CB8F3}" srcId="{9DAF0D1B-E87F-4C7B-A595-470B747E430D}" destId="{8F8ABB6D-133B-4B65-8B08-4C7492B2DA52}" srcOrd="0" destOrd="0" parTransId="{6E584F45-2A78-45E3-9EBA-7B0F52453D32}" sibTransId="{C42610A1-2FBA-44DC-8404-6AB437F10FA8}"/>
    <dgm:cxn modelId="{2C5B81C8-8868-430F-AC5C-3E6179CBD403}" type="presOf" srcId="{44560B38-6C85-4167-9B45-7C0159383D55}" destId="{48240A31-BE35-4752-9917-E992F6B853A6}" srcOrd="0" destOrd="0" presId="urn:microsoft.com/office/officeart/2008/layout/AlternatingHexagons"/>
    <dgm:cxn modelId="{6219978A-C216-4A34-83DB-8479ADFEFE1D}" type="presOf" srcId="{0779C6BA-316D-4ECA-B4A4-C926A76B6F79}" destId="{714BF8D6-E7BB-4B51-84D9-6A02567E0546}" srcOrd="0" destOrd="0" presId="urn:microsoft.com/office/officeart/2008/layout/AlternatingHexagons"/>
    <dgm:cxn modelId="{D8BB345E-DA4E-447B-924D-28004E9790D0}" srcId="{EA0C287A-2DC6-4CF2-B078-C4280E738BBA}" destId="{050F1B76-2A7F-41D0-A0FB-47D9B8D954DB}" srcOrd="2" destOrd="0" parTransId="{0AF2C4C8-E6A9-4109-8461-4011BA87CCB9}" sibTransId="{47FA1748-9FFF-4BBB-A2E6-D495F2605C2D}"/>
    <dgm:cxn modelId="{5C8CE16D-EF4F-403E-9078-BFD0B4BF0E19}" type="presOf" srcId="{FDD57805-BAD9-4FD7-98C8-99D668D16A8C}" destId="{33334AE1-07F4-4780-90D2-83C8A20F8F08}" srcOrd="0" destOrd="0" presId="urn:microsoft.com/office/officeart/2008/layout/AlternatingHexagons"/>
    <dgm:cxn modelId="{95AEA08D-2FFC-406E-8C92-35A869B1A36F}" srcId="{050F1B76-2A7F-41D0-A0FB-47D9B8D954DB}" destId="{FDD57805-BAD9-4FD7-98C8-99D668D16A8C}" srcOrd="0" destOrd="0" parTransId="{61F0EA9C-1F03-4FB1-AB38-272C56391AB4}" sibTransId="{91D5C835-75F9-4A85-BBEA-33135227D023}"/>
    <dgm:cxn modelId="{BBE4CB03-F0A3-4F3F-A71B-4CA6AA36919E}" type="presParOf" srcId="{37E9E447-D0DF-4921-9793-1A9671E78D97}" destId="{7ADC15FB-BEC9-4E60-9F01-40959DF0BBC9}" srcOrd="0" destOrd="0" presId="urn:microsoft.com/office/officeart/2008/layout/AlternatingHexagons"/>
    <dgm:cxn modelId="{7D8F72AA-367F-40C2-A70D-C2F0C1FF81CB}" type="presParOf" srcId="{7ADC15FB-BEC9-4E60-9F01-40959DF0BBC9}" destId="{C571A54E-4157-4ECE-A233-85E330717054}" srcOrd="0" destOrd="0" presId="urn:microsoft.com/office/officeart/2008/layout/AlternatingHexagons"/>
    <dgm:cxn modelId="{FC8D1EEF-650A-4331-BF09-93CC0B76EE4E}" type="presParOf" srcId="{7ADC15FB-BEC9-4E60-9F01-40959DF0BBC9}" destId="{714BF8D6-E7BB-4B51-84D9-6A02567E0546}" srcOrd="1" destOrd="0" presId="urn:microsoft.com/office/officeart/2008/layout/AlternatingHexagons"/>
    <dgm:cxn modelId="{2F6F7A7E-29ED-4C50-9B01-74D44CE2463F}" type="presParOf" srcId="{7ADC15FB-BEC9-4E60-9F01-40959DF0BBC9}" destId="{2872685C-4110-4EAE-9D04-BE810FC1826D}" srcOrd="2" destOrd="0" presId="urn:microsoft.com/office/officeart/2008/layout/AlternatingHexagons"/>
    <dgm:cxn modelId="{2108DB44-0659-4C67-801F-27935534BA87}" type="presParOf" srcId="{7ADC15FB-BEC9-4E60-9F01-40959DF0BBC9}" destId="{70F25CC1-F879-4050-A672-5FC7FC19759D}" srcOrd="3" destOrd="0" presId="urn:microsoft.com/office/officeart/2008/layout/AlternatingHexagons"/>
    <dgm:cxn modelId="{EDD98BF1-0ABB-4472-AA2F-6E8E4EBC7DA4}" type="presParOf" srcId="{7ADC15FB-BEC9-4E60-9F01-40959DF0BBC9}" destId="{48240A31-BE35-4752-9917-E992F6B853A6}" srcOrd="4" destOrd="0" presId="urn:microsoft.com/office/officeart/2008/layout/AlternatingHexagons"/>
    <dgm:cxn modelId="{AE017177-99AD-4BB1-99A9-BA57A911080B}" type="presParOf" srcId="{37E9E447-D0DF-4921-9793-1A9671E78D97}" destId="{8608161A-AEAD-4F01-9C6D-DA9A5F8367AD}" srcOrd="1" destOrd="0" presId="urn:microsoft.com/office/officeart/2008/layout/AlternatingHexagons"/>
    <dgm:cxn modelId="{A439EE1D-F306-44E1-854A-DE1D5BF79AAF}" type="presParOf" srcId="{37E9E447-D0DF-4921-9793-1A9671E78D97}" destId="{5D574EE1-5D29-4978-868E-D01FD63374A6}" srcOrd="2" destOrd="0" presId="urn:microsoft.com/office/officeart/2008/layout/AlternatingHexagons"/>
    <dgm:cxn modelId="{96A01964-9AC9-41D4-BB7D-8FAD2882F7C0}" type="presParOf" srcId="{5D574EE1-5D29-4978-868E-D01FD63374A6}" destId="{C583F947-7F91-4366-9F07-EFA6DDAF7AB7}" srcOrd="0" destOrd="0" presId="urn:microsoft.com/office/officeart/2008/layout/AlternatingHexagons"/>
    <dgm:cxn modelId="{7C0CFB2A-16FA-4BA2-ADC1-89D86AEDD433}" type="presParOf" srcId="{5D574EE1-5D29-4978-868E-D01FD63374A6}" destId="{9384EFC0-9D3D-447C-B956-D55B6A11EA5E}" srcOrd="1" destOrd="0" presId="urn:microsoft.com/office/officeart/2008/layout/AlternatingHexagons"/>
    <dgm:cxn modelId="{71CF0C76-F98C-4BAE-9F9C-8A233F1EB1F2}" type="presParOf" srcId="{5D574EE1-5D29-4978-868E-D01FD63374A6}" destId="{FA83C79D-5214-4BBF-BF55-CF547C119908}" srcOrd="2" destOrd="0" presId="urn:microsoft.com/office/officeart/2008/layout/AlternatingHexagons"/>
    <dgm:cxn modelId="{A6F7DBE4-7ABF-40DF-980B-B9B325907294}" type="presParOf" srcId="{5D574EE1-5D29-4978-868E-D01FD63374A6}" destId="{A16004C9-37B2-40CA-9385-B79A3BAC3F0B}" srcOrd="3" destOrd="0" presId="urn:microsoft.com/office/officeart/2008/layout/AlternatingHexagons"/>
    <dgm:cxn modelId="{E015E376-E82F-4DB3-AA5E-3A68B4E7FE5A}" type="presParOf" srcId="{5D574EE1-5D29-4978-868E-D01FD63374A6}" destId="{00327934-ECB2-4D70-8A6C-1E781D4BFF14}" srcOrd="4" destOrd="0" presId="urn:microsoft.com/office/officeart/2008/layout/AlternatingHexagons"/>
    <dgm:cxn modelId="{054A9D88-2B2C-4B03-966E-AA0818597276}" type="presParOf" srcId="{37E9E447-D0DF-4921-9793-1A9671E78D97}" destId="{664C8BE1-4A2A-402B-8182-AAC9B7A39FBC}" srcOrd="3" destOrd="0" presId="urn:microsoft.com/office/officeart/2008/layout/AlternatingHexagons"/>
    <dgm:cxn modelId="{06E26605-0395-40C8-A644-9796C167DDE4}" type="presParOf" srcId="{37E9E447-D0DF-4921-9793-1A9671E78D97}" destId="{F5721534-00A7-4765-A7F1-BB163B079088}" srcOrd="4" destOrd="0" presId="urn:microsoft.com/office/officeart/2008/layout/AlternatingHexagons"/>
    <dgm:cxn modelId="{4ECBBC38-444A-4FF7-9981-682602E0C112}" type="presParOf" srcId="{F5721534-00A7-4765-A7F1-BB163B079088}" destId="{AFE3486D-6799-4868-B26F-488353C8AE4F}" srcOrd="0" destOrd="0" presId="urn:microsoft.com/office/officeart/2008/layout/AlternatingHexagons"/>
    <dgm:cxn modelId="{43B81402-C9FB-4BC6-82BA-9A5CAD97537F}" type="presParOf" srcId="{F5721534-00A7-4765-A7F1-BB163B079088}" destId="{33334AE1-07F4-4780-90D2-83C8A20F8F08}" srcOrd="1" destOrd="0" presId="urn:microsoft.com/office/officeart/2008/layout/AlternatingHexagons"/>
    <dgm:cxn modelId="{AEB1B6A1-EB90-48C8-A1D3-92F97E9AD74C}" type="presParOf" srcId="{F5721534-00A7-4765-A7F1-BB163B079088}" destId="{8153DA46-8DE7-44C4-A4FD-C2A1FF3AFFC0}" srcOrd="2" destOrd="0" presId="urn:microsoft.com/office/officeart/2008/layout/AlternatingHexagons"/>
    <dgm:cxn modelId="{CE65AF7D-6FD3-4546-B32F-6E14C0AA8289}" type="presParOf" srcId="{F5721534-00A7-4765-A7F1-BB163B079088}" destId="{09A90FDF-AB9D-46C1-A055-0040DCFBE870}" srcOrd="3" destOrd="0" presId="urn:microsoft.com/office/officeart/2008/layout/AlternatingHexagons"/>
    <dgm:cxn modelId="{62ED0B84-0F4B-42E0-B3B4-B2ED4873FF26}" type="presParOf" srcId="{F5721534-00A7-4765-A7F1-BB163B079088}" destId="{6CB74391-2ACA-4DD5-BBEB-F6BDFA1DE389}" srcOrd="4" destOrd="0" presId="urn:microsoft.com/office/officeart/2008/layout/AlternatingHexagons"/>
    <dgm:cxn modelId="{217CB0E4-652C-4385-90F4-79146F8D7FEF}" type="presParOf" srcId="{37E9E447-D0DF-4921-9793-1A9671E78D97}" destId="{69244DEA-C178-4BB3-96F8-E850805EF4F0}" srcOrd="5" destOrd="0" presId="urn:microsoft.com/office/officeart/2008/layout/AlternatingHexagons"/>
    <dgm:cxn modelId="{F855340A-77BE-4DF7-A9E4-D163187D00C9}" type="presParOf" srcId="{37E9E447-D0DF-4921-9793-1A9671E78D97}" destId="{28409116-782A-4981-BC8F-CD38761894A7}" srcOrd="6" destOrd="0" presId="urn:microsoft.com/office/officeart/2008/layout/AlternatingHexagons"/>
    <dgm:cxn modelId="{83D8F996-2689-4F65-A988-D4F9C281729E}" type="presParOf" srcId="{28409116-782A-4981-BC8F-CD38761894A7}" destId="{BF110B8E-79F4-4CEA-ACF6-1A53386ADC76}" srcOrd="0" destOrd="0" presId="urn:microsoft.com/office/officeart/2008/layout/AlternatingHexagons"/>
    <dgm:cxn modelId="{40CFB384-B7D5-483E-A339-F48085EFFA92}" type="presParOf" srcId="{28409116-782A-4981-BC8F-CD38761894A7}" destId="{DD96C5CF-E9A0-4805-94CF-8BDFCA07311D}" srcOrd="1" destOrd="0" presId="urn:microsoft.com/office/officeart/2008/layout/AlternatingHexagons"/>
    <dgm:cxn modelId="{C6E4510D-79FF-4CAB-A343-04CD65FB3378}" type="presParOf" srcId="{28409116-782A-4981-BC8F-CD38761894A7}" destId="{195092AC-962B-4300-95DF-E2AF698AA474}" srcOrd="2" destOrd="0" presId="urn:microsoft.com/office/officeart/2008/layout/AlternatingHexagons"/>
    <dgm:cxn modelId="{FAC6BD32-5C32-4E65-A1FE-B1DCB33CBE29}" type="presParOf" srcId="{28409116-782A-4981-BC8F-CD38761894A7}" destId="{183F2280-1715-412A-B005-FB77B3016E2F}" srcOrd="3" destOrd="0" presId="urn:microsoft.com/office/officeart/2008/layout/AlternatingHexagons"/>
    <dgm:cxn modelId="{B65536D1-2D94-4A6C-8B8D-251E2C1F2B8C}" type="presParOf" srcId="{28409116-782A-4981-BC8F-CD38761894A7}" destId="{26334991-2B80-4341-8C42-D7357DB34A80}"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D8951B7-1B70-47FE-ADA7-0079292B2BFE}"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zh-CN" altLang="en-US"/>
        </a:p>
      </dgm:t>
    </dgm:pt>
    <dgm:pt modelId="{6C21410A-62AD-4CE8-B0B6-34C23685A32E}">
      <dgm:prSet phldrT="[文本]"/>
      <dgm:spPr>
        <a:solidFill>
          <a:schemeClr val="accent5">
            <a:lumMod val="75000"/>
          </a:schemeClr>
        </a:solidFill>
      </dgm:spPr>
      <dgm:t>
        <a:bodyPr/>
        <a:lstStyle/>
        <a:p>
          <a:r>
            <a:rPr lang="zh-CN" altLang="en-US" dirty="0" smtClean="0">
              <a:ea typeface="宋体" panose="02010600030101010101" pitchFamily="2" charset="-122"/>
            </a:rPr>
            <a:t>支持信息</a:t>
          </a:r>
          <a:endParaRPr lang="zh-CN" altLang="en-US" dirty="0"/>
        </a:p>
      </dgm:t>
    </dgm:pt>
    <dgm:pt modelId="{06FFEDA2-AC81-4273-8CE0-DE4A3B4C709F}" type="parTrans" cxnId="{40C51445-6587-4E97-A96C-2E7D79BB29C8}">
      <dgm:prSet/>
      <dgm:spPr/>
      <dgm:t>
        <a:bodyPr/>
        <a:lstStyle/>
        <a:p>
          <a:endParaRPr lang="zh-CN" altLang="en-US"/>
        </a:p>
      </dgm:t>
    </dgm:pt>
    <dgm:pt modelId="{D6060235-E6C7-4430-9E72-A50E6A8F2876}" type="sibTrans" cxnId="{40C51445-6587-4E97-A96C-2E7D79BB29C8}">
      <dgm:prSet/>
      <dgm:spPr/>
      <dgm:t>
        <a:bodyPr/>
        <a:lstStyle/>
        <a:p>
          <a:endParaRPr lang="zh-CN" altLang="en-US"/>
        </a:p>
      </dgm:t>
    </dgm:pt>
    <dgm:pt modelId="{624E5248-6E72-44AD-B0F6-A0221E18415A}">
      <dgm:prSet phldrT="[文本]"/>
      <dgm:spPr>
        <a:solidFill>
          <a:schemeClr val="accent5">
            <a:lumMod val="75000"/>
          </a:schemeClr>
        </a:solidFill>
      </dgm:spPr>
      <dgm:t>
        <a:bodyPr/>
        <a:lstStyle/>
        <a:p>
          <a:r>
            <a:rPr lang="zh-CN" altLang="en-US" dirty="0" smtClean="0">
              <a:ea typeface="宋体" panose="02010600030101010101" pitchFamily="2" charset="-122"/>
            </a:rPr>
            <a:t>目录</a:t>
          </a:r>
          <a:endParaRPr lang="zh-CN" altLang="en-US" dirty="0"/>
        </a:p>
      </dgm:t>
    </dgm:pt>
    <dgm:pt modelId="{A2481802-D041-4618-8059-B52DAB6C0A0D}" type="parTrans" cxnId="{3AEEA3BD-E963-40FF-9DD5-07152340F771}">
      <dgm:prSet/>
      <dgm:spPr/>
      <dgm:t>
        <a:bodyPr/>
        <a:lstStyle/>
        <a:p>
          <a:endParaRPr lang="zh-CN" altLang="en-US"/>
        </a:p>
      </dgm:t>
    </dgm:pt>
    <dgm:pt modelId="{D585FAD5-9DAD-4CAC-9D6C-C57E8185B724}" type="sibTrans" cxnId="{3AEEA3BD-E963-40FF-9DD5-07152340F771}">
      <dgm:prSet/>
      <dgm:spPr/>
      <dgm:t>
        <a:bodyPr/>
        <a:lstStyle/>
        <a:p>
          <a:endParaRPr lang="zh-CN" altLang="en-US"/>
        </a:p>
      </dgm:t>
    </dgm:pt>
    <dgm:pt modelId="{FE85A7CF-F1AA-4E74-B08B-B44DB448283E}">
      <dgm:prSet phldrT="[文本]"/>
      <dgm:spPr>
        <a:solidFill>
          <a:schemeClr val="accent5">
            <a:lumMod val="75000"/>
          </a:schemeClr>
        </a:solidFill>
      </dgm:spPr>
      <dgm:t>
        <a:bodyPr/>
        <a:lstStyle/>
        <a:p>
          <a:r>
            <a:rPr lang="zh-CN" altLang="en-US" dirty="0" smtClean="0">
              <a:ea typeface="宋体" panose="02010600030101010101" pitchFamily="2" charset="-122"/>
            </a:rPr>
            <a:t>索引</a:t>
          </a:r>
          <a:endParaRPr lang="zh-CN" altLang="en-US" dirty="0"/>
        </a:p>
      </dgm:t>
    </dgm:pt>
    <dgm:pt modelId="{0C67A67E-B768-422C-A275-182A7FCF4DEF}" type="parTrans" cxnId="{1A2B44CC-AB20-4DA3-AD08-BDFD3EEEFBA1}">
      <dgm:prSet/>
      <dgm:spPr/>
      <dgm:t>
        <a:bodyPr/>
        <a:lstStyle/>
        <a:p>
          <a:endParaRPr lang="zh-CN" altLang="en-US"/>
        </a:p>
      </dgm:t>
    </dgm:pt>
    <dgm:pt modelId="{3959E0AE-5A76-4E0A-ABBA-CCC758D7BDD2}" type="sibTrans" cxnId="{1A2B44CC-AB20-4DA3-AD08-BDFD3EEEFBA1}">
      <dgm:prSet/>
      <dgm:spPr/>
      <dgm:t>
        <a:bodyPr/>
        <a:lstStyle/>
        <a:p>
          <a:endParaRPr lang="zh-CN" altLang="en-US"/>
        </a:p>
      </dgm:t>
    </dgm:pt>
    <dgm:pt modelId="{2E6758A2-F64C-4DB7-A82A-C480238A91BE}">
      <dgm:prSet phldrT="[文本]"/>
      <dgm:spPr>
        <a:solidFill>
          <a:schemeClr val="accent5">
            <a:lumMod val="75000"/>
          </a:schemeClr>
        </a:solidFill>
      </dgm:spPr>
      <dgm:t>
        <a:bodyPr/>
        <a:lstStyle/>
        <a:p>
          <a:r>
            <a:rPr lang="zh-CN" altLang="en-US" dirty="0" smtClean="0">
              <a:ea typeface="宋体" panose="02010600030101010101" pitchFamily="2" charset="-122"/>
            </a:rPr>
            <a:t>附录</a:t>
          </a:r>
          <a:endParaRPr lang="zh-CN" altLang="en-US" dirty="0"/>
        </a:p>
      </dgm:t>
    </dgm:pt>
    <dgm:pt modelId="{93AE5124-23C7-4761-8F50-9A0FC1840134}" type="parTrans" cxnId="{3AD83C89-7D2D-4A91-944D-86FA59468CE4}">
      <dgm:prSet/>
      <dgm:spPr/>
      <dgm:t>
        <a:bodyPr/>
        <a:lstStyle/>
        <a:p>
          <a:endParaRPr lang="zh-CN" altLang="en-US"/>
        </a:p>
      </dgm:t>
    </dgm:pt>
    <dgm:pt modelId="{E5EE6FD6-C8A8-4C6D-8622-614B43597527}" type="sibTrans" cxnId="{3AD83C89-7D2D-4A91-944D-86FA59468CE4}">
      <dgm:prSet/>
      <dgm:spPr/>
      <dgm:t>
        <a:bodyPr/>
        <a:lstStyle/>
        <a:p>
          <a:endParaRPr lang="zh-CN" altLang="en-US"/>
        </a:p>
      </dgm:t>
    </dgm:pt>
    <dgm:pt modelId="{A47DF21A-D7E7-4AD2-8660-633BE8604DCC}" type="pres">
      <dgm:prSet presAssocID="{7D8951B7-1B70-47FE-ADA7-0079292B2BFE}" presName="Name0" presStyleCnt="0">
        <dgm:presLayoutVars>
          <dgm:chMax val="1"/>
          <dgm:chPref val="1"/>
          <dgm:dir/>
          <dgm:animOne val="branch"/>
          <dgm:animLvl val="lvl"/>
        </dgm:presLayoutVars>
      </dgm:prSet>
      <dgm:spPr/>
      <dgm:t>
        <a:bodyPr/>
        <a:lstStyle/>
        <a:p>
          <a:endParaRPr lang="zh-CN" altLang="en-US"/>
        </a:p>
      </dgm:t>
    </dgm:pt>
    <dgm:pt modelId="{EF10DA85-D413-4CB5-9B93-757FB3E9346C}" type="pres">
      <dgm:prSet presAssocID="{6C21410A-62AD-4CE8-B0B6-34C23685A32E}" presName="singleCycle" presStyleCnt="0"/>
      <dgm:spPr/>
    </dgm:pt>
    <dgm:pt modelId="{05DDE065-7DBA-4C8A-8ED1-3AB9A65DDFCC}" type="pres">
      <dgm:prSet presAssocID="{6C21410A-62AD-4CE8-B0B6-34C23685A32E}" presName="singleCenter" presStyleLbl="node1" presStyleIdx="0" presStyleCnt="4">
        <dgm:presLayoutVars>
          <dgm:chMax val="7"/>
          <dgm:chPref val="7"/>
        </dgm:presLayoutVars>
      </dgm:prSet>
      <dgm:spPr/>
      <dgm:t>
        <a:bodyPr/>
        <a:lstStyle/>
        <a:p>
          <a:endParaRPr lang="zh-CN" altLang="en-US"/>
        </a:p>
      </dgm:t>
    </dgm:pt>
    <dgm:pt modelId="{FD8132BD-7375-4C30-BBF8-5ACB2BC74431}" type="pres">
      <dgm:prSet presAssocID="{A2481802-D041-4618-8059-B52DAB6C0A0D}" presName="Name56" presStyleLbl="parChTrans1D2" presStyleIdx="0" presStyleCnt="3"/>
      <dgm:spPr/>
      <dgm:t>
        <a:bodyPr/>
        <a:lstStyle/>
        <a:p>
          <a:endParaRPr lang="zh-CN" altLang="en-US"/>
        </a:p>
      </dgm:t>
    </dgm:pt>
    <dgm:pt modelId="{EA7C4AF3-20B8-4665-B66A-2C871271D4D9}" type="pres">
      <dgm:prSet presAssocID="{624E5248-6E72-44AD-B0F6-A0221E18415A}" presName="text0" presStyleLbl="node1" presStyleIdx="1" presStyleCnt="4">
        <dgm:presLayoutVars>
          <dgm:bulletEnabled val="1"/>
        </dgm:presLayoutVars>
      </dgm:prSet>
      <dgm:spPr/>
      <dgm:t>
        <a:bodyPr/>
        <a:lstStyle/>
        <a:p>
          <a:endParaRPr lang="zh-CN" altLang="en-US"/>
        </a:p>
      </dgm:t>
    </dgm:pt>
    <dgm:pt modelId="{5B549EA8-84F3-4CC8-ADE5-701955387E4C}" type="pres">
      <dgm:prSet presAssocID="{0C67A67E-B768-422C-A275-182A7FCF4DEF}" presName="Name56" presStyleLbl="parChTrans1D2" presStyleIdx="1" presStyleCnt="3"/>
      <dgm:spPr/>
      <dgm:t>
        <a:bodyPr/>
        <a:lstStyle/>
        <a:p>
          <a:endParaRPr lang="zh-CN" altLang="en-US"/>
        </a:p>
      </dgm:t>
    </dgm:pt>
    <dgm:pt modelId="{EF7EF25A-CBD1-435F-A9FD-4C5ABE9C149B}" type="pres">
      <dgm:prSet presAssocID="{FE85A7CF-F1AA-4E74-B08B-B44DB448283E}" presName="text0" presStyleLbl="node1" presStyleIdx="2" presStyleCnt="4">
        <dgm:presLayoutVars>
          <dgm:bulletEnabled val="1"/>
        </dgm:presLayoutVars>
      </dgm:prSet>
      <dgm:spPr/>
      <dgm:t>
        <a:bodyPr/>
        <a:lstStyle/>
        <a:p>
          <a:endParaRPr lang="zh-CN" altLang="en-US"/>
        </a:p>
      </dgm:t>
    </dgm:pt>
    <dgm:pt modelId="{294B504E-4FAA-4F39-A1FA-C7E39E2E01FE}" type="pres">
      <dgm:prSet presAssocID="{93AE5124-23C7-4761-8F50-9A0FC1840134}" presName="Name56" presStyleLbl="parChTrans1D2" presStyleIdx="2" presStyleCnt="3"/>
      <dgm:spPr/>
      <dgm:t>
        <a:bodyPr/>
        <a:lstStyle/>
        <a:p>
          <a:endParaRPr lang="zh-CN" altLang="en-US"/>
        </a:p>
      </dgm:t>
    </dgm:pt>
    <dgm:pt modelId="{2DA80124-27B3-4026-A4FF-66C84C5276F0}" type="pres">
      <dgm:prSet presAssocID="{2E6758A2-F64C-4DB7-A82A-C480238A91BE}" presName="text0" presStyleLbl="node1" presStyleIdx="3" presStyleCnt="4">
        <dgm:presLayoutVars>
          <dgm:bulletEnabled val="1"/>
        </dgm:presLayoutVars>
      </dgm:prSet>
      <dgm:spPr/>
      <dgm:t>
        <a:bodyPr/>
        <a:lstStyle/>
        <a:p>
          <a:endParaRPr lang="zh-CN" altLang="en-US"/>
        </a:p>
      </dgm:t>
    </dgm:pt>
  </dgm:ptLst>
  <dgm:cxnLst>
    <dgm:cxn modelId="{40C51445-6587-4E97-A96C-2E7D79BB29C8}" srcId="{7D8951B7-1B70-47FE-ADA7-0079292B2BFE}" destId="{6C21410A-62AD-4CE8-B0B6-34C23685A32E}" srcOrd="0" destOrd="0" parTransId="{06FFEDA2-AC81-4273-8CE0-DE4A3B4C709F}" sibTransId="{D6060235-E6C7-4430-9E72-A50E6A8F2876}"/>
    <dgm:cxn modelId="{3AEEA3BD-E963-40FF-9DD5-07152340F771}" srcId="{6C21410A-62AD-4CE8-B0B6-34C23685A32E}" destId="{624E5248-6E72-44AD-B0F6-A0221E18415A}" srcOrd="0" destOrd="0" parTransId="{A2481802-D041-4618-8059-B52DAB6C0A0D}" sibTransId="{D585FAD5-9DAD-4CAC-9D6C-C57E8185B724}"/>
    <dgm:cxn modelId="{D63011E5-AD35-459C-B581-B49775ACD64D}" type="presOf" srcId="{FE85A7CF-F1AA-4E74-B08B-B44DB448283E}" destId="{EF7EF25A-CBD1-435F-A9FD-4C5ABE9C149B}" srcOrd="0" destOrd="0" presId="urn:microsoft.com/office/officeart/2008/layout/RadialCluster"/>
    <dgm:cxn modelId="{64F6CAEC-43CB-47DE-9BB2-A56D1859BBCF}" type="presOf" srcId="{93AE5124-23C7-4761-8F50-9A0FC1840134}" destId="{294B504E-4FAA-4F39-A1FA-C7E39E2E01FE}" srcOrd="0" destOrd="0" presId="urn:microsoft.com/office/officeart/2008/layout/RadialCluster"/>
    <dgm:cxn modelId="{11792C39-D574-4A04-9EB1-D555F1C94289}" type="presOf" srcId="{624E5248-6E72-44AD-B0F6-A0221E18415A}" destId="{EA7C4AF3-20B8-4665-B66A-2C871271D4D9}" srcOrd="0" destOrd="0" presId="urn:microsoft.com/office/officeart/2008/layout/RadialCluster"/>
    <dgm:cxn modelId="{D9B755A8-422D-487B-9A15-B24D4408CA1E}" type="presOf" srcId="{6C21410A-62AD-4CE8-B0B6-34C23685A32E}" destId="{05DDE065-7DBA-4C8A-8ED1-3AB9A65DDFCC}" srcOrd="0" destOrd="0" presId="urn:microsoft.com/office/officeart/2008/layout/RadialCluster"/>
    <dgm:cxn modelId="{3AD83C89-7D2D-4A91-944D-86FA59468CE4}" srcId="{6C21410A-62AD-4CE8-B0B6-34C23685A32E}" destId="{2E6758A2-F64C-4DB7-A82A-C480238A91BE}" srcOrd="2" destOrd="0" parTransId="{93AE5124-23C7-4761-8F50-9A0FC1840134}" sibTransId="{E5EE6FD6-C8A8-4C6D-8622-614B43597527}"/>
    <dgm:cxn modelId="{1A2B44CC-AB20-4DA3-AD08-BDFD3EEEFBA1}" srcId="{6C21410A-62AD-4CE8-B0B6-34C23685A32E}" destId="{FE85A7CF-F1AA-4E74-B08B-B44DB448283E}" srcOrd="1" destOrd="0" parTransId="{0C67A67E-B768-422C-A275-182A7FCF4DEF}" sibTransId="{3959E0AE-5A76-4E0A-ABBA-CCC758D7BDD2}"/>
    <dgm:cxn modelId="{9427BEC5-4006-4B0A-A943-405094BFABED}" type="presOf" srcId="{7D8951B7-1B70-47FE-ADA7-0079292B2BFE}" destId="{A47DF21A-D7E7-4AD2-8660-633BE8604DCC}" srcOrd="0" destOrd="0" presId="urn:microsoft.com/office/officeart/2008/layout/RadialCluster"/>
    <dgm:cxn modelId="{3CBAC4A5-B740-45CD-8D6A-A11F8B802FBB}" type="presOf" srcId="{A2481802-D041-4618-8059-B52DAB6C0A0D}" destId="{FD8132BD-7375-4C30-BBF8-5ACB2BC74431}" srcOrd="0" destOrd="0" presId="urn:microsoft.com/office/officeart/2008/layout/RadialCluster"/>
    <dgm:cxn modelId="{BB4709C2-F706-4464-9D4E-58ABEE52B5A3}" type="presOf" srcId="{2E6758A2-F64C-4DB7-A82A-C480238A91BE}" destId="{2DA80124-27B3-4026-A4FF-66C84C5276F0}" srcOrd="0" destOrd="0" presId="urn:microsoft.com/office/officeart/2008/layout/RadialCluster"/>
    <dgm:cxn modelId="{58005D73-ECBA-426E-9BA4-993DAF14CC7F}" type="presOf" srcId="{0C67A67E-B768-422C-A275-182A7FCF4DEF}" destId="{5B549EA8-84F3-4CC8-ADE5-701955387E4C}" srcOrd="0" destOrd="0" presId="urn:microsoft.com/office/officeart/2008/layout/RadialCluster"/>
    <dgm:cxn modelId="{C554EC45-9B68-4D2E-A16E-EF41E80A5F38}" type="presParOf" srcId="{A47DF21A-D7E7-4AD2-8660-633BE8604DCC}" destId="{EF10DA85-D413-4CB5-9B93-757FB3E9346C}" srcOrd="0" destOrd="0" presId="urn:microsoft.com/office/officeart/2008/layout/RadialCluster"/>
    <dgm:cxn modelId="{897B1C4B-E250-4BA1-80C7-148EA5B92D6B}" type="presParOf" srcId="{EF10DA85-D413-4CB5-9B93-757FB3E9346C}" destId="{05DDE065-7DBA-4C8A-8ED1-3AB9A65DDFCC}" srcOrd="0" destOrd="0" presId="urn:microsoft.com/office/officeart/2008/layout/RadialCluster"/>
    <dgm:cxn modelId="{31B6663A-6417-469C-B35E-EA48F0CD0673}" type="presParOf" srcId="{EF10DA85-D413-4CB5-9B93-757FB3E9346C}" destId="{FD8132BD-7375-4C30-BBF8-5ACB2BC74431}" srcOrd="1" destOrd="0" presId="urn:microsoft.com/office/officeart/2008/layout/RadialCluster"/>
    <dgm:cxn modelId="{7F7E5A1B-A5D9-4316-8222-0C78D000EB97}" type="presParOf" srcId="{EF10DA85-D413-4CB5-9B93-757FB3E9346C}" destId="{EA7C4AF3-20B8-4665-B66A-2C871271D4D9}" srcOrd="2" destOrd="0" presId="urn:microsoft.com/office/officeart/2008/layout/RadialCluster"/>
    <dgm:cxn modelId="{C027DEDD-0FA9-426E-85A5-EFDBA8FF5D62}" type="presParOf" srcId="{EF10DA85-D413-4CB5-9B93-757FB3E9346C}" destId="{5B549EA8-84F3-4CC8-ADE5-701955387E4C}" srcOrd="3" destOrd="0" presId="urn:microsoft.com/office/officeart/2008/layout/RadialCluster"/>
    <dgm:cxn modelId="{D079EA3B-A94D-4CC1-B5C9-A0446E794DBC}" type="presParOf" srcId="{EF10DA85-D413-4CB5-9B93-757FB3E9346C}" destId="{EF7EF25A-CBD1-435F-A9FD-4C5ABE9C149B}" srcOrd="4" destOrd="0" presId="urn:microsoft.com/office/officeart/2008/layout/RadialCluster"/>
    <dgm:cxn modelId="{7A0C9564-4279-4E8F-9969-22BE02DB5852}" type="presParOf" srcId="{EF10DA85-D413-4CB5-9B93-757FB3E9346C}" destId="{294B504E-4FAA-4F39-A1FA-C7E39E2E01FE}" srcOrd="5" destOrd="0" presId="urn:microsoft.com/office/officeart/2008/layout/RadialCluster"/>
    <dgm:cxn modelId="{C793C758-196E-4F19-A7C3-98C14BCBA0B5}" type="presParOf" srcId="{EF10DA85-D413-4CB5-9B93-757FB3E9346C}" destId="{2DA80124-27B3-4026-A4FF-66C84C5276F0}"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C034D90-DF59-4734-9273-BBB8DB2A2775}"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91CA94C2-CBCE-46AE-BD47-C86AE88890F8}">
      <dgm:prSet phldrT="[文本]"/>
      <dgm:spPr>
        <a:solidFill>
          <a:schemeClr val="accent5">
            <a:lumMod val="75000"/>
          </a:schemeClr>
        </a:solidFill>
      </dgm:spPr>
      <dgm:t>
        <a:bodyPr/>
        <a:lstStyle/>
        <a:p>
          <a:r>
            <a:rPr lang="zh-CN" altLang="en-US" b="0" dirty="0" smtClean="0">
              <a:latin typeface="+mj-ea"/>
              <a:ea typeface="+mj-ea"/>
            </a:rPr>
            <a:t>用例</a:t>
          </a:r>
          <a:r>
            <a:rPr lang="zh-CN" altLang="en-US" b="0" dirty="0" smtClean="0">
              <a:latin typeface="+mj-ea"/>
              <a:ea typeface="+mj-ea"/>
            </a:rPr>
            <a:t>模</a:t>
          </a:r>
          <a:endParaRPr lang="en-US" altLang="zh-CN" b="0" dirty="0" smtClean="0">
            <a:latin typeface="+mj-ea"/>
            <a:ea typeface="+mj-ea"/>
          </a:endParaRPr>
        </a:p>
        <a:p>
          <a:r>
            <a:rPr lang="zh-CN" altLang="en-US" b="0" dirty="0" smtClean="0">
              <a:latin typeface="+mj-ea"/>
              <a:ea typeface="+mj-ea"/>
            </a:rPr>
            <a:t>型</a:t>
          </a:r>
          <a:r>
            <a:rPr lang="zh-CN" altLang="en-US" b="0" dirty="0" smtClean="0">
              <a:latin typeface="+mj-ea"/>
              <a:ea typeface="+mj-ea"/>
            </a:rPr>
            <a:t>调查</a:t>
          </a:r>
          <a:endParaRPr lang="zh-CN" altLang="en-US" dirty="0">
            <a:latin typeface="+mj-ea"/>
            <a:ea typeface="+mj-ea"/>
          </a:endParaRPr>
        </a:p>
      </dgm:t>
    </dgm:pt>
    <dgm:pt modelId="{E2C1E6B5-6799-4D0C-B2A8-93B9061221B4}" type="parTrans" cxnId="{4584D9B4-8DE8-40BD-AF37-DF32749FD72C}">
      <dgm:prSet/>
      <dgm:spPr/>
      <dgm:t>
        <a:bodyPr/>
        <a:lstStyle/>
        <a:p>
          <a:endParaRPr lang="zh-CN" altLang="en-US"/>
        </a:p>
      </dgm:t>
    </dgm:pt>
    <dgm:pt modelId="{64F3C18D-95EE-4027-B619-0857CE954B57}" type="sibTrans" cxnId="{4584D9B4-8DE8-40BD-AF37-DF32749FD72C}">
      <dgm:prSet/>
      <dgm:spPr>
        <a:solidFill>
          <a:schemeClr val="accent5">
            <a:lumMod val="75000"/>
          </a:schemeClr>
        </a:solidFill>
      </dgm:spPr>
      <dgm:t>
        <a:bodyPr/>
        <a:lstStyle/>
        <a:p>
          <a:endParaRPr lang="zh-CN" altLang="en-US">
            <a:latin typeface="+mj-ea"/>
            <a:ea typeface="+mj-ea"/>
          </a:endParaRPr>
        </a:p>
      </dgm:t>
    </dgm:pt>
    <dgm:pt modelId="{038590F6-0277-447B-9E22-F2BDCE345F61}">
      <dgm:prSet phldrT="[文本]"/>
      <dgm:spPr>
        <a:solidFill>
          <a:schemeClr val="accent5">
            <a:lumMod val="75000"/>
          </a:schemeClr>
        </a:solidFill>
      </dgm:spPr>
      <dgm:t>
        <a:bodyPr/>
        <a:lstStyle/>
        <a:p>
          <a:r>
            <a:rPr lang="zh-CN" altLang="en-US" b="0" dirty="0" smtClean="0">
              <a:latin typeface="+mj-ea"/>
              <a:ea typeface="+mj-ea"/>
            </a:rPr>
            <a:t>假设与依赖关系</a:t>
          </a:r>
          <a:endParaRPr lang="zh-CN" altLang="en-US" dirty="0">
            <a:latin typeface="+mj-ea"/>
            <a:ea typeface="+mj-ea"/>
          </a:endParaRPr>
        </a:p>
      </dgm:t>
    </dgm:pt>
    <dgm:pt modelId="{7A585AA4-C97A-4B22-A0E8-0B512908F366}" type="parTrans" cxnId="{8836EE69-51B6-4919-A20C-64FB8C6DD63B}">
      <dgm:prSet/>
      <dgm:spPr/>
      <dgm:t>
        <a:bodyPr/>
        <a:lstStyle/>
        <a:p>
          <a:endParaRPr lang="zh-CN" altLang="en-US"/>
        </a:p>
      </dgm:t>
    </dgm:pt>
    <dgm:pt modelId="{5936BDAE-16AD-4A6F-B5D9-DBB9F202470C}" type="sibTrans" cxnId="{8836EE69-51B6-4919-A20C-64FB8C6DD63B}">
      <dgm:prSet/>
      <dgm:spPr>
        <a:solidFill>
          <a:schemeClr val="accent5">
            <a:lumMod val="75000"/>
          </a:schemeClr>
        </a:solidFill>
      </dgm:spPr>
      <dgm:t>
        <a:bodyPr/>
        <a:lstStyle/>
        <a:p>
          <a:endParaRPr lang="zh-CN" altLang="en-US">
            <a:latin typeface="+mj-ea"/>
            <a:ea typeface="+mj-ea"/>
          </a:endParaRPr>
        </a:p>
      </dgm:t>
    </dgm:pt>
    <dgm:pt modelId="{AA12C64A-5E0E-4E61-B4B3-53A159177AA3}">
      <dgm:prSet phldrT="[文本]"/>
      <dgm:spPr>
        <a:solidFill>
          <a:schemeClr val="accent5">
            <a:lumMod val="75000"/>
          </a:schemeClr>
        </a:solidFill>
      </dgm:spPr>
      <dgm:t>
        <a:bodyPr/>
        <a:lstStyle/>
        <a:p>
          <a:r>
            <a:rPr lang="zh-CN" altLang="en-US" dirty="0" smtClean="0">
              <a:latin typeface="+mj-ea"/>
              <a:ea typeface="+mj-ea"/>
            </a:rPr>
            <a:t>整体</a:t>
          </a:r>
          <a:endParaRPr lang="en-US" altLang="zh-CN" dirty="0" smtClean="0">
            <a:latin typeface="+mj-ea"/>
            <a:ea typeface="+mj-ea"/>
          </a:endParaRPr>
        </a:p>
        <a:p>
          <a:r>
            <a:rPr lang="zh-CN" altLang="en-US" dirty="0" smtClean="0">
              <a:latin typeface="+mj-ea"/>
              <a:ea typeface="+mj-ea"/>
            </a:rPr>
            <a:t>说明</a:t>
          </a:r>
          <a:endParaRPr lang="zh-CN" altLang="en-US" dirty="0">
            <a:latin typeface="+mj-ea"/>
            <a:ea typeface="+mj-ea"/>
          </a:endParaRPr>
        </a:p>
      </dgm:t>
    </dgm:pt>
    <dgm:pt modelId="{45534C1D-B0F5-4C25-ADC9-D126A40AFCB7}" type="parTrans" cxnId="{F1B4540C-C298-4B66-9442-9A71BE95C001}">
      <dgm:prSet/>
      <dgm:spPr/>
      <dgm:t>
        <a:bodyPr/>
        <a:lstStyle/>
        <a:p>
          <a:endParaRPr lang="zh-CN" altLang="en-US"/>
        </a:p>
      </dgm:t>
    </dgm:pt>
    <dgm:pt modelId="{460E882F-674A-43F6-BD85-83B55A82685A}" type="sibTrans" cxnId="{F1B4540C-C298-4B66-9442-9A71BE95C001}">
      <dgm:prSet/>
      <dgm:spPr/>
      <dgm:t>
        <a:bodyPr/>
        <a:lstStyle/>
        <a:p>
          <a:endParaRPr lang="zh-CN" altLang="en-US"/>
        </a:p>
      </dgm:t>
    </dgm:pt>
    <dgm:pt modelId="{E1940BC3-BED3-4E9B-BB76-88CEF76D8179}" type="pres">
      <dgm:prSet presAssocID="{3C034D90-DF59-4734-9273-BBB8DB2A2775}" presName="Name0" presStyleCnt="0">
        <dgm:presLayoutVars>
          <dgm:dir/>
          <dgm:resizeHandles val="exact"/>
        </dgm:presLayoutVars>
      </dgm:prSet>
      <dgm:spPr/>
    </dgm:pt>
    <dgm:pt modelId="{F5711EE3-41DD-4890-BF21-F6E2E02C32D0}" type="pres">
      <dgm:prSet presAssocID="{3C034D90-DF59-4734-9273-BBB8DB2A2775}" presName="vNodes" presStyleCnt="0"/>
      <dgm:spPr/>
    </dgm:pt>
    <dgm:pt modelId="{790AC814-E558-440C-AE5B-5B84ED79434F}" type="pres">
      <dgm:prSet presAssocID="{91CA94C2-CBCE-46AE-BD47-C86AE88890F8}" presName="node" presStyleLbl="node1" presStyleIdx="0" presStyleCnt="3">
        <dgm:presLayoutVars>
          <dgm:bulletEnabled val="1"/>
        </dgm:presLayoutVars>
      </dgm:prSet>
      <dgm:spPr/>
      <dgm:t>
        <a:bodyPr/>
        <a:lstStyle/>
        <a:p>
          <a:endParaRPr lang="zh-CN" altLang="en-US"/>
        </a:p>
      </dgm:t>
    </dgm:pt>
    <dgm:pt modelId="{76B2F6B7-2748-416D-BF18-540BB61F7390}" type="pres">
      <dgm:prSet presAssocID="{64F3C18D-95EE-4027-B619-0857CE954B57}" presName="spacerT" presStyleCnt="0"/>
      <dgm:spPr/>
    </dgm:pt>
    <dgm:pt modelId="{207C44B3-DAE5-4AD9-9FF7-799307961868}" type="pres">
      <dgm:prSet presAssocID="{64F3C18D-95EE-4027-B619-0857CE954B57}" presName="sibTrans" presStyleLbl="sibTrans2D1" presStyleIdx="0" presStyleCnt="2"/>
      <dgm:spPr/>
      <dgm:t>
        <a:bodyPr/>
        <a:lstStyle/>
        <a:p>
          <a:endParaRPr lang="zh-CN" altLang="en-US"/>
        </a:p>
      </dgm:t>
    </dgm:pt>
    <dgm:pt modelId="{4D7CC1DA-3917-4141-8B13-B8658E3E7189}" type="pres">
      <dgm:prSet presAssocID="{64F3C18D-95EE-4027-B619-0857CE954B57}" presName="spacerB" presStyleCnt="0"/>
      <dgm:spPr/>
    </dgm:pt>
    <dgm:pt modelId="{A8534F2F-0B68-4824-B844-95A1C7EF896E}" type="pres">
      <dgm:prSet presAssocID="{038590F6-0277-447B-9E22-F2BDCE345F61}" presName="node" presStyleLbl="node1" presStyleIdx="1" presStyleCnt="3">
        <dgm:presLayoutVars>
          <dgm:bulletEnabled val="1"/>
        </dgm:presLayoutVars>
      </dgm:prSet>
      <dgm:spPr/>
      <dgm:t>
        <a:bodyPr/>
        <a:lstStyle/>
        <a:p>
          <a:endParaRPr lang="zh-CN" altLang="en-US"/>
        </a:p>
      </dgm:t>
    </dgm:pt>
    <dgm:pt modelId="{B7B1DCCE-D601-471A-909E-C9B3540EFADD}" type="pres">
      <dgm:prSet presAssocID="{3C034D90-DF59-4734-9273-BBB8DB2A2775}" presName="sibTransLast" presStyleLbl="sibTrans2D1" presStyleIdx="1" presStyleCnt="2"/>
      <dgm:spPr/>
      <dgm:t>
        <a:bodyPr/>
        <a:lstStyle/>
        <a:p>
          <a:endParaRPr lang="zh-CN" altLang="en-US"/>
        </a:p>
      </dgm:t>
    </dgm:pt>
    <dgm:pt modelId="{07D9C183-F9F5-4430-804B-F222305CCB6B}" type="pres">
      <dgm:prSet presAssocID="{3C034D90-DF59-4734-9273-BBB8DB2A2775}" presName="connectorText" presStyleLbl="sibTrans2D1" presStyleIdx="1" presStyleCnt="2"/>
      <dgm:spPr/>
      <dgm:t>
        <a:bodyPr/>
        <a:lstStyle/>
        <a:p>
          <a:endParaRPr lang="zh-CN" altLang="en-US"/>
        </a:p>
      </dgm:t>
    </dgm:pt>
    <dgm:pt modelId="{D5696994-9E06-45DA-8E2A-67B37957360E}" type="pres">
      <dgm:prSet presAssocID="{3C034D90-DF59-4734-9273-BBB8DB2A2775}" presName="lastNode" presStyleLbl="node1" presStyleIdx="2" presStyleCnt="3">
        <dgm:presLayoutVars>
          <dgm:bulletEnabled val="1"/>
        </dgm:presLayoutVars>
      </dgm:prSet>
      <dgm:spPr/>
      <dgm:t>
        <a:bodyPr/>
        <a:lstStyle/>
        <a:p>
          <a:endParaRPr lang="zh-CN" altLang="en-US"/>
        </a:p>
      </dgm:t>
    </dgm:pt>
  </dgm:ptLst>
  <dgm:cxnLst>
    <dgm:cxn modelId="{8836EE69-51B6-4919-A20C-64FB8C6DD63B}" srcId="{3C034D90-DF59-4734-9273-BBB8DB2A2775}" destId="{038590F6-0277-447B-9E22-F2BDCE345F61}" srcOrd="1" destOrd="0" parTransId="{7A585AA4-C97A-4B22-A0E8-0B512908F366}" sibTransId="{5936BDAE-16AD-4A6F-B5D9-DBB9F202470C}"/>
    <dgm:cxn modelId="{F1B4540C-C298-4B66-9442-9A71BE95C001}" srcId="{3C034D90-DF59-4734-9273-BBB8DB2A2775}" destId="{AA12C64A-5E0E-4E61-B4B3-53A159177AA3}" srcOrd="2" destOrd="0" parTransId="{45534C1D-B0F5-4C25-ADC9-D126A40AFCB7}" sibTransId="{460E882F-674A-43F6-BD85-83B55A82685A}"/>
    <dgm:cxn modelId="{60843ECD-BDFC-4E48-9783-2B27C984758F}" type="presOf" srcId="{3C034D90-DF59-4734-9273-BBB8DB2A2775}" destId="{E1940BC3-BED3-4E9B-BB76-88CEF76D8179}" srcOrd="0" destOrd="0" presId="urn:microsoft.com/office/officeart/2005/8/layout/equation2"/>
    <dgm:cxn modelId="{52073DF8-71DA-46F8-BAEF-970A8A3AC556}" type="presOf" srcId="{64F3C18D-95EE-4027-B619-0857CE954B57}" destId="{207C44B3-DAE5-4AD9-9FF7-799307961868}" srcOrd="0" destOrd="0" presId="urn:microsoft.com/office/officeart/2005/8/layout/equation2"/>
    <dgm:cxn modelId="{BF81947D-DCF5-4704-A6CF-FABE4A4DA93D}" type="presOf" srcId="{AA12C64A-5E0E-4E61-B4B3-53A159177AA3}" destId="{D5696994-9E06-45DA-8E2A-67B37957360E}" srcOrd="0" destOrd="0" presId="urn:microsoft.com/office/officeart/2005/8/layout/equation2"/>
    <dgm:cxn modelId="{4584D9B4-8DE8-40BD-AF37-DF32749FD72C}" srcId="{3C034D90-DF59-4734-9273-BBB8DB2A2775}" destId="{91CA94C2-CBCE-46AE-BD47-C86AE88890F8}" srcOrd="0" destOrd="0" parTransId="{E2C1E6B5-6799-4D0C-B2A8-93B9061221B4}" sibTransId="{64F3C18D-95EE-4027-B619-0857CE954B57}"/>
    <dgm:cxn modelId="{8EDBDAFB-9134-43BE-9780-FC86D85E5927}" type="presOf" srcId="{038590F6-0277-447B-9E22-F2BDCE345F61}" destId="{A8534F2F-0B68-4824-B844-95A1C7EF896E}" srcOrd="0" destOrd="0" presId="urn:microsoft.com/office/officeart/2005/8/layout/equation2"/>
    <dgm:cxn modelId="{1757B8EC-EE02-4586-A277-FA0A9815D2D0}" type="presOf" srcId="{5936BDAE-16AD-4A6F-B5D9-DBB9F202470C}" destId="{07D9C183-F9F5-4430-804B-F222305CCB6B}" srcOrd="1" destOrd="0" presId="urn:microsoft.com/office/officeart/2005/8/layout/equation2"/>
    <dgm:cxn modelId="{DAF3AAF2-FDBE-496E-91B2-E701D4F8D4B6}" type="presOf" srcId="{91CA94C2-CBCE-46AE-BD47-C86AE88890F8}" destId="{790AC814-E558-440C-AE5B-5B84ED79434F}" srcOrd="0" destOrd="0" presId="urn:microsoft.com/office/officeart/2005/8/layout/equation2"/>
    <dgm:cxn modelId="{AE3FD131-D583-48BF-A672-1FB7F5788470}" type="presOf" srcId="{5936BDAE-16AD-4A6F-B5D9-DBB9F202470C}" destId="{B7B1DCCE-D601-471A-909E-C9B3540EFADD}" srcOrd="0" destOrd="0" presId="urn:microsoft.com/office/officeart/2005/8/layout/equation2"/>
    <dgm:cxn modelId="{817C289F-8BA2-4D68-8CCB-C71E36357D53}" type="presParOf" srcId="{E1940BC3-BED3-4E9B-BB76-88CEF76D8179}" destId="{F5711EE3-41DD-4890-BF21-F6E2E02C32D0}" srcOrd="0" destOrd="0" presId="urn:microsoft.com/office/officeart/2005/8/layout/equation2"/>
    <dgm:cxn modelId="{0315E822-62C1-46EC-8FE6-1B42C01BF430}" type="presParOf" srcId="{F5711EE3-41DD-4890-BF21-F6E2E02C32D0}" destId="{790AC814-E558-440C-AE5B-5B84ED79434F}" srcOrd="0" destOrd="0" presId="urn:microsoft.com/office/officeart/2005/8/layout/equation2"/>
    <dgm:cxn modelId="{8EBC1C8D-696D-467E-B0B5-BA857E678413}" type="presParOf" srcId="{F5711EE3-41DD-4890-BF21-F6E2E02C32D0}" destId="{76B2F6B7-2748-416D-BF18-540BB61F7390}" srcOrd="1" destOrd="0" presId="urn:microsoft.com/office/officeart/2005/8/layout/equation2"/>
    <dgm:cxn modelId="{A0EF2625-3256-4D0B-AB15-15E57759FFD5}" type="presParOf" srcId="{F5711EE3-41DD-4890-BF21-F6E2E02C32D0}" destId="{207C44B3-DAE5-4AD9-9FF7-799307961868}" srcOrd="2" destOrd="0" presId="urn:microsoft.com/office/officeart/2005/8/layout/equation2"/>
    <dgm:cxn modelId="{567077A3-C977-453E-AB0C-FAA380ADB744}" type="presParOf" srcId="{F5711EE3-41DD-4890-BF21-F6E2E02C32D0}" destId="{4D7CC1DA-3917-4141-8B13-B8658E3E7189}" srcOrd="3" destOrd="0" presId="urn:microsoft.com/office/officeart/2005/8/layout/equation2"/>
    <dgm:cxn modelId="{8D25F98A-D360-480B-962B-A3D3BE0AE1F5}" type="presParOf" srcId="{F5711EE3-41DD-4890-BF21-F6E2E02C32D0}" destId="{A8534F2F-0B68-4824-B844-95A1C7EF896E}" srcOrd="4" destOrd="0" presId="urn:microsoft.com/office/officeart/2005/8/layout/equation2"/>
    <dgm:cxn modelId="{B1A989B5-8E0B-469C-ABCE-951EFC4E46D6}" type="presParOf" srcId="{E1940BC3-BED3-4E9B-BB76-88CEF76D8179}" destId="{B7B1DCCE-D601-471A-909E-C9B3540EFADD}" srcOrd="1" destOrd="0" presId="urn:microsoft.com/office/officeart/2005/8/layout/equation2"/>
    <dgm:cxn modelId="{73E4DB5E-F5AF-42BE-B17D-F9975E107755}" type="presParOf" srcId="{B7B1DCCE-D601-471A-909E-C9B3540EFADD}" destId="{07D9C183-F9F5-4430-804B-F222305CCB6B}" srcOrd="0" destOrd="0" presId="urn:microsoft.com/office/officeart/2005/8/layout/equation2"/>
    <dgm:cxn modelId="{02080F82-2678-46EC-98E4-0210DF1B9EE1}" type="presParOf" srcId="{E1940BC3-BED3-4E9B-BB76-88CEF76D8179}" destId="{D5696994-9E06-45DA-8E2A-67B37957360E}"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C034D90-DF59-4734-9273-BBB8DB2A2775}"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91CA94C2-CBCE-46AE-BD47-C86AE88890F8}">
      <dgm:prSet phldrT="[文本]"/>
      <dgm:spPr>
        <a:solidFill>
          <a:schemeClr val="accent5">
            <a:lumMod val="75000"/>
          </a:schemeClr>
        </a:solidFill>
      </dgm:spPr>
      <dgm:t>
        <a:bodyPr/>
        <a:lstStyle/>
        <a:p>
          <a:r>
            <a:rPr lang="zh-CN" altLang="en-US" b="0" dirty="0" smtClean="0">
              <a:latin typeface="+mj-ea"/>
              <a:ea typeface="+mj-ea"/>
            </a:rPr>
            <a:t>用例</a:t>
          </a:r>
          <a:endParaRPr lang="en-US" altLang="zh-CN" b="0" dirty="0" smtClean="0">
            <a:latin typeface="+mj-ea"/>
            <a:ea typeface="+mj-ea"/>
          </a:endParaRPr>
        </a:p>
        <a:p>
          <a:r>
            <a:rPr lang="zh-CN" altLang="en-US" b="0" dirty="0" smtClean="0">
              <a:latin typeface="+mj-ea"/>
              <a:ea typeface="+mj-ea"/>
            </a:rPr>
            <a:t>报告</a:t>
          </a:r>
          <a:endParaRPr lang="zh-CN" altLang="en-US" dirty="0">
            <a:latin typeface="+mj-ea"/>
            <a:ea typeface="+mj-ea"/>
          </a:endParaRPr>
        </a:p>
      </dgm:t>
    </dgm:pt>
    <dgm:pt modelId="{E2C1E6B5-6799-4D0C-B2A8-93B9061221B4}" type="parTrans" cxnId="{4584D9B4-8DE8-40BD-AF37-DF32749FD72C}">
      <dgm:prSet/>
      <dgm:spPr/>
      <dgm:t>
        <a:bodyPr/>
        <a:lstStyle/>
        <a:p>
          <a:endParaRPr lang="zh-CN" altLang="en-US"/>
        </a:p>
      </dgm:t>
    </dgm:pt>
    <dgm:pt modelId="{64F3C18D-95EE-4027-B619-0857CE954B57}" type="sibTrans" cxnId="{4584D9B4-8DE8-40BD-AF37-DF32749FD72C}">
      <dgm:prSet/>
      <dgm:spPr>
        <a:solidFill>
          <a:schemeClr val="accent5">
            <a:lumMod val="75000"/>
          </a:schemeClr>
        </a:solidFill>
      </dgm:spPr>
      <dgm:t>
        <a:bodyPr/>
        <a:lstStyle/>
        <a:p>
          <a:endParaRPr lang="zh-CN" altLang="en-US">
            <a:latin typeface="+mj-ea"/>
            <a:ea typeface="+mj-ea"/>
          </a:endParaRPr>
        </a:p>
      </dgm:t>
    </dgm:pt>
    <dgm:pt modelId="{038590F6-0277-447B-9E22-F2BDCE345F61}">
      <dgm:prSet phldrT="[文本]"/>
      <dgm:spPr>
        <a:solidFill>
          <a:schemeClr val="accent5">
            <a:lumMod val="75000"/>
          </a:schemeClr>
        </a:solidFill>
      </dgm:spPr>
      <dgm:t>
        <a:bodyPr/>
        <a:lstStyle/>
        <a:p>
          <a:r>
            <a:rPr lang="zh-CN" altLang="en-US" b="0" dirty="0" smtClean="0">
              <a:latin typeface="+mj-ea"/>
              <a:ea typeface="+mj-ea"/>
            </a:rPr>
            <a:t>补充</a:t>
          </a:r>
          <a:endParaRPr lang="en-US" altLang="zh-CN" b="0" dirty="0" smtClean="0">
            <a:latin typeface="+mj-ea"/>
            <a:ea typeface="+mj-ea"/>
          </a:endParaRPr>
        </a:p>
        <a:p>
          <a:r>
            <a:rPr lang="zh-CN" altLang="en-US" b="0" dirty="0" smtClean="0">
              <a:latin typeface="+mj-ea"/>
              <a:ea typeface="+mj-ea"/>
            </a:rPr>
            <a:t>需求</a:t>
          </a:r>
          <a:endParaRPr lang="zh-CN" altLang="en-US" dirty="0">
            <a:latin typeface="+mj-ea"/>
            <a:ea typeface="+mj-ea"/>
          </a:endParaRPr>
        </a:p>
      </dgm:t>
    </dgm:pt>
    <dgm:pt modelId="{7A585AA4-C97A-4B22-A0E8-0B512908F366}" type="parTrans" cxnId="{8836EE69-51B6-4919-A20C-64FB8C6DD63B}">
      <dgm:prSet/>
      <dgm:spPr/>
      <dgm:t>
        <a:bodyPr/>
        <a:lstStyle/>
        <a:p>
          <a:endParaRPr lang="zh-CN" altLang="en-US"/>
        </a:p>
      </dgm:t>
    </dgm:pt>
    <dgm:pt modelId="{5936BDAE-16AD-4A6F-B5D9-DBB9F202470C}" type="sibTrans" cxnId="{8836EE69-51B6-4919-A20C-64FB8C6DD63B}">
      <dgm:prSet/>
      <dgm:spPr>
        <a:solidFill>
          <a:schemeClr val="accent5">
            <a:lumMod val="75000"/>
          </a:schemeClr>
        </a:solidFill>
      </dgm:spPr>
      <dgm:t>
        <a:bodyPr/>
        <a:lstStyle/>
        <a:p>
          <a:endParaRPr lang="zh-CN" altLang="en-US">
            <a:latin typeface="+mj-ea"/>
            <a:ea typeface="+mj-ea"/>
          </a:endParaRPr>
        </a:p>
      </dgm:t>
    </dgm:pt>
    <dgm:pt modelId="{AA12C64A-5E0E-4E61-B4B3-53A159177AA3}">
      <dgm:prSet phldrT="[文本]"/>
      <dgm:spPr>
        <a:solidFill>
          <a:schemeClr val="accent5">
            <a:lumMod val="75000"/>
          </a:schemeClr>
        </a:solidFill>
      </dgm:spPr>
      <dgm:t>
        <a:bodyPr/>
        <a:lstStyle/>
        <a:p>
          <a:r>
            <a:rPr lang="zh-CN" altLang="en-US" dirty="0" smtClean="0">
              <a:latin typeface="+mj-ea"/>
              <a:ea typeface="+mj-ea"/>
            </a:rPr>
            <a:t>具体</a:t>
          </a:r>
          <a:endParaRPr lang="en-US" altLang="zh-CN" dirty="0" smtClean="0">
            <a:latin typeface="+mj-ea"/>
            <a:ea typeface="+mj-ea"/>
          </a:endParaRPr>
        </a:p>
        <a:p>
          <a:r>
            <a:rPr lang="zh-CN" altLang="en-US" dirty="0" smtClean="0">
              <a:latin typeface="+mj-ea"/>
              <a:ea typeface="+mj-ea"/>
            </a:rPr>
            <a:t>需求</a:t>
          </a:r>
          <a:endParaRPr lang="zh-CN" altLang="en-US" dirty="0">
            <a:latin typeface="+mj-ea"/>
            <a:ea typeface="+mj-ea"/>
          </a:endParaRPr>
        </a:p>
      </dgm:t>
    </dgm:pt>
    <dgm:pt modelId="{45534C1D-B0F5-4C25-ADC9-D126A40AFCB7}" type="parTrans" cxnId="{F1B4540C-C298-4B66-9442-9A71BE95C001}">
      <dgm:prSet/>
      <dgm:spPr/>
      <dgm:t>
        <a:bodyPr/>
        <a:lstStyle/>
        <a:p>
          <a:endParaRPr lang="zh-CN" altLang="en-US"/>
        </a:p>
      </dgm:t>
    </dgm:pt>
    <dgm:pt modelId="{460E882F-674A-43F6-BD85-83B55A82685A}" type="sibTrans" cxnId="{F1B4540C-C298-4B66-9442-9A71BE95C001}">
      <dgm:prSet/>
      <dgm:spPr/>
      <dgm:t>
        <a:bodyPr/>
        <a:lstStyle/>
        <a:p>
          <a:endParaRPr lang="zh-CN" altLang="en-US"/>
        </a:p>
      </dgm:t>
    </dgm:pt>
    <dgm:pt modelId="{E1940BC3-BED3-4E9B-BB76-88CEF76D8179}" type="pres">
      <dgm:prSet presAssocID="{3C034D90-DF59-4734-9273-BBB8DB2A2775}" presName="Name0" presStyleCnt="0">
        <dgm:presLayoutVars>
          <dgm:dir/>
          <dgm:resizeHandles val="exact"/>
        </dgm:presLayoutVars>
      </dgm:prSet>
      <dgm:spPr/>
    </dgm:pt>
    <dgm:pt modelId="{F5711EE3-41DD-4890-BF21-F6E2E02C32D0}" type="pres">
      <dgm:prSet presAssocID="{3C034D90-DF59-4734-9273-BBB8DB2A2775}" presName="vNodes" presStyleCnt="0"/>
      <dgm:spPr/>
    </dgm:pt>
    <dgm:pt modelId="{790AC814-E558-440C-AE5B-5B84ED79434F}" type="pres">
      <dgm:prSet presAssocID="{91CA94C2-CBCE-46AE-BD47-C86AE88890F8}" presName="node" presStyleLbl="node1" presStyleIdx="0" presStyleCnt="3">
        <dgm:presLayoutVars>
          <dgm:bulletEnabled val="1"/>
        </dgm:presLayoutVars>
      </dgm:prSet>
      <dgm:spPr/>
      <dgm:t>
        <a:bodyPr/>
        <a:lstStyle/>
        <a:p>
          <a:endParaRPr lang="zh-CN" altLang="en-US"/>
        </a:p>
      </dgm:t>
    </dgm:pt>
    <dgm:pt modelId="{76B2F6B7-2748-416D-BF18-540BB61F7390}" type="pres">
      <dgm:prSet presAssocID="{64F3C18D-95EE-4027-B619-0857CE954B57}" presName="spacerT" presStyleCnt="0"/>
      <dgm:spPr/>
    </dgm:pt>
    <dgm:pt modelId="{207C44B3-DAE5-4AD9-9FF7-799307961868}" type="pres">
      <dgm:prSet presAssocID="{64F3C18D-95EE-4027-B619-0857CE954B57}" presName="sibTrans" presStyleLbl="sibTrans2D1" presStyleIdx="0" presStyleCnt="2"/>
      <dgm:spPr/>
      <dgm:t>
        <a:bodyPr/>
        <a:lstStyle/>
        <a:p>
          <a:endParaRPr lang="zh-CN" altLang="en-US"/>
        </a:p>
      </dgm:t>
    </dgm:pt>
    <dgm:pt modelId="{4D7CC1DA-3917-4141-8B13-B8658E3E7189}" type="pres">
      <dgm:prSet presAssocID="{64F3C18D-95EE-4027-B619-0857CE954B57}" presName="spacerB" presStyleCnt="0"/>
      <dgm:spPr/>
    </dgm:pt>
    <dgm:pt modelId="{A8534F2F-0B68-4824-B844-95A1C7EF896E}" type="pres">
      <dgm:prSet presAssocID="{038590F6-0277-447B-9E22-F2BDCE345F61}" presName="node" presStyleLbl="node1" presStyleIdx="1" presStyleCnt="3">
        <dgm:presLayoutVars>
          <dgm:bulletEnabled val="1"/>
        </dgm:presLayoutVars>
      </dgm:prSet>
      <dgm:spPr/>
      <dgm:t>
        <a:bodyPr/>
        <a:lstStyle/>
        <a:p>
          <a:endParaRPr lang="zh-CN" altLang="en-US"/>
        </a:p>
      </dgm:t>
    </dgm:pt>
    <dgm:pt modelId="{B7B1DCCE-D601-471A-909E-C9B3540EFADD}" type="pres">
      <dgm:prSet presAssocID="{3C034D90-DF59-4734-9273-BBB8DB2A2775}" presName="sibTransLast" presStyleLbl="sibTrans2D1" presStyleIdx="1" presStyleCnt="2"/>
      <dgm:spPr/>
      <dgm:t>
        <a:bodyPr/>
        <a:lstStyle/>
        <a:p>
          <a:endParaRPr lang="zh-CN" altLang="en-US"/>
        </a:p>
      </dgm:t>
    </dgm:pt>
    <dgm:pt modelId="{07D9C183-F9F5-4430-804B-F222305CCB6B}" type="pres">
      <dgm:prSet presAssocID="{3C034D90-DF59-4734-9273-BBB8DB2A2775}" presName="connectorText" presStyleLbl="sibTrans2D1" presStyleIdx="1" presStyleCnt="2"/>
      <dgm:spPr/>
      <dgm:t>
        <a:bodyPr/>
        <a:lstStyle/>
        <a:p>
          <a:endParaRPr lang="zh-CN" altLang="en-US"/>
        </a:p>
      </dgm:t>
    </dgm:pt>
    <dgm:pt modelId="{D5696994-9E06-45DA-8E2A-67B37957360E}" type="pres">
      <dgm:prSet presAssocID="{3C034D90-DF59-4734-9273-BBB8DB2A2775}" presName="lastNode" presStyleLbl="node1" presStyleIdx="2" presStyleCnt="3">
        <dgm:presLayoutVars>
          <dgm:bulletEnabled val="1"/>
        </dgm:presLayoutVars>
      </dgm:prSet>
      <dgm:spPr/>
      <dgm:t>
        <a:bodyPr/>
        <a:lstStyle/>
        <a:p>
          <a:endParaRPr lang="zh-CN" altLang="en-US"/>
        </a:p>
      </dgm:t>
    </dgm:pt>
  </dgm:ptLst>
  <dgm:cxnLst>
    <dgm:cxn modelId="{8836EE69-51B6-4919-A20C-64FB8C6DD63B}" srcId="{3C034D90-DF59-4734-9273-BBB8DB2A2775}" destId="{038590F6-0277-447B-9E22-F2BDCE345F61}" srcOrd="1" destOrd="0" parTransId="{7A585AA4-C97A-4B22-A0E8-0B512908F366}" sibTransId="{5936BDAE-16AD-4A6F-B5D9-DBB9F202470C}"/>
    <dgm:cxn modelId="{37D6DCF8-2D8B-4FB2-92BC-3785B10A66E2}" type="presOf" srcId="{5936BDAE-16AD-4A6F-B5D9-DBB9F202470C}" destId="{07D9C183-F9F5-4430-804B-F222305CCB6B}" srcOrd="1" destOrd="0" presId="urn:microsoft.com/office/officeart/2005/8/layout/equation2"/>
    <dgm:cxn modelId="{4DCD3E67-7BAE-48E3-9A52-76A00DACD237}" type="presOf" srcId="{038590F6-0277-447B-9E22-F2BDCE345F61}" destId="{A8534F2F-0B68-4824-B844-95A1C7EF896E}" srcOrd="0" destOrd="0" presId="urn:microsoft.com/office/officeart/2005/8/layout/equation2"/>
    <dgm:cxn modelId="{F1B4540C-C298-4B66-9442-9A71BE95C001}" srcId="{3C034D90-DF59-4734-9273-BBB8DB2A2775}" destId="{AA12C64A-5E0E-4E61-B4B3-53A159177AA3}" srcOrd="2" destOrd="0" parTransId="{45534C1D-B0F5-4C25-ADC9-D126A40AFCB7}" sibTransId="{460E882F-674A-43F6-BD85-83B55A82685A}"/>
    <dgm:cxn modelId="{4566919A-733E-4BE1-8E54-7699C75A112A}" type="presOf" srcId="{5936BDAE-16AD-4A6F-B5D9-DBB9F202470C}" destId="{B7B1DCCE-D601-471A-909E-C9B3540EFADD}" srcOrd="0" destOrd="0" presId="urn:microsoft.com/office/officeart/2005/8/layout/equation2"/>
    <dgm:cxn modelId="{4584D9B4-8DE8-40BD-AF37-DF32749FD72C}" srcId="{3C034D90-DF59-4734-9273-BBB8DB2A2775}" destId="{91CA94C2-CBCE-46AE-BD47-C86AE88890F8}" srcOrd="0" destOrd="0" parTransId="{E2C1E6B5-6799-4D0C-B2A8-93B9061221B4}" sibTransId="{64F3C18D-95EE-4027-B619-0857CE954B57}"/>
    <dgm:cxn modelId="{3227D0FD-3E9E-4229-BA05-72426C44967B}" type="presOf" srcId="{3C034D90-DF59-4734-9273-BBB8DB2A2775}" destId="{E1940BC3-BED3-4E9B-BB76-88CEF76D8179}" srcOrd="0" destOrd="0" presId="urn:microsoft.com/office/officeart/2005/8/layout/equation2"/>
    <dgm:cxn modelId="{E5C4828A-F1F2-40EB-A292-2CD47CD22C2A}" type="presOf" srcId="{91CA94C2-CBCE-46AE-BD47-C86AE88890F8}" destId="{790AC814-E558-440C-AE5B-5B84ED79434F}" srcOrd="0" destOrd="0" presId="urn:microsoft.com/office/officeart/2005/8/layout/equation2"/>
    <dgm:cxn modelId="{9AF87A2F-8321-4D95-860F-6CC6524AF651}" type="presOf" srcId="{AA12C64A-5E0E-4E61-B4B3-53A159177AA3}" destId="{D5696994-9E06-45DA-8E2A-67B37957360E}" srcOrd="0" destOrd="0" presId="urn:microsoft.com/office/officeart/2005/8/layout/equation2"/>
    <dgm:cxn modelId="{2DF84D7B-2AFB-417D-B633-1CC53B47AC8C}" type="presOf" srcId="{64F3C18D-95EE-4027-B619-0857CE954B57}" destId="{207C44B3-DAE5-4AD9-9FF7-799307961868}" srcOrd="0" destOrd="0" presId="urn:microsoft.com/office/officeart/2005/8/layout/equation2"/>
    <dgm:cxn modelId="{20A6117A-9D7A-4377-9CCB-FFDC208CE66A}" type="presParOf" srcId="{E1940BC3-BED3-4E9B-BB76-88CEF76D8179}" destId="{F5711EE3-41DD-4890-BF21-F6E2E02C32D0}" srcOrd="0" destOrd="0" presId="urn:microsoft.com/office/officeart/2005/8/layout/equation2"/>
    <dgm:cxn modelId="{BEEC59A6-6AEE-4E29-BA3A-E834B7331667}" type="presParOf" srcId="{F5711EE3-41DD-4890-BF21-F6E2E02C32D0}" destId="{790AC814-E558-440C-AE5B-5B84ED79434F}" srcOrd="0" destOrd="0" presId="urn:microsoft.com/office/officeart/2005/8/layout/equation2"/>
    <dgm:cxn modelId="{F51BADB3-C61F-4C4D-A8BA-7DCDC623E880}" type="presParOf" srcId="{F5711EE3-41DD-4890-BF21-F6E2E02C32D0}" destId="{76B2F6B7-2748-416D-BF18-540BB61F7390}" srcOrd="1" destOrd="0" presId="urn:microsoft.com/office/officeart/2005/8/layout/equation2"/>
    <dgm:cxn modelId="{8EA96FA9-E9E3-4604-BF4E-11B863D17C7F}" type="presParOf" srcId="{F5711EE3-41DD-4890-BF21-F6E2E02C32D0}" destId="{207C44B3-DAE5-4AD9-9FF7-799307961868}" srcOrd="2" destOrd="0" presId="urn:microsoft.com/office/officeart/2005/8/layout/equation2"/>
    <dgm:cxn modelId="{27E7C428-2D4E-495C-9060-F53E569BADEA}" type="presParOf" srcId="{F5711EE3-41DD-4890-BF21-F6E2E02C32D0}" destId="{4D7CC1DA-3917-4141-8B13-B8658E3E7189}" srcOrd="3" destOrd="0" presId="urn:microsoft.com/office/officeart/2005/8/layout/equation2"/>
    <dgm:cxn modelId="{47FCBB36-554D-40A8-B027-2ADF42968646}" type="presParOf" srcId="{F5711EE3-41DD-4890-BF21-F6E2E02C32D0}" destId="{A8534F2F-0B68-4824-B844-95A1C7EF896E}" srcOrd="4" destOrd="0" presId="urn:microsoft.com/office/officeart/2005/8/layout/equation2"/>
    <dgm:cxn modelId="{42E28145-47FA-4D23-8B38-C35D2D167827}" type="presParOf" srcId="{E1940BC3-BED3-4E9B-BB76-88CEF76D8179}" destId="{B7B1DCCE-D601-471A-909E-C9B3540EFADD}" srcOrd="1" destOrd="0" presId="urn:microsoft.com/office/officeart/2005/8/layout/equation2"/>
    <dgm:cxn modelId="{DBFA8CEC-D9A3-44F5-8330-AE7C2BC3E282}" type="presParOf" srcId="{B7B1DCCE-D601-471A-909E-C9B3540EFADD}" destId="{07D9C183-F9F5-4430-804B-F222305CCB6B}" srcOrd="0" destOrd="0" presId="urn:microsoft.com/office/officeart/2005/8/layout/equation2"/>
    <dgm:cxn modelId="{C7F639EE-8A5D-470D-A49B-7B87173CF8A7}" type="presParOf" srcId="{E1940BC3-BED3-4E9B-BB76-88CEF76D8179}" destId="{D5696994-9E06-45DA-8E2A-67B37957360E}"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7D8951B7-1B70-47FE-ADA7-0079292B2BFE}"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zh-CN" altLang="en-US"/>
        </a:p>
      </dgm:t>
    </dgm:pt>
    <dgm:pt modelId="{6C21410A-62AD-4CE8-B0B6-34C23685A32E}">
      <dgm:prSet phldrT="[文本]"/>
      <dgm:spPr>
        <a:solidFill>
          <a:schemeClr val="accent5">
            <a:lumMod val="75000"/>
          </a:schemeClr>
        </a:solidFill>
      </dgm:spPr>
      <dgm:t>
        <a:bodyPr/>
        <a:lstStyle/>
        <a:p>
          <a:r>
            <a:rPr lang="zh-CN" altLang="en-US" dirty="0" smtClean="0">
              <a:ea typeface="宋体" panose="02010600030101010101" pitchFamily="2" charset="-122"/>
            </a:rPr>
            <a:t>支持信息</a:t>
          </a:r>
          <a:endParaRPr lang="zh-CN" altLang="en-US" dirty="0"/>
        </a:p>
      </dgm:t>
    </dgm:pt>
    <dgm:pt modelId="{06FFEDA2-AC81-4273-8CE0-DE4A3B4C709F}" type="parTrans" cxnId="{40C51445-6587-4E97-A96C-2E7D79BB29C8}">
      <dgm:prSet/>
      <dgm:spPr/>
      <dgm:t>
        <a:bodyPr/>
        <a:lstStyle/>
        <a:p>
          <a:endParaRPr lang="zh-CN" altLang="en-US"/>
        </a:p>
      </dgm:t>
    </dgm:pt>
    <dgm:pt modelId="{D6060235-E6C7-4430-9E72-A50E6A8F2876}" type="sibTrans" cxnId="{40C51445-6587-4E97-A96C-2E7D79BB29C8}">
      <dgm:prSet/>
      <dgm:spPr/>
      <dgm:t>
        <a:bodyPr/>
        <a:lstStyle/>
        <a:p>
          <a:endParaRPr lang="zh-CN" altLang="en-US"/>
        </a:p>
      </dgm:t>
    </dgm:pt>
    <dgm:pt modelId="{624E5248-6E72-44AD-B0F6-A0221E18415A}">
      <dgm:prSet phldrT="[文本]"/>
      <dgm:spPr>
        <a:solidFill>
          <a:schemeClr val="accent5">
            <a:lumMod val="75000"/>
          </a:schemeClr>
        </a:solidFill>
      </dgm:spPr>
      <dgm:t>
        <a:bodyPr/>
        <a:lstStyle/>
        <a:p>
          <a:r>
            <a:rPr lang="zh-CN" altLang="en-US" dirty="0" smtClean="0">
              <a:ea typeface="宋体" panose="02010600030101010101" pitchFamily="2" charset="-122"/>
            </a:rPr>
            <a:t>目录</a:t>
          </a:r>
          <a:endParaRPr lang="zh-CN" altLang="en-US" dirty="0"/>
        </a:p>
      </dgm:t>
    </dgm:pt>
    <dgm:pt modelId="{A2481802-D041-4618-8059-B52DAB6C0A0D}" type="parTrans" cxnId="{3AEEA3BD-E963-40FF-9DD5-07152340F771}">
      <dgm:prSet/>
      <dgm:spPr/>
      <dgm:t>
        <a:bodyPr/>
        <a:lstStyle/>
        <a:p>
          <a:endParaRPr lang="zh-CN" altLang="en-US"/>
        </a:p>
      </dgm:t>
    </dgm:pt>
    <dgm:pt modelId="{D585FAD5-9DAD-4CAC-9D6C-C57E8185B724}" type="sibTrans" cxnId="{3AEEA3BD-E963-40FF-9DD5-07152340F771}">
      <dgm:prSet/>
      <dgm:spPr/>
      <dgm:t>
        <a:bodyPr/>
        <a:lstStyle/>
        <a:p>
          <a:endParaRPr lang="zh-CN" altLang="en-US"/>
        </a:p>
      </dgm:t>
    </dgm:pt>
    <dgm:pt modelId="{FE85A7CF-F1AA-4E74-B08B-B44DB448283E}">
      <dgm:prSet phldrT="[文本]"/>
      <dgm:spPr>
        <a:solidFill>
          <a:schemeClr val="accent5">
            <a:lumMod val="75000"/>
          </a:schemeClr>
        </a:solidFill>
      </dgm:spPr>
      <dgm:t>
        <a:bodyPr/>
        <a:lstStyle/>
        <a:p>
          <a:r>
            <a:rPr lang="zh-CN" altLang="en-US" dirty="0" smtClean="0">
              <a:ea typeface="宋体" panose="02010600030101010101" pitchFamily="2" charset="-122"/>
            </a:rPr>
            <a:t>索引</a:t>
          </a:r>
          <a:endParaRPr lang="zh-CN" altLang="en-US" dirty="0"/>
        </a:p>
      </dgm:t>
    </dgm:pt>
    <dgm:pt modelId="{0C67A67E-B768-422C-A275-182A7FCF4DEF}" type="parTrans" cxnId="{1A2B44CC-AB20-4DA3-AD08-BDFD3EEEFBA1}">
      <dgm:prSet/>
      <dgm:spPr/>
      <dgm:t>
        <a:bodyPr/>
        <a:lstStyle/>
        <a:p>
          <a:endParaRPr lang="zh-CN" altLang="en-US"/>
        </a:p>
      </dgm:t>
    </dgm:pt>
    <dgm:pt modelId="{3959E0AE-5A76-4E0A-ABBA-CCC758D7BDD2}" type="sibTrans" cxnId="{1A2B44CC-AB20-4DA3-AD08-BDFD3EEEFBA1}">
      <dgm:prSet/>
      <dgm:spPr/>
      <dgm:t>
        <a:bodyPr/>
        <a:lstStyle/>
        <a:p>
          <a:endParaRPr lang="zh-CN" altLang="en-US"/>
        </a:p>
      </dgm:t>
    </dgm:pt>
    <dgm:pt modelId="{2E6758A2-F64C-4DB7-A82A-C480238A91BE}">
      <dgm:prSet phldrT="[文本]"/>
      <dgm:spPr>
        <a:solidFill>
          <a:schemeClr val="accent5">
            <a:lumMod val="75000"/>
          </a:schemeClr>
        </a:solidFill>
      </dgm:spPr>
      <dgm:t>
        <a:bodyPr/>
        <a:lstStyle/>
        <a:p>
          <a:r>
            <a:rPr lang="zh-CN" altLang="en-US" dirty="0" smtClean="0">
              <a:ea typeface="宋体" panose="02010600030101010101" pitchFamily="2" charset="-122"/>
            </a:rPr>
            <a:t>附录</a:t>
          </a:r>
          <a:endParaRPr lang="zh-CN" altLang="en-US" dirty="0"/>
        </a:p>
      </dgm:t>
    </dgm:pt>
    <dgm:pt modelId="{93AE5124-23C7-4761-8F50-9A0FC1840134}" type="parTrans" cxnId="{3AD83C89-7D2D-4A91-944D-86FA59468CE4}">
      <dgm:prSet/>
      <dgm:spPr/>
      <dgm:t>
        <a:bodyPr/>
        <a:lstStyle/>
        <a:p>
          <a:endParaRPr lang="zh-CN" altLang="en-US"/>
        </a:p>
      </dgm:t>
    </dgm:pt>
    <dgm:pt modelId="{E5EE6FD6-C8A8-4C6D-8622-614B43597527}" type="sibTrans" cxnId="{3AD83C89-7D2D-4A91-944D-86FA59468CE4}">
      <dgm:prSet/>
      <dgm:spPr/>
      <dgm:t>
        <a:bodyPr/>
        <a:lstStyle/>
        <a:p>
          <a:endParaRPr lang="zh-CN" altLang="en-US"/>
        </a:p>
      </dgm:t>
    </dgm:pt>
    <dgm:pt modelId="{A47DF21A-D7E7-4AD2-8660-633BE8604DCC}" type="pres">
      <dgm:prSet presAssocID="{7D8951B7-1B70-47FE-ADA7-0079292B2BFE}" presName="Name0" presStyleCnt="0">
        <dgm:presLayoutVars>
          <dgm:chMax val="1"/>
          <dgm:chPref val="1"/>
          <dgm:dir/>
          <dgm:animOne val="branch"/>
          <dgm:animLvl val="lvl"/>
        </dgm:presLayoutVars>
      </dgm:prSet>
      <dgm:spPr/>
      <dgm:t>
        <a:bodyPr/>
        <a:lstStyle/>
        <a:p>
          <a:endParaRPr lang="zh-CN" altLang="en-US"/>
        </a:p>
      </dgm:t>
    </dgm:pt>
    <dgm:pt modelId="{EF10DA85-D413-4CB5-9B93-757FB3E9346C}" type="pres">
      <dgm:prSet presAssocID="{6C21410A-62AD-4CE8-B0B6-34C23685A32E}" presName="singleCycle" presStyleCnt="0"/>
      <dgm:spPr/>
    </dgm:pt>
    <dgm:pt modelId="{05DDE065-7DBA-4C8A-8ED1-3AB9A65DDFCC}" type="pres">
      <dgm:prSet presAssocID="{6C21410A-62AD-4CE8-B0B6-34C23685A32E}" presName="singleCenter" presStyleLbl="node1" presStyleIdx="0" presStyleCnt="4">
        <dgm:presLayoutVars>
          <dgm:chMax val="7"/>
          <dgm:chPref val="7"/>
        </dgm:presLayoutVars>
      </dgm:prSet>
      <dgm:spPr/>
      <dgm:t>
        <a:bodyPr/>
        <a:lstStyle/>
        <a:p>
          <a:endParaRPr lang="zh-CN" altLang="en-US"/>
        </a:p>
      </dgm:t>
    </dgm:pt>
    <dgm:pt modelId="{FD8132BD-7375-4C30-BBF8-5ACB2BC74431}" type="pres">
      <dgm:prSet presAssocID="{A2481802-D041-4618-8059-B52DAB6C0A0D}" presName="Name56" presStyleLbl="parChTrans1D2" presStyleIdx="0" presStyleCnt="3"/>
      <dgm:spPr/>
      <dgm:t>
        <a:bodyPr/>
        <a:lstStyle/>
        <a:p>
          <a:endParaRPr lang="zh-CN" altLang="en-US"/>
        </a:p>
      </dgm:t>
    </dgm:pt>
    <dgm:pt modelId="{EA7C4AF3-20B8-4665-B66A-2C871271D4D9}" type="pres">
      <dgm:prSet presAssocID="{624E5248-6E72-44AD-B0F6-A0221E18415A}" presName="text0" presStyleLbl="node1" presStyleIdx="1" presStyleCnt="4">
        <dgm:presLayoutVars>
          <dgm:bulletEnabled val="1"/>
        </dgm:presLayoutVars>
      </dgm:prSet>
      <dgm:spPr/>
      <dgm:t>
        <a:bodyPr/>
        <a:lstStyle/>
        <a:p>
          <a:endParaRPr lang="zh-CN" altLang="en-US"/>
        </a:p>
      </dgm:t>
    </dgm:pt>
    <dgm:pt modelId="{5B549EA8-84F3-4CC8-ADE5-701955387E4C}" type="pres">
      <dgm:prSet presAssocID="{0C67A67E-B768-422C-A275-182A7FCF4DEF}" presName="Name56" presStyleLbl="parChTrans1D2" presStyleIdx="1" presStyleCnt="3"/>
      <dgm:spPr/>
      <dgm:t>
        <a:bodyPr/>
        <a:lstStyle/>
        <a:p>
          <a:endParaRPr lang="zh-CN" altLang="en-US"/>
        </a:p>
      </dgm:t>
    </dgm:pt>
    <dgm:pt modelId="{EF7EF25A-CBD1-435F-A9FD-4C5ABE9C149B}" type="pres">
      <dgm:prSet presAssocID="{FE85A7CF-F1AA-4E74-B08B-B44DB448283E}" presName="text0" presStyleLbl="node1" presStyleIdx="2" presStyleCnt="4">
        <dgm:presLayoutVars>
          <dgm:bulletEnabled val="1"/>
        </dgm:presLayoutVars>
      </dgm:prSet>
      <dgm:spPr/>
      <dgm:t>
        <a:bodyPr/>
        <a:lstStyle/>
        <a:p>
          <a:endParaRPr lang="zh-CN" altLang="en-US"/>
        </a:p>
      </dgm:t>
    </dgm:pt>
    <dgm:pt modelId="{294B504E-4FAA-4F39-A1FA-C7E39E2E01FE}" type="pres">
      <dgm:prSet presAssocID="{93AE5124-23C7-4761-8F50-9A0FC1840134}" presName="Name56" presStyleLbl="parChTrans1D2" presStyleIdx="2" presStyleCnt="3"/>
      <dgm:spPr/>
      <dgm:t>
        <a:bodyPr/>
        <a:lstStyle/>
        <a:p>
          <a:endParaRPr lang="zh-CN" altLang="en-US"/>
        </a:p>
      </dgm:t>
    </dgm:pt>
    <dgm:pt modelId="{2DA80124-27B3-4026-A4FF-66C84C5276F0}" type="pres">
      <dgm:prSet presAssocID="{2E6758A2-F64C-4DB7-A82A-C480238A91BE}" presName="text0" presStyleLbl="node1" presStyleIdx="3" presStyleCnt="4">
        <dgm:presLayoutVars>
          <dgm:bulletEnabled val="1"/>
        </dgm:presLayoutVars>
      </dgm:prSet>
      <dgm:spPr/>
      <dgm:t>
        <a:bodyPr/>
        <a:lstStyle/>
        <a:p>
          <a:endParaRPr lang="zh-CN" altLang="en-US"/>
        </a:p>
      </dgm:t>
    </dgm:pt>
  </dgm:ptLst>
  <dgm:cxnLst>
    <dgm:cxn modelId="{EA195589-D6A3-436D-845E-A3D676B8A91F}" type="presOf" srcId="{7D8951B7-1B70-47FE-ADA7-0079292B2BFE}" destId="{A47DF21A-D7E7-4AD2-8660-633BE8604DCC}" srcOrd="0" destOrd="0" presId="urn:microsoft.com/office/officeart/2008/layout/RadialCluster"/>
    <dgm:cxn modelId="{A7AD3B1C-8741-4CC8-95F3-3FE2CA45C20D}" type="presOf" srcId="{A2481802-D041-4618-8059-B52DAB6C0A0D}" destId="{FD8132BD-7375-4C30-BBF8-5ACB2BC74431}" srcOrd="0" destOrd="0" presId="urn:microsoft.com/office/officeart/2008/layout/RadialCluster"/>
    <dgm:cxn modelId="{C2D057CF-BB71-4D36-9B48-2ECA70528C05}" type="presOf" srcId="{0C67A67E-B768-422C-A275-182A7FCF4DEF}" destId="{5B549EA8-84F3-4CC8-ADE5-701955387E4C}" srcOrd="0" destOrd="0" presId="urn:microsoft.com/office/officeart/2008/layout/RadialCluster"/>
    <dgm:cxn modelId="{1A2B44CC-AB20-4DA3-AD08-BDFD3EEEFBA1}" srcId="{6C21410A-62AD-4CE8-B0B6-34C23685A32E}" destId="{FE85A7CF-F1AA-4E74-B08B-B44DB448283E}" srcOrd="1" destOrd="0" parTransId="{0C67A67E-B768-422C-A275-182A7FCF4DEF}" sibTransId="{3959E0AE-5A76-4E0A-ABBA-CCC758D7BDD2}"/>
    <dgm:cxn modelId="{FDA10986-4D8E-481E-AF7F-90FC24408B69}" type="presOf" srcId="{2E6758A2-F64C-4DB7-A82A-C480238A91BE}" destId="{2DA80124-27B3-4026-A4FF-66C84C5276F0}" srcOrd="0" destOrd="0" presId="urn:microsoft.com/office/officeart/2008/layout/RadialCluster"/>
    <dgm:cxn modelId="{9502B7F9-6706-4310-B653-F8793B3804FB}" type="presOf" srcId="{93AE5124-23C7-4761-8F50-9A0FC1840134}" destId="{294B504E-4FAA-4F39-A1FA-C7E39E2E01FE}" srcOrd="0" destOrd="0" presId="urn:microsoft.com/office/officeart/2008/layout/RadialCluster"/>
    <dgm:cxn modelId="{00E1D666-2CC8-4538-A880-11035A3C8DDF}" type="presOf" srcId="{6C21410A-62AD-4CE8-B0B6-34C23685A32E}" destId="{05DDE065-7DBA-4C8A-8ED1-3AB9A65DDFCC}" srcOrd="0" destOrd="0" presId="urn:microsoft.com/office/officeart/2008/layout/RadialCluster"/>
    <dgm:cxn modelId="{3AD83C89-7D2D-4A91-944D-86FA59468CE4}" srcId="{6C21410A-62AD-4CE8-B0B6-34C23685A32E}" destId="{2E6758A2-F64C-4DB7-A82A-C480238A91BE}" srcOrd="2" destOrd="0" parTransId="{93AE5124-23C7-4761-8F50-9A0FC1840134}" sibTransId="{E5EE6FD6-C8A8-4C6D-8622-614B43597527}"/>
    <dgm:cxn modelId="{3AEEA3BD-E963-40FF-9DD5-07152340F771}" srcId="{6C21410A-62AD-4CE8-B0B6-34C23685A32E}" destId="{624E5248-6E72-44AD-B0F6-A0221E18415A}" srcOrd="0" destOrd="0" parTransId="{A2481802-D041-4618-8059-B52DAB6C0A0D}" sibTransId="{D585FAD5-9DAD-4CAC-9D6C-C57E8185B724}"/>
    <dgm:cxn modelId="{168774EA-DD54-4025-86B9-336580CCB005}" type="presOf" srcId="{FE85A7CF-F1AA-4E74-B08B-B44DB448283E}" destId="{EF7EF25A-CBD1-435F-A9FD-4C5ABE9C149B}" srcOrd="0" destOrd="0" presId="urn:microsoft.com/office/officeart/2008/layout/RadialCluster"/>
    <dgm:cxn modelId="{F0A252A4-0325-4BA2-8E86-05A8CCB8B257}" type="presOf" srcId="{624E5248-6E72-44AD-B0F6-A0221E18415A}" destId="{EA7C4AF3-20B8-4665-B66A-2C871271D4D9}" srcOrd="0" destOrd="0" presId="urn:microsoft.com/office/officeart/2008/layout/RadialCluster"/>
    <dgm:cxn modelId="{40C51445-6587-4E97-A96C-2E7D79BB29C8}" srcId="{7D8951B7-1B70-47FE-ADA7-0079292B2BFE}" destId="{6C21410A-62AD-4CE8-B0B6-34C23685A32E}" srcOrd="0" destOrd="0" parTransId="{06FFEDA2-AC81-4273-8CE0-DE4A3B4C709F}" sibTransId="{D6060235-E6C7-4430-9E72-A50E6A8F2876}"/>
    <dgm:cxn modelId="{13CFE82D-B1A3-4A38-AB34-20C42205B957}" type="presParOf" srcId="{A47DF21A-D7E7-4AD2-8660-633BE8604DCC}" destId="{EF10DA85-D413-4CB5-9B93-757FB3E9346C}" srcOrd="0" destOrd="0" presId="urn:microsoft.com/office/officeart/2008/layout/RadialCluster"/>
    <dgm:cxn modelId="{B5AF90B2-1838-42D7-968A-F2DB57C6917C}" type="presParOf" srcId="{EF10DA85-D413-4CB5-9B93-757FB3E9346C}" destId="{05DDE065-7DBA-4C8A-8ED1-3AB9A65DDFCC}" srcOrd="0" destOrd="0" presId="urn:microsoft.com/office/officeart/2008/layout/RadialCluster"/>
    <dgm:cxn modelId="{4720136E-3DD6-4ADF-8693-A6CAAFE5BD69}" type="presParOf" srcId="{EF10DA85-D413-4CB5-9B93-757FB3E9346C}" destId="{FD8132BD-7375-4C30-BBF8-5ACB2BC74431}" srcOrd="1" destOrd="0" presId="urn:microsoft.com/office/officeart/2008/layout/RadialCluster"/>
    <dgm:cxn modelId="{BA00C0DD-42F3-4E3C-9525-F55EDCAE2E67}" type="presParOf" srcId="{EF10DA85-D413-4CB5-9B93-757FB3E9346C}" destId="{EA7C4AF3-20B8-4665-B66A-2C871271D4D9}" srcOrd="2" destOrd="0" presId="urn:microsoft.com/office/officeart/2008/layout/RadialCluster"/>
    <dgm:cxn modelId="{925562F6-4408-43B1-A167-53B7BCAA66BE}" type="presParOf" srcId="{EF10DA85-D413-4CB5-9B93-757FB3E9346C}" destId="{5B549EA8-84F3-4CC8-ADE5-701955387E4C}" srcOrd="3" destOrd="0" presId="urn:microsoft.com/office/officeart/2008/layout/RadialCluster"/>
    <dgm:cxn modelId="{50DD9D38-4E6B-4327-BEF8-9CD151090347}" type="presParOf" srcId="{EF10DA85-D413-4CB5-9B93-757FB3E9346C}" destId="{EF7EF25A-CBD1-435F-A9FD-4C5ABE9C149B}" srcOrd="4" destOrd="0" presId="urn:microsoft.com/office/officeart/2008/layout/RadialCluster"/>
    <dgm:cxn modelId="{7F24F609-F4DE-42EB-9CB1-A8C33F60EE92}" type="presParOf" srcId="{EF10DA85-D413-4CB5-9B93-757FB3E9346C}" destId="{294B504E-4FAA-4F39-A1FA-C7E39E2E01FE}" srcOrd="5" destOrd="0" presId="urn:microsoft.com/office/officeart/2008/layout/RadialCluster"/>
    <dgm:cxn modelId="{07F5CA88-6F01-4E61-90D0-84C26563060F}" type="presParOf" srcId="{EF10DA85-D413-4CB5-9B93-757FB3E9346C}" destId="{2DA80124-27B3-4026-A4FF-66C84C5276F0}"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28606720-EC2C-47B8-8798-BE1537A3515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B3845DED-F761-41C8-BDF7-FEB5EDBFA912}">
      <dgm:prSet phldrT="[文本]"/>
      <dgm:spPr/>
      <dgm:t>
        <a:bodyPr/>
        <a:lstStyle/>
        <a:p>
          <a:pPr algn="ctr"/>
          <a:r>
            <a:rPr lang="en-US" altLang="zh-CN" dirty="0" err="1" smtClean="0">
              <a:ea typeface="宋体" panose="02010600030101010101" pitchFamily="2" charset="-122"/>
            </a:rPr>
            <a:t>Axure</a:t>
          </a:r>
          <a:r>
            <a:rPr lang="en-US" altLang="zh-CN" dirty="0" smtClean="0">
              <a:ea typeface="宋体" panose="02010600030101010101" pitchFamily="2" charset="-122"/>
            </a:rPr>
            <a:t> RP</a:t>
          </a:r>
          <a:r>
            <a:rPr lang="zh-CN" altLang="en-US" dirty="0" smtClean="0">
              <a:ea typeface="宋体" panose="02010600030101010101" pitchFamily="2" charset="-122"/>
            </a:rPr>
            <a:t>（</a:t>
          </a:r>
          <a:r>
            <a:rPr lang="en-US" altLang="zh-CN" dirty="0" smtClean="0">
              <a:ea typeface="宋体" panose="02010600030101010101" pitchFamily="2" charset="-122"/>
            </a:rPr>
            <a:t>Rapid Prototyping</a:t>
          </a:r>
          <a:r>
            <a:rPr lang="zh-CN" altLang="en-US" dirty="0" smtClean="0">
              <a:ea typeface="宋体" panose="02010600030101010101" pitchFamily="2" charset="-122"/>
            </a:rPr>
            <a:t>）</a:t>
          </a:r>
          <a:endParaRPr lang="zh-CN" altLang="en-US" dirty="0"/>
        </a:p>
      </dgm:t>
    </dgm:pt>
    <dgm:pt modelId="{4227541B-12E5-4D60-BDA1-8B4DA1732CCA}" type="parTrans" cxnId="{7C007B6E-4B04-4242-99A5-F929C834BE2B}">
      <dgm:prSet/>
      <dgm:spPr/>
      <dgm:t>
        <a:bodyPr/>
        <a:lstStyle/>
        <a:p>
          <a:endParaRPr lang="zh-CN" altLang="en-US"/>
        </a:p>
      </dgm:t>
    </dgm:pt>
    <dgm:pt modelId="{E7A45DA2-E22E-447E-9F6C-F584B2F8BC02}" type="sibTrans" cxnId="{7C007B6E-4B04-4242-99A5-F929C834BE2B}">
      <dgm:prSet/>
      <dgm:spPr/>
      <dgm:t>
        <a:bodyPr/>
        <a:lstStyle/>
        <a:p>
          <a:pPr algn="ctr"/>
          <a:endParaRPr lang="zh-CN" altLang="en-US"/>
        </a:p>
      </dgm:t>
    </dgm:pt>
    <dgm:pt modelId="{8EF55E21-0416-48D8-A655-A9157D2C1859}">
      <dgm:prSet phldrT="[文本]"/>
      <dgm:spPr/>
      <dgm:t>
        <a:bodyPr/>
        <a:lstStyle/>
        <a:p>
          <a:pPr algn="ctr"/>
          <a:r>
            <a:rPr lang="en-US" altLang="zh-CN" dirty="0" smtClean="0">
              <a:ea typeface="宋体" panose="02010600030101010101" pitchFamily="2" charset="-122"/>
            </a:rPr>
            <a:t>Microsoft Office Visio</a:t>
          </a:r>
          <a:endParaRPr lang="zh-CN" altLang="en-US" dirty="0"/>
        </a:p>
      </dgm:t>
    </dgm:pt>
    <dgm:pt modelId="{5645F1A2-5E2E-4D03-9E9E-48ACCBC7ACCC}" type="parTrans" cxnId="{820142CF-719F-4B47-AAA0-CF4E57ACF268}">
      <dgm:prSet/>
      <dgm:spPr/>
      <dgm:t>
        <a:bodyPr/>
        <a:lstStyle/>
        <a:p>
          <a:endParaRPr lang="zh-CN" altLang="en-US"/>
        </a:p>
      </dgm:t>
    </dgm:pt>
    <dgm:pt modelId="{E0B02C79-C2B5-4559-A345-C9642F4C4FA0}" type="sibTrans" cxnId="{820142CF-719F-4B47-AAA0-CF4E57ACF268}">
      <dgm:prSet/>
      <dgm:spPr/>
      <dgm:t>
        <a:bodyPr/>
        <a:lstStyle/>
        <a:p>
          <a:endParaRPr lang="zh-CN" altLang="en-US"/>
        </a:p>
      </dgm:t>
    </dgm:pt>
    <dgm:pt modelId="{0101B9A7-691A-4CD2-873E-9DD2CF81A4EF}">
      <dgm:prSet phldrT="[文本]"/>
      <dgm:spPr/>
      <dgm:t>
        <a:bodyPr/>
        <a:lstStyle/>
        <a:p>
          <a:pPr algn="ctr"/>
          <a:r>
            <a:rPr lang="en-US" altLang="zh-CN" dirty="0" err="1" smtClean="0">
              <a:ea typeface="宋体" panose="02010600030101010101" pitchFamily="2" charset="-122"/>
            </a:rPr>
            <a:t>Balsamiq</a:t>
          </a:r>
          <a:r>
            <a:rPr lang="en-US" altLang="zh-CN" dirty="0" smtClean="0">
              <a:ea typeface="宋体" panose="02010600030101010101" pitchFamily="2" charset="-122"/>
            </a:rPr>
            <a:t> Mockups</a:t>
          </a:r>
          <a:endParaRPr lang="zh-CN" altLang="en-US" dirty="0"/>
        </a:p>
      </dgm:t>
    </dgm:pt>
    <dgm:pt modelId="{C46907C7-E93B-4C34-87CC-5BC925C5F61A}" type="parTrans" cxnId="{043CF2BA-CBC3-4E4F-A6BD-D2BC27DC0FC0}">
      <dgm:prSet/>
      <dgm:spPr/>
      <dgm:t>
        <a:bodyPr/>
        <a:lstStyle/>
        <a:p>
          <a:endParaRPr lang="zh-CN" altLang="en-US"/>
        </a:p>
      </dgm:t>
    </dgm:pt>
    <dgm:pt modelId="{A65AF53B-81A9-4EE6-96D8-E31048259DF5}" type="sibTrans" cxnId="{043CF2BA-CBC3-4E4F-A6BD-D2BC27DC0FC0}">
      <dgm:prSet/>
      <dgm:spPr/>
      <dgm:t>
        <a:bodyPr/>
        <a:lstStyle/>
        <a:p>
          <a:endParaRPr lang="zh-CN" altLang="en-US"/>
        </a:p>
      </dgm:t>
    </dgm:pt>
    <dgm:pt modelId="{05E60D89-5EDA-41D7-BEC8-3F373E3011FE}">
      <dgm:prSet phldrT="[文本]"/>
      <dgm:spPr/>
      <dgm:t>
        <a:bodyPr/>
        <a:lstStyle/>
        <a:p>
          <a:pPr algn="ctr"/>
          <a:r>
            <a:rPr lang="en-US" altLang="zh-CN" dirty="0" err="1" smtClean="0">
              <a:ea typeface="宋体" panose="02010600030101010101" pitchFamily="2" charset="-122"/>
            </a:rPr>
            <a:t>Mockflow</a:t>
          </a:r>
          <a:endParaRPr lang="zh-CN" altLang="en-US" dirty="0"/>
        </a:p>
      </dgm:t>
    </dgm:pt>
    <dgm:pt modelId="{EB868137-3068-4EFC-88D4-8EB5F9C40C1D}" type="parTrans" cxnId="{7EB976C5-6A0E-48D1-B040-B26CD13CC0C6}">
      <dgm:prSet/>
      <dgm:spPr/>
      <dgm:t>
        <a:bodyPr/>
        <a:lstStyle/>
        <a:p>
          <a:endParaRPr lang="zh-CN" altLang="en-US"/>
        </a:p>
      </dgm:t>
    </dgm:pt>
    <dgm:pt modelId="{70FA8E8B-FCBB-4B6F-B2F8-779EDF969FFB}" type="sibTrans" cxnId="{7EB976C5-6A0E-48D1-B040-B26CD13CC0C6}">
      <dgm:prSet/>
      <dgm:spPr/>
      <dgm:t>
        <a:bodyPr/>
        <a:lstStyle/>
        <a:p>
          <a:endParaRPr lang="zh-CN" altLang="en-US"/>
        </a:p>
      </dgm:t>
    </dgm:pt>
    <dgm:pt modelId="{BC7CAAB3-655B-4664-A35A-97050B11190D}">
      <dgm:prSet phldrT="[文本]"/>
      <dgm:spPr/>
      <dgm:t>
        <a:bodyPr/>
        <a:lstStyle/>
        <a:p>
          <a:pPr algn="ctr"/>
          <a:r>
            <a:rPr lang="en-US" altLang="zh-CN" dirty="0" err="1" smtClean="0">
              <a:ea typeface="宋体" panose="02010600030101010101" pitchFamily="2" charset="-122"/>
            </a:rPr>
            <a:t>Cacoo</a:t>
          </a:r>
          <a:endParaRPr lang="zh-CN" altLang="en-US" dirty="0"/>
        </a:p>
      </dgm:t>
    </dgm:pt>
    <dgm:pt modelId="{3E8871CB-0DBA-4ABC-B867-123A0F08C9A3}" type="parTrans" cxnId="{693AD637-8F36-4890-B839-75ACC31B8543}">
      <dgm:prSet/>
      <dgm:spPr/>
      <dgm:t>
        <a:bodyPr/>
        <a:lstStyle/>
        <a:p>
          <a:endParaRPr lang="zh-CN" altLang="en-US"/>
        </a:p>
      </dgm:t>
    </dgm:pt>
    <dgm:pt modelId="{34B4CAA1-6B56-4FAC-BD9C-978B77954FE1}" type="sibTrans" cxnId="{693AD637-8F36-4890-B839-75ACC31B8543}">
      <dgm:prSet/>
      <dgm:spPr/>
      <dgm:t>
        <a:bodyPr/>
        <a:lstStyle/>
        <a:p>
          <a:endParaRPr lang="zh-CN" altLang="en-US"/>
        </a:p>
      </dgm:t>
    </dgm:pt>
    <dgm:pt modelId="{08FC37DC-18AB-49DC-913F-B07C2671C0C6}" type="pres">
      <dgm:prSet presAssocID="{28606720-EC2C-47B8-8798-BE1537A3515A}" presName="Name0" presStyleCnt="0">
        <dgm:presLayoutVars>
          <dgm:chMax val="7"/>
          <dgm:chPref val="7"/>
          <dgm:dir/>
        </dgm:presLayoutVars>
      </dgm:prSet>
      <dgm:spPr/>
    </dgm:pt>
    <dgm:pt modelId="{FFDAB364-1DDA-445C-BB5C-3400861C2442}" type="pres">
      <dgm:prSet presAssocID="{28606720-EC2C-47B8-8798-BE1537A3515A}" presName="Name1" presStyleCnt="0"/>
      <dgm:spPr/>
    </dgm:pt>
    <dgm:pt modelId="{84DFA053-E2C3-458A-B4D2-64D48BF9C73B}" type="pres">
      <dgm:prSet presAssocID="{28606720-EC2C-47B8-8798-BE1537A3515A}" presName="cycle" presStyleCnt="0"/>
      <dgm:spPr/>
    </dgm:pt>
    <dgm:pt modelId="{9FFE15CA-0558-40B8-9456-837C2E1863C0}" type="pres">
      <dgm:prSet presAssocID="{28606720-EC2C-47B8-8798-BE1537A3515A}" presName="srcNode" presStyleLbl="node1" presStyleIdx="0" presStyleCnt="5"/>
      <dgm:spPr/>
    </dgm:pt>
    <dgm:pt modelId="{FE28FBA0-EFE5-4A09-A8C4-4EF85AF66173}" type="pres">
      <dgm:prSet presAssocID="{28606720-EC2C-47B8-8798-BE1537A3515A}" presName="conn" presStyleLbl="parChTrans1D2" presStyleIdx="0" presStyleCnt="1"/>
      <dgm:spPr/>
    </dgm:pt>
    <dgm:pt modelId="{9652D48D-5219-4E6C-8DF4-F9F37138A5B5}" type="pres">
      <dgm:prSet presAssocID="{28606720-EC2C-47B8-8798-BE1537A3515A}" presName="extraNode" presStyleLbl="node1" presStyleIdx="0" presStyleCnt="5"/>
      <dgm:spPr/>
    </dgm:pt>
    <dgm:pt modelId="{B2CBDD4D-25D2-4F60-87A7-389DE2461A88}" type="pres">
      <dgm:prSet presAssocID="{28606720-EC2C-47B8-8798-BE1537A3515A}" presName="dstNode" presStyleLbl="node1" presStyleIdx="0" presStyleCnt="5"/>
      <dgm:spPr/>
    </dgm:pt>
    <dgm:pt modelId="{47B46C61-E96E-4798-9368-61BC1DA97B20}" type="pres">
      <dgm:prSet presAssocID="{B3845DED-F761-41C8-BDF7-FEB5EDBFA912}" presName="text_1" presStyleLbl="node1" presStyleIdx="0" presStyleCnt="5">
        <dgm:presLayoutVars>
          <dgm:bulletEnabled val="1"/>
        </dgm:presLayoutVars>
      </dgm:prSet>
      <dgm:spPr/>
      <dgm:t>
        <a:bodyPr/>
        <a:lstStyle/>
        <a:p>
          <a:endParaRPr lang="zh-CN" altLang="en-US"/>
        </a:p>
      </dgm:t>
    </dgm:pt>
    <dgm:pt modelId="{627C0408-1C11-4E11-895D-10F903B14588}" type="pres">
      <dgm:prSet presAssocID="{B3845DED-F761-41C8-BDF7-FEB5EDBFA912}" presName="accent_1" presStyleCnt="0"/>
      <dgm:spPr/>
    </dgm:pt>
    <dgm:pt modelId="{DDA17B4A-40B9-4896-B193-95A396D8D94C}" type="pres">
      <dgm:prSet presAssocID="{B3845DED-F761-41C8-BDF7-FEB5EDBFA912}" presName="accentRepeatNode" presStyleLbl="solidFgAcc1" presStyleIdx="0" presStyleCnt="5"/>
      <dgm:spPr/>
    </dgm:pt>
    <dgm:pt modelId="{9BDD6BA4-192E-435A-B4B5-6377DBA177E2}" type="pres">
      <dgm:prSet presAssocID="{8EF55E21-0416-48D8-A655-A9157D2C1859}" presName="text_2" presStyleLbl="node1" presStyleIdx="1" presStyleCnt="5">
        <dgm:presLayoutVars>
          <dgm:bulletEnabled val="1"/>
        </dgm:presLayoutVars>
      </dgm:prSet>
      <dgm:spPr/>
      <dgm:t>
        <a:bodyPr/>
        <a:lstStyle/>
        <a:p>
          <a:endParaRPr lang="zh-CN" altLang="en-US"/>
        </a:p>
      </dgm:t>
    </dgm:pt>
    <dgm:pt modelId="{2DB41771-8F30-4A88-A2BE-B0DD55C1E13F}" type="pres">
      <dgm:prSet presAssocID="{8EF55E21-0416-48D8-A655-A9157D2C1859}" presName="accent_2" presStyleCnt="0"/>
      <dgm:spPr/>
    </dgm:pt>
    <dgm:pt modelId="{CE8BA98B-DC23-4239-ABB2-C6029259F326}" type="pres">
      <dgm:prSet presAssocID="{8EF55E21-0416-48D8-A655-A9157D2C1859}" presName="accentRepeatNode" presStyleLbl="solidFgAcc1" presStyleIdx="1" presStyleCnt="5"/>
      <dgm:spPr/>
    </dgm:pt>
    <dgm:pt modelId="{F5CC8FC5-0317-4CC0-822D-9642FD2426BA}" type="pres">
      <dgm:prSet presAssocID="{0101B9A7-691A-4CD2-873E-9DD2CF81A4EF}" presName="text_3" presStyleLbl="node1" presStyleIdx="2" presStyleCnt="5">
        <dgm:presLayoutVars>
          <dgm:bulletEnabled val="1"/>
        </dgm:presLayoutVars>
      </dgm:prSet>
      <dgm:spPr/>
      <dgm:t>
        <a:bodyPr/>
        <a:lstStyle/>
        <a:p>
          <a:endParaRPr lang="zh-CN" altLang="en-US"/>
        </a:p>
      </dgm:t>
    </dgm:pt>
    <dgm:pt modelId="{D8765E4F-AD0A-40EB-9E92-58BB9E5299C9}" type="pres">
      <dgm:prSet presAssocID="{0101B9A7-691A-4CD2-873E-9DD2CF81A4EF}" presName="accent_3" presStyleCnt="0"/>
      <dgm:spPr/>
    </dgm:pt>
    <dgm:pt modelId="{42541880-E7EB-48D8-84CC-EA9A21260AB5}" type="pres">
      <dgm:prSet presAssocID="{0101B9A7-691A-4CD2-873E-9DD2CF81A4EF}" presName="accentRepeatNode" presStyleLbl="solidFgAcc1" presStyleIdx="2" presStyleCnt="5"/>
      <dgm:spPr/>
    </dgm:pt>
    <dgm:pt modelId="{DDB71C65-2D7E-45EE-B4C5-5A6B11AB8896}" type="pres">
      <dgm:prSet presAssocID="{05E60D89-5EDA-41D7-BEC8-3F373E3011FE}" presName="text_4" presStyleLbl="node1" presStyleIdx="3" presStyleCnt="5">
        <dgm:presLayoutVars>
          <dgm:bulletEnabled val="1"/>
        </dgm:presLayoutVars>
      </dgm:prSet>
      <dgm:spPr/>
      <dgm:t>
        <a:bodyPr/>
        <a:lstStyle/>
        <a:p>
          <a:endParaRPr lang="zh-CN" altLang="en-US"/>
        </a:p>
      </dgm:t>
    </dgm:pt>
    <dgm:pt modelId="{1E01CA3E-CBA8-426B-8175-475D51FD834B}" type="pres">
      <dgm:prSet presAssocID="{05E60D89-5EDA-41D7-BEC8-3F373E3011FE}" presName="accent_4" presStyleCnt="0"/>
      <dgm:spPr/>
    </dgm:pt>
    <dgm:pt modelId="{6B57BBB3-B631-4154-9AA1-3830478477F6}" type="pres">
      <dgm:prSet presAssocID="{05E60D89-5EDA-41D7-BEC8-3F373E3011FE}" presName="accentRepeatNode" presStyleLbl="solidFgAcc1" presStyleIdx="3" presStyleCnt="5"/>
      <dgm:spPr/>
    </dgm:pt>
    <dgm:pt modelId="{E26D1BB0-0187-4911-9F8A-9DF78BCEED19}" type="pres">
      <dgm:prSet presAssocID="{BC7CAAB3-655B-4664-A35A-97050B11190D}" presName="text_5" presStyleLbl="node1" presStyleIdx="4" presStyleCnt="5">
        <dgm:presLayoutVars>
          <dgm:bulletEnabled val="1"/>
        </dgm:presLayoutVars>
      </dgm:prSet>
      <dgm:spPr/>
      <dgm:t>
        <a:bodyPr/>
        <a:lstStyle/>
        <a:p>
          <a:endParaRPr lang="zh-CN" altLang="en-US"/>
        </a:p>
      </dgm:t>
    </dgm:pt>
    <dgm:pt modelId="{2F55A376-10B7-4BFA-8B29-D999B6D89882}" type="pres">
      <dgm:prSet presAssocID="{BC7CAAB3-655B-4664-A35A-97050B11190D}" presName="accent_5" presStyleCnt="0"/>
      <dgm:spPr/>
    </dgm:pt>
    <dgm:pt modelId="{AC7D732F-E13D-4C1E-A1F3-9514B0B2BF27}" type="pres">
      <dgm:prSet presAssocID="{BC7CAAB3-655B-4664-A35A-97050B11190D}" presName="accentRepeatNode" presStyleLbl="solidFgAcc1" presStyleIdx="4" presStyleCnt="5"/>
      <dgm:spPr/>
    </dgm:pt>
  </dgm:ptLst>
  <dgm:cxnLst>
    <dgm:cxn modelId="{A5280F9F-322F-4F53-A44D-150D71191F30}" type="presOf" srcId="{E7A45DA2-E22E-447E-9F6C-F584B2F8BC02}" destId="{FE28FBA0-EFE5-4A09-A8C4-4EF85AF66173}" srcOrd="0" destOrd="0" presId="urn:microsoft.com/office/officeart/2008/layout/VerticalCurvedList"/>
    <dgm:cxn modelId="{157E410B-CE80-44AB-A6AB-1325947EA7FE}" type="presOf" srcId="{28606720-EC2C-47B8-8798-BE1537A3515A}" destId="{08FC37DC-18AB-49DC-913F-B07C2671C0C6}" srcOrd="0" destOrd="0" presId="urn:microsoft.com/office/officeart/2008/layout/VerticalCurvedList"/>
    <dgm:cxn modelId="{693AD637-8F36-4890-B839-75ACC31B8543}" srcId="{28606720-EC2C-47B8-8798-BE1537A3515A}" destId="{BC7CAAB3-655B-4664-A35A-97050B11190D}" srcOrd="4" destOrd="0" parTransId="{3E8871CB-0DBA-4ABC-B867-123A0F08C9A3}" sibTransId="{34B4CAA1-6B56-4FAC-BD9C-978B77954FE1}"/>
    <dgm:cxn modelId="{FDCABD10-2CB1-4EDC-9446-8265097539C2}" type="presOf" srcId="{0101B9A7-691A-4CD2-873E-9DD2CF81A4EF}" destId="{F5CC8FC5-0317-4CC0-822D-9642FD2426BA}" srcOrd="0" destOrd="0" presId="urn:microsoft.com/office/officeart/2008/layout/VerticalCurvedList"/>
    <dgm:cxn modelId="{F4C25E2F-1AF3-4071-B462-CDACA0824AC2}" type="presOf" srcId="{05E60D89-5EDA-41D7-BEC8-3F373E3011FE}" destId="{DDB71C65-2D7E-45EE-B4C5-5A6B11AB8896}" srcOrd="0" destOrd="0" presId="urn:microsoft.com/office/officeart/2008/layout/VerticalCurvedList"/>
    <dgm:cxn modelId="{7F4B92D8-0050-4917-ACCD-A97092BF3CB8}" type="presOf" srcId="{B3845DED-F761-41C8-BDF7-FEB5EDBFA912}" destId="{47B46C61-E96E-4798-9368-61BC1DA97B20}" srcOrd="0" destOrd="0" presId="urn:microsoft.com/office/officeart/2008/layout/VerticalCurvedList"/>
    <dgm:cxn modelId="{820142CF-719F-4B47-AAA0-CF4E57ACF268}" srcId="{28606720-EC2C-47B8-8798-BE1537A3515A}" destId="{8EF55E21-0416-48D8-A655-A9157D2C1859}" srcOrd="1" destOrd="0" parTransId="{5645F1A2-5E2E-4D03-9E9E-48ACCBC7ACCC}" sibTransId="{E0B02C79-C2B5-4559-A345-C9642F4C4FA0}"/>
    <dgm:cxn modelId="{6A1C8E94-B20D-4FA1-8A1B-6CDB07889CC1}" type="presOf" srcId="{8EF55E21-0416-48D8-A655-A9157D2C1859}" destId="{9BDD6BA4-192E-435A-B4B5-6377DBA177E2}" srcOrd="0" destOrd="0" presId="urn:microsoft.com/office/officeart/2008/layout/VerticalCurvedList"/>
    <dgm:cxn modelId="{7C007B6E-4B04-4242-99A5-F929C834BE2B}" srcId="{28606720-EC2C-47B8-8798-BE1537A3515A}" destId="{B3845DED-F761-41C8-BDF7-FEB5EDBFA912}" srcOrd="0" destOrd="0" parTransId="{4227541B-12E5-4D60-BDA1-8B4DA1732CCA}" sibTransId="{E7A45DA2-E22E-447E-9F6C-F584B2F8BC02}"/>
    <dgm:cxn modelId="{D7831CA7-5B36-4BB1-BE52-F863BEEBA0CB}" type="presOf" srcId="{BC7CAAB3-655B-4664-A35A-97050B11190D}" destId="{E26D1BB0-0187-4911-9F8A-9DF78BCEED19}" srcOrd="0" destOrd="0" presId="urn:microsoft.com/office/officeart/2008/layout/VerticalCurvedList"/>
    <dgm:cxn modelId="{7EB976C5-6A0E-48D1-B040-B26CD13CC0C6}" srcId="{28606720-EC2C-47B8-8798-BE1537A3515A}" destId="{05E60D89-5EDA-41D7-BEC8-3F373E3011FE}" srcOrd="3" destOrd="0" parTransId="{EB868137-3068-4EFC-88D4-8EB5F9C40C1D}" sibTransId="{70FA8E8B-FCBB-4B6F-B2F8-779EDF969FFB}"/>
    <dgm:cxn modelId="{043CF2BA-CBC3-4E4F-A6BD-D2BC27DC0FC0}" srcId="{28606720-EC2C-47B8-8798-BE1537A3515A}" destId="{0101B9A7-691A-4CD2-873E-9DD2CF81A4EF}" srcOrd="2" destOrd="0" parTransId="{C46907C7-E93B-4C34-87CC-5BC925C5F61A}" sibTransId="{A65AF53B-81A9-4EE6-96D8-E31048259DF5}"/>
    <dgm:cxn modelId="{ED67C735-6BAD-4A42-9716-A6BDF0268C13}" type="presParOf" srcId="{08FC37DC-18AB-49DC-913F-B07C2671C0C6}" destId="{FFDAB364-1DDA-445C-BB5C-3400861C2442}" srcOrd="0" destOrd="0" presId="urn:microsoft.com/office/officeart/2008/layout/VerticalCurvedList"/>
    <dgm:cxn modelId="{F07B232D-56F6-46EB-933A-38A4621F5884}" type="presParOf" srcId="{FFDAB364-1DDA-445C-BB5C-3400861C2442}" destId="{84DFA053-E2C3-458A-B4D2-64D48BF9C73B}" srcOrd="0" destOrd="0" presId="urn:microsoft.com/office/officeart/2008/layout/VerticalCurvedList"/>
    <dgm:cxn modelId="{D446348B-F9FD-4D2A-850A-C15B8D5FE4C5}" type="presParOf" srcId="{84DFA053-E2C3-458A-B4D2-64D48BF9C73B}" destId="{9FFE15CA-0558-40B8-9456-837C2E1863C0}" srcOrd="0" destOrd="0" presId="urn:microsoft.com/office/officeart/2008/layout/VerticalCurvedList"/>
    <dgm:cxn modelId="{EEEE1C93-D928-4278-8512-68E2B691EA7E}" type="presParOf" srcId="{84DFA053-E2C3-458A-B4D2-64D48BF9C73B}" destId="{FE28FBA0-EFE5-4A09-A8C4-4EF85AF66173}" srcOrd="1" destOrd="0" presId="urn:microsoft.com/office/officeart/2008/layout/VerticalCurvedList"/>
    <dgm:cxn modelId="{B6A884E4-A010-4AAA-85AD-1673813AD214}" type="presParOf" srcId="{84DFA053-E2C3-458A-B4D2-64D48BF9C73B}" destId="{9652D48D-5219-4E6C-8DF4-F9F37138A5B5}" srcOrd="2" destOrd="0" presId="urn:microsoft.com/office/officeart/2008/layout/VerticalCurvedList"/>
    <dgm:cxn modelId="{B3B7EA60-7227-4B1D-9300-443B17724FCB}" type="presParOf" srcId="{84DFA053-E2C3-458A-B4D2-64D48BF9C73B}" destId="{B2CBDD4D-25D2-4F60-87A7-389DE2461A88}" srcOrd="3" destOrd="0" presId="urn:microsoft.com/office/officeart/2008/layout/VerticalCurvedList"/>
    <dgm:cxn modelId="{BD23E818-D984-42FE-A77B-A8D2FFF1238F}" type="presParOf" srcId="{FFDAB364-1DDA-445C-BB5C-3400861C2442}" destId="{47B46C61-E96E-4798-9368-61BC1DA97B20}" srcOrd="1" destOrd="0" presId="urn:microsoft.com/office/officeart/2008/layout/VerticalCurvedList"/>
    <dgm:cxn modelId="{6477B4E8-D862-4FBC-B609-346FEC73CD7F}" type="presParOf" srcId="{FFDAB364-1DDA-445C-BB5C-3400861C2442}" destId="{627C0408-1C11-4E11-895D-10F903B14588}" srcOrd="2" destOrd="0" presId="urn:microsoft.com/office/officeart/2008/layout/VerticalCurvedList"/>
    <dgm:cxn modelId="{95FC71E4-12CF-4280-8BC9-7230A0C416B3}" type="presParOf" srcId="{627C0408-1C11-4E11-895D-10F903B14588}" destId="{DDA17B4A-40B9-4896-B193-95A396D8D94C}" srcOrd="0" destOrd="0" presId="urn:microsoft.com/office/officeart/2008/layout/VerticalCurvedList"/>
    <dgm:cxn modelId="{AD96EAB9-B5FF-46B0-8F4B-8D9C96D531EE}" type="presParOf" srcId="{FFDAB364-1DDA-445C-BB5C-3400861C2442}" destId="{9BDD6BA4-192E-435A-B4B5-6377DBA177E2}" srcOrd="3" destOrd="0" presId="urn:microsoft.com/office/officeart/2008/layout/VerticalCurvedList"/>
    <dgm:cxn modelId="{F1601576-AB5B-456D-BABC-BE715A28EE73}" type="presParOf" srcId="{FFDAB364-1DDA-445C-BB5C-3400861C2442}" destId="{2DB41771-8F30-4A88-A2BE-B0DD55C1E13F}" srcOrd="4" destOrd="0" presId="urn:microsoft.com/office/officeart/2008/layout/VerticalCurvedList"/>
    <dgm:cxn modelId="{31FEED39-D78E-4E67-BAC2-B689A9846E32}" type="presParOf" srcId="{2DB41771-8F30-4A88-A2BE-B0DD55C1E13F}" destId="{CE8BA98B-DC23-4239-ABB2-C6029259F326}" srcOrd="0" destOrd="0" presId="urn:microsoft.com/office/officeart/2008/layout/VerticalCurvedList"/>
    <dgm:cxn modelId="{5CCE8169-FC82-42D7-A057-5E4E93BA57C7}" type="presParOf" srcId="{FFDAB364-1DDA-445C-BB5C-3400861C2442}" destId="{F5CC8FC5-0317-4CC0-822D-9642FD2426BA}" srcOrd="5" destOrd="0" presId="urn:microsoft.com/office/officeart/2008/layout/VerticalCurvedList"/>
    <dgm:cxn modelId="{BF10C3D1-F0FB-4773-8029-1D1DC62D764D}" type="presParOf" srcId="{FFDAB364-1DDA-445C-BB5C-3400861C2442}" destId="{D8765E4F-AD0A-40EB-9E92-58BB9E5299C9}" srcOrd="6" destOrd="0" presId="urn:microsoft.com/office/officeart/2008/layout/VerticalCurvedList"/>
    <dgm:cxn modelId="{0465AA07-6551-4ACD-8271-136E226FF637}" type="presParOf" srcId="{D8765E4F-AD0A-40EB-9E92-58BB9E5299C9}" destId="{42541880-E7EB-48D8-84CC-EA9A21260AB5}" srcOrd="0" destOrd="0" presId="urn:microsoft.com/office/officeart/2008/layout/VerticalCurvedList"/>
    <dgm:cxn modelId="{A4FCF911-5C33-48CB-A411-875437862FDE}" type="presParOf" srcId="{FFDAB364-1DDA-445C-BB5C-3400861C2442}" destId="{DDB71C65-2D7E-45EE-B4C5-5A6B11AB8896}" srcOrd="7" destOrd="0" presId="urn:microsoft.com/office/officeart/2008/layout/VerticalCurvedList"/>
    <dgm:cxn modelId="{4746C50C-DB36-4BA3-BD1A-3CBC3602D0C4}" type="presParOf" srcId="{FFDAB364-1DDA-445C-BB5C-3400861C2442}" destId="{1E01CA3E-CBA8-426B-8175-475D51FD834B}" srcOrd="8" destOrd="0" presId="urn:microsoft.com/office/officeart/2008/layout/VerticalCurvedList"/>
    <dgm:cxn modelId="{75B34665-2D47-4143-8CBD-4B0F6E3F71A3}" type="presParOf" srcId="{1E01CA3E-CBA8-426B-8175-475D51FD834B}" destId="{6B57BBB3-B631-4154-9AA1-3830478477F6}" srcOrd="0" destOrd="0" presId="urn:microsoft.com/office/officeart/2008/layout/VerticalCurvedList"/>
    <dgm:cxn modelId="{9A5813C8-9B6A-46C3-9C4A-4986E80820E3}" type="presParOf" srcId="{FFDAB364-1DDA-445C-BB5C-3400861C2442}" destId="{E26D1BB0-0187-4911-9F8A-9DF78BCEED19}" srcOrd="9" destOrd="0" presId="urn:microsoft.com/office/officeart/2008/layout/VerticalCurvedList"/>
    <dgm:cxn modelId="{EDF02083-D665-4AEA-A2BA-658F4AFF4E44}" type="presParOf" srcId="{FFDAB364-1DDA-445C-BB5C-3400861C2442}" destId="{2F55A376-10B7-4BFA-8B29-D999B6D89882}" srcOrd="10" destOrd="0" presId="urn:microsoft.com/office/officeart/2008/layout/VerticalCurvedList"/>
    <dgm:cxn modelId="{3162A352-B181-4B2B-AC99-62F0906EE72F}" type="presParOf" srcId="{2F55A376-10B7-4BFA-8B29-D999B6D89882}" destId="{AC7D732F-E13D-4C1E-A1F3-9514B0B2BF2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8606720-EC2C-47B8-8798-BE1537A3515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B3845DED-F761-41C8-BDF7-FEB5EDBFA912}">
      <dgm:prSet phldrT="[文本]"/>
      <dgm:spPr/>
      <dgm:t>
        <a:bodyPr/>
        <a:lstStyle/>
        <a:p>
          <a:pPr algn="ctr"/>
          <a:r>
            <a:rPr lang="en-US" altLang="zh-CN" dirty="0" smtClean="0">
              <a:ea typeface="宋体" panose="02010600030101010101" pitchFamily="2" charset="-122"/>
            </a:rPr>
            <a:t>Pencil project</a:t>
          </a:r>
          <a:endParaRPr lang="zh-CN" altLang="en-US" dirty="0"/>
        </a:p>
      </dgm:t>
    </dgm:pt>
    <dgm:pt modelId="{4227541B-12E5-4D60-BDA1-8B4DA1732CCA}" type="parTrans" cxnId="{7C007B6E-4B04-4242-99A5-F929C834BE2B}">
      <dgm:prSet/>
      <dgm:spPr/>
      <dgm:t>
        <a:bodyPr/>
        <a:lstStyle/>
        <a:p>
          <a:endParaRPr lang="zh-CN" altLang="en-US"/>
        </a:p>
      </dgm:t>
    </dgm:pt>
    <dgm:pt modelId="{E7A45DA2-E22E-447E-9F6C-F584B2F8BC02}" type="sibTrans" cxnId="{7C007B6E-4B04-4242-99A5-F929C834BE2B}">
      <dgm:prSet/>
      <dgm:spPr/>
      <dgm:t>
        <a:bodyPr/>
        <a:lstStyle/>
        <a:p>
          <a:pPr algn="ctr"/>
          <a:endParaRPr lang="zh-CN" altLang="en-US"/>
        </a:p>
      </dgm:t>
    </dgm:pt>
    <dgm:pt modelId="{8EF55E21-0416-48D8-A655-A9157D2C1859}">
      <dgm:prSet phldrT="[文本]"/>
      <dgm:spPr/>
      <dgm:t>
        <a:bodyPr/>
        <a:lstStyle/>
        <a:p>
          <a:pPr algn="ctr"/>
          <a:r>
            <a:rPr lang="en-US" altLang="zh-CN" dirty="0" smtClean="0">
              <a:ea typeface="宋体" panose="02010600030101010101" pitchFamily="2" charset="-122"/>
            </a:rPr>
            <a:t>GUI Design Studio</a:t>
          </a:r>
          <a:endParaRPr lang="zh-CN" altLang="en-US" dirty="0"/>
        </a:p>
      </dgm:t>
    </dgm:pt>
    <dgm:pt modelId="{5645F1A2-5E2E-4D03-9E9E-48ACCBC7ACCC}" type="parTrans" cxnId="{820142CF-719F-4B47-AAA0-CF4E57ACF268}">
      <dgm:prSet/>
      <dgm:spPr/>
      <dgm:t>
        <a:bodyPr/>
        <a:lstStyle/>
        <a:p>
          <a:endParaRPr lang="zh-CN" altLang="en-US"/>
        </a:p>
      </dgm:t>
    </dgm:pt>
    <dgm:pt modelId="{E0B02C79-C2B5-4559-A345-C9642F4C4FA0}" type="sibTrans" cxnId="{820142CF-719F-4B47-AAA0-CF4E57ACF268}">
      <dgm:prSet/>
      <dgm:spPr/>
      <dgm:t>
        <a:bodyPr/>
        <a:lstStyle/>
        <a:p>
          <a:endParaRPr lang="zh-CN" altLang="en-US"/>
        </a:p>
      </dgm:t>
    </dgm:pt>
    <dgm:pt modelId="{0101B9A7-691A-4CD2-873E-9DD2CF81A4EF}">
      <dgm:prSet phldrT="[文本]"/>
      <dgm:spPr/>
      <dgm:t>
        <a:bodyPr/>
        <a:lstStyle/>
        <a:p>
          <a:pPr algn="ctr"/>
          <a:r>
            <a:rPr lang="en-US" altLang="zh-CN" dirty="0" smtClean="0">
              <a:ea typeface="宋体" panose="02010600030101010101" pitchFamily="2" charset="-122"/>
            </a:rPr>
            <a:t>Prototype Composer</a:t>
          </a:r>
          <a:endParaRPr lang="zh-CN" altLang="en-US" dirty="0"/>
        </a:p>
      </dgm:t>
    </dgm:pt>
    <dgm:pt modelId="{C46907C7-E93B-4C34-87CC-5BC925C5F61A}" type="parTrans" cxnId="{043CF2BA-CBC3-4E4F-A6BD-D2BC27DC0FC0}">
      <dgm:prSet/>
      <dgm:spPr/>
      <dgm:t>
        <a:bodyPr/>
        <a:lstStyle/>
        <a:p>
          <a:endParaRPr lang="zh-CN" altLang="en-US"/>
        </a:p>
      </dgm:t>
    </dgm:pt>
    <dgm:pt modelId="{A65AF53B-81A9-4EE6-96D8-E31048259DF5}" type="sibTrans" cxnId="{043CF2BA-CBC3-4E4F-A6BD-D2BC27DC0FC0}">
      <dgm:prSet/>
      <dgm:spPr/>
      <dgm:t>
        <a:bodyPr/>
        <a:lstStyle/>
        <a:p>
          <a:endParaRPr lang="zh-CN" altLang="en-US"/>
        </a:p>
      </dgm:t>
    </dgm:pt>
    <dgm:pt modelId="{05E60D89-5EDA-41D7-BEC8-3F373E3011FE}">
      <dgm:prSet phldrT="[文本]"/>
      <dgm:spPr/>
      <dgm:t>
        <a:bodyPr/>
        <a:lstStyle/>
        <a:p>
          <a:pPr algn="ctr"/>
          <a:r>
            <a:rPr lang="en-US" altLang="zh-CN" dirty="0" err="1" smtClean="0">
              <a:ea typeface="宋体" panose="02010600030101010101" pitchFamily="2" charset="-122"/>
            </a:rPr>
            <a:t>justinmind</a:t>
          </a:r>
          <a:r>
            <a:rPr lang="en-US" altLang="zh-CN" dirty="0" smtClean="0">
              <a:ea typeface="宋体" panose="02010600030101010101" pitchFamily="2" charset="-122"/>
            </a:rPr>
            <a:t> </a:t>
          </a:r>
          <a:r>
            <a:rPr lang="en-US" altLang="zh-CN" dirty="0" err="1" smtClean="0">
              <a:ea typeface="宋体" panose="02010600030101010101" pitchFamily="2" charset="-122"/>
            </a:rPr>
            <a:t>prototyper</a:t>
          </a:r>
          <a:endParaRPr lang="zh-CN" altLang="en-US" dirty="0"/>
        </a:p>
      </dgm:t>
    </dgm:pt>
    <dgm:pt modelId="{EB868137-3068-4EFC-88D4-8EB5F9C40C1D}" type="parTrans" cxnId="{7EB976C5-6A0E-48D1-B040-B26CD13CC0C6}">
      <dgm:prSet/>
      <dgm:spPr/>
      <dgm:t>
        <a:bodyPr/>
        <a:lstStyle/>
        <a:p>
          <a:endParaRPr lang="zh-CN" altLang="en-US"/>
        </a:p>
      </dgm:t>
    </dgm:pt>
    <dgm:pt modelId="{70FA8E8B-FCBB-4B6F-B2F8-779EDF969FFB}" type="sibTrans" cxnId="{7EB976C5-6A0E-48D1-B040-B26CD13CC0C6}">
      <dgm:prSet/>
      <dgm:spPr/>
      <dgm:t>
        <a:bodyPr/>
        <a:lstStyle/>
        <a:p>
          <a:endParaRPr lang="zh-CN" altLang="en-US"/>
        </a:p>
      </dgm:t>
    </dgm:pt>
    <dgm:pt modelId="{BC7CAAB3-655B-4664-A35A-97050B11190D}">
      <dgm:prSet phldrT="[文本]"/>
      <dgm:spPr/>
      <dgm:t>
        <a:bodyPr/>
        <a:lstStyle/>
        <a:p>
          <a:pPr algn="ctr"/>
          <a:r>
            <a:rPr lang="en-US" altLang="zh-CN" dirty="0" err="1" smtClean="0">
              <a:ea typeface="宋体" panose="02010600030101010101" pitchFamily="2" charset="-122"/>
            </a:rPr>
            <a:t>Irise</a:t>
          </a:r>
          <a:r>
            <a:rPr lang="en-US" altLang="zh-CN" dirty="0" smtClean="0">
              <a:ea typeface="宋体" panose="02010600030101010101" pitchFamily="2" charset="-122"/>
            </a:rPr>
            <a:t> Studio</a:t>
          </a:r>
          <a:endParaRPr lang="zh-CN" altLang="en-US" dirty="0"/>
        </a:p>
      </dgm:t>
    </dgm:pt>
    <dgm:pt modelId="{3E8871CB-0DBA-4ABC-B867-123A0F08C9A3}" type="parTrans" cxnId="{693AD637-8F36-4890-B839-75ACC31B8543}">
      <dgm:prSet/>
      <dgm:spPr/>
      <dgm:t>
        <a:bodyPr/>
        <a:lstStyle/>
        <a:p>
          <a:endParaRPr lang="zh-CN" altLang="en-US"/>
        </a:p>
      </dgm:t>
    </dgm:pt>
    <dgm:pt modelId="{34B4CAA1-6B56-4FAC-BD9C-978B77954FE1}" type="sibTrans" cxnId="{693AD637-8F36-4890-B839-75ACC31B8543}">
      <dgm:prSet/>
      <dgm:spPr/>
      <dgm:t>
        <a:bodyPr/>
        <a:lstStyle/>
        <a:p>
          <a:endParaRPr lang="zh-CN" altLang="en-US"/>
        </a:p>
      </dgm:t>
    </dgm:pt>
    <dgm:pt modelId="{08FC37DC-18AB-49DC-913F-B07C2671C0C6}" type="pres">
      <dgm:prSet presAssocID="{28606720-EC2C-47B8-8798-BE1537A3515A}" presName="Name0" presStyleCnt="0">
        <dgm:presLayoutVars>
          <dgm:chMax val="7"/>
          <dgm:chPref val="7"/>
          <dgm:dir/>
        </dgm:presLayoutVars>
      </dgm:prSet>
      <dgm:spPr/>
    </dgm:pt>
    <dgm:pt modelId="{FFDAB364-1DDA-445C-BB5C-3400861C2442}" type="pres">
      <dgm:prSet presAssocID="{28606720-EC2C-47B8-8798-BE1537A3515A}" presName="Name1" presStyleCnt="0"/>
      <dgm:spPr/>
    </dgm:pt>
    <dgm:pt modelId="{84DFA053-E2C3-458A-B4D2-64D48BF9C73B}" type="pres">
      <dgm:prSet presAssocID="{28606720-EC2C-47B8-8798-BE1537A3515A}" presName="cycle" presStyleCnt="0"/>
      <dgm:spPr/>
    </dgm:pt>
    <dgm:pt modelId="{9FFE15CA-0558-40B8-9456-837C2E1863C0}" type="pres">
      <dgm:prSet presAssocID="{28606720-EC2C-47B8-8798-BE1537A3515A}" presName="srcNode" presStyleLbl="node1" presStyleIdx="0" presStyleCnt="5"/>
      <dgm:spPr/>
    </dgm:pt>
    <dgm:pt modelId="{FE28FBA0-EFE5-4A09-A8C4-4EF85AF66173}" type="pres">
      <dgm:prSet presAssocID="{28606720-EC2C-47B8-8798-BE1537A3515A}" presName="conn" presStyleLbl="parChTrans1D2" presStyleIdx="0" presStyleCnt="1"/>
      <dgm:spPr/>
    </dgm:pt>
    <dgm:pt modelId="{9652D48D-5219-4E6C-8DF4-F9F37138A5B5}" type="pres">
      <dgm:prSet presAssocID="{28606720-EC2C-47B8-8798-BE1537A3515A}" presName="extraNode" presStyleLbl="node1" presStyleIdx="0" presStyleCnt="5"/>
      <dgm:spPr/>
    </dgm:pt>
    <dgm:pt modelId="{B2CBDD4D-25D2-4F60-87A7-389DE2461A88}" type="pres">
      <dgm:prSet presAssocID="{28606720-EC2C-47B8-8798-BE1537A3515A}" presName="dstNode" presStyleLbl="node1" presStyleIdx="0" presStyleCnt="5"/>
      <dgm:spPr/>
    </dgm:pt>
    <dgm:pt modelId="{47B46C61-E96E-4798-9368-61BC1DA97B20}" type="pres">
      <dgm:prSet presAssocID="{B3845DED-F761-41C8-BDF7-FEB5EDBFA912}" presName="text_1" presStyleLbl="node1" presStyleIdx="0" presStyleCnt="5">
        <dgm:presLayoutVars>
          <dgm:bulletEnabled val="1"/>
        </dgm:presLayoutVars>
      </dgm:prSet>
      <dgm:spPr/>
      <dgm:t>
        <a:bodyPr/>
        <a:lstStyle/>
        <a:p>
          <a:endParaRPr lang="zh-CN" altLang="en-US"/>
        </a:p>
      </dgm:t>
    </dgm:pt>
    <dgm:pt modelId="{627C0408-1C11-4E11-895D-10F903B14588}" type="pres">
      <dgm:prSet presAssocID="{B3845DED-F761-41C8-BDF7-FEB5EDBFA912}" presName="accent_1" presStyleCnt="0"/>
      <dgm:spPr/>
    </dgm:pt>
    <dgm:pt modelId="{DDA17B4A-40B9-4896-B193-95A396D8D94C}" type="pres">
      <dgm:prSet presAssocID="{B3845DED-F761-41C8-BDF7-FEB5EDBFA912}" presName="accentRepeatNode" presStyleLbl="solidFgAcc1" presStyleIdx="0" presStyleCnt="5"/>
      <dgm:spPr/>
    </dgm:pt>
    <dgm:pt modelId="{9BDD6BA4-192E-435A-B4B5-6377DBA177E2}" type="pres">
      <dgm:prSet presAssocID="{8EF55E21-0416-48D8-A655-A9157D2C1859}" presName="text_2" presStyleLbl="node1" presStyleIdx="1" presStyleCnt="5">
        <dgm:presLayoutVars>
          <dgm:bulletEnabled val="1"/>
        </dgm:presLayoutVars>
      </dgm:prSet>
      <dgm:spPr/>
      <dgm:t>
        <a:bodyPr/>
        <a:lstStyle/>
        <a:p>
          <a:endParaRPr lang="zh-CN" altLang="en-US"/>
        </a:p>
      </dgm:t>
    </dgm:pt>
    <dgm:pt modelId="{2DB41771-8F30-4A88-A2BE-B0DD55C1E13F}" type="pres">
      <dgm:prSet presAssocID="{8EF55E21-0416-48D8-A655-A9157D2C1859}" presName="accent_2" presStyleCnt="0"/>
      <dgm:spPr/>
    </dgm:pt>
    <dgm:pt modelId="{CE8BA98B-DC23-4239-ABB2-C6029259F326}" type="pres">
      <dgm:prSet presAssocID="{8EF55E21-0416-48D8-A655-A9157D2C1859}" presName="accentRepeatNode" presStyleLbl="solidFgAcc1" presStyleIdx="1" presStyleCnt="5"/>
      <dgm:spPr/>
    </dgm:pt>
    <dgm:pt modelId="{F5CC8FC5-0317-4CC0-822D-9642FD2426BA}" type="pres">
      <dgm:prSet presAssocID="{0101B9A7-691A-4CD2-873E-9DD2CF81A4EF}" presName="text_3" presStyleLbl="node1" presStyleIdx="2" presStyleCnt="5">
        <dgm:presLayoutVars>
          <dgm:bulletEnabled val="1"/>
        </dgm:presLayoutVars>
      </dgm:prSet>
      <dgm:spPr/>
      <dgm:t>
        <a:bodyPr/>
        <a:lstStyle/>
        <a:p>
          <a:endParaRPr lang="zh-CN" altLang="en-US"/>
        </a:p>
      </dgm:t>
    </dgm:pt>
    <dgm:pt modelId="{D8765E4F-AD0A-40EB-9E92-58BB9E5299C9}" type="pres">
      <dgm:prSet presAssocID="{0101B9A7-691A-4CD2-873E-9DD2CF81A4EF}" presName="accent_3" presStyleCnt="0"/>
      <dgm:spPr/>
    </dgm:pt>
    <dgm:pt modelId="{42541880-E7EB-48D8-84CC-EA9A21260AB5}" type="pres">
      <dgm:prSet presAssocID="{0101B9A7-691A-4CD2-873E-9DD2CF81A4EF}" presName="accentRepeatNode" presStyleLbl="solidFgAcc1" presStyleIdx="2" presStyleCnt="5"/>
      <dgm:spPr/>
    </dgm:pt>
    <dgm:pt modelId="{DDB71C65-2D7E-45EE-B4C5-5A6B11AB8896}" type="pres">
      <dgm:prSet presAssocID="{05E60D89-5EDA-41D7-BEC8-3F373E3011FE}" presName="text_4" presStyleLbl="node1" presStyleIdx="3" presStyleCnt="5">
        <dgm:presLayoutVars>
          <dgm:bulletEnabled val="1"/>
        </dgm:presLayoutVars>
      </dgm:prSet>
      <dgm:spPr/>
      <dgm:t>
        <a:bodyPr/>
        <a:lstStyle/>
        <a:p>
          <a:endParaRPr lang="zh-CN" altLang="en-US"/>
        </a:p>
      </dgm:t>
    </dgm:pt>
    <dgm:pt modelId="{1E01CA3E-CBA8-426B-8175-475D51FD834B}" type="pres">
      <dgm:prSet presAssocID="{05E60D89-5EDA-41D7-BEC8-3F373E3011FE}" presName="accent_4" presStyleCnt="0"/>
      <dgm:spPr/>
    </dgm:pt>
    <dgm:pt modelId="{6B57BBB3-B631-4154-9AA1-3830478477F6}" type="pres">
      <dgm:prSet presAssocID="{05E60D89-5EDA-41D7-BEC8-3F373E3011FE}" presName="accentRepeatNode" presStyleLbl="solidFgAcc1" presStyleIdx="3" presStyleCnt="5"/>
      <dgm:spPr/>
    </dgm:pt>
    <dgm:pt modelId="{E26D1BB0-0187-4911-9F8A-9DF78BCEED19}" type="pres">
      <dgm:prSet presAssocID="{BC7CAAB3-655B-4664-A35A-97050B11190D}" presName="text_5" presStyleLbl="node1" presStyleIdx="4" presStyleCnt="5">
        <dgm:presLayoutVars>
          <dgm:bulletEnabled val="1"/>
        </dgm:presLayoutVars>
      </dgm:prSet>
      <dgm:spPr/>
      <dgm:t>
        <a:bodyPr/>
        <a:lstStyle/>
        <a:p>
          <a:endParaRPr lang="zh-CN" altLang="en-US"/>
        </a:p>
      </dgm:t>
    </dgm:pt>
    <dgm:pt modelId="{2F55A376-10B7-4BFA-8B29-D999B6D89882}" type="pres">
      <dgm:prSet presAssocID="{BC7CAAB3-655B-4664-A35A-97050B11190D}" presName="accent_5" presStyleCnt="0"/>
      <dgm:spPr/>
    </dgm:pt>
    <dgm:pt modelId="{AC7D732F-E13D-4C1E-A1F3-9514B0B2BF27}" type="pres">
      <dgm:prSet presAssocID="{BC7CAAB3-655B-4664-A35A-97050B11190D}" presName="accentRepeatNode" presStyleLbl="solidFgAcc1" presStyleIdx="4" presStyleCnt="5"/>
      <dgm:spPr/>
    </dgm:pt>
  </dgm:ptLst>
  <dgm:cxnLst>
    <dgm:cxn modelId="{693AD637-8F36-4890-B839-75ACC31B8543}" srcId="{28606720-EC2C-47B8-8798-BE1537A3515A}" destId="{BC7CAAB3-655B-4664-A35A-97050B11190D}" srcOrd="4" destOrd="0" parTransId="{3E8871CB-0DBA-4ABC-B867-123A0F08C9A3}" sibTransId="{34B4CAA1-6B56-4FAC-BD9C-978B77954FE1}"/>
    <dgm:cxn modelId="{D177E51D-D8BF-4A66-8D97-DD0488E2E561}" type="presOf" srcId="{05E60D89-5EDA-41D7-BEC8-3F373E3011FE}" destId="{DDB71C65-2D7E-45EE-B4C5-5A6B11AB8896}" srcOrd="0" destOrd="0" presId="urn:microsoft.com/office/officeart/2008/layout/VerticalCurvedList"/>
    <dgm:cxn modelId="{5A6D66C9-C6D0-49A1-9BB3-A30D9882D798}" type="presOf" srcId="{0101B9A7-691A-4CD2-873E-9DD2CF81A4EF}" destId="{F5CC8FC5-0317-4CC0-822D-9642FD2426BA}" srcOrd="0" destOrd="0" presId="urn:microsoft.com/office/officeart/2008/layout/VerticalCurvedList"/>
    <dgm:cxn modelId="{29A3D9D9-27C1-409F-8C10-9885851F7670}" type="presOf" srcId="{BC7CAAB3-655B-4664-A35A-97050B11190D}" destId="{E26D1BB0-0187-4911-9F8A-9DF78BCEED19}" srcOrd="0" destOrd="0" presId="urn:microsoft.com/office/officeart/2008/layout/VerticalCurvedList"/>
    <dgm:cxn modelId="{BBA00DAE-1D88-41A9-A915-0B7F4EE41899}" type="presOf" srcId="{8EF55E21-0416-48D8-A655-A9157D2C1859}" destId="{9BDD6BA4-192E-435A-B4B5-6377DBA177E2}" srcOrd="0" destOrd="0" presId="urn:microsoft.com/office/officeart/2008/layout/VerticalCurvedList"/>
    <dgm:cxn modelId="{10574BFF-DF04-463F-8C26-4898A9053D6F}" type="presOf" srcId="{B3845DED-F761-41C8-BDF7-FEB5EDBFA912}" destId="{47B46C61-E96E-4798-9368-61BC1DA97B20}" srcOrd="0" destOrd="0" presId="urn:microsoft.com/office/officeart/2008/layout/VerticalCurvedList"/>
    <dgm:cxn modelId="{058DA1A9-A065-4332-BA99-6415FDEB5041}" type="presOf" srcId="{E7A45DA2-E22E-447E-9F6C-F584B2F8BC02}" destId="{FE28FBA0-EFE5-4A09-A8C4-4EF85AF66173}" srcOrd="0" destOrd="0" presId="urn:microsoft.com/office/officeart/2008/layout/VerticalCurvedList"/>
    <dgm:cxn modelId="{820142CF-719F-4B47-AAA0-CF4E57ACF268}" srcId="{28606720-EC2C-47B8-8798-BE1537A3515A}" destId="{8EF55E21-0416-48D8-A655-A9157D2C1859}" srcOrd="1" destOrd="0" parTransId="{5645F1A2-5E2E-4D03-9E9E-48ACCBC7ACCC}" sibTransId="{E0B02C79-C2B5-4559-A345-C9642F4C4FA0}"/>
    <dgm:cxn modelId="{6C260C4F-8809-4DF4-B3F7-4F390B98BF29}" type="presOf" srcId="{28606720-EC2C-47B8-8798-BE1537A3515A}" destId="{08FC37DC-18AB-49DC-913F-B07C2671C0C6}" srcOrd="0" destOrd="0" presId="urn:microsoft.com/office/officeart/2008/layout/VerticalCurvedList"/>
    <dgm:cxn modelId="{7C007B6E-4B04-4242-99A5-F929C834BE2B}" srcId="{28606720-EC2C-47B8-8798-BE1537A3515A}" destId="{B3845DED-F761-41C8-BDF7-FEB5EDBFA912}" srcOrd="0" destOrd="0" parTransId="{4227541B-12E5-4D60-BDA1-8B4DA1732CCA}" sibTransId="{E7A45DA2-E22E-447E-9F6C-F584B2F8BC02}"/>
    <dgm:cxn modelId="{7EB976C5-6A0E-48D1-B040-B26CD13CC0C6}" srcId="{28606720-EC2C-47B8-8798-BE1537A3515A}" destId="{05E60D89-5EDA-41D7-BEC8-3F373E3011FE}" srcOrd="3" destOrd="0" parTransId="{EB868137-3068-4EFC-88D4-8EB5F9C40C1D}" sibTransId="{70FA8E8B-FCBB-4B6F-B2F8-779EDF969FFB}"/>
    <dgm:cxn modelId="{043CF2BA-CBC3-4E4F-A6BD-D2BC27DC0FC0}" srcId="{28606720-EC2C-47B8-8798-BE1537A3515A}" destId="{0101B9A7-691A-4CD2-873E-9DD2CF81A4EF}" srcOrd="2" destOrd="0" parTransId="{C46907C7-E93B-4C34-87CC-5BC925C5F61A}" sibTransId="{A65AF53B-81A9-4EE6-96D8-E31048259DF5}"/>
    <dgm:cxn modelId="{87D50C86-2943-49B1-8CB2-DC86592B58B9}" type="presParOf" srcId="{08FC37DC-18AB-49DC-913F-B07C2671C0C6}" destId="{FFDAB364-1DDA-445C-BB5C-3400861C2442}" srcOrd="0" destOrd="0" presId="urn:microsoft.com/office/officeart/2008/layout/VerticalCurvedList"/>
    <dgm:cxn modelId="{0D20F980-E72B-421F-AEFA-C6E578833E7B}" type="presParOf" srcId="{FFDAB364-1DDA-445C-BB5C-3400861C2442}" destId="{84DFA053-E2C3-458A-B4D2-64D48BF9C73B}" srcOrd="0" destOrd="0" presId="urn:microsoft.com/office/officeart/2008/layout/VerticalCurvedList"/>
    <dgm:cxn modelId="{D87951DB-99F6-4892-9652-A8FB0FEF5907}" type="presParOf" srcId="{84DFA053-E2C3-458A-B4D2-64D48BF9C73B}" destId="{9FFE15CA-0558-40B8-9456-837C2E1863C0}" srcOrd="0" destOrd="0" presId="urn:microsoft.com/office/officeart/2008/layout/VerticalCurvedList"/>
    <dgm:cxn modelId="{0DA9B6F2-98AB-483F-97D0-07729EA53A84}" type="presParOf" srcId="{84DFA053-E2C3-458A-B4D2-64D48BF9C73B}" destId="{FE28FBA0-EFE5-4A09-A8C4-4EF85AF66173}" srcOrd="1" destOrd="0" presId="urn:microsoft.com/office/officeart/2008/layout/VerticalCurvedList"/>
    <dgm:cxn modelId="{9343A5EC-41C6-428F-BBE2-24451812615F}" type="presParOf" srcId="{84DFA053-E2C3-458A-B4D2-64D48BF9C73B}" destId="{9652D48D-5219-4E6C-8DF4-F9F37138A5B5}" srcOrd="2" destOrd="0" presId="urn:microsoft.com/office/officeart/2008/layout/VerticalCurvedList"/>
    <dgm:cxn modelId="{C2F146A6-E36F-448A-ACA0-88D5EC4A9B35}" type="presParOf" srcId="{84DFA053-E2C3-458A-B4D2-64D48BF9C73B}" destId="{B2CBDD4D-25D2-4F60-87A7-389DE2461A88}" srcOrd="3" destOrd="0" presId="urn:microsoft.com/office/officeart/2008/layout/VerticalCurvedList"/>
    <dgm:cxn modelId="{E000800F-C4DE-4A45-83F0-F973C4BEB171}" type="presParOf" srcId="{FFDAB364-1DDA-445C-BB5C-3400861C2442}" destId="{47B46C61-E96E-4798-9368-61BC1DA97B20}" srcOrd="1" destOrd="0" presId="urn:microsoft.com/office/officeart/2008/layout/VerticalCurvedList"/>
    <dgm:cxn modelId="{CA6F20F7-2C1C-4783-8606-2E2CAF88C3A3}" type="presParOf" srcId="{FFDAB364-1DDA-445C-BB5C-3400861C2442}" destId="{627C0408-1C11-4E11-895D-10F903B14588}" srcOrd="2" destOrd="0" presId="urn:microsoft.com/office/officeart/2008/layout/VerticalCurvedList"/>
    <dgm:cxn modelId="{B6192646-D6AE-4BEC-B7BE-615218B2CD2B}" type="presParOf" srcId="{627C0408-1C11-4E11-895D-10F903B14588}" destId="{DDA17B4A-40B9-4896-B193-95A396D8D94C}" srcOrd="0" destOrd="0" presId="urn:microsoft.com/office/officeart/2008/layout/VerticalCurvedList"/>
    <dgm:cxn modelId="{7BA9D6E9-3D43-4212-9B4B-3A6640F90A22}" type="presParOf" srcId="{FFDAB364-1DDA-445C-BB5C-3400861C2442}" destId="{9BDD6BA4-192E-435A-B4B5-6377DBA177E2}" srcOrd="3" destOrd="0" presId="urn:microsoft.com/office/officeart/2008/layout/VerticalCurvedList"/>
    <dgm:cxn modelId="{1D13EE93-7EB2-4BD4-887F-0EBCB5D085C8}" type="presParOf" srcId="{FFDAB364-1DDA-445C-BB5C-3400861C2442}" destId="{2DB41771-8F30-4A88-A2BE-B0DD55C1E13F}" srcOrd="4" destOrd="0" presId="urn:microsoft.com/office/officeart/2008/layout/VerticalCurvedList"/>
    <dgm:cxn modelId="{06518E04-646B-42BC-9A99-E7CD3F75014B}" type="presParOf" srcId="{2DB41771-8F30-4A88-A2BE-B0DD55C1E13F}" destId="{CE8BA98B-DC23-4239-ABB2-C6029259F326}" srcOrd="0" destOrd="0" presId="urn:microsoft.com/office/officeart/2008/layout/VerticalCurvedList"/>
    <dgm:cxn modelId="{5C6C39C8-B16E-426F-815C-FB69ED247F34}" type="presParOf" srcId="{FFDAB364-1DDA-445C-BB5C-3400861C2442}" destId="{F5CC8FC5-0317-4CC0-822D-9642FD2426BA}" srcOrd="5" destOrd="0" presId="urn:microsoft.com/office/officeart/2008/layout/VerticalCurvedList"/>
    <dgm:cxn modelId="{E376CD4C-959F-4AAD-9550-7A5D11B08011}" type="presParOf" srcId="{FFDAB364-1DDA-445C-BB5C-3400861C2442}" destId="{D8765E4F-AD0A-40EB-9E92-58BB9E5299C9}" srcOrd="6" destOrd="0" presId="urn:microsoft.com/office/officeart/2008/layout/VerticalCurvedList"/>
    <dgm:cxn modelId="{1B85C30E-1B47-472F-8B56-0D393E8FFA29}" type="presParOf" srcId="{D8765E4F-AD0A-40EB-9E92-58BB9E5299C9}" destId="{42541880-E7EB-48D8-84CC-EA9A21260AB5}" srcOrd="0" destOrd="0" presId="urn:microsoft.com/office/officeart/2008/layout/VerticalCurvedList"/>
    <dgm:cxn modelId="{F9FE2DF5-774A-414F-8EDC-2439C140DCE1}" type="presParOf" srcId="{FFDAB364-1DDA-445C-BB5C-3400861C2442}" destId="{DDB71C65-2D7E-45EE-B4C5-5A6B11AB8896}" srcOrd="7" destOrd="0" presId="urn:microsoft.com/office/officeart/2008/layout/VerticalCurvedList"/>
    <dgm:cxn modelId="{936D1394-B72B-4C2B-B151-6D8761C2217A}" type="presParOf" srcId="{FFDAB364-1DDA-445C-BB5C-3400861C2442}" destId="{1E01CA3E-CBA8-426B-8175-475D51FD834B}" srcOrd="8" destOrd="0" presId="urn:microsoft.com/office/officeart/2008/layout/VerticalCurvedList"/>
    <dgm:cxn modelId="{01EDD068-750F-419D-B853-B29DB1ADC9A8}" type="presParOf" srcId="{1E01CA3E-CBA8-426B-8175-475D51FD834B}" destId="{6B57BBB3-B631-4154-9AA1-3830478477F6}" srcOrd="0" destOrd="0" presId="urn:microsoft.com/office/officeart/2008/layout/VerticalCurvedList"/>
    <dgm:cxn modelId="{2C4D4999-AE20-4BB5-926B-E2B1D3F848DB}" type="presParOf" srcId="{FFDAB364-1DDA-445C-BB5C-3400861C2442}" destId="{E26D1BB0-0187-4911-9F8A-9DF78BCEED19}" srcOrd="9" destOrd="0" presId="urn:microsoft.com/office/officeart/2008/layout/VerticalCurvedList"/>
    <dgm:cxn modelId="{100A40CE-3467-4466-A678-4E9CBBC7948E}" type="presParOf" srcId="{FFDAB364-1DDA-445C-BB5C-3400861C2442}" destId="{2F55A376-10B7-4BFA-8B29-D999B6D89882}" srcOrd="10" destOrd="0" presId="urn:microsoft.com/office/officeart/2008/layout/VerticalCurvedList"/>
    <dgm:cxn modelId="{118F704F-DA29-4EDD-931F-D75072A693F8}" type="presParOf" srcId="{2F55A376-10B7-4BFA-8B29-D999B6D89882}" destId="{AC7D732F-E13D-4C1E-A1F3-9514B0B2BF2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27CA5F-EFF1-4EB9-BB59-DC3B4CA91549}" type="doc">
      <dgm:prSet loTypeId="urn:microsoft.com/office/officeart/2005/8/layout/chart3" loCatId="relationship" qsTypeId="urn:microsoft.com/office/officeart/2005/8/quickstyle/simple1" qsCatId="simple" csTypeId="urn:microsoft.com/office/officeart/2005/8/colors/accent1_2" csCatId="accent1" phldr="1"/>
      <dgm:spPr/>
    </dgm:pt>
    <dgm:pt modelId="{C1E22965-22E7-45AF-9043-CDFAFA8A7C9B}">
      <dgm:prSet phldrT="[文本]"/>
      <dgm:spPr>
        <a:solidFill>
          <a:schemeClr val="accent5">
            <a:lumMod val="75000"/>
          </a:schemeClr>
        </a:solidFill>
      </dgm:spPr>
      <dgm:t>
        <a:bodyPr/>
        <a:lstStyle/>
        <a:p>
          <a:r>
            <a:rPr lang="zh-CN" altLang="en-US" dirty="0" smtClean="0"/>
            <a:t>特性</a:t>
          </a:r>
          <a:endParaRPr lang="zh-CN" altLang="en-US" dirty="0"/>
        </a:p>
      </dgm:t>
    </dgm:pt>
    <dgm:pt modelId="{20997095-4AC1-4C23-BE81-548C952ED6C9}" type="parTrans" cxnId="{FBE56F2C-FFFE-4199-B84A-846CD70A1CF6}">
      <dgm:prSet/>
      <dgm:spPr/>
      <dgm:t>
        <a:bodyPr/>
        <a:lstStyle/>
        <a:p>
          <a:endParaRPr lang="zh-CN" altLang="en-US"/>
        </a:p>
      </dgm:t>
    </dgm:pt>
    <dgm:pt modelId="{F402E59A-9F41-4715-85E5-66DA51DA0457}" type="sibTrans" cxnId="{FBE56F2C-FFFE-4199-B84A-846CD70A1CF6}">
      <dgm:prSet/>
      <dgm:spPr/>
      <dgm:t>
        <a:bodyPr/>
        <a:lstStyle/>
        <a:p>
          <a:endParaRPr lang="zh-CN" altLang="en-US"/>
        </a:p>
      </dgm:t>
    </dgm:pt>
    <dgm:pt modelId="{013CA16A-FD86-44DA-AB96-F416ABC8EBC5}">
      <dgm:prSet phldrT="[文本]"/>
      <dgm:spPr>
        <a:solidFill>
          <a:schemeClr val="accent5">
            <a:lumMod val="75000"/>
          </a:schemeClr>
        </a:solidFill>
      </dgm:spPr>
      <dgm:t>
        <a:bodyPr/>
        <a:lstStyle/>
        <a:p>
          <a:r>
            <a:rPr lang="zh-CN" altLang="en-US" dirty="0" smtClean="0"/>
            <a:t>能力</a:t>
          </a:r>
          <a:endParaRPr lang="zh-CN" altLang="en-US" dirty="0"/>
        </a:p>
      </dgm:t>
    </dgm:pt>
    <dgm:pt modelId="{F99C73BD-CAC7-4BCE-A23A-11ED401EF78F}" type="parTrans" cxnId="{E363D988-20DD-41EC-A0CD-BF40B701E1A6}">
      <dgm:prSet/>
      <dgm:spPr/>
      <dgm:t>
        <a:bodyPr/>
        <a:lstStyle/>
        <a:p>
          <a:endParaRPr lang="zh-CN" altLang="en-US"/>
        </a:p>
      </dgm:t>
    </dgm:pt>
    <dgm:pt modelId="{D727ECA0-BCE9-4181-9E9C-D24BEB26F53E}" type="sibTrans" cxnId="{E363D988-20DD-41EC-A0CD-BF40B701E1A6}">
      <dgm:prSet/>
      <dgm:spPr/>
      <dgm:t>
        <a:bodyPr/>
        <a:lstStyle/>
        <a:p>
          <a:endParaRPr lang="zh-CN" altLang="en-US"/>
        </a:p>
      </dgm:t>
    </dgm:pt>
    <dgm:pt modelId="{9CBF9D6E-0E0B-4E60-A61D-FC21239A13B7}">
      <dgm:prSet phldrT="[文本]"/>
      <dgm:spPr>
        <a:solidFill>
          <a:schemeClr val="accent5">
            <a:lumMod val="75000"/>
          </a:schemeClr>
        </a:solidFill>
      </dgm:spPr>
      <dgm:t>
        <a:bodyPr/>
        <a:lstStyle/>
        <a:p>
          <a:r>
            <a:rPr lang="zh-CN" altLang="en-US" dirty="0" smtClean="0"/>
            <a:t>安全性</a:t>
          </a:r>
          <a:endParaRPr lang="zh-CN" altLang="en-US" dirty="0"/>
        </a:p>
      </dgm:t>
    </dgm:pt>
    <dgm:pt modelId="{FC79114D-DDA3-40DA-AF42-BDDCE1658D92}" type="parTrans" cxnId="{79675A16-E4B7-4267-A157-2DCD733B98D4}">
      <dgm:prSet/>
      <dgm:spPr/>
      <dgm:t>
        <a:bodyPr/>
        <a:lstStyle/>
        <a:p>
          <a:endParaRPr lang="zh-CN" altLang="en-US"/>
        </a:p>
      </dgm:t>
    </dgm:pt>
    <dgm:pt modelId="{B7325FC5-E7DD-443D-84EE-57DD8255E404}" type="sibTrans" cxnId="{79675A16-E4B7-4267-A157-2DCD733B98D4}">
      <dgm:prSet/>
      <dgm:spPr/>
      <dgm:t>
        <a:bodyPr/>
        <a:lstStyle/>
        <a:p>
          <a:endParaRPr lang="zh-CN" altLang="en-US"/>
        </a:p>
      </dgm:t>
    </dgm:pt>
    <dgm:pt modelId="{06DD6DF9-69D8-48CB-A251-BDDD447FC468}" type="pres">
      <dgm:prSet presAssocID="{F027CA5F-EFF1-4EB9-BB59-DC3B4CA91549}" presName="compositeShape" presStyleCnt="0">
        <dgm:presLayoutVars>
          <dgm:chMax val="7"/>
          <dgm:dir/>
          <dgm:resizeHandles val="exact"/>
        </dgm:presLayoutVars>
      </dgm:prSet>
      <dgm:spPr/>
    </dgm:pt>
    <dgm:pt modelId="{7A968AB5-DE5D-43F1-8E67-EDC77262D8D5}" type="pres">
      <dgm:prSet presAssocID="{F027CA5F-EFF1-4EB9-BB59-DC3B4CA91549}" presName="wedge1" presStyleLbl="node1" presStyleIdx="0" presStyleCnt="3"/>
      <dgm:spPr/>
      <dgm:t>
        <a:bodyPr/>
        <a:lstStyle/>
        <a:p>
          <a:endParaRPr lang="zh-CN" altLang="en-US"/>
        </a:p>
      </dgm:t>
    </dgm:pt>
    <dgm:pt modelId="{41EBD177-9C39-49AA-ACE0-1F9ED7FF83BA}" type="pres">
      <dgm:prSet presAssocID="{F027CA5F-EFF1-4EB9-BB59-DC3B4CA91549}" presName="wedge1Tx" presStyleLbl="node1" presStyleIdx="0" presStyleCnt="3">
        <dgm:presLayoutVars>
          <dgm:chMax val="0"/>
          <dgm:chPref val="0"/>
          <dgm:bulletEnabled val="1"/>
        </dgm:presLayoutVars>
      </dgm:prSet>
      <dgm:spPr/>
      <dgm:t>
        <a:bodyPr/>
        <a:lstStyle/>
        <a:p>
          <a:endParaRPr lang="zh-CN" altLang="en-US"/>
        </a:p>
      </dgm:t>
    </dgm:pt>
    <dgm:pt modelId="{610B7B57-B056-45B2-9202-16E02C71EA36}" type="pres">
      <dgm:prSet presAssocID="{F027CA5F-EFF1-4EB9-BB59-DC3B4CA91549}" presName="wedge2" presStyleLbl="node1" presStyleIdx="1" presStyleCnt="3"/>
      <dgm:spPr/>
      <dgm:t>
        <a:bodyPr/>
        <a:lstStyle/>
        <a:p>
          <a:endParaRPr lang="zh-CN" altLang="en-US"/>
        </a:p>
      </dgm:t>
    </dgm:pt>
    <dgm:pt modelId="{8357DE8E-A5E8-4D63-AC2B-8FFF419C95E2}" type="pres">
      <dgm:prSet presAssocID="{F027CA5F-EFF1-4EB9-BB59-DC3B4CA91549}" presName="wedge2Tx" presStyleLbl="node1" presStyleIdx="1" presStyleCnt="3">
        <dgm:presLayoutVars>
          <dgm:chMax val="0"/>
          <dgm:chPref val="0"/>
          <dgm:bulletEnabled val="1"/>
        </dgm:presLayoutVars>
      </dgm:prSet>
      <dgm:spPr/>
      <dgm:t>
        <a:bodyPr/>
        <a:lstStyle/>
        <a:p>
          <a:endParaRPr lang="zh-CN" altLang="en-US"/>
        </a:p>
      </dgm:t>
    </dgm:pt>
    <dgm:pt modelId="{E51BD664-5ABC-4306-8C15-41365129FA14}" type="pres">
      <dgm:prSet presAssocID="{F027CA5F-EFF1-4EB9-BB59-DC3B4CA91549}" presName="wedge3" presStyleLbl="node1" presStyleIdx="2" presStyleCnt="3"/>
      <dgm:spPr/>
      <dgm:t>
        <a:bodyPr/>
        <a:lstStyle/>
        <a:p>
          <a:endParaRPr lang="zh-CN" altLang="en-US"/>
        </a:p>
      </dgm:t>
    </dgm:pt>
    <dgm:pt modelId="{E6B63D27-6969-46C3-88CA-5D2831615F35}" type="pres">
      <dgm:prSet presAssocID="{F027CA5F-EFF1-4EB9-BB59-DC3B4CA91549}" presName="wedge3Tx" presStyleLbl="node1" presStyleIdx="2" presStyleCnt="3">
        <dgm:presLayoutVars>
          <dgm:chMax val="0"/>
          <dgm:chPref val="0"/>
          <dgm:bulletEnabled val="1"/>
        </dgm:presLayoutVars>
      </dgm:prSet>
      <dgm:spPr/>
      <dgm:t>
        <a:bodyPr/>
        <a:lstStyle/>
        <a:p>
          <a:endParaRPr lang="zh-CN" altLang="en-US"/>
        </a:p>
      </dgm:t>
    </dgm:pt>
  </dgm:ptLst>
  <dgm:cxnLst>
    <dgm:cxn modelId="{374B5316-5536-469C-B9A4-C381EC98860B}" type="presOf" srcId="{C1E22965-22E7-45AF-9043-CDFAFA8A7C9B}" destId="{41EBD177-9C39-49AA-ACE0-1F9ED7FF83BA}" srcOrd="1" destOrd="0" presId="urn:microsoft.com/office/officeart/2005/8/layout/chart3"/>
    <dgm:cxn modelId="{FA840BAA-1700-442C-BF98-A8416AA3868E}" type="presOf" srcId="{9CBF9D6E-0E0B-4E60-A61D-FC21239A13B7}" destId="{E6B63D27-6969-46C3-88CA-5D2831615F35}" srcOrd="1" destOrd="0" presId="urn:microsoft.com/office/officeart/2005/8/layout/chart3"/>
    <dgm:cxn modelId="{E363D988-20DD-41EC-A0CD-BF40B701E1A6}" srcId="{F027CA5F-EFF1-4EB9-BB59-DC3B4CA91549}" destId="{013CA16A-FD86-44DA-AB96-F416ABC8EBC5}" srcOrd="1" destOrd="0" parTransId="{F99C73BD-CAC7-4BCE-A23A-11ED401EF78F}" sibTransId="{D727ECA0-BCE9-4181-9E9C-D24BEB26F53E}"/>
    <dgm:cxn modelId="{0E9807FE-FC38-42AD-AD57-695CCA550B9A}" type="presOf" srcId="{C1E22965-22E7-45AF-9043-CDFAFA8A7C9B}" destId="{7A968AB5-DE5D-43F1-8E67-EDC77262D8D5}" srcOrd="0" destOrd="0" presId="urn:microsoft.com/office/officeart/2005/8/layout/chart3"/>
    <dgm:cxn modelId="{0C760215-60CE-4C89-8FDF-BCD8A3C1DBE1}" type="presOf" srcId="{F027CA5F-EFF1-4EB9-BB59-DC3B4CA91549}" destId="{06DD6DF9-69D8-48CB-A251-BDDD447FC468}" srcOrd="0" destOrd="0" presId="urn:microsoft.com/office/officeart/2005/8/layout/chart3"/>
    <dgm:cxn modelId="{79675A16-E4B7-4267-A157-2DCD733B98D4}" srcId="{F027CA5F-EFF1-4EB9-BB59-DC3B4CA91549}" destId="{9CBF9D6E-0E0B-4E60-A61D-FC21239A13B7}" srcOrd="2" destOrd="0" parTransId="{FC79114D-DDA3-40DA-AF42-BDDCE1658D92}" sibTransId="{B7325FC5-E7DD-443D-84EE-57DD8255E404}"/>
    <dgm:cxn modelId="{951F290A-3E34-4727-9C4F-51CF2994A707}" type="presOf" srcId="{013CA16A-FD86-44DA-AB96-F416ABC8EBC5}" destId="{8357DE8E-A5E8-4D63-AC2B-8FFF419C95E2}" srcOrd="1" destOrd="0" presId="urn:microsoft.com/office/officeart/2005/8/layout/chart3"/>
    <dgm:cxn modelId="{F55C277C-179E-48B3-9776-11B12BB4C0E2}" type="presOf" srcId="{9CBF9D6E-0E0B-4E60-A61D-FC21239A13B7}" destId="{E51BD664-5ABC-4306-8C15-41365129FA14}" srcOrd="0" destOrd="0" presId="urn:microsoft.com/office/officeart/2005/8/layout/chart3"/>
    <dgm:cxn modelId="{F01F5598-A6D7-4793-8265-B93E7C8FDA9D}" type="presOf" srcId="{013CA16A-FD86-44DA-AB96-F416ABC8EBC5}" destId="{610B7B57-B056-45B2-9202-16E02C71EA36}" srcOrd="0" destOrd="0" presId="urn:microsoft.com/office/officeart/2005/8/layout/chart3"/>
    <dgm:cxn modelId="{FBE56F2C-FFFE-4199-B84A-846CD70A1CF6}" srcId="{F027CA5F-EFF1-4EB9-BB59-DC3B4CA91549}" destId="{C1E22965-22E7-45AF-9043-CDFAFA8A7C9B}" srcOrd="0" destOrd="0" parTransId="{20997095-4AC1-4C23-BE81-548C952ED6C9}" sibTransId="{F402E59A-9F41-4715-85E5-66DA51DA0457}"/>
    <dgm:cxn modelId="{97EAFF9B-53B1-4837-AD6F-95AF73F82941}" type="presParOf" srcId="{06DD6DF9-69D8-48CB-A251-BDDD447FC468}" destId="{7A968AB5-DE5D-43F1-8E67-EDC77262D8D5}" srcOrd="0" destOrd="0" presId="urn:microsoft.com/office/officeart/2005/8/layout/chart3"/>
    <dgm:cxn modelId="{76073416-2E15-4A33-9695-71DB713DF670}" type="presParOf" srcId="{06DD6DF9-69D8-48CB-A251-BDDD447FC468}" destId="{41EBD177-9C39-49AA-ACE0-1F9ED7FF83BA}" srcOrd="1" destOrd="0" presId="urn:microsoft.com/office/officeart/2005/8/layout/chart3"/>
    <dgm:cxn modelId="{871A61F5-83A5-4017-8B69-B0A0C0E0E66F}" type="presParOf" srcId="{06DD6DF9-69D8-48CB-A251-BDDD447FC468}" destId="{610B7B57-B056-45B2-9202-16E02C71EA36}" srcOrd="2" destOrd="0" presId="urn:microsoft.com/office/officeart/2005/8/layout/chart3"/>
    <dgm:cxn modelId="{D59C3334-C06E-40B6-AB98-BB18EA3CFDBC}" type="presParOf" srcId="{06DD6DF9-69D8-48CB-A251-BDDD447FC468}" destId="{8357DE8E-A5E8-4D63-AC2B-8FFF419C95E2}" srcOrd="3" destOrd="0" presId="urn:microsoft.com/office/officeart/2005/8/layout/chart3"/>
    <dgm:cxn modelId="{1608793F-B634-4A79-A40F-39E8147C325C}" type="presParOf" srcId="{06DD6DF9-69D8-48CB-A251-BDDD447FC468}" destId="{E51BD664-5ABC-4306-8C15-41365129FA14}" srcOrd="4" destOrd="0" presId="urn:microsoft.com/office/officeart/2005/8/layout/chart3"/>
    <dgm:cxn modelId="{AC7CE803-569F-4703-B3F6-146E47B41FB0}" type="presParOf" srcId="{06DD6DF9-69D8-48CB-A251-BDDD447FC468}" destId="{E6B63D27-6969-46C3-88CA-5D2831615F35}"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3F89A0-FEA0-4F56-A516-975EB9D8BA2A}"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zh-CN" altLang="en-US"/>
        </a:p>
      </dgm:t>
    </dgm:pt>
    <dgm:pt modelId="{AB5F8917-2536-4403-B383-877DC287BB6B}">
      <dgm:prSet phldrT="[文本]"/>
      <dgm:spPr>
        <a:solidFill>
          <a:schemeClr val="accent5">
            <a:lumMod val="75000"/>
          </a:schemeClr>
        </a:solidFill>
        <a:ln>
          <a:solidFill>
            <a:schemeClr val="accent5">
              <a:lumMod val="75000"/>
            </a:schemeClr>
          </a:solidFill>
        </a:ln>
      </dgm:spPr>
      <dgm:t>
        <a:bodyPr/>
        <a:lstStyle/>
        <a:p>
          <a:r>
            <a:rPr lang="zh-CN" altLang="en-US" dirty="0" smtClean="0">
              <a:ea typeface="宋体" panose="02010600030101010101" pitchFamily="2" charset="-122"/>
            </a:rPr>
            <a:t>质量</a:t>
          </a:r>
          <a:endParaRPr lang="zh-CN" altLang="en-US" dirty="0"/>
        </a:p>
      </dgm:t>
    </dgm:pt>
    <dgm:pt modelId="{A6C2E987-B270-4380-91EC-44B1717795CB}" type="parTrans" cxnId="{74EAF364-254F-4847-B52B-7FCD6128137D}">
      <dgm:prSet/>
      <dgm:spPr>
        <a:ln>
          <a:solidFill>
            <a:schemeClr val="accent5">
              <a:lumMod val="75000"/>
            </a:schemeClr>
          </a:solidFill>
        </a:ln>
      </dgm:spPr>
      <dgm:t>
        <a:bodyPr/>
        <a:lstStyle/>
        <a:p>
          <a:endParaRPr lang="zh-CN" altLang="en-US"/>
        </a:p>
      </dgm:t>
    </dgm:pt>
    <dgm:pt modelId="{90996410-2122-4AD5-B15A-95F3240D1687}" type="sibTrans" cxnId="{74EAF364-254F-4847-B52B-7FCD6128137D}">
      <dgm:prSet/>
      <dgm:spPr/>
      <dgm:t>
        <a:bodyPr/>
        <a:lstStyle/>
        <a:p>
          <a:endParaRPr lang="zh-CN" altLang="en-US"/>
        </a:p>
      </dgm:t>
    </dgm:pt>
    <dgm:pt modelId="{935FDAEB-6734-487C-9B24-B4061CE7452E}">
      <dgm:prSet phldrT="[文本]"/>
      <dgm:spPr>
        <a:solidFill>
          <a:schemeClr val="accent5">
            <a:lumMod val="75000"/>
          </a:schemeClr>
        </a:solidFill>
      </dgm:spPr>
      <dgm:t>
        <a:bodyPr/>
        <a:lstStyle/>
        <a:p>
          <a:r>
            <a:rPr lang="zh-CN" altLang="en-US" dirty="0" smtClean="0">
              <a:ea typeface="宋体" panose="02010600030101010101" pitchFamily="2" charset="-122"/>
            </a:rPr>
            <a:t>约束</a:t>
          </a:r>
          <a:endParaRPr lang="zh-CN" altLang="en-US" dirty="0"/>
        </a:p>
      </dgm:t>
    </dgm:pt>
    <dgm:pt modelId="{634D26D1-2918-4E49-A180-C70B008EA08D}" type="parTrans" cxnId="{5E167FD5-6707-46BD-BE67-EB708F619EC8}">
      <dgm:prSet/>
      <dgm:spPr>
        <a:ln>
          <a:solidFill>
            <a:schemeClr val="accent5">
              <a:lumMod val="75000"/>
            </a:schemeClr>
          </a:solidFill>
        </a:ln>
      </dgm:spPr>
      <dgm:t>
        <a:bodyPr/>
        <a:lstStyle/>
        <a:p>
          <a:endParaRPr lang="zh-CN" altLang="en-US"/>
        </a:p>
      </dgm:t>
    </dgm:pt>
    <dgm:pt modelId="{5CA9A190-1CA6-4373-975A-88A27283FAFA}" type="sibTrans" cxnId="{5E167FD5-6707-46BD-BE67-EB708F619EC8}">
      <dgm:prSet/>
      <dgm:spPr/>
      <dgm:t>
        <a:bodyPr/>
        <a:lstStyle/>
        <a:p>
          <a:endParaRPr lang="zh-CN" altLang="en-US"/>
        </a:p>
      </dgm:t>
    </dgm:pt>
    <dgm:pt modelId="{98754C99-FB73-433C-A19D-EA6A655F653F}">
      <dgm:prSet phldrT="[文本]" custT="1"/>
      <dgm:spPr/>
      <dgm:t>
        <a:bodyPr/>
        <a:lstStyle/>
        <a:p>
          <a:r>
            <a:rPr lang="zh-CN" altLang="en-US" sz="2000" dirty="0" smtClean="0">
              <a:solidFill>
                <a:schemeClr val="tx1"/>
              </a:solidFill>
              <a:ea typeface="宋体" panose="02010600030101010101" pitchFamily="2" charset="-122"/>
            </a:rPr>
            <a:t>“</a:t>
          </a:r>
          <a:r>
            <a:rPr lang="en-US" altLang="zh-CN" sz="2000" dirty="0" smtClean="0">
              <a:solidFill>
                <a:schemeClr val="tx1"/>
              </a:solidFill>
              <a:ea typeface="宋体" panose="02010600030101010101" pitchFamily="2" charset="-122"/>
            </a:rPr>
            <a:t>FURPS+”</a:t>
          </a:r>
          <a:r>
            <a:rPr lang="zh-CN" altLang="en-US" sz="2000" dirty="0" smtClean="0">
              <a:solidFill>
                <a:schemeClr val="tx1"/>
              </a:solidFill>
              <a:ea typeface="宋体" panose="02010600030101010101" pitchFamily="2" charset="-122"/>
            </a:rPr>
            <a:t>中的“</a:t>
          </a:r>
          <a:r>
            <a:rPr lang="en-US" altLang="zh-CN" sz="2000" dirty="0" smtClean="0">
              <a:solidFill>
                <a:schemeClr val="tx1"/>
              </a:solidFill>
              <a:ea typeface="宋体" panose="02010600030101010101" pitchFamily="2" charset="-122"/>
            </a:rPr>
            <a:t>+”</a:t>
          </a:r>
          <a:endParaRPr lang="zh-CN" altLang="en-US" sz="2000" dirty="0">
            <a:solidFill>
              <a:schemeClr val="tx1"/>
            </a:solidFill>
          </a:endParaRPr>
        </a:p>
      </dgm:t>
    </dgm:pt>
    <dgm:pt modelId="{866DFFC8-FFBB-4897-85AF-3E61FE04C35B}" type="parTrans" cxnId="{1F8BA5BF-A35C-4E1D-AA1F-1034802FEDE2}">
      <dgm:prSet/>
      <dgm:spPr/>
      <dgm:t>
        <a:bodyPr/>
        <a:lstStyle/>
        <a:p>
          <a:endParaRPr lang="zh-CN" altLang="en-US"/>
        </a:p>
      </dgm:t>
    </dgm:pt>
    <dgm:pt modelId="{DED9733F-51C8-4516-9B58-92281ED8FD6B}" type="sibTrans" cxnId="{1F8BA5BF-A35C-4E1D-AA1F-1034802FEDE2}">
      <dgm:prSet/>
      <dgm:spPr/>
      <dgm:t>
        <a:bodyPr/>
        <a:lstStyle/>
        <a:p>
          <a:endParaRPr lang="zh-CN" altLang="en-US"/>
        </a:p>
      </dgm:t>
    </dgm:pt>
    <dgm:pt modelId="{9695CE38-C9E9-48C0-A62E-AF73353E3617}">
      <dgm:prSet phldrT="[文本]" custT="1"/>
      <dgm:spPr/>
      <dgm:t>
        <a:bodyPr/>
        <a:lstStyle/>
        <a:p>
          <a:r>
            <a:rPr lang="zh-CN" altLang="en-US" sz="2000" dirty="0" smtClean="0">
              <a:solidFill>
                <a:schemeClr val="tx1"/>
              </a:solidFill>
              <a:ea typeface="宋体" panose="02010600030101010101" pitchFamily="2" charset="-122"/>
            </a:rPr>
            <a:t>“</a:t>
          </a:r>
          <a:r>
            <a:rPr lang="en-US" altLang="zh-CN" sz="2000" dirty="0" smtClean="0">
              <a:solidFill>
                <a:schemeClr val="tx1"/>
              </a:solidFill>
              <a:ea typeface="宋体" panose="02010600030101010101" pitchFamily="2" charset="-122"/>
            </a:rPr>
            <a:t>FURPS+”</a:t>
          </a:r>
          <a:r>
            <a:rPr lang="zh-CN" altLang="en-US" sz="2000" dirty="0" smtClean="0">
              <a:solidFill>
                <a:schemeClr val="tx1"/>
              </a:solidFill>
              <a:ea typeface="宋体" panose="02010600030101010101" pitchFamily="2" charset="-122"/>
            </a:rPr>
            <a:t>中的“</a:t>
          </a:r>
          <a:r>
            <a:rPr lang="en-US" altLang="zh-CN" sz="2000" dirty="0" smtClean="0">
              <a:solidFill>
                <a:schemeClr val="tx1"/>
              </a:solidFill>
              <a:ea typeface="宋体" panose="02010600030101010101" pitchFamily="2" charset="-122"/>
            </a:rPr>
            <a:t>URPS”</a:t>
          </a:r>
          <a:endParaRPr lang="zh-CN" altLang="en-US" sz="2000" dirty="0">
            <a:solidFill>
              <a:schemeClr val="tx1"/>
            </a:solidFill>
          </a:endParaRPr>
        </a:p>
      </dgm:t>
    </dgm:pt>
    <dgm:pt modelId="{B45D694F-09EA-4DC0-BD6F-16145C657C72}" type="sibTrans" cxnId="{4ABCE349-95C3-4ED4-BE68-3B899E377FAE}">
      <dgm:prSet/>
      <dgm:spPr/>
      <dgm:t>
        <a:bodyPr/>
        <a:lstStyle/>
        <a:p>
          <a:endParaRPr lang="zh-CN" altLang="en-US"/>
        </a:p>
      </dgm:t>
    </dgm:pt>
    <dgm:pt modelId="{4F03D52A-4FB3-4AF2-A29B-86D58E94F531}" type="parTrans" cxnId="{4ABCE349-95C3-4ED4-BE68-3B899E377FAE}">
      <dgm:prSet/>
      <dgm:spPr/>
      <dgm:t>
        <a:bodyPr/>
        <a:lstStyle/>
        <a:p>
          <a:endParaRPr lang="zh-CN" altLang="en-US"/>
        </a:p>
      </dgm:t>
    </dgm:pt>
    <dgm:pt modelId="{9205321B-270B-403A-9BA4-2C5A2FF6952A}" type="pres">
      <dgm:prSet presAssocID="{063F89A0-FEA0-4F56-A516-975EB9D8BA2A}" presName="composite" presStyleCnt="0">
        <dgm:presLayoutVars>
          <dgm:chMax val="5"/>
          <dgm:dir/>
          <dgm:animLvl val="ctr"/>
          <dgm:resizeHandles val="exact"/>
        </dgm:presLayoutVars>
      </dgm:prSet>
      <dgm:spPr/>
      <dgm:t>
        <a:bodyPr/>
        <a:lstStyle/>
        <a:p>
          <a:endParaRPr lang="zh-CN" altLang="en-US"/>
        </a:p>
      </dgm:t>
    </dgm:pt>
    <dgm:pt modelId="{DA815D2D-5E4E-488C-9D5D-CEADA08C78A4}" type="pres">
      <dgm:prSet presAssocID="{063F89A0-FEA0-4F56-A516-975EB9D8BA2A}" presName="cycle" presStyleCnt="0"/>
      <dgm:spPr/>
    </dgm:pt>
    <dgm:pt modelId="{4E224A4E-A46B-41BA-B4AF-57B8AAC30F21}" type="pres">
      <dgm:prSet presAssocID="{063F89A0-FEA0-4F56-A516-975EB9D8BA2A}" presName="centerShape" presStyleCnt="0"/>
      <dgm:spPr/>
    </dgm:pt>
    <dgm:pt modelId="{B306B386-D47C-45DF-A9E3-CEBD28DE781E}" type="pres">
      <dgm:prSet presAssocID="{063F89A0-FEA0-4F56-A516-975EB9D8BA2A}" presName="connSite" presStyleLbl="node1" presStyleIdx="0" presStyleCnt="3"/>
      <dgm:spPr/>
    </dgm:pt>
    <dgm:pt modelId="{12333F49-CDB5-443F-9A0E-15E4A6F70350}" type="pres">
      <dgm:prSet presAssocID="{063F89A0-FEA0-4F56-A516-975EB9D8BA2A}" presName="visible" presStyleLbl="node1" presStyleIdx="0" presStyleCnt="3"/>
      <dgm:spPr>
        <a:solidFill>
          <a:schemeClr val="accent5">
            <a:lumMod val="75000"/>
          </a:schemeClr>
        </a:solidFill>
      </dgm:spPr>
      <dgm:t>
        <a:bodyPr/>
        <a:lstStyle/>
        <a:p>
          <a:endParaRPr lang="zh-CN" altLang="en-US"/>
        </a:p>
      </dgm:t>
    </dgm:pt>
    <dgm:pt modelId="{7CC757EB-48D3-468D-9F77-550C5D8F507A}" type="pres">
      <dgm:prSet presAssocID="{A6C2E987-B270-4380-91EC-44B1717795CB}" presName="Name25" presStyleLbl="parChTrans1D1" presStyleIdx="0" presStyleCnt="2"/>
      <dgm:spPr/>
      <dgm:t>
        <a:bodyPr/>
        <a:lstStyle/>
        <a:p>
          <a:endParaRPr lang="zh-CN" altLang="en-US"/>
        </a:p>
      </dgm:t>
    </dgm:pt>
    <dgm:pt modelId="{08CA7466-9161-4719-90AF-E0B88D77529A}" type="pres">
      <dgm:prSet presAssocID="{AB5F8917-2536-4403-B383-877DC287BB6B}" presName="node" presStyleCnt="0"/>
      <dgm:spPr/>
    </dgm:pt>
    <dgm:pt modelId="{9146C35F-1DCA-4AC3-86F6-AB1B37CDCEB4}" type="pres">
      <dgm:prSet presAssocID="{AB5F8917-2536-4403-B383-877DC287BB6B}" presName="parentNode" presStyleLbl="node1" presStyleIdx="1" presStyleCnt="3">
        <dgm:presLayoutVars>
          <dgm:chMax val="1"/>
          <dgm:bulletEnabled val="1"/>
        </dgm:presLayoutVars>
      </dgm:prSet>
      <dgm:spPr/>
      <dgm:t>
        <a:bodyPr/>
        <a:lstStyle/>
        <a:p>
          <a:endParaRPr lang="zh-CN" altLang="en-US"/>
        </a:p>
      </dgm:t>
    </dgm:pt>
    <dgm:pt modelId="{5F7D1BD8-BA96-4A90-BE9D-223CF6DF1AD5}" type="pres">
      <dgm:prSet presAssocID="{AB5F8917-2536-4403-B383-877DC287BB6B}" presName="childNode" presStyleLbl="revTx" presStyleIdx="0" presStyleCnt="2">
        <dgm:presLayoutVars>
          <dgm:bulletEnabled val="1"/>
        </dgm:presLayoutVars>
      </dgm:prSet>
      <dgm:spPr/>
      <dgm:t>
        <a:bodyPr/>
        <a:lstStyle/>
        <a:p>
          <a:endParaRPr lang="zh-CN" altLang="en-US"/>
        </a:p>
      </dgm:t>
    </dgm:pt>
    <dgm:pt modelId="{2621F054-C13B-4FEA-8E74-E94DD65CC100}" type="pres">
      <dgm:prSet presAssocID="{634D26D1-2918-4E49-A180-C70B008EA08D}" presName="Name25" presStyleLbl="parChTrans1D1" presStyleIdx="1" presStyleCnt="2"/>
      <dgm:spPr/>
      <dgm:t>
        <a:bodyPr/>
        <a:lstStyle/>
        <a:p>
          <a:endParaRPr lang="zh-CN" altLang="en-US"/>
        </a:p>
      </dgm:t>
    </dgm:pt>
    <dgm:pt modelId="{33642B0D-C0A5-41D4-8AAF-370A9DB513A7}" type="pres">
      <dgm:prSet presAssocID="{935FDAEB-6734-487C-9B24-B4061CE7452E}" presName="node" presStyleCnt="0"/>
      <dgm:spPr/>
    </dgm:pt>
    <dgm:pt modelId="{0B84FB80-8205-49CC-AA57-FF23431C44D1}" type="pres">
      <dgm:prSet presAssocID="{935FDAEB-6734-487C-9B24-B4061CE7452E}" presName="parentNode" presStyleLbl="node1" presStyleIdx="2" presStyleCnt="3">
        <dgm:presLayoutVars>
          <dgm:chMax val="1"/>
          <dgm:bulletEnabled val="1"/>
        </dgm:presLayoutVars>
      </dgm:prSet>
      <dgm:spPr/>
      <dgm:t>
        <a:bodyPr/>
        <a:lstStyle/>
        <a:p>
          <a:endParaRPr lang="zh-CN" altLang="en-US"/>
        </a:p>
      </dgm:t>
    </dgm:pt>
    <dgm:pt modelId="{D370C8BB-DF68-4810-A419-C157CC6C11C1}" type="pres">
      <dgm:prSet presAssocID="{935FDAEB-6734-487C-9B24-B4061CE7452E}" presName="childNode" presStyleLbl="revTx" presStyleIdx="1" presStyleCnt="2">
        <dgm:presLayoutVars>
          <dgm:bulletEnabled val="1"/>
        </dgm:presLayoutVars>
      </dgm:prSet>
      <dgm:spPr/>
      <dgm:t>
        <a:bodyPr/>
        <a:lstStyle/>
        <a:p>
          <a:endParaRPr lang="zh-CN" altLang="en-US"/>
        </a:p>
      </dgm:t>
    </dgm:pt>
  </dgm:ptLst>
  <dgm:cxnLst>
    <dgm:cxn modelId="{94DC6BD9-BBF8-4546-963A-5A692689C019}" type="presOf" srcId="{063F89A0-FEA0-4F56-A516-975EB9D8BA2A}" destId="{9205321B-270B-403A-9BA4-2C5A2FF6952A}" srcOrd="0" destOrd="0" presId="urn:microsoft.com/office/officeart/2005/8/layout/radial2"/>
    <dgm:cxn modelId="{0A71F1F5-3446-44D6-923D-BA7CA95AA4C3}" type="presOf" srcId="{98754C99-FB73-433C-A19D-EA6A655F653F}" destId="{D370C8BB-DF68-4810-A419-C157CC6C11C1}" srcOrd="0" destOrd="0" presId="urn:microsoft.com/office/officeart/2005/8/layout/radial2"/>
    <dgm:cxn modelId="{74EAF364-254F-4847-B52B-7FCD6128137D}" srcId="{063F89A0-FEA0-4F56-A516-975EB9D8BA2A}" destId="{AB5F8917-2536-4403-B383-877DC287BB6B}" srcOrd="0" destOrd="0" parTransId="{A6C2E987-B270-4380-91EC-44B1717795CB}" sibTransId="{90996410-2122-4AD5-B15A-95F3240D1687}"/>
    <dgm:cxn modelId="{1DB77E42-8C4F-4949-99AA-2541E6B43269}" type="presOf" srcId="{9695CE38-C9E9-48C0-A62E-AF73353E3617}" destId="{5F7D1BD8-BA96-4A90-BE9D-223CF6DF1AD5}" srcOrd="0" destOrd="0" presId="urn:microsoft.com/office/officeart/2005/8/layout/radial2"/>
    <dgm:cxn modelId="{60706696-B843-469F-A3B0-F51922080D8E}" type="presOf" srcId="{935FDAEB-6734-487C-9B24-B4061CE7452E}" destId="{0B84FB80-8205-49CC-AA57-FF23431C44D1}" srcOrd="0" destOrd="0" presId="urn:microsoft.com/office/officeart/2005/8/layout/radial2"/>
    <dgm:cxn modelId="{E15E3121-CE61-42E0-92F8-A484B47A65EF}" type="presOf" srcId="{A6C2E987-B270-4380-91EC-44B1717795CB}" destId="{7CC757EB-48D3-468D-9F77-550C5D8F507A}" srcOrd="0" destOrd="0" presId="urn:microsoft.com/office/officeart/2005/8/layout/radial2"/>
    <dgm:cxn modelId="{9FBB48AE-2CF5-4AF9-927E-A7F3DA59B55C}" type="presOf" srcId="{AB5F8917-2536-4403-B383-877DC287BB6B}" destId="{9146C35F-1DCA-4AC3-86F6-AB1B37CDCEB4}" srcOrd="0" destOrd="0" presId="urn:microsoft.com/office/officeart/2005/8/layout/radial2"/>
    <dgm:cxn modelId="{5E167FD5-6707-46BD-BE67-EB708F619EC8}" srcId="{063F89A0-FEA0-4F56-A516-975EB9D8BA2A}" destId="{935FDAEB-6734-487C-9B24-B4061CE7452E}" srcOrd="1" destOrd="0" parTransId="{634D26D1-2918-4E49-A180-C70B008EA08D}" sibTransId="{5CA9A190-1CA6-4373-975A-88A27283FAFA}"/>
    <dgm:cxn modelId="{BCDAA7DE-EB7C-40EF-897D-A35667DC741D}" type="presOf" srcId="{634D26D1-2918-4E49-A180-C70B008EA08D}" destId="{2621F054-C13B-4FEA-8E74-E94DD65CC100}" srcOrd="0" destOrd="0" presId="urn:microsoft.com/office/officeart/2005/8/layout/radial2"/>
    <dgm:cxn modelId="{4ABCE349-95C3-4ED4-BE68-3B899E377FAE}" srcId="{AB5F8917-2536-4403-B383-877DC287BB6B}" destId="{9695CE38-C9E9-48C0-A62E-AF73353E3617}" srcOrd="0" destOrd="0" parTransId="{4F03D52A-4FB3-4AF2-A29B-86D58E94F531}" sibTransId="{B45D694F-09EA-4DC0-BD6F-16145C657C72}"/>
    <dgm:cxn modelId="{1F8BA5BF-A35C-4E1D-AA1F-1034802FEDE2}" srcId="{935FDAEB-6734-487C-9B24-B4061CE7452E}" destId="{98754C99-FB73-433C-A19D-EA6A655F653F}" srcOrd="0" destOrd="0" parTransId="{866DFFC8-FFBB-4897-85AF-3E61FE04C35B}" sibTransId="{DED9733F-51C8-4516-9B58-92281ED8FD6B}"/>
    <dgm:cxn modelId="{0D7147E5-87DB-46D1-B996-6A0F71E50366}" type="presParOf" srcId="{9205321B-270B-403A-9BA4-2C5A2FF6952A}" destId="{DA815D2D-5E4E-488C-9D5D-CEADA08C78A4}" srcOrd="0" destOrd="0" presId="urn:microsoft.com/office/officeart/2005/8/layout/radial2"/>
    <dgm:cxn modelId="{F61403A9-7807-425E-B966-3914E381A1C7}" type="presParOf" srcId="{DA815D2D-5E4E-488C-9D5D-CEADA08C78A4}" destId="{4E224A4E-A46B-41BA-B4AF-57B8AAC30F21}" srcOrd="0" destOrd="0" presId="urn:microsoft.com/office/officeart/2005/8/layout/radial2"/>
    <dgm:cxn modelId="{D93B6C2B-436F-49D2-A9C2-FF948FD4F7F5}" type="presParOf" srcId="{4E224A4E-A46B-41BA-B4AF-57B8AAC30F21}" destId="{B306B386-D47C-45DF-A9E3-CEBD28DE781E}" srcOrd="0" destOrd="0" presId="urn:microsoft.com/office/officeart/2005/8/layout/radial2"/>
    <dgm:cxn modelId="{16E81897-4318-4030-AB90-CFF465FF8D15}" type="presParOf" srcId="{4E224A4E-A46B-41BA-B4AF-57B8AAC30F21}" destId="{12333F49-CDB5-443F-9A0E-15E4A6F70350}" srcOrd="1" destOrd="0" presId="urn:microsoft.com/office/officeart/2005/8/layout/radial2"/>
    <dgm:cxn modelId="{9CE42F56-86B9-41FF-B23E-3A47FEFDF748}" type="presParOf" srcId="{DA815D2D-5E4E-488C-9D5D-CEADA08C78A4}" destId="{7CC757EB-48D3-468D-9F77-550C5D8F507A}" srcOrd="1" destOrd="0" presId="urn:microsoft.com/office/officeart/2005/8/layout/radial2"/>
    <dgm:cxn modelId="{CF826072-0CD2-4618-9F1E-9DEB5EE81795}" type="presParOf" srcId="{DA815D2D-5E4E-488C-9D5D-CEADA08C78A4}" destId="{08CA7466-9161-4719-90AF-E0B88D77529A}" srcOrd="2" destOrd="0" presId="urn:microsoft.com/office/officeart/2005/8/layout/radial2"/>
    <dgm:cxn modelId="{DC267D08-D992-4547-87B2-027F4170E01E}" type="presParOf" srcId="{08CA7466-9161-4719-90AF-E0B88D77529A}" destId="{9146C35F-1DCA-4AC3-86F6-AB1B37CDCEB4}" srcOrd="0" destOrd="0" presId="urn:microsoft.com/office/officeart/2005/8/layout/radial2"/>
    <dgm:cxn modelId="{EB2B2184-127D-4BE4-972B-0281901135BC}" type="presParOf" srcId="{08CA7466-9161-4719-90AF-E0B88D77529A}" destId="{5F7D1BD8-BA96-4A90-BE9D-223CF6DF1AD5}" srcOrd="1" destOrd="0" presId="urn:microsoft.com/office/officeart/2005/8/layout/radial2"/>
    <dgm:cxn modelId="{BDBDF152-76C1-4B02-B488-029DE3F6D98A}" type="presParOf" srcId="{DA815D2D-5E4E-488C-9D5D-CEADA08C78A4}" destId="{2621F054-C13B-4FEA-8E74-E94DD65CC100}" srcOrd="3" destOrd="0" presId="urn:microsoft.com/office/officeart/2005/8/layout/radial2"/>
    <dgm:cxn modelId="{E05F1868-FFF9-46CC-A3DE-11282CE37FF7}" type="presParOf" srcId="{DA815D2D-5E4E-488C-9D5D-CEADA08C78A4}" destId="{33642B0D-C0A5-41D4-8AAF-370A9DB513A7}" srcOrd="4" destOrd="0" presId="urn:microsoft.com/office/officeart/2005/8/layout/radial2"/>
    <dgm:cxn modelId="{89AED805-8FE2-4F36-A047-FBFF0AFB6E47}" type="presParOf" srcId="{33642B0D-C0A5-41D4-8AAF-370A9DB513A7}" destId="{0B84FB80-8205-49CC-AA57-FF23431C44D1}" srcOrd="0" destOrd="0" presId="urn:microsoft.com/office/officeart/2005/8/layout/radial2"/>
    <dgm:cxn modelId="{C73A4FEE-4D22-42DB-8D79-0332CEEC53A8}" type="presParOf" srcId="{33642B0D-C0A5-41D4-8AAF-370A9DB513A7}" destId="{D370C8BB-DF68-4810-A419-C157CC6C11C1}"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AFBCA5-AE10-4EFF-9BD0-B1D0045766B5}"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zh-CN" altLang="en-US"/>
        </a:p>
      </dgm:t>
    </dgm:pt>
    <dgm:pt modelId="{793D1AE0-3C1F-40F0-A859-C6FB15726A8E}">
      <dgm:prSet phldrT="[文本]"/>
      <dgm:spPr>
        <a:solidFill>
          <a:schemeClr val="accent5">
            <a:lumMod val="75000"/>
            <a:alpha val="50000"/>
          </a:schemeClr>
        </a:solidFill>
      </dgm:spPr>
      <dgm:t>
        <a:bodyPr/>
        <a:lstStyle/>
        <a:p>
          <a:r>
            <a:rPr lang="zh-CN" altLang="en-US" dirty="0" smtClean="0">
              <a:solidFill>
                <a:schemeClr val="bg1"/>
              </a:solidFill>
            </a:rPr>
            <a:t>质量</a:t>
          </a:r>
          <a:endParaRPr lang="zh-CN" altLang="en-US" dirty="0">
            <a:solidFill>
              <a:schemeClr val="bg1"/>
            </a:solidFill>
          </a:endParaRPr>
        </a:p>
      </dgm:t>
    </dgm:pt>
    <dgm:pt modelId="{4C81AB33-43E3-46AB-8562-285757952435}" type="parTrans" cxnId="{7EB77091-7FAB-42EB-AC7C-3D5B034E6954}">
      <dgm:prSet/>
      <dgm:spPr/>
      <dgm:t>
        <a:bodyPr/>
        <a:lstStyle/>
        <a:p>
          <a:endParaRPr lang="zh-CN" altLang="en-US"/>
        </a:p>
      </dgm:t>
    </dgm:pt>
    <dgm:pt modelId="{0DE8050C-EB47-4061-85EE-6ABFF2E17E3E}" type="sibTrans" cxnId="{7EB77091-7FAB-42EB-AC7C-3D5B034E6954}">
      <dgm:prSet/>
      <dgm:spPr/>
      <dgm:t>
        <a:bodyPr/>
        <a:lstStyle/>
        <a:p>
          <a:endParaRPr lang="zh-CN" altLang="en-US"/>
        </a:p>
      </dgm:t>
    </dgm:pt>
    <dgm:pt modelId="{EBD8444B-2B15-4856-9187-ECC065886EFE}">
      <dgm:prSet phldrT="[文本]"/>
      <dgm:spPr>
        <a:solidFill>
          <a:schemeClr val="accent5">
            <a:lumMod val="75000"/>
            <a:alpha val="50000"/>
          </a:schemeClr>
        </a:solidFill>
      </dgm:spPr>
      <dgm:t>
        <a:bodyPr/>
        <a:lstStyle/>
        <a:p>
          <a:r>
            <a:rPr lang="zh-CN" altLang="en-US" dirty="0" smtClean="0">
              <a:solidFill>
                <a:schemeClr val="bg1"/>
              </a:solidFill>
              <a:ea typeface="宋体" panose="02010600030101010101" pitchFamily="2" charset="-122"/>
            </a:rPr>
            <a:t>可用性</a:t>
          </a:r>
          <a:endParaRPr lang="zh-CN" altLang="en-US" dirty="0">
            <a:solidFill>
              <a:schemeClr val="bg1"/>
            </a:solidFill>
          </a:endParaRPr>
        </a:p>
      </dgm:t>
    </dgm:pt>
    <dgm:pt modelId="{47019AB0-CE10-46BB-B3DE-D514C563540B}" type="parTrans" cxnId="{4F323354-4113-4E98-8066-1863EBC089EC}">
      <dgm:prSet/>
      <dgm:spPr/>
      <dgm:t>
        <a:bodyPr/>
        <a:lstStyle/>
        <a:p>
          <a:endParaRPr lang="zh-CN" altLang="en-US"/>
        </a:p>
      </dgm:t>
    </dgm:pt>
    <dgm:pt modelId="{DA4CADFD-9471-4B02-9D7B-0B5166A33093}" type="sibTrans" cxnId="{4F323354-4113-4E98-8066-1863EBC089EC}">
      <dgm:prSet/>
      <dgm:spPr/>
      <dgm:t>
        <a:bodyPr/>
        <a:lstStyle/>
        <a:p>
          <a:endParaRPr lang="zh-CN" altLang="en-US"/>
        </a:p>
      </dgm:t>
    </dgm:pt>
    <dgm:pt modelId="{D1A4AE45-5DB2-4D6B-9B9D-A07F6DFAFB99}">
      <dgm:prSet phldrT="[文本]"/>
      <dgm:spPr>
        <a:solidFill>
          <a:schemeClr val="accent5">
            <a:lumMod val="75000"/>
            <a:alpha val="50000"/>
          </a:schemeClr>
        </a:solidFill>
      </dgm:spPr>
      <dgm:t>
        <a:bodyPr/>
        <a:lstStyle/>
        <a:p>
          <a:r>
            <a:rPr lang="zh-CN" altLang="en-US" dirty="0" smtClean="0">
              <a:solidFill>
                <a:schemeClr val="bg1"/>
              </a:solidFill>
              <a:ea typeface="宋体" panose="02010600030101010101" pitchFamily="2" charset="-122"/>
            </a:rPr>
            <a:t>可靠性 </a:t>
          </a:r>
          <a:endParaRPr lang="zh-CN" altLang="en-US" dirty="0">
            <a:solidFill>
              <a:schemeClr val="bg1"/>
            </a:solidFill>
          </a:endParaRPr>
        </a:p>
      </dgm:t>
    </dgm:pt>
    <dgm:pt modelId="{542A40FE-5ED5-4E83-9A08-986A5B7AA21C}" type="parTrans" cxnId="{DEB0636C-B1D6-4CD9-B8FB-C7CF520AE624}">
      <dgm:prSet/>
      <dgm:spPr/>
      <dgm:t>
        <a:bodyPr/>
        <a:lstStyle/>
        <a:p>
          <a:endParaRPr lang="zh-CN" altLang="en-US"/>
        </a:p>
      </dgm:t>
    </dgm:pt>
    <dgm:pt modelId="{366DBAAF-721F-4FDE-8994-F8E8EE6C185E}" type="sibTrans" cxnId="{DEB0636C-B1D6-4CD9-B8FB-C7CF520AE624}">
      <dgm:prSet/>
      <dgm:spPr/>
      <dgm:t>
        <a:bodyPr/>
        <a:lstStyle/>
        <a:p>
          <a:endParaRPr lang="zh-CN" altLang="en-US"/>
        </a:p>
      </dgm:t>
    </dgm:pt>
    <dgm:pt modelId="{04385359-BC65-4176-BCA5-0C640E2B68C2}">
      <dgm:prSet phldrT="[文本]"/>
      <dgm:spPr>
        <a:solidFill>
          <a:schemeClr val="accent5">
            <a:lumMod val="75000"/>
            <a:alpha val="50000"/>
          </a:schemeClr>
        </a:solidFill>
      </dgm:spPr>
      <dgm:t>
        <a:bodyPr/>
        <a:lstStyle/>
        <a:p>
          <a:r>
            <a:rPr lang="zh-CN" altLang="en-US" dirty="0" smtClean="0">
              <a:solidFill>
                <a:schemeClr val="bg1"/>
              </a:solidFill>
              <a:ea typeface="宋体" panose="02010600030101010101" pitchFamily="2" charset="-122"/>
            </a:rPr>
            <a:t>性能 </a:t>
          </a:r>
          <a:endParaRPr lang="zh-CN" altLang="en-US" dirty="0">
            <a:solidFill>
              <a:schemeClr val="bg1"/>
            </a:solidFill>
          </a:endParaRPr>
        </a:p>
      </dgm:t>
    </dgm:pt>
    <dgm:pt modelId="{44D30E81-E796-4FCA-8048-9637A557F483}" type="parTrans" cxnId="{84292508-7E55-4168-A018-A095478C55A7}">
      <dgm:prSet/>
      <dgm:spPr/>
      <dgm:t>
        <a:bodyPr/>
        <a:lstStyle/>
        <a:p>
          <a:endParaRPr lang="zh-CN" altLang="en-US"/>
        </a:p>
      </dgm:t>
    </dgm:pt>
    <dgm:pt modelId="{E5101CD0-B14E-4CB5-9939-DC697C58087D}" type="sibTrans" cxnId="{84292508-7E55-4168-A018-A095478C55A7}">
      <dgm:prSet/>
      <dgm:spPr/>
      <dgm:t>
        <a:bodyPr/>
        <a:lstStyle/>
        <a:p>
          <a:endParaRPr lang="zh-CN" altLang="en-US"/>
        </a:p>
      </dgm:t>
    </dgm:pt>
    <dgm:pt modelId="{4E0D3BF7-73AB-480F-BAF9-6E21A6C42ED2}">
      <dgm:prSet phldrT="[文本]"/>
      <dgm:spPr>
        <a:solidFill>
          <a:schemeClr val="accent5">
            <a:lumMod val="75000"/>
            <a:alpha val="50000"/>
          </a:schemeClr>
        </a:solidFill>
      </dgm:spPr>
      <dgm:t>
        <a:bodyPr/>
        <a:lstStyle/>
        <a:p>
          <a:r>
            <a:rPr lang="zh-CN" altLang="en-US" dirty="0" smtClean="0">
              <a:solidFill>
                <a:schemeClr val="bg1"/>
              </a:solidFill>
              <a:ea typeface="宋体" panose="02010600030101010101" pitchFamily="2" charset="-122"/>
            </a:rPr>
            <a:t>可支持性</a:t>
          </a:r>
          <a:endParaRPr lang="zh-CN" altLang="en-US" dirty="0">
            <a:solidFill>
              <a:schemeClr val="bg1"/>
            </a:solidFill>
          </a:endParaRPr>
        </a:p>
      </dgm:t>
    </dgm:pt>
    <dgm:pt modelId="{34A046E7-E5C9-41EF-B317-938E60426305}" type="parTrans" cxnId="{3F0CE05E-CAC1-4D89-942E-1C165410D87F}">
      <dgm:prSet/>
      <dgm:spPr/>
      <dgm:t>
        <a:bodyPr/>
        <a:lstStyle/>
        <a:p>
          <a:endParaRPr lang="zh-CN" altLang="en-US"/>
        </a:p>
      </dgm:t>
    </dgm:pt>
    <dgm:pt modelId="{96DA101B-83A6-4979-BAD4-AC19D34DD3E8}" type="sibTrans" cxnId="{3F0CE05E-CAC1-4D89-942E-1C165410D87F}">
      <dgm:prSet/>
      <dgm:spPr/>
      <dgm:t>
        <a:bodyPr/>
        <a:lstStyle/>
        <a:p>
          <a:endParaRPr lang="zh-CN" altLang="en-US"/>
        </a:p>
      </dgm:t>
    </dgm:pt>
    <dgm:pt modelId="{C18C1CF4-DA14-444F-A026-181139DC6D12}" type="pres">
      <dgm:prSet presAssocID="{AEAFBCA5-AE10-4EFF-9BD0-B1D0045766B5}" presName="composite" presStyleCnt="0">
        <dgm:presLayoutVars>
          <dgm:chMax val="1"/>
          <dgm:dir/>
          <dgm:resizeHandles val="exact"/>
        </dgm:presLayoutVars>
      </dgm:prSet>
      <dgm:spPr/>
      <dgm:t>
        <a:bodyPr/>
        <a:lstStyle/>
        <a:p>
          <a:endParaRPr lang="zh-CN" altLang="en-US"/>
        </a:p>
      </dgm:t>
    </dgm:pt>
    <dgm:pt modelId="{7C29AB7C-ABE0-41F0-AE66-03366FF40036}" type="pres">
      <dgm:prSet presAssocID="{AEAFBCA5-AE10-4EFF-9BD0-B1D0045766B5}" presName="radial" presStyleCnt="0">
        <dgm:presLayoutVars>
          <dgm:animLvl val="ctr"/>
        </dgm:presLayoutVars>
      </dgm:prSet>
      <dgm:spPr/>
    </dgm:pt>
    <dgm:pt modelId="{B9C90388-0679-463F-A0F5-94753E1C5DFC}" type="pres">
      <dgm:prSet presAssocID="{793D1AE0-3C1F-40F0-A859-C6FB15726A8E}" presName="centerShape" presStyleLbl="vennNode1" presStyleIdx="0" presStyleCnt="5"/>
      <dgm:spPr/>
      <dgm:t>
        <a:bodyPr/>
        <a:lstStyle/>
        <a:p>
          <a:endParaRPr lang="zh-CN" altLang="en-US"/>
        </a:p>
      </dgm:t>
    </dgm:pt>
    <dgm:pt modelId="{F15D4FD7-E7EF-4817-81C1-589B419AB8BA}" type="pres">
      <dgm:prSet presAssocID="{EBD8444B-2B15-4856-9187-ECC065886EFE}" presName="node" presStyleLbl="vennNode1" presStyleIdx="1" presStyleCnt="5">
        <dgm:presLayoutVars>
          <dgm:bulletEnabled val="1"/>
        </dgm:presLayoutVars>
      </dgm:prSet>
      <dgm:spPr/>
      <dgm:t>
        <a:bodyPr/>
        <a:lstStyle/>
        <a:p>
          <a:endParaRPr lang="zh-CN" altLang="en-US"/>
        </a:p>
      </dgm:t>
    </dgm:pt>
    <dgm:pt modelId="{68FA6D71-12DA-484A-9E8D-949588FCB55E}" type="pres">
      <dgm:prSet presAssocID="{D1A4AE45-5DB2-4D6B-9B9D-A07F6DFAFB99}" presName="node" presStyleLbl="vennNode1" presStyleIdx="2" presStyleCnt="5">
        <dgm:presLayoutVars>
          <dgm:bulletEnabled val="1"/>
        </dgm:presLayoutVars>
      </dgm:prSet>
      <dgm:spPr/>
      <dgm:t>
        <a:bodyPr/>
        <a:lstStyle/>
        <a:p>
          <a:endParaRPr lang="zh-CN" altLang="en-US"/>
        </a:p>
      </dgm:t>
    </dgm:pt>
    <dgm:pt modelId="{316F89C6-6B7E-4BE9-B1AD-B8A32C3F4F32}" type="pres">
      <dgm:prSet presAssocID="{04385359-BC65-4176-BCA5-0C640E2B68C2}" presName="node" presStyleLbl="vennNode1" presStyleIdx="3" presStyleCnt="5">
        <dgm:presLayoutVars>
          <dgm:bulletEnabled val="1"/>
        </dgm:presLayoutVars>
      </dgm:prSet>
      <dgm:spPr/>
      <dgm:t>
        <a:bodyPr/>
        <a:lstStyle/>
        <a:p>
          <a:endParaRPr lang="zh-CN" altLang="en-US"/>
        </a:p>
      </dgm:t>
    </dgm:pt>
    <dgm:pt modelId="{24039812-EB85-4327-8A4D-1B3A144D732D}" type="pres">
      <dgm:prSet presAssocID="{4E0D3BF7-73AB-480F-BAF9-6E21A6C42ED2}" presName="node" presStyleLbl="vennNode1" presStyleIdx="4" presStyleCnt="5">
        <dgm:presLayoutVars>
          <dgm:bulletEnabled val="1"/>
        </dgm:presLayoutVars>
      </dgm:prSet>
      <dgm:spPr/>
      <dgm:t>
        <a:bodyPr/>
        <a:lstStyle/>
        <a:p>
          <a:endParaRPr lang="zh-CN" altLang="en-US"/>
        </a:p>
      </dgm:t>
    </dgm:pt>
  </dgm:ptLst>
  <dgm:cxnLst>
    <dgm:cxn modelId="{1EC09CD7-A9E0-4358-BFDE-90FF909B6E5B}" type="presOf" srcId="{EBD8444B-2B15-4856-9187-ECC065886EFE}" destId="{F15D4FD7-E7EF-4817-81C1-589B419AB8BA}" srcOrd="0" destOrd="0" presId="urn:microsoft.com/office/officeart/2005/8/layout/radial3"/>
    <dgm:cxn modelId="{FACBA1B3-A879-4372-A339-6B21A83BDC07}" type="presOf" srcId="{04385359-BC65-4176-BCA5-0C640E2B68C2}" destId="{316F89C6-6B7E-4BE9-B1AD-B8A32C3F4F32}" srcOrd="0" destOrd="0" presId="urn:microsoft.com/office/officeart/2005/8/layout/radial3"/>
    <dgm:cxn modelId="{3F0CE05E-CAC1-4D89-942E-1C165410D87F}" srcId="{793D1AE0-3C1F-40F0-A859-C6FB15726A8E}" destId="{4E0D3BF7-73AB-480F-BAF9-6E21A6C42ED2}" srcOrd="3" destOrd="0" parTransId="{34A046E7-E5C9-41EF-B317-938E60426305}" sibTransId="{96DA101B-83A6-4979-BAD4-AC19D34DD3E8}"/>
    <dgm:cxn modelId="{51E884CF-9068-4672-B3F2-F1654E9B13AB}" type="presOf" srcId="{793D1AE0-3C1F-40F0-A859-C6FB15726A8E}" destId="{B9C90388-0679-463F-A0F5-94753E1C5DFC}" srcOrd="0" destOrd="0" presId="urn:microsoft.com/office/officeart/2005/8/layout/radial3"/>
    <dgm:cxn modelId="{EE11F4E7-2070-45A9-BE12-3CF75412D5DA}" type="presOf" srcId="{4E0D3BF7-73AB-480F-BAF9-6E21A6C42ED2}" destId="{24039812-EB85-4327-8A4D-1B3A144D732D}" srcOrd="0" destOrd="0" presId="urn:microsoft.com/office/officeart/2005/8/layout/radial3"/>
    <dgm:cxn modelId="{4F323354-4113-4E98-8066-1863EBC089EC}" srcId="{793D1AE0-3C1F-40F0-A859-C6FB15726A8E}" destId="{EBD8444B-2B15-4856-9187-ECC065886EFE}" srcOrd="0" destOrd="0" parTransId="{47019AB0-CE10-46BB-B3DE-D514C563540B}" sibTransId="{DA4CADFD-9471-4B02-9D7B-0B5166A33093}"/>
    <dgm:cxn modelId="{D52BC0B0-6CF9-4E30-B7FC-0C8FB3D944B0}" type="presOf" srcId="{AEAFBCA5-AE10-4EFF-9BD0-B1D0045766B5}" destId="{C18C1CF4-DA14-444F-A026-181139DC6D12}" srcOrd="0" destOrd="0" presId="urn:microsoft.com/office/officeart/2005/8/layout/radial3"/>
    <dgm:cxn modelId="{84292508-7E55-4168-A018-A095478C55A7}" srcId="{793D1AE0-3C1F-40F0-A859-C6FB15726A8E}" destId="{04385359-BC65-4176-BCA5-0C640E2B68C2}" srcOrd="2" destOrd="0" parTransId="{44D30E81-E796-4FCA-8048-9637A557F483}" sibTransId="{E5101CD0-B14E-4CB5-9939-DC697C58087D}"/>
    <dgm:cxn modelId="{7EB77091-7FAB-42EB-AC7C-3D5B034E6954}" srcId="{AEAFBCA5-AE10-4EFF-9BD0-B1D0045766B5}" destId="{793D1AE0-3C1F-40F0-A859-C6FB15726A8E}" srcOrd="0" destOrd="0" parTransId="{4C81AB33-43E3-46AB-8562-285757952435}" sibTransId="{0DE8050C-EB47-4061-85EE-6ABFF2E17E3E}"/>
    <dgm:cxn modelId="{A389E98E-5B1F-4D2A-BD65-EAA2B8F109BA}" type="presOf" srcId="{D1A4AE45-5DB2-4D6B-9B9D-A07F6DFAFB99}" destId="{68FA6D71-12DA-484A-9E8D-949588FCB55E}" srcOrd="0" destOrd="0" presId="urn:microsoft.com/office/officeart/2005/8/layout/radial3"/>
    <dgm:cxn modelId="{DEB0636C-B1D6-4CD9-B8FB-C7CF520AE624}" srcId="{793D1AE0-3C1F-40F0-A859-C6FB15726A8E}" destId="{D1A4AE45-5DB2-4D6B-9B9D-A07F6DFAFB99}" srcOrd="1" destOrd="0" parTransId="{542A40FE-5ED5-4E83-9A08-986A5B7AA21C}" sibTransId="{366DBAAF-721F-4FDE-8994-F8E8EE6C185E}"/>
    <dgm:cxn modelId="{DC00A88A-6AA3-41B0-939F-93D9037C36E6}" type="presParOf" srcId="{C18C1CF4-DA14-444F-A026-181139DC6D12}" destId="{7C29AB7C-ABE0-41F0-AE66-03366FF40036}" srcOrd="0" destOrd="0" presId="urn:microsoft.com/office/officeart/2005/8/layout/radial3"/>
    <dgm:cxn modelId="{77820077-48C1-4F6F-9B18-A40EC66381FA}" type="presParOf" srcId="{7C29AB7C-ABE0-41F0-AE66-03366FF40036}" destId="{B9C90388-0679-463F-A0F5-94753E1C5DFC}" srcOrd="0" destOrd="0" presId="urn:microsoft.com/office/officeart/2005/8/layout/radial3"/>
    <dgm:cxn modelId="{ED29DEBF-CC2C-48D4-B634-C4183BE9E6A7}" type="presParOf" srcId="{7C29AB7C-ABE0-41F0-AE66-03366FF40036}" destId="{F15D4FD7-E7EF-4817-81C1-589B419AB8BA}" srcOrd="1" destOrd="0" presId="urn:microsoft.com/office/officeart/2005/8/layout/radial3"/>
    <dgm:cxn modelId="{AD808783-6E25-44D5-8650-2B2EEAE207EE}" type="presParOf" srcId="{7C29AB7C-ABE0-41F0-AE66-03366FF40036}" destId="{68FA6D71-12DA-484A-9E8D-949588FCB55E}" srcOrd="2" destOrd="0" presId="urn:microsoft.com/office/officeart/2005/8/layout/radial3"/>
    <dgm:cxn modelId="{D6262168-CF8F-4127-90BA-606CCF44A539}" type="presParOf" srcId="{7C29AB7C-ABE0-41F0-AE66-03366FF40036}" destId="{316F89C6-6B7E-4BE9-B1AD-B8A32C3F4F32}" srcOrd="3" destOrd="0" presId="urn:microsoft.com/office/officeart/2005/8/layout/radial3"/>
    <dgm:cxn modelId="{6DECCA23-7D5B-4B99-9F64-4A435C52ADC4}" type="presParOf" srcId="{7C29AB7C-ABE0-41F0-AE66-03366FF40036}" destId="{24039812-EB85-4327-8A4D-1B3A144D732D}" srcOrd="4" destOrd="0" presId="urn:microsoft.com/office/officeart/2005/8/layout/radial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EAFBCA5-AE10-4EFF-9BD0-B1D0045766B5}"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zh-CN" altLang="en-US"/>
        </a:p>
      </dgm:t>
    </dgm:pt>
    <dgm:pt modelId="{793D1AE0-3C1F-40F0-A859-C6FB15726A8E}">
      <dgm:prSet phldrT="[文本]"/>
      <dgm:spPr>
        <a:solidFill>
          <a:schemeClr val="accent5">
            <a:lumMod val="75000"/>
            <a:alpha val="50000"/>
          </a:schemeClr>
        </a:solidFill>
      </dgm:spPr>
      <dgm:t>
        <a:bodyPr/>
        <a:lstStyle/>
        <a:p>
          <a:r>
            <a:rPr lang="zh-CN" altLang="en-US" dirty="0" smtClean="0">
              <a:solidFill>
                <a:schemeClr val="bg1"/>
              </a:solidFill>
            </a:rPr>
            <a:t>约束</a:t>
          </a:r>
          <a:endParaRPr lang="zh-CN" altLang="en-US" dirty="0">
            <a:solidFill>
              <a:schemeClr val="bg1"/>
            </a:solidFill>
          </a:endParaRPr>
        </a:p>
      </dgm:t>
    </dgm:pt>
    <dgm:pt modelId="{4C81AB33-43E3-46AB-8562-285757952435}" type="parTrans" cxnId="{7EB77091-7FAB-42EB-AC7C-3D5B034E6954}">
      <dgm:prSet/>
      <dgm:spPr/>
      <dgm:t>
        <a:bodyPr/>
        <a:lstStyle/>
        <a:p>
          <a:endParaRPr lang="zh-CN" altLang="en-US"/>
        </a:p>
      </dgm:t>
    </dgm:pt>
    <dgm:pt modelId="{0DE8050C-EB47-4061-85EE-6ABFF2E17E3E}" type="sibTrans" cxnId="{7EB77091-7FAB-42EB-AC7C-3D5B034E6954}">
      <dgm:prSet/>
      <dgm:spPr/>
      <dgm:t>
        <a:bodyPr/>
        <a:lstStyle/>
        <a:p>
          <a:endParaRPr lang="zh-CN" altLang="en-US"/>
        </a:p>
      </dgm:t>
    </dgm:pt>
    <dgm:pt modelId="{EBD8444B-2B15-4856-9187-ECC065886EFE}">
      <dgm:prSet phldrT="[文本]"/>
      <dgm:spPr>
        <a:solidFill>
          <a:schemeClr val="accent5">
            <a:lumMod val="75000"/>
            <a:alpha val="50000"/>
          </a:schemeClr>
        </a:solidFill>
      </dgm:spPr>
      <dgm:t>
        <a:bodyPr/>
        <a:lstStyle/>
        <a:p>
          <a:r>
            <a:rPr lang="zh-CN" altLang="en-US" dirty="0" smtClean="0">
              <a:solidFill>
                <a:schemeClr val="bg1"/>
              </a:solidFill>
              <a:ea typeface="宋体" panose="02010600030101010101" pitchFamily="2" charset="-122"/>
            </a:rPr>
            <a:t>设计需求</a:t>
          </a:r>
          <a:endParaRPr lang="zh-CN" altLang="en-US" dirty="0">
            <a:solidFill>
              <a:schemeClr val="bg1"/>
            </a:solidFill>
          </a:endParaRPr>
        </a:p>
      </dgm:t>
    </dgm:pt>
    <dgm:pt modelId="{47019AB0-CE10-46BB-B3DE-D514C563540B}" type="parTrans" cxnId="{4F323354-4113-4E98-8066-1863EBC089EC}">
      <dgm:prSet/>
      <dgm:spPr/>
      <dgm:t>
        <a:bodyPr/>
        <a:lstStyle/>
        <a:p>
          <a:endParaRPr lang="zh-CN" altLang="en-US"/>
        </a:p>
      </dgm:t>
    </dgm:pt>
    <dgm:pt modelId="{DA4CADFD-9471-4B02-9D7B-0B5166A33093}" type="sibTrans" cxnId="{4F323354-4113-4E98-8066-1863EBC089EC}">
      <dgm:prSet/>
      <dgm:spPr/>
      <dgm:t>
        <a:bodyPr/>
        <a:lstStyle/>
        <a:p>
          <a:endParaRPr lang="zh-CN" altLang="en-US"/>
        </a:p>
      </dgm:t>
    </dgm:pt>
    <dgm:pt modelId="{D1A4AE45-5DB2-4D6B-9B9D-A07F6DFAFB99}">
      <dgm:prSet phldrT="[文本]"/>
      <dgm:spPr>
        <a:solidFill>
          <a:schemeClr val="accent5">
            <a:lumMod val="75000"/>
            <a:alpha val="50000"/>
          </a:schemeClr>
        </a:solidFill>
      </dgm:spPr>
      <dgm:t>
        <a:bodyPr/>
        <a:lstStyle/>
        <a:p>
          <a:r>
            <a:rPr lang="zh-CN" altLang="en-US" dirty="0" smtClean="0">
              <a:solidFill>
                <a:schemeClr val="bg1"/>
              </a:solidFill>
              <a:ea typeface="宋体" panose="02010600030101010101" pitchFamily="2" charset="-122"/>
            </a:rPr>
            <a:t>实施需求  </a:t>
          </a:r>
          <a:endParaRPr lang="zh-CN" altLang="en-US" dirty="0">
            <a:solidFill>
              <a:schemeClr val="bg1"/>
            </a:solidFill>
          </a:endParaRPr>
        </a:p>
      </dgm:t>
    </dgm:pt>
    <dgm:pt modelId="{542A40FE-5ED5-4E83-9A08-986A5B7AA21C}" type="parTrans" cxnId="{DEB0636C-B1D6-4CD9-B8FB-C7CF520AE624}">
      <dgm:prSet/>
      <dgm:spPr/>
      <dgm:t>
        <a:bodyPr/>
        <a:lstStyle/>
        <a:p>
          <a:endParaRPr lang="zh-CN" altLang="en-US"/>
        </a:p>
      </dgm:t>
    </dgm:pt>
    <dgm:pt modelId="{366DBAAF-721F-4FDE-8994-F8E8EE6C185E}" type="sibTrans" cxnId="{DEB0636C-B1D6-4CD9-B8FB-C7CF520AE624}">
      <dgm:prSet/>
      <dgm:spPr/>
      <dgm:t>
        <a:bodyPr/>
        <a:lstStyle/>
        <a:p>
          <a:endParaRPr lang="zh-CN" altLang="en-US"/>
        </a:p>
      </dgm:t>
    </dgm:pt>
    <dgm:pt modelId="{04385359-BC65-4176-BCA5-0C640E2B68C2}">
      <dgm:prSet phldrT="[文本]"/>
      <dgm:spPr>
        <a:solidFill>
          <a:schemeClr val="accent5">
            <a:lumMod val="75000"/>
            <a:alpha val="50000"/>
          </a:schemeClr>
        </a:solidFill>
      </dgm:spPr>
      <dgm:t>
        <a:bodyPr/>
        <a:lstStyle/>
        <a:p>
          <a:r>
            <a:rPr lang="zh-CN" altLang="en-US" dirty="0" smtClean="0">
              <a:solidFill>
                <a:schemeClr val="bg1"/>
              </a:solidFill>
              <a:ea typeface="宋体" panose="02010600030101010101" pitchFamily="2" charset="-122"/>
            </a:rPr>
            <a:t>接口需求 </a:t>
          </a:r>
          <a:endParaRPr lang="zh-CN" altLang="en-US" dirty="0">
            <a:solidFill>
              <a:schemeClr val="bg1"/>
            </a:solidFill>
          </a:endParaRPr>
        </a:p>
      </dgm:t>
    </dgm:pt>
    <dgm:pt modelId="{44D30E81-E796-4FCA-8048-9637A557F483}" type="parTrans" cxnId="{84292508-7E55-4168-A018-A095478C55A7}">
      <dgm:prSet/>
      <dgm:spPr/>
      <dgm:t>
        <a:bodyPr/>
        <a:lstStyle/>
        <a:p>
          <a:endParaRPr lang="zh-CN" altLang="en-US"/>
        </a:p>
      </dgm:t>
    </dgm:pt>
    <dgm:pt modelId="{E5101CD0-B14E-4CB5-9939-DC697C58087D}" type="sibTrans" cxnId="{84292508-7E55-4168-A018-A095478C55A7}">
      <dgm:prSet/>
      <dgm:spPr/>
      <dgm:t>
        <a:bodyPr/>
        <a:lstStyle/>
        <a:p>
          <a:endParaRPr lang="zh-CN" altLang="en-US"/>
        </a:p>
      </dgm:t>
    </dgm:pt>
    <dgm:pt modelId="{4E0D3BF7-73AB-480F-BAF9-6E21A6C42ED2}">
      <dgm:prSet phldrT="[文本]"/>
      <dgm:spPr>
        <a:solidFill>
          <a:schemeClr val="accent5">
            <a:lumMod val="75000"/>
            <a:alpha val="50000"/>
          </a:schemeClr>
        </a:solidFill>
      </dgm:spPr>
      <dgm:t>
        <a:bodyPr/>
        <a:lstStyle/>
        <a:p>
          <a:r>
            <a:rPr lang="zh-CN" altLang="en-US" dirty="0" smtClean="0">
              <a:solidFill>
                <a:schemeClr val="bg1"/>
              </a:solidFill>
              <a:ea typeface="宋体" panose="02010600030101010101" pitchFamily="2" charset="-122"/>
            </a:rPr>
            <a:t>物理需求</a:t>
          </a:r>
          <a:endParaRPr lang="zh-CN" altLang="en-US" dirty="0">
            <a:solidFill>
              <a:schemeClr val="bg1"/>
            </a:solidFill>
          </a:endParaRPr>
        </a:p>
      </dgm:t>
    </dgm:pt>
    <dgm:pt modelId="{34A046E7-E5C9-41EF-B317-938E60426305}" type="parTrans" cxnId="{3F0CE05E-CAC1-4D89-942E-1C165410D87F}">
      <dgm:prSet/>
      <dgm:spPr/>
      <dgm:t>
        <a:bodyPr/>
        <a:lstStyle/>
        <a:p>
          <a:endParaRPr lang="zh-CN" altLang="en-US"/>
        </a:p>
      </dgm:t>
    </dgm:pt>
    <dgm:pt modelId="{96DA101B-83A6-4979-BAD4-AC19D34DD3E8}" type="sibTrans" cxnId="{3F0CE05E-CAC1-4D89-942E-1C165410D87F}">
      <dgm:prSet/>
      <dgm:spPr/>
      <dgm:t>
        <a:bodyPr/>
        <a:lstStyle/>
        <a:p>
          <a:endParaRPr lang="zh-CN" altLang="en-US"/>
        </a:p>
      </dgm:t>
    </dgm:pt>
    <dgm:pt modelId="{C18C1CF4-DA14-444F-A026-181139DC6D12}" type="pres">
      <dgm:prSet presAssocID="{AEAFBCA5-AE10-4EFF-9BD0-B1D0045766B5}" presName="composite" presStyleCnt="0">
        <dgm:presLayoutVars>
          <dgm:chMax val="1"/>
          <dgm:dir/>
          <dgm:resizeHandles val="exact"/>
        </dgm:presLayoutVars>
      </dgm:prSet>
      <dgm:spPr/>
      <dgm:t>
        <a:bodyPr/>
        <a:lstStyle/>
        <a:p>
          <a:endParaRPr lang="zh-CN" altLang="en-US"/>
        </a:p>
      </dgm:t>
    </dgm:pt>
    <dgm:pt modelId="{7C29AB7C-ABE0-41F0-AE66-03366FF40036}" type="pres">
      <dgm:prSet presAssocID="{AEAFBCA5-AE10-4EFF-9BD0-B1D0045766B5}" presName="radial" presStyleCnt="0">
        <dgm:presLayoutVars>
          <dgm:animLvl val="ctr"/>
        </dgm:presLayoutVars>
      </dgm:prSet>
      <dgm:spPr/>
    </dgm:pt>
    <dgm:pt modelId="{B9C90388-0679-463F-A0F5-94753E1C5DFC}" type="pres">
      <dgm:prSet presAssocID="{793D1AE0-3C1F-40F0-A859-C6FB15726A8E}" presName="centerShape" presStyleLbl="vennNode1" presStyleIdx="0" presStyleCnt="5"/>
      <dgm:spPr/>
      <dgm:t>
        <a:bodyPr/>
        <a:lstStyle/>
        <a:p>
          <a:endParaRPr lang="zh-CN" altLang="en-US"/>
        </a:p>
      </dgm:t>
    </dgm:pt>
    <dgm:pt modelId="{F15D4FD7-E7EF-4817-81C1-589B419AB8BA}" type="pres">
      <dgm:prSet presAssocID="{EBD8444B-2B15-4856-9187-ECC065886EFE}" presName="node" presStyleLbl="vennNode1" presStyleIdx="1" presStyleCnt="5">
        <dgm:presLayoutVars>
          <dgm:bulletEnabled val="1"/>
        </dgm:presLayoutVars>
      </dgm:prSet>
      <dgm:spPr/>
      <dgm:t>
        <a:bodyPr/>
        <a:lstStyle/>
        <a:p>
          <a:endParaRPr lang="zh-CN" altLang="en-US"/>
        </a:p>
      </dgm:t>
    </dgm:pt>
    <dgm:pt modelId="{68FA6D71-12DA-484A-9E8D-949588FCB55E}" type="pres">
      <dgm:prSet presAssocID="{D1A4AE45-5DB2-4D6B-9B9D-A07F6DFAFB99}" presName="node" presStyleLbl="vennNode1" presStyleIdx="2" presStyleCnt="5">
        <dgm:presLayoutVars>
          <dgm:bulletEnabled val="1"/>
        </dgm:presLayoutVars>
      </dgm:prSet>
      <dgm:spPr/>
      <dgm:t>
        <a:bodyPr/>
        <a:lstStyle/>
        <a:p>
          <a:endParaRPr lang="zh-CN" altLang="en-US"/>
        </a:p>
      </dgm:t>
    </dgm:pt>
    <dgm:pt modelId="{316F89C6-6B7E-4BE9-B1AD-B8A32C3F4F32}" type="pres">
      <dgm:prSet presAssocID="{04385359-BC65-4176-BCA5-0C640E2B68C2}" presName="node" presStyleLbl="vennNode1" presStyleIdx="3" presStyleCnt="5">
        <dgm:presLayoutVars>
          <dgm:bulletEnabled val="1"/>
        </dgm:presLayoutVars>
      </dgm:prSet>
      <dgm:spPr/>
      <dgm:t>
        <a:bodyPr/>
        <a:lstStyle/>
        <a:p>
          <a:endParaRPr lang="zh-CN" altLang="en-US"/>
        </a:p>
      </dgm:t>
    </dgm:pt>
    <dgm:pt modelId="{24039812-EB85-4327-8A4D-1B3A144D732D}" type="pres">
      <dgm:prSet presAssocID="{4E0D3BF7-73AB-480F-BAF9-6E21A6C42ED2}" presName="node" presStyleLbl="vennNode1" presStyleIdx="4" presStyleCnt="5">
        <dgm:presLayoutVars>
          <dgm:bulletEnabled val="1"/>
        </dgm:presLayoutVars>
      </dgm:prSet>
      <dgm:spPr/>
      <dgm:t>
        <a:bodyPr/>
        <a:lstStyle/>
        <a:p>
          <a:endParaRPr lang="zh-CN" altLang="en-US"/>
        </a:p>
      </dgm:t>
    </dgm:pt>
  </dgm:ptLst>
  <dgm:cxnLst>
    <dgm:cxn modelId="{AC587DEB-A7B4-407D-9EB3-04F5A9A6727F}" type="presOf" srcId="{AEAFBCA5-AE10-4EFF-9BD0-B1D0045766B5}" destId="{C18C1CF4-DA14-444F-A026-181139DC6D12}" srcOrd="0" destOrd="0" presId="urn:microsoft.com/office/officeart/2005/8/layout/radial3"/>
    <dgm:cxn modelId="{C549AF0D-6B4C-4F82-892E-6581CAD5CE1E}" type="presOf" srcId="{D1A4AE45-5DB2-4D6B-9B9D-A07F6DFAFB99}" destId="{68FA6D71-12DA-484A-9E8D-949588FCB55E}" srcOrd="0" destOrd="0" presId="urn:microsoft.com/office/officeart/2005/8/layout/radial3"/>
    <dgm:cxn modelId="{84292508-7E55-4168-A018-A095478C55A7}" srcId="{793D1AE0-3C1F-40F0-A859-C6FB15726A8E}" destId="{04385359-BC65-4176-BCA5-0C640E2B68C2}" srcOrd="2" destOrd="0" parTransId="{44D30E81-E796-4FCA-8048-9637A557F483}" sibTransId="{E5101CD0-B14E-4CB5-9939-DC697C58087D}"/>
    <dgm:cxn modelId="{7EB77091-7FAB-42EB-AC7C-3D5B034E6954}" srcId="{AEAFBCA5-AE10-4EFF-9BD0-B1D0045766B5}" destId="{793D1AE0-3C1F-40F0-A859-C6FB15726A8E}" srcOrd="0" destOrd="0" parTransId="{4C81AB33-43E3-46AB-8562-285757952435}" sibTransId="{0DE8050C-EB47-4061-85EE-6ABFF2E17E3E}"/>
    <dgm:cxn modelId="{86EFD701-89C4-4D2A-9D76-DD30542F441C}" type="presOf" srcId="{4E0D3BF7-73AB-480F-BAF9-6E21A6C42ED2}" destId="{24039812-EB85-4327-8A4D-1B3A144D732D}" srcOrd="0" destOrd="0" presId="urn:microsoft.com/office/officeart/2005/8/layout/radial3"/>
    <dgm:cxn modelId="{3F0CE05E-CAC1-4D89-942E-1C165410D87F}" srcId="{793D1AE0-3C1F-40F0-A859-C6FB15726A8E}" destId="{4E0D3BF7-73AB-480F-BAF9-6E21A6C42ED2}" srcOrd="3" destOrd="0" parTransId="{34A046E7-E5C9-41EF-B317-938E60426305}" sibTransId="{96DA101B-83A6-4979-BAD4-AC19D34DD3E8}"/>
    <dgm:cxn modelId="{61D091EF-9181-41F0-BE7E-5A047C617CE4}" type="presOf" srcId="{04385359-BC65-4176-BCA5-0C640E2B68C2}" destId="{316F89C6-6B7E-4BE9-B1AD-B8A32C3F4F32}" srcOrd="0" destOrd="0" presId="urn:microsoft.com/office/officeart/2005/8/layout/radial3"/>
    <dgm:cxn modelId="{B561EEE9-16DF-4B3B-9CAD-5C4722AE362F}" type="presOf" srcId="{EBD8444B-2B15-4856-9187-ECC065886EFE}" destId="{F15D4FD7-E7EF-4817-81C1-589B419AB8BA}" srcOrd="0" destOrd="0" presId="urn:microsoft.com/office/officeart/2005/8/layout/radial3"/>
    <dgm:cxn modelId="{1D8FC5EC-6A72-45E6-B7C7-6E004463F3F2}" type="presOf" srcId="{793D1AE0-3C1F-40F0-A859-C6FB15726A8E}" destId="{B9C90388-0679-463F-A0F5-94753E1C5DFC}" srcOrd="0" destOrd="0" presId="urn:microsoft.com/office/officeart/2005/8/layout/radial3"/>
    <dgm:cxn modelId="{DEB0636C-B1D6-4CD9-B8FB-C7CF520AE624}" srcId="{793D1AE0-3C1F-40F0-A859-C6FB15726A8E}" destId="{D1A4AE45-5DB2-4D6B-9B9D-A07F6DFAFB99}" srcOrd="1" destOrd="0" parTransId="{542A40FE-5ED5-4E83-9A08-986A5B7AA21C}" sibTransId="{366DBAAF-721F-4FDE-8994-F8E8EE6C185E}"/>
    <dgm:cxn modelId="{4F323354-4113-4E98-8066-1863EBC089EC}" srcId="{793D1AE0-3C1F-40F0-A859-C6FB15726A8E}" destId="{EBD8444B-2B15-4856-9187-ECC065886EFE}" srcOrd="0" destOrd="0" parTransId="{47019AB0-CE10-46BB-B3DE-D514C563540B}" sibTransId="{DA4CADFD-9471-4B02-9D7B-0B5166A33093}"/>
    <dgm:cxn modelId="{A2053ACF-7F93-4D87-8407-D43E837F6564}" type="presParOf" srcId="{C18C1CF4-DA14-444F-A026-181139DC6D12}" destId="{7C29AB7C-ABE0-41F0-AE66-03366FF40036}" srcOrd="0" destOrd="0" presId="urn:microsoft.com/office/officeart/2005/8/layout/radial3"/>
    <dgm:cxn modelId="{C43C78D7-5F94-4584-820B-516141778379}" type="presParOf" srcId="{7C29AB7C-ABE0-41F0-AE66-03366FF40036}" destId="{B9C90388-0679-463F-A0F5-94753E1C5DFC}" srcOrd="0" destOrd="0" presId="urn:microsoft.com/office/officeart/2005/8/layout/radial3"/>
    <dgm:cxn modelId="{F533B157-418B-4FDA-9873-1B1EB09EC955}" type="presParOf" srcId="{7C29AB7C-ABE0-41F0-AE66-03366FF40036}" destId="{F15D4FD7-E7EF-4817-81C1-589B419AB8BA}" srcOrd="1" destOrd="0" presId="urn:microsoft.com/office/officeart/2005/8/layout/radial3"/>
    <dgm:cxn modelId="{CDC1A379-3B36-41EF-8014-F65E1B576B56}" type="presParOf" srcId="{7C29AB7C-ABE0-41F0-AE66-03366FF40036}" destId="{68FA6D71-12DA-484A-9E8D-949588FCB55E}" srcOrd="2" destOrd="0" presId="urn:microsoft.com/office/officeart/2005/8/layout/radial3"/>
    <dgm:cxn modelId="{CEDAB4E7-F3EC-41FE-9B81-4D059396D4C6}" type="presParOf" srcId="{7C29AB7C-ABE0-41F0-AE66-03366FF40036}" destId="{316F89C6-6B7E-4BE9-B1AD-B8A32C3F4F32}" srcOrd="3" destOrd="0" presId="urn:microsoft.com/office/officeart/2005/8/layout/radial3"/>
    <dgm:cxn modelId="{506BFD3B-F7F2-43A3-8A5C-9F373DF422C3}" type="presParOf" srcId="{7C29AB7C-ABE0-41F0-AE66-03366FF40036}" destId="{24039812-EB85-4327-8A4D-1B3A144D732D}"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6F1C1DD-443F-4D89-A1E1-218DADECFA2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C0525E26-5288-443F-AE48-8A4E8A095B0E}">
      <dgm:prSet phldrT="[文本]"/>
      <dgm:spPr/>
      <dgm:t>
        <a:bodyPr/>
        <a:lstStyle/>
        <a:p>
          <a:r>
            <a:rPr lang="zh-CN" altLang="en-US" dirty="0" smtClean="0">
              <a:solidFill>
                <a:schemeClr val="bg1"/>
              </a:solidFill>
              <a:ea typeface="宋体" panose="02010600030101010101" pitchFamily="2" charset="-122"/>
            </a:rPr>
            <a:t>了解项目的涉众有谁</a:t>
          </a:r>
          <a:endParaRPr lang="zh-CN" altLang="en-US" dirty="0"/>
        </a:p>
      </dgm:t>
    </dgm:pt>
    <dgm:pt modelId="{28EE7D84-FDF0-4EB6-BA46-B7C5C5C4CD64}" type="parTrans" cxnId="{2A9F1B43-8F05-4A93-A744-9FFD7A97B2B6}">
      <dgm:prSet/>
      <dgm:spPr/>
      <dgm:t>
        <a:bodyPr/>
        <a:lstStyle/>
        <a:p>
          <a:endParaRPr lang="zh-CN" altLang="en-US"/>
        </a:p>
      </dgm:t>
    </dgm:pt>
    <dgm:pt modelId="{926B1869-A5EE-43E2-9242-A53B5AA9733E}" type="sibTrans" cxnId="{2A9F1B43-8F05-4A93-A744-9FFD7A97B2B6}">
      <dgm:prSet/>
      <dgm:spPr/>
      <dgm:t>
        <a:bodyPr/>
        <a:lstStyle/>
        <a:p>
          <a:endParaRPr lang="zh-CN" altLang="en-US"/>
        </a:p>
      </dgm:t>
    </dgm:pt>
    <dgm:pt modelId="{716529BA-C251-4708-B087-9AC45B1C64B2}">
      <dgm:prSet phldrT="[文本]"/>
      <dgm:spPr/>
      <dgm:t>
        <a:bodyPr/>
        <a:lstStyle/>
        <a:p>
          <a:r>
            <a:rPr lang="zh-CN" altLang="en-US" dirty="0" smtClean="0">
              <a:solidFill>
                <a:schemeClr val="bg1"/>
              </a:solidFill>
              <a:ea typeface="宋体" panose="02010600030101010101" pitchFamily="2" charset="-122"/>
            </a:rPr>
            <a:t>收集关于系统应该满足什么需求的请求</a:t>
          </a:r>
          <a:endParaRPr lang="zh-CN" altLang="en-US" dirty="0"/>
        </a:p>
      </dgm:t>
    </dgm:pt>
    <dgm:pt modelId="{71031380-4492-4619-B871-B2E7AF905270}" type="parTrans" cxnId="{597208F8-2FF6-4A82-9A19-67A39C093E99}">
      <dgm:prSet/>
      <dgm:spPr/>
      <dgm:t>
        <a:bodyPr/>
        <a:lstStyle/>
        <a:p>
          <a:endParaRPr lang="zh-CN" altLang="en-US"/>
        </a:p>
      </dgm:t>
    </dgm:pt>
    <dgm:pt modelId="{4D72118B-3DA4-41A1-9BF0-9C740309D35B}" type="sibTrans" cxnId="{597208F8-2FF6-4A82-9A19-67A39C093E99}">
      <dgm:prSet/>
      <dgm:spPr/>
      <dgm:t>
        <a:bodyPr/>
        <a:lstStyle/>
        <a:p>
          <a:endParaRPr lang="zh-CN" altLang="en-US"/>
        </a:p>
      </dgm:t>
    </dgm:pt>
    <dgm:pt modelId="{47669CD5-ED0D-457C-BA41-378DC934B6AD}">
      <dgm:prSet phldrT="[文本]"/>
      <dgm:spPr/>
      <dgm:t>
        <a:bodyPr/>
        <a:lstStyle/>
        <a:p>
          <a:r>
            <a:rPr lang="zh-CN" altLang="en-US" dirty="0" smtClean="0">
              <a:solidFill>
                <a:schemeClr val="bg1"/>
              </a:solidFill>
              <a:ea typeface="宋体" panose="02010600030101010101" pitchFamily="2" charset="-122"/>
            </a:rPr>
            <a:t>对涉众请求的优先级排序</a:t>
          </a:r>
          <a:endParaRPr lang="zh-CN" altLang="en-US" dirty="0"/>
        </a:p>
      </dgm:t>
    </dgm:pt>
    <dgm:pt modelId="{72D7FCFF-78B8-406F-9952-8A10CC8F55BE}" type="parTrans" cxnId="{B3541401-105F-487A-ACEE-D82ACB10CEE5}">
      <dgm:prSet/>
      <dgm:spPr/>
      <dgm:t>
        <a:bodyPr/>
        <a:lstStyle/>
        <a:p>
          <a:endParaRPr lang="zh-CN" altLang="en-US"/>
        </a:p>
      </dgm:t>
    </dgm:pt>
    <dgm:pt modelId="{234D864B-4893-475C-A18A-455798FD987E}" type="sibTrans" cxnId="{B3541401-105F-487A-ACEE-D82ACB10CEE5}">
      <dgm:prSet/>
      <dgm:spPr/>
      <dgm:t>
        <a:bodyPr/>
        <a:lstStyle/>
        <a:p>
          <a:endParaRPr lang="zh-CN" altLang="en-US"/>
        </a:p>
      </dgm:t>
    </dgm:pt>
    <dgm:pt modelId="{BFDC2179-79A5-45C7-AA19-1BDB1A4C0E18}" type="pres">
      <dgm:prSet presAssocID="{16F1C1DD-443F-4D89-A1E1-218DADECFA2C}" presName="Name0" presStyleCnt="0">
        <dgm:presLayoutVars>
          <dgm:chMax val="7"/>
          <dgm:chPref val="7"/>
          <dgm:dir/>
        </dgm:presLayoutVars>
      </dgm:prSet>
      <dgm:spPr/>
    </dgm:pt>
    <dgm:pt modelId="{9CEC4C5C-5CEE-4EA9-A57D-8ED435098955}" type="pres">
      <dgm:prSet presAssocID="{16F1C1DD-443F-4D89-A1E1-218DADECFA2C}" presName="Name1" presStyleCnt="0"/>
      <dgm:spPr/>
    </dgm:pt>
    <dgm:pt modelId="{7835A3A8-6AB6-4947-AA30-C1549251872D}" type="pres">
      <dgm:prSet presAssocID="{16F1C1DD-443F-4D89-A1E1-218DADECFA2C}" presName="cycle" presStyleCnt="0"/>
      <dgm:spPr/>
    </dgm:pt>
    <dgm:pt modelId="{7F20A80C-907B-4549-9943-E98DBACFD657}" type="pres">
      <dgm:prSet presAssocID="{16F1C1DD-443F-4D89-A1E1-218DADECFA2C}" presName="srcNode" presStyleLbl="node1" presStyleIdx="0" presStyleCnt="3"/>
      <dgm:spPr/>
    </dgm:pt>
    <dgm:pt modelId="{54DDFE99-1D44-487A-8DDF-A27DCF59834F}" type="pres">
      <dgm:prSet presAssocID="{16F1C1DD-443F-4D89-A1E1-218DADECFA2C}" presName="conn" presStyleLbl="parChTrans1D2" presStyleIdx="0" presStyleCnt="1"/>
      <dgm:spPr/>
    </dgm:pt>
    <dgm:pt modelId="{7C8BCFE5-B74D-4CCF-BFE6-1D8AEA2AA467}" type="pres">
      <dgm:prSet presAssocID="{16F1C1DD-443F-4D89-A1E1-218DADECFA2C}" presName="extraNode" presStyleLbl="node1" presStyleIdx="0" presStyleCnt="3"/>
      <dgm:spPr/>
    </dgm:pt>
    <dgm:pt modelId="{6A136CCC-5165-4857-8266-9C9DD9914E3A}" type="pres">
      <dgm:prSet presAssocID="{16F1C1DD-443F-4D89-A1E1-218DADECFA2C}" presName="dstNode" presStyleLbl="node1" presStyleIdx="0" presStyleCnt="3"/>
      <dgm:spPr/>
    </dgm:pt>
    <dgm:pt modelId="{6B3A2274-E42F-4B7E-8773-C54FE7415D18}" type="pres">
      <dgm:prSet presAssocID="{C0525E26-5288-443F-AE48-8A4E8A095B0E}" presName="text_1" presStyleLbl="node1" presStyleIdx="0" presStyleCnt="3">
        <dgm:presLayoutVars>
          <dgm:bulletEnabled val="1"/>
        </dgm:presLayoutVars>
      </dgm:prSet>
      <dgm:spPr/>
      <dgm:t>
        <a:bodyPr/>
        <a:lstStyle/>
        <a:p>
          <a:endParaRPr lang="zh-CN" altLang="en-US"/>
        </a:p>
      </dgm:t>
    </dgm:pt>
    <dgm:pt modelId="{4BBF22EA-A6B8-4121-98A2-C059BEA12AC7}" type="pres">
      <dgm:prSet presAssocID="{C0525E26-5288-443F-AE48-8A4E8A095B0E}" presName="accent_1" presStyleCnt="0"/>
      <dgm:spPr/>
    </dgm:pt>
    <dgm:pt modelId="{B583BA5E-891F-4CC0-AE26-A873B9F6A690}" type="pres">
      <dgm:prSet presAssocID="{C0525E26-5288-443F-AE48-8A4E8A095B0E}" presName="accentRepeatNode" presStyleLbl="solidFgAcc1" presStyleIdx="0" presStyleCnt="3"/>
      <dgm:spPr/>
    </dgm:pt>
    <dgm:pt modelId="{B547ACBC-2794-4EF9-9EB2-9DE751E574A7}" type="pres">
      <dgm:prSet presAssocID="{716529BA-C251-4708-B087-9AC45B1C64B2}" presName="text_2" presStyleLbl="node1" presStyleIdx="1" presStyleCnt="3">
        <dgm:presLayoutVars>
          <dgm:bulletEnabled val="1"/>
        </dgm:presLayoutVars>
      </dgm:prSet>
      <dgm:spPr/>
      <dgm:t>
        <a:bodyPr/>
        <a:lstStyle/>
        <a:p>
          <a:endParaRPr lang="zh-CN" altLang="en-US"/>
        </a:p>
      </dgm:t>
    </dgm:pt>
    <dgm:pt modelId="{766C2C6C-983A-4622-865E-7BF540FBCE52}" type="pres">
      <dgm:prSet presAssocID="{716529BA-C251-4708-B087-9AC45B1C64B2}" presName="accent_2" presStyleCnt="0"/>
      <dgm:spPr/>
    </dgm:pt>
    <dgm:pt modelId="{A256CD86-DDBC-4E11-B9C3-7BCF0A520D0B}" type="pres">
      <dgm:prSet presAssocID="{716529BA-C251-4708-B087-9AC45B1C64B2}" presName="accentRepeatNode" presStyleLbl="solidFgAcc1" presStyleIdx="1" presStyleCnt="3"/>
      <dgm:spPr/>
    </dgm:pt>
    <dgm:pt modelId="{6839B3AD-F280-471B-8EE1-9344D6B375E8}" type="pres">
      <dgm:prSet presAssocID="{47669CD5-ED0D-457C-BA41-378DC934B6AD}" presName="text_3" presStyleLbl="node1" presStyleIdx="2" presStyleCnt="3">
        <dgm:presLayoutVars>
          <dgm:bulletEnabled val="1"/>
        </dgm:presLayoutVars>
      </dgm:prSet>
      <dgm:spPr/>
      <dgm:t>
        <a:bodyPr/>
        <a:lstStyle/>
        <a:p>
          <a:endParaRPr lang="zh-CN" altLang="en-US"/>
        </a:p>
      </dgm:t>
    </dgm:pt>
    <dgm:pt modelId="{10BF72E2-66BE-4605-8997-11471331DF51}" type="pres">
      <dgm:prSet presAssocID="{47669CD5-ED0D-457C-BA41-378DC934B6AD}" presName="accent_3" presStyleCnt="0"/>
      <dgm:spPr/>
    </dgm:pt>
    <dgm:pt modelId="{4F453476-CC0B-477A-8230-DB7ECAD44009}" type="pres">
      <dgm:prSet presAssocID="{47669CD5-ED0D-457C-BA41-378DC934B6AD}" presName="accentRepeatNode" presStyleLbl="solidFgAcc1" presStyleIdx="2" presStyleCnt="3"/>
      <dgm:spPr/>
    </dgm:pt>
  </dgm:ptLst>
  <dgm:cxnLst>
    <dgm:cxn modelId="{ECEDB1BC-D1F2-4FB3-8F79-99D718DAD1AA}" type="presOf" srcId="{926B1869-A5EE-43E2-9242-A53B5AA9733E}" destId="{54DDFE99-1D44-487A-8DDF-A27DCF59834F}" srcOrd="0" destOrd="0" presId="urn:microsoft.com/office/officeart/2008/layout/VerticalCurvedList"/>
    <dgm:cxn modelId="{2A9F1B43-8F05-4A93-A744-9FFD7A97B2B6}" srcId="{16F1C1DD-443F-4D89-A1E1-218DADECFA2C}" destId="{C0525E26-5288-443F-AE48-8A4E8A095B0E}" srcOrd="0" destOrd="0" parTransId="{28EE7D84-FDF0-4EB6-BA46-B7C5C5C4CD64}" sibTransId="{926B1869-A5EE-43E2-9242-A53B5AA9733E}"/>
    <dgm:cxn modelId="{597208F8-2FF6-4A82-9A19-67A39C093E99}" srcId="{16F1C1DD-443F-4D89-A1E1-218DADECFA2C}" destId="{716529BA-C251-4708-B087-9AC45B1C64B2}" srcOrd="1" destOrd="0" parTransId="{71031380-4492-4619-B871-B2E7AF905270}" sibTransId="{4D72118B-3DA4-41A1-9BF0-9C740309D35B}"/>
    <dgm:cxn modelId="{725C0C74-3A12-452B-8396-E31061B32004}" type="presOf" srcId="{C0525E26-5288-443F-AE48-8A4E8A095B0E}" destId="{6B3A2274-E42F-4B7E-8773-C54FE7415D18}" srcOrd="0" destOrd="0" presId="urn:microsoft.com/office/officeart/2008/layout/VerticalCurvedList"/>
    <dgm:cxn modelId="{2BAB663B-F21C-4DBA-82E0-BDD2DA62363E}" type="presOf" srcId="{716529BA-C251-4708-B087-9AC45B1C64B2}" destId="{B547ACBC-2794-4EF9-9EB2-9DE751E574A7}" srcOrd="0" destOrd="0" presId="urn:microsoft.com/office/officeart/2008/layout/VerticalCurvedList"/>
    <dgm:cxn modelId="{B3541401-105F-487A-ACEE-D82ACB10CEE5}" srcId="{16F1C1DD-443F-4D89-A1E1-218DADECFA2C}" destId="{47669CD5-ED0D-457C-BA41-378DC934B6AD}" srcOrd="2" destOrd="0" parTransId="{72D7FCFF-78B8-406F-9952-8A10CC8F55BE}" sibTransId="{234D864B-4893-475C-A18A-455798FD987E}"/>
    <dgm:cxn modelId="{56D6E3E8-3C91-4D41-8614-579FA2FF6DBB}" type="presOf" srcId="{47669CD5-ED0D-457C-BA41-378DC934B6AD}" destId="{6839B3AD-F280-471B-8EE1-9344D6B375E8}" srcOrd="0" destOrd="0" presId="urn:microsoft.com/office/officeart/2008/layout/VerticalCurvedList"/>
    <dgm:cxn modelId="{741638AA-FAC3-4BCC-BCA4-E26730D0DD47}" type="presOf" srcId="{16F1C1DD-443F-4D89-A1E1-218DADECFA2C}" destId="{BFDC2179-79A5-45C7-AA19-1BDB1A4C0E18}" srcOrd="0" destOrd="0" presId="urn:microsoft.com/office/officeart/2008/layout/VerticalCurvedList"/>
    <dgm:cxn modelId="{3C82D430-8F62-46B4-B2E6-1482F05D8FCF}" type="presParOf" srcId="{BFDC2179-79A5-45C7-AA19-1BDB1A4C0E18}" destId="{9CEC4C5C-5CEE-4EA9-A57D-8ED435098955}" srcOrd="0" destOrd="0" presId="urn:microsoft.com/office/officeart/2008/layout/VerticalCurvedList"/>
    <dgm:cxn modelId="{30119FB7-253D-49C6-AA3E-7789B8925460}" type="presParOf" srcId="{9CEC4C5C-5CEE-4EA9-A57D-8ED435098955}" destId="{7835A3A8-6AB6-4947-AA30-C1549251872D}" srcOrd="0" destOrd="0" presId="urn:microsoft.com/office/officeart/2008/layout/VerticalCurvedList"/>
    <dgm:cxn modelId="{CCC31172-0AE8-4504-9A98-F30F9584ACF5}" type="presParOf" srcId="{7835A3A8-6AB6-4947-AA30-C1549251872D}" destId="{7F20A80C-907B-4549-9943-E98DBACFD657}" srcOrd="0" destOrd="0" presId="urn:microsoft.com/office/officeart/2008/layout/VerticalCurvedList"/>
    <dgm:cxn modelId="{01B14266-BFC4-4F4D-BF58-14FD1DEA6982}" type="presParOf" srcId="{7835A3A8-6AB6-4947-AA30-C1549251872D}" destId="{54DDFE99-1D44-487A-8DDF-A27DCF59834F}" srcOrd="1" destOrd="0" presId="urn:microsoft.com/office/officeart/2008/layout/VerticalCurvedList"/>
    <dgm:cxn modelId="{3022192F-5820-462B-B198-6B7378FE8365}" type="presParOf" srcId="{7835A3A8-6AB6-4947-AA30-C1549251872D}" destId="{7C8BCFE5-B74D-4CCF-BFE6-1D8AEA2AA467}" srcOrd="2" destOrd="0" presId="urn:microsoft.com/office/officeart/2008/layout/VerticalCurvedList"/>
    <dgm:cxn modelId="{8849AD10-12A6-41F3-B7FF-393F747B90DD}" type="presParOf" srcId="{7835A3A8-6AB6-4947-AA30-C1549251872D}" destId="{6A136CCC-5165-4857-8266-9C9DD9914E3A}" srcOrd="3" destOrd="0" presId="urn:microsoft.com/office/officeart/2008/layout/VerticalCurvedList"/>
    <dgm:cxn modelId="{7D51710F-D31B-4148-B8D3-77407F59D184}" type="presParOf" srcId="{9CEC4C5C-5CEE-4EA9-A57D-8ED435098955}" destId="{6B3A2274-E42F-4B7E-8773-C54FE7415D18}" srcOrd="1" destOrd="0" presId="urn:microsoft.com/office/officeart/2008/layout/VerticalCurvedList"/>
    <dgm:cxn modelId="{3EB7DBBB-5D09-4BFA-9175-C29BDE0B52A2}" type="presParOf" srcId="{9CEC4C5C-5CEE-4EA9-A57D-8ED435098955}" destId="{4BBF22EA-A6B8-4121-98A2-C059BEA12AC7}" srcOrd="2" destOrd="0" presId="urn:microsoft.com/office/officeart/2008/layout/VerticalCurvedList"/>
    <dgm:cxn modelId="{9F7BF480-7340-4912-9EB2-F49D288EEF64}" type="presParOf" srcId="{4BBF22EA-A6B8-4121-98A2-C059BEA12AC7}" destId="{B583BA5E-891F-4CC0-AE26-A873B9F6A690}" srcOrd="0" destOrd="0" presId="urn:microsoft.com/office/officeart/2008/layout/VerticalCurvedList"/>
    <dgm:cxn modelId="{97590FCD-8FDC-4CEE-AC9A-46ED0CF1C36E}" type="presParOf" srcId="{9CEC4C5C-5CEE-4EA9-A57D-8ED435098955}" destId="{B547ACBC-2794-4EF9-9EB2-9DE751E574A7}" srcOrd="3" destOrd="0" presId="urn:microsoft.com/office/officeart/2008/layout/VerticalCurvedList"/>
    <dgm:cxn modelId="{E81320F2-F1DE-49EE-8F57-43A48AC5DF8F}" type="presParOf" srcId="{9CEC4C5C-5CEE-4EA9-A57D-8ED435098955}" destId="{766C2C6C-983A-4622-865E-7BF540FBCE52}" srcOrd="4" destOrd="0" presId="urn:microsoft.com/office/officeart/2008/layout/VerticalCurvedList"/>
    <dgm:cxn modelId="{B8401465-45AE-4A9D-9549-AB121A2163D8}" type="presParOf" srcId="{766C2C6C-983A-4622-865E-7BF540FBCE52}" destId="{A256CD86-DDBC-4E11-B9C3-7BCF0A520D0B}" srcOrd="0" destOrd="0" presId="urn:microsoft.com/office/officeart/2008/layout/VerticalCurvedList"/>
    <dgm:cxn modelId="{1DE19E43-69A5-4CA0-8118-3E08EDFCF4FF}" type="presParOf" srcId="{9CEC4C5C-5CEE-4EA9-A57D-8ED435098955}" destId="{6839B3AD-F280-471B-8EE1-9344D6B375E8}" srcOrd="5" destOrd="0" presId="urn:microsoft.com/office/officeart/2008/layout/VerticalCurvedList"/>
    <dgm:cxn modelId="{1D7D2A40-4C70-4E95-8BE9-00A9A026C9DB}" type="presParOf" srcId="{9CEC4C5C-5CEE-4EA9-A57D-8ED435098955}" destId="{10BF72E2-66BE-4605-8997-11471331DF51}" srcOrd="6" destOrd="0" presId="urn:microsoft.com/office/officeart/2008/layout/VerticalCurvedList"/>
    <dgm:cxn modelId="{D39D1842-5762-4D02-B9C9-CD36FBB9B674}" type="presParOf" srcId="{10BF72E2-66BE-4605-8997-11471331DF51}" destId="{4F453476-CC0B-477A-8230-DB7ECAD4400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BC0D7E-AB25-43C6-80E3-AD618238FEB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D055E058-719D-4783-8FAA-30355F8E1DF6}">
      <dgm:prSet phldrT="[文本]"/>
      <dgm:spPr/>
      <dgm:t>
        <a:bodyPr/>
        <a:lstStyle/>
        <a:p>
          <a:r>
            <a:rPr lang="zh-CN" altLang="en-US" dirty="0" smtClean="0">
              <a:solidFill>
                <a:schemeClr val="bg1"/>
              </a:solidFill>
              <a:ea typeface="宋体" panose="02010600030101010101" pitchFamily="2" charset="-122"/>
            </a:rPr>
            <a:t>获得需要解决什么问题的共识</a:t>
          </a:r>
          <a:endParaRPr lang="zh-CN" altLang="en-US" dirty="0"/>
        </a:p>
      </dgm:t>
    </dgm:pt>
    <dgm:pt modelId="{8B37B058-C623-43F7-9E92-99E94EF52AFF}" type="parTrans" cxnId="{02201D1C-CA82-4726-A83E-6C6B73781964}">
      <dgm:prSet/>
      <dgm:spPr/>
      <dgm:t>
        <a:bodyPr/>
        <a:lstStyle/>
        <a:p>
          <a:endParaRPr lang="zh-CN" altLang="en-US"/>
        </a:p>
      </dgm:t>
    </dgm:pt>
    <dgm:pt modelId="{796B560C-48C6-4B7F-AB0E-66188B567507}" type="sibTrans" cxnId="{02201D1C-CA82-4726-A83E-6C6B73781964}">
      <dgm:prSet/>
      <dgm:spPr/>
      <dgm:t>
        <a:bodyPr/>
        <a:lstStyle/>
        <a:p>
          <a:endParaRPr lang="zh-CN" altLang="en-US"/>
        </a:p>
      </dgm:t>
    </dgm:pt>
    <dgm:pt modelId="{42608E14-FF9E-49DC-A0C3-BD3DB288C726}">
      <dgm:prSet phldrT="[文本]"/>
      <dgm:spPr/>
      <dgm:t>
        <a:bodyPr/>
        <a:lstStyle/>
        <a:p>
          <a:r>
            <a:rPr lang="zh-CN" altLang="en-US" dirty="0" smtClean="0">
              <a:solidFill>
                <a:schemeClr val="bg1"/>
              </a:solidFill>
              <a:ea typeface="宋体" panose="02010600030101010101" pitchFamily="2" charset="-122"/>
            </a:rPr>
            <a:t>识别系统的涉众</a:t>
          </a:r>
          <a:endParaRPr lang="zh-CN" altLang="en-US" dirty="0"/>
        </a:p>
      </dgm:t>
    </dgm:pt>
    <dgm:pt modelId="{1261B92E-BC67-4AFA-8CD2-EF0291C3736F}" type="parTrans" cxnId="{BA2EA08D-A45D-49AE-9C5F-DD6C88EA2EC6}">
      <dgm:prSet/>
      <dgm:spPr/>
      <dgm:t>
        <a:bodyPr/>
        <a:lstStyle/>
        <a:p>
          <a:endParaRPr lang="zh-CN" altLang="en-US"/>
        </a:p>
      </dgm:t>
    </dgm:pt>
    <dgm:pt modelId="{F15259CB-39DD-4EA4-8E5A-F3524FD69942}" type="sibTrans" cxnId="{BA2EA08D-A45D-49AE-9C5F-DD6C88EA2EC6}">
      <dgm:prSet/>
      <dgm:spPr/>
      <dgm:t>
        <a:bodyPr/>
        <a:lstStyle/>
        <a:p>
          <a:endParaRPr lang="zh-CN" altLang="en-US"/>
        </a:p>
      </dgm:t>
    </dgm:pt>
    <dgm:pt modelId="{C97C0F69-B1B9-4F54-B291-FBFAFAAE1ED5}">
      <dgm:prSet phldrT="[文本]"/>
      <dgm:spPr/>
      <dgm:t>
        <a:bodyPr/>
        <a:lstStyle/>
        <a:p>
          <a:r>
            <a:rPr lang="zh-CN" altLang="en-US" dirty="0" smtClean="0">
              <a:solidFill>
                <a:schemeClr val="bg1"/>
              </a:solidFill>
              <a:ea typeface="宋体" panose="02010600030101010101" pitchFamily="2" charset="-122"/>
            </a:rPr>
            <a:t>定义系统的边界</a:t>
          </a:r>
          <a:endParaRPr lang="zh-CN" altLang="en-US" dirty="0"/>
        </a:p>
      </dgm:t>
    </dgm:pt>
    <dgm:pt modelId="{304AE5CC-FD5D-4841-AF66-A9D65FA7C8FC}" type="parTrans" cxnId="{7446E129-996B-4783-B4E8-6D73C7DDC66C}">
      <dgm:prSet/>
      <dgm:spPr/>
      <dgm:t>
        <a:bodyPr/>
        <a:lstStyle/>
        <a:p>
          <a:endParaRPr lang="zh-CN" altLang="en-US"/>
        </a:p>
      </dgm:t>
    </dgm:pt>
    <dgm:pt modelId="{C00E0198-AF52-422D-9DC6-50E15F066593}" type="sibTrans" cxnId="{7446E129-996B-4783-B4E8-6D73C7DDC66C}">
      <dgm:prSet/>
      <dgm:spPr/>
      <dgm:t>
        <a:bodyPr/>
        <a:lstStyle/>
        <a:p>
          <a:endParaRPr lang="zh-CN" altLang="en-US"/>
        </a:p>
      </dgm:t>
    </dgm:pt>
    <dgm:pt modelId="{ED2F661B-141C-4C84-93F7-BAEA531D42CB}">
      <dgm:prSet phldrT="[文本]"/>
      <dgm:spPr/>
      <dgm:t>
        <a:bodyPr/>
        <a:lstStyle/>
        <a:p>
          <a:r>
            <a:rPr lang="zh-CN" altLang="en-US" smtClean="0">
              <a:solidFill>
                <a:schemeClr val="bg1"/>
              </a:solidFill>
              <a:ea typeface="宋体" panose="02010600030101010101" pitchFamily="2" charset="-122"/>
            </a:rPr>
            <a:t>描述系统的主要特性</a:t>
          </a:r>
          <a:endParaRPr lang="zh-CN" altLang="en-US" dirty="0"/>
        </a:p>
      </dgm:t>
    </dgm:pt>
    <dgm:pt modelId="{A851635F-3364-4A0B-836D-89F170995490}" type="parTrans" cxnId="{7ABAE0FE-AB5F-4399-9C36-7A495B94D703}">
      <dgm:prSet/>
      <dgm:spPr/>
      <dgm:t>
        <a:bodyPr/>
        <a:lstStyle/>
        <a:p>
          <a:endParaRPr lang="zh-CN" altLang="en-US"/>
        </a:p>
      </dgm:t>
    </dgm:pt>
    <dgm:pt modelId="{4A93A8EE-0C64-43D4-BF2B-2108323A8CC6}" type="sibTrans" cxnId="{7ABAE0FE-AB5F-4399-9C36-7A495B94D703}">
      <dgm:prSet/>
      <dgm:spPr/>
      <dgm:t>
        <a:bodyPr/>
        <a:lstStyle/>
        <a:p>
          <a:endParaRPr lang="zh-CN" altLang="en-US"/>
        </a:p>
      </dgm:t>
    </dgm:pt>
    <dgm:pt modelId="{8F7B2BAD-3928-4530-A7D0-9E5F5E92AAEB}" type="pres">
      <dgm:prSet presAssocID="{09BC0D7E-AB25-43C6-80E3-AD618238FEBD}" presName="Name0" presStyleCnt="0">
        <dgm:presLayoutVars>
          <dgm:chMax val="7"/>
          <dgm:chPref val="7"/>
          <dgm:dir/>
        </dgm:presLayoutVars>
      </dgm:prSet>
      <dgm:spPr/>
    </dgm:pt>
    <dgm:pt modelId="{F2592A82-22CA-4DA1-8B5A-2360BCF43A6F}" type="pres">
      <dgm:prSet presAssocID="{09BC0D7E-AB25-43C6-80E3-AD618238FEBD}" presName="Name1" presStyleCnt="0"/>
      <dgm:spPr/>
    </dgm:pt>
    <dgm:pt modelId="{A934FF1E-330A-446D-AE10-7BE4B781D8B7}" type="pres">
      <dgm:prSet presAssocID="{09BC0D7E-AB25-43C6-80E3-AD618238FEBD}" presName="cycle" presStyleCnt="0"/>
      <dgm:spPr/>
    </dgm:pt>
    <dgm:pt modelId="{B8703CDF-DBB9-4FAC-A54D-D5DB389C0DFC}" type="pres">
      <dgm:prSet presAssocID="{09BC0D7E-AB25-43C6-80E3-AD618238FEBD}" presName="srcNode" presStyleLbl="node1" presStyleIdx="0" presStyleCnt="4"/>
      <dgm:spPr/>
    </dgm:pt>
    <dgm:pt modelId="{E1BB7734-BCF5-4528-978C-A5AF3872298D}" type="pres">
      <dgm:prSet presAssocID="{09BC0D7E-AB25-43C6-80E3-AD618238FEBD}" presName="conn" presStyleLbl="parChTrans1D2" presStyleIdx="0" presStyleCnt="1"/>
      <dgm:spPr/>
    </dgm:pt>
    <dgm:pt modelId="{F207DE45-4F6C-4CE4-88A8-F9B9AD3C30EF}" type="pres">
      <dgm:prSet presAssocID="{09BC0D7E-AB25-43C6-80E3-AD618238FEBD}" presName="extraNode" presStyleLbl="node1" presStyleIdx="0" presStyleCnt="4"/>
      <dgm:spPr/>
    </dgm:pt>
    <dgm:pt modelId="{57E079EA-678D-4AB7-86BC-0D3CDAC4D718}" type="pres">
      <dgm:prSet presAssocID="{09BC0D7E-AB25-43C6-80E3-AD618238FEBD}" presName="dstNode" presStyleLbl="node1" presStyleIdx="0" presStyleCnt="4"/>
      <dgm:spPr/>
    </dgm:pt>
    <dgm:pt modelId="{BF4486BD-F0F5-4672-8293-4804004CF404}" type="pres">
      <dgm:prSet presAssocID="{D055E058-719D-4783-8FAA-30355F8E1DF6}" presName="text_1" presStyleLbl="node1" presStyleIdx="0" presStyleCnt="4">
        <dgm:presLayoutVars>
          <dgm:bulletEnabled val="1"/>
        </dgm:presLayoutVars>
      </dgm:prSet>
      <dgm:spPr/>
      <dgm:t>
        <a:bodyPr/>
        <a:lstStyle/>
        <a:p>
          <a:endParaRPr lang="zh-CN" altLang="en-US"/>
        </a:p>
      </dgm:t>
    </dgm:pt>
    <dgm:pt modelId="{36EDFEE8-4C89-4521-A6A4-653C307E9A38}" type="pres">
      <dgm:prSet presAssocID="{D055E058-719D-4783-8FAA-30355F8E1DF6}" presName="accent_1" presStyleCnt="0"/>
      <dgm:spPr/>
    </dgm:pt>
    <dgm:pt modelId="{CE4F13F4-0251-4775-A40D-D587DA493BC9}" type="pres">
      <dgm:prSet presAssocID="{D055E058-719D-4783-8FAA-30355F8E1DF6}" presName="accentRepeatNode" presStyleLbl="solidFgAcc1" presStyleIdx="0" presStyleCnt="4"/>
      <dgm:spPr/>
    </dgm:pt>
    <dgm:pt modelId="{47E74B90-F013-42C0-9347-4F6B475A7665}" type="pres">
      <dgm:prSet presAssocID="{42608E14-FF9E-49DC-A0C3-BD3DB288C726}" presName="text_2" presStyleLbl="node1" presStyleIdx="1" presStyleCnt="4">
        <dgm:presLayoutVars>
          <dgm:bulletEnabled val="1"/>
        </dgm:presLayoutVars>
      </dgm:prSet>
      <dgm:spPr/>
      <dgm:t>
        <a:bodyPr/>
        <a:lstStyle/>
        <a:p>
          <a:endParaRPr lang="zh-CN" altLang="en-US"/>
        </a:p>
      </dgm:t>
    </dgm:pt>
    <dgm:pt modelId="{58322B50-495D-49D0-8016-7EF0198ECDB5}" type="pres">
      <dgm:prSet presAssocID="{42608E14-FF9E-49DC-A0C3-BD3DB288C726}" presName="accent_2" presStyleCnt="0"/>
      <dgm:spPr/>
    </dgm:pt>
    <dgm:pt modelId="{24FFE511-7019-4058-937A-19BB205DC8CB}" type="pres">
      <dgm:prSet presAssocID="{42608E14-FF9E-49DC-A0C3-BD3DB288C726}" presName="accentRepeatNode" presStyleLbl="solidFgAcc1" presStyleIdx="1" presStyleCnt="4"/>
      <dgm:spPr/>
    </dgm:pt>
    <dgm:pt modelId="{36404BCE-B045-4D60-BCB7-DC1C0BAC369F}" type="pres">
      <dgm:prSet presAssocID="{C97C0F69-B1B9-4F54-B291-FBFAFAAE1ED5}" presName="text_3" presStyleLbl="node1" presStyleIdx="2" presStyleCnt="4">
        <dgm:presLayoutVars>
          <dgm:bulletEnabled val="1"/>
        </dgm:presLayoutVars>
      </dgm:prSet>
      <dgm:spPr/>
      <dgm:t>
        <a:bodyPr/>
        <a:lstStyle/>
        <a:p>
          <a:endParaRPr lang="zh-CN" altLang="en-US"/>
        </a:p>
      </dgm:t>
    </dgm:pt>
    <dgm:pt modelId="{BD225130-28B7-4957-9B8F-E103309B9DD7}" type="pres">
      <dgm:prSet presAssocID="{C97C0F69-B1B9-4F54-B291-FBFAFAAE1ED5}" presName="accent_3" presStyleCnt="0"/>
      <dgm:spPr/>
    </dgm:pt>
    <dgm:pt modelId="{1C243687-753F-4AEB-AACD-B75F4187CD61}" type="pres">
      <dgm:prSet presAssocID="{C97C0F69-B1B9-4F54-B291-FBFAFAAE1ED5}" presName="accentRepeatNode" presStyleLbl="solidFgAcc1" presStyleIdx="2" presStyleCnt="4"/>
      <dgm:spPr/>
    </dgm:pt>
    <dgm:pt modelId="{6871BAD0-23CC-49FC-B034-BAE1E90677D1}" type="pres">
      <dgm:prSet presAssocID="{ED2F661B-141C-4C84-93F7-BAEA531D42CB}" presName="text_4" presStyleLbl="node1" presStyleIdx="3" presStyleCnt="4">
        <dgm:presLayoutVars>
          <dgm:bulletEnabled val="1"/>
        </dgm:presLayoutVars>
      </dgm:prSet>
      <dgm:spPr/>
      <dgm:t>
        <a:bodyPr/>
        <a:lstStyle/>
        <a:p>
          <a:endParaRPr lang="zh-CN" altLang="en-US"/>
        </a:p>
      </dgm:t>
    </dgm:pt>
    <dgm:pt modelId="{461FD071-E286-4625-9AB0-6D96F728F804}" type="pres">
      <dgm:prSet presAssocID="{ED2F661B-141C-4C84-93F7-BAEA531D42CB}" presName="accent_4" presStyleCnt="0"/>
      <dgm:spPr/>
    </dgm:pt>
    <dgm:pt modelId="{DFE9EB19-E8FC-49FD-BC52-733D4AF3CF15}" type="pres">
      <dgm:prSet presAssocID="{ED2F661B-141C-4C84-93F7-BAEA531D42CB}" presName="accentRepeatNode" presStyleLbl="solidFgAcc1" presStyleIdx="3" presStyleCnt="4"/>
      <dgm:spPr/>
    </dgm:pt>
  </dgm:ptLst>
  <dgm:cxnLst>
    <dgm:cxn modelId="{7ABAE0FE-AB5F-4399-9C36-7A495B94D703}" srcId="{09BC0D7E-AB25-43C6-80E3-AD618238FEBD}" destId="{ED2F661B-141C-4C84-93F7-BAEA531D42CB}" srcOrd="3" destOrd="0" parTransId="{A851635F-3364-4A0B-836D-89F170995490}" sibTransId="{4A93A8EE-0C64-43D4-BF2B-2108323A8CC6}"/>
    <dgm:cxn modelId="{7941EA16-876F-4F11-A939-567237443A9B}" type="presOf" srcId="{796B560C-48C6-4B7F-AB0E-66188B567507}" destId="{E1BB7734-BCF5-4528-978C-A5AF3872298D}" srcOrd="0" destOrd="0" presId="urn:microsoft.com/office/officeart/2008/layout/VerticalCurvedList"/>
    <dgm:cxn modelId="{7446E129-996B-4783-B4E8-6D73C7DDC66C}" srcId="{09BC0D7E-AB25-43C6-80E3-AD618238FEBD}" destId="{C97C0F69-B1B9-4F54-B291-FBFAFAAE1ED5}" srcOrd="2" destOrd="0" parTransId="{304AE5CC-FD5D-4841-AF66-A9D65FA7C8FC}" sibTransId="{C00E0198-AF52-422D-9DC6-50E15F066593}"/>
    <dgm:cxn modelId="{BA2EA08D-A45D-49AE-9C5F-DD6C88EA2EC6}" srcId="{09BC0D7E-AB25-43C6-80E3-AD618238FEBD}" destId="{42608E14-FF9E-49DC-A0C3-BD3DB288C726}" srcOrd="1" destOrd="0" parTransId="{1261B92E-BC67-4AFA-8CD2-EF0291C3736F}" sibTransId="{F15259CB-39DD-4EA4-8E5A-F3524FD69942}"/>
    <dgm:cxn modelId="{05177754-03B9-45BC-A5B3-72AB408823BE}" type="presOf" srcId="{ED2F661B-141C-4C84-93F7-BAEA531D42CB}" destId="{6871BAD0-23CC-49FC-B034-BAE1E90677D1}" srcOrd="0" destOrd="0" presId="urn:microsoft.com/office/officeart/2008/layout/VerticalCurvedList"/>
    <dgm:cxn modelId="{37F15946-0C43-445C-BF97-CC241F505145}" type="presOf" srcId="{C97C0F69-B1B9-4F54-B291-FBFAFAAE1ED5}" destId="{36404BCE-B045-4D60-BCB7-DC1C0BAC369F}" srcOrd="0" destOrd="0" presId="urn:microsoft.com/office/officeart/2008/layout/VerticalCurvedList"/>
    <dgm:cxn modelId="{5E6AA788-8FE6-4115-8A90-36DFBF2F6F4B}" type="presOf" srcId="{42608E14-FF9E-49DC-A0C3-BD3DB288C726}" destId="{47E74B90-F013-42C0-9347-4F6B475A7665}" srcOrd="0" destOrd="0" presId="urn:microsoft.com/office/officeart/2008/layout/VerticalCurvedList"/>
    <dgm:cxn modelId="{5E2F2195-58F8-4334-872C-D16BBA2768F7}" type="presOf" srcId="{09BC0D7E-AB25-43C6-80E3-AD618238FEBD}" destId="{8F7B2BAD-3928-4530-A7D0-9E5F5E92AAEB}" srcOrd="0" destOrd="0" presId="urn:microsoft.com/office/officeart/2008/layout/VerticalCurvedList"/>
    <dgm:cxn modelId="{02201D1C-CA82-4726-A83E-6C6B73781964}" srcId="{09BC0D7E-AB25-43C6-80E3-AD618238FEBD}" destId="{D055E058-719D-4783-8FAA-30355F8E1DF6}" srcOrd="0" destOrd="0" parTransId="{8B37B058-C623-43F7-9E92-99E94EF52AFF}" sibTransId="{796B560C-48C6-4B7F-AB0E-66188B567507}"/>
    <dgm:cxn modelId="{F91AC125-7B9D-4B36-82C0-739702E3A679}" type="presOf" srcId="{D055E058-719D-4783-8FAA-30355F8E1DF6}" destId="{BF4486BD-F0F5-4672-8293-4804004CF404}" srcOrd="0" destOrd="0" presId="urn:microsoft.com/office/officeart/2008/layout/VerticalCurvedList"/>
    <dgm:cxn modelId="{425B5963-B92D-4605-8737-B9FC818CE43E}" type="presParOf" srcId="{8F7B2BAD-3928-4530-A7D0-9E5F5E92AAEB}" destId="{F2592A82-22CA-4DA1-8B5A-2360BCF43A6F}" srcOrd="0" destOrd="0" presId="urn:microsoft.com/office/officeart/2008/layout/VerticalCurvedList"/>
    <dgm:cxn modelId="{0FE9735C-4194-447D-A75C-16A77FA37ED6}" type="presParOf" srcId="{F2592A82-22CA-4DA1-8B5A-2360BCF43A6F}" destId="{A934FF1E-330A-446D-AE10-7BE4B781D8B7}" srcOrd="0" destOrd="0" presId="urn:microsoft.com/office/officeart/2008/layout/VerticalCurvedList"/>
    <dgm:cxn modelId="{35E6F683-53C0-47BF-9374-74C5B0A05165}" type="presParOf" srcId="{A934FF1E-330A-446D-AE10-7BE4B781D8B7}" destId="{B8703CDF-DBB9-4FAC-A54D-D5DB389C0DFC}" srcOrd="0" destOrd="0" presId="urn:microsoft.com/office/officeart/2008/layout/VerticalCurvedList"/>
    <dgm:cxn modelId="{89E77EF3-3609-4AD0-AD0B-96BE9A36D39B}" type="presParOf" srcId="{A934FF1E-330A-446D-AE10-7BE4B781D8B7}" destId="{E1BB7734-BCF5-4528-978C-A5AF3872298D}" srcOrd="1" destOrd="0" presId="urn:microsoft.com/office/officeart/2008/layout/VerticalCurvedList"/>
    <dgm:cxn modelId="{75CA5FC9-88D7-448A-A183-AD558C78E9F8}" type="presParOf" srcId="{A934FF1E-330A-446D-AE10-7BE4B781D8B7}" destId="{F207DE45-4F6C-4CE4-88A8-F9B9AD3C30EF}" srcOrd="2" destOrd="0" presId="urn:microsoft.com/office/officeart/2008/layout/VerticalCurvedList"/>
    <dgm:cxn modelId="{407AB8C6-DF4C-4913-A5CF-15F94CDA5415}" type="presParOf" srcId="{A934FF1E-330A-446D-AE10-7BE4B781D8B7}" destId="{57E079EA-678D-4AB7-86BC-0D3CDAC4D718}" srcOrd="3" destOrd="0" presId="urn:microsoft.com/office/officeart/2008/layout/VerticalCurvedList"/>
    <dgm:cxn modelId="{38CE0E66-812A-4702-8991-832DDC1D5719}" type="presParOf" srcId="{F2592A82-22CA-4DA1-8B5A-2360BCF43A6F}" destId="{BF4486BD-F0F5-4672-8293-4804004CF404}" srcOrd="1" destOrd="0" presId="urn:microsoft.com/office/officeart/2008/layout/VerticalCurvedList"/>
    <dgm:cxn modelId="{11C0074B-7BB2-4FB2-A797-AA7621334058}" type="presParOf" srcId="{F2592A82-22CA-4DA1-8B5A-2360BCF43A6F}" destId="{36EDFEE8-4C89-4521-A6A4-653C307E9A38}" srcOrd="2" destOrd="0" presId="urn:microsoft.com/office/officeart/2008/layout/VerticalCurvedList"/>
    <dgm:cxn modelId="{8753E6DA-7A5B-4D53-8EF9-8ED1FB8EF927}" type="presParOf" srcId="{36EDFEE8-4C89-4521-A6A4-653C307E9A38}" destId="{CE4F13F4-0251-4775-A40D-D587DA493BC9}" srcOrd="0" destOrd="0" presId="urn:microsoft.com/office/officeart/2008/layout/VerticalCurvedList"/>
    <dgm:cxn modelId="{B59816A6-0B60-48E5-82BE-82F46C9F21C1}" type="presParOf" srcId="{F2592A82-22CA-4DA1-8B5A-2360BCF43A6F}" destId="{47E74B90-F013-42C0-9347-4F6B475A7665}" srcOrd="3" destOrd="0" presId="urn:microsoft.com/office/officeart/2008/layout/VerticalCurvedList"/>
    <dgm:cxn modelId="{6C4CE6CB-D50D-4D93-8138-A7FE82D1CCFF}" type="presParOf" srcId="{F2592A82-22CA-4DA1-8B5A-2360BCF43A6F}" destId="{58322B50-495D-49D0-8016-7EF0198ECDB5}" srcOrd="4" destOrd="0" presId="urn:microsoft.com/office/officeart/2008/layout/VerticalCurvedList"/>
    <dgm:cxn modelId="{A92E3BFE-56B3-4BF1-ACD8-694DFA7654E9}" type="presParOf" srcId="{58322B50-495D-49D0-8016-7EF0198ECDB5}" destId="{24FFE511-7019-4058-937A-19BB205DC8CB}" srcOrd="0" destOrd="0" presId="urn:microsoft.com/office/officeart/2008/layout/VerticalCurvedList"/>
    <dgm:cxn modelId="{CFA690B9-B258-4A8A-B0F5-A7CD17CED501}" type="presParOf" srcId="{F2592A82-22CA-4DA1-8B5A-2360BCF43A6F}" destId="{36404BCE-B045-4D60-BCB7-DC1C0BAC369F}" srcOrd="5" destOrd="0" presId="urn:microsoft.com/office/officeart/2008/layout/VerticalCurvedList"/>
    <dgm:cxn modelId="{DBE47C9C-A6D6-4692-BFE6-1EDE92EBC585}" type="presParOf" srcId="{F2592A82-22CA-4DA1-8B5A-2360BCF43A6F}" destId="{BD225130-28B7-4957-9B8F-E103309B9DD7}" srcOrd="6" destOrd="0" presId="urn:microsoft.com/office/officeart/2008/layout/VerticalCurvedList"/>
    <dgm:cxn modelId="{2EAC208B-6641-460F-8945-ACFA40D94FC5}" type="presParOf" srcId="{BD225130-28B7-4957-9B8F-E103309B9DD7}" destId="{1C243687-753F-4AEB-AACD-B75F4187CD61}" srcOrd="0" destOrd="0" presId="urn:microsoft.com/office/officeart/2008/layout/VerticalCurvedList"/>
    <dgm:cxn modelId="{0AD10D4A-AA0A-4E23-A731-7E33EC0AC0B1}" type="presParOf" srcId="{F2592A82-22CA-4DA1-8B5A-2360BCF43A6F}" destId="{6871BAD0-23CC-49FC-B034-BAE1E90677D1}" srcOrd="7" destOrd="0" presId="urn:microsoft.com/office/officeart/2008/layout/VerticalCurvedList"/>
    <dgm:cxn modelId="{A4EC2094-6C78-49FD-8138-B47321D4540F}" type="presParOf" srcId="{F2592A82-22CA-4DA1-8B5A-2360BCF43A6F}" destId="{461FD071-E286-4625-9AB0-6D96F728F804}" srcOrd="8" destOrd="0" presId="urn:microsoft.com/office/officeart/2008/layout/VerticalCurvedList"/>
    <dgm:cxn modelId="{8A3A5C0E-F7BC-4EE0-8147-FE48B0CCD506}" type="presParOf" srcId="{461FD071-E286-4625-9AB0-6D96F728F804}" destId="{DFE9EB19-E8FC-49FD-BC52-733D4AF3CF1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6C32E2B-B65C-4612-A169-7573641588C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F93BBE7C-1812-4A4F-96EE-64DDC7C0C809}">
      <dgm:prSet phldrT="[文本]"/>
      <dgm:spPr/>
      <dgm:t>
        <a:bodyPr/>
        <a:lstStyle/>
        <a:p>
          <a:r>
            <a:rPr lang="zh-CN" altLang="en-US" dirty="0" smtClean="0">
              <a:solidFill>
                <a:schemeClr val="bg1"/>
              </a:solidFill>
              <a:ea typeface="宋体" panose="02010600030101010101" pitchFamily="2" charset="-122"/>
            </a:rPr>
            <a:t>定义要与系统交互的人和物</a:t>
          </a:r>
          <a:endParaRPr lang="zh-CN" altLang="en-US" dirty="0"/>
        </a:p>
      </dgm:t>
    </dgm:pt>
    <dgm:pt modelId="{E94F0016-C679-4A48-B106-A81E3343E209}" type="parTrans" cxnId="{A9A35C9B-40D2-48D3-9689-69C453E8E4D7}">
      <dgm:prSet/>
      <dgm:spPr/>
      <dgm:t>
        <a:bodyPr/>
        <a:lstStyle/>
        <a:p>
          <a:endParaRPr lang="zh-CN" altLang="en-US"/>
        </a:p>
      </dgm:t>
    </dgm:pt>
    <dgm:pt modelId="{1CFC5EA1-7475-4E91-847A-81D9D5D1E725}" type="sibTrans" cxnId="{A9A35C9B-40D2-48D3-9689-69C453E8E4D7}">
      <dgm:prSet/>
      <dgm:spPr/>
      <dgm:t>
        <a:bodyPr/>
        <a:lstStyle/>
        <a:p>
          <a:endParaRPr lang="zh-CN" altLang="en-US"/>
        </a:p>
      </dgm:t>
    </dgm:pt>
    <dgm:pt modelId="{C771BCB9-0B0C-4B49-83AB-610A3E90E2D8}">
      <dgm:prSet phldrT="[文本]"/>
      <dgm:spPr/>
      <dgm:t>
        <a:bodyPr/>
        <a:lstStyle/>
        <a:p>
          <a:r>
            <a:rPr lang="zh-CN" altLang="en-US" dirty="0" smtClean="0">
              <a:solidFill>
                <a:schemeClr val="bg1"/>
              </a:solidFill>
              <a:ea typeface="宋体" panose="02010600030101010101" pitchFamily="2" charset="-122"/>
            </a:rPr>
            <a:t>定义系统</a:t>
          </a:r>
          <a:r>
            <a:rPr lang="zh-CN" altLang="en-US" smtClean="0">
              <a:solidFill>
                <a:schemeClr val="bg1"/>
              </a:solidFill>
              <a:ea typeface="宋体" panose="02010600030101010101" pitchFamily="2" charset="-122"/>
            </a:rPr>
            <a:t>的范围</a:t>
          </a:r>
          <a:endParaRPr lang="zh-CN" altLang="en-US" dirty="0"/>
        </a:p>
      </dgm:t>
    </dgm:pt>
    <dgm:pt modelId="{53B35962-139D-47AE-B6B8-A273F884D265}" type="sibTrans" cxnId="{1DAC5EB4-0FD3-4E29-997C-0BE65B83C411}">
      <dgm:prSet/>
      <dgm:spPr/>
      <dgm:t>
        <a:bodyPr/>
        <a:lstStyle/>
        <a:p>
          <a:endParaRPr lang="zh-CN" altLang="en-US"/>
        </a:p>
      </dgm:t>
    </dgm:pt>
    <dgm:pt modelId="{594A6F5B-AFBC-4D1B-8BD1-AE052CD80C36}" type="parTrans" cxnId="{1DAC5EB4-0FD3-4E29-997C-0BE65B83C411}">
      <dgm:prSet/>
      <dgm:spPr/>
      <dgm:t>
        <a:bodyPr/>
        <a:lstStyle/>
        <a:p>
          <a:endParaRPr lang="zh-CN" altLang="en-US"/>
        </a:p>
      </dgm:t>
    </dgm:pt>
    <dgm:pt modelId="{F56A8104-B0AE-43B5-B2BF-7B20B07C1845}">
      <dgm:prSet phldrT="[文本]"/>
      <dgm:spPr/>
      <dgm:t>
        <a:bodyPr/>
        <a:lstStyle/>
        <a:p>
          <a:r>
            <a:rPr lang="zh-CN" altLang="en-US" smtClean="0">
              <a:solidFill>
                <a:schemeClr val="bg1"/>
              </a:solidFill>
              <a:ea typeface="宋体" panose="02010600030101010101" pitchFamily="2" charset="-122"/>
            </a:rPr>
            <a:t>概述系统的功能</a:t>
          </a:r>
          <a:endParaRPr lang="zh-CN" altLang="en-US" dirty="0"/>
        </a:p>
      </dgm:t>
    </dgm:pt>
    <dgm:pt modelId="{59533796-8B43-4B64-963C-E3537653B00D}" type="parTrans" cxnId="{F59CF533-C849-479C-BD69-859F68FECB13}">
      <dgm:prSet/>
      <dgm:spPr/>
      <dgm:t>
        <a:bodyPr/>
        <a:lstStyle/>
        <a:p>
          <a:endParaRPr lang="zh-CN" altLang="en-US"/>
        </a:p>
      </dgm:t>
    </dgm:pt>
    <dgm:pt modelId="{224D88AA-26D2-4C2A-8DA2-F6F6EE08E859}" type="sibTrans" cxnId="{F59CF533-C849-479C-BD69-859F68FECB13}">
      <dgm:prSet/>
      <dgm:spPr/>
      <dgm:t>
        <a:bodyPr/>
        <a:lstStyle/>
        <a:p>
          <a:endParaRPr lang="zh-CN" altLang="en-US"/>
        </a:p>
      </dgm:t>
    </dgm:pt>
    <dgm:pt modelId="{41D769EB-29F6-43F4-A280-FC2CF2A5F635}" type="pres">
      <dgm:prSet presAssocID="{36C32E2B-B65C-4612-A169-7573641588C5}" presName="Name0" presStyleCnt="0">
        <dgm:presLayoutVars>
          <dgm:chMax val="7"/>
          <dgm:chPref val="7"/>
          <dgm:dir/>
        </dgm:presLayoutVars>
      </dgm:prSet>
      <dgm:spPr/>
    </dgm:pt>
    <dgm:pt modelId="{50E8D125-F49F-4065-9C88-DD0F7DC397E3}" type="pres">
      <dgm:prSet presAssocID="{36C32E2B-B65C-4612-A169-7573641588C5}" presName="Name1" presStyleCnt="0"/>
      <dgm:spPr/>
    </dgm:pt>
    <dgm:pt modelId="{5652E40F-19C8-4E04-BD7E-6D296CDB7DDF}" type="pres">
      <dgm:prSet presAssocID="{36C32E2B-B65C-4612-A169-7573641588C5}" presName="cycle" presStyleCnt="0"/>
      <dgm:spPr/>
    </dgm:pt>
    <dgm:pt modelId="{3946C9C2-6272-4EFD-9823-C0E1E242C354}" type="pres">
      <dgm:prSet presAssocID="{36C32E2B-B65C-4612-A169-7573641588C5}" presName="srcNode" presStyleLbl="node1" presStyleIdx="0" presStyleCnt="3"/>
      <dgm:spPr/>
    </dgm:pt>
    <dgm:pt modelId="{AF298920-D93A-413D-B0AD-C97EFDC44CD6}" type="pres">
      <dgm:prSet presAssocID="{36C32E2B-B65C-4612-A169-7573641588C5}" presName="conn" presStyleLbl="parChTrans1D2" presStyleIdx="0" presStyleCnt="1"/>
      <dgm:spPr/>
    </dgm:pt>
    <dgm:pt modelId="{1DB9F912-0006-48BB-A52C-E8CE71C21D8C}" type="pres">
      <dgm:prSet presAssocID="{36C32E2B-B65C-4612-A169-7573641588C5}" presName="extraNode" presStyleLbl="node1" presStyleIdx="0" presStyleCnt="3"/>
      <dgm:spPr/>
    </dgm:pt>
    <dgm:pt modelId="{093ED9E7-7596-46F3-9F94-35962866F9B9}" type="pres">
      <dgm:prSet presAssocID="{36C32E2B-B65C-4612-A169-7573641588C5}" presName="dstNode" presStyleLbl="node1" presStyleIdx="0" presStyleCnt="3"/>
      <dgm:spPr/>
    </dgm:pt>
    <dgm:pt modelId="{4DEA85C3-750E-4D3E-B666-8C2BD16935F0}" type="pres">
      <dgm:prSet presAssocID="{C771BCB9-0B0C-4B49-83AB-610A3E90E2D8}" presName="text_1" presStyleLbl="node1" presStyleIdx="0" presStyleCnt="3">
        <dgm:presLayoutVars>
          <dgm:bulletEnabled val="1"/>
        </dgm:presLayoutVars>
      </dgm:prSet>
      <dgm:spPr/>
      <dgm:t>
        <a:bodyPr/>
        <a:lstStyle/>
        <a:p>
          <a:endParaRPr lang="zh-CN" altLang="en-US"/>
        </a:p>
      </dgm:t>
    </dgm:pt>
    <dgm:pt modelId="{DC1B90F3-D597-4AA2-A261-A899F8B33483}" type="pres">
      <dgm:prSet presAssocID="{C771BCB9-0B0C-4B49-83AB-610A3E90E2D8}" presName="accent_1" presStyleCnt="0"/>
      <dgm:spPr/>
    </dgm:pt>
    <dgm:pt modelId="{CAD706A6-9AB8-46E8-9115-C9AD7564D115}" type="pres">
      <dgm:prSet presAssocID="{C771BCB9-0B0C-4B49-83AB-610A3E90E2D8}" presName="accentRepeatNode" presStyleLbl="solidFgAcc1" presStyleIdx="0" presStyleCnt="3"/>
      <dgm:spPr/>
    </dgm:pt>
    <dgm:pt modelId="{690B5EF2-A3FF-47C5-A15C-4BAB7B826D63}" type="pres">
      <dgm:prSet presAssocID="{F93BBE7C-1812-4A4F-96EE-64DDC7C0C809}" presName="text_2" presStyleLbl="node1" presStyleIdx="1" presStyleCnt="3">
        <dgm:presLayoutVars>
          <dgm:bulletEnabled val="1"/>
        </dgm:presLayoutVars>
      </dgm:prSet>
      <dgm:spPr/>
      <dgm:t>
        <a:bodyPr/>
        <a:lstStyle/>
        <a:p>
          <a:endParaRPr lang="zh-CN" altLang="en-US"/>
        </a:p>
      </dgm:t>
    </dgm:pt>
    <dgm:pt modelId="{BF93EA0C-64DA-45C2-8E78-1B0F8E9AF0FF}" type="pres">
      <dgm:prSet presAssocID="{F93BBE7C-1812-4A4F-96EE-64DDC7C0C809}" presName="accent_2" presStyleCnt="0"/>
      <dgm:spPr/>
    </dgm:pt>
    <dgm:pt modelId="{40FCFF42-8E66-42AC-B4C2-C69C3EDD6375}" type="pres">
      <dgm:prSet presAssocID="{F93BBE7C-1812-4A4F-96EE-64DDC7C0C809}" presName="accentRepeatNode" presStyleLbl="solidFgAcc1" presStyleIdx="1" presStyleCnt="3"/>
      <dgm:spPr/>
    </dgm:pt>
    <dgm:pt modelId="{552F0BFD-036B-4120-9705-495C9A9D9687}" type="pres">
      <dgm:prSet presAssocID="{F56A8104-B0AE-43B5-B2BF-7B20B07C1845}" presName="text_3" presStyleLbl="node1" presStyleIdx="2" presStyleCnt="3">
        <dgm:presLayoutVars>
          <dgm:bulletEnabled val="1"/>
        </dgm:presLayoutVars>
      </dgm:prSet>
      <dgm:spPr/>
      <dgm:t>
        <a:bodyPr/>
        <a:lstStyle/>
        <a:p>
          <a:endParaRPr lang="zh-CN" altLang="en-US"/>
        </a:p>
      </dgm:t>
    </dgm:pt>
    <dgm:pt modelId="{672F3A11-09F1-4E87-811E-9CB5141EE71F}" type="pres">
      <dgm:prSet presAssocID="{F56A8104-B0AE-43B5-B2BF-7B20B07C1845}" presName="accent_3" presStyleCnt="0"/>
      <dgm:spPr/>
    </dgm:pt>
    <dgm:pt modelId="{785C044B-669F-4334-B24C-95BDBC04B719}" type="pres">
      <dgm:prSet presAssocID="{F56A8104-B0AE-43B5-B2BF-7B20B07C1845}" presName="accentRepeatNode" presStyleLbl="solidFgAcc1" presStyleIdx="2" presStyleCnt="3"/>
      <dgm:spPr/>
    </dgm:pt>
  </dgm:ptLst>
  <dgm:cxnLst>
    <dgm:cxn modelId="{6A2E6B8C-1A0D-43B6-BAE7-E074AADAAC87}" type="presOf" srcId="{36C32E2B-B65C-4612-A169-7573641588C5}" destId="{41D769EB-29F6-43F4-A280-FC2CF2A5F635}" srcOrd="0" destOrd="0" presId="urn:microsoft.com/office/officeart/2008/layout/VerticalCurvedList"/>
    <dgm:cxn modelId="{F59CF533-C849-479C-BD69-859F68FECB13}" srcId="{36C32E2B-B65C-4612-A169-7573641588C5}" destId="{F56A8104-B0AE-43B5-B2BF-7B20B07C1845}" srcOrd="2" destOrd="0" parTransId="{59533796-8B43-4B64-963C-E3537653B00D}" sibTransId="{224D88AA-26D2-4C2A-8DA2-F6F6EE08E859}"/>
    <dgm:cxn modelId="{1DAC5EB4-0FD3-4E29-997C-0BE65B83C411}" srcId="{36C32E2B-B65C-4612-A169-7573641588C5}" destId="{C771BCB9-0B0C-4B49-83AB-610A3E90E2D8}" srcOrd="0" destOrd="0" parTransId="{594A6F5B-AFBC-4D1B-8BD1-AE052CD80C36}" sibTransId="{53B35962-139D-47AE-B6B8-A273F884D265}"/>
    <dgm:cxn modelId="{EACFB004-576B-414D-9A5B-EE64AD5E2F28}" type="presOf" srcId="{C771BCB9-0B0C-4B49-83AB-610A3E90E2D8}" destId="{4DEA85C3-750E-4D3E-B666-8C2BD16935F0}" srcOrd="0" destOrd="0" presId="urn:microsoft.com/office/officeart/2008/layout/VerticalCurvedList"/>
    <dgm:cxn modelId="{4F1607A9-8981-46A1-AB7B-7BF78E6A8378}" type="presOf" srcId="{F93BBE7C-1812-4A4F-96EE-64DDC7C0C809}" destId="{690B5EF2-A3FF-47C5-A15C-4BAB7B826D63}" srcOrd="0" destOrd="0" presId="urn:microsoft.com/office/officeart/2008/layout/VerticalCurvedList"/>
    <dgm:cxn modelId="{6E877CA2-0704-485E-B1D3-F8B8FD275909}" type="presOf" srcId="{F56A8104-B0AE-43B5-B2BF-7B20B07C1845}" destId="{552F0BFD-036B-4120-9705-495C9A9D9687}" srcOrd="0" destOrd="0" presId="urn:microsoft.com/office/officeart/2008/layout/VerticalCurvedList"/>
    <dgm:cxn modelId="{A9A35C9B-40D2-48D3-9689-69C453E8E4D7}" srcId="{36C32E2B-B65C-4612-A169-7573641588C5}" destId="{F93BBE7C-1812-4A4F-96EE-64DDC7C0C809}" srcOrd="1" destOrd="0" parTransId="{E94F0016-C679-4A48-B106-A81E3343E209}" sibTransId="{1CFC5EA1-7475-4E91-847A-81D9D5D1E725}"/>
    <dgm:cxn modelId="{A9A0B630-C126-4E85-BBEE-B23E33A8E886}" type="presOf" srcId="{53B35962-139D-47AE-B6B8-A273F884D265}" destId="{AF298920-D93A-413D-B0AD-C97EFDC44CD6}" srcOrd="0" destOrd="0" presId="urn:microsoft.com/office/officeart/2008/layout/VerticalCurvedList"/>
    <dgm:cxn modelId="{4B45353B-E7AE-4EEA-8AD8-EA591005271F}" type="presParOf" srcId="{41D769EB-29F6-43F4-A280-FC2CF2A5F635}" destId="{50E8D125-F49F-4065-9C88-DD0F7DC397E3}" srcOrd="0" destOrd="0" presId="urn:microsoft.com/office/officeart/2008/layout/VerticalCurvedList"/>
    <dgm:cxn modelId="{15CF8B1C-522D-400D-91A2-8B6D84ED905E}" type="presParOf" srcId="{50E8D125-F49F-4065-9C88-DD0F7DC397E3}" destId="{5652E40F-19C8-4E04-BD7E-6D296CDB7DDF}" srcOrd="0" destOrd="0" presId="urn:microsoft.com/office/officeart/2008/layout/VerticalCurvedList"/>
    <dgm:cxn modelId="{5E5269DD-88F6-4497-A7A2-E8F814ECA93C}" type="presParOf" srcId="{5652E40F-19C8-4E04-BD7E-6D296CDB7DDF}" destId="{3946C9C2-6272-4EFD-9823-C0E1E242C354}" srcOrd="0" destOrd="0" presId="urn:microsoft.com/office/officeart/2008/layout/VerticalCurvedList"/>
    <dgm:cxn modelId="{0658A0BE-32EB-41D1-9BDF-A59833E6D816}" type="presParOf" srcId="{5652E40F-19C8-4E04-BD7E-6D296CDB7DDF}" destId="{AF298920-D93A-413D-B0AD-C97EFDC44CD6}" srcOrd="1" destOrd="0" presId="urn:microsoft.com/office/officeart/2008/layout/VerticalCurvedList"/>
    <dgm:cxn modelId="{897FF46A-6E61-4D22-A058-CDAE050E5CE6}" type="presParOf" srcId="{5652E40F-19C8-4E04-BD7E-6D296CDB7DDF}" destId="{1DB9F912-0006-48BB-A52C-E8CE71C21D8C}" srcOrd="2" destOrd="0" presId="urn:microsoft.com/office/officeart/2008/layout/VerticalCurvedList"/>
    <dgm:cxn modelId="{B908FE13-CE59-4875-BFFE-F1BDF47F07F7}" type="presParOf" srcId="{5652E40F-19C8-4E04-BD7E-6D296CDB7DDF}" destId="{093ED9E7-7596-46F3-9F94-35962866F9B9}" srcOrd="3" destOrd="0" presId="urn:microsoft.com/office/officeart/2008/layout/VerticalCurvedList"/>
    <dgm:cxn modelId="{755B0EE8-0BBA-4AF8-AC6D-1B01EB658DB8}" type="presParOf" srcId="{50E8D125-F49F-4065-9C88-DD0F7DC397E3}" destId="{4DEA85C3-750E-4D3E-B666-8C2BD16935F0}" srcOrd="1" destOrd="0" presId="urn:microsoft.com/office/officeart/2008/layout/VerticalCurvedList"/>
    <dgm:cxn modelId="{FDA22A43-5F3F-4361-A1A7-92A1D44DCF2C}" type="presParOf" srcId="{50E8D125-F49F-4065-9C88-DD0F7DC397E3}" destId="{DC1B90F3-D597-4AA2-A261-A899F8B33483}" srcOrd="2" destOrd="0" presId="urn:microsoft.com/office/officeart/2008/layout/VerticalCurvedList"/>
    <dgm:cxn modelId="{BD052D90-5AC1-4661-9B17-83B20F0C5298}" type="presParOf" srcId="{DC1B90F3-D597-4AA2-A261-A899F8B33483}" destId="{CAD706A6-9AB8-46E8-9115-C9AD7564D115}" srcOrd="0" destOrd="0" presId="urn:microsoft.com/office/officeart/2008/layout/VerticalCurvedList"/>
    <dgm:cxn modelId="{B2BF1087-68E6-405C-8FF9-83BDBDC98C75}" type="presParOf" srcId="{50E8D125-F49F-4065-9C88-DD0F7DC397E3}" destId="{690B5EF2-A3FF-47C5-A15C-4BAB7B826D63}" srcOrd="3" destOrd="0" presId="urn:microsoft.com/office/officeart/2008/layout/VerticalCurvedList"/>
    <dgm:cxn modelId="{0F7B6A3B-1C1A-40A5-83EB-6419754BD781}" type="presParOf" srcId="{50E8D125-F49F-4065-9C88-DD0F7DC397E3}" destId="{BF93EA0C-64DA-45C2-8E78-1B0F8E9AF0FF}" srcOrd="4" destOrd="0" presId="urn:microsoft.com/office/officeart/2008/layout/VerticalCurvedList"/>
    <dgm:cxn modelId="{6C014467-44D6-4DA7-81EE-79AB5E8E8EF7}" type="presParOf" srcId="{BF93EA0C-64DA-45C2-8E78-1B0F8E9AF0FF}" destId="{40FCFF42-8E66-42AC-B4C2-C69C3EDD6375}" srcOrd="0" destOrd="0" presId="urn:microsoft.com/office/officeart/2008/layout/VerticalCurvedList"/>
    <dgm:cxn modelId="{049EB47A-C4A0-478A-AC9B-301FA092A782}" type="presParOf" srcId="{50E8D125-F49F-4065-9C88-DD0F7DC397E3}" destId="{552F0BFD-036B-4120-9705-495C9A9D9687}" srcOrd="5" destOrd="0" presId="urn:microsoft.com/office/officeart/2008/layout/VerticalCurvedList"/>
    <dgm:cxn modelId="{5E1805C3-D87B-4523-BF5E-FE6C999D397F}" type="presParOf" srcId="{50E8D125-F49F-4065-9C88-DD0F7DC397E3}" destId="{672F3A11-09F1-4E87-811E-9CB5141EE71F}" srcOrd="6" destOrd="0" presId="urn:microsoft.com/office/officeart/2008/layout/VerticalCurvedList"/>
    <dgm:cxn modelId="{E52A2748-4154-402C-8902-75BCBD5DB981}" type="presParOf" srcId="{672F3A11-09F1-4E87-811E-9CB5141EE71F}" destId="{785C044B-669F-4334-B24C-95BDBC04B71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80F45-ACDF-4633-BA56-0C60E114A755}">
      <dsp:nvSpPr>
        <dsp:cNvPr id="0" name=""/>
        <dsp:cNvSpPr/>
      </dsp:nvSpPr>
      <dsp:spPr>
        <a:xfrm>
          <a:off x="1056420" y="223728"/>
          <a:ext cx="3145309" cy="3145309"/>
        </a:xfrm>
        <a:prstGeom prst="pie">
          <a:avLst>
            <a:gd name="adj1" fmla="val 16200000"/>
            <a:gd name="adj2" fmla="val 2052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ea typeface="宋体" panose="02010600030101010101" pitchFamily="2" charset="-122"/>
            </a:rPr>
            <a:t>功能性</a:t>
          </a:r>
          <a:endParaRPr lang="zh-CN" altLang="en-US" sz="2200" kern="1200" dirty="0"/>
        </a:p>
      </dsp:txBody>
      <dsp:txXfrm>
        <a:off x="2668765" y="693653"/>
        <a:ext cx="1067158" cy="730161"/>
      </dsp:txXfrm>
    </dsp:sp>
    <dsp:sp modelId="{9BD22785-8D09-454B-BDCC-E2C533951FFC}">
      <dsp:nvSpPr>
        <dsp:cNvPr id="0" name=""/>
        <dsp:cNvSpPr/>
      </dsp:nvSpPr>
      <dsp:spPr>
        <a:xfrm>
          <a:off x="946334" y="375377"/>
          <a:ext cx="3145309" cy="3145309"/>
        </a:xfrm>
        <a:prstGeom prst="pie">
          <a:avLst>
            <a:gd name="adj1" fmla="val 20520000"/>
            <a:gd name="adj2" fmla="val 32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ea typeface="宋体" panose="02010600030101010101" pitchFamily="2" charset="-122"/>
            </a:rPr>
            <a:t>可用性</a:t>
          </a:r>
          <a:endParaRPr lang="zh-CN" altLang="en-US" sz="2200" kern="1200" dirty="0"/>
        </a:p>
      </dsp:txBody>
      <dsp:txXfrm>
        <a:off x="3002018" y="1798255"/>
        <a:ext cx="936104" cy="790071"/>
      </dsp:txXfrm>
    </dsp:sp>
    <dsp:sp modelId="{0EBF9D7F-A648-4335-9A16-3DA9F4A2BA94}">
      <dsp:nvSpPr>
        <dsp:cNvPr id="0" name=""/>
        <dsp:cNvSpPr/>
      </dsp:nvSpPr>
      <dsp:spPr>
        <a:xfrm>
          <a:off x="946334" y="375377"/>
          <a:ext cx="3145309" cy="3145309"/>
        </a:xfrm>
        <a:prstGeom prst="pie">
          <a:avLst>
            <a:gd name="adj1" fmla="val 3240000"/>
            <a:gd name="adj2" fmla="val 756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ea typeface="宋体" panose="02010600030101010101" pitchFamily="2" charset="-122"/>
            </a:rPr>
            <a:t>可靠性</a:t>
          </a:r>
          <a:endParaRPr lang="zh-CN" altLang="en-US" sz="2200" kern="1200" dirty="0"/>
        </a:p>
      </dsp:txBody>
      <dsp:txXfrm>
        <a:off x="1957326" y="2734359"/>
        <a:ext cx="1123324" cy="673994"/>
      </dsp:txXfrm>
    </dsp:sp>
    <dsp:sp modelId="{1E1F9CEE-8EFD-44A6-9C3D-CB0FDADFFC20}">
      <dsp:nvSpPr>
        <dsp:cNvPr id="0" name=""/>
        <dsp:cNvSpPr/>
      </dsp:nvSpPr>
      <dsp:spPr>
        <a:xfrm>
          <a:off x="946334" y="375377"/>
          <a:ext cx="3145309" cy="3145309"/>
        </a:xfrm>
        <a:prstGeom prst="pie">
          <a:avLst>
            <a:gd name="adj1" fmla="val 7560000"/>
            <a:gd name="adj2" fmla="val 1188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ea typeface="宋体" panose="02010600030101010101" pitchFamily="2" charset="-122"/>
            </a:rPr>
            <a:t>性能</a:t>
          </a:r>
          <a:endParaRPr lang="zh-CN" altLang="en-US" sz="2200" kern="1200" dirty="0"/>
        </a:p>
      </dsp:txBody>
      <dsp:txXfrm>
        <a:off x="1096111" y="1798255"/>
        <a:ext cx="936104" cy="790071"/>
      </dsp:txXfrm>
    </dsp:sp>
    <dsp:sp modelId="{C7440EE3-1EBE-45D0-8A32-DBB591159012}">
      <dsp:nvSpPr>
        <dsp:cNvPr id="0" name=""/>
        <dsp:cNvSpPr/>
      </dsp:nvSpPr>
      <dsp:spPr>
        <a:xfrm>
          <a:off x="946334" y="375377"/>
          <a:ext cx="3145309" cy="3145309"/>
        </a:xfrm>
        <a:prstGeom prst="pie">
          <a:avLst>
            <a:gd name="adj1" fmla="val 11880000"/>
            <a:gd name="adj2" fmla="val 162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smtClean="0">
              <a:ea typeface="宋体" panose="02010600030101010101" pitchFamily="2" charset="-122"/>
            </a:rPr>
            <a:t>可支持性</a:t>
          </a:r>
          <a:endParaRPr lang="zh-CN" altLang="en-US" sz="2200" kern="1200" dirty="0"/>
        </a:p>
      </dsp:txBody>
      <dsp:txXfrm>
        <a:off x="1405025" y="854662"/>
        <a:ext cx="1067158" cy="73016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19B66-1F4C-423A-8A05-325BBDE88CA2}">
      <dsp:nvSpPr>
        <dsp:cNvPr id="0" name=""/>
        <dsp:cNvSpPr/>
      </dsp:nvSpPr>
      <dsp:spPr>
        <a:xfrm>
          <a:off x="-5146766" y="-788392"/>
          <a:ext cx="6129064" cy="6129064"/>
        </a:xfrm>
        <a:prstGeom prst="blockArc">
          <a:avLst>
            <a:gd name="adj1" fmla="val 18900000"/>
            <a:gd name="adj2" fmla="val 2700000"/>
            <a:gd name="adj3" fmla="val 352"/>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A723F0-3CB2-4DC0-B8F7-7FE676EAB929}">
      <dsp:nvSpPr>
        <dsp:cNvPr id="0" name=""/>
        <dsp:cNvSpPr/>
      </dsp:nvSpPr>
      <dsp:spPr>
        <a:xfrm>
          <a:off x="366381" y="239723"/>
          <a:ext cx="6411479" cy="4792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0416" tIns="43180" rIns="43180" bIns="43180" numCol="1" spcCol="1270" anchor="ctr" anchorCtr="0">
          <a:noAutofit/>
        </a:bodyPr>
        <a:lstStyle/>
        <a:p>
          <a:pPr lvl="0" algn="l" defTabSz="755650">
            <a:lnSpc>
              <a:spcPct val="90000"/>
            </a:lnSpc>
            <a:spcBef>
              <a:spcPct val="0"/>
            </a:spcBef>
            <a:spcAft>
              <a:spcPct val="35000"/>
            </a:spcAft>
          </a:pPr>
          <a:r>
            <a:rPr lang="zh-CN" altLang="en-US" sz="1700" kern="1200" dirty="0" smtClean="0">
              <a:ea typeface="宋体" panose="02010600030101010101" pitchFamily="2" charset="-122"/>
            </a:rPr>
            <a:t>业务模型中那些业务执行者和业务工作者是潜在的系统执行者 </a:t>
          </a:r>
          <a:endParaRPr lang="zh-CN" altLang="en-US" sz="1700" kern="1200" dirty="0"/>
        </a:p>
      </dsp:txBody>
      <dsp:txXfrm>
        <a:off x="366381" y="239723"/>
        <a:ext cx="6411479" cy="479264"/>
      </dsp:txXfrm>
    </dsp:sp>
    <dsp:sp modelId="{D8C12684-FA13-4D82-AC1E-EB53C88E131C}">
      <dsp:nvSpPr>
        <dsp:cNvPr id="0" name=""/>
        <dsp:cNvSpPr/>
      </dsp:nvSpPr>
      <dsp:spPr>
        <a:xfrm>
          <a:off x="66841" y="179815"/>
          <a:ext cx="599080" cy="59908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06DCC6-78EB-4BE8-9309-546E0AD34CC2}">
      <dsp:nvSpPr>
        <dsp:cNvPr id="0" name=""/>
        <dsp:cNvSpPr/>
      </dsp:nvSpPr>
      <dsp:spPr>
        <a:xfrm>
          <a:off x="760609" y="958528"/>
          <a:ext cx="6017252" cy="4792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0416" tIns="43180" rIns="43180" bIns="43180" numCol="1" spcCol="1270" anchor="ctr" anchorCtr="0">
          <a:noAutofit/>
        </a:bodyPr>
        <a:lstStyle/>
        <a:p>
          <a:pPr lvl="0" algn="l" defTabSz="755650">
            <a:lnSpc>
              <a:spcPct val="90000"/>
            </a:lnSpc>
            <a:spcBef>
              <a:spcPct val="0"/>
            </a:spcBef>
            <a:spcAft>
              <a:spcPct val="35000"/>
            </a:spcAft>
          </a:pPr>
          <a:r>
            <a:rPr lang="zh-CN" altLang="en-US" sz="1700" kern="1200" dirty="0" smtClean="0">
              <a:ea typeface="宋体" panose="02010600030101010101" pitchFamily="2" charset="-122"/>
            </a:rPr>
            <a:t>哪些用户组需要系统帮助来执行他们的任务？ </a:t>
          </a:r>
          <a:endParaRPr lang="zh-CN" altLang="en-US" sz="1700" kern="1200" dirty="0"/>
        </a:p>
      </dsp:txBody>
      <dsp:txXfrm>
        <a:off x="760609" y="958528"/>
        <a:ext cx="6017252" cy="479264"/>
      </dsp:txXfrm>
    </dsp:sp>
    <dsp:sp modelId="{F5491328-F46E-468A-B356-5872108F02F2}">
      <dsp:nvSpPr>
        <dsp:cNvPr id="0" name=""/>
        <dsp:cNvSpPr/>
      </dsp:nvSpPr>
      <dsp:spPr>
        <a:xfrm>
          <a:off x="461068" y="898620"/>
          <a:ext cx="599080" cy="59908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20615-A7F0-4E0C-996E-34A177FF7852}">
      <dsp:nvSpPr>
        <dsp:cNvPr id="0" name=""/>
        <dsp:cNvSpPr/>
      </dsp:nvSpPr>
      <dsp:spPr>
        <a:xfrm>
          <a:off x="940879" y="1677333"/>
          <a:ext cx="5836982" cy="4792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0416" tIns="43180" rIns="43180" bIns="43180" numCol="1" spcCol="1270" anchor="ctr" anchorCtr="0">
          <a:noAutofit/>
        </a:bodyPr>
        <a:lstStyle/>
        <a:p>
          <a:pPr lvl="0" algn="l" defTabSz="755650">
            <a:lnSpc>
              <a:spcPct val="90000"/>
            </a:lnSpc>
            <a:spcBef>
              <a:spcPct val="0"/>
            </a:spcBef>
            <a:spcAft>
              <a:spcPct val="35000"/>
            </a:spcAft>
          </a:pPr>
          <a:r>
            <a:rPr lang="zh-CN" altLang="en-US" sz="1700" kern="1200" dirty="0" smtClean="0">
              <a:ea typeface="宋体" panose="02010600030101010101" pitchFamily="2" charset="-122"/>
            </a:rPr>
            <a:t>执行系统最明显的主要功能需要哪些用户组？ </a:t>
          </a:r>
          <a:endParaRPr lang="zh-CN" altLang="en-US" sz="1700" kern="1200" dirty="0"/>
        </a:p>
      </dsp:txBody>
      <dsp:txXfrm>
        <a:off x="940879" y="1677333"/>
        <a:ext cx="5836982" cy="479264"/>
      </dsp:txXfrm>
    </dsp:sp>
    <dsp:sp modelId="{DB642D44-A241-4265-BFB3-3804BEF25910}">
      <dsp:nvSpPr>
        <dsp:cNvPr id="0" name=""/>
        <dsp:cNvSpPr/>
      </dsp:nvSpPr>
      <dsp:spPr>
        <a:xfrm>
          <a:off x="641339" y="1617425"/>
          <a:ext cx="599080" cy="59908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21635C-BB19-42DB-9CCF-8921F3B34EF2}">
      <dsp:nvSpPr>
        <dsp:cNvPr id="0" name=""/>
        <dsp:cNvSpPr/>
      </dsp:nvSpPr>
      <dsp:spPr>
        <a:xfrm>
          <a:off x="940879" y="2395682"/>
          <a:ext cx="5836982" cy="4792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0416" tIns="43180" rIns="43180" bIns="43180" numCol="1" spcCol="1270" anchor="ctr" anchorCtr="0">
          <a:noAutofit/>
        </a:bodyPr>
        <a:lstStyle/>
        <a:p>
          <a:pPr lvl="0" algn="l" defTabSz="755650">
            <a:lnSpc>
              <a:spcPct val="90000"/>
            </a:lnSpc>
            <a:spcBef>
              <a:spcPct val="0"/>
            </a:spcBef>
            <a:spcAft>
              <a:spcPct val="35000"/>
            </a:spcAft>
          </a:pPr>
          <a:r>
            <a:rPr lang="zh-CN" altLang="en-US" sz="1700" kern="1200" dirty="0" smtClean="0">
              <a:ea typeface="宋体" panose="02010600030101010101" pitchFamily="2" charset="-122"/>
            </a:rPr>
            <a:t>要求哪些用户组执行次要功能，如系统维护和管理？ </a:t>
          </a:r>
          <a:endParaRPr lang="zh-CN" altLang="en-US" sz="1700" kern="1200" dirty="0"/>
        </a:p>
      </dsp:txBody>
      <dsp:txXfrm>
        <a:off x="940879" y="2395682"/>
        <a:ext cx="5836982" cy="479264"/>
      </dsp:txXfrm>
    </dsp:sp>
    <dsp:sp modelId="{7A7D7BB1-66D8-4F18-A6BB-E5F9699AFFB0}">
      <dsp:nvSpPr>
        <dsp:cNvPr id="0" name=""/>
        <dsp:cNvSpPr/>
      </dsp:nvSpPr>
      <dsp:spPr>
        <a:xfrm>
          <a:off x="641339" y="2335774"/>
          <a:ext cx="599080" cy="59908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89783E-7DC3-446F-A03D-3CD3D82025F4}">
      <dsp:nvSpPr>
        <dsp:cNvPr id="0" name=""/>
        <dsp:cNvSpPr/>
      </dsp:nvSpPr>
      <dsp:spPr>
        <a:xfrm>
          <a:off x="760609" y="3114487"/>
          <a:ext cx="6017252" cy="4792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0416" tIns="43180" rIns="43180" bIns="43180" numCol="1" spcCol="1270" anchor="ctr" anchorCtr="0">
          <a:noAutofit/>
        </a:bodyPr>
        <a:lstStyle/>
        <a:p>
          <a:pPr lvl="0" algn="l" defTabSz="755650">
            <a:lnSpc>
              <a:spcPct val="90000"/>
            </a:lnSpc>
            <a:spcBef>
              <a:spcPct val="0"/>
            </a:spcBef>
            <a:spcAft>
              <a:spcPct val="35000"/>
            </a:spcAft>
          </a:pPr>
          <a:r>
            <a:rPr lang="zh-CN" altLang="en-US" sz="1700" kern="1200" dirty="0" smtClean="0">
              <a:ea typeface="宋体" panose="02010600030101010101" pitchFamily="2" charset="-122"/>
            </a:rPr>
            <a:t>哪些外部硬件或软件系统会与新系统交互吗？</a:t>
          </a:r>
          <a:endParaRPr lang="zh-CN" altLang="en-US" sz="1700" kern="1200" dirty="0"/>
        </a:p>
      </dsp:txBody>
      <dsp:txXfrm>
        <a:off x="760609" y="3114487"/>
        <a:ext cx="6017252" cy="479264"/>
      </dsp:txXfrm>
    </dsp:sp>
    <dsp:sp modelId="{C4148873-6C45-4097-834B-8BE7EDF6EC8F}">
      <dsp:nvSpPr>
        <dsp:cNvPr id="0" name=""/>
        <dsp:cNvSpPr/>
      </dsp:nvSpPr>
      <dsp:spPr>
        <a:xfrm>
          <a:off x="461068" y="3054579"/>
          <a:ext cx="599080" cy="59908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D3E568-AF95-4063-9AC1-E2C461578C94}">
      <dsp:nvSpPr>
        <dsp:cNvPr id="0" name=""/>
        <dsp:cNvSpPr/>
      </dsp:nvSpPr>
      <dsp:spPr>
        <a:xfrm>
          <a:off x="366381" y="3833292"/>
          <a:ext cx="6411479" cy="4792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0416" tIns="43180" rIns="43180" bIns="43180" numCol="1" spcCol="1270" anchor="ctr" anchorCtr="0">
          <a:noAutofit/>
        </a:bodyPr>
        <a:lstStyle/>
        <a:p>
          <a:pPr lvl="0" algn="l" defTabSz="755650">
            <a:lnSpc>
              <a:spcPct val="90000"/>
            </a:lnSpc>
            <a:spcBef>
              <a:spcPct val="0"/>
            </a:spcBef>
            <a:spcAft>
              <a:spcPct val="35000"/>
            </a:spcAft>
          </a:pPr>
          <a:r>
            <a:rPr lang="zh-CN" altLang="en-US" sz="1700" kern="1200" smtClean="0">
              <a:ea typeface="宋体" panose="02010600030101010101" pitchFamily="2" charset="-122"/>
            </a:rPr>
            <a:t>是否有事情在预定的时间自动发生？</a:t>
          </a:r>
          <a:endParaRPr lang="zh-CN" altLang="en-US" sz="1700" kern="1200" dirty="0"/>
        </a:p>
      </dsp:txBody>
      <dsp:txXfrm>
        <a:off x="366381" y="3833292"/>
        <a:ext cx="6411479" cy="479264"/>
      </dsp:txXfrm>
    </dsp:sp>
    <dsp:sp modelId="{C6F2EB03-5E3C-42AB-A54B-D5407E45F03F}">
      <dsp:nvSpPr>
        <dsp:cNvPr id="0" name=""/>
        <dsp:cNvSpPr/>
      </dsp:nvSpPr>
      <dsp:spPr>
        <a:xfrm>
          <a:off x="66841" y="3773384"/>
          <a:ext cx="599080" cy="59908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2FDB85-A5F7-4ED1-B4D9-5B09DA9E28B7}">
      <dsp:nvSpPr>
        <dsp:cNvPr id="0" name=""/>
        <dsp:cNvSpPr/>
      </dsp:nvSpPr>
      <dsp:spPr>
        <a:xfrm>
          <a:off x="-4819471" y="-738850"/>
          <a:ext cx="5741949" cy="5741949"/>
        </a:xfrm>
        <a:prstGeom prst="blockArc">
          <a:avLst>
            <a:gd name="adj1" fmla="val 18900000"/>
            <a:gd name="adj2" fmla="val 2700000"/>
            <a:gd name="adj3" fmla="val 37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C7D26E-D638-4FBD-B4C2-E92E88320E2C}">
      <dsp:nvSpPr>
        <dsp:cNvPr id="0" name=""/>
        <dsp:cNvSpPr/>
      </dsp:nvSpPr>
      <dsp:spPr>
        <a:xfrm>
          <a:off x="299136" y="193852"/>
          <a:ext cx="6628711" cy="3875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06" tIns="48260" rIns="48260" bIns="48260" numCol="1" spcCol="1270" anchor="ctr" anchorCtr="0">
          <a:noAutofit/>
        </a:bodyPr>
        <a:lstStyle/>
        <a:p>
          <a:pPr lvl="0" algn="l" defTabSz="844550">
            <a:lnSpc>
              <a:spcPct val="90000"/>
            </a:lnSpc>
            <a:spcBef>
              <a:spcPct val="0"/>
            </a:spcBef>
            <a:spcAft>
              <a:spcPct val="35000"/>
            </a:spcAft>
          </a:pPr>
          <a:r>
            <a:rPr lang="zh-CN" altLang="en-US" sz="1900" kern="1200" dirty="0" smtClean="0">
              <a:ea typeface="宋体" panose="02010600030101010101" pitchFamily="2" charset="-122"/>
            </a:rPr>
            <a:t>对于已确定的每个执行者，涉及到系统的任务是哪些？ </a:t>
          </a:r>
          <a:endParaRPr lang="zh-CN" altLang="en-US" sz="1900" kern="1200" dirty="0"/>
        </a:p>
      </dsp:txBody>
      <dsp:txXfrm>
        <a:off x="299136" y="193852"/>
        <a:ext cx="6628711" cy="387534"/>
      </dsp:txXfrm>
    </dsp:sp>
    <dsp:sp modelId="{A6FA7F57-F015-4F19-A0B9-AD75BA5DDF00}">
      <dsp:nvSpPr>
        <dsp:cNvPr id="0" name=""/>
        <dsp:cNvSpPr/>
      </dsp:nvSpPr>
      <dsp:spPr>
        <a:xfrm>
          <a:off x="56927" y="145410"/>
          <a:ext cx="484418" cy="48441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1A8423-FA6D-4A8B-9BA1-8809D2F305A0}">
      <dsp:nvSpPr>
        <dsp:cNvPr id="0" name=""/>
        <dsp:cNvSpPr/>
      </dsp:nvSpPr>
      <dsp:spPr>
        <a:xfrm>
          <a:off x="650084" y="775496"/>
          <a:ext cx="6277763" cy="3875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06" tIns="48260" rIns="48260" bIns="48260" numCol="1" spcCol="1270" anchor="ctr" anchorCtr="0">
          <a:noAutofit/>
        </a:bodyPr>
        <a:lstStyle/>
        <a:p>
          <a:pPr lvl="0" algn="l" defTabSz="844550">
            <a:lnSpc>
              <a:spcPct val="90000"/>
            </a:lnSpc>
            <a:spcBef>
              <a:spcPct val="0"/>
            </a:spcBef>
            <a:spcAft>
              <a:spcPct val="35000"/>
            </a:spcAft>
          </a:pPr>
          <a:r>
            <a:rPr lang="zh-CN" altLang="en-US" sz="1900" kern="1200" dirty="0" smtClean="0">
              <a:ea typeface="宋体" panose="02010600030101010101" pitchFamily="2" charset="-122"/>
            </a:rPr>
            <a:t>需要通知执行者系统中发生的某些情况吗？ </a:t>
          </a:r>
          <a:endParaRPr lang="zh-CN" altLang="en-US" sz="1900" kern="1200" dirty="0"/>
        </a:p>
      </dsp:txBody>
      <dsp:txXfrm>
        <a:off x="650084" y="775496"/>
        <a:ext cx="6277763" cy="387534"/>
      </dsp:txXfrm>
    </dsp:sp>
    <dsp:sp modelId="{6EB86A98-291A-4F2B-A135-75FB1A3FDA9E}">
      <dsp:nvSpPr>
        <dsp:cNvPr id="0" name=""/>
        <dsp:cNvSpPr/>
      </dsp:nvSpPr>
      <dsp:spPr>
        <a:xfrm>
          <a:off x="407875" y="727054"/>
          <a:ext cx="484418" cy="48441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C4ACFF-92D4-42BE-95FE-E99172D1CC9C}">
      <dsp:nvSpPr>
        <dsp:cNvPr id="0" name=""/>
        <dsp:cNvSpPr/>
      </dsp:nvSpPr>
      <dsp:spPr>
        <a:xfrm>
          <a:off x="842402" y="1356713"/>
          <a:ext cx="6085446" cy="3875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06" tIns="48260" rIns="48260" bIns="48260" numCol="1" spcCol="1270" anchor="ctr" anchorCtr="0">
          <a:noAutofit/>
        </a:bodyPr>
        <a:lstStyle/>
        <a:p>
          <a:pPr lvl="0" algn="l" defTabSz="844550">
            <a:lnSpc>
              <a:spcPct val="90000"/>
            </a:lnSpc>
            <a:spcBef>
              <a:spcPct val="0"/>
            </a:spcBef>
            <a:spcAft>
              <a:spcPct val="35000"/>
            </a:spcAft>
          </a:pPr>
          <a:r>
            <a:rPr lang="zh-CN" altLang="en-US" sz="1900" kern="1200" dirty="0" smtClean="0">
              <a:ea typeface="宋体" panose="02010600030101010101" pitchFamily="2" charset="-122"/>
            </a:rPr>
            <a:t>执行者需要向系统通知突发的外部变更吗？</a:t>
          </a:r>
          <a:endParaRPr lang="zh-CN" altLang="en-US" sz="1900" kern="1200" dirty="0"/>
        </a:p>
      </dsp:txBody>
      <dsp:txXfrm>
        <a:off x="842402" y="1356713"/>
        <a:ext cx="6085446" cy="387534"/>
      </dsp:txXfrm>
    </dsp:sp>
    <dsp:sp modelId="{DFA90179-528C-4734-A562-36122735E6F0}">
      <dsp:nvSpPr>
        <dsp:cNvPr id="0" name=""/>
        <dsp:cNvSpPr/>
      </dsp:nvSpPr>
      <dsp:spPr>
        <a:xfrm>
          <a:off x="600192" y="1308271"/>
          <a:ext cx="484418" cy="48441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8A1EEA-D2F5-46BC-A5D6-188A16A9B7BB}">
      <dsp:nvSpPr>
        <dsp:cNvPr id="0" name=""/>
        <dsp:cNvSpPr/>
      </dsp:nvSpPr>
      <dsp:spPr>
        <a:xfrm>
          <a:off x="903807" y="1938356"/>
          <a:ext cx="6024040" cy="3875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06" tIns="48260" rIns="48260" bIns="48260" numCol="1" spcCol="1270" anchor="ctr" anchorCtr="0">
          <a:noAutofit/>
        </a:bodyPr>
        <a:lstStyle/>
        <a:p>
          <a:pPr lvl="0" algn="l" defTabSz="844550">
            <a:lnSpc>
              <a:spcPct val="90000"/>
            </a:lnSpc>
            <a:spcBef>
              <a:spcPct val="0"/>
            </a:spcBef>
            <a:spcAft>
              <a:spcPct val="35000"/>
            </a:spcAft>
          </a:pPr>
          <a:r>
            <a:rPr lang="zh-CN" altLang="en-US" sz="1900" kern="1200" dirty="0" smtClean="0">
              <a:ea typeface="宋体" panose="02010600030101010101" pitchFamily="2" charset="-122"/>
            </a:rPr>
            <a:t>系统为业务提供恰当的行为吗？</a:t>
          </a:r>
          <a:endParaRPr lang="zh-CN" altLang="en-US" sz="1900" kern="1200" dirty="0"/>
        </a:p>
      </dsp:txBody>
      <dsp:txXfrm>
        <a:off x="903807" y="1938356"/>
        <a:ext cx="6024040" cy="387534"/>
      </dsp:txXfrm>
    </dsp:sp>
    <dsp:sp modelId="{4FC72A72-D4A0-46AB-9126-BDE32D10CD3A}">
      <dsp:nvSpPr>
        <dsp:cNvPr id="0" name=""/>
        <dsp:cNvSpPr/>
      </dsp:nvSpPr>
      <dsp:spPr>
        <a:xfrm>
          <a:off x="661598" y="1889914"/>
          <a:ext cx="484418" cy="48441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A85BFE-ACFD-42EC-98A3-ABD5E7C9648A}">
      <dsp:nvSpPr>
        <dsp:cNvPr id="0" name=""/>
        <dsp:cNvSpPr/>
      </dsp:nvSpPr>
      <dsp:spPr>
        <a:xfrm>
          <a:off x="842402" y="2519999"/>
          <a:ext cx="6085446" cy="3875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06" tIns="48260" rIns="48260" bIns="48260" numCol="1" spcCol="1270" anchor="ctr" anchorCtr="0">
          <a:noAutofit/>
        </a:bodyPr>
        <a:lstStyle/>
        <a:p>
          <a:pPr lvl="0" algn="l" defTabSz="844550">
            <a:lnSpc>
              <a:spcPct val="90000"/>
            </a:lnSpc>
            <a:spcBef>
              <a:spcPct val="0"/>
            </a:spcBef>
            <a:spcAft>
              <a:spcPct val="35000"/>
            </a:spcAft>
          </a:pPr>
          <a:r>
            <a:rPr lang="zh-CN" altLang="en-US" sz="1900" kern="1200" dirty="0" smtClean="0">
              <a:ea typeface="宋体" panose="02010600030101010101" pitchFamily="2" charset="-122"/>
            </a:rPr>
            <a:t>已确定的用例可以执行所有功能吗？</a:t>
          </a:r>
          <a:endParaRPr lang="zh-CN" altLang="en-US" sz="1900" kern="1200" dirty="0"/>
        </a:p>
      </dsp:txBody>
      <dsp:txXfrm>
        <a:off x="842402" y="2519999"/>
        <a:ext cx="6085446" cy="387534"/>
      </dsp:txXfrm>
    </dsp:sp>
    <dsp:sp modelId="{B638DE18-500F-4749-819F-9DC839814C9F}">
      <dsp:nvSpPr>
        <dsp:cNvPr id="0" name=""/>
        <dsp:cNvSpPr/>
      </dsp:nvSpPr>
      <dsp:spPr>
        <a:xfrm>
          <a:off x="600192" y="2471558"/>
          <a:ext cx="484418" cy="48441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076C4D-3F7E-41AF-94A1-FAA280B7583A}">
      <dsp:nvSpPr>
        <dsp:cNvPr id="0" name=""/>
        <dsp:cNvSpPr/>
      </dsp:nvSpPr>
      <dsp:spPr>
        <a:xfrm>
          <a:off x="650084" y="3101217"/>
          <a:ext cx="6277763" cy="3875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06" tIns="48260" rIns="48260" bIns="48260" numCol="1" spcCol="1270" anchor="ctr" anchorCtr="0">
          <a:noAutofit/>
        </a:bodyPr>
        <a:lstStyle/>
        <a:p>
          <a:pPr lvl="0" algn="l" defTabSz="844550">
            <a:lnSpc>
              <a:spcPct val="90000"/>
            </a:lnSpc>
            <a:spcBef>
              <a:spcPct val="0"/>
            </a:spcBef>
            <a:spcAft>
              <a:spcPct val="35000"/>
            </a:spcAft>
          </a:pPr>
          <a:r>
            <a:rPr lang="zh-CN" altLang="en-US" sz="1900" kern="1200" dirty="0" smtClean="0">
              <a:ea typeface="宋体" panose="02010600030101010101" pitchFamily="2" charset="-122"/>
            </a:rPr>
            <a:t>哪些用例将支持和维护系统？</a:t>
          </a:r>
          <a:endParaRPr lang="zh-CN" altLang="en-US" sz="1900" kern="1200" dirty="0"/>
        </a:p>
      </dsp:txBody>
      <dsp:txXfrm>
        <a:off x="650084" y="3101217"/>
        <a:ext cx="6277763" cy="387534"/>
      </dsp:txXfrm>
    </dsp:sp>
    <dsp:sp modelId="{C4B958DE-90BB-48BF-A9C5-EBEEFD12D721}">
      <dsp:nvSpPr>
        <dsp:cNvPr id="0" name=""/>
        <dsp:cNvSpPr/>
      </dsp:nvSpPr>
      <dsp:spPr>
        <a:xfrm>
          <a:off x="407875" y="3052775"/>
          <a:ext cx="484418" cy="48441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01A978-D687-46FA-83D8-44D83A8DA60B}">
      <dsp:nvSpPr>
        <dsp:cNvPr id="0" name=""/>
        <dsp:cNvSpPr/>
      </dsp:nvSpPr>
      <dsp:spPr>
        <a:xfrm>
          <a:off x="299136" y="3682860"/>
          <a:ext cx="6628711" cy="3875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606" tIns="48260" rIns="48260" bIns="48260" numCol="1" spcCol="1270" anchor="ctr" anchorCtr="0">
          <a:noAutofit/>
        </a:bodyPr>
        <a:lstStyle/>
        <a:p>
          <a:pPr lvl="0" algn="l" defTabSz="844550">
            <a:lnSpc>
              <a:spcPct val="90000"/>
            </a:lnSpc>
            <a:spcBef>
              <a:spcPct val="0"/>
            </a:spcBef>
            <a:spcAft>
              <a:spcPct val="35000"/>
            </a:spcAft>
          </a:pPr>
          <a:r>
            <a:rPr lang="zh-CN" altLang="en-US" sz="1900" kern="1200" dirty="0" smtClean="0">
              <a:ea typeface="宋体" panose="02010600030101010101" pitchFamily="2" charset="-122"/>
            </a:rPr>
            <a:t>必须在系统中修改或创建哪些信息？  </a:t>
          </a:r>
          <a:endParaRPr lang="zh-CN" altLang="en-US" sz="1900" kern="1200" dirty="0"/>
        </a:p>
      </dsp:txBody>
      <dsp:txXfrm>
        <a:off x="299136" y="3682860"/>
        <a:ext cx="6628711" cy="387534"/>
      </dsp:txXfrm>
    </dsp:sp>
    <dsp:sp modelId="{7E07203D-E102-4A1F-A62C-2E8C3B784F43}">
      <dsp:nvSpPr>
        <dsp:cNvPr id="0" name=""/>
        <dsp:cNvSpPr/>
      </dsp:nvSpPr>
      <dsp:spPr>
        <a:xfrm>
          <a:off x="56927" y="3634418"/>
          <a:ext cx="484418" cy="48441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C54C3-B703-4F8F-85E6-B0D5BB566473}">
      <dsp:nvSpPr>
        <dsp:cNvPr id="0" name=""/>
        <dsp:cNvSpPr/>
      </dsp:nvSpPr>
      <dsp:spPr>
        <a:xfrm>
          <a:off x="0" y="2144"/>
          <a:ext cx="727280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2F81CC-5CCB-4EFA-B69F-BA9329BE67A4}">
      <dsp:nvSpPr>
        <dsp:cNvPr id="0" name=""/>
        <dsp:cNvSpPr/>
      </dsp:nvSpPr>
      <dsp:spPr>
        <a:xfrm>
          <a:off x="0" y="2144"/>
          <a:ext cx="1550239" cy="4388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zh-CN" altLang="en-US" sz="3600" kern="1200" dirty="0" smtClean="0">
              <a:solidFill>
                <a:schemeClr val="tx1"/>
              </a:solidFill>
              <a:latin typeface="+mj-ea"/>
              <a:ea typeface="+mj-ea"/>
            </a:rPr>
            <a:t>影响用例优先级的关键</a:t>
          </a:r>
          <a:r>
            <a:rPr lang="zh-CN" altLang="en-US" sz="3600" kern="1200" dirty="0" smtClean="0">
              <a:solidFill>
                <a:schemeClr val="tx1"/>
              </a:solidFill>
              <a:latin typeface="+mj-ea"/>
              <a:ea typeface="+mj-ea"/>
            </a:rPr>
            <a:t>因素</a:t>
          </a:r>
          <a:endParaRPr lang="zh-CN" altLang="en-US" sz="3600" kern="1200" dirty="0">
            <a:solidFill>
              <a:schemeClr val="tx1"/>
            </a:solidFill>
            <a:latin typeface="+mj-ea"/>
            <a:ea typeface="+mj-ea"/>
          </a:endParaRPr>
        </a:p>
      </dsp:txBody>
      <dsp:txXfrm>
        <a:off x="0" y="2144"/>
        <a:ext cx="1550239" cy="4388198"/>
      </dsp:txXfrm>
    </dsp:sp>
    <dsp:sp modelId="{557E80D8-21B1-4576-90B7-B7A7DE995B3B}">
      <dsp:nvSpPr>
        <dsp:cNvPr id="0" name=""/>
        <dsp:cNvSpPr/>
      </dsp:nvSpPr>
      <dsp:spPr>
        <a:xfrm>
          <a:off x="1657520" y="36695"/>
          <a:ext cx="5614373" cy="691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kern="1200" dirty="0" smtClean="0">
              <a:solidFill>
                <a:schemeClr val="tx1"/>
              </a:solidFill>
              <a:latin typeface="+mj-ea"/>
              <a:ea typeface="+mj-ea"/>
            </a:rPr>
            <a:t>对体系结构有重要影响的</a:t>
          </a:r>
          <a:endParaRPr lang="zh-CN" altLang="en-US" sz="2000" kern="1200" dirty="0">
            <a:solidFill>
              <a:schemeClr val="tx1"/>
            </a:solidFill>
            <a:latin typeface="+mj-ea"/>
            <a:ea typeface="+mj-ea"/>
          </a:endParaRPr>
        </a:p>
      </dsp:txBody>
      <dsp:txXfrm>
        <a:off x="1657520" y="36695"/>
        <a:ext cx="5614373" cy="691012"/>
      </dsp:txXfrm>
    </dsp:sp>
    <dsp:sp modelId="{4F6153E4-276B-47C7-8BE2-A412F5FF7684}">
      <dsp:nvSpPr>
        <dsp:cNvPr id="0" name=""/>
        <dsp:cNvSpPr/>
      </dsp:nvSpPr>
      <dsp:spPr>
        <a:xfrm>
          <a:off x="1550239" y="727708"/>
          <a:ext cx="57216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9B5878-F9C1-4FA4-8803-D7038BD5F87B}">
      <dsp:nvSpPr>
        <dsp:cNvPr id="0" name=""/>
        <dsp:cNvSpPr/>
      </dsp:nvSpPr>
      <dsp:spPr>
        <a:xfrm>
          <a:off x="1657520" y="762258"/>
          <a:ext cx="5614373" cy="691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kern="1200" dirty="0" smtClean="0">
              <a:solidFill>
                <a:schemeClr val="tx1"/>
              </a:solidFill>
              <a:latin typeface="+mj-ea"/>
              <a:ea typeface="+mj-ea"/>
            </a:rPr>
            <a:t>不</a:t>
          </a:r>
          <a:r>
            <a:rPr lang="zh-CN" altLang="en-US" sz="2000" kern="1200" dirty="0" smtClean="0">
              <a:solidFill>
                <a:schemeClr val="tx1"/>
              </a:solidFill>
              <a:latin typeface="+mj-ea"/>
              <a:ea typeface="+mj-ea"/>
            </a:rPr>
            <a:t>需花费</a:t>
          </a:r>
          <a:r>
            <a:rPr lang="zh-CN" altLang="en-US" sz="2000" kern="1200" dirty="0" smtClean="0">
              <a:solidFill>
                <a:schemeClr val="tx1"/>
              </a:solidFill>
              <a:latin typeface="+mj-ea"/>
              <a:ea typeface="+mj-ea"/>
            </a:rPr>
            <a:t>很多工作量</a:t>
          </a:r>
          <a:r>
            <a:rPr lang="zh-CN" altLang="en-US" sz="2000" kern="1200" dirty="0" smtClean="0">
              <a:solidFill>
                <a:schemeClr val="tx1"/>
              </a:solidFill>
              <a:latin typeface="+mj-ea"/>
              <a:ea typeface="+mj-ea"/>
            </a:rPr>
            <a:t>就能获得</a:t>
          </a:r>
          <a:r>
            <a:rPr lang="zh-CN" altLang="en-US" sz="2000" kern="1200" dirty="0" smtClean="0">
              <a:solidFill>
                <a:schemeClr val="tx1"/>
              </a:solidFill>
              <a:latin typeface="+mj-ea"/>
              <a:ea typeface="+mj-ea"/>
            </a:rPr>
            <a:t>重要信息和线索的</a:t>
          </a:r>
          <a:endParaRPr lang="zh-CN" altLang="en-US" sz="2000" kern="1200" dirty="0">
            <a:solidFill>
              <a:schemeClr val="tx1"/>
            </a:solidFill>
            <a:latin typeface="+mj-ea"/>
            <a:ea typeface="+mj-ea"/>
          </a:endParaRPr>
        </a:p>
      </dsp:txBody>
      <dsp:txXfrm>
        <a:off x="1657520" y="762258"/>
        <a:ext cx="5614373" cy="691012"/>
      </dsp:txXfrm>
    </dsp:sp>
    <dsp:sp modelId="{226A2F84-BF2F-4926-9517-8D79A72F9B55}">
      <dsp:nvSpPr>
        <dsp:cNvPr id="0" name=""/>
        <dsp:cNvSpPr/>
      </dsp:nvSpPr>
      <dsp:spPr>
        <a:xfrm>
          <a:off x="1550239" y="1453271"/>
          <a:ext cx="57216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8D6511-3C1E-4353-A8FE-06160731F209}">
      <dsp:nvSpPr>
        <dsp:cNvPr id="0" name=""/>
        <dsp:cNvSpPr/>
      </dsp:nvSpPr>
      <dsp:spPr>
        <a:xfrm>
          <a:off x="1657520" y="1487822"/>
          <a:ext cx="5614373" cy="691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kern="1200" dirty="0" smtClean="0">
              <a:solidFill>
                <a:schemeClr val="tx1"/>
              </a:solidFill>
              <a:latin typeface="+mj-ea"/>
              <a:ea typeface="+mj-ea"/>
            </a:rPr>
            <a:t>含有开发风险、时间紧迫或者功能复杂的</a:t>
          </a:r>
          <a:endParaRPr lang="zh-CN" altLang="en-US" sz="2000" kern="1200" dirty="0">
            <a:solidFill>
              <a:schemeClr val="tx1"/>
            </a:solidFill>
            <a:latin typeface="+mj-ea"/>
            <a:ea typeface="+mj-ea"/>
          </a:endParaRPr>
        </a:p>
      </dsp:txBody>
      <dsp:txXfrm>
        <a:off x="1657520" y="1487822"/>
        <a:ext cx="5614373" cy="691012"/>
      </dsp:txXfrm>
    </dsp:sp>
    <dsp:sp modelId="{98F63822-EA3E-45F6-AF1D-86B6C25B494E}">
      <dsp:nvSpPr>
        <dsp:cNvPr id="0" name=""/>
        <dsp:cNvSpPr/>
      </dsp:nvSpPr>
      <dsp:spPr>
        <a:xfrm>
          <a:off x="1550239" y="2178834"/>
          <a:ext cx="57216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03B9F4-7B31-4C68-A50B-C448722F944C}">
      <dsp:nvSpPr>
        <dsp:cNvPr id="0" name=""/>
        <dsp:cNvSpPr/>
      </dsp:nvSpPr>
      <dsp:spPr>
        <a:xfrm>
          <a:off x="1657520" y="2213385"/>
          <a:ext cx="5614373" cy="691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kern="1200" dirty="0" smtClean="0">
              <a:solidFill>
                <a:schemeClr val="tx1"/>
              </a:solidFill>
              <a:latin typeface="+mj-ea"/>
              <a:ea typeface="+mj-ea"/>
            </a:rPr>
            <a:t>涉及到重要技术研究或者新技术和高风险的</a:t>
          </a:r>
          <a:endParaRPr lang="zh-CN" altLang="en-US" sz="2000" kern="1200" dirty="0">
            <a:solidFill>
              <a:schemeClr val="tx1"/>
            </a:solidFill>
            <a:latin typeface="+mj-ea"/>
            <a:ea typeface="+mj-ea"/>
          </a:endParaRPr>
        </a:p>
      </dsp:txBody>
      <dsp:txXfrm>
        <a:off x="1657520" y="2213385"/>
        <a:ext cx="5614373" cy="691012"/>
      </dsp:txXfrm>
    </dsp:sp>
    <dsp:sp modelId="{789C526E-993F-4F1C-8AE6-7F0047FE2918}">
      <dsp:nvSpPr>
        <dsp:cNvPr id="0" name=""/>
        <dsp:cNvSpPr/>
      </dsp:nvSpPr>
      <dsp:spPr>
        <a:xfrm>
          <a:off x="1550239" y="2904398"/>
          <a:ext cx="57216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260C73-CE57-4A4F-909F-080EAFA7AEB4}">
      <dsp:nvSpPr>
        <dsp:cNvPr id="0" name=""/>
        <dsp:cNvSpPr/>
      </dsp:nvSpPr>
      <dsp:spPr>
        <a:xfrm>
          <a:off x="1657520" y="2938948"/>
          <a:ext cx="5614373" cy="691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kern="1200" dirty="0" smtClean="0">
              <a:solidFill>
                <a:schemeClr val="tx1"/>
              </a:solidFill>
              <a:latin typeface="+mj-ea"/>
              <a:ea typeface="+mj-ea"/>
            </a:rPr>
            <a:t>代表主要的在线业务流程的</a:t>
          </a:r>
          <a:endParaRPr lang="zh-CN" altLang="en-US" sz="2000" kern="1200" dirty="0">
            <a:solidFill>
              <a:schemeClr val="tx1"/>
            </a:solidFill>
            <a:latin typeface="+mj-ea"/>
            <a:ea typeface="+mj-ea"/>
          </a:endParaRPr>
        </a:p>
      </dsp:txBody>
      <dsp:txXfrm>
        <a:off x="1657520" y="2938948"/>
        <a:ext cx="5614373" cy="691012"/>
      </dsp:txXfrm>
    </dsp:sp>
    <dsp:sp modelId="{124F3626-1E9C-4C17-A6E1-DBA81F400E47}">
      <dsp:nvSpPr>
        <dsp:cNvPr id="0" name=""/>
        <dsp:cNvSpPr/>
      </dsp:nvSpPr>
      <dsp:spPr>
        <a:xfrm>
          <a:off x="1550239" y="3629961"/>
          <a:ext cx="57216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8EA1DD-FCBA-47FA-8E56-F2ED1CE87A66}">
      <dsp:nvSpPr>
        <dsp:cNvPr id="0" name=""/>
        <dsp:cNvSpPr/>
      </dsp:nvSpPr>
      <dsp:spPr>
        <a:xfrm>
          <a:off x="1657520" y="3664512"/>
          <a:ext cx="5614373" cy="691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kern="1200" smtClean="0">
              <a:solidFill>
                <a:schemeClr val="tx1"/>
              </a:solidFill>
              <a:latin typeface="+mj-ea"/>
              <a:ea typeface="+mj-ea"/>
            </a:rPr>
            <a:t>能产生直接经济效益或降低成本的</a:t>
          </a:r>
          <a:endParaRPr lang="zh-CN" altLang="en-US" sz="2000" kern="1200" dirty="0">
            <a:solidFill>
              <a:schemeClr val="tx1"/>
            </a:solidFill>
            <a:latin typeface="+mj-ea"/>
            <a:ea typeface="+mj-ea"/>
          </a:endParaRPr>
        </a:p>
      </dsp:txBody>
      <dsp:txXfrm>
        <a:off x="1657520" y="3664512"/>
        <a:ext cx="5614373" cy="691012"/>
      </dsp:txXfrm>
    </dsp:sp>
    <dsp:sp modelId="{78169C52-5D0F-4DF9-839A-4ECACE4374F7}">
      <dsp:nvSpPr>
        <dsp:cNvPr id="0" name=""/>
        <dsp:cNvSpPr/>
      </dsp:nvSpPr>
      <dsp:spPr>
        <a:xfrm>
          <a:off x="1550239" y="4355524"/>
          <a:ext cx="57216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8B662-F528-4A71-A6BB-8F7150F0EE36}">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BF5EF5-EF87-40C8-B125-0739FAB51600}">
      <dsp:nvSpPr>
        <dsp:cNvPr id="0" name=""/>
        <dsp:cNvSpPr/>
      </dsp:nvSpPr>
      <dsp:spPr>
        <a:xfrm>
          <a:off x="384538" y="253918"/>
          <a:ext cx="5656275"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楷体_GB2312" pitchFamily="49" charset="-122"/>
              <a:ea typeface="楷体_GB2312" pitchFamily="49" charset="-122"/>
            </a:rPr>
            <a:t>建立用例间的包含关系</a:t>
          </a:r>
          <a:endParaRPr lang="zh-CN" altLang="en-US" sz="2500" kern="1200" dirty="0"/>
        </a:p>
      </dsp:txBody>
      <dsp:txXfrm>
        <a:off x="384538" y="253918"/>
        <a:ext cx="5656275" cy="508162"/>
      </dsp:txXfrm>
    </dsp:sp>
    <dsp:sp modelId="{7F6000B7-8B85-49E8-8145-36294AD887E1}">
      <dsp:nvSpPr>
        <dsp:cNvPr id="0" name=""/>
        <dsp:cNvSpPr/>
      </dsp:nvSpPr>
      <dsp:spPr>
        <a:xfrm>
          <a:off x="66936" y="190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3C94D2-6E5B-4813-B6BD-5DF8A4D5EDDA}">
      <dsp:nvSpPr>
        <dsp:cNvPr id="0" name=""/>
        <dsp:cNvSpPr/>
      </dsp:nvSpPr>
      <dsp:spPr>
        <a:xfrm>
          <a:off x="748672" y="1015918"/>
          <a:ext cx="5292140"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楷体_GB2312" pitchFamily="49" charset="-122"/>
              <a:ea typeface="楷体_GB2312" pitchFamily="49" charset="-122"/>
            </a:rPr>
            <a:t>建立用例间的扩展关系</a:t>
          </a:r>
          <a:endParaRPr lang="zh-CN" altLang="en-US" sz="2500" kern="1200" dirty="0"/>
        </a:p>
      </dsp:txBody>
      <dsp:txXfrm>
        <a:off x="748672" y="1015918"/>
        <a:ext cx="5292140" cy="508162"/>
      </dsp:txXfrm>
    </dsp:sp>
    <dsp:sp modelId="{627A71B3-3D13-4B26-87D8-C374CC5A23E2}">
      <dsp:nvSpPr>
        <dsp:cNvPr id="0" name=""/>
        <dsp:cNvSpPr/>
      </dsp:nvSpPr>
      <dsp:spPr>
        <a:xfrm>
          <a:off x="431071" y="952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F5F44B-CA6E-4892-A183-7F996192FCA5}">
      <dsp:nvSpPr>
        <dsp:cNvPr id="0" name=""/>
        <dsp:cNvSpPr/>
      </dsp:nvSpPr>
      <dsp:spPr>
        <a:xfrm>
          <a:off x="860432" y="1777918"/>
          <a:ext cx="5180380"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楷体_GB2312" pitchFamily="49" charset="-122"/>
              <a:ea typeface="楷体_GB2312" pitchFamily="49" charset="-122"/>
            </a:rPr>
            <a:t>建立用例间的泛化关系</a:t>
          </a:r>
          <a:endParaRPr lang="zh-CN" altLang="en-US" sz="2500" kern="1200" dirty="0"/>
        </a:p>
      </dsp:txBody>
      <dsp:txXfrm>
        <a:off x="860432" y="1777918"/>
        <a:ext cx="5180380" cy="508162"/>
      </dsp:txXfrm>
    </dsp:sp>
    <dsp:sp modelId="{B5A465E7-ED51-473F-B63E-AD9A00157F0F}">
      <dsp:nvSpPr>
        <dsp:cNvPr id="0" name=""/>
        <dsp:cNvSpPr/>
      </dsp:nvSpPr>
      <dsp:spPr>
        <a:xfrm>
          <a:off x="542831" y="1714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9B05FD-4A3E-40A9-A454-0B0177D9781E}">
      <dsp:nvSpPr>
        <dsp:cNvPr id="0" name=""/>
        <dsp:cNvSpPr/>
      </dsp:nvSpPr>
      <dsp:spPr>
        <a:xfrm>
          <a:off x="748672" y="2539918"/>
          <a:ext cx="5292140"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3500" rIns="63500" bIns="63500" numCol="1" spcCol="1270" anchor="ctr" anchorCtr="0">
          <a:noAutofit/>
        </a:bodyPr>
        <a:lstStyle/>
        <a:p>
          <a:pPr lvl="0" algn="l" defTabSz="1111250">
            <a:lnSpc>
              <a:spcPct val="90000"/>
            </a:lnSpc>
            <a:spcBef>
              <a:spcPct val="0"/>
            </a:spcBef>
            <a:spcAft>
              <a:spcPct val="35000"/>
            </a:spcAft>
          </a:pPr>
          <a:r>
            <a:rPr lang="zh-CN" altLang="en-US" sz="2500" kern="1200" dirty="0" smtClean="0">
              <a:latin typeface="楷体_GB2312" pitchFamily="49" charset="-122"/>
              <a:ea typeface="楷体_GB2312" pitchFamily="49" charset="-122"/>
            </a:rPr>
            <a:t>建立执行者间的泛化关系</a:t>
          </a:r>
          <a:endParaRPr lang="zh-CN" altLang="en-US" sz="2500" kern="1200" dirty="0"/>
        </a:p>
      </dsp:txBody>
      <dsp:txXfrm>
        <a:off x="748672" y="2539918"/>
        <a:ext cx="5292140" cy="508162"/>
      </dsp:txXfrm>
    </dsp:sp>
    <dsp:sp modelId="{E79F2D11-9209-45CC-8F5D-9B67D4A5B172}">
      <dsp:nvSpPr>
        <dsp:cNvPr id="0" name=""/>
        <dsp:cNvSpPr/>
      </dsp:nvSpPr>
      <dsp:spPr>
        <a:xfrm>
          <a:off x="431071" y="2476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F9F7B2-370F-46CD-AC66-4CD3E7E96A99}">
      <dsp:nvSpPr>
        <dsp:cNvPr id="0" name=""/>
        <dsp:cNvSpPr/>
      </dsp:nvSpPr>
      <dsp:spPr>
        <a:xfrm>
          <a:off x="384538" y="3301918"/>
          <a:ext cx="5656275" cy="5081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63500" rIns="63500" bIns="63500" numCol="1" spcCol="1270" anchor="ctr" anchorCtr="0">
          <a:noAutofit/>
        </a:bodyPr>
        <a:lstStyle/>
        <a:p>
          <a:pPr lvl="0" algn="l" defTabSz="1111250">
            <a:lnSpc>
              <a:spcPct val="90000"/>
            </a:lnSpc>
            <a:spcBef>
              <a:spcPct val="0"/>
            </a:spcBef>
            <a:spcAft>
              <a:spcPct val="35000"/>
            </a:spcAft>
          </a:pPr>
          <a:r>
            <a:rPr lang="zh-CN" altLang="en-US" sz="2500" kern="1200" smtClean="0">
              <a:latin typeface="楷体_GB2312" pitchFamily="49" charset="-122"/>
              <a:ea typeface="楷体_GB2312" pitchFamily="49" charset="-122"/>
            </a:rPr>
            <a:t>将用例模型内容组织到包中</a:t>
          </a:r>
          <a:endParaRPr lang="zh-CN" altLang="en-US" sz="2500" kern="1200" dirty="0"/>
        </a:p>
      </dsp:txBody>
      <dsp:txXfrm>
        <a:off x="384538" y="3301918"/>
        <a:ext cx="5656275" cy="508162"/>
      </dsp:txXfrm>
    </dsp:sp>
    <dsp:sp modelId="{D56ABF78-5872-4C13-888B-D88A2A9121E5}">
      <dsp:nvSpPr>
        <dsp:cNvPr id="0" name=""/>
        <dsp:cNvSpPr/>
      </dsp:nvSpPr>
      <dsp:spPr>
        <a:xfrm>
          <a:off x="66936" y="3238398"/>
          <a:ext cx="635203" cy="63520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E0B840-795D-4297-9EA6-C251D2B26579}">
      <dsp:nvSpPr>
        <dsp:cNvPr id="0" name=""/>
        <dsp:cNvSpPr/>
      </dsp:nvSpPr>
      <dsp:spPr>
        <a:xfrm>
          <a:off x="0" y="1828"/>
          <a:ext cx="345638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F4F229-37E7-4C4F-B4F7-8CED8A634CFB}">
      <dsp:nvSpPr>
        <dsp:cNvPr id="0" name=""/>
        <dsp:cNvSpPr/>
      </dsp:nvSpPr>
      <dsp:spPr>
        <a:xfrm>
          <a:off x="0" y="1828"/>
          <a:ext cx="712348" cy="3740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endParaRPr lang="en-US" altLang="zh-CN" sz="3600" kern="1200" dirty="0" smtClean="0">
            <a:solidFill>
              <a:schemeClr val="tx1"/>
            </a:solidFill>
            <a:latin typeface="+mj-ea"/>
            <a:ea typeface="+mj-ea"/>
          </a:endParaRPr>
        </a:p>
        <a:p>
          <a:pPr lvl="0" algn="l" defTabSz="1600200">
            <a:lnSpc>
              <a:spcPct val="90000"/>
            </a:lnSpc>
            <a:spcBef>
              <a:spcPct val="0"/>
            </a:spcBef>
            <a:spcAft>
              <a:spcPct val="35000"/>
            </a:spcAft>
          </a:pPr>
          <a:r>
            <a:rPr lang="zh-CN" altLang="en-US" sz="3600" kern="1200" dirty="0" smtClean="0">
              <a:solidFill>
                <a:schemeClr val="tx1"/>
              </a:solidFill>
              <a:latin typeface="+mj-ea"/>
              <a:ea typeface="+mj-ea"/>
            </a:rPr>
            <a:t>目的</a:t>
          </a:r>
          <a:endParaRPr lang="zh-CN" altLang="en-US" sz="3600" kern="1200" dirty="0">
            <a:solidFill>
              <a:schemeClr val="tx1"/>
            </a:solidFill>
            <a:latin typeface="+mj-ea"/>
            <a:ea typeface="+mj-ea"/>
          </a:endParaRPr>
        </a:p>
      </dsp:txBody>
      <dsp:txXfrm>
        <a:off x="0" y="1828"/>
        <a:ext cx="712348" cy="3740759"/>
      </dsp:txXfrm>
    </dsp:sp>
    <dsp:sp modelId="{B1547CD9-2AFE-43D1-BB8B-E567F2E4A0D2}">
      <dsp:nvSpPr>
        <dsp:cNvPr id="0" name=""/>
        <dsp:cNvSpPr/>
      </dsp:nvSpPr>
      <dsp:spPr>
        <a:xfrm>
          <a:off x="763738" y="88771"/>
          <a:ext cx="2689414" cy="173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kern="1200" dirty="0" smtClean="0">
              <a:solidFill>
                <a:schemeClr val="tx1"/>
              </a:solidFill>
              <a:latin typeface="+mj-ea"/>
              <a:ea typeface="+mj-ea"/>
            </a:rPr>
            <a:t>足够详细地描述用例的一个或多个事件流，以便能够据此开始进行软件开发。 </a:t>
          </a:r>
          <a:endParaRPr lang="zh-CN" altLang="en-US" sz="2000" kern="1200" dirty="0">
            <a:solidFill>
              <a:schemeClr val="tx1"/>
            </a:solidFill>
            <a:latin typeface="+mj-ea"/>
            <a:ea typeface="+mj-ea"/>
          </a:endParaRPr>
        </a:p>
      </dsp:txBody>
      <dsp:txXfrm>
        <a:off x="763738" y="88771"/>
        <a:ext cx="2689414" cy="1738868"/>
      </dsp:txXfrm>
    </dsp:sp>
    <dsp:sp modelId="{25ADD84D-F1D4-44DF-B175-1A97AAED15F9}">
      <dsp:nvSpPr>
        <dsp:cNvPr id="0" name=""/>
        <dsp:cNvSpPr/>
      </dsp:nvSpPr>
      <dsp:spPr>
        <a:xfrm>
          <a:off x="712348" y="1827640"/>
          <a:ext cx="274080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AD8740-F612-46F9-92D0-71D7B5463CC7}">
      <dsp:nvSpPr>
        <dsp:cNvPr id="0" name=""/>
        <dsp:cNvSpPr/>
      </dsp:nvSpPr>
      <dsp:spPr>
        <a:xfrm>
          <a:off x="763738" y="1914583"/>
          <a:ext cx="2689414" cy="1738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kern="1200" dirty="0" smtClean="0">
              <a:solidFill>
                <a:schemeClr val="tx1"/>
              </a:solidFill>
              <a:latin typeface="+mj-ea"/>
              <a:ea typeface="+mj-ea"/>
            </a:rPr>
            <a:t>详细描述用例，使执行者代表或客户能理解并感到满意</a:t>
          </a:r>
          <a:endParaRPr lang="zh-CN" altLang="en-US" sz="2000" kern="1200" dirty="0">
            <a:solidFill>
              <a:schemeClr val="tx1"/>
            </a:solidFill>
            <a:latin typeface="+mj-ea"/>
            <a:ea typeface="+mj-ea"/>
          </a:endParaRPr>
        </a:p>
      </dsp:txBody>
      <dsp:txXfrm>
        <a:off x="763738" y="1914583"/>
        <a:ext cx="2689414" cy="1738868"/>
      </dsp:txXfrm>
    </dsp:sp>
    <dsp:sp modelId="{65C78C9B-C596-4B47-8D58-4DA7D75AEC04}">
      <dsp:nvSpPr>
        <dsp:cNvPr id="0" name=""/>
        <dsp:cNvSpPr/>
      </dsp:nvSpPr>
      <dsp:spPr>
        <a:xfrm>
          <a:off x="712348" y="3653452"/>
          <a:ext cx="274080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5352B8-56FC-4DF3-8AF4-EA3703992474}">
      <dsp:nvSpPr>
        <dsp:cNvPr id="0" name=""/>
        <dsp:cNvSpPr/>
      </dsp:nvSpPr>
      <dsp:spPr>
        <a:xfrm>
          <a:off x="1440159" y="1675029"/>
          <a:ext cx="1080120" cy="1080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zh-CN" altLang="en-US" sz="3100" kern="1200" dirty="0" smtClean="0"/>
            <a:t>场景</a:t>
          </a:r>
          <a:endParaRPr lang="zh-CN" altLang="en-US" sz="3100" kern="1200" dirty="0"/>
        </a:p>
      </dsp:txBody>
      <dsp:txXfrm>
        <a:off x="1492886" y="1727756"/>
        <a:ext cx="974666" cy="974666"/>
      </dsp:txXfrm>
    </dsp:sp>
    <dsp:sp modelId="{381EEA2A-7262-4063-A58B-7320388E8C8C}">
      <dsp:nvSpPr>
        <dsp:cNvPr id="0" name=""/>
        <dsp:cNvSpPr/>
      </dsp:nvSpPr>
      <dsp:spPr>
        <a:xfrm rot="16200000">
          <a:off x="1601390" y="1296200"/>
          <a:ext cx="757659" cy="0"/>
        </a:xfrm>
        <a:custGeom>
          <a:avLst/>
          <a:gdLst/>
          <a:ahLst/>
          <a:cxnLst/>
          <a:rect l="0" t="0" r="0" b="0"/>
          <a:pathLst>
            <a:path>
              <a:moveTo>
                <a:pt x="0" y="0"/>
              </a:moveTo>
              <a:lnTo>
                <a:pt x="757659"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A68278-188E-4E60-8656-380310808DAF}">
      <dsp:nvSpPr>
        <dsp:cNvPr id="0" name=""/>
        <dsp:cNvSpPr/>
      </dsp:nvSpPr>
      <dsp:spPr>
        <a:xfrm>
          <a:off x="1618379" y="193690"/>
          <a:ext cx="723680" cy="7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zh-CN" altLang="en-US" sz="1800" kern="1200" dirty="0" smtClean="0">
              <a:ea typeface="宋体" panose="02010600030101010101" pitchFamily="2" charset="-122"/>
            </a:rPr>
            <a:t>正常过程</a:t>
          </a:r>
          <a:endParaRPr lang="zh-CN" altLang="en-US" sz="1800" kern="1200" dirty="0"/>
        </a:p>
      </dsp:txBody>
      <dsp:txXfrm>
        <a:off x="1653706" y="229017"/>
        <a:ext cx="653026" cy="653026"/>
      </dsp:txXfrm>
    </dsp:sp>
    <dsp:sp modelId="{0EC453B8-B8CE-4634-8A68-08A4CE80E5BC}">
      <dsp:nvSpPr>
        <dsp:cNvPr id="0" name=""/>
        <dsp:cNvSpPr/>
      </dsp:nvSpPr>
      <dsp:spPr>
        <a:xfrm rot="1800000">
          <a:off x="2478872" y="2681427"/>
          <a:ext cx="618134" cy="0"/>
        </a:xfrm>
        <a:custGeom>
          <a:avLst/>
          <a:gdLst/>
          <a:ahLst/>
          <a:cxnLst/>
          <a:rect l="0" t="0" r="0" b="0"/>
          <a:pathLst>
            <a:path>
              <a:moveTo>
                <a:pt x="0" y="0"/>
              </a:moveTo>
              <a:lnTo>
                <a:pt x="61813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A4D19D-17C9-44DE-9753-0A1391CC5014}">
      <dsp:nvSpPr>
        <dsp:cNvPr id="0" name=""/>
        <dsp:cNvSpPr/>
      </dsp:nvSpPr>
      <dsp:spPr>
        <a:xfrm>
          <a:off x="3055600" y="2683029"/>
          <a:ext cx="723680" cy="7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zh-CN" altLang="en-US" sz="1800" kern="1200" dirty="0" smtClean="0">
              <a:ea typeface="宋体" panose="02010600030101010101" pitchFamily="2" charset="-122"/>
            </a:rPr>
            <a:t>可选过程</a:t>
          </a:r>
          <a:endParaRPr lang="zh-CN" altLang="en-US" sz="1800" kern="1200" dirty="0"/>
        </a:p>
      </dsp:txBody>
      <dsp:txXfrm>
        <a:off x="3090927" y="2718356"/>
        <a:ext cx="653026" cy="653026"/>
      </dsp:txXfrm>
    </dsp:sp>
    <dsp:sp modelId="{96E0DA55-7728-4575-A7BB-D41FEF066472}">
      <dsp:nvSpPr>
        <dsp:cNvPr id="0" name=""/>
        <dsp:cNvSpPr/>
      </dsp:nvSpPr>
      <dsp:spPr>
        <a:xfrm rot="9000000">
          <a:off x="863432" y="2681427"/>
          <a:ext cx="618134" cy="0"/>
        </a:xfrm>
        <a:custGeom>
          <a:avLst/>
          <a:gdLst/>
          <a:ahLst/>
          <a:cxnLst/>
          <a:rect l="0" t="0" r="0" b="0"/>
          <a:pathLst>
            <a:path>
              <a:moveTo>
                <a:pt x="0" y="0"/>
              </a:moveTo>
              <a:lnTo>
                <a:pt x="61813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3B88ED-5B8B-46E3-A0E3-177E4EE68E31}">
      <dsp:nvSpPr>
        <dsp:cNvPr id="0" name=""/>
        <dsp:cNvSpPr/>
      </dsp:nvSpPr>
      <dsp:spPr>
        <a:xfrm>
          <a:off x="181159" y="2683029"/>
          <a:ext cx="723680" cy="723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zh-CN" altLang="en-US" sz="1800" kern="1200" dirty="0" smtClean="0">
              <a:ea typeface="宋体" panose="02010600030101010101" pitchFamily="2" charset="-122"/>
            </a:rPr>
            <a:t>异常过程</a:t>
          </a:r>
          <a:endParaRPr lang="zh-CN" altLang="en-US" sz="1800" kern="1200" dirty="0"/>
        </a:p>
      </dsp:txBody>
      <dsp:txXfrm>
        <a:off x="216486" y="2718356"/>
        <a:ext cx="653026" cy="65302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B6748-59BA-4B20-AAC5-180EFA1435C6}">
      <dsp:nvSpPr>
        <dsp:cNvPr id="0" name=""/>
        <dsp:cNvSpPr/>
      </dsp:nvSpPr>
      <dsp:spPr>
        <a:xfrm rot="5400000">
          <a:off x="2630104" y="97992"/>
          <a:ext cx="1506471" cy="1310630"/>
        </a:xfrm>
        <a:prstGeom prst="hexagon">
          <a:avLst>
            <a:gd name="adj" fmla="val 25000"/>
            <a:gd name="vf" fmla="val 11547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ea typeface="宋体" panose="02010600030101010101" pitchFamily="2" charset="-122"/>
            </a:rPr>
            <a:t>报告</a:t>
          </a:r>
          <a:endParaRPr lang="zh-CN" altLang="en-US" sz="1900" kern="1200" dirty="0"/>
        </a:p>
      </dsp:txBody>
      <dsp:txXfrm rot="-5400000">
        <a:off x="2932264" y="234830"/>
        <a:ext cx="902150" cy="1036955"/>
      </dsp:txXfrm>
    </dsp:sp>
    <dsp:sp modelId="{3BC01298-347D-4EA7-9D02-FAD5BABB0D9B}">
      <dsp:nvSpPr>
        <dsp:cNvPr id="0" name=""/>
        <dsp:cNvSpPr/>
      </dsp:nvSpPr>
      <dsp:spPr>
        <a:xfrm>
          <a:off x="4078426" y="301365"/>
          <a:ext cx="1681222" cy="903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endParaRPr lang="zh-CN" altLang="en-US" sz="1900" kern="1200"/>
        </a:p>
      </dsp:txBody>
      <dsp:txXfrm>
        <a:off x="4078426" y="301365"/>
        <a:ext cx="1681222" cy="903882"/>
      </dsp:txXfrm>
    </dsp:sp>
    <dsp:sp modelId="{519288AD-6917-4D9E-8B6E-E13A5082ECA8}">
      <dsp:nvSpPr>
        <dsp:cNvPr id="0" name=""/>
        <dsp:cNvSpPr/>
      </dsp:nvSpPr>
      <dsp:spPr>
        <a:xfrm rot="5400000">
          <a:off x="1214624" y="97992"/>
          <a:ext cx="1506471" cy="1310630"/>
        </a:xfrm>
        <a:prstGeom prst="hexagon">
          <a:avLst>
            <a:gd name="adj" fmla="val 25000"/>
            <a:gd name="vf" fmla="val 11547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zh-CN" altLang="en-US" sz="3500" kern="1200" dirty="0" smtClean="0">
              <a:ea typeface="宋体" panose="02010600030101010101" pitchFamily="2" charset="-122"/>
            </a:rPr>
            <a:t>审计</a:t>
          </a:r>
          <a:endParaRPr lang="zh-CN" altLang="en-US" sz="3500" kern="1200" dirty="0"/>
        </a:p>
      </dsp:txBody>
      <dsp:txXfrm rot="-5400000">
        <a:off x="1516784" y="234830"/>
        <a:ext cx="902150" cy="1036955"/>
      </dsp:txXfrm>
    </dsp:sp>
    <dsp:sp modelId="{23D8ACD7-8A05-4D4E-936E-F88F07BAFF62}">
      <dsp:nvSpPr>
        <dsp:cNvPr id="0" name=""/>
        <dsp:cNvSpPr/>
      </dsp:nvSpPr>
      <dsp:spPr>
        <a:xfrm rot="5400000">
          <a:off x="1919652" y="1376684"/>
          <a:ext cx="1506471" cy="1310630"/>
        </a:xfrm>
        <a:prstGeom prst="hexagon">
          <a:avLst>
            <a:gd name="adj" fmla="val 25000"/>
            <a:gd name="vf" fmla="val 11547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ea typeface="宋体" panose="02010600030101010101" pitchFamily="2" charset="-122"/>
            </a:rPr>
            <a:t>打印</a:t>
          </a:r>
          <a:endParaRPr lang="zh-CN" altLang="en-US" sz="1900" kern="1200" dirty="0"/>
        </a:p>
      </dsp:txBody>
      <dsp:txXfrm rot="-5400000">
        <a:off x="2221812" y="1513522"/>
        <a:ext cx="902150" cy="1036955"/>
      </dsp:txXfrm>
    </dsp:sp>
    <dsp:sp modelId="{C73AA415-2CBD-40CD-BC41-92B4F88E1AD2}">
      <dsp:nvSpPr>
        <dsp:cNvPr id="0" name=""/>
        <dsp:cNvSpPr/>
      </dsp:nvSpPr>
      <dsp:spPr>
        <a:xfrm>
          <a:off x="336351" y="1580058"/>
          <a:ext cx="1626989" cy="903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r" defTabSz="844550">
            <a:lnSpc>
              <a:spcPct val="90000"/>
            </a:lnSpc>
            <a:spcBef>
              <a:spcPct val="0"/>
            </a:spcBef>
            <a:spcAft>
              <a:spcPct val="35000"/>
            </a:spcAft>
          </a:pPr>
          <a:endParaRPr lang="zh-CN" altLang="en-US" sz="1900" kern="1200"/>
        </a:p>
      </dsp:txBody>
      <dsp:txXfrm>
        <a:off x="336351" y="1580058"/>
        <a:ext cx="1626989" cy="903882"/>
      </dsp:txXfrm>
    </dsp:sp>
    <dsp:sp modelId="{74E30458-3685-4E30-9836-E5DF87C3EC6B}">
      <dsp:nvSpPr>
        <dsp:cNvPr id="0" name=""/>
        <dsp:cNvSpPr/>
      </dsp:nvSpPr>
      <dsp:spPr>
        <a:xfrm rot="5400000">
          <a:off x="3335133" y="1376684"/>
          <a:ext cx="1506471" cy="1310630"/>
        </a:xfrm>
        <a:prstGeom prst="hexagon">
          <a:avLst>
            <a:gd name="adj" fmla="val 25000"/>
            <a:gd name="vf" fmla="val 11547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r>
            <a:rPr lang="zh-CN" altLang="en-US" sz="3400" kern="1200" dirty="0" smtClean="0">
              <a:ea typeface="宋体" panose="02010600030101010101" pitchFamily="2" charset="-122"/>
            </a:rPr>
            <a:t>安全性</a:t>
          </a:r>
          <a:endParaRPr lang="zh-CN" altLang="en-US" sz="3400" kern="1200" dirty="0"/>
        </a:p>
      </dsp:txBody>
      <dsp:txXfrm rot="-5400000">
        <a:off x="3637293" y="1513522"/>
        <a:ext cx="902150" cy="1036955"/>
      </dsp:txXfrm>
    </dsp:sp>
    <dsp:sp modelId="{6F36C138-2A61-43C6-81BE-D774B3344AFE}">
      <dsp:nvSpPr>
        <dsp:cNvPr id="0" name=""/>
        <dsp:cNvSpPr/>
      </dsp:nvSpPr>
      <dsp:spPr>
        <a:xfrm rot="5400000">
          <a:off x="2630104" y="2655377"/>
          <a:ext cx="1506471" cy="1310630"/>
        </a:xfrm>
        <a:prstGeom prst="hexagon">
          <a:avLst>
            <a:gd name="adj" fmla="val 25000"/>
            <a:gd name="vf" fmla="val 11547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zh-CN" altLang="en-US" sz="1900" kern="1200" dirty="0" smtClean="0">
              <a:ea typeface="宋体" panose="02010600030101010101" pitchFamily="2" charset="-122"/>
            </a:rPr>
            <a:t>许可支持／实施</a:t>
          </a:r>
          <a:endParaRPr lang="zh-CN" altLang="en-US" sz="1900" kern="1200" dirty="0"/>
        </a:p>
      </dsp:txBody>
      <dsp:txXfrm rot="-5400000">
        <a:off x="2932264" y="2792215"/>
        <a:ext cx="902150" cy="1036955"/>
      </dsp:txXfrm>
    </dsp:sp>
    <dsp:sp modelId="{4466708F-ED9F-4B40-A87D-71E323DAEF33}">
      <dsp:nvSpPr>
        <dsp:cNvPr id="0" name=""/>
        <dsp:cNvSpPr/>
      </dsp:nvSpPr>
      <dsp:spPr>
        <a:xfrm>
          <a:off x="4078426" y="2858751"/>
          <a:ext cx="1681222" cy="903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endParaRPr lang="zh-CN" altLang="en-US" sz="1900" kern="1200"/>
        </a:p>
      </dsp:txBody>
      <dsp:txXfrm>
        <a:off x="4078426" y="2858751"/>
        <a:ext cx="1681222" cy="903882"/>
      </dsp:txXfrm>
    </dsp:sp>
    <dsp:sp modelId="{5293B87D-7EF7-4AB4-B36C-29F4D9C1CB8F}">
      <dsp:nvSpPr>
        <dsp:cNvPr id="0" name=""/>
        <dsp:cNvSpPr/>
      </dsp:nvSpPr>
      <dsp:spPr>
        <a:xfrm rot="5400000">
          <a:off x="1214624" y="2655377"/>
          <a:ext cx="1506471" cy="1310630"/>
        </a:xfrm>
        <a:prstGeom prst="hexagon">
          <a:avLst>
            <a:gd name="adj" fmla="val 25000"/>
            <a:gd name="vf" fmla="val 11547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r>
            <a:rPr lang="zh-CN" altLang="en-US" sz="3400" kern="1200" dirty="0" smtClean="0">
              <a:ea typeface="宋体" panose="02010600030101010101" pitchFamily="2" charset="-122"/>
            </a:rPr>
            <a:t>认证需求</a:t>
          </a:r>
          <a:endParaRPr lang="zh-CN" altLang="en-US" sz="3400" kern="1200" dirty="0"/>
        </a:p>
      </dsp:txBody>
      <dsp:txXfrm rot="-5400000">
        <a:off x="1516784" y="2792215"/>
        <a:ext cx="902150" cy="103695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DDFC6-A521-418D-9E64-CA77F7229954}">
      <dsp:nvSpPr>
        <dsp:cNvPr id="0" name=""/>
        <dsp:cNvSpPr/>
      </dsp:nvSpPr>
      <dsp:spPr>
        <a:xfrm>
          <a:off x="2038163" y="994047"/>
          <a:ext cx="2476400" cy="2476400"/>
        </a:xfrm>
        <a:prstGeom prst="ellipse">
          <a:avLst/>
        </a:prstGeom>
        <a:solidFill>
          <a:schemeClr val="accent5">
            <a:lumMod val="7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zh-CN" altLang="en-US" sz="3500" kern="1200" dirty="0" smtClean="0">
              <a:latin typeface="+mj-ea"/>
              <a:ea typeface="+mj-ea"/>
            </a:rPr>
            <a:t>系统</a:t>
          </a:r>
          <a:endParaRPr lang="en-US" altLang="zh-CN" sz="3500" kern="1200" dirty="0" smtClean="0">
            <a:latin typeface="+mj-ea"/>
            <a:ea typeface="+mj-ea"/>
          </a:endParaRPr>
        </a:p>
        <a:p>
          <a:pPr lvl="0" algn="ctr" defTabSz="1555750">
            <a:lnSpc>
              <a:spcPct val="90000"/>
            </a:lnSpc>
            <a:spcBef>
              <a:spcPct val="0"/>
            </a:spcBef>
            <a:spcAft>
              <a:spcPct val="35000"/>
            </a:spcAft>
          </a:pPr>
          <a:r>
            <a:rPr lang="zh-CN" altLang="en-US" sz="3500" kern="1200" dirty="0" smtClean="0">
              <a:latin typeface="+mj-ea"/>
              <a:ea typeface="+mj-ea"/>
            </a:rPr>
            <a:t>质量</a:t>
          </a:r>
          <a:endParaRPr lang="zh-CN" altLang="en-US" sz="3500" kern="1200" dirty="0">
            <a:latin typeface="+mj-ea"/>
            <a:ea typeface="+mj-ea"/>
          </a:endParaRPr>
        </a:p>
      </dsp:txBody>
      <dsp:txXfrm>
        <a:off x="2400823" y="1356707"/>
        <a:ext cx="1751080" cy="1751080"/>
      </dsp:txXfrm>
    </dsp:sp>
    <dsp:sp modelId="{ADFBDD25-8289-4937-B409-7542D2F058A7}">
      <dsp:nvSpPr>
        <dsp:cNvPr id="0" name=""/>
        <dsp:cNvSpPr/>
      </dsp:nvSpPr>
      <dsp:spPr>
        <a:xfrm>
          <a:off x="2657263" y="442"/>
          <a:ext cx="1238200" cy="1238200"/>
        </a:xfrm>
        <a:prstGeom prst="ellipse">
          <a:avLst/>
        </a:prstGeom>
        <a:solidFill>
          <a:schemeClr val="accent5">
            <a:lumMod val="7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mj-ea"/>
              <a:ea typeface="+mj-ea"/>
            </a:rPr>
            <a:t>可用性</a:t>
          </a:r>
          <a:endParaRPr lang="zh-CN" altLang="en-US" sz="1700" kern="1200" dirty="0">
            <a:latin typeface="+mj-ea"/>
            <a:ea typeface="+mj-ea"/>
          </a:endParaRPr>
        </a:p>
      </dsp:txBody>
      <dsp:txXfrm>
        <a:off x="2838593" y="181772"/>
        <a:ext cx="875540" cy="875540"/>
      </dsp:txXfrm>
    </dsp:sp>
    <dsp:sp modelId="{277E9FF8-5615-4AF7-89AF-492BC0C62B76}">
      <dsp:nvSpPr>
        <dsp:cNvPr id="0" name=""/>
        <dsp:cNvSpPr/>
      </dsp:nvSpPr>
      <dsp:spPr>
        <a:xfrm>
          <a:off x="4269969" y="1613147"/>
          <a:ext cx="1238200" cy="1238200"/>
        </a:xfrm>
        <a:prstGeom prst="ellipse">
          <a:avLst/>
        </a:prstGeom>
        <a:solidFill>
          <a:schemeClr val="accent5">
            <a:lumMod val="7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mj-ea"/>
              <a:ea typeface="+mj-ea"/>
            </a:rPr>
            <a:t>可靠性</a:t>
          </a:r>
          <a:endParaRPr lang="zh-CN" altLang="en-US" sz="1700" kern="1200" dirty="0">
            <a:latin typeface="+mj-ea"/>
            <a:ea typeface="+mj-ea"/>
          </a:endParaRPr>
        </a:p>
      </dsp:txBody>
      <dsp:txXfrm>
        <a:off x="4451299" y="1794477"/>
        <a:ext cx="875540" cy="875540"/>
      </dsp:txXfrm>
    </dsp:sp>
    <dsp:sp modelId="{A19A6F94-3E51-4F1E-93B8-B6B173AACD70}">
      <dsp:nvSpPr>
        <dsp:cNvPr id="0" name=""/>
        <dsp:cNvSpPr/>
      </dsp:nvSpPr>
      <dsp:spPr>
        <a:xfrm>
          <a:off x="2657263" y="3225853"/>
          <a:ext cx="1238200" cy="1238200"/>
        </a:xfrm>
        <a:prstGeom prst="ellipse">
          <a:avLst/>
        </a:prstGeom>
        <a:solidFill>
          <a:schemeClr val="accent5">
            <a:lumMod val="7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mj-ea"/>
              <a:ea typeface="+mj-ea"/>
            </a:rPr>
            <a:t>性能</a:t>
          </a:r>
          <a:endParaRPr lang="zh-CN" altLang="en-US" sz="1700" kern="1200" dirty="0">
            <a:latin typeface="+mj-ea"/>
            <a:ea typeface="+mj-ea"/>
          </a:endParaRPr>
        </a:p>
      </dsp:txBody>
      <dsp:txXfrm>
        <a:off x="2838593" y="3407183"/>
        <a:ext cx="875540" cy="875540"/>
      </dsp:txXfrm>
    </dsp:sp>
    <dsp:sp modelId="{C8E5C952-EAD2-4C03-8CAE-9452D09FF122}">
      <dsp:nvSpPr>
        <dsp:cNvPr id="0" name=""/>
        <dsp:cNvSpPr/>
      </dsp:nvSpPr>
      <dsp:spPr>
        <a:xfrm>
          <a:off x="1044558" y="1613147"/>
          <a:ext cx="1238200" cy="1238200"/>
        </a:xfrm>
        <a:prstGeom prst="ellipse">
          <a:avLst/>
        </a:prstGeom>
        <a:solidFill>
          <a:schemeClr val="accent5">
            <a:lumMod val="7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mj-ea"/>
              <a:ea typeface="+mj-ea"/>
            </a:rPr>
            <a:t>可</a:t>
          </a:r>
          <a:r>
            <a:rPr lang="zh-CN" altLang="en-US" sz="1700" kern="1200" dirty="0" smtClean="0">
              <a:latin typeface="+mj-ea"/>
              <a:ea typeface="+mj-ea"/>
            </a:rPr>
            <a:t>支</a:t>
          </a:r>
          <a:endParaRPr lang="en-US" altLang="zh-CN" sz="1700" kern="1200" dirty="0" smtClean="0">
            <a:latin typeface="+mj-ea"/>
            <a:ea typeface="+mj-ea"/>
          </a:endParaRPr>
        </a:p>
        <a:p>
          <a:pPr lvl="0" algn="ctr" defTabSz="755650">
            <a:lnSpc>
              <a:spcPct val="90000"/>
            </a:lnSpc>
            <a:spcBef>
              <a:spcPct val="0"/>
            </a:spcBef>
            <a:spcAft>
              <a:spcPct val="35000"/>
            </a:spcAft>
          </a:pPr>
          <a:r>
            <a:rPr lang="zh-CN" altLang="en-US" sz="1700" kern="1200" dirty="0" smtClean="0">
              <a:latin typeface="+mj-ea"/>
              <a:ea typeface="+mj-ea"/>
            </a:rPr>
            <a:t>持</a:t>
          </a:r>
          <a:r>
            <a:rPr lang="zh-CN" altLang="en-US" sz="1700" kern="1200" dirty="0" smtClean="0">
              <a:latin typeface="+mj-ea"/>
              <a:ea typeface="+mj-ea"/>
            </a:rPr>
            <a:t>性</a:t>
          </a:r>
          <a:endParaRPr lang="zh-CN" altLang="en-US" sz="1700" kern="1200" dirty="0">
            <a:latin typeface="+mj-ea"/>
            <a:ea typeface="+mj-ea"/>
          </a:endParaRPr>
        </a:p>
      </dsp:txBody>
      <dsp:txXfrm>
        <a:off x="1225888" y="1794477"/>
        <a:ext cx="875540" cy="87554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ED4A6-D1BA-4151-B0CB-8732F4C923B7}">
      <dsp:nvSpPr>
        <dsp:cNvPr id="0" name=""/>
        <dsp:cNvSpPr/>
      </dsp:nvSpPr>
      <dsp:spPr>
        <a:xfrm rot="3683106">
          <a:off x="2687181" y="3216041"/>
          <a:ext cx="846322" cy="37441"/>
        </a:xfrm>
        <a:custGeom>
          <a:avLst/>
          <a:gdLst/>
          <a:ahLst/>
          <a:cxnLst/>
          <a:rect l="0" t="0" r="0" b="0"/>
          <a:pathLst>
            <a:path>
              <a:moveTo>
                <a:pt x="0" y="18720"/>
              </a:moveTo>
              <a:lnTo>
                <a:pt x="846322" y="18720"/>
              </a:lnTo>
            </a:path>
          </a:pathLst>
        </a:custGeom>
        <a:noFill/>
        <a:ln w="12700" cap="flat" cmpd="sng" algn="ctr">
          <a:solidFill>
            <a:schemeClr val="accent5">
              <a:lumMod val="75000"/>
            </a:schemeClr>
          </a:solidFill>
          <a:prstDash val="solid"/>
          <a:miter lim="800000"/>
        </a:ln>
        <a:effectLst/>
      </dsp:spPr>
      <dsp:style>
        <a:lnRef idx="2">
          <a:scrgbClr r="0" g="0" b="0"/>
        </a:lnRef>
        <a:fillRef idx="0">
          <a:scrgbClr r="0" g="0" b="0"/>
        </a:fillRef>
        <a:effectRef idx="0">
          <a:scrgbClr r="0" g="0" b="0"/>
        </a:effectRef>
        <a:fontRef idx="minor"/>
      </dsp:style>
    </dsp:sp>
    <dsp:sp modelId="{8A9B436C-2124-4904-8CA7-3BCF8C1E20E3}">
      <dsp:nvSpPr>
        <dsp:cNvPr id="0" name=""/>
        <dsp:cNvSpPr/>
      </dsp:nvSpPr>
      <dsp:spPr>
        <a:xfrm rot="1312612">
          <a:off x="3152738" y="2605814"/>
          <a:ext cx="604591" cy="37441"/>
        </a:xfrm>
        <a:custGeom>
          <a:avLst/>
          <a:gdLst/>
          <a:ahLst/>
          <a:cxnLst/>
          <a:rect l="0" t="0" r="0" b="0"/>
          <a:pathLst>
            <a:path>
              <a:moveTo>
                <a:pt x="0" y="18720"/>
              </a:moveTo>
              <a:lnTo>
                <a:pt x="604591" y="18720"/>
              </a:lnTo>
            </a:path>
          </a:pathLst>
        </a:custGeom>
        <a:noFill/>
        <a:ln w="12700" cap="flat" cmpd="sng" algn="ctr">
          <a:solidFill>
            <a:schemeClr val="accent5">
              <a:lumMod val="75000"/>
            </a:schemeClr>
          </a:solidFill>
          <a:prstDash val="solid"/>
          <a:miter lim="800000"/>
        </a:ln>
        <a:effectLst/>
      </dsp:spPr>
      <dsp:style>
        <a:lnRef idx="2">
          <a:scrgbClr r="0" g="0" b="0"/>
        </a:lnRef>
        <a:fillRef idx="0">
          <a:scrgbClr r="0" g="0" b="0"/>
        </a:fillRef>
        <a:effectRef idx="0">
          <a:scrgbClr r="0" g="0" b="0"/>
        </a:effectRef>
        <a:fontRef idx="minor"/>
      </dsp:style>
    </dsp:sp>
    <dsp:sp modelId="{68E465F2-F7CD-4F9B-AF67-252ED4484A7C}">
      <dsp:nvSpPr>
        <dsp:cNvPr id="0" name=""/>
        <dsp:cNvSpPr/>
      </dsp:nvSpPr>
      <dsp:spPr>
        <a:xfrm rot="20287388">
          <a:off x="3152738" y="1909023"/>
          <a:ext cx="604591" cy="37441"/>
        </a:xfrm>
        <a:custGeom>
          <a:avLst/>
          <a:gdLst/>
          <a:ahLst/>
          <a:cxnLst/>
          <a:rect l="0" t="0" r="0" b="0"/>
          <a:pathLst>
            <a:path>
              <a:moveTo>
                <a:pt x="0" y="18720"/>
              </a:moveTo>
              <a:lnTo>
                <a:pt x="604591" y="18720"/>
              </a:lnTo>
            </a:path>
          </a:pathLst>
        </a:custGeom>
        <a:noFill/>
        <a:ln w="12700" cap="flat" cmpd="sng" algn="ctr">
          <a:solidFill>
            <a:schemeClr val="accent5">
              <a:lumMod val="75000"/>
            </a:schemeClr>
          </a:solidFill>
          <a:prstDash val="solid"/>
          <a:miter lim="800000"/>
        </a:ln>
        <a:effectLst/>
      </dsp:spPr>
      <dsp:style>
        <a:lnRef idx="2">
          <a:scrgbClr r="0" g="0" b="0"/>
        </a:lnRef>
        <a:fillRef idx="0">
          <a:scrgbClr r="0" g="0" b="0"/>
        </a:fillRef>
        <a:effectRef idx="0">
          <a:scrgbClr r="0" g="0" b="0"/>
        </a:effectRef>
        <a:fontRef idx="minor"/>
      </dsp:style>
    </dsp:sp>
    <dsp:sp modelId="{5A609631-3B3A-4DE3-8ABC-EE3EB1AD775E}">
      <dsp:nvSpPr>
        <dsp:cNvPr id="0" name=""/>
        <dsp:cNvSpPr/>
      </dsp:nvSpPr>
      <dsp:spPr>
        <a:xfrm rot="17916894">
          <a:off x="2687181" y="1298797"/>
          <a:ext cx="846322" cy="37441"/>
        </a:xfrm>
        <a:custGeom>
          <a:avLst/>
          <a:gdLst/>
          <a:ahLst/>
          <a:cxnLst/>
          <a:rect l="0" t="0" r="0" b="0"/>
          <a:pathLst>
            <a:path>
              <a:moveTo>
                <a:pt x="0" y="18720"/>
              </a:moveTo>
              <a:lnTo>
                <a:pt x="846322" y="18720"/>
              </a:lnTo>
            </a:path>
          </a:pathLst>
        </a:custGeom>
        <a:noFill/>
        <a:ln w="12700" cap="flat" cmpd="sng" algn="ctr">
          <a:solidFill>
            <a:schemeClr val="accent5">
              <a:lumMod val="75000"/>
            </a:schemeClr>
          </a:solidFill>
          <a:prstDash val="solid"/>
          <a:miter lim="800000"/>
        </a:ln>
        <a:effectLst/>
      </dsp:spPr>
      <dsp:style>
        <a:lnRef idx="2">
          <a:scrgbClr r="0" g="0" b="0"/>
        </a:lnRef>
        <a:fillRef idx="0">
          <a:scrgbClr r="0" g="0" b="0"/>
        </a:fillRef>
        <a:effectRef idx="0">
          <a:scrgbClr r="0" g="0" b="0"/>
        </a:effectRef>
        <a:fontRef idx="minor"/>
      </dsp:style>
    </dsp:sp>
    <dsp:sp modelId="{D0D65FD5-FA94-41C7-82AE-AED96C466746}">
      <dsp:nvSpPr>
        <dsp:cNvPr id="0" name=""/>
        <dsp:cNvSpPr/>
      </dsp:nvSpPr>
      <dsp:spPr>
        <a:xfrm>
          <a:off x="1748581" y="1437359"/>
          <a:ext cx="1677561" cy="1677561"/>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9AFBB9-C1A9-4F88-89F8-34FAA36E37AA}">
      <dsp:nvSpPr>
        <dsp:cNvPr id="0" name=""/>
        <dsp:cNvSpPr/>
      </dsp:nvSpPr>
      <dsp:spPr>
        <a:xfrm>
          <a:off x="3050760" y="975"/>
          <a:ext cx="1006536" cy="1006536"/>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chemeClr val="bg1"/>
              </a:solidFill>
              <a:ea typeface="宋体" panose="02010600030101010101" pitchFamily="2" charset="-122"/>
            </a:rPr>
            <a:t>设计约束</a:t>
          </a:r>
          <a:endParaRPr lang="zh-CN" altLang="en-US" sz="2200" kern="1200" dirty="0">
            <a:solidFill>
              <a:schemeClr val="bg1"/>
            </a:solidFill>
          </a:endParaRPr>
        </a:p>
      </dsp:txBody>
      <dsp:txXfrm>
        <a:off x="3198164" y="148379"/>
        <a:ext cx="711728" cy="711728"/>
      </dsp:txXfrm>
    </dsp:sp>
    <dsp:sp modelId="{0AAF2373-9873-4DC9-BAA2-79124CBAB143}">
      <dsp:nvSpPr>
        <dsp:cNvPr id="0" name=""/>
        <dsp:cNvSpPr/>
      </dsp:nvSpPr>
      <dsp:spPr>
        <a:xfrm>
          <a:off x="4157950" y="975"/>
          <a:ext cx="1509805" cy="1006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solidFill>
                <a:schemeClr val="tx1"/>
              </a:solidFill>
              <a:ea typeface="宋体" panose="02010600030101010101" pitchFamily="2" charset="-122"/>
            </a:rPr>
            <a:t>指定设计</a:t>
          </a:r>
          <a:r>
            <a:rPr lang="zh-CN" altLang="en-US" sz="2000" kern="1200" dirty="0" smtClean="0">
              <a:solidFill>
                <a:schemeClr val="tx1"/>
              </a:solidFill>
              <a:ea typeface="宋体" panose="02010600030101010101" pitchFamily="2" charset="-122"/>
            </a:rPr>
            <a:t>选项</a:t>
          </a:r>
          <a:endParaRPr lang="zh-CN" altLang="en-US" sz="2000" kern="1200" dirty="0">
            <a:solidFill>
              <a:schemeClr val="tx1"/>
            </a:solidFill>
          </a:endParaRPr>
        </a:p>
      </dsp:txBody>
      <dsp:txXfrm>
        <a:off x="4157950" y="975"/>
        <a:ext cx="1509805" cy="1006536"/>
      </dsp:txXfrm>
    </dsp:sp>
    <dsp:sp modelId="{8C853513-2BE0-4A88-B61E-1A77F3C5CBF8}">
      <dsp:nvSpPr>
        <dsp:cNvPr id="0" name=""/>
        <dsp:cNvSpPr/>
      </dsp:nvSpPr>
      <dsp:spPr>
        <a:xfrm>
          <a:off x="3699319" y="1124312"/>
          <a:ext cx="1006536" cy="1006536"/>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chemeClr val="bg1"/>
              </a:solidFill>
              <a:ea typeface="宋体" panose="02010600030101010101" pitchFamily="2" charset="-122"/>
            </a:rPr>
            <a:t>实施约束</a:t>
          </a:r>
          <a:endParaRPr lang="zh-CN" altLang="en-US" sz="2200" kern="1200" dirty="0">
            <a:solidFill>
              <a:schemeClr val="bg1"/>
            </a:solidFill>
          </a:endParaRPr>
        </a:p>
      </dsp:txBody>
      <dsp:txXfrm>
        <a:off x="3846723" y="1271716"/>
        <a:ext cx="711728" cy="711728"/>
      </dsp:txXfrm>
    </dsp:sp>
    <dsp:sp modelId="{5F34B3C5-6B34-482A-B147-FE72EABFF3CF}">
      <dsp:nvSpPr>
        <dsp:cNvPr id="0" name=""/>
        <dsp:cNvSpPr/>
      </dsp:nvSpPr>
      <dsp:spPr>
        <a:xfrm>
          <a:off x="4806509" y="1124312"/>
          <a:ext cx="1509805" cy="1006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solidFill>
                <a:schemeClr val="tx1"/>
              </a:solidFill>
              <a:ea typeface="宋体" panose="02010600030101010101" pitchFamily="2" charset="-122"/>
            </a:rPr>
            <a:t>指定编码</a:t>
          </a:r>
          <a:r>
            <a:rPr lang="zh-CN" altLang="en-US" sz="2000" kern="1200" dirty="0" smtClean="0">
              <a:solidFill>
                <a:schemeClr val="tx1"/>
              </a:solidFill>
              <a:ea typeface="宋体" panose="02010600030101010101" pitchFamily="2" charset="-122"/>
            </a:rPr>
            <a:t>或构造</a:t>
          </a:r>
          <a:endParaRPr lang="zh-CN" altLang="en-US" sz="2000" kern="1200" dirty="0">
            <a:solidFill>
              <a:schemeClr val="tx1"/>
            </a:solidFill>
          </a:endParaRPr>
        </a:p>
      </dsp:txBody>
      <dsp:txXfrm>
        <a:off x="4806509" y="1124312"/>
        <a:ext cx="1509805" cy="1006536"/>
      </dsp:txXfrm>
    </dsp:sp>
    <dsp:sp modelId="{9A69293E-B79A-4403-9DA3-370B3A4A55F7}">
      <dsp:nvSpPr>
        <dsp:cNvPr id="0" name=""/>
        <dsp:cNvSpPr/>
      </dsp:nvSpPr>
      <dsp:spPr>
        <a:xfrm>
          <a:off x="3699319" y="2421430"/>
          <a:ext cx="1006536" cy="1006536"/>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chemeClr val="bg1"/>
              </a:solidFill>
              <a:ea typeface="宋体" panose="02010600030101010101" pitchFamily="2" charset="-122"/>
            </a:rPr>
            <a:t>接口约束</a:t>
          </a:r>
          <a:endParaRPr lang="zh-CN" altLang="en-US" sz="2200" kern="1200" dirty="0">
            <a:solidFill>
              <a:schemeClr val="bg1"/>
            </a:solidFill>
          </a:endParaRPr>
        </a:p>
      </dsp:txBody>
      <dsp:txXfrm>
        <a:off x="3846723" y="2568834"/>
        <a:ext cx="711728" cy="711728"/>
      </dsp:txXfrm>
    </dsp:sp>
    <dsp:sp modelId="{4727D353-C8B4-4543-A631-A5DBF479DBC1}">
      <dsp:nvSpPr>
        <dsp:cNvPr id="0" name=""/>
        <dsp:cNvSpPr/>
      </dsp:nvSpPr>
      <dsp:spPr>
        <a:xfrm>
          <a:off x="4806509" y="2421430"/>
          <a:ext cx="1509805" cy="1006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smtClean="0">
              <a:solidFill>
                <a:schemeClr val="tx1"/>
              </a:solidFill>
              <a:ea typeface="宋体" panose="02010600030101010101" pitchFamily="2" charset="-122"/>
            </a:rPr>
            <a:t>指定交互</a:t>
          </a:r>
          <a:r>
            <a:rPr lang="zh-CN" altLang="en-US" sz="2200" kern="1200" dirty="0" smtClean="0">
              <a:solidFill>
                <a:schemeClr val="tx1"/>
              </a:solidFill>
              <a:ea typeface="宋体" panose="02010600030101010101" pitchFamily="2" charset="-122"/>
            </a:rPr>
            <a:t>的外部</a:t>
          </a:r>
          <a:r>
            <a:rPr lang="zh-CN" altLang="en-US" sz="2200" kern="1200" dirty="0" smtClean="0">
              <a:solidFill>
                <a:schemeClr val="tx1"/>
              </a:solidFill>
              <a:ea typeface="宋体" panose="02010600030101010101" pitchFamily="2" charset="-122"/>
            </a:rPr>
            <a:t>项</a:t>
          </a:r>
          <a:endParaRPr lang="zh-CN" altLang="en-US" sz="2200" kern="1200" dirty="0">
            <a:solidFill>
              <a:schemeClr val="tx1"/>
            </a:solidFill>
          </a:endParaRPr>
        </a:p>
      </dsp:txBody>
      <dsp:txXfrm>
        <a:off x="4806509" y="2421430"/>
        <a:ext cx="1509805" cy="1006536"/>
      </dsp:txXfrm>
    </dsp:sp>
    <dsp:sp modelId="{F3AA6E3C-3B59-4503-A797-04E5590F193C}">
      <dsp:nvSpPr>
        <dsp:cNvPr id="0" name=""/>
        <dsp:cNvSpPr/>
      </dsp:nvSpPr>
      <dsp:spPr>
        <a:xfrm>
          <a:off x="3050760" y="3544767"/>
          <a:ext cx="1006536" cy="1006536"/>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chemeClr val="bg1"/>
              </a:solidFill>
              <a:ea typeface="宋体" panose="02010600030101010101" pitchFamily="2" charset="-122"/>
            </a:rPr>
            <a:t>物理约束</a:t>
          </a:r>
          <a:endParaRPr lang="zh-CN" altLang="en-US" sz="2200" kern="1200" dirty="0">
            <a:solidFill>
              <a:schemeClr val="bg1"/>
            </a:solidFill>
          </a:endParaRPr>
        </a:p>
      </dsp:txBody>
      <dsp:txXfrm>
        <a:off x="3198164" y="3692171"/>
        <a:ext cx="711728" cy="711728"/>
      </dsp:txXfrm>
    </dsp:sp>
    <dsp:sp modelId="{1FEF6B20-869B-4C43-A7AC-24A59B836A49}">
      <dsp:nvSpPr>
        <dsp:cNvPr id="0" name=""/>
        <dsp:cNvSpPr/>
      </dsp:nvSpPr>
      <dsp:spPr>
        <a:xfrm>
          <a:off x="4157950" y="3544767"/>
          <a:ext cx="1509805" cy="1006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977900">
            <a:lnSpc>
              <a:spcPct val="90000"/>
            </a:lnSpc>
            <a:spcBef>
              <a:spcPct val="0"/>
            </a:spcBef>
            <a:spcAft>
              <a:spcPct val="15000"/>
            </a:spcAft>
            <a:buChar char="••"/>
          </a:pPr>
          <a:r>
            <a:rPr lang="zh-CN" altLang="en-US" sz="2200" kern="1200" dirty="0" smtClean="0">
              <a:solidFill>
                <a:schemeClr val="tx1"/>
              </a:solidFill>
              <a:ea typeface="宋体" panose="02010600030101010101" pitchFamily="2" charset="-122"/>
            </a:rPr>
            <a:t>指定硬件</a:t>
          </a:r>
          <a:r>
            <a:rPr lang="zh-CN" altLang="en-US" sz="2200" kern="1200" dirty="0" smtClean="0">
              <a:solidFill>
                <a:schemeClr val="tx1"/>
              </a:solidFill>
              <a:ea typeface="宋体" panose="02010600030101010101" pitchFamily="2" charset="-122"/>
            </a:rPr>
            <a:t>的物理</a:t>
          </a:r>
          <a:r>
            <a:rPr lang="zh-CN" altLang="en-US" sz="2200" kern="1200" dirty="0" smtClean="0">
              <a:solidFill>
                <a:schemeClr val="tx1"/>
              </a:solidFill>
              <a:ea typeface="宋体" panose="02010600030101010101" pitchFamily="2" charset="-122"/>
            </a:rPr>
            <a:t>约束</a:t>
          </a:r>
          <a:endParaRPr lang="zh-CN" altLang="en-US" sz="2200" kern="1200" dirty="0">
            <a:solidFill>
              <a:schemeClr val="tx1"/>
            </a:solidFill>
          </a:endParaRPr>
        </a:p>
      </dsp:txBody>
      <dsp:txXfrm>
        <a:off x="4157950" y="3544767"/>
        <a:ext cx="1509805" cy="100653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0F380-48B4-4B57-85A1-CEE5506BE3E2}">
      <dsp:nvSpPr>
        <dsp:cNvPr id="0" name=""/>
        <dsp:cNvSpPr/>
      </dsp:nvSpPr>
      <dsp:spPr>
        <a:xfrm>
          <a:off x="1391920" y="237134"/>
          <a:ext cx="3413760" cy="3413760"/>
        </a:xfrm>
        <a:prstGeom prst="pie">
          <a:avLst>
            <a:gd name="adj1" fmla="val 16200000"/>
            <a:gd name="adj2" fmla="val 198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ea typeface="宋体" panose="02010600030101010101" pitchFamily="2" charset="-122"/>
            </a:rPr>
            <a:t>需求状态</a:t>
          </a:r>
          <a:endParaRPr lang="zh-CN" altLang="en-US" sz="1800" kern="1200" dirty="0"/>
        </a:p>
      </dsp:txBody>
      <dsp:txXfrm>
        <a:off x="3135376" y="602894"/>
        <a:ext cx="995680" cy="731520"/>
      </dsp:txXfrm>
    </dsp:sp>
    <dsp:sp modelId="{2770C4C4-E346-4851-A415-4E07EA7D0DBD}">
      <dsp:nvSpPr>
        <dsp:cNvPr id="0" name=""/>
        <dsp:cNvSpPr/>
      </dsp:nvSpPr>
      <dsp:spPr>
        <a:xfrm>
          <a:off x="1290320" y="413105"/>
          <a:ext cx="3413760" cy="3413760"/>
        </a:xfrm>
        <a:prstGeom prst="pie">
          <a:avLst>
            <a:gd name="adj1" fmla="val 19800000"/>
            <a:gd name="adj2" fmla="val 18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ea typeface="宋体" panose="02010600030101010101" pitchFamily="2" charset="-122"/>
            </a:rPr>
            <a:t>收益</a:t>
          </a:r>
          <a:endParaRPr lang="zh-CN" altLang="en-US" sz="1800" kern="1200" dirty="0"/>
        </a:p>
      </dsp:txBody>
      <dsp:txXfrm>
        <a:off x="3627120" y="1774545"/>
        <a:ext cx="1032256" cy="690880"/>
      </dsp:txXfrm>
    </dsp:sp>
    <dsp:sp modelId="{119B6967-8A63-46B2-AC0F-780B4666088B}">
      <dsp:nvSpPr>
        <dsp:cNvPr id="0" name=""/>
        <dsp:cNvSpPr/>
      </dsp:nvSpPr>
      <dsp:spPr>
        <a:xfrm>
          <a:off x="1290320" y="413105"/>
          <a:ext cx="3413760" cy="3413760"/>
        </a:xfrm>
        <a:prstGeom prst="pie">
          <a:avLst>
            <a:gd name="adj1" fmla="val 1800000"/>
            <a:gd name="adj2" fmla="val 54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ea typeface="宋体" panose="02010600030101010101" pitchFamily="2" charset="-122"/>
            </a:rPr>
            <a:t>实施所花费的工时</a:t>
          </a:r>
          <a:endParaRPr lang="zh-CN" altLang="en-US" sz="1800" kern="1200" dirty="0"/>
        </a:p>
      </dsp:txBody>
      <dsp:txXfrm>
        <a:off x="3033776" y="2729585"/>
        <a:ext cx="995680" cy="731520"/>
      </dsp:txXfrm>
    </dsp:sp>
    <dsp:sp modelId="{667815F7-1E18-4E3A-9AFA-DBE5EEC02427}">
      <dsp:nvSpPr>
        <dsp:cNvPr id="0" name=""/>
        <dsp:cNvSpPr/>
      </dsp:nvSpPr>
      <dsp:spPr>
        <a:xfrm>
          <a:off x="1290320" y="413105"/>
          <a:ext cx="3413760" cy="3413760"/>
        </a:xfrm>
        <a:prstGeom prst="pie">
          <a:avLst>
            <a:gd name="adj1" fmla="val 5400000"/>
            <a:gd name="adj2" fmla="val 90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ea typeface="宋体" panose="02010600030101010101" pitchFamily="2" charset="-122"/>
            </a:rPr>
            <a:t>开发工作的风险</a:t>
          </a:r>
          <a:endParaRPr lang="zh-CN" altLang="en-US" sz="1800" kern="1200" dirty="0"/>
        </a:p>
      </dsp:txBody>
      <dsp:txXfrm>
        <a:off x="1964944" y="2729585"/>
        <a:ext cx="995680" cy="731520"/>
      </dsp:txXfrm>
    </dsp:sp>
    <dsp:sp modelId="{140B7594-EEA7-4706-A31E-1972B36E4CD5}">
      <dsp:nvSpPr>
        <dsp:cNvPr id="0" name=""/>
        <dsp:cNvSpPr/>
      </dsp:nvSpPr>
      <dsp:spPr>
        <a:xfrm>
          <a:off x="1290320" y="413105"/>
          <a:ext cx="3413760" cy="3413760"/>
        </a:xfrm>
        <a:prstGeom prst="pie">
          <a:avLst>
            <a:gd name="adj1" fmla="val 9000000"/>
            <a:gd name="adj2" fmla="val 126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ea typeface="宋体" panose="02010600030101010101" pitchFamily="2" charset="-122"/>
            </a:rPr>
            <a:t>稳定性</a:t>
          </a:r>
          <a:endParaRPr lang="zh-CN" altLang="en-US" sz="1800" kern="1200" dirty="0"/>
        </a:p>
      </dsp:txBody>
      <dsp:txXfrm>
        <a:off x="1343152" y="1774545"/>
        <a:ext cx="1032256" cy="690880"/>
      </dsp:txXfrm>
    </dsp:sp>
    <dsp:sp modelId="{E609F0DA-DA71-4D64-AFA7-DB3DE21E2B80}">
      <dsp:nvSpPr>
        <dsp:cNvPr id="0" name=""/>
        <dsp:cNvSpPr/>
      </dsp:nvSpPr>
      <dsp:spPr>
        <a:xfrm>
          <a:off x="1290320" y="413105"/>
          <a:ext cx="3413760" cy="3413760"/>
        </a:xfrm>
        <a:prstGeom prst="pie">
          <a:avLst>
            <a:gd name="adj1" fmla="val 12600000"/>
            <a:gd name="adj2" fmla="val 162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smtClean="0">
              <a:ea typeface="宋体" panose="02010600030101010101" pitchFamily="2" charset="-122"/>
            </a:rPr>
            <a:t>体系结构影响</a:t>
          </a:r>
          <a:endParaRPr lang="zh-CN" altLang="en-US" sz="1800" kern="1200" dirty="0"/>
        </a:p>
      </dsp:txBody>
      <dsp:txXfrm>
        <a:off x="1964944" y="778865"/>
        <a:ext cx="995680" cy="731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80F45-ACDF-4633-BA56-0C60E114A755}">
      <dsp:nvSpPr>
        <dsp:cNvPr id="0" name=""/>
        <dsp:cNvSpPr/>
      </dsp:nvSpPr>
      <dsp:spPr>
        <a:xfrm>
          <a:off x="891819" y="224304"/>
          <a:ext cx="3024336" cy="3024336"/>
        </a:xfrm>
        <a:prstGeom prst="pie">
          <a:avLst>
            <a:gd name="adj1" fmla="val 16200000"/>
            <a:gd name="adj2" fmla="val 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ea typeface="宋体" panose="02010600030101010101" pitchFamily="2" charset="-122"/>
            </a:rPr>
            <a:t>设计约束</a:t>
          </a:r>
          <a:endParaRPr lang="zh-CN" altLang="en-US" sz="2700" kern="1200" dirty="0"/>
        </a:p>
      </dsp:txBody>
      <dsp:txXfrm>
        <a:off x="2438550" y="783807"/>
        <a:ext cx="1116124" cy="900100"/>
      </dsp:txXfrm>
    </dsp:sp>
    <dsp:sp modelId="{9BD22785-8D09-454B-BDCC-E2C533951FFC}">
      <dsp:nvSpPr>
        <dsp:cNvPr id="0" name=""/>
        <dsp:cNvSpPr/>
      </dsp:nvSpPr>
      <dsp:spPr>
        <a:xfrm>
          <a:off x="764364" y="351759"/>
          <a:ext cx="3024336" cy="3024336"/>
        </a:xfrm>
        <a:prstGeom prst="pie">
          <a:avLst>
            <a:gd name="adj1" fmla="val 0"/>
            <a:gd name="adj2" fmla="val 54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ea typeface="宋体" panose="02010600030101010101" pitchFamily="2" charset="-122"/>
            </a:rPr>
            <a:t>实施需求</a:t>
          </a:r>
          <a:endParaRPr lang="zh-CN" altLang="en-US" sz="2700" kern="1200" dirty="0"/>
        </a:p>
      </dsp:txBody>
      <dsp:txXfrm>
        <a:off x="2330538" y="1917933"/>
        <a:ext cx="1116124" cy="900100"/>
      </dsp:txXfrm>
    </dsp:sp>
    <dsp:sp modelId="{0EBF9D7F-A648-4335-9A16-3DA9F4A2BA94}">
      <dsp:nvSpPr>
        <dsp:cNvPr id="0" name=""/>
        <dsp:cNvSpPr/>
      </dsp:nvSpPr>
      <dsp:spPr>
        <a:xfrm>
          <a:off x="764364" y="351759"/>
          <a:ext cx="3024336" cy="3024336"/>
        </a:xfrm>
        <a:prstGeom prst="pie">
          <a:avLst>
            <a:gd name="adj1" fmla="val 5400000"/>
            <a:gd name="adj2" fmla="val 108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ea typeface="宋体" panose="02010600030101010101" pitchFamily="2" charset="-122"/>
            </a:rPr>
            <a:t>接口需求</a:t>
          </a:r>
          <a:endParaRPr lang="zh-CN" altLang="en-US" sz="2700" kern="1200" dirty="0"/>
        </a:p>
      </dsp:txBody>
      <dsp:txXfrm>
        <a:off x="1106402" y="1917933"/>
        <a:ext cx="1116124" cy="900100"/>
      </dsp:txXfrm>
    </dsp:sp>
    <dsp:sp modelId="{1E1F9CEE-8EFD-44A6-9C3D-CB0FDADFFC20}">
      <dsp:nvSpPr>
        <dsp:cNvPr id="0" name=""/>
        <dsp:cNvSpPr/>
      </dsp:nvSpPr>
      <dsp:spPr>
        <a:xfrm>
          <a:off x="764364" y="351759"/>
          <a:ext cx="3024336" cy="3024336"/>
        </a:xfrm>
        <a:prstGeom prst="pie">
          <a:avLst>
            <a:gd name="adj1" fmla="val 10800000"/>
            <a:gd name="adj2" fmla="val 162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smtClean="0">
              <a:ea typeface="宋体" panose="02010600030101010101" pitchFamily="2" charset="-122"/>
            </a:rPr>
            <a:t>物理需求</a:t>
          </a:r>
          <a:endParaRPr lang="zh-CN" altLang="en-US" sz="2700" kern="1200" dirty="0"/>
        </a:p>
      </dsp:txBody>
      <dsp:txXfrm>
        <a:off x="1106402" y="909821"/>
        <a:ext cx="1116124" cy="90010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A69D3-73EF-4095-8E53-F52DD1433B30}">
      <dsp:nvSpPr>
        <dsp:cNvPr id="0" name=""/>
        <dsp:cNvSpPr/>
      </dsp:nvSpPr>
      <dsp:spPr>
        <a:xfrm>
          <a:off x="916483" y="1984"/>
          <a:ext cx="2030015" cy="1218009"/>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ea typeface="宋体" panose="02010600030101010101" pitchFamily="2" charset="-122"/>
            </a:rPr>
            <a:t>产品总体效果</a:t>
          </a:r>
          <a:endParaRPr lang="zh-CN" altLang="en-US" sz="3200" kern="1200" dirty="0"/>
        </a:p>
      </dsp:txBody>
      <dsp:txXfrm>
        <a:off x="916483" y="1984"/>
        <a:ext cx="2030015" cy="1218009"/>
      </dsp:txXfrm>
    </dsp:sp>
    <dsp:sp modelId="{F4627086-E61C-4C49-85FE-5F9D771CED5F}">
      <dsp:nvSpPr>
        <dsp:cNvPr id="0" name=""/>
        <dsp:cNvSpPr/>
      </dsp:nvSpPr>
      <dsp:spPr>
        <a:xfrm>
          <a:off x="3149500" y="1984"/>
          <a:ext cx="2030015" cy="12180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ea typeface="宋体" panose="02010600030101010101" pitchFamily="2" charset="-122"/>
            </a:rPr>
            <a:t>产品功能</a:t>
          </a:r>
          <a:endParaRPr lang="zh-CN" altLang="en-US" sz="3200" kern="1200" dirty="0"/>
        </a:p>
      </dsp:txBody>
      <dsp:txXfrm>
        <a:off x="3149500" y="1984"/>
        <a:ext cx="2030015" cy="1218009"/>
      </dsp:txXfrm>
    </dsp:sp>
    <dsp:sp modelId="{4322A5BC-CB3D-4081-94D7-F5C0CCADA774}">
      <dsp:nvSpPr>
        <dsp:cNvPr id="0" name=""/>
        <dsp:cNvSpPr/>
      </dsp:nvSpPr>
      <dsp:spPr>
        <a:xfrm>
          <a:off x="916483" y="1422995"/>
          <a:ext cx="2030015" cy="12180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ea typeface="宋体" panose="02010600030101010101" pitchFamily="2" charset="-122"/>
            </a:rPr>
            <a:t>用户特征</a:t>
          </a:r>
          <a:endParaRPr lang="zh-CN" altLang="en-US" sz="3200" kern="1200" dirty="0"/>
        </a:p>
      </dsp:txBody>
      <dsp:txXfrm>
        <a:off x="916483" y="1422995"/>
        <a:ext cx="2030015" cy="1218009"/>
      </dsp:txXfrm>
    </dsp:sp>
    <dsp:sp modelId="{D13CA561-D438-4EC3-9505-5C6FF043A32C}">
      <dsp:nvSpPr>
        <dsp:cNvPr id="0" name=""/>
        <dsp:cNvSpPr/>
      </dsp:nvSpPr>
      <dsp:spPr>
        <a:xfrm>
          <a:off x="3149500" y="1422995"/>
          <a:ext cx="2030015" cy="1218009"/>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ea typeface="宋体" panose="02010600030101010101" pitchFamily="2" charset="-122"/>
            </a:rPr>
            <a:t>约束</a:t>
          </a:r>
          <a:endParaRPr lang="zh-CN" altLang="en-US" sz="3200" kern="1200" dirty="0"/>
        </a:p>
      </dsp:txBody>
      <dsp:txXfrm>
        <a:off x="3149500" y="1422995"/>
        <a:ext cx="2030015" cy="1218009"/>
      </dsp:txXfrm>
    </dsp:sp>
    <dsp:sp modelId="{EDE5011A-AC01-47CB-83F3-7872B8BF2A5A}">
      <dsp:nvSpPr>
        <dsp:cNvPr id="0" name=""/>
        <dsp:cNvSpPr/>
      </dsp:nvSpPr>
      <dsp:spPr>
        <a:xfrm>
          <a:off x="916483" y="2844006"/>
          <a:ext cx="2030015" cy="1218009"/>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ea typeface="宋体" panose="02010600030101010101" pitchFamily="2" charset="-122"/>
            </a:rPr>
            <a:t>假设与依赖关系</a:t>
          </a:r>
          <a:endParaRPr lang="zh-CN" altLang="en-US" sz="3200" kern="1200" dirty="0"/>
        </a:p>
      </dsp:txBody>
      <dsp:txXfrm>
        <a:off x="916483" y="2844006"/>
        <a:ext cx="2030015" cy="1218009"/>
      </dsp:txXfrm>
    </dsp:sp>
    <dsp:sp modelId="{BE6A3A32-8260-4E34-B404-DAA22D64E83F}">
      <dsp:nvSpPr>
        <dsp:cNvPr id="0" name=""/>
        <dsp:cNvSpPr/>
      </dsp:nvSpPr>
      <dsp:spPr>
        <a:xfrm>
          <a:off x="3149500" y="2844006"/>
          <a:ext cx="2030015" cy="12180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smtClean="0">
              <a:ea typeface="宋体" panose="02010600030101010101" pitchFamily="2" charset="-122"/>
            </a:rPr>
            <a:t>需求子集</a:t>
          </a:r>
          <a:endParaRPr lang="zh-CN" altLang="en-US" sz="3200" kern="1200" dirty="0"/>
        </a:p>
      </dsp:txBody>
      <dsp:txXfrm>
        <a:off x="3149500" y="2844006"/>
        <a:ext cx="2030015" cy="121800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71A54E-4157-4ECE-A233-85E330717054}">
      <dsp:nvSpPr>
        <dsp:cNvPr id="0" name=""/>
        <dsp:cNvSpPr/>
      </dsp:nvSpPr>
      <dsp:spPr>
        <a:xfrm rot="5400000">
          <a:off x="2730564" y="77267"/>
          <a:ext cx="1144322" cy="995560"/>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chemeClr val="bg1"/>
              </a:solidFill>
              <a:latin typeface="Times New Roman" panose="02020603050405020304" pitchFamily="18" charset="0"/>
              <a:ea typeface="宋体" panose="02010600030101010101" pitchFamily="2" charset="-122"/>
            </a:rPr>
            <a:t>可用性</a:t>
          </a:r>
          <a:endParaRPr lang="zh-CN" altLang="en-US" sz="1500" kern="1200" dirty="0">
            <a:solidFill>
              <a:schemeClr val="bg1"/>
            </a:solidFill>
          </a:endParaRPr>
        </a:p>
      </dsp:txBody>
      <dsp:txXfrm rot="-5400000">
        <a:off x="2960086" y="181211"/>
        <a:ext cx="685278" cy="787675"/>
      </dsp:txXfrm>
    </dsp:sp>
    <dsp:sp modelId="{714BF8D6-E7BB-4B51-84D9-6A02567E0546}">
      <dsp:nvSpPr>
        <dsp:cNvPr id="0" name=""/>
        <dsp:cNvSpPr/>
      </dsp:nvSpPr>
      <dsp:spPr>
        <a:xfrm>
          <a:off x="3830716" y="231751"/>
          <a:ext cx="1277064" cy="686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zh-CN" altLang="en-US" sz="1500" b="0" kern="1200" dirty="0" smtClean="0">
              <a:solidFill>
                <a:schemeClr val="tx1"/>
              </a:solidFill>
              <a:latin typeface="Times New Roman" panose="02020603050405020304" pitchFamily="18" charset="0"/>
              <a:ea typeface="宋体" panose="02010600030101010101" pitchFamily="2" charset="-122"/>
            </a:rPr>
            <a:t>可靠性</a:t>
          </a:r>
          <a:endParaRPr lang="zh-CN" altLang="en-US" sz="1500" kern="1200" dirty="0">
            <a:solidFill>
              <a:schemeClr val="tx1"/>
            </a:solidFill>
          </a:endParaRPr>
        </a:p>
      </dsp:txBody>
      <dsp:txXfrm>
        <a:off x="3830716" y="231751"/>
        <a:ext cx="1277064" cy="686593"/>
      </dsp:txXfrm>
    </dsp:sp>
    <dsp:sp modelId="{48240A31-BE35-4752-9917-E992F6B853A6}">
      <dsp:nvSpPr>
        <dsp:cNvPr id="0" name=""/>
        <dsp:cNvSpPr/>
      </dsp:nvSpPr>
      <dsp:spPr>
        <a:xfrm rot="5400000">
          <a:off x="1655359" y="77267"/>
          <a:ext cx="1144322" cy="995560"/>
        </a:xfrm>
        <a:prstGeom prst="hexagon">
          <a:avLst>
            <a:gd name="adj" fmla="val 25000"/>
            <a:gd name="vf" fmla="val 11547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zh-CN" altLang="en-US" sz="2600" b="0" kern="1200" dirty="0" smtClean="0">
              <a:solidFill>
                <a:schemeClr val="bg1"/>
              </a:solidFill>
              <a:latin typeface="Times New Roman" panose="02020603050405020304" pitchFamily="18" charset="0"/>
              <a:ea typeface="宋体" panose="02010600030101010101" pitchFamily="2" charset="-122"/>
            </a:rPr>
            <a:t>功能</a:t>
          </a:r>
          <a:endParaRPr lang="zh-CN" altLang="en-US" sz="2600" kern="1200" dirty="0">
            <a:solidFill>
              <a:schemeClr val="bg1"/>
            </a:solidFill>
          </a:endParaRPr>
        </a:p>
      </dsp:txBody>
      <dsp:txXfrm rot="-5400000">
        <a:off x="1884881" y="181211"/>
        <a:ext cx="685278" cy="787675"/>
      </dsp:txXfrm>
    </dsp:sp>
    <dsp:sp modelId="{C583F947-7F91-4366-9F07-EFA6DDAF7AB7}">
      <dsp:nvSpPr>
        <dsp:cNvPr id="0" name=""/>
        <dsp:cNvSpPr/>
      </dsp:nvSpPr>
      <dsp:spPr>
        <a:xfrm rot="5400000">
          <a:off x="2190902" y="1048568"/>
          <a:ext cx="1144322" cy="995560"/>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chemeClr val="bg1"/>
              </a:solidFill>
              <a:latin typeface="Times New Roman" panose="02020603050405020304" pitchFamily="18" charset="0"/>
              <a:ea typeface="宋体" panose="02010600030101010101" pitchFamily="2" charset="-122"/>
            </a:rPr>
            <a:t>可支持性</a:t>
          </a:r>
          <a:endParaRPr lang="zh-CN" altLang="en-US" sz="1500" kern="1200" dirty="0">
            <a:solidFill>
              <a:schemeClr val="bg1"/>
            </a:solidFill>
          </a:endParaRPr>
        </a:p>
      </dsp:txBody>
      <dsp:txXfrm rot="-5400000">
        <a:off x="2420424" y="1152512"/>
        <a:ext cx="685278" cy="787675"/>
      </dsp:txXfrm>
    </dsp:sp>
    <dsp:sp modelId="{9384EFC0-9D3D-447C-B956-D55B6A11EA5E}">
      <dsp:nvSpPr>
        <dsp:cNvPr id="0" name=""/>
        <dsp:cNvSpPr/>
      </dsp:nvSpPr>
      <dsp:spPr>
        <a:xfrm>
          <a:off x="988218" y="1203052"/>
          <a:ext cx="1235868" cy="686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r" defTabSz="666750">
            <a:lnSpc>
              <a:spcPct val="90000"/>
            </a:lnSpc>
            <a:spcBef>
              <a:spcPct val="0"/>
            </a:spcBef>
            <a:spcAft>
              <a:spcPct val="35000"/>
            </a:spcAft>
          </a:pPr>
          <a:r>
            <a:rPr lang="zh-CN" altLang="en-US" sz="1500" b="0" kern="1200" dirty="0" smtClean="0">
              <a:solidFill>
                <a:schemeClr val="tx1"/>
              </a:solidFill>
              <a:latin typeface="Times New Roman" panose="02020603050405020304" pitchFamily="18" charset="0"/>
              <a:ea typeface="宋体" panose="02010600030101010101" pitchFamily="2" charset="-122"/>
            </a:rPr>
            <a:t>性能</a:t>
          </a:r>
          <a:endParaRPr lang="zh-CN" altLang="en-US" sz="1500" kern="1200" dirty="0">
            <a:solidFill>
              <a:schemeClr val="tx1"/>
            </a:solidFill>
          </a:endParaRPr>
        </a:p>
      </dsp:txBody>
      <dsp:txXfrm>
        <a:off x="988218" y="1203052"/>
        <a:ext cx="1235868" cy="686593"/>
      </dsp:txXfrm>
    </dsp:sp>
    <dsp:sp modelId="{00327934-ECB2-4D70-8A6C-1E781D4BFF14}">
      <dsp:nvSpPr>
        <dsp:cNvPr id="0" name=""/>
        <dsp:cNvSpPr/>
      </dsp:nvSpPr>
      <dsp:spPr>
        <a:xfrm rot="5400000">
          <a:off x="3266107" y="1048568"/>
          <a:ext cx="1144322" cy="995560"/>
        </a:xfrm>
        <a:prstGeom prst="hexagon">
          <a:avLst>
            <a:gd name="adj" fmla="val 25000"/>
            <a:gd name="vf" fmla="val 11547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zh-CN" altLang="en-US" sz="2600" b="0" kern="1200" dirty="0" smtClean="0">
              <a:solidFill>
                <a:schemeClr val="bg1"/>
              </a:solidFill>
              <a:latin typeface="Times New Roman" panose="02020603050405020304" pitchFamily="18" charset="0"/>
              <a:ea typeface="宋体" panose="02010600030101010101" pitchFamily="2" charset="-122"/>
            </a:rPr>
            <a:t>设计约束</a:t>
          </a:r>
          <a:endParaRPr lang="zh-CN" altLang="en-US" sz="2600" kern="1200" dirty="0">
            <a:solidFill>
              <a:schemeClr val="bg1"/>
            </a:solidFill>
          </a:endParaRPr>
        </a:p>
      </dsp:txBody>
      <dsp:txXfrm rot="-5400000">
        <a:off x="3495629" y="1152512"/>
        <a:ext cx="685278" cy="787675"/>
      </dsp:txXfrm>
    </dsp:sp>
    <dsp:sp modelId="{AFE3486D-6799-4868-B26F-488353C8AE4F}">
      <dsp:nvSpPr>
        <dsp:cNvPr id="0" name=""/>
        <dsp:cNvSpPr/>
      </dsp:nvSpPr>
      <dsp:spPr>
        <a:xfrm rot="5400000">
          <a:off x="2730564" y="2019870"/>
          <a:ext cx="1144322" cy="995560"/>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dirty="0" smtClean="0">
              <a:solidFill>
                <a:schemeClr val="bg1"/>
              </a:solidFill>
              <a:latin typeface="Times New Roman" panose="02020603050405020304" pitchFamily="18" charset="0"/>
              <a:ea typeface="宋体" panose="02010600030101010101" pitchFamily="2" charset="-122"/>
            </a:rPr>
            <a:t>购买的构件</a:t>
          </a:r>
          <a:endParaRPr lang="zh-CN" altLang="en-US" sz="1500" kern="1200" dirty="0">
            <a:solidFill>
              <a:schemeClr val="bg1"/>
            </a:solidFill>
          </a:endParaRPr>
        </a:p>
      </dsp:txBody>
      <dsp:txXfrm rot="-5400000">
        <a:off x="2960086" y="2123814"/>
        <a:ext cx="685278" cy="787675"/>
      </dsp:txXfrm>
    </dsp:sp>
    <dsp:sp modelId="{33334AE1-07F4-4780-90D2-83C8A20F8F08}">
      <dsp:nvSpPr>
        <dsp:cNvPr id="0" name=""/>
        <dsp:cNvSpPr/>
      </dsp:nvSpPr>
      <dsp:spPr>
        <a:xfrm>
          <a:off x="3830716" y="2174353"/>
          <a:ext cx="1277064" cy="686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zh-CN" altLang="en-US" sz="1500" b="0" kern="1200" dirty="0" smtClean="0">
              <a:solidFill>
                <a:schemeClr val="tx1"/>
              </a:solidFill>
              <a:latin typeface="Times New Roman" panose="02020603050405020304" pitchFamily="18" charset="0"/>
              <a:ea typeface="宋体" panose="02010600030101010101" pitchFamily="2" charset="-122"/>
            </a:rPr>
            <a:t>接口</a:t>
          </a:r>
          <a:r>
            <a:rPr lang="en-US" altLang="zh-CN" sz="1500" b="0" kern="1200" dirty="0" smtClean="0">
              <a:solidFill>
                <a:schemeClr val="tx1"/>
              </a:solidFill>
              <a:latin typeface="Times New Roman" panose="02020603050405020304" pitchFamily="18" charset="0"/>
              <a:ea typeface="宋体" panose="02010600030101010101" pitchFamily="2" charset="-122"/>
            </a:rPr>
            <a:t>/</a:t>
          </a:r>
          <a:r>
            <a:rPr lang="zh-CN" altLang="en-US" sz="1500" b="0" kern="1200" dirty="0" smtClean="0">
              <a:solidFill>
                <a:schemeClr val="tx1"/>
              </a:solidFill>
              <a:latin typeface="Times New Roman" panose="02020603050405020304" pitchFamily="18" charset="0"/>
              <a:ea typeface="宋体" panose="02010600030101010101" pitchFamily="2" charset="-122"/>
            </a:rPr>
            <a:t>界面</a:t>
          </a:r>
          <a:endParaRPr lang="zh-CN" altLang="en-US" sz="1500" kern="1200" dirty="0">
            <a:solidFill>
              <a:schemeClr val="tx1"/>
            </a:solidFill>
          </a:endParaRPr>
        </a:p>
      </dsp:txBody>
      <dsp:txXfrm>
        <a:off x="3830716" y="2174353"/>
        <a:ext cx="1277064" cy="686593"/>
      </dsp:txXfrm>
    </dsp:sp>
    <dsp:sp modelId="{6CB74391-2ACA-4DD5-BBEB-F6BDFA1DE389}">
      <dsp:nvSpPr>
        <dsp:cNvPr id="0" name=""/>
        <dsp:cNvSpPr/>
      </dsp:nvSpPr>
      <dsp:spPr>
        <a:xfrm rot="5400000">
          <a:off x="1655359" y="2019870"/>
          <a:ext cx="1144322" cy="995560"/>
        </a:xfrm>
        <a:prstGeom prst="hexagon">
          <a:avLst>
            <a:gd name="adj" fmla="val 25000"/>
            <a:gd name="vf" fmla="val 11547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r>
            <a:rPr lang="zh-CN" altLang="en-US" sz="1700" b="0" kern="1200" dirty="0" smtClean="0">
              <a:solidFill>
                <a:schemeClr val="bg1"/>
              </a:solidFill>
              <a:latin typeface="Times New Roman" panose="02020603050405020304" pitchFamily="18" charset="0"/>
              <a:ea typeface="宋体" panose="02010600030101010101" pitchFamily="2" charset="-122"/>
            </a:rPr>
            <a:t>联机用户</a:t>
          </a:r>
          <a:r>
            <a:rPr lang="zh-CN" altLang="en-US" sz="1700" b="0" kern="1200" dirty="0" smtClean="0">
              <a:solidFill>
                <a:schemeClr val="bg1"/>
              </a:solidFill>
              <a:latin typeface="Times New Roman" panose="02020603050405020304" pitchFamily="18" charset="0"/>
              <a:ea typeface="宋体" panose="02010600030101010101" pitchFamily="2" charset="-122"/>
            </a:rPr>
            <a:t>文档</a:t>
          </a:r>
          <a:endParaRPr lang="zh-CN" altLang="en-US" sz="1700" kern="1200" dirty="0">
            <a:solidFill>
              <a:schemeClr val="bg1"/>
            </a:solidFill>
          </a:endParaRPr>
        </a:p>
      </dsp:txBody>
      <dsp:txXfrm rot="-5400000">
        <a:off x="1884881" y="2123814"/>
        <a:ext cx="685278" cy="787675"/>
      </dsp:txXfrm>
    </dsp:sp>
    <dsp:sp modelId="{BF110B8E-79F4-4CEA-ACF6-1A53386ADC76}">
      <dsp:nvSpPr>
        <dsp:cNvPr id="0" name=""/>
        <dsp:cNvSpPr/>
      </dsp:nvSpPr>
      <dsp:spPr>
        <a:xfrm rot="5400000">
          <a:off x="2190902" y="2991171"/>
          <a:ext cx="1144322" cy="995560"/>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0" kern="1200" smtClean="0">
              <a:solidFill>
                <a:schemeClr val="bg1"/>
              </a:solidFill>
              <a:latin typeface="Times New Roman" panose="02020603050405020304" pitchFamily="18" charset="0"/>
              <a:ea typeface="宋体" panose="02010600030101010101" pitchFamily="2" charset="-122"/>
            </a:rPr>
            <a:t>适用的标准</a:t>
          </a:r>
          <a:endParaRPr lang="zh-CN" altLang="en-US" sz="1500" kern="1200" dirty="0">
            <a:solidFill>
              <a:schemeClr val="bg1"/>
            </a:solidFill>
          </a:endParaRPr>
        </a:p>
      </dsp:txBody>
      <dsp:txXfrm rot="-5400000">
        <a:off x="2420424" y="3095115"/>
        <a:ext cx="685278" cy="787675"/>
      </dsp:txXfrm>
    </dsp:sp>
    <dsp:sp modelId="{DD96C5CF-E9A0-4805-94CF-8BDFCA07311D}">
      <dsp:nvSpPr>
        <dsp:cNvPr id="0" name=""/>
        <dsp:cNvSpPr/>
      </dsp:nvSpPr>
      <dsp:spPr>
        <a:xfrm>
          <a:off x="988218" y="3145655"/>
          <a:ext cx="1235868" cy="686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r" defTabSz="666750">
            <a:lnSpc>
              <a:spcPct val="90000"/>
            </a:lnSpc>
            <a:spcBef>
              <a:spcPct val="0"/>
            </a:spcBef>
            <a:spcAft>
              <a:spcPct val="35000"/>
            </a:spcAft>
          </a:pPr>
          <a:r>
            <a:rPr lang="zh-CN" altLang="en-US" sz="1500" b="0" kern="1200" dirty="0" smtClean="0">
              <a:solidFill>
                <a:schemeClr val="tx1"/>
              </a:solidFill>
              <a:latin typeface="Times New Roman" panose="02020603050405020304" pitchFamily="18" charset="0"/>
              <a:ea typeface="宋体" panose="02010600030101010101" pitchFamily="2" charset="-122"/>
            </a:rPr>
            <a:t>许可需求</a:t>
          </a:r>
          <a:endParaRPr lang="zh-CN" altLang="en-US" sz="1500" kern="1200" dirty="0">
            <a:solidFill>
              <a:schemeClr val="tx1"/>
            </a:solidFill>
          </a:endParaRPr>
        </a:p>
      </dsp:txBody>
      <dsp:txXfrm>
        <a:off x="988218" y="3145655"/>
        <a:ext cx="1235868" cy="686593"/>
      </dsp:txXfrm>
    </dsp:sp>
    <dsp:sp modelId="{26334991-2B80-4341-8C42-D7357DB34A80}">
      <dsp:nvSpPr>
        <dsp:cNvPr id="0" name=""/>
        <dsp:cNvSpPr/>
      </dsp:nvSpPr>
      <dsp:spPr>
        <a:xfrm rot="5400000">
          <a:off x="3266107" y="2991171"/>
          <a:ext cx="1144322" cy="995560"/>
        </a:xfrm>
        <a:prstGeom prst="hexagon">
          <a:avLst>
            <a:gd name="adj" fmla="val 25000"/>
            <a:gd name="vf" fmla="val 11547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r>
            <a:rPr lang="zh-CN" altLang="en-US" sz="1300" b="0" kern="1200" dirty="0" smtClean="0">
              <a:solidFill>
                <a:schemeClr val="bg1"/>
              </a:solidFill>
              <a:latin typeface="Times New Roman" panose="02020603050405020304" pitchFamily="18" charset="0"/>
              <a:ea typeface="宋体" panose="02010600030101010101" pitchFamily="2" charset="-122"/>
            </a:rPr>
            <a:t>法律、版权及其他声明</a:t>
          </a:r>
          <a:endParaRPr lang="zh-CN" altLang="en-US" sz="1300" kern="1200" dirty="0">
            <a:solidFill>
              <a:schemeClr val="bg1"/>
            </a:solidFill>
          </a:endParaRPr>
        </a:p>
      </dsp:txBody>
      <dsp:txXfrm rot="-5400000">
        <a:off x="3495629" y="3095115"/>
        <a:ext cx="685278" cy="78767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DE065-7DBA-4C8A-8ED1-3AB9A65DDFCC}">
      <dsp:nvSpPr>
        <dsp:cNvPr id="0" name=""/>
        <dsp:cNvSpPr/>
      </dsp:nvSpPr>
      <dsp:spPr>
        <a:xfrm>
          <a:off x="2438399" y="1890712"/>
          <a:ext cx="1219200" cy="1219200"/>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zh-CN" altLang="en-US" sz="3100" kern="1200" dirty="0" smtClean="0">
              <a:ea typeface="宋体" panose="02010600030101010101" pitchFamily="2" charset="-122"/>
            </a:rPr>
            <a:t>支持信息</a:t>
          </a:r>
          <a:endParaRPr lang="zh-CN" altLang="en-US" sz="3100" kern="1200" dirty="0"/>
        </a:p>
      </dsp:txBody>
      <dsp:txXfrm>
        <a:off x="2497915" y="1950228"/>
        <a:ext cx="1100168" cy="1100168"/>
      </dsp:txXfrm>
    </dsp:sp>
    <dsp:sp modelId="{FD8132BD-7375-4C30-BBF8-5ACB2BC74431}">
      <dsp:nvSpPr>
        <dsp:cNvPr id="0" name=""/>
        <dsp:cNvSpPr/>
      </dsp:nvSpPr>
      <dsp:spPr>
        <a:xfrm rot="16200000">
          <a:off x="2620390" y="1463103"/>
          <a:ext cx="855217" cy="0"/>
        </a:xfrm>
        <a:custGeom>
          <a:avLst/>
          <a:gdLst/>
          <a:ahLst/>
          <a:cxnLst/>
          <a:rect l="0" t="0" r="0" b="0"/>
          <a:pathLst>
            <a:path>
              <a:moveTo>
                <a:pt x="0" y="0"/>
              </a:moveTo>
              <a:lnTo>
                <a:pt x="85521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7C4AF3-20B8-4665-B66A-2C871271D4D9}">
      <dsp:nvSpPr>
        <dsp:cNvPr id="0" name=""/>
        <dsp:cNvSpPr/>
      </dsp:nvSpPr>
      <dsp:spPr>
        <a:xfrm>
          <a:off x="2639567" y="218630"/>
          <a:ext cx="816864" cy="816864"/>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zh-CN" altLang="en-US" sz="2400" kern="1200" dirty="0" smtClean="0">
              <a:ea typeface="宋体" panose="02010600030101010101" pitchFamily="2" charset="-122"/>
            </a:rPr>
            <a:t>目录</a:t>
          </a:r>
          <a:endParaRPr lang="zh-CN" altLang="en-US" sz="2400" kern="1200" dirty="0"/>
        </a:p>
      </dsp:txBody>
      <dsp:txXfrm>
        <a:off x="2679443" y="258506"/>
        <a:ext cx="737112" cy="737112"/>
      </dsp:txXfrm>
    </dsp:sp>
    <dsp:sp modelId="{5B549EA8-84F3-4CC8-ADE5-701955387E4C}">
      <dsp:nvSpPr>
        <dsp:cNvPr id="0" name=""/>
        <dsp:cNvSpPr/>
      </dsp:nvSpPr>
      <dsp:spPr>
        <a:xfrm rot="1800000">
          <a:off x="3610861" y="3026697"/>
          <a:ext cx="697727" cy="0"/>
        </a:xfrm>
        <a:custGeom>
          <a:avLst/>
          <a:gdLst/>
          <a:ahLst/>
          <a:cxnLst/>
          <a:rect l="0" t="0" r="0" b="0"/>
          <a:pathLst>
            <a:path>
              <a:moveTo>
                <a:pt x="0" y="0"/>
              </a:moveTo>
              <a:lnTo>
                <a:pt x="69772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7EF25A-CBD1-435F-A9FD-4C5ABE9C149B}">
      <dsp:nvSpPr>
        <dsp:cNvPr id="0" name=""/>
        <dsp:cNvSpPr/>
      </dsp:nvSpPr>
      <dsp:spPr>
        <a:xfrm>
          <a:off x="4261850" y="3028505"/>
          <a:ext cx="816864" cy="816864"/>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zh-CN" altLang="en-US" sz="2400" kern="1200" dirty="0" smtClean="0">
              <a:ea typeface="宋体" panose="02010600030101010101" pitchFamily="2" charset="-122"/>
            </a:rPr>
            <a:t>索引</a:t>
          </a:r>
          <a:endParaRPr lang="zh-CN" altLang="en-US" sz="2400" kern="1200" dirty="0"/>
        </a:p>
      </dsp:txBody>
      <dsp:txXfrm>
        <a:off x="4301726" y="3068381"/>
        <a:ext cx="737112" cy="737112"/>
      </dsp:txXfrm>
    </dsp:sp>
    <dsp:sp modelId="{294B504E-4FAA-4F39-A1FA-C7E39E2E01FE}">
      <dsp:nvSpPr>
        <dsp:cNvPr id="0" name=""/>
        <dsp:cNvSpPr/>
      </dsp:nvSpPr>
      <dsp:spPr>
        <a:xfrm rot="9000000">
          <a:off x="1787411" y="3026697"/>
          <a:ext cx="697727" cy="0"/>
        </a:xfrm>
        <a:custGeom>
          <a:avLst/>
          <a:gdLst/>
          <a:ahLst/>
          <a:cxnLst/>
          <a:rect l="0" t="0" r="0" b="0"/>
          <a:pathLst>
            <a:path>
              <a:moveTo>
                <a:pt x="0" y="0"/>
              </a:moveTo>
              <a:lnTo>
                <a:pt x="69772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A80124-27B3-4026-A4FF-66C84C5276F0}">
      <dsp:nvSpPr>
        <dsp:cNvPr id="0" name=""/>
        <dsp:cNvSpPr/>
      </dsp:nvSpPr>
      <dsp:spPr>
        <a:xfrm>
          <a:off x="1017285" y="3028505"/>
          <a:ext cx="816864" cy="816864"/>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zh-CN" altLang="en-US" sz="2400" kern="1200" dirty="0" smtClean="0">
              <a:ea typeface="宋体" panose="02010600030101010101" pitchFamily="2" charset="-122"/>
            </a:rPr>
            <a:t>附录</a:t>
          </a:r>
          <a:endParaRPr lang="zh-CN" altLang="en-US" sz="2400" kern="1200" dirty="0"/>
        </a:p>
      </dsp:txBody>
      <dsp:txXfrm>
        <a:off x="1057161" y="3068381"/>
        <a:ext cx="737112" cy="73711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AC814-E558-440C-AE5B-5B84ED79434F}">
      <dsp:nvSpPr>
        <dsp:cNvPr id="0" name=""/>
        <dsp:cNvSpPr/>
      </dsp:nvSpPr>
      <dsp:spPr>
        <a:xfrm>
          <a:off x="382488" y="1472"/>
          <a:ext cx="1480839" cy="1480839"/>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b="0" kern="1200" dirty="0" smtClean="0">
              <a:latin typeface="+mj-ea"/>
              <a:ea typeface="+mj-ea"/>
            </a:rPr>
            <a:t>用例</a:t>
          </a:r>
          <a:r>
            <a:rPr lang="zh-CN" altLang="en-US" sz="1900" b="0" kern="1200" dirty="0" smtClean="0">
              <a:latin typeface="+mj-ea"/>
              <a:ea typeface="+mj-ea"/>
            </a:rPr>
            <a:t>模</a:t>
          </a:r>
          <a:endParaRPr lang="en-US" altLang="zh-CN" sz="1900" b="0" kern="1200" dirty="0" smtClean="0">
            <a:latin typeface="+mj-ea"/>
            <a:ea typeface="+mj-ea"/>
          </a:endParaRPr>
        </a:p>
        <a:p>
          <a:pPr lvl="0" algn="ctr" defTabSz="844550">
            <a:lnSpc>
              <a:spcPct val="90000"/>
            </a:lnSpc>
            <a:spcBef>
              <a:spcPct val="0"/>
            </a:spcBef>
            <a:spcAft>
              <a:spcPct val="35000"/>
            </a:spcAft>
          </a:pPr>
          <a:r>
            <a:rPr lang="zh-CN" altLang="en-US" sz="1900" b="0" kern="1200" dirty="0" smtClean="0">
              <a:latin typeface="+mj-ea"/>
              <a:ea typeface="+mj-ea"/>
            </a:rPr>
            <a:t>型</a:t>
          </a:r>
          <a:r>
            <a:rPr lang="zh-CN" altLang="en-US" sz="1900" b="0" kern="1200" dirty="0" smtClean="0">
              <a:latin typeface="+mj-ea"/>
              <a:ea typeface="+mj-ea"/>
            </a:rPr>
            <a:t>调查</a:t>
          </a:r>
          <a:endParaRPr lang="zh-CN" altLang="en-US" sz="1900" kern="1200" dirty="0">
            <a:latin typeface="+mj-ea"/>
            <a:ea typeface="+mj-ea"/>
          </a:endParaRPr>
        </a:p>
      </dsp:txBody>
      <dsp:txXfrm>
        <a:off x="599352" y="218336"/>
        <a:ext cx="1047111" cy="1047111"/>
      </dsp:txXfrm>
    </dsp:sp>
    <dsp:sp modelId="{207C44B3-DAE5-4AD9-9FF7-799307961868}">
      <dsp:nvSpPr>
        <dsp:cNvPr id="0" name=""/>
        <dsp:cNvSpPr/>
      </dsp:nvSpPr>
      <dsp:spPr>
        <a:xfrm>
          <a:off x="693464" y="1602556"/>
          <a:ext cx="858887" cy="858887"/>
        </a:xfrm>
        <a:prstGeom prst="mathPlus">
          <a:avLst/>
        </a:prstGeom>
        <a:solidFill>
          <a:schemeClr val="accent5">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latin typeface="+mj-ea"/>
            <a:ea typeface="+mj-ea"/>
          </a:endParaRPr>
        </a:p>
      </dsp:txBody>
      <dsp:txXfrm>
        <a:off x="807309" y="1930994"/>
        <a:ext cx="631197" cy="202011"/>
      </dsp:txXfrm>
    </dsp:sp>
    <dsp:sp modelId="{A8534F2F-0B68-4824-B844-95A1C7EF896E}">
      <dsp:nvSpPr>
        <dsp:cNvPr id="0" name=""/>
        <dsp:cNvSpPr/>
      </dsp:nvSpPr>
      <dsp:spPr>
        <a:xfrm>
          <a:off x="382488" y="2581687"/>
          <a:ext cx="1480839" cy="1480839"/>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b="0" kern="1200" dirty="0" smtClean="0">
              <a:latin typeface="+mj-ea"/>
              <a:ea typeface="+mj-ea"/>
            </a:rPr>
            <a:t>假设与依赖关系</a:t>
          </a:r>
          <a:endParaRPr lang="zh-CN" altLang="en-US" sz="1900" kern="1200" dirty="0">
            <a:latin typeface="+mj-ea"/>
            <a:ea typeface="+mj-ea"/>
          </a:endParaRPr>
        </a:p>
      </dsp:txBody>
      <dsp:txXfrm>
        <a:off x="599352" y="2798551"/>
        <a:ext cx="1047111" cy="1047111"/>
      </dsp:txXfrm>
    </dsp:sp>
    <dsp:sp modelId="{B7B1DCCE-D601-471A-909E-C9B3540EFADD}">
      <dsp:nvSpPr>
        <dsp:cNvPr id="0" name=""/>
        <dsp:cNvSpPr/>
      </dsp:nvSpPr>
      <dsp:spPr>
        <a:xfrm>
          <a:off x="2085454" y="1756563"/>
          <a:ext cx="470907" cy="550872"/>
        </a:xfrm>
        <a:prstGeom prst="rightArrow">
          <a:avLst>
            <a:gd name="adj1" fmla="val 60000"/>
            <a:gd name="adj2" fmla="val 50000"/>
          </a:avLst>
        </a:prstGeom>
        <a:solidFill>
          <a:schemeClr val="accent5">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latin typeface="+mj-ea"/>
            <a:ea typeface="+mj-ea"/>
          </a:endParaRPr>
        </a:p>
      </dsp:txBody>
      <dsp:txXfrm>
        <a:off x="2085454" y="1866737"/>
        <a:ext cx="329635" cy="330524"/>
      </dsp:txXfrm>
    </dsp:sp>
    <dsp:sp modelId="{D5696994-9E06-45DA-8E2A-67B37957360E}">
      <dsp:nvSpPr>
        <dsp:cNvPr id="0" name=""/>
        <dsp:cNvSpPr/>
      </dsp:nvSpPr>
      <dsp:spPr>
        <a:xfrm>
          <a:off x="2751832" y="551160"/>
          <a:ext cx="2961679" cy="2961679"/>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70" tIns="52070" rIns="52070" bIns="52070" numCol="1" spcCol="1270" anchor="ctr" anchorCtr="0">
          <a:noAutofit/>
        </a:bodyPr>
        <a:lstStyle/>
        <a:p>
          <a:pPr lvl="0" algn="ctr" defTabSz="1822450">
            <a:lnSpc>
              <a:spcPct val="90000"/>
            </a:lnSpc>
            <a:spcBef>
              <a:spcPct val="0"/>
            </a:spcBef>
            <a:spcAft>
              <a:spcPct val="35000"/>
            </a:spcAft>
          </a:pPr>
          <a:r>
            <a:rPr lang="zh-CN" altLang="en-US" sz="4100" kern="1200" dirty="0" smtClean="0">
              <a:latin typeface="+mj-ea"/>
              <a:ea typeface="+mj-ea"/>
            </a:rPr>
            <a:t>整体</a:t>
          </a:r>
          <a:endParaRPr lang="en-US" altLang="zh-CN" sz="4100" kern="1200" dirty="0" smtClean="0">
            <a:latin typeface="+mj-ea"/>
            <a:ea typeface="+mj-ea"/>
          </a:endParaRPr>
        </a:p>
        <a:p>
          <a:pPr lvl="0" algn="ctr" defTabSz="1822450">
            <a:lnSpc>
              <a:spcPct val="90000"/>
            </a:lnSpc>
            <a:spcBef>
              <a:spcPct val="0"/>
            </a:spcBef>
            <a:spcAft>
              <a:spcPct val="35000"/>
            </a:spcAft>
          </a:pPr>
          <a:r>
            <a:rPr lang="zh-CN" altLang="en-US" sz="4100" kern="1200" dirty="0" smtClean="0">
              <a:latin typeface="+mj-ea"/>
              <a:ea typeface="+mj-ea"/>
            </a:rPr>
            <a:t>说明</a:t>
          </a:r>
          <a:endParaRPr lang="zh-CN" altLang="en-US" sz="4100" kern="1200" dirty="0">
            <a:latin typeface="+mj-ea"/>
            <a:ea typeface="+mj-ea"/>
          </a:endParaRPr>
        </a:p>
      </dsp:txBody>
      <dsp:txXfrm>
        <a:off x="3185560" y="984888"/>
        <a:ext cx="2094223" cy="209422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AC814-E558-440C-AE5B-5B84ED79434F}">
      <dsp:nvSpPr>
        <dsp:cNvPr id="0" name=""/>
        <dsp:cNvSpPr/>
      </dsp:nvSpPr>
      <dsp:spPr>
        <a:xfrm>
          <a:off x="382488" y="1472"/>
          <a:ext cx="1480839" cy="1480839"/>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0" kern="1200" dirty="0" smtClean="0">
              <a:latin typeface="+mj-ea"/>
              <a:ea typeface="+mj-ea"/>
            </a:rPr>
            <a:t>用例</a:t>
          </a:r>
          <a:endParaRPr lang="en-US" altLang="zh-CN" sz="2000" b="0" kern="1200" dirty="0" smtClean="0">
            <a:latin typeface="+mj-ea"/>
            <a:ea typeface="+mj-ea"/>
          </a:endParaRPr>
        </a:p>
        <a:p>
          <a:pPr lvl="0" algn="ctr" defTabSz="889000">
            <a:lnSpc>
              <a:spcPct val="90000"/>
            </a:lnSpc>
            <a:spcBef>
              <a:spcPct val="0"/>
            </a:spcBef>
            <a:spcAft>
              <a:spcPct val="35000"/>
            </a:spcAft>
          </a:pPr>
          <a:r>
            <a:rPr lang="zh-CN" altLang="en-US" sz="2000" b="0" kern="1200" dirty="0" smtClean="0">
              <a:latin typeface="+mj-ea"/>
              <a:ea typeface="+mj-ea"/>
            </a:rPr>
            <a:t>报告</a:t>
          </a:r>
          <a:endParaRPr lang="zh-CN" altLang="en-US" sz="2000" kern="1200" dirty="0">
            <a:latin typeface="+mj-ea"/>
            <a:ea typeface="+mj-ea"/>
          </a:endParaRPr>
        </a:p>
      </dsp:txBody>
      <dsp:txXfrm>
        <a:off x="599352" y="218336"/>
        <a:ext cx="1047111" cy="1047111"/>
      </dsp:txXfrm>
    </dsp:sp>
    <dsp:sp modelId="{207C44B3-DAE5-4AD9-9FF7-799307961868}">
      <dsp:nvSpPr>
        <dsp:cNvPr id="0" name=""/>
        <dsp:cNvSpPr/>
      </dsp:nvSpPr>
      <dsp:spPr>
        <a:xfrm>
          <a:off x="693464" y="1602556"/>
          <a:ext cx="858887" cy="858887"/>
        </a:xfrm>
        <a:prstGeom prst="mathPlus">
          <a:avLst/>
        </a:prstGeom>
        <a:solidFill>
          <a:schemeClr val="accent5">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latin typeface="+mj-ea"/>
            <a:ea typeface="+mj-ea"/>
          </a:endParaRPr>
        </a:p>
      </dsp:txBody>
      <dsp:txXfrm>
        <a:off x="807309" y="1930994"/>
        <a:ext cx="631197" cy="202011"/>
      </dsp:txXfrm>
    </dsp:sp>
    <dsp:sp modelId="{A8534F2F-0B68-4824-B844-95A1C7EF896E}">
      <dsp:nvSpPr>
        <dsp:cNvPr id="0" name=""/>
        <dsp:cNvSpPr/>
      </dsp:nvSpPr>
      <dsp:spPr>
        <a:xfrm>
          <a:off x="382488" y="2581687"/>
          <a:ext cx="1480839" cy="1480839"/>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b="0" kern="1200" dirty="0" smtClean="0">
              <a:latin typeface="+mj-ea"/>
              <a:ea typeface="+mj-ea"/>
            </a:rPr>
            <a:t>补充</a:t>
          </a:r>
          <a:endParaRPr lang="en-US" altLang="zh-CN" sz="2000" b="0" kern="1200" dirty="0" smtClean="0">
            <a:latin typeface="+mj-ea"/>
            <a:ea typeface="+mj-ea"/>
          </a:endParaRPr>
        </a:p>
        <a:p>
          <a:pPr lvl="0" algn="ctr" defTabSz="889000">
            <a:lnSpc>
              <a:spcPct val="90000"/>
            </a:lnSpc>
            <a:spcBef>
              <a:spcPct val="0"/>
            </a:spcBef>
            <a:spcAft>
              <a:spcPct val="35000"/>
            </a:spcAft>
          </a:pPr>
          <a:r>
            <a:rPr lang="zh-CN" altLang="en-US" sz="2000" b="0" kern="1200" dirty="0" smtClean="0">
              <a:latin typeface="+mj-ea"/>
              <a:ea typeface="+mj-ea"/>
            </a:rPr>
            <a:t>需求</a:t>
          </a:r>
          <a:endParaRPr lang="zh-CN" altLang="en-US" sz="2000" kern="1200" dirty="0">
            <a:latin typeface="+mj-ea"/>
            <a:ea typeface="+mj-ea"/>
          </a:endParaRPr>
        </a:p>
      </dsp:txBody>
      <dsp:txXfrm>
        <a:off x="599352" y="2798551"/>
        <a:ext cx="1047111" cy="1047111"/>
      </dsp:txXfrm>
    </dsp:sp>
    <dsp:sp modelId="{B7B1DCCE-D601-471A-909E-C9B3540EFADD}">
      <dsp:nvSpPr>
        <dsp:cNvPr id="0" name=""/>
        <dsp:cNvSpPr/>
      </dsp:nvSpPr>
      <dsp:spPr>
        <a:xfrm>
          <a:off x="2085454" y="1756563"/>
          <a:ext cx="470907" cy="550872"/>
        </a:xfrm>
        <a:prstGeom prst="rightArrow">
          <a:avLst>
            <a:gd name="adj1" fmla="val 60000"/>
            <a:gd name="adj2" fmla="val 50000"/>
          </a:avLst>
        </a:prstGeom>
        <a:solidFill>
          <a:schemeClr val="accent5">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latin typeface="+mj-ea"/>
            <a:ea typeface="+mj-ea"/>
          </a:endParaRPr>
        </a:p>
      </dsp:txBody>
      <dsp:txXfrm>
        <a:off x="2085454" y="1866737"/>
        <a:ext cx="329635" cy="330524"/>
      </dsp:txXfrm>
    </dsp:sp>
    <dsp:sp modelId="{D5696994-9E06-45DA-8E2A-67B37957360E}">
      <dsp:nvSpPr>
        <dsp:cNvPr id="0" name=""/>
        <dsp:cNvSpPr/>
      </dsp:nvSpPr>
      <dsp:spPr>
        <a:xfrm>
          <a:off x="2751832" y="551160"/>
          <a:ext cx="2961679" cy="2961679"/>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70" tIns="52070" rIns="52070" bIns="52070" numCol="1" spcCol="1270" anchor="ctr" anchorCtr="0">
          <a:noAutofit/>
        </a:bodyPr>
        <a:lstStyle/>
        <a:p>
          <a:pPr lvl="0" algn="ctr" defTabSz="1822450">
            <a:lnSpc>
              <a:spcPct val="90000"/>
            </a:lnSpc>
            <a:spcBef>
              <a:spcPct val="0"/>
            </a:spcBef>
            <a:spcAft>
              <a:spcPct val="35000"/>
            </a:spcAft>
          </a:pPr>
          <a:r>
            <a:rPr lang="zh-CN" altLang="en-US" sz="4100" kern="1200" dirty="0" smtClean="0">
              <a:latin typeface="+mj-ea"/>
              <a:ea typeface="+mj-ea"/>
            </a:rPr>
            <a:t>具体</a:t>
          </a:r>
          <a:endParaRPr lang="en-US" altLang="zh-CN" sz="4100" kern="1200" dirty="0" smtClean="0">
            <a:latin typeface="+mj-ea"/>
            <a:ea typeface="+mj-ea"/>
          </a:endParaRPr>
        </a:p>
        <a:p>
          <a:pPr lvl="0" algn="ctr" defTabSz="1822450">
            <a:lnSpc>
              <a:spcPct val="90000"/>
            </a:lnSpc>
            <a:spcBef>
              <a:spcPct val="0"/>
            </a:spcBef>
            <a:spcAft>
              <a:spcPct val="35000"/>
            </a:spcAft>
          </a:pPr>
          <a:r>
            <a:rPr lang="zh-CN" altLang="en-US" sz="4100" kern="1200" dirty="0" smtClean="0">
              <a:latin typeface="+mj-ea"/>
              <a:ea typeface="+mj-ea"/>
            </a:rPr>
            <a:t>需求</a:t>
          </a:r>
          <a:endParaRPr lang="zh-CN" altLang="en-US" sz="4100" kern="1200" dirty="0">
            <a:latin typeface="+mj-ea"/>
            <a:ea typeface="+mj-ea"/>
          </a:endParaRPr>
        </a:p>
      </dsp:txBody>
      <dsp:txXfrm>
        <a:off x="3185560" y="984888"/>
        <a:ext cx="2094223" cy="209422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DE065-7DBA-4C8A-8ED1-3AB9A65DDFCC}">
      <dsp:nvSpPr>
        <dsp:cNvPr id="0" name=""/>
        <dsp:cNvSpPr/>
      </dsp:nvSpPr>
      <dsp:spPr>
        <a:xfrm>
          <a:off x="2438399" y="1890712"/>
          <a:ext cx="1219200" cy="1219200"/>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zh-CN" altLang="en-US" sz="3100" kern="1200" dirty="0" smtClean="0">
              <a:ea typeface="宋体" panose="02010600030101010101" pitchFamily="2" charset="-122"/>
            </a:rPr>
            <a:t>支持信息</a:t>
          </a:r>
          <a:endParaRPr lang="zh-CN" altLang="en-US" sz="3100" kern="1200" dirty="0"/>
        </a:p>
      </dsp:txBody>
      <dsp:txXfrm>
        <a:off x="2497915" y="1950228"/>
        <a:ext cx="1100168" cy="1100168"/>
      </dsp:txXfrm>
    </dsp:sp>
    <dsp:sp modelId="{FD8132BD-7375-4C30-BBF8-5ACB2BC74431}">
      <dsp:nvSpPr>
        <dsp:cNvPr id="0" name=""/>
        <dsp:cNvSpPr/>
      </dsp:nvSpPr>
      <dsp:spPr>
        <a:xfrm rot="16200000">
          <a:off x="2620390" y="1463103"/>
          <a:ext cx="855217" cy="0"/>
        </a:xfrm>
        <a:custGeom>
          <a:avLst/>
          <a:gdLst/>
          <a:ahLst/>
          <a:cxnLst/>
          <a:rect l="0" t="0" r="0" b="0"/>
          <a:pathLst>
            <a:path>
              <a:moveTo>
                <a:pt x="0" y="0"/>
              </a:moveTo>
              <a:lnTo>
                <a:pt x="85521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7C4AF3-20B8-4665-B66A-2C871271D4D9}">
      <dsp:nvSpPr>
        <dsp:cNvPr id="0" name=""/>
        <dsp:cNvSpPr/>
      </dsp:nvSpPr>
      <dsp:spPr>
        <a:xfrm>
          <a:off x="2639567" y="218630"/>
          <a:ext cx="816864" cy="816864"/>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zh-CN" altLang="en-US" sz="2400" kern="1200" dirty="0" smtClean="0">
              <a:ea typeface="宋体" panose="02010600030101010101" pitchFamily="2" charset="-122"/>
            </a:rPr>
            <a:t>目录</a:t>
          </a:r>
          <a:endParaRPr lang="zh-CN" altLang="en-US" sz="2400" kern="1200" dirty="0"/>
        </a:p>
      </dsp:txBody>
      <dsp:txXfrm>
        <a:off x="2679443" y="258506"/>
        <a:ext cx="737112" cy="737112"/>
      </dsp:txXfrm>
    </dsp:sp>
    <dsp:sp modelId="{5B549EA8-84F3-4CC8-ADE5-701955387E4C}">
      <dsp:nvSpPr>
        <dsp:cNvPr id="0" name=""/>
        <dsp:cNvSpPr/>
      </dsp:nvSpPr>
      <dsp:spPr>
        <a:xfrm rot="1800000">
          <a:off x="3610861" y="3026697"/>
          <a:ext cx="697727" cy="0"/>
        </a:xfrm>
        <a:custGeom>
          <a:avLst/>
          <a:gdLst/>
          <a:ahLst/>
          <a:cxnLst/>
          <a:rect l="0" t="0" r="0" b="0"/>
          <a:pathLst>
            <a:path>
              <a:moveTo>
                <a:pt x="0" y="0"/>
              </a:moveTo>
              <a:lnTo>
                <a:pt x="69772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7EF25A-CBD1-435F-A9FD-4C5ABE9C149B}">
      <dsp:nvSpPr>
        <dsp:cNvPr id="0" name=""/>
        <dsp:cNvSpPr/>
      </dsp:nvSpPr>
      <dsp:spPr>
        <a:xfrm>
          <a:off x="4261850" y="3028505"/>
          <a:ext cx="816864" cy="816864"/>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zh-CN" altLang="en-US" sz="2400" kern="1200" dirty="0" smtClean="0">
              <a:ea typeface="宋体" panose="02010600030101010101" pitchFamily="2" charset="-122"/>
            </a:rPr>
            <a:t>索引</a:t>
          </a:r>
          <a:endParaRPr lang="zh-CN" altLang="en-US" sz="2400" kern="1200" dirty="0"/>
        </a:p>
      </dsp:txBody>
      <dsp:txXfrm>
        <a:off x="4301726" y="3068381"/>
        <a:ext cx="737112" cy="737112"/>
      </dsp:txXfrm>
    </dsp:sp>
    <dsp:sp modelId="{294B504E-4FAA-4F39-A1FA-C7E39E2E01FE}">
      <dsp:nvSpPr>
        <dsp:cNvPr id="0" name=""/>
        <dsp:cNvSpPr/>
      </dsp:nvSpPr>
      <dsp:spPr>
        <a:xfrm rot="9000000">
          <a:off x="1787411" y="3026697"/>
          <a:ext cx="697727" cy="0"/>
        </a:xfrm>
        <a:custGeom>
          <a:avLst/>
          <a:gdLst/>
          <a:ahLst/>
          <a:cxnLst/>
          <a:rect l="0" t="0" r="0" b="0"/>
          <a:pathLst>
            <a:path>
              <a:moveTo>
                <a:pt x="0" y="0"/>
              </a:moveTo>
              <a:lnTo>
                <a:pt x="69772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A80124-27B3-4026-A4FF-66C84C5276F0}">
      <dsp:nvSpPr>
        <dsp:cNvPr id="0" name=""/>
        <dsp:cNvSpPr/>
      </dsp:nvSpPr>
      <dsp:spPr>
        <a:xfrm>
          <a:off x="1017285" y="3028505"/>
          <a:ext cx="816864" cy="816864"/>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zh-CN" altLang="en-US" sz="2400" kern="1200" dirty="0" smtClean="0">
              <a:ea typeface="宋体" panose="02010600030101010101" pitchFamily="2" charset="-122"/>
            </a:rPr>
            <a:t>附录</a:t>
          </a:r>
          <a:endParaRPr lang="zh-CN" altLang="en-US" sz="2400" kern="1200" dirty="0"/>
        </a:p>
      </dsp:txBody>
      <dsp:txXfrm>
        <a:off x="1057161" y="3068381"/>
        <a:ext cx="737112" cy="73711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28FBA0-EFE5-4A09-A8C4-4EF85AF66173}">
      <dsp:nvSpPr>
        <dsp:cNvPr id="0" name=""/>
        <dsp:cNvSpPr/>
      </dsp:nvSpPr>
      <dsp:spPr>
        <a:xfrm>
          <a:off x="-4739424" y="-726465"/>
          <a:ext cx="5645170" cy="5645170"/>
        </a:xfrm>
        <a:prstGeom prst="blockArc">
          <a:avLst>
            <a:gd name="adj1" fmla="val 18900000"/>
            <a:gd name="adj2" fmla="val 2700000"/>
            <a:gd name="adj3" fmla="val 383"/>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B46C61-E96E-4798-9368-61BC1DA97B20}">
      <dsp:nvSpPr>
        <dsp:cNvPr id="0" name=""/>
        <dsp:cNvSpPr/>
      </dsp:nvSpPr>
      <dsp:spPr>
        <a:xfrm>
          <a:off x="396388" y="261931"/>
          <a:ext cx="5834759" cy="524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082" tIns="66040" rIns="66040" bIns="66040" numCol="1" spcCol="1270" anchor="ctr" anchorCtr="0">
          <a:noAutofit/>
        </a:bodyPr>
        <a:lstStyle/>
        <a:p>
          <a:pPr lvl="0" algn="ctr" defTabSz="1155700">
            <a:lnSpc>
              <a:spcPct val="90000"/>
            </a:lnSpc>
            <a:spcBef>
              <a:spcPct val="0"/>
            </a:spcBef>
            <a:spcAft>
              <a:spcPct val="35000"/>
            </a:spcAft>
          </a:pPr>
          <a:r>
            <a:rPr lang="en-US" altLang="zh-CN" sz="2600" kern="1200" dirty="0" err="1" smtClean="0">
              <a:ea typeface="宋体" panose="02010600030101010101" pitchFamily="2" charset="-122"/>
            </a:rPr>
            <a:t>Axure</a:t>
          </a:r>
          <a:r>
            <a:rPr lang="en-US" altLang="zh-CN" sz="2600" kern="1200" dirty="0" smtClean="0">
              <a:ea typeface="宋体" panose="02010600030101010101" pitchFamily="2" charset="-122"/>
            </a:rPr>
            <a:t> RP</a:t>
          </a:r>
          <a:r>
            <a:rPr lang="zh-CN" altLang="en-US" sz="2600" kern="1200" dirty="0" smtClean="0">
              <a:ea typeface="宋体" panose="02010600030101010101" pitchFamily="2" charset="-122"/>
            </a:rPr>
            <a:t>（</a:t>
          </a:r>
          <a:r>
            <a:rPr lang="en-US" altLang="zh-CN" sz="2600" kern="1200" dirty="0" smtClean="0">
              <a:ea typeface="宋体" panose="02010600030101010101" pitchFamily="2" charset="-122"/>
            </a:rPr>
            <a:t>Rapid Prototyping</a:t>
          </a:r>
          <a:r>
            <a:rPr lang="zh-CN" altLang="en-US" sz="2600" kern="1200" dirty="0" smtClean="0">
              <a:ea typeface="宋体" panose="02010600030101010101" pitchFamily="2" charset="-122"/>
            </a:rPr>
            <a:t>）</a:t>
          </a:r>
          <a:endParaRPr lang="zh-CN" altLang="en-US" sz="2600" kern="1200" dirty="0"/>
        </a:p>
      </dsp:txBody>
      <dsp:txXfrm>
        <a:off x="396388" y="261931"/>
        <a:ext cx="5834759" cy="524197"/>
      </dsp:txXfrm>
    </dsp:sp>
    <dsp:sp modelId="{DDA17B4A-40B9-4896-B193-95A396D8D94C}">
      <dsp:nvSpPr>
        <dsp:cNvPr id="0" name=""/>
        <dsp:cNvSpPr/>
      </dsp:nvSpPr>
      <dsp:spPr>
        <a:xfrm>
          <a:off x="68764" y="196406"/>
          <a:ext cx="655247" cy="65524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DD6BA4-192E-435A-B4B5-6377DBA177E2}">
      <dsp:nvSpPr>
        <dsp:cNvPr id="0" name=""/>
        <dsp:cNvSpPr/>
      </dsp:nvSpPr>
      <dsp:spPr>
        <a:xfrm>
          <a:off x="772013" y="1047976"/>
          <a:ext cx="5459134" cy="524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082" tIns="66040" rIns="66040" bIns="66040" numCol="1" spcCol="1270" anchor="ctr" anchorCtr="0">
          <a:noAutofit/>
        </a:bodyPr>
        <a:lstStyle/>
        <a:p>
          <a:pPr lvl="0" algn="ctr" defTabSz="1155700">
            <a:lnSpc>
              <a:spcPct val="90000"/>
            </a:lnSpc>
            <a:spcBef>
              <a:spcPct val="0"/>
            </a:spcBef>
            <a:spcAft>
              <a:spcPct val="35000"/>
            </a:spcAft>
          </a:pPr>
          <a:r>
            <a:rPr lang="en-US" altLang="zh-CN" sz="2600" kern="1200" dirty="0" smtClean="0">
              <a:ea typeface="宋体" panose="02010600030101010101" pitchFamily="2" charset="-122"/>
            </a:rPr>
            <a:t>Microsoft Office Visio</a:t>
          </a:r>
          <a:endParaRPr lang="zh-CN" altLang="en-US" sz="2600" kern="1200" dirty="0"/>
        </a:p>
      </dsp:txBody>
      <dsp:txXfrm>
        <a:off x="772013" y="1047976"/>
        <a:ext cx="5459134" cy="524197"/>
      </dsp:txXfrm>
    </dsp:sp>
    <dsp:sp modelId="{CE8BA98B-DC23-4239-ABB2-C6029259F326}">
      <dsp:nvSpPr>
        <dsp:cNvPr id="0" name=""/>
        <dsp:cNvSpPr/>
      </dsp:nvSpPr>
      <dsp:spPr>
        <a:xfrm>
          <a:off x="444389" y="982451"/>
          <a:ext cx="655247" cy="65524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CC8FC5-0317-4CC0-822D-9642FD2426BA}">
      <dsp:nvSpPr>
        <dsp:cNvPr id="0" name=""/>
        <dsp:cNvSpPr/>
      </dsp:nvSpPr>
      <dsp:spPr>
        <a:xfrm>
          <a:off x="887299" y="1834021"/>
          <a:ext cx="5343848" cy="524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082" tIns="66040" rIns="66040" bIns="66040" numCol="1" spcCol="1270" anchor="ctr" anchorCtr="0">
          <a:noAutofit/>
        </a:bodyPr>
        <a:lstStyle/>
        <a:p>
          <a:pPr lvl="0" algn="ctr" defTabSz="1155700">
            <a:lnSpc>
              <a:spcPct val="90000"/>
            </a:lnSpc>
            <a:spcBef>
              <a:spcPct val="0"/>
            </a:spcBef>
            <a:spcAft>
              <a:spcPct val="35000"/>
            </a:spcAft>
          </a:pPr>
          <a:r>
            <a:rPr lang="en-US" altLang="zh-CN" sz="2600" kern="1200" dirty="0" err="1" smtClean="0">
              <a:ea typeface="宋体" panose="02010600030101010101" pitchFamily="2" charset="-122"/>
            </a:rPr>
            <a:t>Balsamiq</a:t>
          </a:r>
          <a:r>
            <a:rPr lang="en-US" altLang="zh-CN" sz="2600" kern="1200" dirty="0" smtClean="0">
              <a:ea typeface="宋体" panose="02010600030101010101" pitchFamily="2" charset="-122"/>
            </a:rPr>
            <a:t> Mockups</a:t>
          </a:r>
          <a:endParaRPr lang="zh-CN" altLang="en-US" sz="2600" kern="1200" dirty="0"/>
        </a:p>
      </dsp:txBody>
      <dsp:txXfrm>
        <a:off x="887299" y="1834021"/>
        <a:ext cx="5343848" cy="524197"/>
      </dsp:txXfrm>
    </dsp:sp>
    <dsp:sp modelId="{42541880-E7EB-48D8-84CC-EA9A21260AB5}">
      <dsp:nvSpPr>
        <dsp:cNvPr id="0" name=""/>
        <dsp:cNvSpPr/>
      </dsp:nvSpPr>
      <dsp:spPr>
        <a:xfrm>
          <a:off x="559676" y="1768496"/>
          <a:ext cx="655247" cy="65524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B71C65-2D7E-45EE-B4C5-5A6B11AB8896}">
      <dsp:nvSpPr>
        <dsp:cNvPr id="0" name=""/>
        <dsp:cNvSpPr/>
      </dsp:nvSpPr>
      <dsp:spPr>
        <a:xfrm>
          <a:off x="772013" y="2620066"/>
          <a:ext cx="5459134" cy="524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082" tIns="66040" rIns="66040" bIns="66040" numCol="1" spcCol="1270" anchor="ctr" anchorCtr="0">
          <a:noAutofit/>
        </a:bodyPr>
        <a:lstStyle/>
        <a:p>
          <a:pPr lvl="0" algn="ctr" defTabSz="1155700">
            <a:lnSpc>
              <a:spcPct val="90000"/>
            </a:lnSpc>
            <a:spcBef>
              <a:spcPct val="0"/>
            </a:spcBef>
            <a:spcAft>
              <a:spcPct val="35000"/>
            </a:spcAft>
          </a:pPr>
          <a:r>
            <a:rPr lang="en-US" altLang="zh-CN" sz="2600" kern="1200" dirty="0" err="1" smtClean="0">
              <a:ea typeface="宋体" panose="02010600030101010101" pitchFamily="2" charset="-122"/>
            </a:rPr>
            <a:t>Mockflow</a:t>
          </a:r>
          <a:endParaRPr lang="zh-CN" altLang="en-US" sz="2600" kern="1200" dirty="0"/>
        </a:p>
      </dsp:txBody>
      <dsp:txXfrm>
        <a:off x="772013" y="2620066"/>
        <a:ext cx="5459134" cy="524197"/>
      </dsp:txXfrm>
    </dsp:sp>
    <dsp:sp modelId="{6B57BBB3-B631-4154-9AA1-3830478477F6}">
      <dsp:nvSpPr>
        <dsp:cNvPr id="0" name=""/>
        <dsp:cNvSpPr/>
      </dsp:nvSpPr>
      <dsp:spPr>
        <a:xfrm>
          <a:off x="444389" y="2554541"/>
          <a:ext cx="655247" cy="65524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6D1BB0-0187-4911-9F8A-9DF78BCEED19}">
      <dsp:nvSpPr>
        <dsp:cNvPr id="0" name=""/>
        <dsp:cNvSpPr/>
      </dsp:nvSpPr>
      <dsp:spPr>
        <a:xfrm>
          <a:off x="396388" y="3406111"/>
          <a:ext cx="5834759" cy="524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082" tIns="66040" rIns="66040" bIns="66040" numCol="1" spcCol="1270" anchor="ctr" anchorCtr="0">
          <a:noAutofit/>
        </a:bodyPr>
        <a:lstStyle/>
        <a:p>
          <a:pPr lvl="0" algn="ctr" defTabSz="1155700">
            <a:lnSpc>
              <a:spcPct val="90000"/>
            </a:lnSpc>
            <a:spcBef>
              <a:spcPct val="0"/>
            </a:spcBef>
            <a:spcAft>
              <a:spcPct val="35000"/>
            </a:spcAft>
          </a:pPr>
          <a:r>
            <a:rPr lang="en-US" altLang="zh-CN" sz="2600" kern="1200" dirty="0" err="1" smtClean="0">
              <a:ea typeface="宋体" panose="02010600030101010101" pitchFamily="2" charset="-122"/>
            </a:rPr>
            <a:t>Cacoo</a:t>
          </a:r>
          <a:endParaRPr lang="zh-CN" altLang="en-US" sz="2600" kern="1200" dirty="0"/>
        </a:p>
      </dsp:txBody>
      <dsp:txXfrm>
        <a:off x="396388" y="3406111"/>
        <a:ext cx="5834759" cy="524197"/>
      </dsp:txXfrm>
    </dsp:sp>
    <dsp:sp modelId="{AC7D732F-E13D-4C1E-A1F3-9514B0B2BF27}">
      <dsp:nvSpPr>
        <dsp:cNvPr id="0" name=""/>
        <dsp:cNvSpPr/>
      </dsp:nvSpPr>
      <dsp:spPr>
        <a:xfrm>
          <a:off x="68764" y="3340586"/>
          <a:ext cx="655247" cy="65524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28FBA0-EFE5-4A09-A8C4-4EF85AF66173}">
      <dsp:nvSpPr>
        <dsp:cNvPr id="0" name=""/>
        <dsp:cNvSpPr/>
      </dsp:nvSpPr>
      <dsp:spPr>
        <a:xfrm>
          <a:off x="-4739424" y="-726465"/>
          <a:ext cx="5645170" cy="5645170"/>
        </a:xfrm>
        <a:prstGeom prst="blockArc">
          <a:avLst>
            <a:gd name="adj1" fmla="val 18900000"/>
            <a:gd name="adj2" fmla="val 2700000"/>
            <a:gd name="adj3" fmla="val 383"/>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B46C61-E96E-4798-9368-61BC1DA97B20}">
      <dsp:nvSpPr>
        <dsp:cNvPr id="0" name=""/>
        <dsp:cNvSpPr/>
      </dsp:nvSpPr>
      <dsp:spPr>
        <a:xfrm>
          <a:off x="396388" y="261931"/>
          <a:ext cx="5834759" cy="524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082" tIns="68580" rIns="68580" bIns="68580" numCol="1" spcCol="1270" anchor="ctr" anchorCtr="0">
          <a:noAutofit/>
        </a:bodyPr>
        <a:lstStyle/>
        <a:p>
          <a:pPr lvl="0" algn="ctr" defTabSz="1200150">
            <a:lnSpc>
              <a:spcPct val="90000"/>
            </a:lnSpc>
            <a:spcBef>
              <a:spcPct val="0"/>
            </a:spcBef>
            <a:spcAft>
              <a:spcPct val="35000"/>
            </a:spcAft>
          </a:pPr>
          <a:r>
            <a:rPr lang="en-US" altLang="zh-CN" sz="2700" kern="1200" dirty="0" smtClean="0">
              <a:ea typeface="宋体" panose="02010600030101010101" pitchFamily="2" charset="-122"/>
            </a:rPr>
            <a:t>Pencil project</a:t>
          </a:r>
          <a:endParaRPr lang="zh-CN" altLang="en-US" sz="2700" kern="1200" dirty="0"/>
        </a:p>
      </dsp:txBody>
      <dsp:txXfrm>
        <a:off x="396388" y="261931"/>
        <a:ext cx="5834759" cy="524197"/>
      </dsp:txXfrm>
    </dsp:sp>
    <dsp:sp modelId="{DDA17B4A-40B9-4896-B193-95A396D8D94C}">
      <dsp:nvSpPr>
        <dsp:cNvPr id="0" name=""/>
        <dsp:cNvSpPr/>
      </dsp:nvSpPr>
      <dsp:spPr>
        <a:xfrm>
          <a:off x="68764" y="196406"/>
          <a:ext cx="655247" cy="65524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DD6BA4-192E-435A-B4B5-6377DBA177E2}">
      <dsp:nvSpPr>
        <dsp:cNvPr id="0" name=""/>
        <dsp:cNvSpPr/>
      </dsp:nvSpPr>
      <dsp:spPr>
        <a:xfrm>
          <a:off x="772013" y="1047976"/>
          <a:ext cx="5459134" cy="524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082" tIns="68580" rIns="68580" bIns="68580" numCol="1" spcCol="1270" anchor="ctr" anchorCtr="0">
          <a:noAutofit/>
        </a:bodyPr>
        <a:lstStyle/>
        <a:p>
          <a:pPr lvl="0" algn="ctr" defTabSz="1200150">
            <a:lnSpc>
              <a:spcPct val="90000"/>
            </a:lnSpc>
            <a:spcBef>
              <a:spcPct val="0"/>
            </a:spcBef>
            <a:spcAft>
              <a:spcPct val="35000"/>
            </a:spcAft>
          </a:pPr>
          <a:r>
            <a:rPr lang="en-US" altLang="zh-CN" sz="2700" kern="1200" dirty="0" smtClean="0">
              <a:ea typeface="宋体" panose="02010600030101010101" pitchFamily="2" charset="-122"/>
            </a:rPr>
            <a:t>GUI Design Studio</a:t>
          </a:r>
          <a:endParaRPr lang="zh-CN" altLang="en-US" sz="2700" kern="1200" dirty="0"/>
        </a:p>
      </dsp:txBody>
      <dsp:txXfrm>
        <a:off x="772013" y="1047976"/>
        <a:ext cx="5459134" cy="524197"/>
      </dsp:txXfrm>
    </dsp:sp>
    <dsp:sp modelId="{CE8BA98B-DC23-4239-ABB2-C6029259F326}">
      <dsp:nvSpPr>
        <dsp:cNvPr id="0" name=""/>
        <dsp:cNvSpPr/>
      </dsp:nvSpPr>
      <dsp:spPr>
        <a:xfrm>
          <a:off x="444389" y="982451"/>
          <a:ext cx="655247" cy="65524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CC8FC5-0317-4CC0-822D-9642FD2426BA}">
      <dsp:nvSpPr>
        <dsp:cNvPr id="0" name=""/>
        <dsp:cNvSpPr/>
      </dsp:nvSpPr>
      <dsp:spPr>
        <a:xfrm>
          <a:off x="887299" y="1834021"/>
          <a:ext cx="5343848" cy="524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082" tIns="68580" rIns="68580" bIns="68580" numCol="1" spcCol="1270" anchor="ctr" anchorCtr="0">
          <a:noAutofit/>
        </a:bodyPr>
        <a:lstStyle/>
        <a:p>
          <a:pPr lvl="0" algn="ctr" defTabSz="1200150">
            <a:lnSpc>
              <a:spcPct val="90000"/>
            </a:lnSpc>
            <a:spcBef>
              <a:spcPct val="0"/>
            </a:spcBef>
            <a:spcAft>
              <a:spcPct val="35000"/>
            </a:spcAft>
          </a:pPr>
          <a:r>
            <a:rPr lang="en-US" altLang="zh-CN" sz="2700" kern="1200" dirty="0" smtClean="0">
              <a:ea typeface="宋体" panose="02010600030101010101" pitchFamily="2" charset="-122"/>
            </a:rPr>
            <a:t>Prototype Composer</a:t>
          </a:r>
          <a:endParaRPr lang="zh-CN" altLang="en-US" sz="2700" kern="1200" dirty="0"/>
        </a:p>
      </dsp:txBody>
      <dsp:txXfrm>
        <a:off x="887299" y="1834021"/>
        <a:ext cx="5343848" cy="524197"/>
      </dsp:txXfrm>
    </dsp:sp>
    <dsp:sp modelId="{42541880-E7EB-48D8-84CC-EA9A21260AB5}">
      <dsp:nvSpPr>
        <dsp:cNvPr id="0" name=""/>
        <dsp:cNvSpPr/>
      </dsp:nvSpPr>
      <dsp:spPr>
        <a:xfrm>
          <a:off x="559676" y="1768496"/>
          <a:ext cx="655247" cy="65524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B71C65-2D7E-45EE-B4C5-5A6B11AB8896}">
      <dsp:nvSpPr>
        <dsp:cNvPr id="0" name=""/>
        <dsp:cNvSpPr/>
      </dsp:nvSpPr>
      <dsp:spPr>
        <a:xfrm>
          <a:off x="772013" y="2620066"/>
          <a:ext cx="5459134" cy="524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082" tIns="68580" rIns="68580" bIns="68580" numCol="1" spcCol="1270" anchor="ctr" anchorCtr="0">
          <a:noAutofit/>
        </a:bodyPr>
        <a:lstStyle/>
        <a:p>
          <a:pPr lvl="0" algn="ctr" defTabSz="1200150">
            <a:lnSpc>
              <a:spcPct val="90000"/>
            </a:lnSpc>
            <a:spcBef>
              <a:spcPct val="0"/>
            </a:spcBef>
            <a:spcAft>
              <a:spcPct val="35000"/>
            </a:spcAft>
          </a:pPr>
          <a:r>
            <a:rPr lang="en-US" altLang="zh-CN" sz="2700" kern="1200" dirty="0" err="1" smtClean="0">
              <a:ea typeface="宋体" panose="02010600030101010101" pitchFamily="2" charset="-122"/>
            </a:rPr>
            <a:t>justinmind</a:t>
          </a:r>
          <a:r>
            <a:rPr lang="en-US" altLang="zh-CN" sz="2700" kern="1200" dirty="0" smtClean="0">
              <a:ea typeface="宋体" panose="02010600030101010101" pitchFamily="2" charset="-122"/>
            </a:rPr>
            <a:t> </a:t>
          </a:r>
          <a:r>
            <a:rPr lang="en-US" altLang="zh-CN" sz="2700" kern="1200" dirty="0" err="1" smtClean="0">
              <a:ea typeface="宋体" panose="02010600030101010101" pitchFamily="2" charset="-122"/>
            </a:rPr>
            <a:t>prototyper</a:t>
          </a:r>
          <a:endParaRPr lang="zh-CN" altLang="en-US" sz="2700" kern="1200" dirty="0"/>
        </a:p>
      </dsp:txBody>
      <dsp:txXfrm>
        <a:off x="772013" y="2620066"/>
        <a:ext cx="5459134" cy="524197"/>
      </dsp:txXfrm>
    </dsp:sp>
    <dsp:sp modelId="{6B57BBB3-B631-4154-9AA1-3830478477F6}">
      <dsp:nvSpPr>
        <dsp:cNvPr id="0" name=""/>
        <dsp:cNvSpPr/>
      </dsp:nvSpPr>
      <dsp:spPr>
        <a:xfrm>
          <a:off x="444389" y="2554541"/>
          <a:ext cx="655247" cy="65524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6D1BB0-0187-4911-9F8A-9DF78BCEED19}">
      <dsp:nvSpPr>
        <dsp:cNvPr id="0" name=""/>
        <dsp:cNvSpPr/>
      </dsp:nvSpPr>
      <dsp:spPr>
        <a:xfrm>
          <a:off x="396388" y="3406111"/>
          <a:ext cx="5834759" cy="5241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082" tIns="68580" rIns="68580" bIns="68580" numCol="1" spcCol="1270" anchor="ctr" anchorCtr="0">
          <a:noAutofit/>
        </a:bodyPr>
        <a:lstStyle/>
        <a:p>
          <a:pPr lvl="0" algn="ctr" defTabSz="1200150">
            <a:lnSpc>
              <a:spcPct val="90000"/>
            </a:lnSpc>
            <a:spcBef>
              <a:spcPct val="0"/>
            </a:spcBef>
            <a:spcAft>
              <a:spcPct val="35000"/>
            </a:spcAft>
          </a:pPr>
          <a:r>
            <a:rPr lang="en-US" altLang="zh-CN" sz="2700" kern="1200" dirty="0" err="1" smtClean="0">
              <a:ea typeface="宋体" panose="02010600030101010101" pitchFamily="2" charset="-122"/>
            </a:rPr>
            <a:t>Irise</a:t>
          </a:r>
          <a:r>
            <a:rPr lang="en-US" altLang="zh-CN" sz="2700" kern="1200" dirty="0" smtClean="0">
              <a:ea typeface="宋体" panose="02010600030101010101" pitchFamily="2" charset="-122"/>
            </a:rPr>
            <a:t> Studio</a:t>
          </a:r>
          <a:endParaRPr lang="zh-CN" altLang="en-US" sz="2700" kern="1200" dirty="0"/>
        </a:p>
      </dsp:txBody>
      <dsp:txXfrm>
        <a:off x="396388" y="3406111"/>
        <a:ext cx="5834759" cy="524197"/>
      </dsp:txXfrm>
    </dsp:sp>
    <dsp:sp modelId="{AC7D732F-E13D-4C1E-A1F3-9514B0B2BF27}">
      <dsp:nvSpPr>
        <dsp:cNvPr id="0" name=""/>
        <dsp:cNvSpPr/>
      </dsp:nvSpPr>
      <dsp:spPr>
        <a:xfrm>
          <a:off x="68764" y="3340586"/>
          <a:ext cx="655247" cy="65524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968AB5-DE5D-43F1-8E67-EDC77262D8D5}">
      <dsp:nvSpPr>
        <dsp:cNvPr id="0" name=""/>
        <dsp:cNvSpPr/>
      </dsp:nvSpPr>
      <dsp:spPr>
        <a:xfrm>
          <a:off x="1429105" y="274319"/>
          <a:ext cx="3413760" cy="3413760"/>
        </a:xfrm>
        <a:prstGeom prst="pie">
          <a:avLst>
            <a:gd name="adj1" fmla="val 16200000"/>
            <a:gd name="adj2" fmla="val 18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zh-CN" altLang="en-US" sz="3500" kern="1200" dirty="0" smtClean="0"/>
            <a:t>特性</a:t>
          </a:r>
          <a:endParaRPr lang="zh-CN" altLang="en-US" sz="3500" kern="1200" dirty="0"/>
        </a:p>
      </dsp:txBody>
      <dsp:txXfrm>
        <a:off x="3285134" y="904239"/>
        <a:ext cx="1158240" cy="1137920"/>
      </dsp:txXfrm>
    </dsp:sp>
    <dsp:sp modelId="{610B7B57-B056-45B2-9202-16E02C71EA36}">
      <dsp:nvSpPr>
        <dsp:cNvPr id="0" name=""/>
        <dsp:cNvSpPr/>
      </dsp:nvSpPr>
      <dsp:spPr>
        <a:xfrm>
          <a:off x="1253134" y="375919"/>
          <a:ext cx="3413760" cy="3413760"/>
        </a:xfrm>
        <a:prstGeom prst="pie">
          <a:avLst>
            <a:gd name="adj1" fmla="val 1800000"/>
            <a:gd name="adj2" fmla="val 90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zh-CN" altLang="en-US" sz="3500" kern="1200" dirty="0" smtClean="0"/>
            <a:t>能力</a:t>
          </a:r>
          <a:endParaRPr lang="zh-CN" altLang="en-US" sz="3500" kern="1200" dirty="0"/>
        </a:p>
      </dsp:txBody>
      <dsp:txXfrm>
        <a:off x="2187854" y="2529840"/>
        <a:ext cx="1544320" cy="1056640"/>
      </dsp:txXfrm>
    </dsp:sp>
    <dsp:sp modelId="{E51BD664-5ABC-4306-8C15-41365129FA14}">
      <dsp:nvSpPr>
        <dsp:cNvPr id="0" name=""/>
        <dsp:cNvSpPr/>
      </dsp:nvSpPr>
      <dsp:spPr>
        <a:xfrm>
          <a:off x="1253134" y="375919"/>
          <a:ext cx="3413760" cy="3413760"/>
        </a:xfrm>
        <a:prstGeom prst="pie">
          <a:avLst>
            <a:gd name="adj1" fmla="val 9000000"/>
            <a:gd name="adj2" fmla="val 162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zh-CN" altLang="en-US" sz="3500" kern="1200" dirty="0" smtClean="0"/>
            <a:t>安全性</a:t>
          </a:r>
          <a:endParaRPr lang="zh-CN" altLang="en-US" sz="3500" kern="1200" dirty="0"/>
        </a:p>
      </dsp:txBody>
      <dsp:txXfrm>
        <a:off x="1618894" y="1046480"/>
        <a:ext cx="1158240" cy="11379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1F054-C13B-4FEA-8E74-E94DD65CC100}">
      <dsp:nvSpPr>
        <dsp:cNvPr id="0" name=""/>
        <dsp:cNvSpPr/>
      </dsp:nvSpPr>
      <dsp:spPr>
        <a:xfrm rot="1742363">
          <a:off x="1888741" y="2632089"/>
          <a:ext cx="785673" cy="67324"/>
        </a:xfrm>
        <a:custGeom>
          <a:avLst/>
          <a:gdLst/>
          <a:ahLst/>
          <a:cxnLst/>
          <a:rect l="0" t="0" r="0" b="0"/>
          <a:pathLst>
            <a:path>
              <a:moveTo>
                <a:pt x="0" y="33662"/>
              </a:moveTo>
              <a:lnTo>
                <a:pt x="785673" y="33662"/>
              </a:lnTo>
            </a:path>
          </a:pathLst>
        </a:custGeom>
        <a:noFill/>
        <a:ln w="12700" cap="flat" cmpd="sng" algn="ctr">
          <a:solidFill>
            <a:schemeClr val="accent5">
              <a:lumMod val="75000"/>
            </a:schemeClr>
          </a:solidFill>
          <a:prstDash val="solid"/>
          <a:miter lim="800000"/>
        </a:ln>
        <a:effectLst/>
      </dsp:spPr>
      <dsp:style>
        <a:lnRef idx="2">
          <a:scrgbClr r="0" g="0" b="0"/>
        </a:lnRef>
        <a:fillRef idx="0">
          <a:scrgbClr r="0" g="0" b="0"/>
        </a:fillRef>
        <a:effectRef idx="0">
          <a:scrgbClr r="0" g="0" b="0"/>
        </a:effectRef>
        <a:fontRef idx="minor"/>
      </dsp:style>
    </dsp:sp>
    <dsp:sp modelId="{7CC757EB-48D3-468D-9F77-550C5D8F507A}">
      <dsp:nvSpPr>
        <dsp:cNvPr id="0" name=""/>
        <dsp:cNvSpPr/>
      </dsp:nvSpPr>
      <dsp:spPr>
        <a:xfrm rot="19857637">
          <a:off x="1888741" y="1364585"/>
          <a:ext cx="785673" cy="67324"/>
        </a:xfrm>
        <a:custGeom>
          <a:avLst/>
          <a:gdLst/>
          <a:ahLst/>
          <a:cxnLst/>
          <a:rect l="0" t="0" r="0" b="0"/>
          <a:pathLst>
            <a:path>
              <a:moveTo>
                <a:pt x="0" y="33662"/>
              </a:moveTo>
              <a:lnTo>
                <a:pt x="785673" y="33662"/>
              </a:lnTo>
            </a:path>
          </a:pathLst>
        </a:custGeom>
        <a:noFill/>
        <a:ln w="12700" cap="flat" cmpd="sng" algn="ctr">
          <a:solidFill>
            <a:schemeClr val="accent5">
              <a:lumMod val="75000"/>
            </a:schemeClr>
          </a:solidFill>
          <a:prstDash val="solid"/>
          <a:miter lim="800000"/>
        </a:ln>
        <a:effectLst/>
      </dsp:spPr>
      <dsp:style>
        <a:lnRef idx="2">
          <a:scrgbClr r="0" g="0" b="0"/>
        </a:lnRef>
        <a:fillRef idx="0">
          <a:scrgbClr r="0" g="0" b="0"/>
        </a:fillRef>
        <a:effectRef idx="0">
          <a:scrgbClr r="0" g="0" b="0"/>
        </a:effectRef>
        <a:fontRef idx="minor"/>
      </dsp:style>
    </dsp:sp>
    <dsp:sp modelId="{12333F49-CDB5-443F-9A0E-15E4A6F70350}">
      <dsp:nvSpPr>
        <dsp:cNvPr id="0" name=""/>
        <dsp:cNvSpPr/>
      </dsp:nvSpPr>
      <dsp:spPr>
        <a:xfrm>
          <a:off x="86" y="891976"/>
          <a:ext cx="2280046" cy="2280046"/>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46C35F-1DCA-4AC3-86F6-AB1B37CDCEB4}">
      <dsp:nvSpPr>
        <dsp:cNvPr id="0" name=""/>
        <dsp:cNvSpPr/>
      </dsp:nvSpPr>
      <dsp:spPr>
        <a:xfrm>
          <a:off x="2539040" y="191519"/>
          <a:ext cx="1368028" cy="1368028"/>
        </a:xfrm>
        <a:prstGeom prst="ellipse">
          <a:avLst/>
        </a:prstGeom>
        <a:solidFill>
          <a:schemeClr val="accent5">
            <a:lumMod val="75000"/>
          </a:schemeClr>
        </a:solidFill>
        <a:ln w="12700" cap="flat" cmpd="sng"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zh-CN" altLang="en-US" sz="3600" kern="1200" dirty="0" smtClean="0">
              <a:ea typeface="宋体" panose="02010600030101010101" pitchFamily="2" charset="-122"/>
            </a:rPr>
            <a:t>质量</a:t>
          </a:r>
          <a:endParaRPr lang="zh-CN" altLang="en-US" sz="3600" kern="1200" dirty="0"/>
        </a:p>
      </dsp:txBody>
      <dsp:txXfrm>
        <a:off x="2739383" y="391862"/>
        <a:ext cx="967342" cy="967342"/>
      </dsp:txXfrm>
    </dsp:sp>
    <dsp:sp modelId="{5F7D1BD8-BA96-4A90-BE9D-223CF6DF1AD5}">
      <dsp:nvSpPr>
        <dsp:cNvPr id="0" name=""/>
        <dsp:cNvSpPr/>
      </dsp:nvSpPr>
      <dsp:spPr>
        <a:xfrm>
          <a:off x="4043871" y="191519"/>
          <a:ext cx="2052042" cy="1368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solidFill>
                <a:schemeClr val="tx1"/>
              </a:solidFill>
              <a:ea typeface="宋体" panose="02010600030101010101" pitchFamily="2" charset="-122"/>
            </a:rPr>
            <a:t>“</a:t>
          </a:r>
          <a:r>
            <a:rPr lang="en-US" altLang="zh-CN" sz="2000" kern="1200" dirty="0" smtClean="0">
              <a:solidFill>
                <a:schemeClr val="tx1"/>
              </a:solidFill>
              <a:ea typeface="宋体" panose="02010600030101010101" pitchFamily="2" charset="-122"/>
            </a:rPr>
            <a:t>FURPS+”</a:t>
          </a:r>
          <a:r>
            <a:rPr lang="zh-CN" altLang="en-US" sz="2000" kern="1200" dirty="0" smtClean="0">
              <a:solidFill>
                <a:schemeClr val="tx1"/>
              </a:solidFill>
              <a:ea typeface="宋体" panose="02010600030101010101" pitchFamily="2" charset="-122"/>
            </a:rPr>
            <a:t>中的“</a:t>
          </a:r>
          <a:r>
            <a:rPr lang="en-US" altLang="zh-CN" sz="2000" kern="1200" dirty="0" smtClean="0">
              <a:solidFill>
                <a:schemeClr val="tx1"/>
              </a:solidFill>
              <a:ea typeface="宋体" panose="02010600030101010101" pitchFamily="2" charset="-122"/>
            </a:rPr>
            <a:t>URPS”</a:t>
          </a:r>
          <a:endParaRPr lang="zh-CN" altLang="en-US" sz="2000" kern="1200" dirty="0">
            <a:solidFill>
              <a:schemeClr val="tx1"/>
            </a:solidFill>
          </a:endParaRPr>
        </a:p>
      </dsp:txBody>
      <dsp:txXfrm>
        <a:off x="4043871" y="191519"/>
        <a:ext cx="2052042" cy="1368028"/>
      </dsp:txXfrm>
    </dsp:sp>
    <dsp:sp modelId="{0B84FB80-8205-49CC-AA57-FF23431C44D1}">
      <dsp:nvSpPr>
        <dsp:cNvPr id="0" name=""/>
        <dsp:cNvSpPr/>
      </dsp:nvSpPr>
      <dsp:spPr>
        <a:xfrm>
          <a:off x="2539040" y="2504452"/>
          <a:ext cx="1368028" cy="1368028"/>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zh-CN" altLang="en-US" sz="3600" kern="1200" dirty="0" smtClean="0">
              <a:ea typeface="宋体" panose="02010600030101010101" pitchFamily="2" charset="-122"/>
            </a:rPr>
            <a:t>约束</a:t>
          </a:r>
          <a:endParaRPr lang="zh-CN" altLang="en-US" sz="3600" kern="1200" dirty="0"/>
        </a:p>
      </dsp:txBody>
      <dsp:txXfrm>
        <a:off x="2739383" y="2704795"/>
        <a:ext cx="967342" cy="967342"/>
      </dsp:txXfrm>
    </dsp:sp>
    <dsp:sp modelId="{D370C8BB-DF68-4810-A419-C157CC6C11C1}">
      <dsp:nvSpPr>
        <dsp:cNvPr id="0" name=""/>
        <dsp:cNvSpPr/>
      </dsp:nvSpPr>
      <dsp:spPr>
        <a:xfrm>
          <a:off x="4043871" y="2504452"/>
          <a:ext cx="2052042" cy="1368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solidFill>
                <a:schemeClr val="tx1"/>
              </a:solidFill>
              <a:ea typeface="宋体" panose="02010600030101010101" pitchFamily="2" charset="-122"/>
            </a:rPr>
            <a:t>“</a:t>
          </a:r>
          <a:r>
            <a:rPr lang="en-US" altLang="zh-CN" sz="2000" kern="1200" dirty="0" smtClean="0">
              <a:solidFill>
                <a:schemeClr val="tx1"/>
              </a:solidFill>
              <a:ea typeface="宋体" panose="02010600030101010101" pitchFamily="2" charset="-122"/>
            </a:rPr>
            <a:t>FURPS+”</a:t>
          </a:r>
          <a:r>
            <a:rPr lang="zh-CN" altLang="en-US" sz="2000" kern="1200" dirty="0" smtClean="0">
              <a:solidFill>
                <a:schemeClr val="tx1"/>
              </a:solidFill>
              <a:ea typeface="宋体" panose="02010600030101010101" pitchFamily="2" charset="-122"/>
            </a:rPr>
            <a:t>中的“</a:t>
          </a:r>
          <a:r>
            <a:rPr lang="en-US" altLang="zh-CN" sz="2000" kern="1200" dirty="0" smtClean="0">
              <a:solidFill>
                <a:schemeClr val="tx1"/>
              </a:solidFill>
              <a:ea typeface="宋体" panose="02010600030101010101" pitchFamily="2" charset="-122"/>
            </a:rPr>
            <a:t>+”</a:t>
          </a:r>
          <a:endParaRPr lang="zh-CN" altLang="en-US" sz="2000" kern="1200" dirty="0">
            <a:solidFill>
              <a:schemeClr val="tx1"/>
            </a:solidFill>
          </a:endParaRPr>
        </a:p>
      </dsp:txBody>
      <dsp:txXfrm>
        <a:off x="4043871" y="2504452"/>
        <a:ext cx="2052042" cy="13680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90388-0679-463F-A0F5-94753E1C5DFC}">
      <dsp:nvSpPr>
        <dsp:cNvPr id="0" name=""/>
        <dsp:cNvSpPr/>
      </dsp:nvSpPr>
      <dsp:spPr>
        <a:xfrm>
          <a:off x="1920875" y="904875"/>
          <a:ext cx="2254249" cy="2254249"/>
        </a:xfrm>
        <a:prstGeom prst="ellipse">
          <a:avLst/>
        </a:prstGeom>
        <a:solidFill>
          <a:schemeClr val="accent5">
            <a:lumMod val="7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lvl="0" algn="ctr" defTabSz="2533650">
            <a:lnSpc>
              <a:spcPct val="90000"/>
            </a:lnSpc>
            <a:spcBef>
              <a:spcPct val="0"/>
            </a:spcBef>
            <a:spcAft>
              <a:spcPct val="35000"/>
            </a:spcAft>
          </a:pPr>
          <a:r>
            <a:rPr lang="zh-CN" altLang="en-US" sz="5700" kern="1200" dirty="0" smtClean="0">
              <a:solidFill>
                <a:schemeClr val="bg1"/>
              </a:solidFill>
            </a:rPr>
            <a:t>质量</a:t>
          </a:r>
          <a:endParaRPr lang="zh-CN" altLang="en-US" sz="5700" kern="1200" dirty="0">
            <a:solidFill>
              <a:schemeClr val="bg1"/>
            </a:solidFill>
          </a:endParaRPr>
        </a:p>
      </dsp:txBody>
      <dsp:txXfrm>
        <a:off x="2251002" y="1235002"/>
        <a:ext cx="1593995" cy="1593995"/>
      </dsp:txXfrm>
    </dsp:sp>
    <dsp:sp modelId="{F15D4FD7-E7EF-4817-81C1-589B419AB8BA}">
      <dsp:nvSpPr>
        <dsp:cNvPr id="0" name=""/>
        <dsp:cNvSpPr/>
      </dsp:nvSpPr>
      <dsp:spPr>
        <a:xfrm>
          <a:off x="2484437" y="402"/>
          <a:ext cx="1127124" cy="1127124"/>
        </a:xfrm>
        <a:prstGeom prst="ellipse">
          <a:avLst/>
        </a:prstGeom>
        <a:solidFill>
          <a:schemeClr val="accent5">
            <a:lumMod val="7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bg1"/>
              </a:solidFill>
              <a:ea typeface="宋体" panose="02010600030101010101" pitchFamily="2" charset="-122"/>
            </a:rPr>
            <a:t>可用性</a:t>
          </a:r>
          <a:endParaRPr lang="zh-CN" altLang="en-US" sz="2400" kern="1200" dirty="0">
            <a:solidFill>
              <a:schemeClr val="bg1"/>
            </a:solidFill>
          </a:endParaRPr>
        </a:p>
      </dsp:txBody>
      <dsp:txXfrm>
        <a:off x="2649500" y="165465"/>
        <a:ext cx="796998" cy="796998"/>
      </dsp:txXfrm>
    </dsp:sp>
    <dsp:sp modelId="{68FA6D71-12DA-484A-9E8D-949588FCB55E}">
      <dsp:nvSpPr>
        <dsp:cNvPr id="0" name=""/>
        <dsp:cNvSpPr/>
      </dsp:nvSpPr>
      <dsp:spPr>
        <a:xfrm>
          <a:off x="3952472" y="1468437"/>
          <a:ext cx="1127124" cy="1127124"/>
        </a:xfrm>
        <a:prstGeom prst="ellipse">
          <a:avLst/>
        </a:prstGeom>
        <a:solidFill>
          <a:schemeClr val="accent5">
            <a:lumMod val="7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bg1"/>
              </a:solidFill>
              <a:ea typeface="宋体" panose="02010600030101010101" pitchFamily="2" charset="-122"/>
            </a:rPr>
            <a:t>可靠性 </a:t>
          </a:r>
          <a:endParaRPr lang="zh-CN" altLang="en-US" sz="2400" kern="1200" dirty="0">
            <a:solidFill>
              <a:schemeClr val="bg1"/>
            </a:solidFill>
          </a:endParaRPr>
        </a:p>
      </dsp:txBody>
      <dsp:txXfrm>
        <a:off x="4117535" y="1633500"/>
        <a:ext cx="796998" cy="796998"/>
      </dsp:txXfrm>
    </dsp:sp>
    <dsp:sp modelId="{316F89C6-6B7E-4BE9-B1AD-B8A32C3F4F32}">
      <dsp:nvSpPr>
        <dsp:cNvPr id="0" name=""/>
        <dsp:cNvSpPr/>
      </dsp:nvSpPr>
      <dsp:spPr>
        <a:xfrm>
          <a:off x="2484437" y="2936472"/>
          <a:ext cx="1127124" cy="1127124"/>
        </a:xfrm>
        <a:prstGeom prst="ellipse">
          <a:avLst/>
        </a:prstGeom>
        <a:solidFill>
          <a:schemeClr val="accent5">
            <a:lumMod val="7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bg1"/>
              </a:solidFill>
              <a:ea typeface="宋体" panose="02010600030101010101" pitchFamily="2" charset="-122"/>
            </a:rPr>
            <a:t>性能 </a:t>
          </a:r>
          <a:endParaRPr lang="zh-CN" altLang="en-US" sz="2400" kern="1200" dirty="0">
            <a:solidFill>
              <a:schemeClr val="bg1"/>
            </a:solidFill>
          </a:endParaRPr>
        </a:p>
      </dsp:txBody>
      <dsp:txXfrm>
        <a:off x="2649500" y="3101535"/>
        <a:ext cx="796998" cy="796998"/>
      </dsp:txXfrm>
    </dsp:sp>
    <dsp:sp modelId="{24039812-EB85-4327-8A4D-1B3A144D732D}">
      <dsp:nvSpPr>
        <dsp:cNvPr id="0" name=""/>
        <dsp:cNvSpPr/>
      </dsp:nvSpPr>
      <dsp:spPr>
        <a:xfrm>
          <a:off x="1016402" y="1468437"/>
          <a:ext cx="1127124" cy="1127124"/>
        </a:xfrm>
        <a:prstGeom prst="ellipse">
          <a:avLst/>
        </a:prstGeom>
        <a:solidFill>
          <a:schemeClr val="accent5">
            <a:lumMod val="7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bg1"/>
              </a:solidFill>
              <a:ea typeface="宋体" panose="02010600030101010101" pitchFamily="2" charset="-122"/>
            </a:rPr>
            <a:t>可支持性</a:t>
          </a:r>
          <a:endParaRPr lang="zh-CN" altLang="en-US" sz="2400" kern="1200" dirty="0">
            <a:solidFill>
              <a:schemeClr val="bg1"/>
            </a:solidFill>
          </a:endParaRPr>
        </a:p>
      </dsp:txBody>
      <dsp:txXfrm>
        <a:off x="1181465" y="1633500"/>
        <a:ext cx="796998" cy="7969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90388-0679-463F-A0F5-94753E1C5DFC}">
      <dsp:nvSpPr>
        <dsp:cNvPr id="0" name=""/>
        <dsp:cNvSpPr/>
      </dsp:nvSpPr>
      <dsp:spPr>
        <a:xfrm>
          <a:off x="1920875" y="904875"/>
          <a:ext cx="2254249" cy="2254249"/>
        </a:xfrm>
        <a:prstGeom prst="ellipse">
          <a:avLst/>
        </a:prstGeom>
        <a:solidFill>
          <a:schemeClr val="accent5">
            <a:lumMod val="7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72390" tIns="72390" rIns="72390" bIns="72390" numCol="1" spcCol="1270" anchor="ctr" anchorCtr="0">
          <a:noAutofit/>
        </a:bodyPr>
        <a:lstStyle/>
        <a:p>
          <a:pPr lvl="0" algn="ctr" defTabSz="2533650">
            <a:lnSpc>
              <a:spcPct val="90000"/>
            </a:lnSpc>
            <a:spcBef>
              <a:spcPct val="0"/>
            </a:spcBef>
            <a:spcAft>
              <a:spcPct val="35000"/>
            </a:spcAft>
          </a:pPr>
          <a:r>
            <a:rPr lang="zh-CN" altLang="en-US" sz="5700" kern="1200" dirty="0" smtClean="0">
              <a:solidFill>
                <a:schemeClr val="bg1"/>
              </a:solidFill>
            </a:rPr>
            <a:t>约束</a:t>
          </a:r>
          <a:endParaRPr lang="zh-CN" altLang="en-US" sz="5700" kern="1200" dirty="0">
            <a:solidFill>
              <a:schemeClr val="bg1"/>
            </a:solidFill>
          </a:endParaRPr>
        </a:p>
      </dsp:txBody>
      <dsp:txXfrm>
        <a:off x="2251002" y="1235002"/>
        <a:ext cx="1593995" cy="1593995"/>
      </dsp:txXfrm>
    </dsp:sp>
    <dsp:sp modelId="{F15D4FD7-E7EF-4817-81C1-589B419AB8BA}">
      <dsp:nvSpPr>
        <dsp:cNvPr id="0" name=""/>
        <dsp:cNvSpPr/>
      </dsp:nvSpPr>
      <dsp:spPr>
        <a:xfrm>
          <a:off x="2484437" y="402"/>
          <a:ext cx="1127124" cy="1127124"/>
        </a:xfrm>
        <a:prstGeom prst="ellipse">
          <a:avLst/>
        </a:prstGeom>
        <a:solidFill>
          <a:schemeClr val="accent5">
            <a:lumMod val="7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bg1"/>
              </a:solidFill>
              <a:ea typeface="宋体" panose="02010600030101010101" pitchFamily="2" charset="-122"/>
            </a:rPr>
            <a:t>设计需求</a:t>
          </a:r>
          <a:endParaRPr lang="zh-CN" altLang="en-US" sz="2400" kern="1200" dirty="0">
            <a:solidFill>
              <a:schemeClr val="bg1"/>
            </a:solidFill>
          </a:endParaRPr>
        </a:p>
      </dsp:txBody>
      <dsp:txXfrm>
        <a:off x="2649500" y="165465"/>
        <a:ext cx="796998" cy="796998"/>
      </dsp:txXfrm>
    </dsp:sp>
    <dsp:sp modelId="{68FA6D71-12DA-484A-9E8D-949588FCB55E}">
      <dsp:nvSpPr>
        <dsp:cNvPr id="0" name=""/>
        <dsp:cNvSpPr/>
      </dsp:nvSpPr>
      <dsp:spPr>
        <a:xfrm>
          <a:off x="3952472" y="1468437"/>
          <a:ext cx="1127124" cy="1127124"/>
        </a:xfrm>
        <a:prstGeom prst="ellipse">
          <a:avLst/>
        </a:prstGeom>
        <a:solidFill>
          <a:schemeClr val="accent5">
            <a:lumMod val="7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bg1"/>
              </a:solidFill>
              <a:ea typeface="宋体" panose="02010600030101010101" pitchFamily="2" charset="-122"/>
            </a:rPr>
            <a:t>实施需求  </a:t>
          </a:r>
          <a:endParaRPr lang="zh-CN" altLang="en-US" sz="2400" kern="1200" dirty="0">
            <a:solidFill>
              <a:schemeClr val="bg1"/>
            </a:solidFill>
          </a:endParaRPr>
        </a:p>
      </dsp:txBody>
      <dsp:txXfrm>
        <a:off x="4117535" y="1633500"/>
        <a:ext cx="796998" cy="796998"/>
      </dsp:txXfrm>
    </dsp:sp>
    <dsp:sp modelId="{316F89C6-6B7E-4BE9-B1AD-B8A32C3F4F32}">
      <dsp:nvSpPr>
        <dsp:cNvPr id="0" name=""/>
        <dsp:cNvSpPr/>
      </dsp:nvSpPr>
      <dsp:spPr>
        <a:xfrm>
          <a:off x="2484437" y="2936472"/>
          <a:ext cx="1127124" cy="1127124"/>
        </a:xfrm>
        <a:prstGeom prst="ellipse">
          <a:avLst/>
        </a:prstGeom>
        <a:solidFill>
          <a:schemeClr val="accent5">
            <a:lumMod val="7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bg1"/>
              </a:solidFill>
              <a:ea typeface="宋体" panose="02010600030101010101" pitchFamily="2" charset="-122"/>
            </a:rPr>
            <a:t>接口需求 </a:t>
          </a:r>
          <a:endParaRPr lang="zh-CN" altLang="en-US" sz="2400" kern="1200" dirty="0">
            <a:solidFill>
              <a:schemeClr val="bg1"/>
            </a:solidFill>
          </a:endParaRPr>
        </a:p>
      </dsp:txBody>
      <dsp:txXfrm>
        <a:off x="2649500" y="3101535"/>
        <a:ext cx="796998" cy="796998"/>
      </dsp:txXfrm>
    </dsp:sp>
    <dsp:sp modelId="{24039812-EB85-4327-8A4D-1B3A144D732D}">
      <dsp:nvSpPr>
        <dsp:cNvPr id="0" name=""/>
        <dsp:cNvSpPr/>
      </dsp:nvSpPr>
      <dsp:spPr>
        <a:xfrm>
          <a:off x="1016402" y="1468437"/>
          <a:ext cx="1127124" cy="1127124"/>
        </a:xfrm>
        <a:prstGeom prst="ellipse">
          <a:avLst/>
        </a:prstGeom>
        <a:solidFill>
          <a:schemeClr val="accent5">
            <a:lumMod val="7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bg1"/>
              </a:solidFill>
              <a:ea typeface="宋体" panose="02010600030101010101" pitchFamily="2" charset="-122"/>
            </a:rPr>
            <a:t>物理需求</a:t>
          </a:r>
          <a:endParaRPr lang="zh-CN" altLang="en-US" sz="2400" kern="1200" dirty="0">
            <a:solidFill>
              <a:schemeClr val="bg1"/>
            </a:solidFill>
          </a:endParaRPr>
        </a:p>
      </dsp:txBody>
      <dsp:txXfrm>
        <a:off x="1181465" y="1633500"/>
        <a:ext cx="796998" cy="7969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DDFE99-1D44-487A-8DDF-A27DCF59834F}">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3A2274-E42F-4B7E-8773-C54FE7415D18}">
      <dsp:nvSpPr>
        <dsp:cNvPr id="0" name=""/>
        <dsp:cNvSpPr/>
      </dsp:nvSpPr>
      <dsp:spPr>
        <a:xfrm>
          <a:off x="564979" y="406400"/>
          <a:ext cx="5475833"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smtClean="0">
              <a:solidFill>
                <a:schemeClr val="bg1"/>
              </a:solidFill>
              <a:ea typeface="宋体" panose="02010600030101010101" pitchFamily="2" charset="-122"/>
            </a:rPr>
            <a:t>了解项目的涉众有谁</a:t>
          </a:r>
          <a:endParaRPr lang="zh-CN" altLang="en-US" sz="2300" kern="1200" dirty="0"/>
        </a:p>
      </dsp:txBody>
      <dsp:txXfrm>
        <a:off x="564979" y="406400"/>
        <a:ext cx="5475833" cy="812800"/>
      </dsp:txXfrm>
    </dsp:sp>
    <dsp:sp modelId="{B583BA5E-891F-4CC0-AE26-A873B9F6A690}">
      <dsp:nvSpPr>
        <dsp:cNvPr id="0" name=""/>
        <dsp:cNvSpPr/>
      </dsp:nvSpPr>
      <dsp:spPr>
        <a:xfrm>
          <a:off x="56979" y="304800"/>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47ACBC-2794-4EF9-9EB2-9DE751E574A7}">
      <dsp:nvSpPr>
        <dsp:cNvPr id="0" name=""/>
        <dsp:cNvSpPr/>
      </dsp:nvSpPr>
      <dsp:spPr>
        <a:xfrm>
          <a:off x="860432" y="1625599"/>
          <a:ext cx="5180380"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smtClean="0">
              <a:solidFill>
                <a:schemeClr val="bg1"/>
              </a:solidFill>
              <a:ea typeface="宋体" panose="02010600030101010101" pitchFamily="2" charset="-122"/>
            </a:rPr>
            <a:t>收集关于系统应该满足什么需求的请求</a:t>
          </a:r>
          <a:endParaRPr lang="zh-CN" altLang="en-US" sz="2300" kern="1200" dirty="0"/>
        </a:p>
      </dsp:txBody>
      <dsp:txXfrm>
        <a:off x="860432" y="1625599"/>
        <a:ext cx="5180380" cy="812800"/>
      </dsp:txXfrm>
    </dsp:sp>
    <dsp:sp modelId="{A256CD86-DDBC-4E11-B9C3-7BCF0A520D0B}">
      <dsp:nvSpPr>
        <dsp:cNvPr id="0" name=""/>
        <dsp:cNvSpPr/>
      </dsp:nvSpPr>
      <dsp:spPr>
        <a:xfrm>
          <a:off x="352432" y="1523999"/>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39B3AD-F280-471B-8EE1-9344D6B375E8}">
      <dsp:nvSpPr>
        <dsp:cNvPr id="0" name=""/>
        <dsp:cNvSpPr/>
      </dsp:nvSpPr>
      <dsp:spPr>
        <a:xfrm>
          <a:off x="564979" y="2844800"/>
          <a:ext cx="5475833"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smtClean="0">
              <a:solidFill>
                <a:schemeClr val="bg1"/>
              </a:solidFill>
              <a:ea typeface="宋体" panose="02010600030101010101" pitchFamily="2" charset="-122"/>
            </a:rPr>
            <a:t>对涉众请求的优先级排序</a:t>
          </a:r>
          <a:endParaRPr lang="zh-CN" altLang="en-US" sz="2300" kern="1200" dirty="0"/>
        </a:p>
      </dsp:txBody>
      <dsp:txXfrm>
        <a:off x="564979" y="2844800"/>
        <a:ext cx="5475833" cy="812800"/>
      </dsp:txXfrm>
    </dsp:sp>
    <dsp:sp modelId="{4F453476-CC0B-477A-8230-DB7ECAD44009}">
      <dsp:nvSpPr>
        <dsp:cNvPr id="0" name=""/>
        <dsp:cNvSpPr/>
      </dsp:nvSpPr>
      <dsp:spPr>
        <a:xfrm>
          <a:off x="56979" y="2743200"/>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BB7734-BCF5-4528-978C-A5AF3872298D}">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4486BD-F0F5-4672-8293-4804004CF404}">
      <dsp:nvSpPr>
        <dsp:cNvPr id="0" name=""/>
        <dsp:cNvSpPr/>
      </dsp:nvSpPr>
      <dsp:spPr>
        <a:xfrm>
          <a:off x="460128" y="312440"/>
          <a:ext cx="5580684" cy="625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76200" rIns="76200" bIns="76200" numCol="1" spcCol="1270" anchor="ctr" anchorCtr="0">
          <a:noAutofit/>
        </a:bodyPr>
        <a:lstStyle/>
        <a:p>
          <a:pPr lvl="0" algn="l" defTabSz="1333500">
            <a:lnSpc>
              <a:spcPct val="90000"/>
            </a:lnSpc>
            <a:spcBef>
              <a:spcPct val="0"/>
            </a:spcBef>
            <a:spcAft>
              <a:spcPct val="35000"/>
            </a:spcAft>
          </a:pPr>
          <a:r>
            <a:rPr lang="zh-CN" altLang="en-US" sz="3000" kern="1200" dirty="0" smtClean="0">
              <a:solidFill>
                <a:schemeClr val="bg1"/>
              </a:solidFill>
              <a:ea typeface="宋体" panose="02010600030101010101" pitchFamily="2" charset="-122"/>
            </a:rPr>
            <a:t>获得需要解决什么问题的共识</a:t>
          </a:r>
          <a:endParaRPr lang="zh-CN" altLang="en-US" sz="3000" kern="1200" dirty="0"/>
        </a:p>
      </dsp:txBody>
      <dsp:txXfrm>
        <a:off x="460128" y="312440"/>
        <a:ext cx="5580684" cy="625205"/>
      </dsp:txXfrm>
    </dsp:sp>
    <dsp:sp modelId="{CE4F13F4-0251-4775-A40D-D587DA493BC9}">
      <dsp:nvSpPr>
        <dsp:cNvPr id="0" name=""/>
        <dsp:cNvSpPr/>
      </dsp:nvSpPr>
      <dsp:spPr>
        <a:xfrm>
          <a:off x="69375" y="234289"/>
          <a:ext cx="781507" cy="78150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E74B90-F013-42C0-9347-4F6B475A7665}">
      <dsp:nvSpPr>
        <dsp:cNvPr id="0" name=""/>
        <dsp:cNvSpPr/>
      </dsp:nvSpPr>
      <dsp:spPr>
        <a:xfrm>
          <a:off x="818573" y="1250411"/>
          <a:ext cx="5222240" cy="625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76200" rIns="76200" bIns="76200" numCol="1" spcCol="1270" anchor="ctr" anchorCtr="0">
          <a:noAutofit/>
        </a:bodyPr>
        <a:lstStyle/>
        <a:p>
          <a:pPr lvl="0" algn="l" defTabSz="1333500">
            <a:lnSpc>
              <a:spcPct val="90000"/>
            </a:lnSpc>
            <a:spcBef>
              <a:spcPct val="0"/>
            </a:spcBef>
            <a:spcAft>
              <a:spcPct val="35000"/>
            </a:spcAft>
          </a:pPr>
          <a:r>
            <a:rPr lang="zh-CN" altLang="en-US" sz="3000" kern="1200" dirty="0" smtClean="0">
              <a:solidFill>
                <a:schemeClr val="bg1"/>
              </a:solidFill>
              <a:ea typeface="宋体" panose="02010600030101010101" pitchFamily="2" charset="-122"/>
            </a:rPr>
            <a:t>识别系统的涉众</a:t>
          </a:r>
          <a:endParaRPr lang="zh-CN" altLang="en-US" sz="3000" kern="1200" dirty="0"/>
        </a:p>
      </dsp:txBody>
      <dsp:txXfrm>
        <a:off x="818573" y="1250411"/>
        <a:ext cx="5222240" cy="625205"/>
      </dsp:txXfrm>
    </dsp:sp>
    <dsp:sp modelId="{24FFE511-7019-4058-937A-19BB205DC8CB}">
      <dsp:nvSpPr>
        <dsp:cNvPr id="0" name=""/>
        <dsp:cNvSpPr/>
      </dsp:nvSpPr>
      <dsp:spPr>
        <a:xfrm>
          <a:off x="427819" y="1172260"/>
          <a:ext cx="781507" cy="78150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404BCE-B045-4D60-BCB7-DC1C0BAC369F}">
      <dsp:nvSpPr>
        <dsp:cNvPr id="0" name=""/>
        <dsp:cNvSpPr/>
      </dsp:nvSpPr>
      <dsp:spPr>
        <a:xfrm>
          <a:off x="818573" y="2188382"/>
          <a:ext cx="5222240" cy="625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76200" rIns="76200" bIns="76200" numCol="1" spcCol="1270" anchor="ctr" anchorCtr="0">
          <a:noAutofit/>
        </a:bodyPr>
        <a:lstStyle/>
        <a:p>
          <a:pPr lvl="0" algn="l" defTabSz="1333500">
            <a:lnSpc>
              <a:spcPct val="90000"/>
            </a:lnSpc>
            <a:spcBef>
              <a:spcPct val="0"/>
            </a:spcBef>
            <a:spcAft>
              <a:spcPct val="35000"/>
            </a:spcAft>
          </a:pPr>
          <a:r>
            <a:rPr lang="zh-CN" altLang="en-US" sz="3000" kern="1200" dirty="0" smtClean="0">
              <a:solidFill>
                <a:schemeClr val="bg1"/>
              </a:solidFill>
              <a:ea typeface="宋体" panose="02010600030101010101" pitchFamily="2" charset="-122"/>
            </a:rPr>
            <a:t>定义系统的边界</a:t>
          </a:r>
          <a:endParaRPr lang="zh-CN" altLang="en-US" sz="3000" kern="1200" dirty="0"/>
        </a:p>
      </dsp:txBody>
      <dsp:txXfrm>
        <a:off x="818573" y="2188382"/>
        <a:ext cx="5222240" cy="625205"/>
      </dsp:txXfrm>
    </dsp:sp>
    <dsp:sp modelId="{1C243687-753F-4AEB-AACD-B75F4187CD61}">
      <dsp:nvSpPr>
        <dsp:cNvPr id="0" name=""/>
        <dsp:cNvSpPr/>
      </dsp:nvSpPr>
      <dsp:spPr>
        <a:xfrm>
          <a:off x="427819" y="2110232"/>
          <a:ext cx="781507" cy="78150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71BAD0-23CC-49FC-B034-BAE1E90677D1}">
      <dsp:nvSpPr>
        <dsp:cNvPr id="0" name=""/>
        <dsp:cNvSpPr/>
      </dsp:nvSpPr>
      <dsp:spPr>
        <a:xfrm>
          <a:off x="460128" y="3126353"/>
          <a:ext cx="5580684" cy="625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76200" rIns="76200" bIns="76200" numCol="1" spcCol="1270" anchor="ctr" anchorCtr="0">
          <a:noAutofit/>
        </a:bodyPr>
        <a:lstStyle/>
        <a:p>
          <a:pPr lvl="0" algn="l" defTabSz="1333500">
            <a:lnSpc>
              <a:spcPct val="90000"/>
            </a:lnSpc>
            <a:spcBef>
              <a:spcPct val="0"/>
            </a:spcBef>
            <a:spcAft>
              <a:spcPct val="35000"/>
            </a:spcAft>
          </a:pPr>
          <a:r>
            <a:rPr lang="zh-CN" altLang="en-US" sz="3000" kern="1200" smtClean="0">
              <a:solidFill>
                <a:schemeClr val="bg1"/>
              </a:solidFill>
              <a:ea typeface="宋体" panose="02010600030101010101" pitchFamily="2" charset="-122"/>
            </a:rPr>
            <a:t>描述系统的主要特性</a:t>
          </a:r>
          <a:endParaRPr lang="zh-CN" altLang="en-US" sz="3000" kern="1200" dirty="0"/>
        </a:p>
      </dsp:txBody>
      <dsp:txXfrm>
        <a:off x="460128" y="3126353"/>
        <a:ext cx="5580684" cy="625205"/>
      </dsp:txXfrm>
    </dsp:sp>
    <dsp:sp modelId="{DFE9EB19-E8FC-49FD-BC52-733D4AF3CF15}">
      <dsp:nvSpPr>
        <dsp:cNvPr id="0" name=""/>
        <dsp:cNvSpPr/>
      </dsp:nvSpPr>
      <dsp:spPr>
        <a:xfrm>
          <a:off x="69375" y="3048203"/>
          <a:ext cx="781507" cy="78150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98920-D93A-413D-B0AD-C97EFDC44CD6}">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EA85C3-750E-4D3E-B666-8C2BD16935F0}">
      <dsp:nvSpPr>
        <dsp:cNvPr id="0" name=""/>
        <dsp:cNvSpPr/>
      </dsp:nvSpPr>
      <dsp:spPr>
        <a:xfrm>
          <a:off x="564979" y="406400"/>
          <a:ext cx="5475833"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73660" rIns="73660" bIns="7366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solidFill>
              <a:ea typeface="宋体" panose="02010600030101010101" pitchFamily="2" charset="-122"/>
            </a:rPr>
            <a:t>定义系统</a:t>
          </a:r>
          <a:r>
            <a:rPr lang="zh-CN" altLang="en-US" sz="2900" kern="1200" smtClean="0">
              <a:solidFill>
                <a:schemeClr val="bg1"/>
              </a:solidFill>
              <a:ea typeface="宋体" panose="02010600030101010101" pitchFamily="2" charset="-122"/>
            </a:rPr>
            <a:t>的范围</a:t>
          </a:r>
          <a:endParaRPr lang="zh-CN" altLang="en-US" sz="2900" kern="1200" dirty="0"/>
        </a:p>
      </dsp:txBody>
      <dsp:txXfrm>
        <a:off x="564979" y="406400"/>
        <a:ext cx="5475833" cy="812800"/>
      </dsp:txXfrm>
    </dsp:sp>
    <dsp:sp modelId="{CAD706A6-9AB8-46E8-9115-C9AD7564D115}">
      <dsp:nvSpPr>
        <dsp:cNvPr id="0" name=""/>
        <dsp:cNvSpPr/>
      </dsp:nvSpPr>
      <dsp:spPr>
        <a:xfrm>
          <a:off x="56979" y="304800"/>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0B5EF2-A3FF-47C5-A15C-4BAB7B826D63}">
      <dsp:nvSpPr>
        <dsp:cNvPr id="0" name=""/>
        <dsp:cNvSpPr/>
      </dsp:nvSpPr>
      <dsp:spPr>
        <a:xfrm>
          <a:off x="860432" y="1625599"/>
          <a:ext cx="5180380"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73660" rIns="73660" bIns="7366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solidFill>
              <a:ea typeface="宋体" panose="02010600030101010101" pitchFamily="2" charset="-122"/>
            </a:rPr>
            <a:t>定义要与系统交互的人和物</a:t>
          </a:r>
          <a:endParaRPr lang="zh-CN" altLang="en-US" sz="2900" kern="1200" dirty="0"/>
        </a:p>
      </dsp:txBody>
      <dsp:txXfrm>
        <a:off x="860432" y="1625599"/>
        <a:ext cx="5180380" cy="812800"/>
      </dsp:txXfrm>
    </dsp:sp>
    <dsp:sp modelId="{40FCFF42-8E66-42AC-B4C2-C69C3EDD6375}">
      <dsp:nvSpPr>
        <dsp:cNvPr id="0" name=""/>
        <dsp:cNvSpPr/>
      </dsp:nvSpPr>
      <dsp:spPr>
        <a:xfrm>
          <a:off x="352432" y="1523999"/>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2F0BFD-036B-4120-9705-495C9A9D9687}">
      <dsp:nvSpPr>
        <dsp:cNvPr id="0" name=""/>
        <dsp:cNvSpPr/>
      </dsp:nvSpPr>
      <dsp:spPr>
        <a:xfrm>
          <a:off x="564979" y="2844800"/>
          <a:ext cx="5475833"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73660" rIns="73660" bIns="73660" numCol="1" spcCol="1270" anchor="ctr" anchorCtr="0">
          <a:noAutofit/>
        </a:bodyPr>
        <a:lstStyle/>
        <a:p>
          <a:pPr lvl="0" algn="l" defTabSz="1289050">
            <a:lnSpc>
              <a:spcPct val="90000"/>
            </a:lnSpc>
            <a:spcBef>
              <a:spcPct val="0"/>
            </a:spcBef>
            <a:spcAft>
              <a:spcPct val="35000"/>
            </a:spcAft>
          </a:pPr>
          <a:r>
            <a:rPr lang="zh-CN" altLang="en-US" sz="2900" kern="1200" smtClean="0">
              <a:solidFill>
                <a:schemeClr val="bg1"/>
              </a:solidFill>
              <a:ea typeface="宋体" panose="02010600030101010101" pitchFamily="2" charset="-122"/>
            </a:rPr>
            <a:t>概述系统的功能</a:t>
          </a:r>
          <a:endParaRPr lang="zh-CN" altLang="en-US" sz="2900" kern="1200" dirty="0"/>
        </a:p>
      </dsp:txBody>
      <dsp:txXfrm>
        <a:off x="564979" y="2844800"/>
        <a:ext cx="5475833" cy="812800"/>
      </dsp:txXfrm>
    </dsp:sp>
    <dsp:sp modelId="{785C044B-669F-4334-B24C-95BDBC04B719}">
      <dsp:nvSpPr>
        <dsp:cNvPr id="0" name=""/>
        <dsp:cNvSpPr/>
      </dsp:nvSpPr>
      <dsp:spPr>
        <a:xfrm>
          <a:off x="56979" y="2743200"/>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4.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emf"/></Relationships>
</file>

<file path=ppt/ink/ink1.xml><?xml version="1.0" encoding="utf-8"?>
<inkml:ink xmlns:inkml="http://www.w3.org/2003/InkML">
  <inkml:definitions>
    <inkml:context xml:id="ctx0">
      <inkml:inkSource xml:id="inkSrc0">
        <inkml:traceFormat>
          <inkml:channel name="X" type="integer" max="800" units="cm"/>
          <inkml:channel name="Y" type="integer" max="600" units="cm"/>
        </inkml:traceFormat>
        <inkml:channelProperties>
          <inkml:channelProperty channel="X" name="resolution" value="28.36879" units="1/cm"/>
          <inkml:channelProperty channel="Y" name="resolution" value="28.30189" units="1/cm"/>
        </inkml:channelProperties>
      </inkml:inkSource>
      <inkml:timestamp xml:id="ts0" timeString="2014-05-04T03:31:43.773"/>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Arial" panose="020B0604020202020204" pitchFamily="34" charset="0"/>
              </a:defRPr>
            </a:lvl1pPr>
          </a:lstStyle>
          <a:p>
            <a:endParaRPr lang="en-US" altLang="zh-CN"/>
          </a:p>
        </p:txBody>
      </p:sp>
      <p:sp>
        <p:nvSpPr>
          <p:cNvPr id="389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endParaRPr lang="en-US" altLang="zh-CN"/>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89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Arial" panose="020B0604020202020204" pitchFamily="34" charset="0"/>
              </a:defRPr>
            </a:lvl1pPr>
          </a:lstStyle>
          <a:p>
            <a:endParaRPr lang="en-US" altLang="zh-CN"/>
          </a:p>
        </p:txBody>
      </p:sp>
      <p:sp>
        <p:nvSpPr>
          <p:cNvPr id="389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0FFCB7A1-531B-4741-B0DD-5C78528B0FA2}" type="slidenum">
              <a:rPr lang="en-US" altLang="zh-CN"/>
              <a:pPr/>
              <a:t>‹#›</a:t>
            </a:fld>
            <a:endParaRPr lang="en-US" altLang="zh-CN"/>
          </a:p>
        </p:txBody>
      </p:sp>
    </p:spTree>
    <p:extLst>
      <p:ext uri="{BB962C8B-B14F-4D97-AF65-F5344CB8AC3E}">
        <p14:creationId xmlns:p14="http://schemas.microsoft.com/office/powerpoint/2010/main" val="13458996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www.axure.org/" TargetMode="External"/><Relationship Id="rId2" Type="http://schemas.openxmlformats.org/officeDocument/2006/relationships/slide" Target="../slides/slide84.xml"/><Relationship Id="rId1" Type="http://schemas.openxmlformats.org/officeDocument/2006/relationships/notesMaster" Target="../notesMasters/notesMaster1.xml"/><Relationship Id="rId4" Type="http://schemas.openxmlformats.org/officeDocument/2006/relationships/hyperlink" Target="https://www.cacoo.co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www.evolus.vn/en-US/Products/Pencil/Overview.aspx" TargetMode="External"/><Relationship Id="rId2" Type="http://schemas.openxmlformats.org/officeDocument/2006/relationships/slide" Target="../slides/slide85.xml"/><Relationship Id="rId1" Type="http://schemas.openxmlformats.org/officeDocument/2006/relationships/notesMaster" Target="../notesMasters/notesMaster1.xml"/><Relationship Id="rId5" Type="http://schemas.openxmlformats.org/officeDocument/2006/relationships/hyperlink" Target="http://www.justinmind.com/" TargetMode="External"/><Relationship Id="rId4" Type="http://schemas.openxmlformats.org/officeDocument/2006/relationships/hyperlink" Target="http://www.carettasoftware.co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0"/>
              </a:spcBef>
            </a:pPr>
            <a:r>
              <a:rPr lang="zh-CN" altLang="en-US" sz="1200" dirty="0" smtClean="0">
                <a:ea typeface="宋体" panose="02010600030101010101" pitchFamily="2" charset="-122"/>
              </a:rPr>
              <a:t>本章主要介绍需求的基本概念、工作流程和关键任务。内容包括功能性需求和非功能性需求的概念、需求工作流程，需求的用例建模的基本概念和方法，非功能性需求分析的概念和方法。 </a:t>
            </a:r>
            <a:endParaRPr lang="zh-CN" altLang="en-US" sz="1200" dirty="0" smtClean="0">
              <a:latin typeface="楷体_GB2312" pitchFamily="49" charset="-122"/>
              <a:ea typeface="楷体_GB2312" pitchFamily="49" charset="-122"/>
            </a:endParaRPr>
          </a:p>
          <a:p>
            <a:pPr>
              <a:spcBef>
                <a:spcPct val="0"/>
              </a:spcBef>
              <a:buFont typeface="Wingdings" panose="05000000000000000000" pitchFamily="2" charset="2"/>
              <a:buNone/>
            </a:pPr>
            <a:r>
              <a:rPr lang="en-US" altLang="zh-CN" sz="1200" dirty="0" smtClean="0">
                <a:latin typeface="楷体_GB2312" pitchFamily="49" charset="-122"/>
                <a:ea typeface="楷体_GB2312" pitchFamily="49" charset="-122"/>
              </a:rPr>
              <a:t>4.1 </a:t>
            </a:r>
            <a:r>
              <a:rPr lang="zh-CN" altLang="en-US" sz="1200" dirty="0" smtClean="0">
                <a:latin typeface="楷体_GB2312" pitchFamily="49" charset="-122"/>
                <a:ea typeface="楷体_GB2312" pitchFamily="49" charset="-122"/>
              </a:rPr>
              <a:t>需求概述</a:t>
            </a:r>
          </a:p>
          <a:p>
            <a:pPr>
              <a:spcBef>
                <a:spcPct val="0"/>
              </a:spcBef>
              <a:buFont typeface="Wingdings" panose="05000000000000000000" pitchFamily="2" charset="2"/>
              <a:buNone/>
            </a:pPr>
            <a:r>
              <a:rPr lang="en-US" altLang="zh-CN" sz="1200" dirty="0" smtClean="0">
                <a:latin typeface="楷体_GB2312" pitchFamily="49" charset="-122"/>
                <a:ea typeface="楷体_GB2312" pitchFamily="49" charset="-122"/>
              </a:rPr>
              <a:t>4.2 </a:t>
            </a:r>
            <a:r>
              <a:rPr lang="zh-CN" altLang="en-US" sz="1200" dirty="0" smtClean="0">
                <a:latin typeface="楷体_GB2312" pitchFamily="49" charset="-122"/>
                <a:ea typeface="楷体_GB2312" pitchFamily="49" charset="-122"/>
              </a:rPr>
              <a:t>需求工作流程</a:t>
            </a:r>
          </a:p>
          <a:p>
            <a:pPr>
              <a:spcBef>
                <a:spcPct val="0"/>
              </a:spcBef>
              <a:buFont typeface="Wingdings" panose="05000000000000000000" pitchFamily="2" charset="2"/>
              <a:buNone/>
            </a:pPr>
            <a:r>
              <a:rPr lang="en-US" altLang="zh-CN" sz="1200" dirty="0" smtClean="0">
                <a:latin typeface="楷体_GB2312" pitchFamily="49" charset="-122"/>
                <a:ea typeface="楷体_GB2312" pitchFamily="49" charset="-122"/>
              </a:rPr>
              <a:t>4.3 </a:t>
            </a:r>
            <a:r>
              <a:rPr lang="zh-CN" altLang="en-US" sz="1200" dirty="0" smtClean="0">
                <a:latin typeface="楷体_GB2312" pitchFamily="49" charset="-122"/>
                <a:ea typeface="楷体_GB2312" pitchFamily="49" charset="-122"/>
              </a:rPr>
              <a:t>需求关键任务</a:t>
            </a:r>
          </a:p>
          <a:p>
            <a:pPr>
              <a:spcBef>
                <a:spcPct val="0"/>
              </a:spcBef>
              <a:buFont typeface="Wingdings" panose="05000000000000000000" pitchFamily="2" charset="2"/>
              <a:buNone/>
            </a:pPr>
            <a:r>
              <a:rPr lang="en-US" altLang="zh-CN" sz="1200" dirty="0" smtClean="0">
                <a:latin typeface="楷体_GB2312" pitchFamily="49" charset="-122"/>
                <a:ea typeface="楷体_GB2312" pitchFamily="49" charset="-122"/>
              </a:rPr>
              <a:t>4.4 </a:t>
            </a:r>
            <a:r>
              <a:rPr lang="zh-CN" altLang="en-US" sz="1200" dirty="0" smtClean="0">
                <a:latin typeface="楷体_GB2312" pitchFamily="49" charset="-122"/>
                <a:ea typeface="楷体_GB2312" pitchFamily="49" charset="-122"/>
              </a:rPr>
              <a:t>详细描述软件需求</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2</a:t>
            </a:fld>
            <a:endParaRPr lang="en-US" altLang="zh-CN"/>
          </a:p>
        </p:txBody>
      </p:sp>
    </p:spTree>
    <p:extLst>
      <p:ext uri="{BB962C8B-B14F-4D97-AF65-F5344CB8AC3E}">
        <p14:creationId xmlns:p14="http://schemas.microsoft.com/office/powerpoint/2010/main" val="2099673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Aft>
                <a:spcPts val="1300"/>
              </a:spcAft>
            </a:pPr>
            <a:r>
              <a:rPr lang="zh-CN" altLang="en-US" dirty="0" smtClean="0">
                <a:ea typeface="宋体" panose="02010600030101010101" pitchFamily="2" charset="-122"/>
              </a:rPr>
              <a:t>参与分析问题的项目成员通过组织协调，应用一定的经验和技巧，与项目各种各样的涉众进行讨论、沟通，找出隐藏在问题之后的问题。如果前阶段已开发领域模型、业务用例模型或业务对象模型，则它们将作为关键输入，与业务规则一起帮助进行这一分析。</a:t>
            </a:r>
          </a:p>
          <a:p>
            <a:pPr>
              <a:spcAft>
                <a:spcPts val="1300"/>
              </a:spcAft>
            </a:pPr>
            <a:r>
              <a:rPr lang="zh-CN" altLang="en-US" dirty="0" smtClean="0">
                <a:ea typeface="宋体" panose="02010600030101010101" pitchFamily="2" charset="-122"/>
              </a:rPr>
              <a:t>目的：对有待解决的问题达成一致。内容涉及识别涉众、定义系统边界和确定对系统的约束。 </a:t>
            </a:r>
          </a:p>
          <a:p>
            <a:pPr>
              <a:spcAft>
                <a:spcPts val="1300"/>
              </a:spcAft>
            </a:pPr>
            <a:r>
              <a:rPr lang="zh-CN" altLang="en-US" dirty="0" smtClean="0">
                <a:ea typeface="宋体" panose="02010600030101010101" pitchFamily="2" charset="-122"/>
              </a:rPr>
              <a:t>问题分析所记录的信息主要体现在工件“愿景文档”（</a:t>
            </a:r>
            <a:r>
              <a:rPr lang="en-US" altLang="zh-CN" dirty="0" smtClean="0">
                <a:ea typeface="宋体" panose="02010600030101010101" pitchFamily="2" charset="-122"/>
              </a:rPr>
              <a:t>Vision Document</a:t>
            </a:r>
            <a:r>
              <a:rPr lang="zh-CN" altLang="en-US" dirty="0" smtClean="0">
                <a:ea typeface="宋体" panose="02010600030101010101" pitchFamily="2" charset="-122"/>
              </a:rPr>
              <a:t>）里，在愿景文档中确定了高层用户和客户（他们是关键涉众）对要构建的系统的看法。</a:t>
            </a:r>
          </a:p>
          <a:p>
            <a:pPr>
              <a:spcAft>
                <a:spcPts val="1300"/>
              </a:spcAft>
            </a:pPr>
            <a:r>
              <a:rPr lang="zh-CN" altLang="en-US" dirty="0" smtClean="0">
                <a:ea typeface="宋体" panose="02010600030101010101" pitchFamily="2" charset="-122"/>
              </a:rPr>
              <a:t>为了确定项目的初始范围，必须对系统边界达成一致意见。识别与开发系统交互的用户和系统。系统的用户在“用例模型”（</a:t>
            </a:r>
            <a:r>
              <a:rPr lang="en-US" altLang="zh-CN" dirty="0" smtClean="0">
                <a:ea typeface="宋体" panose="02010600030101010101" pitchFamily="2" charset="-122"/>
              </a:rPr>
              <a:t>Use Case Model</a:t>
            </a:r>
            <a:r>
              <a:rPr lang="zh-CN" altLang="en-US" dirty="0" smtClean="0">
                <a:ea typeface="宋体" panose="02010600030101010101" pitchFamily="2" charset="-122"/>
              </a:rPr>
              <a:t>）中被描述为“执行者”（</a:t>
            </a:r>
            <a:r>
              <a:rPr lang="en-US" altLang="zh-CN" dirty="0" smtClean="0">
                <a:ea typeface="宋体" panose="02010600030101010101" pitchFamily="2" charset="-122"/>
              </a:rPr>
              <a:t>Actor</a:t>
            </a:r>
            <a:r>
              <a:rPr lang="zh-CN" altLang="en-US" dirty="0" smtClean="0">
                <a:ea typeface="宋体" panose="02010600030101010101" pitchFamily="2" charset="-122"/>
              </a:rPr>
              <a:t>） </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12</a:t>
            </a:fld>
            <a:endParaRPr lang="en-US" altLang="zh-CN"/>
          </a:p>
        </p:txBody>
      </p:sp>
    </p:spTree>
    <p:extLst>
      <p:ext uri="{BB962C8B-B14F-4D97-AF65-F5344CB8AC3E}">
        <p14:creationId xmlns:p14="http://schemas.microsoft.com/office/powerpoint/2010/main" val="59639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zh-CN" altLang="en-US" dirty="0" smtClean="0">
                <a:ea typeface="宋体" panose="02010600030101010101" pitchFamily="2" charset="-122"/>
              </a:rPr>
              <a:t>目的是从主要的项目涉众中获取他们关于期望得到或设想的产品的信息，来理解他们的真实需要。 </a:t>
            </a:r>
          </a:p>
          <a:p>
            <a:pPr>
              <a:lnSpc>
                <a:spcPct val="90000"/>
              </a:lnSpc>
            </a:pPr>
            <a:r>
              <a:rPr lang="zh-CN" altLang="en-US" dirty="0" smtClean="0">
                <a:ea typeface="宋体" panose="02010600030101010101" pitchFamily="2" charset="-122"/>
              </a:rPr>
              <a:t>所收集的涉众请求（</a:t>
            </a:r>
            <a:r>
              <a:rPr lang="en-US" altLang="zh-CN" dirty="0" smtClean="0">
                <a:ea typeface="宋体" panose="02010600030101010101" pitchFamily="2" charset="-122"/>
              </a:rPr>
              <a:t>Stakeholder Requests</a:t>
            </a:r>
            <a:r>
              <a:rPr lang="zh-CN" altLang="en-US" dirty="0" smtClean="0">
                <a:ea typeface="宋体" panose="02010600030101010101" pitchFamily="2" charset="-122"/>
              </a:rPr>
              <a:t>）作为“愿望列表”（</a:t>
            </a:r>
            <a:r>
              <a:rPr lang="en-US" altLang="zh-CN" dirty="0" smtClean="0">
                <a:ea typeface="宋体" panose="02010600030101010101" pitchFamily="2" charset="-122"/>
              </a:rPr>
              <a:t>wish list</a:t>
            </a:r>
            <a:r>
              <a:rPr lang="zh-CN" altLang="en-US" dirty="0" smtClean="0">
                <a:ea typeface="宋体" panose="02010600030101010101" pitchFamily="2" charset="-122"/>
              </a:rPr>
              <a:t>），用来定义系统“高阶特性”（</a:t>
            </a:r>
            <a:r>
              <a:rPr lang="en-US" altLang="zh-CN" dirty="0" smtClean="0">
                <a:ea typeface="宋体" panose="02010600030101010101" pitchFamily="2" charset="-122"/>
              </a:rPr>
              <a:t>high-level features</a:t>
            </a:r>
            <a:r>
              <a:rPr lang="zh-CN" altLang="en-US" dirty="0" smtClean="0">
                <a:ea typeface="宋体" panose="02010600030101010101" pitchFamily="2" charset="-122"/>
              </a:rPr>
              <a:t>），然后将特性及其关键属性按优先级排序。 </a:t>
            </a:r>
          </a:p>
          <a:p>
            <a:pPr>
              <a:lnSpc>
                <a:spcPct val="90000"/>
              </a:lnSpc>
            </a:pPr>
            <a:r>
              <a:rPr lang="zh-CN" altLang="en-US" dirty="0" smtClean="0">
                <a:ea typeface="宋体" panose="02010600030101010101" pitchFamily="2" charset="-122"/>
              </a:rPr>
              <a:t>“特性”（</a:t>
            </a:r>
            <a:r>
              <a:rPr lang="en-US" altLang="zh-CN" dirty="0" smtClean="0">
                <a:ea typeface="宋体" panose="02010600030101010101" pitchFamily="2" charset="-122"/>
              </a:rPr>
              <a:t>feature</a:t>
            </a:r>
            <a:r>
              <a:rPr lang="zh-CN" altLang="en-US" dirty="0" smtClean="0">
                <a:ea typeface="宋体" panose="02010600030101010101" pitchFamily="2" charset="-122"/>
              </a:rPr>
              <a:t>）是指一种由系统提供并用于直接满足涉众需要的外部可见的服务。 </a:t>
            </a:r>
          </a:p>
          <a:p>
            <a:pPr>
              <a:lnSpc>
                <a:spcPct val="90000"/>
              </a:lnSpc>
            </a:pPr>
            <a:r>
              <a:rPr lang="zh-CN" altLang="en-US" dirty="0" smtClean="0">
                <a:ea typeface="宋体" panose="02010600030101010101" pitchFamily="2" charset="-122"/>
              </a:rPr>
              <a:t>需求属性（</a:t>
            </a:r>
            <a:r>
              <a:rPr lang="en-US" altLang="zh-CN" dirty="0" smtClean="0">
                <a:ea typeface="宋体" panose="02010600030101010101" pitchFamily="2" charset="-122"/>
              </a:rPr>
              <a:t>requirement attribute</a:t>
            </a:r>
            <a:r>
              <a:rPr lang="zh-CN" altLang="en-US" dirty="0" smtClean="0">
                <a:ea typeface="宋体" panose="02010600030101010101" pitchFamily="2" charset="-122"/>
              </a:rPr>
              <a:t>）。它表示与特定需求相关联的信息，这些信息如优先级（</a:t>
            </a:r>
            <a:r>
              <a:rPr lang="en-US" altLang="zh-CN" dirty="0" smtClean="0">
                <a:ea typeface="宋体" panose="02010600030101010101" pitchFamily="2" charset="-122"/>
              </a:rPr>
              <a:t>Priorities</a:t>
            </a:r>
            <a:r>
              <a:rPr lang="zh-CN" altLang="en-US" dirty="0" smtClean="0">
                <a:ea typeface="宋体" panose="02010600030101010101" pitchFamily="2" charset="-122"/>
              </a:rPr>
              <a:t>）、进度表（</a:t>
            </a:r>
            <a:r>
              <a:rPr lang="en-US" altLang="zh-CN" dirty="0" smtClean="0">
                <a:ea typeface="宋体" panose="02010600030101010101" pitchFamily="2" charset="-122"/>
              </a:rPr>
              <a:t>schedules</a:t>
            </a:r>
            <a:r>
              <a:rPr lang="zh-CN" altLang="en-US" dirty="0" smtClean="0">
                <a:ea typeface="宋体" panose="02010600030101010101" pitchFamily="2" charset="-122"/>
              </a:rPr>
              <a:t>）、状态（</a:t>
            </a:r>
            <a:r>
              <a:rPr lang="en-US" altLang="zh-CN" dirty="0" smtClean="0">
                <a:ea typeface="宋体" panose="02010600030101010101" pitchFamily="2" charset="-122"/>
              </a:rPr>
              <a:t>status</a:t>
            </a:r>
            <a:r>
              <a:rPr lang="zh-CN" altLang="en-US" dirty="0" smtClean="0">
                <a:ea typeface="宋体" panose="02010600030101010101" pitchFamily="2" charset="-122"/>
              </a:rPr>
              <a:t>）、设计元素（</a:t>
            </a:r>
            <a:r>
              <a:rPr lang="en-US" altLang="zh-CN" dirty="0" smtClean="0">
                <a:ea typeface="宋体" panose="02010600030101010101" pitchFamily="2" charset="-122"/>
              </a:rPr>
              <a:t>design elements</a:t>
            </a:r>
            <a:r>
              <a:rPr lang="zh-CN" altLang="en-US" dirty="0" smtClean="0">
                <a:ea typeface="宋体" panose="02010600030101010101" pitchFamily="2" charset="-122"/>
              </a:rPr>
              <a:t>）、资源（</a:t>
            </a:r>
            <a:r>
              <a:rPr lang="en-US" altLang="zh-CN" dirty="0" smtClean="0">
                <a:ea typeface="宋体" panose="02010600030101010101" pitchFamily="2" charset="-122"/>
              </a:rPr>
              <a:t>resources</a:t>
            </a:r>
            <a:r>
              <a:rPr lang="zh-CN" altLang="en-US" dirty="0" smtClean="0">
                <a:ea typeface="宋体" panose="02010600030101010101" pitchFamily="2" charset="-122"/>
              </a:rPr>
              <a:t>）、成本（</a:t>
            </a:r>
            <a:r>
              <a:rPr lang="en-US" altLang="zh-CN" dirty="0" smtClean="0">
                <a:ea typeface="宋体" panose="02010600030101010101" pitchFamily="2" charset="-122"/>
              </a:rPr>
              <a:t>costs</a:t>
            </a:r>
            <a:r>
              <a:rPr lang="zh-CN" altLang="en-US" dirty="0" smtClean="0">
                <a:ea typeface="宋体" panose="02010600030101010101" pitchFamily="2" charset="-122"/>
              </a:rPr>
              <a:t>）、危害（</a:t>
            </a:r>
            <a:r>
              <a:rPr lang="en-US" altLang="zh-CN" dirty="0" smtClean="0">
                <a:ea typeface="宋体" panose="02010600030101010101" pitchFamily="2" charset="-122"/>
              </a:rPr>
              <a:t>hazards</a:t>
            </a:r>
            <a:r>
              <a:rPr lang="zh-CN" altLang="en-US" dirty="0" smtClean="0">
                <a:ea typeface="宋体" panose="02010600030101010101" pitchFamily="2" charset="-122"/>
              </a:rPr>
              <a:t>）等称之为属性。这些属性在它的预期功能性之外为每个需求建立了一个上下文和背景资料，它在该需求和其它项目元素间提供链接。 </a:t>
            </a:r>
            <a:endParaRPr lang="zh-CN" altLang="en-US" dirty="0">
              <a:ea typeface="宋体" panose="02010600030101010101" pitchFamily="2" charset="-122"/>
            </a:endParaRPr>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13</a:t>
            </a:fld>
            <a:endParaRPr lang="en-US" altLang="zh-CN"/>
          </a:p>
        </p:txBody>
      </p:sp>
    </p:spTree>
    <p:extLst>
      <p:ext uri="{BB962C8B-B14F-4D97-AF65-F5344CB8AC3E}">
        <p14:creationId xmlns:p14="http://schemas.microsoft.com/office/powerpoint/2010/main" val="3003095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None/>
            </a:pPr>
            <a:r>
              <a:rPr lang="zh-CN" altLang="en-US" sz="1200" dirty="0" smtClean="0">
                <a:ea typeface="宋体" panose="02010600030101010101" pitchFamily="2" charset="-122"/>
              </a:rPr>
              <a:t>目的是通过为系统的详细需求描画大纲（</a:t>
            </a:r>
            <a:r>
              <a:rPr lang="en-US" altLang="zh-CN" sz="1200" dirty="0" smtClean="0">
                <a:ea typeface="宋体" panose="02010600030101010101" pitchFamily="2" charset="-122"/>
              </a:rPr>
              <a:t>outline</a:t>
            </a:r>
            <a:r>
              <a:rPr lang="zh-CN" altLang="en-US" sz="1200" dirty="0" smtClean="0">
                <a:ea typeface="宋体" panose="02010600030101010101" pitchFamily="2" charset="-122"/>
              </a:rPr>
              <a:t>），达成对高阶需求范围的共识。包括：</a:t>
            </a:r>
          </a:p>
          <a:p>
            <a:pPr>
              <a:buFont typeface="Wingdings" panose="05000000000000000000" pitchFamily="2" charset="2"/>
              <a:buNone/>
            </a:pPr>
            <a:r>
              <a:rPr lang="en-US" altLang="zh-CN" sz="1200" dirty="0" smtClean="0">
                <a:ea typeface="宋体" panose="02010600030101010101" pitchFamily="2" charset="-122"/>
              </a:rPr>
              <a:t>a</a:t>
            </a:r>
            <a:r>
              <a:rPr lang="zh-CN" altLang="en-US" sz="1200" dirty="0" smtClean="0">
                <a:ea typeface="宋体" panose="02010600030101010101" pitchFamily="2" charset="-122"/>
              </a:rPr>
              <a:t>）统一项目团队对系统的理解认识。</a:t>
            </a:r>
            <a:r>
              <a:rPr lang="en-US" altLang="zh-CN" sz="1200" dirty="0" smtClean="0">
                <a:ea typeface="宋体" panose="02010600030101010101" pitchFamily="2" charset="-122"/>
              </a:rPr>
              <a:t>Aligning the project team in their understanding of the system. </a:t>
            </a:r>
          </a:p>
          <a:p>
            <a:pPr>
              <a:buFont typeface="Wingdings" panose="05000000000000000000" pitchFamily="2" charset="2"/>
              <a:buNone/>
            </a:pPr>
            <a:r>
              <a:rPr lang="en-US" altLang="zh-CN" sz="1200" dirty="0" smtClean="0">
                <a:ea typeface="宋体" panose="02010600030101010101" pitchFamily="2" charset="-122"/>
              </a:rPr>
              <a:t>b</a:t>
            </a:r>
            <a:r>
              <a:rPr lang="zh-CN" altLang="en-US" sz="1200" dirty="0" smtClean="0">
                <a:ea typeface="宋体" panose="02010600030101010101" pitchFamily="2" charset="-122"/>
              </a:rPr>
              <a:t>）对所收集的涉众请求执行高阶分析。</a:t>
            </a:r>
            <a:r>
              <a:rPr lang="en-US" altLang="zh-CN" sz="1200" dirty="0" smtClean="0">
                <a:ea typeface="宋体" panose="02010600030101010101" pitchFamily="2" charset="-122"/>
              </a:rPr>
              <a:t>Performing a high-level analysis on the results of collected Stakeholder Requests. </a:t>
            </a:r>
          </a:p>
          <a:p>
            <a:pPr>
              <a:buFont typeface="Wingdings" panose="05000000000000000000" pitchFamily="2" charset="2"/>
              <a:buNone/>
            </a:pPr>
            <a:r>
              <a:rPr lang="en-US" altLang="zh-CN" sz="1200" dirty="0" smtClean="0">
                <a:ea typeface="宋体" panose="02010600030101010101" pitchFamily="2" charset="-122"/>
              </a:rPr>
              <a:t>c</a:t>
            </a:r>
            <a:r>
              <a:rPr lang="zh-CN" altLang="en-US" sz="1200" dirty="0" smtClean="0">
                <a:ea typeface="宋体" panose="02010600030101010101" pitchFamily="2" charset="-122"/>
              </a:rPr>
              <a:t>）精化愿景文档，捕捉体现系统特点的关键特性（见</a:t>
            </a:r>
            <a:r>
              <a:rPr lang="en-US" altLang="zh-CN" sz="1200" dirty="0" smtClean="0">
                <a:ea typeface="宋体" panose="02010600030101010101" pitchFamily="2" charset="-122"/>
              </a:rPr>
              <a:t>4.3.2</a:t>
            </a:r>
            <a:r>
              <a:rPr lang="zh-CN" altLang="en-US" sz="1200" dirty="0" smtClean="0">
                <a:ea typeface="宋体" panose="02010600030101010101" pitchFamily="2" charset="-122"/>
              </a:rPr>
              <a:t>）。</a:t>
            </a:r>
            <a:r>
              <a:rPr lang="en-US" altLang="zh-CN" sz="1200" dirty="0" smtClean="0">
                <a:ea typeface="宋体" panose="02010600030101010101" pitchFamily="2" charset="-122"/>
              </a:rPr>
              <a:t>Refining the Vision to capture the key features that characterize the system (see Develop Vision). </a:t>
            </a:r>
          </a:p>
          <a:p>
            <a:pPr>
              <a:buFont typeface="Wingdings" panose="05000000000000000000" pitchFamily="2" charset="2"/>
              <a:buNone/>
            </a:pPr>
            <a:r>
              <a:rPr lang="en-US" altLang="zh-CN" sz="1200" dirty="0" smtClean="0">
                <a:ea typeface="宋体" panose="02010600030101010101" pitchFamily="2" charset="-122"/>
              </a:rPr>
              <a:t>d</a:t>
            </a:r>
            <a:r>
              <a:rPr lang="zh-CN" altLang="en-US" sz="1200" dirty="0" smtClean="0">
                <a:ea typeface="宋体" panose="02010600030101010101" pitchFamily="2" charset="-122"/>
              </a:rPr>
              <a:t>）细化用例模型，包括用例（见</a:t>
            </a:r>
            <a:r>
              <a:rPr lang="en-US" altLang="zh-CN" sz="1200" dirty="0" smtClean="0">
                <a:ea typeface="宋体" panose="02010600030101010101" pitchFamily="2" charset="-122"/>
              </a:rPr>
              <a:t>4.3.3</a:t>
            </a:r>
            <a:r>
              <a:rPr lang="zh-CN" altLang="en-US" sz="1200" dirty="0" smtClean="0">
                <a:ea typeface="宋体" panose="02010600030101010101" pitchFamily="2" charset="-122"/>
              </a:rPr>
              <a:t>）。 </a:t>
            </a:r>
            <a:r>
              <a:rPr lang="en-US" altLang="zh-CN" sz="1200" dirty="0" smtClean="0">
                <a:ea typeface="宋体" panose="02010600030101010101" pitchFamily="2" charset="-122"/>
              </a:rPr>
              <a:t>Refining the Use-Case Model to include outlined use cases (see Find Actors and Use Cases).</a:t>
            </a:r>
          </a:p>
          <a:p>
            <a:pPr>
              <a:buFont typeface="Wingdings" panose="05000000000000000000" pitchFamily="2" charset="2"/>
              <a:buNone/>
            </a:pPr>
            <a:r>
              <a:rPr lang="en-US" altLang="zh-CN" sz="1200" dirty="0" smtClean="0">
                <a:ea typeface="宋体" panose="02010600030101010101" pitchFamily="2" charset="-122"/>
              </a:rPr>
              <a:t>e</a:t>
            </a:r>
            <a:r>
              <a:rPr lang="zh-CN" altLang="en-US" sz="1200" dirty="0" smtClean="0">
                <a:ea typeface="宋体" panose="02010600030101010101" pitchFamily="2" charset="-122"/>
              </a:rPr>
              <a:t>）在补充规约里概述非用例规范的需求（见</a:t>
            </a:r>
            <a:r>
              <a:rPr lang="en-US" altLang="zh-CN" sz="1200" dirty="0" smtClean="0">
                <a:ea typeface="宋体" panose="02010600030101010101" pitchFamily="2" charset="-122"/>
              </a:rPr>
              <a:t>4.3.7</a:t>
            </a:r>
            <a:r>
              <a:rPr lang="zh-CN" altLang="en-US" sz="1200" dirty="0" smtClean="0">
                <a:ea typeface="宋体" panose="02010600030101010101" pitchFamily="2" charset="-122"/>
              </a:rPr>
              <a:t>）。</a:t>
            </a:r>
            <a:r>
              <a:rPr lang="en-US" altLang="zh-CN" sz="1200" dirty="0" smtClean="0">
                <a:ea typeface="宋体" panose="02010600030101010101" pitchFamily="2" charset="-122"/>
              </a:rPr>
              <a:t>Outlining the non-use-case-specific requirements in the Supplementary Specifications (see Develop Supplementary Specifications).</a:t>
            </a:r>
          </a:p>
          <a:p>
            <a:pPr>
              <a:buFont typeface="Wingdings" panose="05000000000000000000" pitchFamily="2" charset="2"/>
              <a:buNone/>
            </a:pPr>
            <a:r>
              <a:rPr lang="en-US" altLang="zh-CN" sz="1200" dirty="0" smtClean="0">
                <a:ea typeface="宋体" panose="02010600030101010101" pitchFamily="2" charset="-122"/>
              </a:rPr>
              <a:t>f</a:t>
            </a:r>
            <a:r>
              <a:rPr lang="zh-CN" altLang="en-US" sz="1200" dirty="0" smtClean="0">
                <a:ea typeface="宋体" panose="02010600030101010101" pitchFamily="2" charset="-122"/>
              </a:rPr>
              <a:t>）用更为结构化地方式捕捉需求启发活动的成果。</a:t>
            </a:r>
            <a:r>
              <a:rPr lang="en-US" altLang="zh-CN" sz="1200" dirty="0" smtClean="0">
                <a:ea typeface="宋体" panose="02010600030101010101" pitchFamily="2" charset="-122"/>
              </a:rPr>
              <a:t>Beginning to capture the results of the requirements elicitation activities in a more structured manner. </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15</a:t>
            </a:fld>
            <a:endParaRPr lang="en-US" altLang="zh-CN"/>
          </a:p>
        </p:txBody>
      </p:sp>
    </p:spTree>
    <p:extLst>
      <p:ext uri="{BB962C8B-B14F-4D97-AF65-F5344CB8AC3E}">
        <p14:creationId xmlns:p14="http://schemas.microsoft.com/office/powerpoint/2010/main" val="2315259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None/>
            </a:pPr>
            <a:r>
              <a:rPr lang="zh-CN" altLang="en-US" sz="1200" dirty="0" smtClean="0">
                <a:ea typeface="宋体" panose="02010600030101010101" pitchFamily="2" charset="-122"/>
              </a:rPr>
              <a:t>目的是确保将被开发的系统范围尽可能清楚，为开发周期（迭代）建立一个可管理的需求工作集合。包括：</a:t>
            </a:r>
          </a:p>
          <a:p>
            <a:pPr>
              <a:buFont typeface="Wingdings" panose="05000000000000000000" pitchFamily="2" charset="2"/>
              <a:buNone/>
            </a:pPr>
            <a:r>
              <a:rPr lang="en-US" altLang="zh-CN" sz="1200" dirty="0" smtClean="0">
                <a:ea typeface="宋体" panose="02010600030101010101" pitchFamily="2" charset="-122"/>
              </a:rPr>
              <a:t>a</a:t>
            </a:r>
            <a:r>
              <a:rPr lang="zh-CN" altLang="en-US" sz="1200" dirty="0" smtClean="0">
                <a:ea typeface="宋体" panose="02010600030101010101" pitchFamily="2" charset="-122"/>
              </a:rPr>
              <a:t>）对前面获取的系统特性和需求进行优先级排序并细化，建成特性和需求选择集（见</a:t>
            </a:r>
            <a:r>
              <a:rPr lang="en-US" altLang="zh-CN" sz="1200" dirty="0" smtClean="0">
                <a:ea typeface="宋体" panose="02010600030101010101" pitchFamily="2" charset="-122"/>
              </a:rPr>
              <a:t>4.3.4</a:t>
            </a:r>
            <a:r>
              <a:rPr lang="zh-CN" altLang="en-US" sz="1200" dirty="0" smtClean="0">
                <a:ea typeface="宋体" panose="02010600030101010101" pitchFamily="2" charset="-122"/>
              </a:rPr>
              <a:t>）。</a:t>
            </a:r>
            <a:r>
              <a:rPr lang="en-US" altLang="zh-CN" sz="1200" dirty="0" smtClean="0">
                <a:ea typeface="宋体" panose="02010600030101010101" pitchFamily="2" charset="-122"/>
              </a:rPr>
              <a:t>Prioritizing and refining the input to the selection of features and Requirements that are to be included in the current iteration (see Prioritize Use Cases).</a:t>
            </a:r>
          </a:p>
          <a:p>
            <a:pPr>
              <a:buFont typeface="Wingdings" panose="05000000000000000000" pitchFamily="2" charset="2"/>
              <a:buNone/>
            </a:pPr>
            <a:r>
              <a:rPr lang="en-US" altLang="zh-CN" sz="1200" dirty="0" smtClean="0">
                <a:ea typeface="宋体" panose="02010600030101010101" pitchFamily="2" charset="-122"/>
              </a:rPr>
              <a:t>b</a:t>
            </a:r>
            <a:r>
              <a:rPr lang="zh-CN" altLang="en-US" sz="1200" dirty="0" smtClean="0">
                <a:ea typeface="宋体" panose="02010600030101010101" pitchFamily="2" charset="-122"/>
              </a:rPr>
              <a:t>）为一些代表重要核心功能的用例定义行为场景（</a:t>
            </a:r>
            <a:r>
              <a:rPr lang="en-US" altLang="zh-CN" sz="1200" dirty="0" smtClean="0">
                <a:ea typeface="宋体" panose="02010600030101010101" pitchFamily="2" charset="-122"/>
              </a:rPr>
              <a:t>behavioral scenarios</a:t>
            </a:r>
            <a:r>
              <a:rPr lang="zh-CN" altLang="en-US" sz="1200" dirty="0" smtClean="0">
                <a:ea typeface="宋体" panose="02010600030101010101" pitchFamily="2" charset="-122"/>
              </a:rPr>
              <a:t>）集（见</a:t>
            </a:r>
            <a:r>
              <a:rPr lang="en-US" altLang="zh-CN" sz="1200" dirty="0" smtClean="0">
                <a:ea typeface="宋体" panose="02010600030101010101" pitchFamily="2" charset="-122"/>
              </a:rPr>
              <a:t>4.3.4</a:t>
            </a:r>
            <a:r>
              <a:rPr lang="zh-CN" altLang="en-US" sz="1200" dirty="0" smtClean="0">
                <a:ea typeface="宋体" panose="02010600030101010101" pitchFamily="2" charset="-122"/>
              </a:rPr>
              <a:t>）。</a:t>
            </a:r>
            <a:r>
              <a:rPr lang="en-US" altLang="zh-CN" sz="1200" dirty="0" smtClean="0">
                <a:ea typeface="宋体" panose="02010600030101010101" pitchFamily="2" charset="-122"/>
              </a:rPr>
              <a:t>Defining the set of behavioral scenarios</a:t>
            </a:r>
            <a:r>
              <a:rPr lang="zh-CN" altLang="en-US" sz="1200" dirty="0" smtClean="0">
                <a:ea typeface="宋体" panose="02010600030101010101" pitchFamily="2" charset="-122"/>
              </a:rPr>
              <a:t>， </a:t>
            </a:r>
            <a:r>
              <a:rPr lang="en-US" altLang="zh-CN" sz="1200" dirty="0" smtClean="0">
                <a:ea typeface="宋体" panose="02010600030101010101" pitchFamily="2" charset="-122"/>
              </a:rPr>
              <a:t>for one or more use cases</a:t>
            </a:r>
            <a:r>
              <a:rPr lang="zh-CN" altLang="en-US" sz="1200" dirty="0" smtClean="0">
                <a:ea typeface="宋体" panose="02010600030101010101" pitchFamily="2" charset="-122"/>
              </a:rPr>
              <a:t>， </a:t>
            </a:r>
            <a:r>
              <a:rPr lang="en-US" altLang="zh-CN" sz="1200" dirty="0" smtClean="0">
                <a:ea typeface="宋体" panose="02010600030101010101" pitchFamily="2" charset="-122"/>
              </a:rPr>
              <a:t>that represent some significant central functionality (see Prioritize Use Cases).  </a:t>
            </a:r>
          </a:p>
          <a:p>
            <a:pPr>
              <a:buFont typeface="Wingdings" panose="05000000000000000000" pitchFamily="2" charset="2"/>
              <a:buNone/>
            </a:pPr>
            <a:r>
              <a:rPr lang="en-US" altLang="zh-CN" sz="1200" dirty="0" smtClean="0">
                <a:ea typeface="宋体" panose="02010600030101010101" pitchFamily="2" charset="-122"/>
              </a:rPr>
              <a:t>c</a:t>
            </a:r>
            <a:r>
              <a:rPr lang="zh-CN" altLang="en-US" sz="1200" dirty="0" smtClean="0">
                <a:ea typeface="宋体" panose="02010600030101010101" pitchFamily="2" charset="-122"/>
              </a:rPr>
              <a:t>）定义如何维护可追溯性（</a:t>
            </a:r>
            <a:r>
              <a:rPr lang="en-US" altLang="zh-CN" sz="1200" dirty="0" smtClean="0">
                <a:ea typeface="宋体" panose="02010600030101010101" pitchFamily="2" charset="-122"/>
              </a:rPr>
              <a:t>traceability</a:t>
            </a:r>
            <a:r>
              <a:rPr lang="zh-CN" altLang="en-US" sz="1200" dirty="0" smtClean="0">
                <a:ea typeface="宋体" panose="02010600030101010101" pitchFamily="2" charset="-122"/>
              </a:rPr>
              <a:t>）应维护哪种需求属性及哪种可追溯性（见</a:t>
            </a:r>
            <a:r>
              <a:rPr lang="en-US" altLang="zh-CN" sz="1200" dirty="0" smtClean="0">
                <a:ea typeface="宋体" panose="02010600030101010101" pitchFamily="2" charset="-122"/>
              </a:rPr>
              <a:t>4.3.8</a:t>
            </a:r>
            <a:r>
              <a:rPr lang="zh-CN" altLang="en-US" sz="1200" dirty="0" smtClean="0">
                <a:ea typeface="宋体" panose="02010600030101010101" pitchFamily="2" charset="-122"/>
              </a:rPr>
              <a:t>）。 </a:t>
            </a:r>
            <a:r>
              <a:rPr lang="en-US" altLang="zh-CN" sz="1200" dirty="0" smtClean="0">
                <a:ea typeface="宋体" panose="02010600030101010101" pitchFamily="2" charset="-122"/>
              </a:rPr>
              <a:t>Defining how traceability will be maintained</a:t>
            </a:r>
            <a:r>
              <a:rPr lang="zh-CN" altLang="en-US" sz="1200" dirty="0" smtClean="0">
                <a:ea typeface="宋体" panose="02010600030101010101" pitchFamily="2" charset="-122"/>
              </a:rPr>
              <a:t>， </a:t>
            </a:r>
            <a:r>
              <a:rPr lang="en-US" altLang="zh-CN" sz="1200" dirty="0" smtClean="0">
                <a:ea typeface="宋体" panose="02010600030101010101" pitchFamily="2" charset="-122"/>
              </a:rPr>
              <a:t>including which requirement attributes and traceability relationships to maintain (see Manage Dependencies).</a:t>
            </a:r>
          </a:p>
          <a:p>
            <a:pPr>
              <a:buFont typeface="Wingdings" panose="05000000000000000000" pitchFamily="2" charset="2"/>
              <a:buNone/>
            </a:pPr>
            <a:r>
              <a:rPr lang="en-US" altLang="zh-CN" sz="1200" dirty="0" smtClean="0">
                <a:ea typeface="宋体" panose="02010600030101010101" pitchFamily="2" charset="-122"/>
              </a:rPr>
              <a:t>d</a:t>
            </a:r>
            <a:r>
              <a:rPr lang="zh-CN" altLang="en-US" sz="1200" dirty="0" smtClean="0">
                <a:ea typeface="宋体" panose="02010600030101010101" pitchFamily="2" charset="-122"/>
              </a:rPr>
              <a:t>）精化愿景，提供系统解决方案文档内容（见</a:t>
            </a:r>
            <a:r>
              <a:rPr lang="en-US" altLang="zh-CN" sz="1200" dirty="0" smtClean="0">
                <a:ea typeface="宋体" panose="02010600030101010101" pitchFamily="2" charset="-122"/>
              </a:rPr>
              <a:t>4.3.2</a:t>
            </a:r>
            <a:r>
              <a:rPr lang="zh-CN" altLang="en-US" sz="1200" dirty="0" smtClean="0">
                <a:ea typeface="宋体" panose="02010600030101010101" pitchFamily="2" charset="-122"/>
              </a:rPr>
              <a:t>）。</a:t>
            </a:r>
            <a:r>
              <a:rPr lang="en-US" altLang="zh-CN" sz="1200" dirty="0" smtClean="0">
                <a:ea typeface="宋体" panose="02010600030101010101" pitchFamily="2" charset="-122"/>
              </a:rPr>
              <a:t>Refining the Vision to document the scope of the solution (see Develop Vision).</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16</a:t>
            </a:fld>
            <a:endParaRPr lang="en-US" altLang="zh-CN"/>
          </a:p>
        </p:txBody>
      </p:sp>
    </p:spTree>
    <p:extLst>
      <p:ext uri="{BB962C8B-B14F-4D97-AF65-F5344CB8AC3E}">
        <p14:creationId xmlns:p14="http://schemas.microsoft.com/office/powerpoint/2010/main" val="4118482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宋体" panose="02010600030101010101" pitchFamily="2" charset="-122"/>
              </a:rPr>
              <a:t>目的是进一步精化需求，以对系统定义的理解达成共识。</a:t>
            </a:r>
            <a:r>
              <a:rPr lang="en-US" altLang="zh-CN" dirty="0" smtClean="0">
                <a:ea typeface="宋体" panose="02010600030101010101" pitchFamily="2" charset="-122"/>
              </a:rPr>
              <a:t>The purpose of this activity is to further refine the requirements in order to capture the consensus understanding of the system definition. </a:t>
            </a:r>
          </a:p>
          <a:p>
            <a:r>
              <a:rPr lang="zh-CN" altLang="en-US" dirty="0" smtClean="0">
                <a:ea typeface="宋体" panose="02010600030101010101" pitchFamily="2" charset="-122"/>
              </a:rPr>
              <a:t>该活动专注于详细描述需求。增进对项目范围（</a:t>
            </a:r>
            <a:r>
              <a:rPr lang="en-US" altLang="zh-CN" dirty="0" smtClean="0">
                <a:ea typeface="宋体" panose="02010600030101010101" pitchFamily="2" charset="-122"/>
              </a:rPr>
              <a:t>project scope</a:t>
            </a:r>
            <a:r>
              <a:rPr lang="zh-CN" altLang="en-US" dirty="0" smtClean="0">
                <a:ea typeface="宋体" panose="02010600030101010101" pitchFamily="2" charset="-122"/>
              </a:rPr>
              <a:t>）的进一步理解，这种理解通过对已进行优先级排序且确信能按照非常稳定的预算和日期实现的产品特性（通常在愿景文档里描述）可以反映出来。其输出是精化和详细的需求规约工件和概要的行为原型，它们是对系统功能的更深入理解。这个规约工件的形式可以是详细的用例（见</a:t>
            </a:r>
            <a:r>
              <a:rPr lang="en-US" altLang="zh-CN" dirty="0" smtClean="0">
                <a:ea typeface="宋体" panose="02010600030101010101" pitchFamily="2" charset="-122"/>
              </a:rPr>
              <a:t>4.3.5</a:t>
            </a:r>
            <a:r>
              <a:rPr lang="zh-CN" altLang="en-US" dirty="0" smtClean="0">
                <a:ea typeface="宋体" panose="02010600030101010101" pitchFamily="2" charset="-122"/>
              </a:rPr>
              <a:t>）和补充规约（见</a:t>
            </a:r>
            <a:r>
              <a:rPr lang="en-US" altLang="zh-CN" dirty="0" smtClean="0">
                <a:ea typeface="宋体" panose="02010600030101010101" pitchFamily="2" charset="-122"/>
              </a:rPr>
              <a:t>4.3.7</a:t>
            </a:r>
            <a:r>
              <a:rPr lang="zh-CN" altLang="en-US" dirty="0" smtClean="0">
                <a:ea typeface="宋体" panose="02010600030101010101" pitchFamily="2" charset="-122"/>
              </a:rPr>
              <a:t>），并且在需要时可开发正式的“软件需求规约”（</a:t>
            </a:r>
            <a:r>
              <a:rPr lang="en-US" altLang="zh-CN" dirty="0" smtClean="0">
                <a:ea typeface="宋体" panose="02010600030101010101" pitchFamily="2" charset="-122"/>
              </a:rPr>
              <a:t>Software Requirements Specification</a:t>
            </a:r>
            <a:r>
              <a:rPr lang="zh-CN" altLang="en-US" dirty="0" smtClean="0">
                <a:ea typeface="宋体" panose="02010600030101010101" pitchFamily="2" charset="-122"/>
              </a:rPr>
              <a:t>，</a:t>
            </a:r>
            <a:r>
              <a:rPr lang="en-US" altLang="zh-CN" dirty="0" smtClean="0">
                <a:ea typeface="宋体" panose="02010600030101010101" pitchFamily="2" charset="-122"/>
              </a:rPr>
              <a:t>SRS</a:t>
            </a:r>
            <a:r>
              <a:rPr lang="zh-CN" altLang="en-US" dirty="0" smtClean="0">
                <a:ea typeface="宋体" panose="02010600030101010101" pitchFamily="2" charset="-122"/>
              </a:rPr>
              <a:t>）（见</a:t>
            </a:r>
            <a:r>
              <a:rPr lang="en-US" altLang="zh-CN" dirty="0" smtClean="0">
                <a:ea typeface="宋体" panose="02010600030101010101" pitchFamily="2" charset="-122"/>
              </a:rPr>
              <a:t>4.4</a:t>
            </a:r>
            <a:r>
              <a:rPr lang="zh-CN" altLang="en-US" dirty="0" smtClean="0">
                <a:ea typeface="宋体" panose="02010600030101010101" pitchFamily="2" charset="-122"/>
              </a:rPr>
              <a:t>）。 这项工作，通常首先评审现有的执行者定义，至少简要描述执行者，然后为每个执行者详细描述之前已概括出的用例。 </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17</a:t>
            </a:fld>
            <a:endParaRPr lang="en-US" altLang="zh-CN"/>
          </a:p>
        </p:txBody>
      </p:sp>
    </p:spTree>
    <p:extLst>
      <p:ext uri="{BB962C8B-B14F-4D97-AF65-F5344CB8AC3E}">
        <p14:creationId xmlns:p14="http://schemas.microsoft.com/office/powerpoint/2010/main" val="3255132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None/>
            </a:pPr>
            <a:r>
              <a:rPr lang="zh-CN" altLang="en-US" sz="1200" dirty="0" smtClean="0">
                <a:ea typeface="宋体" panose="02010600030101010101" pitchFamily="2" charset="-122"/>
              </a:rPr>
              <a:t>目的是评估请求需求变更所产生的影响，并管理批准实施变更将对后续流程的影响。</a:t>
            </a:r>
            <a:r>
              <a:rPr lang="en-US" altLang="zh-CN" sz="1200" dirty="0" smtClean="0">
                <a:ea typeface="宋体" panose="02010600030101010101" pitchFamily="2" charset="-122"/>
              </a:rPr>
              <a:t>The purpose of this activity is to assess the impact of requested changes to the requirements, and manage the downstream impact of the changes approved to be </a:t>
            </a:r>
            <a:r>
              <a:rPr lang="en-US" altLang="zh-CN" sz="1200" dirty="0" err="1" smtClean="0">
                <a:ea typeface="宋体" panose="02010600030101010101" pitchFamily="2" charset="-122"/>
              </a:rPr>
              <a:t>actioned</a:t>
            </a:r>
            <a:r>
              <a:rPr lang="en-US" altLang="zh-CN" sz="1200" dirty="0" smtClean="0">
                <a:ea typeface="宋体" panose="02010600030101010101" pitchFamily="2" charset="-122"/>
              </a:rPr>
              <a:t>.</a:t>
            </a:r>
            <a:r>
              <a:rPr lang="zh-CN" altLang="en-US" sz="1200" dirty="0" smtClean="0">
                <a:ea typeface="宋体" panose="02010600030101010101" pitchFamily="2" charset="-122"/>
              </a:rPr>
              <a:t>专注于：</a:t>
            </a:r>
          </a:p>
          <a:p>
            <a:pPr>
              <a:buFont typeface="Wingdings" panose="05000000000000000000" pitchFamily="2" charset="2"/>
              <a:buNone/>
            </a:pPr>
            <a:r>
              <a:rPr lang="en-US" altLang="zh-CN" sz="1200" dirty="0" smtClean="0">
                <a:ea typeface="宋体" panose="02010600030101010101" pitchFamily="2" charset="-122"/>
              </a:rPr>
              <a:t>a</a:t>
            </a:r>
            <a:r>
              <a:rPr lang="zh-CN" altLang="en-US" sz="1200" dirty="0" smtClean="0">
                <a:ea typeface="宋体" panose="02010600030101010101" pitchFamily="2" charset="-122"/>
              </a:rPr>
              <a:t>）评估所请求的变更并确定这些变更对现有软件需求的影响。</a:t>
            </a:r>
            <a:r>
              <a:rPr lang="en-US" altLang="zh-CN" sz="1200" dirty="0" smtClean="0">
                <a:ea typeface="宋体" panose="02010600030101010101" pitchFamily="2" charset="-122"/>
              </a:rPr>
              <a:t>Evaluating requested changes and determining their impact on the existing Software Requirements. </a:t>
            </a:r>
          </a:p>
          <a:p>
            <a:pPr>
              <a:buFont typeface="Wingdings" panose="05000000000000000000" pitchFamily="2" charset="2"/>
              <a:buNone/>
            </a:pPr>
            <a:r>
              <a:rPr lang="en-US" altLang="zh-CN" sz="1200" dirty="0" smtClean="0">
                <a:ea typeface="宋体" panose="02010600030101010101" pitchFamily="2" charset="-122"/>
              </a:rPr>
              <a:t>b</a:t>
            </a:r>
            <a:r>
              <a:rPr lang="zh-CN" altLang="en-US" sz="1200" dirty="0" smtClean="0">
                <a:ea typeface="宋体" panose="02010600030101010101" pitchFamily="2" charset="-122"/>
              </a:rPr>
              <a:t>）结构用例模型，优化用用例描述的需求的整体管理。</a:t>
            </a:r>
            <a:r>
              <a:rPr lang="en-US" altLang="zh-CN" sz="1200" dirty="0" smtClean="0">
                <a:ea typeface="宋体" panose="02010600030101010101" pitchFamily="2" charset="-122"/>
              </a:rPr>
              <a:t>Structuring the Use-Case Model to improve the overall management of the requirements documented in the Use Case. </a:t>
            </a:r>
          </a:p>
          <a:p>
            <a:pPr>
              <a:buFont typeface="Wingdings" panose="05000000000000000000" pitchFamily="2" charset="2"/>
              <a:buNone/>
            </a:pPr>
            <a:r>
              <a:rPr lang="en-US" altLang="zh-CN" sz="1200" dirty="0" smtClean="0">
                <a:ea typeface="宋体" panose="02010600030101010101" pitchFamily="2" charset="-122"/>
              </a:rPr>
              <a:t>c</a:t>
            </a:r>
            <a:r>
              <a:rPr lang="zh-CN" altLang="en-US" sz="1200" dirty="0" smtClean="0">
                <a:ea typeface="宋体" panose="02010600030101010101" pitchFamily="2" charset="-122"/>
              </a:rPr>
              <a:t>）管理对需求属性和可追溯性之间关系的变更。</a:t>
            </a:r>
            <a:r>
              <a:rPr lang="en-US" altLang="zh-CN" sz="1200" dirty="0" smtClean="0">
                <a:ea typeface="宋体" panose="02010600030101010101" pitchFamily="2" charset="-122"/>
              </a:rPr>
              <a:t>Managing changes to the Requirements Attributes and traceability relationships.  </a:t>
            </a:r>
          </a:p>
          <a:p>
            <a:pPr>
              <a:buFont typeface="Wingdings" panose="05000000000000000000" pitchFamily="2" charset="2"/>
              <a:buNone/>
            </a:pPr>
            <a:r>
              <a:rPr lang="en-US" altLang="zh-CN" sz="1200" dirty="0" smtClean="0">
                <a:ea typeface="宋体" panose="02010600030101010101" pitchFamily="2" charset="-122"/>
              </a:rPr>
              <a:t>d</a:t>
            </a:r>
            <a:r>
              <a:rPr lang="zh-CN" altLang="en-US" sz="1200" dirty="0" smtClean="0">
                <a:ea typeface="宋体" panose="02010600030101010101" pitchFamily="2" charset="-122"/>
              </a:rPr>
              <a:t>）一旦实施变更之后，要验证需求工作的结果与客户关于系统的看法保持一致。</a:t>
            </a:r>
            <a:r>
              <a:rPr lang="en-US" altLang="zh-CN" sz="1200" dirty="0" smtClean="0">
                <a:ea typeface="宋体" panose="02010600030101010101" pitchFamily="2" charset="-122"/>
              </a:rPr>
              <a:t>Once the changes have been implemented, verifying that the results of the requirements work conform to the customer's view of the system.</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18</a:t>
            </a:fld>
            <a:endParaRPr lang="en-US" altLang="zh-CN"/>
          </a:p>
        </p:txBody>
      </p:sp>
    </p:spTree>
    <p:extLst>
      <p:ext uri="{BB962C8B-B14F-4D97-AF65-F5344CB8AC3E}">
        <p14:creationId xmlns:p14="http://schemas.microsoft.com/office/powerpoint/2010/main" val="1959774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Aft>
                <a:spcPts val="1300"/>
              </a:spcAft>
              <a:buFont typeface="Wingdings" panose="05000000000000000000" pitchFamily="2" charset="2"/>
              <a:buNone/>
            </a:pPr>
            <a:r>
              <a:rPr lang="en-US" altLang="zh-CN" sz="1200" dirty="0" smtClean="0">
                <a:latin typeface="黑体" panose="02010609060101010101" pitchFamily="49" charset="-122"/>
                <a:ea typeface="黑体" panose="02010609060101010101" pitchFamily="49" charset="-122"/>
              </a:rPr>
              <a:t>4.3.1 </a:t>
            </a:r>
            <a:r>
              <a:rPr lang="zh-CN" altLang="en-US" sz="1200" dirty="0" smtClean="0">
                <a:latin typeface="黑体" panose="02010609060101010101" pitchFamily="49" charset="-122"/>
                <a:ea typeface="黑体" panose="02010609060101010101" pitchFamily="49" charset="-122"/>
              </a:rPr>
              <a:t>引发涉众请求</a:t>
            </a:r>
            <a:r>
              <a:rPr lang="en-US" altLang="zh-CN" sz="1200" dirty="0" smtClean="0">
                <a:latin typeface="黑体" panose="02010609060101010101" pitchFamily="49" charset="-122"/>
                <a:ea typeface="黑体" panose="02010609060101010101" pitchFamily="49" charset="-122"/>
              </a:rPr>
              <a:t>Elicit Stakeholder Requests</a:t>
            </a:r>
          </a:p>
          <a:p>
            <a:pPr>
              <a:spcAft>
                <a:spcPts val="1300"/>
              </a:spcAft>
              <a:buFont typeface="Wingdings" panose="05000000000000000000" pitchFamily="2" charset="2"/>
              <a:buNone/>
            </a:pPr>
            <a:r>
              <a:rPr lang="en-US" altLang="zh-CN" sz="1200" dirty="0" smtClean="0">
                <a:latin typeface="黑体" panose="02010609060101010101" pitchFamily="49" charset="-122"/>
                <a:ea typeface="黑体" panose="02010609060101010101" pitchFamily="49" charset="-122"/>
              </a:rPr>
              <a:t>4.3.2 </a:t>
            </a:r>
            <a:r>
              <a:rPr lang="zh-CN" altLang="en-US" sz="1200" dirty="0" smtClean="0">
                <a:latin typeface="黑体" panose="02010609060101010101" pitchFamily="49" charset="-122"/>
                <a:ea typeface="黑体" panose="02010609060101010101" pitchFamily="49" charset="-122"/>
              </a:rPr>
              <a:t>开发愿景</a:t>
            </a:r>
            <a:r>
              <a:rPr lang="en-US" altLang="zh-CN" sz="1200" dirty="0" smtClean="0">
                <a:latin typeface="黑体" panose="02010609060101010101" pitchFamily="49" charset="-122"/>
                <a:ea typeface="黑体" panose="02010609060101010101" pitchFamily="49" charset="-122"/>
              </a:rPr>
              <a:t>Develop Vision</a:t>
            </a:r>
          </a:p>
          <a:p>
            <a:pPr>
              <a:spcAft>
                <a:spcPts val="1300"/>
              </a:spcAft>
              <a:buFont typeface="Wingdings" panose="05000000000000000000" pitchFamily="2" charset="2"/>
              <a:buNone/>
            </a:pPr>
            <a:r>
              <a:rPr lang="en-US" altLang="zh-CN" sz="1200" dirty="0" smtClean="0">
                <a:latin typeface="黑体" panose="02010609060101010101" pitchFamily="49" charset="-122"/>
                <a:ea typeface="黑体" panose="02010609060101010101" pitchFamily="49" charset="-122"/>
              </a:rPr>
              <a:t>4.3.3 </a:t>
            </a:r>
            <a:r>
              <a:rPr lang="zh-CN" altLang="en-US" sz="1200" dirty="0" smtClean="0">
                <a:latin typeface="黑体" panose="02010609060101010101" pitchFamily="49" charset="-122"/>
                <a:ea typeface="黑体" panose="02010609060101010101" pitchFamily="49" charset="-122"/>
              </a:rPr>
              <a:t>查找执行者和用例</a:t>
            </a:r>
            <a:r>
              <a:rPr lang="en-US" altLang="zh-CN" sz="1200" dirty="0" smtClean="0">
                <a:latin typeface="黑体" panose="02010609060101010101" pitchFamily="49" charset="-122"/>
                <a:ea typeface="黑体" panose="02010609060101010101" pitchFamily="49" charset="-122"/>
              </a:rPr>
              <a:t>Find Actors and Use Cases</a:t>
            </a:r>
          </a:p>
          <a:p>
            <a:pPr>
              <a:spcBef>
                <a:spcPts val="1400"/>
              </a:spcBef>
              <a:spcAft>
                <a:spcPts val="1450"/>
              </a:spcAft>
              <a:buFont typeface="Wingdings" panose="05000000000000000000" pitchFamily="2" charset="2"/>
              <a:buNone/>
            </a:pPr>
            <a:r>
              <a:rPr lang="en-US" altLang="zh-CN" sz="1200" dirty="0" smtClean="0">
                <a:latin typeface="黑体" panose="02010609060101010101" pitchFamily="49" charset="-122"/>
                <a:ea typeface="黑体" panose="02010609060101010101" pitchFamily="49" charset="-122"/>
              </a:rPr>
              <a:t>4.3.4 </a:t>
            </a:r>
            <a:r>
              <a:rPr lang="zh-CN" altLang="en-US" sz="1200" dirty="0" smtClean="0">
                <a:latin typeface="黑体" panose="02010609060101010101" pitchFamily="49" charset="-122"/>
                <a:ea typeface="黑体" panose="02010609060101010101" pitchFamily="49" charset="-122"/>
              </a:rPr>
              <a:t>划分用例优先级</a:t>
            </a:r>
            <a:r>
              <a:rPr lang="en-US" altLang="zh-CN" sz="1200" dirty="0" smtClean="0">
                <a:latin typeface="Times New Roman" panose="02020603050405020304" pitchFamily="18" charset="0"/>
                <a:ea typeface="宋体" panose="02010600030101010101" pitchFamily="2" charset="-122"/>
              </a:rPr>
              <a:t>Prioritize Use Cases</a:t>
            </a:r>
            <a:endParaRPr lang="en-US" altLang="zh-CN" sz="1200" dirty="0" smtClean="0">
              <a:latin typeface="楷体_GB2312" pitchFamily="49" charset="-122"/>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19</a:t>
            </a:fld>
            <a:endParaRPr lang="en-US" altLang="zh-CN"/>
          </a:p>
        </p:txBody>
      </p:sp>
    </p:spTree>
    <p:extLst>
      <p:ext uri="{BB962C8B-B14F-4D97-AF65-F5344CB8AC3E}">
        <p14:creationId xmlns:p14="http://schemas.microsoft.com/office/powerpoint/2010/main" val="1455423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None/>
            </a:pPr>
            <a:r>
              <a:rPr lang="zh-CN" altLang="en-US" dirty="0" smtClean="0">
                <a:ea typeface="宋体" panose="02010600030101010101" pitchFamily="2" charset="-122"/>
              </a:rPr>
              <a:t>描述了如何从涉众那里引发他们对于希望系统提供什么的请求。</a:t>
            </a:r>
            <a:r>
              <a:rPr lang="en-US" altLang="zh-CN" dirty="0" smtClean="0">
                <a:ea typeface="宋体" panose="02010600030101010101" pitchFamily="2" charset="-122"/>
              </a:rPr>
              <a:t>This task describes how to elicit requests from the stakeholders on what they would like the system to provide.</a:t>
            </a:r>
          </a:p>
          <a:p>
            <a:pPr>
              <a:buFont typeface="Wingdings" panose="05000000000000000000" pitchFamily="2" charset="2"/>
              <a:buNone/>
            </a:pPr>
            <a:r>
              <a:rPr lang="zh-CN" altLang="en-US" dirty="0" smtClean="0">
                <a:ea typeface="宋体" panose="02010600030101010101" pitchFamily="2" charset="-122"/>
              </a:rPr>
              <a:t>此任务的目的是： </a:t>
            </a:r>
          </a:p>
          <a:p>
            <a:r>
              <a:rPr lang="zh-CN" altLang="en-US" dirty="0" smtClean="0">
                <a:ea typeface="宋体" panose="02010600030101010101" pitchFamily="2" charset="-122"/>
              </a:rPr>
              <a:t>了解项目的涉众有谁。</a:t>
            </a:r>
            <a:r>
              <a:rPr lang="en-US" altLang="zh-CN" dirty="0" smtClean="0">
                <a:ea typeface="宋体" panose="02010600030101010101" pitchFamily="2" charset="-122"/>
              </a:rPr>
              <a:t>Understand who the stakeholders of the project are.</a:t>
            </a:r>
          </a:p>
          <a:p>
            <a:r>
              <a:rPr lang="zh-CN" altLang="en-US" dirty="0" smtClean="0">
                <a:ea typeface="宋体" panose="02010600030101010101" pitchFamily="2" charset="-122"/>
              </a:rPr>
              <a:t>收集关于系统应该满足什么需求的请求。</a:t>
            </a:r>
            <a:r>
              <a:rPr lang="en-US" altLang="zh-CN" dirty="0" smtClean="0">
                <a:ea typeface="宋体" panose="02010600030101010101" pitchFamily="2" charset="-122"/>
              </a:rPr>
              <a:t>Collect requests on what needs the system should fulfill.  </a:t>
            </a:r>
          </a:p>
          <a:p>
            <a:r>
              <a:rPr lang="zh-CN" altLang="en-US" dirty="0" smtClean="0">
                <a:ea typeface="宋体" panose="02010600030101010101" pitchFamily="2" charset="-122"/>
              </a:rPr>
              <a:t>对涉众请求的优先级排序。</a:t>
            </a:r>
            <a:r>
              <a:rPr lang="en-US" altLang="zh-CN" dirty="0" smtClean="0">
                <a:ea typeface="宋体" panose="02010600030101010101" pitchFamily="2" charset="-122"/>
              </a:rPr>
              <a:t>Prioritize stakeholder requests.</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21</a:t>
            </a:fld>
            <a:endParaRPr lang="en-US" altLang="zh-CN"/>
          </a:p>
        </p:txBody>
      </p:sp>
    </p:spTree>
    <p:extLst>
      <p:ext uri="{BB962C8B-B14F-4D97-AF65-F5344CB8AC3E}">
        <p14:creationId xmlns:p14="http://schemas.microsoft.com/office/powerpoint/2010/main" val="2522807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None/>
            </a:pPr>
            <a:r>
              <a:rPr lang="zh-CN" altLang="en-US" dirty="0" smtClean="0">
                <a:ea typeface="宋体" panose="02010600030101010101" pitchFamily="2" charset="-122"/>
              </a:rPr>
              <a:t>此任务描述了如何开发系统的总体愿景，包括要解决的问题、关键的涉众、系统范围／边界、系统的关键特性和所有约束。</a:t>
            </a:r>
            <a:r>
              <a:rPr lang="en-US" altLang="zh-CN" dirty="0" smtClean="0">
                <a:ea typeface="宋体" panose="02010600030101010101" pitchFamily="2" charset="-122"/>
              </a:rPr>
              <a:t>This task describes how to develop the overall vision for the system</a:t>
            </a:r>
            <a:r>
              <a:rPr lang="zh-CN" altLang="en-US" dirty="0" smtClean="0">
                <a:ea typeface="宋体" panose="02010600030101010101" pitchFamily="2" charset="-122"/>
              </a:rPr>
              <a:t>， </a:t>
            </a:r>
            <a:r>
              <a:rPr lang="en-US" altLang="zh-CN" dirty="0" smtClean="0">
                <a:ea typeface="宋体" panose="02010600030101010101" pitchFamily="2" charset="-122"/>
              </a:rPr>
              <a:t>including the problem to be solved</a:t>
            </a:r>
            <a:r>
              <a:rPr lang="zh-CN" altLang="en-US" dirty="0" smtClean="0">
                <a:ea typeface="宋体" panose="02010600030101010101" pitchFamily="2" charset="-122"/>
              </a:rPr>
              <a:t>， </a:t>
            </a:r>
            <a:r>
              <a:rPr lang="en-US" altLang="zh-CN" dirty="0" smtClean="0">
                <a:ea typeface="宋体" panose="02010600030101010101" pitchFamily="2" charset="-122"/>
              </a:rPr>
              <a:t>the key stakeholders</a:t>
            </a:r>
            <a:r>
              <a:rPr lang="zh-CN" altLang="en-US" dirty="0" smtClean="0">
                <a:ea typeface="宋体" panose="02010600030101010101" pitchFamily="2" charset="-122"/>
              </a:rPr>
              <a:t>， </a:t>
            </a:r>
            <a:r>
              <a:rPr lang="en-US" altLang="zh-CN" dirty="0" smtClean="0">
                <a:ea typeface="宋体" panose="02010600030101010101" pitchFamily="2" charset="-122"/>
              </a:rPr>
              <a:t>the scope/boundary of the system</a:t>
            </a:r>
            <a:r>
              <a:rPr lang="zh-CN" altLang="en-US" dirty="0" smtClean="0">
                <a:ea typeface="宋体" panose="02010600030101010101" pitchFamily="2" charset="-122"/>
              </a:rPr>
              <a:t>， </a:t>
            </a:r>
            <a:r>
              <a:rPr lang="en-US" altLang="zh-CN" dirty="0" smtClean="0">
                <a:ea typeface="宋体" panose="02010600030101010101" pitchFamily="2" charset="-122"/>
              </a:rPr>
              <a:t>the system's key features</a:t>
            </a:r>
            <a:r>
              <a:rPr lang="zh-CN" altLang="en-US" dirty="0" smtClean="0">
                <a:ea typeface="宋体" panose="02010600030101010101" pitchFamily="2" charset="-122"/>
              </a:rPr>
              <a:t>， </a:t>
            </a:r>
            <a:r>
              <a:rPr lang="en-US" altLang="zh-CN" dirty="0" smtClean="0">
                <a:ea typeface="宋体" panose="02010600030101010101" pitchFamily="2" charset="-122"/>
              </a:rPr>
              <a:t>and any constraints.</a:t>
            </a:r>
          </a:p>
          <a:p>
            <a:pPr>
              <a:buFont typeface="Wingdings" panose="05000000000000000000" pitchFamily="2" charset="2"/>
              <a:buNone/>
            </a:pPr>
            <a:r>
              <a:rPr lang="zh-CN" altLang="en-US" dirty="0" smtClean="0">
                <a:ea typeface="宋体" panose="02010600030101010101" pitchFamily="2" charset="-122"/>
              </a:rPr>
              <a:t>此任务的目的是： </a:t>
            </a:r>
          </a:p>
          <a:p>
            <a:r>
              <a:rPr lang="zh-CN" altLang="en-US" dirty="0" smtClean="0">
                <a:ea typeface="宋体" panose="02010600030101010101" pitchFamily="2" charset="-122"/>
              </a:rPr>
              <a:t>获得需要解决什么问题的共识。</a:t>
            </a:r>
            <a:r>
              <a:rPr lang="en-US" altLang="zh-CN" dirty="0" smtClean="0">
                <a:ea typeface="宋体" panose="02010600030101010101" pitchFamily="2" charset="-122"/>
              </a:rPr>
              <a:t>Gain agreement on what problems need to be solved.  </a:t>
            </a:r>
          </a:p>
          <a:p>
            <a:r>
              <a:rPr lang="zh-CN" altLang="en-US" dirty="0" smtClean="0">
                <a:ea typeface="宋体" panose="02010600030101010101" pitchFamily="2" charset="-122"/>
              </a:rPr>
              <a:t>识别系统的涉众。</a:t>
            </a:r>
            <a:r>
              <a:rPr lang="en-US" altLang="zh-CN" dirty="0" smtClean="0">
                <a:ea typeface="宋体" panose="02010600030101010101" pitchFamily="2" charset="-122"/>
              </a:rPr>
              <a:t>Identify stakeholders of the system. </a:t>
            </a:r>
          </a:p>
          <a:p>
            <a:r>
              <a:rPr lang="zh-CN" altLang="en-US" dirty="0" smtClean="0">
                <a:ea typeface="宋体" panose="02010600030101010101" pitchFamily="2" charset="-122"/>
              </a:rPr>
              <a:t>定义系统的边界。</a:t>
            </a:r>
            <a:r>
              <a:rPr lang="en-US" altLang="zh-CN" dirty="0" smtClean="0">
                <a:ea typeface="宋体" panose="02010600030101010101" pitchFamily="2" charset="-122"/>
              </a:rPr>
              <a:t>Define the boundaries of the system.</a:t>
            </a:r>
          </a:p>
          <a:p>
            <a:r>
              <a:rPr lang="zh-CN" altLang="en-US" dirty="0" smtClean="0">
                <a:ea typeface="宋体" panose="02010600030101010101" pitchFamily="2" charset="-122"/>
              </a:rPr>
              <a:t>描述系统的主要特性。</a:t>
            </a:r>
            <a:r>
              <a:rPr lang="en-US" altLang="zh-CN" dirty="0" smtClean="0">
                <a:ea typeface="宋体" panose="02010600030101010101" pitchFamily="2" charset="-122"/>
              </a:rPr>
              <a:t>Describe primary features of the system. </a:t>
            </a:r>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22</a:t>
            </a:fld>
            <a:endParaRPr lang="en-US" altLang="zh-CN"/>
          </a:p>
        </p:txBody>
      </p:sp>
    </p:spTree>
    <p:extLst>
      <p:ext uri="{BB962C8B-B14F-4D97-AF65-F5344CB8AC3E}">
        <p14:creationId xmlns:p14="http://schemas.microsoft.com/office/powerpoint/2010/main" val="4286723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buFont typeface="Wingdings" panose="05000000000000000000" pitchFamily="2" charset="2"/>
              <a:buNone/>
            </a:pPr>
            <a:r>
              <a:rPr lang="zh-CN" altLang="zh-CN" dirty="0" smtClean="0">
                <a:ea typeface="宋体" panose="02010600030101010101" pitchFamily="2" charset="-122"/>
              </a:rPr>
              <a:t>在此任务是在哪里识别执行者和用例，以支持需求的实现。识别执行者和用例可清晰地定义系统范围。</a:t>
            </a:r>
            <a:r>
              <a:rPr lang="en-US" altLang="zh-CN" dirty="0" smtClean="0">
                <a:ea typeface="宋体" panose="02010600030101010101" pitchFamily="2" charset="-122"/>
              </a:rPr>
              <a:t>This task is where the actors and use cases are identified to support the requirements being implemented. Identifying the actors and use cases explicitly defines the scope of the system..</a:t>
            </a:r>
          </a:p>
          <a:p>
            <a:pPr>
              <a:lnSpc>
                <a:spcPct val="90000"/>
              </a:lnSpc>
              <a:buFont typeface="Wingdings" panose="05000000000000000000" pitchFamily="2" charset="2"/>
              <a:buNone/>
            </a:pPr>
            <a:r>
              <a:rPr lang="zh-CN" altLang="en-US" dirty="0" smtClean="0">
                <a:ea typeface="宋体" panose="02010600030101010101" pitchFamily="2" charset="-122"/>
              </a:rPr>
              <a:t>此任务的目的是： </a:t>
            </a:r>
          </a:p>
          <a:p>
            <a:pPr>
              <a:lnSpc>
                <a:spcPct val="90000"/>
              </a:lnSpc>
            </a:pPr>
            <a:r>
              <a:rPr lang="zh-CN" altLang="en-US" dirty="0" smtClean="0">
                <a:ea typeface="宋体" panose="02010600030101010101" pitchFamily="2" charset="-122"/>
              </a:rPr>
              <a:t>定义系统的范围 － 什么由系统处理，什么由系统外要处理。 </a:t>
            </a:r>
            <a:r>
              <a:rPr lang="en-US" altLang="zh-CN" dirty="0" smtClean="0">
                <a:ea typeface="宋体" panose="02010600030101010101" pitchFamily="2" charset="-122"/>
              </a:rPr>
              <a:t>Define the scope of the system - what will be handled by the system and what will be handled outside the system.</a:t>
            </a:r>
          </a:p>
          <a:p>
            <a:pPr>
              <a:lnSpc>
                <a:spcPct val="90000"/>
              </a:lnSpc>
            </a:pPr>
            <a:r>
              <a:rPr lang="zh-CN" altLang="en-US" dirty="0" smtClean="0">
                <a:ea typeface="宋体" panose="02010600030101010101" pitchFamily="2" charset="-122"/>
              </a:rPr>
              <a:t>定义要与系统交互的人和物。 </a:t>
            </a:r>
            <a:r>
              <a:rPr lang="en-US" altLang="zh-CN" dirty="0" smtClean="0">
                <a:ea typeface="宋体" panose="02010600030101010101" pitchFamily="2" charset="-122"/>
              </a:rPr>
              <a:t>Define who and what will interact with the system.</a:t>
            </a:r>
          </a:p>
          <a:p>
            <a:pPr>
              <a:lnSpc>
                <a:spcPct val="90000"/>
              </a:lnSpc>
            </a:pPr>
            <a:r>
              <a:rPr lang="zh-CN" altLang="en-US" dirty="0" smtClean="0">
                <a:ea typeface="宋体" panose="02010600030101010101" pitchFamily="2" charset="-122"/>
              </a:rPr>
              <a:t>概述系统的功能。</a:t>
            </a:r>
            <a:r>
              <a:rPr lang="en-US" altLang="zh-CN" dirty="0" smtClean="0">
                <a:ea typeface="宋体" panose="02010600030101010101" pitchFamily="2" charset="-122"/>
              </a:rPr>
              <a:t>Outline the functionality of the system. </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23</a:t>
            </a:fld>
            <a:endParaRPr lang="en-US" altLang="zh-CN"/>
          </a:p>
        </p:txBody>
      </p:sp>
    </p:spTree>
    <p:extLst>
      <p:ext uri="{BB962C8B-B14F-4D97-AF65-F5344CB8AC3E}">
        <p14:creationId xmlns:p14="http://schemas.microsoft.com/office/powerpoint/2010/main" val="1058704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a typeface="宋体" panose="02010600030101010101" pitchFamily="2" charset="-122"/>
              </a:rPr>
              <a:t>Requirement is defined a condition or capability to which a system must conform. </a:t>
            </a:r>
          </a:p>
          <a:p>
            <a:endParaRPr lang="en-US" altLang="zh-CN" dirty="0" smtClean="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ea typeface="宋体" panose="02010600030101010101" pitchFamily="2" charset="-122"/>
              </a:rPr>
              <a:t>This discipline explains how to elicit stakeholder requests and transform them into a set of requirements work products that scope the system to be built and provide detailed requirements for what the system must do.</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3</a:t>
            </a:fld>
            <a:endParaRPr lang="en-US" altLang="zh-CN"/>
          </a:p>
        </p:txBody>
      </p:sp>
    </p:spTree>
    <p:extLst>
      <p:ext uri="{BB962C8B-B14F-4D97-AF65-F5344CB8AC3E}">
        <p14:creationId xmlns:p14="http://schemas.microsoft.com/office/powerpoint/2010/main" val="2256070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81000" indent="-381000">
              <a:buFont typeface="Wingdings" panose="05000000000000000000" pitchFamily="2" charset="2"/>
              <a:buNone/>
            </a:pPr>
            <a:r>
              <a:rPr lang="zh-CN" altLang="en-US" u="sng" dirty="0" smtClean="0">
                <a:ea typeface="宋体" panose="02010600030101010101" pitchFamily="2" charset="-122"/>
              </a:rPr>
              <a:t>执行者</a:t>
            </a:r>
            <a:r>
              <a:rPr lang="en-US" altLang="zh-CN" u="sng" dirty="0" smtClean="0">
                <a:ea typeface="宋体" panose="02010600030101010101" pitchFamily="2" charset="-122"/>
              </a:rPr>
              <a:t>(Actor)</a:t>
            </a:r>
            <a:r>
              <a:rPr lang="zh-CN" altLang="en-US" dirty="0" smtClean="0">
                <a:ea typeface="宋体" panose="02010600030101010101" pitchFamily="2" charset="-122"/>
              </a:rPr>
              <a:t>是指与目标系统交换数据的任何对象，是在系统之外，透过系统边界与系统进行有意义交互的任何事物。执行者可以是用户、外部硬件或其它系统。 </a:t>
            </a:r>
          </a:p>
          <a:p>
            <a:pPr marL="381000" indent="-381000">
              <a:buFont typeface="Wingdings" panose="05000000000000000000" pitchFamily="2" charset="2"/>
              <a:buNone/>
            </a:pPr>
            <a:r>
              <a:rPr lang="zh-CN" altLang="en-US" dirty="0" smtClean="0">
                <a:ea typeface="宋体" panose="02010600030101010101" pitchFamily="2" charset="-122"/>
              </a:rPr>
              <a:t>如何寻找</a:t>
            </a:r>
            <a:r>
              <a:rPr lang="en-US" altLang="zh-CN" dirty="0" smtClean="0">
                <a:ea typeface="宋体" panose="02010600030101010101" pitchFamily="2" charset="-122"/>
              </a:rPr>
              <a:t>actor</a:t>
            </a:r>
            <a:r>
              <a:rPr lang="zh-CN" altLang="en-US" dirty="0" smtClean="0">
                <a:ea typeface="宋体" panose="02010600030101010101" pitchFamily="2" charset="-122"/>
              </a:rPr>
              <a:t>：</a:t>
            </a:r>
          </a:p>
          <a:p>
            <a:pPr marL="381000" indent="-381000"/>
            <a:r>
              <a:rPr lang="zh-CN" altLang="en-US" dirty="0" smtClean="0">
                <a:ea typeface="宋体" panose="02010600030101010101" pitchFamily="2" charset="-122"/>
              </a:rPr>
              <a:t>业务模型中那些业务执行者和业务工作者是潜在的系统执行者 </a:t>
            </a:r>
          </a:p>
          <a:p>
            <a:pPr marL="381000" indent="-381000"/>
            <a:r>
              <a:rPr lang="zh-CN" altLang="en-US" dirty="0" smtClean="0">
                <a:ea typeface="宋体" panose="02010600030101010101" pitchFamily="2" charset="-122"/>
              </a:rPr>
              <a:t>哪些用户组需要系统帮助来执行他们的任务？ </a:t>
            </a:r>
          </a:p>
          <a:p>
            <a:pPr marL="381000" indent="-381000"/>
            <a:r>
              <a:rPr lang="zh-CN" altLang="en-US" dirty="0" smtClean="0">
                <a:ea typeface="宋体" panose="02010600030101010101" pitchFamily="2" charset="-122"/>
              </a:rPr>
              <a:t>执行系统最明显的主要功能需要哪些用户组？ </a:t>
            </a:r>
          </a:p>
          <a:p>
            <a:pPr marL="381000" indent="-381000"/>
            <a:r>
              <a:rPr lang="zh-CN" altLang="en-US" dirty="0" smtClean="0">
                <a:ea typeface="宋体" panose="02010600030101010101" pitchFamily="2" charset="-122"/>
              </a:rPr>
              <a:t>要求哪些用户组执行次要功能，如系统维护和管理？ </a:t>
            </a:r>
          </a:p>
          <a:p>
            <a:pPr marL="381000" indent="-381000"/>
            <a:r>
              <a:rPr lang="zh-CN" altLang="en-US" dirty="0" smtClean="0">
                <a:ea typeface="宋体" panose="02010600030101010101" pitchFamily="2" charset="-122"/>
              </a:rPr>
              <a:t>哪些外部硬件或软件系统会与新系统交互吗？</a:t>
            </a:r>
          </a:p>
          <a:p>
            <a:pPr marL="381000" indent="-381000"/>
            <a:r>
              <a:rPr lang="zh-CN" altLang="en-US" dirty="0" smtClean="0">
                <a:ea typeface="宋体" panose="02010600030101010101" pitchFamily="2" charset="-122"/>
              </a:rPr>
              <a:t>是否有事情在预定的时间自动发生？</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24</a:t>
            </a:fld>
            <a:endParaRPr lang="en-US" altLang="zh-CN"/>
          </a:p>
        </p:txBody>
      </p:sp>
    </p:spTree>
    <p:extLst>
      <p:ext uri="{BB962C8B-B14F-4D97-AF65-F5344CB8AC3E}">
        <p14:creationId xmlns:p14="http://schemas.microsoft.com/office/powerpoint/2010/main" val="4122488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ea typeface="宋体" panose="02010600030101010101" pitchFamily="2" charset="-122"/>
              </a:rPr>
              <a:t>主执行者是启动用例（与被讨论系统的一次交互活动，从而达到某一目标）的执行者。而辅助执行者则是从用例中接受输出的执行者。在教务学分查询系统中，教务是“手动发送</a:t>
            </a:r>
            <a:r>
              <a:rPr lang="en-US" altLang="zh-CN" dirty="0" smtClean="0">
                <a:ea typeface="宋体" panose="02010600030101010101" pitchFamily="2" charset="-122"/>
              </a:rPr>
              <a:t>Email</a:t>
            </a:r>
            <a:r>
              <a:rPr lang="zh-CN" altLang="en-US" dirty="0" smtClean="0">
                <a:ea typeface="宋体" panose="02010600030101010101" pitchFamily="2" charset="-122"/>
              </a:rPr>
              <a:t>提醒”的启动者，是主执行者，而本科生接受邮件，是辅助执行者（图</a:t>
            </a:r>
            <a:r>
              <a:rPr lang="en-US" altLang="zh-CN" dirty="0" smtClean="0">
                <a:ea typeface="宋体" panose="02010600030101010101" pitchFamily="2" charset="-122"/>
              </a:rPr>
              <a:t>4-4</a:t>
            </a:r>
            <a:r>
              <a:rPr lang="zh-CN" altLang="en-US" dirty="0" smtClean="0">
                <a:ea typeface="宋体" panose="02010600030101010101" pitchFamily="2" charset="-122"/>
              </a:rPr>
              <a:t>）。</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25</a:t>
            </a:fld>
            <a:endParaRPr lang="en-US" altLang="zh-CN"/>
          </a:p>
        </p:txBody>
      </p:sp>
    </p:spTree>
    <p:extLst>
      <p:ext uri="{BB962C8B-B14F-4D97-AF65-F5344CB8AC3E}">
        <p14:creationId xmlns:p14="http://schemas.microsoft.com/office/powerpoint/2010/main" val="1814158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534988">
              <a:buFont typeface="Wingdings" panose="05000000000000000000" pitchFamily="2" charset="2"/>
              <a:buNone/>
            </a:pPr>
            <a:r>
              <a:rPr lang="zh-CN" altLang="en-US" dirty="0" smtClean="0">
                <a:ea typeface="宋体" panose="02010600030101010101" pitchFamily="2" charset="-122"/>
              </a:rPr>
              <a:t>用例描述系统为了满足需求而要做的行为。这种系统行为的描述称为动作序列（</a:t>
            </a:r>
            <a:r>
              <a:rPr lang="en-US" altLang="zh-CN" dirty="0" smtClean="0">
                <a:ea typeface="宋体" panose="02010600030101010101" pitchFamily="2" charset="-122"/>
              </a:rPr>
              <a:t>sequences of actions</a:t>
            </a:r>
            <a:r>
              <a:rPr lang="zh-CN" altLang="en-US" dirty="0" smtClean="0">
                <a:ea typeface="宋体" panose="02010600030101010101" pitchFamily="2" charset="-122"/>
              </a:rPr>
              <a:t>）。用例应为执行者产生“可见价值的结果”（</a:t>
            </a:r>
            <a:r>
              <a:rPr lang="en-US" altLang="zh-CN" dirty="0" smtClean="0">
                <a:ea typeface="宋体" panose="02010600030101010101" pitchFamily="2" charset="-122"/>
              </a:rPr>
              <a:t>observable result of value</a:t>
            </a:r>
            <a:r>
              <a:rPr lang="zh-CN" altLang="en-US" dirty="0" smtClean="0">
                <a:ea typeface="宋体" panose="02010600030101010101" pitchFamily="2" charset="-122"/>
              </a:rPr>
              <a:t>）。用例包含与产生“可见价值的结果”有关的所有事件流（</a:t>
            </a:r>
            <a:r>
              <a:rPr lang="en-US" altLang="zh-CN" dirty="0" smtClean="0">
                <a:ea typeface="宋体" panose="02010600030101010101" pitchFamily="2" charset="-122"/>
              </a:rPr>
              <a:t>flow of events</a:t>
            </a:r>
            <a:r>
              <a:rPr lang="zh-CN" altLang="en-US" dirty="0" smtClean="0">
                <a:ea typeface="宋体" panose="02010600030101010101" pitchFamily="2" charset="-122"/>
              </a:rPr>
              <a:t>），包括备选流和异常流（</a:t>
            </a:r>
            <a:r>
              <a:rPr lang="en-US" altLang="zh-CN" dirty="0" smtClean="0">
                <a:ea typeface="宋体" panose="02010600030101010101" pitchFamily="2" charset="-122"/>
              </a:rPr>
              <a:t>alternate and exception flows</a:t>
            </a:r>
            <a:r>
              <a:rPr lang="zh-CN" altLang="en-US" dirty="0" smtClean="0">
                <a:ea typeface="宋体" panose="02010600030101010101" pitchFamily="2" charset="-122"/>
              </a:rPr>
              <a:t>）在内。</a:t>
            </a:r>
          </a:p>
          <a:p>
            <a:pPr marL="0" indent="534988">
              <a:buFont typeface="Wingdings" panose="05000000000000000000" pitchFamily="2" charset="2"/>
              <a:buNone/>
            </a:pPr>
            <a:r>
              <a:rPr lang="en-US" altLang="zh-CN" dirty="0" smtClean="0">
                <a:ea typeface="宋体" panose="02010600030101010101" pitchFamily="2" charset="-122"/>
              </a:rPr>
              <a:t>A use case describes what the system does to satisfy a requirement. It is a description of system behavior, in terms of sequences of actions. A use case should yield an observable result of value to an actor. A use case contains all flows of events related to producing the "observable result of value"</a:t>
            </a:r>
            <a:r>
              <a:rPr lang="zh-CN" altLang="en-US" dirty="0" smtClean="0">
                <a:ea typeface="宋体" panose="02010600030101010101" pitchFamily="2" charset="-122"/>
              </a:rPr>
              <a:t>， </a:t>
            </a:r>
            <a:r>
              <a:rPr lang="en-US" altLang="zh-CN" dirty="0" smtClean="0">
                <a:ea typeface="宋体" panose="02010600030101010101" pitchFamily="2" charset="-122"/>
              </a:rPr>
              <a:t>including alternate and exception flows.</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29</a:t>
            </a:fld>
            <a:endParaRPr lang="en-US" altLang="zh-CN"/>
          </a:p>
        </p:txBody>
      </p:sp>
    </p:spTree>
    <p:extLst>
      <p:ext uri="{BB962C8B-B14F-4D97-AF65-F5344CB8AC3E}">
        <p14:creationId xmlns:p14="http://schemas.microsoft.com/office/powerpoint/2010/main" val="6089474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宋体" panose="02010600030101010101" pitchFamily="2" charset="-122"/>
              </a:rPr>
              <a:t>对于已确定的每个执行者，涉及到系统的任务是哪些？ </a:t>
            </a:r>
          </a:p>
          <a:p>
            <a:r>
              <a:rPr lang="zh-CN" altLang="en-US" dirty="0" smtClean="0">
                <a:ea typeface="宋体" panose="02010600030101010101" pitchFamily="2" charset="-122"/>
              </a:rPr>
              <a:t>需要通知执行者系统中发生的某些情况吗？ </a:t>
            </a:r>
          </a:p>
          <a:p>
            <a:r>
              <a:rPr lang="zh-CN" altLang="en-US" dirty="0" smtClean="0">
                <a:ea typeface="宋体" panose="02010600030101010101" pitchFamily="2" charset="-122"/>
              </a:rPr>
              <a:t>执行者需要向系统通知突发的外部变更吗？ </a:t>
            </a:r>
          </a:p>
          <a:p>
            <a:r>
              <a:rPr lang="zh-CN" altLang="en-US" dirty="0" smtClean="0">
                <a:ea typeface="宋体" panose="02010600030101010101" pitchFamily="2" charset="-122"/>
              </a:rPr>
              <a:t>系统为业务提供恰当的行为吗？ </a:t>
            </a:r>
          </a:p>
          <a:p>
            <a:r>
              <a:rPr lang="zh-CN" altLang="en-US" dirty="0" smtClean="0">
                <a:ea typeface="宋体" panose="02010600030101010101" pitchFamily="2" charset="-122"/>
              </a:rPr>
              <a:t>已确定的用例可以执行所有功能吗？ </a:t>
            </a:r>
          </a:p>
          <a:p>
            <a:r>
              <a:rPr lang="zh-CN" altLang="en-US" dirty="0" smtClean="0">
                <a:ea typeface="宋体" panose="02010600030101010101" pitchFamily="2" charset="-122"/>
              </a:rPr>
              <a:t>哪些用例将支持和维护系统？ </a:t>
            </a:r>
          </a:p>
          <a:p>
            <a:r>
              <a:rPr lang="zh-CN" altLang="en-US" dirty="0" smtClean="0">
                <a:ea typeface="宋体" panose="02010600030101010101" pitchFamily="2" charset="-122"/>
              </a:rPr>
              <a:t>必须在系统中修改或创建哪些信息？ </a:t>
            </a:r>
          </a:p>
          <a:p>
            <a:r>
              <a:rPr lang="zh-CN" altLang="en-US" dirty="0" smtClean="0">
                <a:ea typeface="宋体" panose="02010600030101010101" pitchFamily="2" charset="-122"/>
              </a:rPr>
              <a:t>如果已经开发了业务用例模型和业务分析模型，那么这些工件对于确定用例而言是一个不错的起点。业务用例可能映射到一个子系统，业务用例的一个步骤可能映射到系统的一个用例。</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30</a:t>
            </a:fld>
            <a:endParaRPr lang="en-US" altLang="zh-CN"/>
          </a:p>
        </p:txBody>
      </p:sp>
    </p:spTree>
    <p:extLst>
      <p:ext uri="{BB962C8B-B14F-4D97-AF65-F5344CB8AC3E}">
        <p14:creationId xmlns:p14="http://schemas.microsoft.com/office/powerpoint/2010/main" val="4173212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buFont typeface="Wingdings" panose="05000000000000000000" pitchFamily="2" charset="2"/>
              <a:buNone/>
            </a:pPr>
            <a:r>
              <a:rPr lang="zh-CN" altLang="en-US" dirty="0" smtClean="0">
                <a:ea typeface="宋体" panose="02010600030101010101" pitchFamily="2" charset="-122"/>
              </a:rPr>
              <a:t>在此任务中为用例划分优先级，这样可确定这些用例的开发顺序。在此任务中确定在体系结构上具有重要意义的用例，并对这些用例划分优先级。</a:t>
            </a:r>
            <a:r>
              <a:rPr lang="en-US" altLang="zh-CN" dirty="0" smtClean="0">
                <a:ea typeface="宋体" panose="02010600030101010101" pitchFamily="2" charset="-122"/>
              </a:rPr>
              <a:t>This task is where the use cases are prioritized</a:t>
            </a:r>
            <a:r>
              <a:rPr lang="zh-CN" altLang="en-US" dirty="0" smtClean="0">
                <a:ea typeface="宋体" panose="02010600030101010101" pitchFamily="2" charset="-122"/>
              </a:rPr>
              <a:t>， </a:t>
            </a:r>
            <a:r>
              <a:rPr lang="en-US" altLang="zh-CN" dirty="0" smtClean="0">
                <a:ea typeface="宋体" panose="02010600030101010101" pitchFamily="2" charset="-122"/>
              </a:rPr>
              <a:t>so that their order of development can be decided. This task is where the architecturally-significant use cases are identified and prioritized.</a:t>
            </a:r>
          </a:p>
          <a:p>
            <a:pPr>
              <a:lnSpc>
                <a:spcPct val="90000"/>
              </a:lnSpc>
              <a:buFont typeface="Wingdings" panose="05000000000000000000" pitchFamily="2" charset="2"/>
              <a:buNone/>
            </a:pPr>
            <a:r>
              <a:rPr lang="zh-CN" altLang="en-US" dirty="0" smtClean="0">
                <a:ea typeface="宋体" panose="02010600030101010101" pitchFamily="2" charset="-122"/>
              </a:rPr>
              <a:t>对用例进行优先级排序，可以使优先级高的用例需求在开发周期的早期就得到设计与开发。一个优化的策略是首先挑选出那些对系统体系结构影响最大的用例。影响用例优先级的关键因素包括：</a:t>
            </a:r>
          </a:p>
          <a:p>
            <a:pPr>
              <a:lnSpc>
                <a:spcPct val="90000"/>
              </a:lnSpc>
            </a:pPr>
            <a:r>
              <a:rPr lang="zh-CN" altLang="en-US" dirty="0" smtClean="0">
                <a:ea typeface="宋体" panose="02010600030101010101" pitchFamily="2" charset="-122"/>
              </a:rPr>
              <a:t>对体系结构有重要影响的；</a:t>
            </a:r>
          </a:p>
          <a:p>
            <a:pPr>
              <a:lnSpc>
                <a:spcPct val="90000"/>
              </a:lnSpc>
            </a:pPr>
            <a:r>
              <a:rPr lang="zh-CN" altLang="en-US" dirty="0" smtClean="0">
                <a:ea typeface="宋体" panose="02010600030101010101" pitchFamily="2" charset="-122"/>
              </a:rPr>
              <a:t>不需要花费很多工作量就可以获得重要信息和线索的；</a:t>
            </a:r>
          </a:p>
          <a:p>
            <a:pPr>
              <a:lnSpc>
                <a:spcPct val="90000"/>
              </a:lnSpc>
            </a:pPr>
            <a:r>
              <a:rPr lang="zh-CN" altLang="en-US" dirty="0" smtClean="0">
                <a:ea typeface="宋体" panose="02010600030101010101" pitchFamily="2" charset="-122"/>
              </a:rPr>
              <a:t>含有开发风险、时间紧迫或者功能复杂的；</a:t>
            </a:r>
          </a:p>
          <a:p>
            <a:pPr>
              <a:lnSpc>
                <a:spcPct val="90000"/>
              </a:lnSpc>
            </a:pPr>
            <a:r>
              <a:rPr lang="zh-CN" altLang="en-US" dirty="0" smtClean="0">
                <a:ea typeface="宋体" panose="02010600030101010101" pitchFamily="2" charset="-122"/>
              </a:rPr>
              <a:t>涉及到重要技术研究或者新技术和高风险的；</a:t>
            </a:r>
          </a:p>
          <a:p>
            <a:pPr>
              <a:lnSpc>
                <a:spcPct val="90000"/>
              </a:lnSpc>
            </a:pPr>
            <a:r>
              <a:rPr lang="zh-CN" altLang="en-US" dirty="0" smtClean="0">
                <a:ea typeface="宋体" panose="02010600030101010101" pitchFamily="2" charset="-122"/>
              </a:rPr>
              <a:t>代表主要的在线业务流程的；</a:t>
            </a:r>
          </a:p>
          <a:p>
            <a:pPr>
              <a:lnSpc>
                <a:spcPct val="90000"/>
              </a:lnSpc>
            </a:pPr>
            <a:r>
              <a:rPr lang="zh-CN" altLang="en-US" dirty="0" smtClean="0">
                <a:ea typeface="宋体" panose="02010600030101010101" pitchFamily="2" charset="-122"/>
              </a:rPr>
              <a:t>能产生直接经济效益或降低成本的。</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34</a:t>
            </a:fld>
            <a:endParaRPr lang="en-US" altLang="zh-CN"/>
          </a:p>
        </p:txBody>
      </p:sp>
    </p:spTree>
    <p:extLst>
      <p:ext uri="{BB962C8B-B14F-4D97-AF65-F5344CB8AC3E}">
        <p14:creationId xmlns:p14="http://schemas.microsoft.com/office/powerpoint/2010/main" val="1061031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361950">
              <a:spcBef>
                <a:spcPct val="0"/>
              </a:spcBef>
              <a:buFont typeface="Wingdings" panose="05000000000000000000" pitchFamily="2" charset="2"/>
              <a:buNone/>
            </a:pPr>
            <a:r>
              <a:rPr lang="zh-CN" altLang="en-US" sz="1200" dirty="0" smtClean="0">
                <a:ea typeface="宋体" panose="02010600030101010101" pitchFamily="2" charset="-122"/>
              </a:rPr>
              <a:t>目的是：对用例进行分析，抽取需要作为抽象用例（</a:t>
            </a:r>
            <a:r>
              <a:rPr lang="en-US" altLang="zh-CN" sz="1200" dirty="0" smtClean="0">
                <a:ea typeface="宋体" panose="02010600030101010101" pitchFamily="2" charset="-122"/>
              </a:rPr>
              <a:t>abstract use case</a:t>
            </a:r>
            <a:r>
              <a:rPr lang="zh-CN" altLang="en-US" sz="1200" dirty="0" smtClean="0">
                <a:ea typeface="宋体" panose="02010600030101010101" pitchFamily="2" charset="-122"/>
              </a:rPr>
              <a:t>）的用例行为。这些行为包括共同行为、可选行为、异常行为和要在以后迭代中开发的行为。</a:t>
            </a:r>
          </a:p>
          <a:p>
            <a:pPr marL="0" indent="361950">
              <a:spcBef>
                <a:spcPct val="0"/>
              </a:spcBef>
              <a:buFont typeface="Wingdings" panose="05000000000000000000" pitchFamily="2" charset="2"/>
              <a:buNone/>
            </a:pPr>
            <a:r>
              <a:rPr lang="zh-CN" altLang="en-US" sz="1200" dirty="0" smtClean="0">
                <a:ea typeface="宋体" panose="02010600030101010101" pitchFamily="2" charset="-122"/>
              </a:rPr>
              <a:t>评审每个记录，了解多个用例是否有共同的需求，通过用例的抽象，降低冗余度，让需求更容易理解、更容易维护。</a:t>
            </a:r>
          </a:p>
          <a:p>
            <a:pPr marL="0" indent="361950">
              <a:spcBef>
                <a:spcPct val="0"/>
              </a:spcBef>
              <a:buFont typeface="Wingdings" panose="05000000000000000000" pitchFamily="2" charset="2"/>
              <a:buNone/>
            </a:pPr>
            <a:r>
              <a:rPr lang="zh-CN" altLang="en-US" sz="1200" dirty="0" smtClean="0">
                <a:ea typeface="宋体" panose="02010600030101010101" pitchFamily="2" charset="-122"/>
              </a:rPr>
              <a:t>分析抽取的这些行为，可以创建包含的、扩展的和泛化的用例。查找新的抽象执行者，用于定义多个执行者共同参与的角色。 </a:t>
            </a:r>
            <a:endParaRPr lang="zh-CN" altLang="en-US" sz="1200" dirty="0" smtClean="0">
              <a:latin typeface="楷体_GB2312" pitchFamily="49" charset="-122"/>
              <a:ea typeface="楷体_GB2312" pitchFamily="49" charset="-122"/>
            </a:endParaRPr>
          </a:p>
          <a:p>
            <a:pPr marL="0" indent="361950">
              <a:spcBef>
                <a:spcPct val="0"/>
              </a:spcBef>
              <a:buFont typeface="Wingdings" panose="05000000000000000000" pitchFamily="2" charset="2"/>
              <a:buNone/>
            </a:pPr>
            <a:r>
              <a:rPr lang="en-US" altLang="zh-CN" sz="1200" dirty="0" smtClean="0">
                <a:latin typeface="楷体_GB2312" pitchFamily="49" charset="-122"/>
                <a:ea typeface="楷体_GB2312" pitchFamily="49" charset="-122"/>
              </a:rPr>
              <a:t>1.</a:t>
            </a:r>
            <a:r>
              <a:rPr lang="zh-CN" altLang="en-US" sz="1200" dirty="0" smtClean="0">
                <a:latin typeface="楷体_GB2312" pitchFamily="49" charset="-122"/>
                <a:ea typeface="楷体_GB2312" pitchFamily="49" charset="-122"/>
              </a:rPr>
              <a:t>建立用例间的包含关系（</a:t>
            </a:r>
            <a:r>
              <a:rPr lang="en-US" altLang="zh-CN" sz="1200" dirty="0" smtClean="0">
                <a:latin typeface="楷体_GB2312" pitchFamily="49" charset="-122"/>
                <a:ea typeface="楷体_GB2312" pitchFamily="49" charset="-122"/>
              </a:rPr>
              <a:t>Include-Relationship</a:t>
            </a:r>
            <a:r>
              <a:rPr lang="zh-CN" altLang="en-US" sz="1200" dirty="0" smtClean="0">
                <a:latin typeface="楷体_GB2312" pitchFamily="49" charset="-122"/>
                <a:ea typeface="楷体_GB2312" pitchFamily="49" charset="-122"/>
              </a:rPr>
              <a:t>）</a:t>
            </a:r>
          </a:p>
          <a:p>
            <a:pPr marL="0" indent="361950">
              <a:spcBef>
                <a:spcPct val="0"/>
              </a:spcBef>
              <a:buFont typeface="Wingdings" panose="05000000000000000000" pitchFamily="2" charset="2"/>
              <a:buNone/>
            </a:pPr>
            <a:r>
              <a:rPr lang="en-US" altLang="zh-CN" sz="1200" dirty="0" smtClean="0">
                <a:latin typeface="楷体_GB2312" pitchFamily="49" charset="-122"/>
                <a:ea typeface="楷体_GB2312" pitchFamily="49" charset="-122"/>
              </a:rPr>
              <a:t>2.</a:t>
            </a:r>
            <a:r>
              <a:rPr lang="zh-CN" altLang="en-US" sz="1200" dirty="0" smtClean="0">
                <a:latin typeface="楷体_GB2312" pitchFamily="49" charset="-122"/>
                <a:ea typeface="楷体_GB2312" pitchFamily="49" charset="-122"/>
              </a:rPr>
              <a:t>建立用例间的扩展关系（</a:t>
            </a:r>
            <a:r>
              <a:rPr lang="en-US" altLang="zh-CN" sz="1200" dirty="0" smtClean="0">
                <a:latin typeface="楷体_GB2312" pitchFamily="49" charset="-122"/>
                <a:ea typeface="楷体_GB2312" pitchFamily="49" charset="-122"/>
              </a:rPr>
              <a:t>Extend-Relationship</a:t>
            </a:r>
            <a:r>
              <a:rPr lang="zh-CN" altLang="en-US" sz="1200" dirty="0" smtClean="0">
                <a:latin typeface="楷体_GB2312" pitchFamily="49" charset="-122"/>
                <a:ea typeface="楷体_GB2312" pitchFamily="49" charset="-122"/>
              </a:rPr>
              <a:t>）</a:t>
            </a:r>
          </a:p>
          <a:p>
            <a:pPr marL="0" indent="361950">
              <a:spcBef>
                <a:spcPct val="0"/>
              </a:spcBef>
              <a:buFont typeface="Wingdings" panose="05000000000000000000" pitchFamily="2" charset="2"/>
              <a:buNone/>
            </a:pPr>
            <a:r>
              <a:rPr lang="en-US" altLang="zh-CN" sz="1200" dirty="0" smtClean="0">
                <a:latin typeface="楷体_GB2312" pitchFamily="49" charset="-122"/>
                <a:ea typeface="楷体_GB2312" pitchFamily="49" charset="-122"/>
              </a:rPr>
              <a:t>3.</a:t>
            </a:r>
            <a:r>
              <a:rPr lang="zh-CN" altLang="en-US" sz="1200" dirty="0" smtClean="0">
                <a:latin typeface="楷体_GB2312" pitchFamily="49" charset="-122"/>
                <a:ea typeface="楷体_GB2312" pitchFamily="49" charset="-122"/>
              </a:rPr>
              <a:t>建立用例间的泛化关系</a:t>
            </a:r>
            <a:r>
              <a:rPr lang="en-US" altLang="zh-CN" sz="1200" dirty="0" smtClean="0">
                <a:latin typeface="楷体_GB2312" pitchFamily="49" charset="-122"/>
                <a:ea typeface="楷体_GB2312" pitchFamily="49" charset="-122"/>
              </a:rPr>
              <a:t>generalization-relationship</a:t>
            </a:r>
          </a:p>
          <a:p>
            <a:pPr marL="0" indent="361950">
              <a:spcBef>
                <a:spcPct val="0"/>
              </a:spcBef>
              <a:buFont typeface="Wingdings" panose="05000000000000000000" pitchFamily="2" charset="2"/>
              <a:buNone/>
            </a:pPr>
            <a:r>
              <a:rPr lang="en-US" altLang="zh-CN" sz="1200" dirty="0" smtClean="0">
                <a:latin typeface="楷体_GB2312" pitchFamily="49" charset="-122"/>
                <a:ea typeface="楷体_GB2312" pitchFamily="49" charset="-122"/>
              </a:rPr>
              <a:t>4.</a:t>
            </a:r>
            <a:r>
              <a:rPr lang="zh-CN" altLang="en-US" sz="1200" dirty="0" smtClean="0">
                <a:latin typeface="楷体_GB2312" pitchFamily="49" charset="-122"/>
                <a:ea typeface="楷体_GB2312" pitchFamily="49" charset="-122"/>
              </a:rPr>
              <a:t>建立执行者间的泛化关系</a:t>
            </a:r>
          </a:p>
          <a:p>
            <a:pPr marL="0" indent="361950">
              <a:spcBef>
                <a:spcPct val="0"/>
              </a:spcBef>
              <a:buFont typeface="Wingdings" panose="05000000000000000000" pitchFamily="2" charset="2"/>
              <a:buNone/>
            </a:pPr>
            <a:r>
              <a:rPr lang="en-US" altLang="zh-CN" sz="1200" dirty="0" smtClean="0">
                <a:latin typeface="楷体_GB2312" pitchFamily="49" charset="-122"/>
                <a:ea typeface="楷体_GB2312" pitchFamily="49" charset="-122"/>
              </a:rPr>
              <a:t>5.</a:t>
            </a:r>
            <a:r>
              <a:rPr lang="zh-CN" altLang="en-US" sz="1200" dirty="0" smtClean="0">
                <a:latin typeface="楷体_GB2312" pitchFamily="49" charset="-122"/>
                <a:ea typeface="楷体_GB2312" pitchFamily="49" charset="-122"/>
              </a:rPr>
              <a:t>将用例模型内容组织到包中</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37</a:t>
            </a:fld>
            <a:endParaRPr lang="en-US" altLang="zh-CN"/>
          </a:p>
        </p:txBody>
      </p:sp>
    </p:spTree>
    <p:extLst>
      <p:ext uri="{BB962C8B-B14F-4D97-AF65-F5344CB8AC3E}">
        <p14:creationId xmlns:p14="http://schemas.microsoft.com/office/powerpoint/2010/main" val="1055369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宋体" panose="02010600030101010101" pitchFamily="2" charset="-122"/>
              </a:rPr>
              <a:t>如果用例包含的一段行为只有结果（不是获得结果的方法）对用例其余行为有意义，那么该段行为就可以归到新的包含用例（</a:t>
            </a:r>
            <a:r>
              <a:rPr lang="en-US" altLang="zh-CN" dirty="0" smtClean="0">
                <a:ea typeface="宋体" panose="02010600030101010101" pitchFamily="2" charset="-122"/>
              </a:rPr>
              <a:t>inclusion use case</a:t>
            </a:r>
            <a:r>
              <a:rPr lang="zh-CN" altLang="en-US" dirty="0" smtClean="0">
                <a:ea typeface="宋体" panose="02010600030101010101" pitchFamily="2" charset="-122"/>
              </a:rPr>
              <a:t>）中。然后原始用例就成为与包含用例之间存在包含关系的基本用例（</a:t>
            </a:r>
            <a:r>
              <a:rPr lang="en-US" altLang="zh-CN" dirty="0" smtClean="0">
                <a:ea typeface="宋体" panose="02010600030101010101" pitchFamily="2" charset="-122"/>
              </a:rPr>
              <a:t>base use case</a:t>
            </a:r>
            <a:r>
              <a:rPr lang="zh-CN" altLang="en-US" dirty="0" smtClean="0">
                <a:ea typeface="宋体" panose="02010600030101010101" pitchFamily="2" charset="-122"/>
              </a:rPr>
              <a:t>），包含关系的用例图例见图</a:t>
            </a:r>
            <a:r>
              <a:rPr lang="en-US" altLang="zh-CN" dirty="0" smtClean="0">
                <a:ea typeface="宋体" panose="02010600030101010101" pitchFamily="2" charset="-122"/>
              </a:rPr>
              <a:t>4-13</a:t>
            </a:r>
            <a:r>
              <a:rPr lang="zh-CN" altLang="en-US" dirty="0" smtClean="0">
                <a:ea typeface="宋体" panose="02010600030101010101" pitchFamily="2" charset="-122"/>
              </a:rPr>
              <a:t>。</a:t>
            </a:r>
          </a:p>
          <a:p>
            <a:endParaRPr lang="en-US" altLang="zh-CN"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38</a:t>
            </a:fld>
            <a:endParaRPr lang="en-US" altLang="zh-CN"/>
          </a:p>
        </p:txBody>
      </p:sp>
    </p:spTree>
    <p:extLst>
      <p:ext uri="{BB962C8B-B14F-4D97-AF65-F5344CB8AC3E}">
        <p14:creationId xmlns:p14="http://schemas.microsoft.com/office/powerpoint/2010/main" val="2948550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dirty="0" smtClean="0">
                <a:ea typeface="宋体" panose="02010600030101010101" pitchFamily="2" charset="-122"/>
              </a:rPr>
              <a:t>如果用例的一些行为片段在特性上符合可选的或是异常的情形，并且不会增强对用例主要目的的理解，就可以将这些行为片段归到一个新的“扩展用例”（</a:t>
            </a:r>
            <a:r>
              <a:rPr lang="en-US" altLang="zh-CN" sz="1200" dirty="0" smtClean="0">
                <a:ea typeface="宋体" panose="02010600030101010101" pitchFamily="2" charset="-122"/>
              </a:rPr>
              <a:t>extension use case</a:t>
            </a:r>
            <a:r>
              <a:rPr lang="zh-CN" altLang="en-US" sz="1200" dirty="0" smtClean="0">
                <a:ea typeface="宋体" panose="02010600030101010101" pitchFamily="2" charset="-122"/>
              </a:rPr>
              <a:t>）中。而原始用例就成为基本用例，它对扩展用例有扩展关系，扩展关系的用例图例见图</a:t>
            </a:r>
            <a:r>
              <a:rPr lang="en-US" altLang="zh-CN" sz="1200" dirty="0" smtClean="0">
                <a:ea typeface="宋体" panose="02010600030101010101" pitchFamily="2" charset="-122"/>
              </a:rPr>
              <a:t>4-15</a:t>
            </a:r>
            <a:r>
              <a:rPr lang="zh-CN" altLang="en-US" sz="1200" dirty="0" smtClean="0">
                <a:ea typeface="宋体" panose="02010600030101010101" pitchFamily="2" charset="-122"/>
              </a:rPr>
              <a:t>。 </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40</a:t>
            </a:fld>
            <a:endParaRPr lang="en-US" altLang="zh-CN"/>
          </a:p>
        </p:txBody>
      </p:sp>
    </p:spTree>
    <p:extLst>
      <p:ext uri="{BB962C8B-B14F-4D97-AF65-F5344CB8AC3E}">
        <p14:creationId xmlns:p14="http://schemas.microsoft.com/office/powerpoint/2010/main" val="3822879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dirty="0" smtClean="0">
                <a:ea typeface="宋体" panose="02010600030101010101" pitchFamily="2" charset="-122"/>
              </a:rPr>
              <a:t>如果两个或多个用例在结构和行为上有相似点，就可以归纳出这个公共行为来创建一个新的父用例（</a:t>
            </a:r>
            <a:r>
              <a:rPr lang="en-US" altLang="zh-CN" sz="1200" dirty="0" smtClean="0">
                <a:ea typeface="宋体" panose="02010600030101010101" pitchFamily="2" charset="-122"/>
              </a:rPr>
              <a:t>parent use case</a:t>
            </a:r>
            <a:r>
              <a:rPr lang="zh-CN" altLang="en-US" sz="1200" dirty="0" smtClean="0">
                <a:ea typeface="宋体" panose="02010600030101010101" pitchFamily="2" charset="-122"/>
              </a:rPr>
              <a:t>）。那些原始用例就成为子用例（</a:t>
            </a:r>
            <a:r>
              <a:rPr lang="en-US" altLang="zh-CN" sz="1200" dirty="0" smtClean="0">
                <a:ea typeface="宋体" panose="02010600030101010101" pitchFamily="2" charset="-122"/>
              </a:rPr>
              <a:t>child use cases</a:t>
            </a:r>
            <a:r>
              <a:rPr lang="zh-CN" altLang="en-US" sz="1200" dirty="0" smtClean="0">
                <a:ea typeface="宋体" panose="02010600030101010101" pitchFamily="2" charset="-122"/>
              </a:rPr>
              <a:t>），与这个父用例有泛化关系的，也即子用例继承父用例描述的所有行为。泛化关系的用例视图见图</a:t>
            </a:r>
            <a:r>
              <a:rPr lang="en-US" altLang="zh-CN" sz="1200" dirty="0" smtClean="0">
                <a:ea typeface="宋体" panose="02010600030101010101" pitchFamily="2" charset="-122"/>
              </a:rPr>
              <a:t>4-17</a:t>
            </a:r>
            <a:r>
              <a:rPr lang="zh-CN" altLang="en-US" sz="1200" dirty="0" smtClean="0">
                <a:ea typeface="宋体" panose="02010600030101010101" pitchFamily="2" charset="-122"/>
              </a:rPr>
              <a:t>。</a:t>
            </a:r>
            <a:r>
              <a:rPr lang="en-US" altLang="zh-CN" sz="1200" dirty="0" smtClean="0">
                <a:ea typeface="宋体" panose="02010600030101010101" pitchFamily="2" charset="-122"/>
              </a:rPr>
              <a:t>If two or more use cases have similarities in structure and behavior, you can factor out the common behavior to create a new parent use case. The original use cases will then be child use cases in generalization-relationships with the parent. The child use case inherits all behavior described for the parent use case.</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44</a:t>
            </a:fld>
            <a:endParaRPr lang="en-US" altLang="zh-CN"/>
          </a:p>
        </p:txBody>
      </p:sp>
    </p:spTree>
    <p:extLst>
      <p:ext uri="{BB962C8B-B14F-4D97-AF65-F5344CB8AC3E}">
        <p14:creationId xmlns:p14="http://schemas.microsoft.com/office/powerpoint/2010/main" val="1795992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宋体" panose="02010600030101010101" pitchFamily="2" charset="-122"/>
              </a:rPr>
              <a:t>执行者会有通用的特征，这是应该使用执行者泛化关系来构建模型，写一个执行者泛化关系的简单说明，并将它们包含在用例图中以便进一步阐述。</a:t>
            </a:r>
            <a:r>
              <a:rPr lang="en-US" altLang="zh-CN" dirty="0" smtClean="0">
                <a:ea typeface="宋体" panose="02010600030101010101" pitchFamily="2" charset="-122"/>
              </a:rPr>
              <a:t>Actors will have common characteristics that you should model by using actor-generalizations, write a brief description of the actor-generalizations</a:t>
            </a:r>
            <a:r>
              <a:rPr lang="zh-CN" altLang="en-US" dirty="0" smtClean="0">
                <a:ea typeface="宋体" panose="02010600030101010101" pitchFamily="2" charset="-122"/>
              </a:rPr>
              <a:t>， </a:t>
            </a:r>
            <a:r>
              <a:rPr lang="en-US" altLang="zh-CN" dirty="0" smtClean="0">
                <a:ea typeface="宋体" panose="02010600030101010101" pitchFamily="2" charset="-122"/>
              </a:rPr>
              <a:t>and include them in use-case diagrams for further clarification. </a:t>
            </a:r>
          </a:p>
          <a:p>
            <a:r>
              <a:rPr lang="zh-CN" altLang="en-US" dirty="0" smtClean="0">
                <a:ea typeface="宋体" panose="02010600030101010101" pitchFamily="2" charset="-122"/>
              </a:rPr>
              <a:t>几个执行者可以在特定用例中扮演相同角色。这样，执行相同用例的几个执行者可以看成相同的外部实体，一个共享的角色，它被建模为新的执行者，几个原执行者继承它。这是使用执行者泛化关系来显示此关系。</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45</a:t>
            </a:fld>
            <a:endParaRPr lang="en-US" altLang="zh-CN"/>
          </a:p>
        </p:txBody>
      </p:sp>
    </p:spTree>
    <p:extLst>
      <p:ext uri="{BB962C8B-B14F-4D97-AF65-F5344CB8AC3E}">
        <p14:creationId xmlns:p14="http://schemas.microsoft.com/office/powerpoint/2010/main" val="4013930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FB1AF8-FFAE-497B-8E80-C77A04E584D7}" type="slidenum">
              <a:rPr lang="en-US" altLang="zh-CN"/>
              <a:pPr/>
              <a:t>4</a:t>
            </a:fld>
            <a:endParaRPr lang="en-US" altLang="zh-CN"/>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pPr marL="228600" indent="-228600"/>
            <a:r>
              <a:rPr lang="en-US" altLang="zh-CN" dirty="0"/>
              <a:t>[GRA92]Robert Grady. Practical Software Metrics for Project Management and Process Improvement, Prentice-Hall, </a:t>
            </a:r>
            <a:r>
              <a:rPr lang="en-US" altLang="zh-CN" dirty="0" smtClean="0"/>
              <a:t>1992</a:t>
            </a:r>
          </a:p>
          <a:p>
            <a:pPr marL="228600" indent="-228600"/>
            <a:endParaRPr lang="en-US" altLang="zh-CN" dirty="0" smtClean="0"/>
          </a:p>
          <a:p>
            <a:pPr>
              <a:buFont typeface="Wingdings" panose="05000000000000000000" pitchFamily="2" charset="2"/>
              <a:buNone/>
            </a:pPr>
            <a:r>
              <a:rPr lang="zh-CN" altLang="en-US" dirty="0" smtClean="0">
                <a:ea typeface="宋体" panose="02010600030101010101" pitchFamily="2" charset="-122"/>
              </a:rPr>
              <a:t>使用首字母缩写词 </a:t>
            </a:r>
            <a:r>
              <a:rPr lang="en-US" altLang="zh-CN" dirty="0" smtClean="0">
                <a:ea typeface="宋体" panose="02010600030101010101" pitchFamily="2" charset="-122"/>
              </a:rPr>
              <a:t>FURPS </a:t>
            </a:r>
            <a:r>
              <a:rPr lang="zh-CN" altLang="en-US" dirty="0" smtClean="0">
                <a:ea typeface="宋体" panose="02010600030101010101" pitchFamily="2" charset="-122"/>
              </a:rPr>
              <a:t>来描述具有子类别的主要需求类别：</a:t>
            </a:r>
          </a:p>
          <a:p>
            <a:r>
              <a:rPr lang="zh-CN" altLang="en-US" dirty="0" smtClean="0">
                <a:ea typeface="宋体" panose="02010600030101010101" pitchFamily="2" charset="-122"/>
              </a:rPr>
              <a:t>功能性（</a:t>
            </a:r>
            <a:r>
              <a:rPr lang="en-US" altLang="zh-CN" dirty="0" smtClean="0">
                <a:ea typeface="宋体" panose="02010600030101010101" pitchFamily="2" charset="-122"/>
              </a:rPr>
              <a:t>Functionality</a:t>
            </a:r>
            <a:r>
              <a:rPr lang="zh-CN" altLang="en-US" dirty="0" smtClean="0">
                <a:ea typeface="宋体" panose="02010600030101010101" pitchFamily="2" charset="-122"/>
              </a:rPr>
              <a:t>）、 可用性（</a:t>
            </a:r>
            <a:r>
              <a:rPr lang="en-US" altLang="zh-CN" dirty="0" smtClean="0">
                <a:ea typeface="宋体" panose="02010600030101010101" pitchFamily="2" charset="-122"/>
              </a:rPr>
              <a:t>Usability</a:t>
            </a:r>
            <a:r>
              <a:rPr lang="zh-CN" altLang="en-US" dirty="0" smtClean="0">
                <a:ea typeface="宋体" panose="02010600030101010101" pitchFamily="2" charset="-122"/>
              </a:rPr>
              <a:t>）、可靠性</a:t>
            </a:r>
            <a:r>
              <a:rPr lang="en-US" altLang="zh-CN" dirty="0" smtClean="0">
                <a:ea typeface="宋体" panose="02010600030101010101" pitchFamily="2" charset="-122"/>
              </a:rPr>
              <a:t>(Reliability)</a:t>
            </a:r>
            <a:r>
              <a:rPr lang="zh-CN" altLang="en-US" dirty="0" smtClean="0">
                <a:ea typeface="宋体" panose="02010600030101010101" pitchFamily="2" charset="-122"/>
              </a:rPr>
              <a:t>、性能</a:t>
            </a:r>
            <a:r>
              <a:rPr lang="en-US" altLang="zh-CN" dirty="0" smtClean="0">
                <a:ea typeface="宋体" panose="02010600030101010101" pitchFamily="2" charset="-122"/>
              </a:rPr>
              <a:t>(Performance)</a:t>
            </a:r>
            <a:r>
              <a:rPr lang="zh-CN" altLang="en-US" dirty="0" smtClean="0">
                <a:ea typeface="宋体" panose="02010600030101010101" pitchFamily="2" charset="-122"/>
              </a:rPr>
              <a:t>和可支持性</a:t>
            </a:r>
            <a:r>
              <a:rPr lang="en-US" altLang="zh-CN" dirty="0" smtClean="0">
                <a:ea typeface="宋体" panose="02010600030101010101" pitchFamily="2" charset="-122"/>
              </a:rPr>
              <a:t>(Supportability)</a:t>
            </a:r>
            <a:r>
              <a:rPr lang="zh-CN" altLang="en-US" dirty="0" smtClean="0">
                <a:ea typeface="宋体" panose="02010600030101010101" pitchFamily="2" charset="-122"/>
              </a:rPr>
              <a:t>。</a:t>
            </a:r>
          </a:p>
          <a:p>
            <a:r>
              <a:rPr lang="en-US" altLang="zh-CN" dirty="0" smtClean="0">
                <a:ea typeface="宋体" panose="02010600030101010101" pitchFamily="2" charset="-122"/>
              </a:rPr>
              <a:t>FURPS+ </a:t>
            </a:r>
            <a:r>
              <a:rPr lang="zh-CN" altLang="en-US" dirty="0" smtClean="0">
                <a:ea typeface="宋体" panose="02010600030101010101" pitchFamily="2" charset="-122"/>
              </a:rPr>
              <a:t>中的“</a:t>
            </a:r>
            <a:r>
              <a:rPr lang="en-US" altLang="zh-CN" dirty="0" smtClean="0">
                <a:ea typeface="宋体" panose="02010600030101010101" pitchFamily="2" charset="-122"/>
              </a:rPr>
              <a:t>+”</a:t>
            </a:r>
            <a:r>
              <a:rPr lang="zh-CN" altLang="en-US" dirty="0" smtClean="0">
                <a:ea typeface="宋体" panose="02010600030101010101" pitchFamily="2" charset="-122"/>
              </a:rPr>
              <a:t>表示其它的需求： 设计约束（</a:t>
            </a:r>
            <a:r>
              <a:rPr lang="en-US" altLang="zh-CN" dirty="0" smtClean="0">
                <a:ea typeface="宋体" panose="02010600030101010101" pitchFamily="2" charset="-122"/>
              </a:rPr>
              <a:t>design constraints</a:t>
            </a:r>
            <a:r>
              <a:rPr lang="zh-CN" altLang="en-US" dirty="0" smtClean="0">
                <a:ea typeface="宋体" panose="02010600030101010101" pitchFamily="2" charset="-122"/>
              </a:rPr>
              <a:t>）、实施需求（</a:t>
            </a:r>
            <a:r>
              <a:rPr lang="en-US" altLang="zh-CN" dirty="0" smtClean="0">
                <a:ea typeface="宋体" panose="02010600030101010101" pitchFamily="2" charset="-122"/>
              </a:rPr>
              <a:t>implementation requirements</a:t>
            </a:r>
            <a:r>
              <a:rPr lang="zh-CN" altLang="en-US" dirty="0" smtClean="0">
                <a:ea typeface="宋体" panose="02010600030101010101" pitchFamily="2" charset="-122"/>
              </a:rPr>
              <a:t>）、接口需求（</a:t>
            </a:r>
            <a:r>
              <a:rPr lang="en-US" altLang="zh-CN" dirty="0" smtClean="0">
                <a:ea typeface="宋体" panose="02010600030101010101" pitchFamily="2" charset="-122"/>
              </a:rPr>
              <a:t>interface requirements</a:t>
            </a:r>
            <a:r>
              <a:rPr lang="zh-CN" altLang="en-US" dirty="0" smtClean="0">
                <a:ea typeface="宋体" panose="02010600030101010101" pitchFamily="2" charset="-122"/>
              </a:rPr>
              <a:t>）和物理需求（</a:t>
            </a:r>
            <a:r>
              <a:rPr lang="en-US" altLang="zh-CN" dirty="0" smtClean="0">
                <a:ea typeface="宋体" panose="02010600030101010101" pitchFamily="2" charset="-122"/>
              </a:rPr>
              <a:t>physical requirements</a:t>
            </a:r>
            <a:r>
              <a:rPr lang="zh-CN" altLang="en-US" dirty="0" smtClean="0">
                <a:ea typeface="宋体" panose="02010600030101010101" pitchFamily="2" charset="-122"/>
              </a:rPr>
              <a:t>）。 </a:t>
            </a:r>
          </a:p>
          <a:p>
            <a:pPr marL="228600" indent="-228600"/>
            <a:endParaRPr lang="en-US" altLang="zh-CN" dirty="0"/>
          </a:p>
        </p:txBody>
      </p:sp>
    </p:spTree>
    <p:extLst>
      <p:ext uri="{BB962C8B-B14F-4D97-AF65-F5344CB8AC3E}">
        <p14:creationId xmlns:p14="http://schemas.microsoft.com/office/powerpoint/2010/main" val="17163247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宋体" panose="02010600030101010101" pitchFamily="2" charset="-122"/>
              </a:rPr>
              <a:t>如果用例模型中具有大量元素，则可考虑将用例组织到用例包（</a:t>
            </a:r>
            <a:r>
              <a:rPr lang="en-US" altLang="zh-CN" dirty="0" smtClean="0">
                <a:ea typeface="宋体" panose="02010600030101010101" pitchFamily="2" charset="-122"/>
              </a:rPr>
              <a:t>use-case package</a:t>
            </a:r>
            <a:r>
              <a:rPr lang="zh-CN" altLang="en-US" dirty="0" smtClean="0">
                <a:ea typeface="宋体" panose="02010600030101010101" pitchFamily="2" charset="-122"/>
              </a:rPr>
              <a:t>）中。</a:t>
            </a:r>
          </a:p>
          <a:p>
            <a:r>
              <a:rPr lang="zh-CN" altLang="en-US" dirty="0" smtClean="0">
                <a:ea typeface="宋体" panose="02010600030101010101" pitchFamily="2" charset="-122"/>
              </a:rPr>
              <a:t>用例包是用例、执行者、关系、图和其它包的集合，用于通过将用例模型分成更小的部分来结构化用例模型。</a:t>
            </a:r>
            <a:r>
              <a:rPr lang="en-US" altLang="zh-CN" dirty="0" smtClean="0">
                <a:ea typeface="宋体" panose="02010600030101010101" pitchFamily="2" charset="-122"/>
              </a:rPr>
              <a:t>A use-case package is a collection of use cases, actors, relationships, diagrams, and other packages; it is used to structure the use-case model by dividing it into smaller parts.</a:t>
            </a:r>
          </a:p>
          <a:p>
            <a:r>
              <a:rPr lang="zh-CN" altLang="en-US" dirty="0" smtClean="0">
                <a:ea typeface="宋体" panose="02010600030101010101" pitchFamily="2" charset="-122"/>
              </a:rPr>
              <a:t>组织包时，可把关联的用例放在一起，包含、扩张和继承的用例放在</a:t>
            </a:r>
            <a:r>
              <a:rPr lang="en-US" altLang="zh-CN" dirty="0" smtClean="0">
                <a:ea typeface="宋体" panose="02010600030101010101" pitchFamily="2" charset="-122"/>
              </a:rPr>
              <a:t>base/parent</a:t>
            </a:r>
            <a:r>
              <a:rPr lang="zh-CN" altLang="en-US" dirty="0" smtClean="0">
                <a:ea typeface="宋体" panose="02010600030101010101" pitchFamily="2" charset="-122"/>
              </a:rPr>
              <a:t>用例相同的包中。另外组织用例应该以主执行者的需要为基础。 </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47</a:t>
            </a:fld>
            <a:endParaRPr lang="en-US" altLang="zh-CN"/>
          </a:p>
        </p:txBody>
      </p:sp>
    </p:spTree>
    <p:extLst>
      <p:ext uri="{BB962C8B-B14F-4D97-AF65-F5344CB8AC3E}">
        <p14:creationId xmlns:p14="http://schemas.microsoft.com/office/powerpoint/2010/main" val="4074561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None/>
            </a:pPr>
            <a:r>
              <a:rPr lang="zh-CN" altLang="en-US" dirty="0" smtClean="0">
                <a:ea typeface="宋体" panose="02010600030101010101" pitchFamily="2" charset="-122"/>
              </a:rPr>
              <a:t>目的是： </a:t>
            </a:r>
          </a:p>
          <a:p>
            <a:r>
              <a:rPr lang="zh-CN" altLang="en-US" dirty="0" smtClean="0">
                <a:ea typeface="宋体" panose="02010600030101010101" pitchFamily="2" charset="-122"/>
              </a:rPr>
              <a:t>足够详细地描述用例的一个或多个事件流，以便能够据此开始进行软件开发。 </a:t>
            </a:r>
            <a:r>
              <a:rPr lang="en-US" altLang="zh-CN" dirty="0" smtClean="0">
                <a:ea typeface="宋体" panose="02010600030101010101" pitchFamily="2" charset="-122"/>
              </a:rPr>
              <a:t>Describe one or more of the use case's flow of events in sufficient detail to enable software development to begin on it. </a:t>
            </a:r>
          </a:p>
          <a:p>
            <a:r>
              <a:rPr lang="zh-CN" altLang="en-US" dirty="0" smtClean="0">
                <a:ea typeface="宋体" panose="02010600030101010101" pitchFamily="2" charset="-122"/>
              </a:rPr>
              <a:t>详细描述用例，使执行者代表或客户能理解并感到满意。 </a:t>
            </a:r>
            <a:r>
              <a:rPr lang="en-US" altLang="zh-CN" dirty="0" smtClean="0">
                <a:ea typeface="宋体" panose="02010600030101010101" pitchFamily="2" charset="-122"/>
              </a:rPr>
              <a:t>Detail the use-case to the understanding and satisfaction of the actor representative or customer. </a:t>
            </a:r>
          </a:p>
          <a:p>
            <a:pPr>
              <a:buFont typeface="Wingdings" panose="05000000000000000000" pitchFamily="2" charset="2"/>
              <a:buNone/>
            </a:pPr>
            <a:r>
              <a:rPr lang="zh-CN" altLang="en-US" dirty="0" smtClean="0">
                <a:ea typeface="宋体" panose="02010600030101010101" pitchFamily="2" charset="-122"/>
              </a:rPr>
              <a:t>在详细描述前，首先评审和优化待描述用例的相关场景。场景（</a:t>
            </a:r>
            <a:r>
              <a:rPr lang="en-US" altLang="zh-CN" dirty="0" smtClean="0">
                <a:ea typeface="宋体" panose="02010600030101010101" pitchFamily="2" charset="-122"/>
              </a:rPr>
              <a:t>scenario</a:t>
            </a:r>
            <a:r>
              <a:rPr lang="zh-CN" altLang="en-US" dirty="0" smtClean="0">
                <a:ea typeface="宋体" panose="02010600030101010101" pitchFamily="2" charset="-122"/>
              </a:rPr>
              <a:t>）是举例说明系统行为的特定的动作序列，可用来说明一个或多个用例实例。 </a:t>
            </a:r>
          </a:p>
          <a:p>
            <a:pPr>
              <a:buFont typeface="Wingdings" panose="05000000000000000000" pitchFamily="2" charset="2"/>
              <a:buNone/>
            </a:pPr>
            <a:r>
              <a:rPr lang="zh-CN" altLang="en-US" dirty="0" smtClean="0">
                <a:ea typeface="宋体" panose="02010600030101010101" pitchFamily="2" charset="-122"/>
              </a:rPr>
              <a:t>三种场景：</a:t>
            </a:r>
          </a:p>
          <a:p>
            <a:pPr>
              <a:buFont typeface="Wingdings" panose="05000000000000000000" pitchFamily="2" charset="2"/>
              <a:buNone/>
            </a:pPr>
            <a:r>
              <a:rPr lang="zh-CN" altLang="en-US" dirty="0" smtClean="0">
                <a:ea typeface="宋体" panose="02010600030101010101" pitchFamily="2" charset="-122"/>
              </a:rPr>
              <a:t>正常过程、可选过程、异常过程</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54</a:t>
            </a:fld>
            <a:endParaRPr lang="en-US" altLang="zh-CN"/>
          </a:p>
        </p:txBody>
      </p:sp>
    </p:spTree>
    <p:extLst>
      <p:ext uri="{BB962C8B-B14F-4D97-AF65-F5344CB8AC3E}">
        <p14:creationId xmlns:p14="http://schemas.microsoft.com/office/powerpoint/2010/main" val="39315504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宋体" panose="02010600030101010101" pitchFamily="2" charset="-122"/>
              </a:rPr>
              <a:t>有一种场景被视为用例的正常过程</a:t>
            </a:r>
            <a:r>
              <a:rPr lang="en-US" altLang="zh-CN" dirty="0" smtClean="0">
                <a:ea typeface="宋体" panose="02010600030101010101" pitchFamily="2" charset="-122"/>
              </a:rPr>
              <a:t>(normal course)</a:t>
            </a:r>
            <a:r>
              <a:rPr lang="zh-CN" altLang="en-US" dirty="0" smtClean="0">
                <a:ea typeface="宋体" panose="02010600030101010101" pitchFamily="2" charset="-122"/>
              </a:rPr>
              <a:t>，也叫作主过程（</a:t>
            </a:r>
            <a:r>
              <a:rPr lang="en-US" altLang="zh-CN" dirty="0" smtClean="0">
                <a:ea typeface="宋体" panose="02010600030101010101" pitchFamily="2" charset="-122"/>
              </a:rPr>
              <a:t>main course</a:t>
            </a:r>
            <a:r>
              <a:rPr lang="zh-CN" altLang="en-US" dirty="0" smtClean="0">
                <a:ea typeface="宋体" panose="02010600030101010101" pitchFamily="2" charset="-122"/>
              </a:rPr>
              <a:t>）、基本过程，正常流，或“满意路径” </a:t>
            </a:r>
            <a:r>
              <a:rPr lang="en-US" altLang="zh-CN" dirty="0" smtClean="0">
                <a:ea typeface="宋体" panose="02010600030101010101" pitchFamily="2" charset="-122"/>
              </a:rPr>
              <a:t>(happy path)</a:t>
            </a:r>
            <a:r>
              <a:rPr lang="zh-CN" altLang="en-US" dirty="0" smtClean="0">
                <a:ea typeface="宋体" panose="02010600030101010101" pitchFamily="2" charset="-122"/>
              </a:rPr>
              <a:t>等等。 </a:t>
            </a:r>
          </a:p>
          <a:p>
            <a:r>
              <a:rPr lang="zh-CN" altLang="en-US" dirty="0" smtClean="0">
                <a:ea typeface="宋体" panose="02010600030101010101" pitchFamily="2" charset="-122"/>
              </a:rPr>
              <a:t>在描述正常过程时列出执行者和系统之间相互交互或对话的动作序列。当这种对话结束时，执行者也达到了预期的目的。</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55</a:t>
            </a:fld>
            <a:endParaRPr lang="en-US" altLang="zh-CN"/>
          </a:p>
        </p:txBody>
      </p:sp>
    </p:spTree>
    <p:extLst>
      <p:ext uri="{BB962C8B-B14F-4D97-AF65-F5344CB8AC3E}">
        <p14:creationId xmlns:p14="http://schemas.microsoft.com/office/powerpoint/2010/main" val="16642928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ea typeface="宋体" panose="02010600030101010101" pitchFamily="2" charset="-122"/>
              </a:rPr>
              <a:t>在用例中的正常场景外的其它场景可以描述为可选过程</a:t>
            </a:r>
            <a:r>
              <a:rPr lang="en-US" altLang="zh-CN" dirty="0" smtClean="0">
                <a:ea typeface="宋体" panose="02010600030101010101" pitchFamily="2" charset="-122"/>
              </a:rPr>
              <a:t>(alternative course)</a:t>
            </a:r>
            <a:r>
              <a:rPr lang="zh-CN" altLang="en-US" dirty="0" smtClean="0">
                <a:ea typeface="宋体" panose="02010600030101010101" pitchFamily="2" charset="-122"/>
              </a:rPr>
              <a:t>。可选过程也可促进成功地完成任务，但它们代表了任务的细节或用于完成任务的途径的变化部分。在动作序列中，正常过程可以在一些决策点上分解成可选过程，然后再重新汇成一个正常过程（图</a:t>
            </a:r>
            <a:r>
              <a:rPr lang="en-US" altLang="zh-CN" dirty="0" smtClean="0">
                <a:ea typeface="宋体" panose="02010600030101010101" pitchFamily="2" charset="-122"/>
              </a:rPr>
              <a:t>4-22</a:t>
            </a:r>
            <a:r>
              <a:rPr lang="zh-CN" altLang="en-US" dirty="0" smtClean="0">
                <a:ea typeface="宋体" panose="02010600030101010101" pitchFamily="2" charset="-122"/>
              </a:rPr>
              <a:t>）。 </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56</a:t>
            </a:fld>
            <a:endParaRPr lang="en-US" altLang="zh-CN"/>
          </a:p>
        </p:txBody>
      </p:sp>
    </p:spTree>
    <p:extLst>
      <p:ext uri="{BB962C8B-B14F-4D97-AF65-F5344CB8AC3E}">
        <p14:creationId xmlns:p14="http://schemas.microsoft.com/office/powerpoint/2010/main" val="36815850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ea typeface="宋体" panose="02010600030101010101" pitchFamily="2" charset="-122"/>
              </a:rPr>
              <a:t>引起任务不能顺序完成的情况称为异常或例外（</a:t>
            </a:r>
            <a:r>
              <a:rPr lang="en-US" altLang="zh-CN" dirty="0" smtClean="0">
                <a:ea typeface="宋体" panose="02010600030101010101" pitchFamily="2" charset="-122"/>
              </a:rPr>
              <a:t>exception</a:t>
            </a:r>
            <a:r>
              <a:rPr lang="zh-CN" altLang="en-US" dirty="0" smtClean="0">
                <a:ea typeface="宋体" panose="02010600030101010101" pitchFamily="2" charset="-122"/>
              </a:rPr>
              <a:t>），在某些时候它可以视为可选过程。在定义使用实例时，描述异常路径是很重要的，因为它们描述了在特定条件下用户对系统如何工作的看法。如果你没有将“异常”记录在文档上，那么开发者可能在设计和构造阶段忽视这些可能性。此时，当系统遇到一个异常条件时，就会发生系统崩溃。异常流是不符合用例流正常或基本行为的用例子流。不过，这种流在用例行为的任何完整描述中仍是必要的。</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57</a:t>
            </a:fld>
            <a:endParaRPr lang="en-US" altLang="zh-CN"/>
          </a:p>
        </p:txBody>
      </p:sp>
    </p:spTree>
    <p:extLst>
      <p:ext uri="{BB962C8B-B14F-4D97-AF65-F5344CB8AC3E}">
        <p14:creationId xmlns:p14="http://schemas.microsoft.com/office/powerpoint/2010/main" val="2920058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ea typeface="宋体" panose="02010600030101010101" pitchFamily="2" charset="-122"/>
              </a:rPr>
              <a:t>用例规约主要是一种文本规约，该文本规约包含了说明执行者和系统之间交互情况的事件流描述。该规范通常还包含其它信息，如前置条件、后置条件、特殊需求和关键场景。为了显示与其它用例和执行者之间的关系，还可以用 </a:t>
            </a:r>
            <a:r>
              <a:rPr lang="en-US" altLang="zh-CN" dirty="0" smtClean="0">
                <a:ea typeface="宋体" panose="02010600030101010101" pitchFamily="2" charset="-122"/>
              </a:rPr>
              <a:t>UML </a:t>
            </a:r>
            <a:r>
              <a:rPr lang="zh-CN" altLang="en-US" dirty="0" smtClean="0">
                <a:ea typeface="宋体" panose="02010600030101010101" pitchFamily="2" charset="-122"/>
              </a:rPr>
              <a:t>直观地表示用例。 </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58</a:t>
            </a:fld>
            <a:endParaRPr lang="en-US" altLang="zh-CN"/>
          </a:p>
        </p:txBody>
      </p:sp>
    </p:spTree>
    <p:extLst>
      <p:ext uri="{BB962C8B-B14F-4D97-AF65-F5344CB8AC3E}">
        <p14:creationId xmlns:p14="http://schemas.microsoft.com/office/powerpoint/2010/main" val="14451809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1400"/>
              </a:spcBef>
              <a:spcAft>
                <a:spcPts val="1450"/>
              </a:spcAft>
            </a:pPr>
            <a:r>
              <a:rPr lang="en-US" altLang="zh-CN" dirty="0" smtClean="0">
                <a:latin typeface="楷体_GB2312" pitchFamily="49" charset="-122"/>
                <a:ea typeface="楷体_GB2312" pitchFamily="49" charset="-122"/>
              </a:rPr>
              <a:t>1.</a:t>
            </a:r>
            <a:r>
              <a:rPr lang="zh-CN" altLang="en-US" dirty="0" smtClean="0">
                <a:latin typeface="楷体_GB2312" pitchFamily="49" charset="-122"/>
                <a:ea typeface="楷体_GB2312" pitchFamily="49" charset="-122"/>
              </a:rPr>
              <a:t>捕捉无用例规约的功能性需求</a:t>
            </a:r>
          </a:p>
          <a:p>
            <a:pPr>
              <a:spcBef>
                <a:spcPts val="1400"/>
              </a:spcBef>
              <a:spcAft>
                <a:spcPts val="1450"/>
              </a:spcAft>
            </a:pPr>
            <a:r>
              <a:rPr lang="en-US" altLang="zh-CN" dirty="0" smtClean="0">
                <a:latin typeface="楷体_GB2312" pitchFamily="49" charset="-122"/>
                <a:ea typeface="楷体_GB2312" pitchFamily="49" charset="-122"/>
              </a:rPr>
              <a:t>2.</a:t>
            </a:r>
            <a:r>
              <a:rPr lang="zh-CN" altLang="en-US" dirty="0" smtClean="0">
                <a:latin typeface="楷体_GB2312" pitchFamily="49" charset="-122"/>
                <a:ea typeface="楷体_GB2312" pitchFamily="49" charset="-122"/>
              </a:rPr>
              <a:t>捕捉系统质量</a:t>
            </a:r>
          </a:p>
          <a:p>
            <a:pPr>
              <a:spcBef>
                <a:spcPts val="1400"/>
              </a:spcBef>
              <a:spcAft>
                <a:spcPts val="1450"/>
              </a:spcAft>
            </a:pPr>
            <a:r>
              <a:rPr lang="en-US" altLang="zh-CN" dirty="0" smtClean="0">
                <a:latin typeface="楷体_GB2312" pitchFamily="49" charset="-122"/>
                <a:ea typeface="楷体_GB2312" pitchFamily="49" charset="-122"/>
              </a:rPr>
              <a:t>3.</a:t>
            </a:r>
            <a:r>
              <a:rPr lang="zh-CN" altLang="en-US" dirty="0" smtClean="0">
                <a:latin typeface="楷体_GB2312" pitchFamily="49" charset="-122"/>
                <a:ea typeface="楷体_GB2312" pitchFamily="49" charset="-122"/>
              </a:rPr>
              <a:t>捕捉约束</a:t>
            </a:r>
          </a:p>
          <a:p>
            <a:pPr>
              <a:spcBef>
                <a:spcPts val="1400"/>
              </a:spcBef>
              <a:spcAft>
                <a:spcPts val="1450"/>
              </a:spcAft>
            </a:pPr>
            <a:r>
              <a:rPr lang="en-US" altLang="zh-CN" dirty="0" smtClean="0">
                <a:latin typeface="楷体_GB2312" pitchFamily="49" charset="-122"/>
                <a:ea typeface="楷体_GB2312" pitchFamily="49" charset="-122"/>
              </a:rPr>
              <a:t>4.</a:t>
            </a:r>
            <a:r>
              <a:rPr lang="zh-CN" altLang="en-US" dirty="0" smtClean="0">
                <a:latin typeface="楷体_GB2312" pitchFamily="49" charset="-122"/>
                <a:ea typeface="楷体_GB2312" pitchFamily="49" charset="-122"/>
              </a:rPr>
              <a:t>捕捉符合性需求</a:t>
            </a:r>
          </a:p>
          <a:p>
            <a:pPr>
              <a:spcBef>
                <a:spcPts val="1400"/>
              </a:spcBef>
              <a:spcAft>
                <a:spcPts val="1450"/>
              </a:spcAft>
            </a:pPr>
            <a:r>
              <a:rPr lang="en-US" altLang="zh-CN" dirty="0" smtClean="0">
                <a:latin typeface="楷体_GB2312" pitchFamily="49" charset="-122"/>
                <a:ea typeface="楷体_GB2312" pitchFamily="49" charset="-122"/>
              </a:rPr>
              <a:t>5.</a:t>
            </a:r>
            <a:r>
              <a:rPr lang="zh-CN" altLang="en-US" dirty="0" smtClean="0">
                <a:latin typeface="楷体_GB2312" pitchFamily="49" charset="-122"/>
                <a:ea typeface="楷体_GB2312" pitchFamily="49" charset="-122"/>
              </a:rPr>
              <a:t>捕捉文档需求</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61</a:t>
            </a:fld>
            <a:endParaRPr lang="en-US" altLang="zh-CN"/>
          </a:p>
        </p:txBody>
      </p:sp>
    </p:spTree>
    <p:extLst>
      <p:ext uri="{BB962C8B-B14F-4D97-AF65-F5344CB8AC3E}">
        <p14:creationId xmlns:p14="http://schemas.microsoft.com/office/powerpoint/2010/main" val="11873057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宋体" panose="02010600030101010101" pitchFamily="2" charset="-122"/>
              </a:rPr>
              <a:t>许多功能需求将记录到用例中，但有一些功能需求无法应用到具体的用例。例如，报告、审计、打印、安全性、许可支持／实施、认证需求等。这些功能需求应记录在“补充规范”</a:t>
            </a:r>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62</a:t>
            </a:fld>
            <a:endParaRPr lang="en-US" altLang="zh-CN"/>
          </a:p>
        </p:txBody>
      </p:sp>
    </p:spTree>
    <p:extLst>
      <p:ext uri="{BB962C8B-B14F-4D97-AF65-F5344CB8AC3E}">
        <p14:creationId xmlns:p14="http://schemas.microsoft.com/office/powerpoint/2010/main" val="6471230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1400"/>
              </a:spcBef>
              <a:spcAft>
                <a:spcPts val="1450"/>
              </a:spcAft>
              <a:buFont typeface="Wingdings" panose="05000000000000000000" pitchFamily="2" charset="2"/>
              <a:buNone/>
            </a:pPr>
            <a:r>
              <a:rPr lang="en-US" altLang="zh-CN" dirty="0" smtClean="0">
                <a:ea typeface="宋体" panose="02010600030101010101" pitchFamily="2" charset="-122"/>
              </a:rPr>
              <a:t>a</a:t>
            </a:r>
            <a:r>
              <a:rPr lang="zh-CN" altLang="en-US" dirty="0" smtClean="0">
                <a:ea typeface="宋体" panose="02010600030101010101" pitchFamily="2" charset="-122"/>
              </a:rPr>
              <a:t>）可用性 </a:t>
            </a:r>
          </a:p>
          <a:p>
            <a:pPr>
              <a:spcBef>
                <a:spcPts val="1400"/>
              </a:spcBef>
              <a:spcAft>
                <a:spcPts val="1450"/>
              </a:spcAft>
              <a:buFont typeface="Wingdings" panose="05000000000000000000" pitchFamily="2" charset="2"/>
              <a:buNone/>
            </a:pPr>
            <a:r>
              <a:rPr lang="en-US" altLang="zh-CN" dirty="0" smtClean="0">
                <a:ea typeface="宋体" panose="02010600030101010101" pitchFamily="2" charset="-122"/>
              </a:rPr>
              <a:t>b</a:t>
            </a:r>
            <a:r>
              <a:rPr lang="zh-CN" altLang="en-US" dirty="0" smtClean="0">
                <a:ea typeface="宋体" panose="02010600030101010101" pitchFamily="2" charset="-122"/>
              </a:rPr>
              <a:t>）可靠性 </a:t>
            </a:r>
          </a:p>
          <a:p>
            <a:pPr>
              <a:spcBef>
                <a:spcPts val="1400"/>
              </a:spcBef>
              <a:spcAft>
                <a:spcPts val="1450"/>
              </a:spcAft>
              <a:buFont typeface="Wingdings" panose="05000000000000000000" pitchFamily="2" charset="2"/>
              <a:buNone/>
            </a:pPr>
            <a:r>
              <a:rPr lang="zh-CN" altLang="en-US" dirty="0" smtClean="0">
                <a:ea typeface="宋体" panose="02010600030101010101" pitchFamily="2" charset="-122"/>
              </a:rPr>
              <a:t>平均故障间隔时间（</a:t>
            </a:r>
            <a:r>
              <a:rPr lang="en-US" altLang="zh-CN" dirty="0" smtClean="0">
                <a:ea typeface="宋体" panose="02010600030101010101" pitchFamily="2" charset="-122"/>
              </a:rPr>
              <a:t>MTBF</a:t>
            </a:r>
            <a:r>
              <a:rPr lang="zh-CN" altLang="en-US" dirty="0" smtClean="0">
                <a:ea typeface="宋体" panose="02010600030101010101" pitchFamily="2" charset="-122"/>
              </a:rPr>
              <a:t>）、平均修复时间（</a:t>
            </a:r>
            <a:r>
              <a:rPr lang="en-US" altLang="zh-CN" dirty="0" smtClean="0">
                <a:ea typeface="宋体" panose="02010600030101010101" pitchFamily="2" charset="-122"/>
              </a:rPr>
              <a:t>MTTR</a:t>
            </a:r>
            <a:r>
              <a:rPr lang="zh-CN" altLang="en-US" dirty="0" smtClean="0">
                <a:ea typeface="宋体" panose="02010600030101010101" pitchFamily="2" charset="-122"/>
              </a:rPr>
              <a:t>） 、“错误数／</a:t>
            </a:r>
            <a:r>
              <a:rPr lang="en-US" altLang="zh-CN" dirty="0" smtClean="0">
                <a:ea typeface="宋体" panose="02010600030101010101" pitchFamily="2" charset="-122"/>
              </a:rPr>
              <a:t>KLOC</a:t>
            </a:r>
            <a:r>
              <a:rPr lang="zh-CN" altLang="en-US" dirty="0" smtClean="0">
                <a:ea typeface="宋体" panose="02010600030101010101" pitchFamily="2" charset="-122"/>
              </a:rPr>
              <a:t>（千行代码）”或“错误数／功能点”。 </a:t>
            </a:r>
          </a:p>
          <a:p>
            <a:pPr>
              <a:spcBef>
                <a:spcPts val="1400"/>
              </a:spcBef>
              <a:spcAft>
                <a:spcPts val="1450"/>
              </a:spcAft>
              <a:buFont typeface="Wingdings" panose="05000000000000000000" pitchFamily="2" charset="2"/>
              <a:buNone/>
            </a:pPr>
            <a:r>
              <a:rPr lang="en-US" altLang="zh-CN" dirty="0" smtClean="0">
                <a:ea typeface="宋体" panose="02010600030101010101" pitchFamily="2" charset="-122"/>
              </a:rPr>
              <a:t>c</a:t>
            </a:r>
            <a:r>
              <a:rPr lang="zh-CN" altLang="en-US" dirty="0" smtClean="0">
                <a:ea typeface="宋体" panose="02010600030101010101" pitchFamily="2" charset="-122"/>
              </a:rPr>
              <a:t>）性能 </a:t>
            </a:r>
          </a:p>
          <a:p>
            <a:pPr>
              <a:spcBef>
                <a:spcPts val="1400"/>
              </a:spcBef>
              <a:spcAft>
                <a:spcPts val="1450"/>
              </a:spcAft>
              <a:buFont typeface="Wingdings" panose="05000000000000000000" pitchFamily="2" charset="2"/>
              <a:buNone/>
            </a:pPr>
            <a:r>
              <a:rPr lang="en-US" altLang="zh-CN" dirty="0" smtClean="0">
                <a:ea typeface="宋体" panose="02010600030101010101" pitchFamily="2" charset="-122"/>
              </a:rPr>
              <a:t>d</a:t>
            </a:r>
            <a:r>
              <a:rPr lang="zh-CN" altLang="en-US" dirty="0" smtClean="0">
                <a:ea typeface="宋体" panose="02010600030101010101" pitchFamily="2" charset="-122"/>
              </a:rPr>
              <a:t>）可支持性 </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63</a:t>
            </a:fld>
            <a:endParaRPr lang="en-US" altLang="zh-CN"/>
          </a:p>
        </p:txBody>
      </p:sp>
    </p:spTree>
    <p:extLst>
      <p:ext uri="{BB962C8B-B14F-4D97-AF65-F5344CB8AC3E}">
        <p14:creationId xmlns:p14="http://schemas.microsoft.com/office/powerpoint/2010/main" val="26801298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None/>
            </a:pPr>
            <a:r>
              <a:rPr lang="zh-CN" altLang="en-US" sz="1200" dirty="0" smtClean="0">
                <a:ea typeface="宋体" panose="02010600030101010101" pitchFamily="2" charset="-122"/>
              </a:rPr>
              <a:t>约束代表“</a:t>
            </a:r>
            <a:r>
              <a:rPr lang="en-US" altLang="zh-CN" sz="1200" dirty="0" smtClean="0">
                <a:ea typeface="宋体" panose="02010600030101010101" pitchFamily="2" charset="-122"/>
              </a:rPr>
              <a:t>FURPS+”</a:t>
            </a:r>
            <a:r>
              <a:rPr lang="zh-CN" altLang="en-US" sz="1200" dirty="0" smtClean="0">
                <a:ea typeface="宋体" panose="02010600030101010101" pitchFamily="2" charset="-122"/>
              </a:rPr>
              <a:t>中的“</a:t>
            </a:r>
            <a:r>
              <a:rPr lang="en-US" altLang="zh-CN" sz="1200" dirty="0" smtClean="0">
                <a:ea typeface="宋体" panose="02010600030101010101" pitchFamily="2" charset="-122"/>
              </a:rPr>
              <a:t>+”</a:t>
            </a:r>
            <a:r>
              <a:rPr lang="zh-CN" altLang="en-US" sz="1200" dirty="0" smtClean="0">
                <a:ea typeface="宋体" panose="02010600030101010101" pitchFamily="2" charset="-122"/>
              </a:rPr>
              <a:t>，它可进一步进行分类，如下： </a:t>
            </a:r>
          </a:p>
          <a:p>
            <a:r>
              <a:rPr lang="zh-CN" altLang="en-US" sz="1200" dirty="0" smtClean="0">
                <a:ea typeface="宋体" panose="02010600030101010101" pitchFamily="2" charset="-122"/>
              </a:rPr>
              <a:t>设计约束：指定或限定系统的设计选项。例如，要求使用关系数据库来保证持久性。 </a:t>
            </a:r>
          </a:p>
          <a:p>
            <a:r>
              <a:rPr lang="zh-CN" altLang="en-US" sz="1200" dirty="0" smtClean="0">
                <a:ea typeface="宋体" panose="02010600030101010101" pitchFamily="2" charset="-122"/>
              </a:rPr>
              <a:t>实施约束：指定或限定系统的编码或构造。例如，所要求的标准、流程、工具、实施语言、硬件平台、操作系统、第三方组件、类库和资源限制（内存或磁盘空间使用量）。 </a:t>
            </a:r>
          </a:p>
          <a:p>
            <a:r>
              <a:rPr lang="zh-CN" altLang="en-US" sz="1200" dirty="0" smtClean="0">
                <a:ea typeface="宋体" panose="02010600030101010101" pitchFamily="2" charset="-122"/>
              </a:rPr>
              <a:t>接口约束：指定系统必须交互的外部项，或者限定在这种交互中使用的格式或其它因素。例如，通过消息队列与外部系统进行对接。 </a:t>
            </a:r>
          </a:p>
          <a:p>
            <a:r>
              <a:rPr lang="zh-CN" altLang="en-US" sz="1200" dirty="0" smtClean="0">
                <a:ea typeface="宋体" panose="02010600030101010101" pitchFamily="2" charset="-122"/>
              </a:rPr>
              <a:t>物理约束：指定施加于容纳系统的硬件的物理约束，例如形状、大小或重量。 </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64</a:t>
            </a:fld>
            <a:endParaRPr lang="en-US" altLang="zh-CN"/>
          </a:p>
        </p:txBody>
      </p:sp>
    </p:spTree>
    <p:extLst>
      <p:ext uri="{BB962C8B-B14F-4D97-AF65-F5344CB8AC3E}">
        <p14:creationId xmlns:p14="http://schemas.microsoft.com/office/powerpoint/2010/main" val="2266202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2F0AD5-CA2E-43E5-AFAD-8E9B50BD3E16}" type="slidenum">
              <a:rPr lang="en-US" altLang="zh-CN"/>
              <a:pPr/>
              <a:t>5</a:t>
            </a:fld>
            <a:endParaRPr lang="en-US" altLang="zh-CN"/>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en-US" altLang="zh-CN" b="1" dirty="0" smtClean="0"/>
              <a:t>Brooks</a:t>
            </a:r>
            <a:r>
              <a:rPr lang="en-US" altLang="zh-CN" dirty="0"/>
              <a:t>, Jr. , </a:t>
            </a:r>
            <a:r>
              <a:rPr lang="en-US" altLang="zh-CN" b="1" dirty="0"/>
              <a:t>Frederick</a:t>
            </a:r>
            <a:r>
              <a:rPr lang="en-US" altLang="zh-CN" dirty="0"/>
              <a:t> P. "No Silver Bullet: Essence and Accidents of Software Engineering. " Computer Magazine (April 1987). </a:t>
            </a:r>
          </a:p>
        </p:txBody>
      </p:sp>
    </p:spTree>
    <p:extLst>
      <p:ext uri="{BB962C8B-B14F-4D97-AF65-F5344CB8AC3E}">
        <p14:creationId xmlns:p14="http://schemas.microsoft.com/office/powerpoint/2010/main" val="29844226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dirty="0" smtClean="0">
                <a:ea typeface="宋体" panose="02010600030101010101" pitchFamily="2" charset="-122"/>
              </a:rPr>
              <a:t>通过符合性，可以包含标准的符合性（包括法规标准、编码标准或用户界面风格指南）、法律免责声明、担保、版权声明、专利权声明、字标、商标和</a:t>
            </a:r>
            <a:r>
              <a:rPr lang="en-US" altLang="zh-CN" sz="1200" dirty="0" smtClean="0">
                <a:ea typeface="宋体" panose="02010600030101010101" pitchFamily="2" charset="-122"/>
              </a:rPr>
              <a:t>/</a:t>
            </a:r>
            <a:r>
              <a:rPr lang="zh-CN" altLang="en-US" sz="1200" dirty="0" smtClean="0">
                <a:ea typeface="宋体" panose="02010600030101010101" pitchFamily="2" charset="-122"/>
              </a:rPr>
              <a:t>或徽标的符合性。 </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65</a:t>
            </a:fld>
            <a:endParaRPr lang="en-US" altLang="zh-CN"/>
          </a:p>
        </p:txBody>
      </p:sp>
    </p:spTree>
    <p:extLst>
      <p:ext uri="{BB962C8B-B14F-4D97-AF65-F5344CB8AC3E}">
        <p14:creationId xmlns:p14="http://schemas.microsoft.com/office/powerpoint/2010/main" val="13412825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ea typeface="宋体" panose="02010600030101010101" pitchFamily="2" charset="-122"/>
              </a:rPr>
              <a:t>描述关于文档的需求（如果有）。文档需求中可包含关于联机帮助及最终用户文档的需求（例如，安装指南、用户指南、培训材料等）。</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66</a:t>
            </a:fld>
            <a:endParaRPr lang="en-US" altLang="zh-CN"/>
          </a:p>
        </p:txBody>
      </p:sp>
    </p:spTree>
    <p:extLst>
      <p:ext uri="{BB962C8B-B14F-4D97-AF65-F5344CB8AC3E}">
        <p14:creationId xmlns:p14="http://schemas.microsoft.com/office/powerpoint/2010/main" val="3675761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1400"/>
              </a:spcBef>
              <a:spcAft>
                <a:spcPts val="1450"/>
              </a:spcAft>
            </a:pPr>
            <a:r>
              <a:rPr lang="en-US" altLang="zh-CN" dirty="0" smtClean="0">
                <a:latin typeface="楷体_GB2312" pitchFamily="49" charset="-122"/>
                <a:ea typeface="楷体_GB2312" pitchFamily="49" charset="-122"/>
              </a:rPr>
              <a:t>1.</a:t>
            </a:r>
            <a:r>
              <a:rPr lang="zh-CN" altLang="en-US" dirty="0" smtClean="0">
                <a:latin typeface="楷体_GB2312" pitchFamily="49" charset="-122"/>
                <a:ea typeface="楷体_GB2312" pitchFamily="49" charset="-122"/>
              </a:rPr>
              <a:t>获取通用词汇表 </a:t>
            </a:r>
          </a:p>
          <a:p>
            <a:pPr>
              <a:spcBef>
                <a:spcPts val="1400"/>
              </a:spcBef>
              <a:spcAft>
                <a:spcPts val="1450"/>
              </a:spcAft>
            </a:pPr>
            <a:r>
              <a:rPr lang="en-US" altLang="zh-CN" dirty="0" smtClean="0">
                <a:latin typeface="楷体_GB2312" pitchFamily="49" charset="-122"/>
                <a:ea typeface="楷体_GB2312" pitchFamily="49" charset="-122"/>
              </a:rPr>
              <a:t>2.</a:t>
            </a:r>
            <a:r>
              <a:rPr lang="zh-CN" altLang="en-US" dirty="0" smtClean="0">
                <a:latin typeface="楷体_GB2312" pitchFamily="49" charset="-122"/>
                <a:ea typeface="楷体_GB2312" pitchFamily="49" charset="-122"/>
              </a:rPr>
              <a:t>开发需求管理计划 </a:t>
            </a:r>
          </a:p>
          <a:p>
            <a:pPr>
              <a:spcBef>
                <a:spcPts val="1400"/>
              </a:spcBef>
              <a:spcAft>
                <a:spcPts val="1450"/>
              </a:spcAft>
            </a:pPr>
            <a:r>
              <a:rPr lang="en-US" altLang="zh-CN" dirty="0" smtClean="0">
                <a:latin typeface="楷体_GB2312" pitchFamily="49" charset="-122"/>
                <a:ea typeface="楷体_GB2312" pitchFamily="49" charset="-122"/>
              </a:rPr>
              <a:t>3.</a:t>
            </a:r>
            <a:r>
              <a:rPr lang="zh-CN" altLang="en-US" dirty="0" smtClean="0">
                <a:latin typeface="楷体_GB2312" pitchFamily="49" charset="-122"/>
                <a:ea typeface="楷体_GB2312" pitchFamily="49" charset="-122"/>
              </a:rPr>
              <a:t>管理相关性 </a:t>
            </a:r>
          </a:p>
          <a:p>
            <a:pPr>
              <a:spcBef>
                <a:spcPts val="1400"/>
              </a:spcBef>
              <a:spcAft>
                <a:spcPts val="1450"/>
              </a:spcAft>
            </a:pPr>
            <a:r>
              <a:rPr lang="en-US" altLang="zh-CN" dirty="0" smtClean="0">
                <a:latin typeface="楷体_GB2312" pitchFamily="49" charset="-122"/>
                <a:ea typeface="楷体_GB2312" pitchFamily="49" charset="-122"/>
              </a:rPr>
              <a:t>4.</a:t>
            </a:r>
            <a:r>
              <a:rPr lang="zh-CN" altLang="en-US" dirty="0" smtClean="0">
                <a:latin typeface="楷体_GB2312" pitchFamily="49" charset="-122"/>
                <a:ea typeface="楷体_GB2312" pitchFamily="49" charset="-122"/>
              </a:rPr>
              <a:t>评审需求 </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67</a:t>
            </a:fld>
            <a:endParaRPr lang="en-US" altLang="zh-CN"/>
          </a:p>
        </p:txBody>
      </p:sp>
    </p:spTree>
    <p:extLst>
      <p:ext uri="{BB962C8B-B14F-4D97-AF65-F5344CB8AC3E}">
        <p14:creationId xmlns:p14="http://schemas.microsoft.com/office/powerpoint/2010/main" val="17325738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宋体" panose="02010600030101010101" pitchFamily="2" charset="-122"/>
              </a:rPr>
              <a:t>描述了如何定义需要在项目中统一使用的一组常用术语。</a:t>
            </a:r>
          </a:p>
          <a:p>
            <a:r>
              <a:rPr lang="zh-CN" altLang="en-US" dirty="0" smtClean="0">
                <a:ea typeface="宋体" panose="02010600030101010101" pitchFamily="2" charset="-122"/>
              </a:rPr>
              <a:t>在需求规程中，必须使用问题域中最通用的术语定义一个通用词汇表。 而且在系统及其需求的所有文本描述中始终如一地使用常用词汇表。 这样，可以使文本描述保持一致，并避免项目成员中对术语的使用和含义产生误解。 </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68</a:t>
            </a:fld>
            <a:endParaRPr lang="en-US" altLang="zh-CN"/>
          </a:p>
        </p:txBody>
      </p:sp>
    </p:spTree>
    <p:extLst>
      <p:ext uri="{BB962C8B-B14F-4D97-AF65-F5344CB8AC3E}">
        <p14:creationId xmlns:p14="http://schemas.microsoft.com/office/powerpoint/2010/main" val="10951741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宋体" panose="02010600030101010101" pitchFamily="2" charset="-122"/>
              </a:rPr>
              <a:t>描述了如何开发一个计划（需求管理计划），用于确定如何记录和组织需求，在项目的整个生命周期中如何在管理需求时选择和使用需求属性，该计划还指出应如何管理可跟踪性、如何进行需求变更管理和与需求相关的报告和度量。在需求管理中，需求类型最重要的属性是每个需求状态（</a:t>
            </a:r>
            <a:r>
              <a:rPr lang="en-US" altLang="zh-CN" dirty="0" smtClean="0">
                <a:ea typeface="宋体" panose="02010600030101010101" pitchFamily="2" charset="-122"/>
              </a:rPr>
              <a:t>Status</a:t>
            </a:r>
            <a:r>
              <a:rPr lang="zh-CN" altLang="en-US" dirty="0" smtClean="0">
                <a:ea typeface="宋体" panose="02010600030101010101" pitchFamily="2" charset="-122"/>
              </a:rPr>
              <a:t>）、收益（</a:t>
            </a:r>
            <a:r>
              <a:rPr lang="en-US" altLang="zh-CN" dirty="0" smtClean="0">
                <a:ea typeface="宋体" panose="02010600030101010101" pitchFamily="2" charset="-122"/>
              </a:rPr>
              <a:t>Benefit</a:t>
            </a:r>
            <a:r>
              <a:rPr lang="zh-CN" altLang="en-US" dirty="0" smtClean="0">
                <a:ea typeface="宋体" panose="02010600030101010101" pitchFamily="2" charset="-122"/>
              </a:rPr>
              <a:t>）（从系统涉众的角度）、实施所花费的工时（</a:t>
            </a:r>
            <a:r>
              <a:rPr lang="en-US" altLang="zh-CN" dirty="0" smtClean="0">
                <a:ea typeface="宋体" panose="02010600030101010101" pitchFamily="2" charset="-122"/>
              </a:rPr>
              <a:t>Effort</a:t>
            </a:r>
            <a:r>
              <a:rPr lang="zh-CN" altLang="en-US" dirty="0" smtClean="0">
                <a:ea typeface="宋体" panose="02010600030101010101" pitchFamily="2" charset="-122"/>
              </a:rPr>
              <a:t>）、开发工作的风险（</a:t>
            </a:r>
            <a:r>
              <a:rPr lang="en-US" altLang="zh-CN" dirty="0" smtClean="0">
                <a:ea typeface="宋体" panose="02010600030101010101" pitchFamily="2" charset="-122"/>
              </a:rPr>
              <a:t>Risk</a:t>
            </a:r>
            <a:r>
              <a:rPr lang="zh-CN" altLang="en-US" dirty="0" smtClean="0">
                <a:ea typeface="宋体" panose="02010600030101010101" pitchFamily="2" charset="-122"/>
              </a:rPr>
              <a:t>）、稳定性（</a:t>
            </a:r>
            <a:r>
              <a:rPr lang="en-US" altLang="zh-CN" dirty="0" smtClean="0">
                <a:ea typeface="宋体" panose="02010600030101010101" pitchFamily="2" charset="-122"/>
              </a:rPr>
              <a:t>Stability</a:t>
            </a:r>
            <a:r>
              <a:rPr lang="zh-CN" altLang="en-US" dirty="0" smtClean="0">
                <a:ea typeface="宋体" panose="02010600030101010101" pitchFamily="2" charset="-122"/>
              </a:rPr>
              <a:t>）（保持不变的可能性）以及体系结构影响（</a:t>
            </a:r>
            <a:r>
              <a:rPr lang="en-US" altLang="zh-CN" dirty="0" smtClean="0">
                <a:ea typeface="宋体" panose="02010600030101010101" pitchFamily="2" charset="-122"/>
              </a:rPr>
              <a:t>Architectural Impact</a:t>
            </a:r>
            <a:r>
              <a:rPr lang="zh-CN" altLang="en-US" dirty="0" smtClean="0">
                <a:ea typeface="宋体" panose="02010600030101010101" pitchFamily="2" charset="-122"/>
              </a:rPr>
              <a:t>）（是否在体系结构上有重要意义）。</a:t>
            </a:r>
          </a:p>
          <a:p>
            <a:r>
              <a:rPr lang="zh-CN" altLang="en-US" dirty="0" smtClean="0">
                <a:ea typeface="宋体" panose="02010600030101010101" pitchFamily="2" charset="-122"/>
              </a:rPr>
              <a:t>需求管理计划工件是一个指南性文档。 </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69</a:t>
            </a:fld>
            <a:endParaRPr lang="en-US" altLang="zh-CN"/>
          </a:p>
        </p:txBody>
      </p:sp>
    </p:spTree>
    <p:extLst>
      <p:ext uri="{BB962C8B-B14F-4D97-AF65-F5344CB8AC3E}">
        <p14:creationId xmlns:p14="http://schemas.microsoft.com/office/powerpoint/2010/main" val="42643605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ea typeface="宋体" panose="02010600030101010101" pitchFamily="2" charset="-122"/>
              </a:rPr>
              <a:t>描述了如何使用需求间的依赖关系来管理项目范围以及需求变更。即使用项目需求的属性和可跟踪性，辅助管理项目范围及变更的需求。 </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70</a:t>
            </a:fld>
            <a:endParaRPr lang="en-US" altLang="zh-CN"/>
          </a:p>
        </p:txBody>
      </p:sp>
    </p:spTree>
    <p:extLst>
      <p:ext uri="{BB962C8B-B14F-4D97-AF65-F5344CB8AC3E}">
        <p14:creationId xmlns:p14="http://schemas.microsoft.com/office/powerpoint/2010/main" val="33802520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ea typeface="宋体" panose="02010600030101010101" pitchFamily="2" charset="-122"/>
              </a:rPr>
              <a:t>描述了如何评审需求工作产品。目的是正式验证需求任务的结果是否符合客户对系统的看法。 </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71</a:t>
            </a:fld>
            <a:endParaRPr lang="en-US" altLang="zh-CN"/>
          </a:p>
        </p:txBody>
      </p:sp>
    </p:spTree>
    <p:extLst>
      <p:ext uri="{BB962C8B-B14F-4D97-AF65-F5344CB8AC3E}">
        <p14:creationId xmlns:p14="http://schemas.microsoft.com/office/powerpoint/2010/main" val="16517930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宋体" panose="02010600030101010101" pitchFamily="2" charset="-122"/>
              </a:rPr>
              <a:t>详细描述软件需求，包括详细描述用例和详细描述当前发行版中要交付的需求的补充规范。</a:t>
            </a:r>
          </a:p>
          <a:p>
            <a:r>
              <a:rPr lang="zh-CN" altLang="en-US" dirty="0" smtClean="0">
                <a:ea typeface="宋体" panose="02010600030101010101" pitchFamily="2" charset="-122"/>
              </a:rPr>
              <a:t>对于较正式的项目，可生成一个或多个软件需求规约（</a:t>
            </a:r>
            <a:r>
              <a:rPr lang="en-US" altLang="zh-CN" dirty="0" smtClean="0">
                <a:ea typeface="宋体" panose="02010600030101010101" pitchFamily="2" charset="-122"/>
              </a:rPr>
              <a:t>Software Requirements Specifications, SRS</a:t>
            </a:r>
            <a:r>
              <a:rPr lang="zh-CN" altLang="en-US" dirty="0" smtClean="0">
                <a:ea typeface="宋体" panose="02010600030101010101" pitchFamily="2" charset="-122"/>
              </a:rPr>
              <a:t>），收集并组织所有围绕项目的需求。 </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72</a:t>
            </a:fld>
            <a:endParaRPr lang="en-US" altLang="zh-CN"/>
          </a:p>
        </p:txBody>
      </p:sp>
    </p:spTree>
    <p:extLst>
      <p:ext uri="{BB962C8B-B14F-4D97-AF65-F5344CB8AC3E}">
        <p14:creationId xmlns:p14="http://schemas.microsoft.com/office/powerpoint/2010/main" val="17176824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smtClean="0">
                <a:latin typeface="楷体_GB2312" pitchFamily="49" charset="-122"/>
                <a:ea typeface="楷体_GB2312" pitchFamily="49" charset="-122"/>
              </a:rPr>
              <a:t>1.</a:t>
            </a:r>
            <a:r>
              <a:rPr lang="zh-CN" altLang="en-US" b="0" dirty="0" smtClean="0">
                <a:latin typeface="楷体_GB2312" pitchFamily="49" charset="-122"/>
                <a:ea typeface="楷体_GB2312" pitchFamily="49" charset="-122"/>
              </a:rPr>
              <a:t>简介</a:t>
            </a:r>
          </a:p>
          <a:p>
            <a:r>
              <a:rPr lang="en-US" altLang="zh-CN" b="0" dirty="0" smtClean="0">
                <a:latin typeface="楷体_GB2312" pitchFamily="49" charset="-122"/>
                <a:ea typeface="楷体_GB2312" pitchFamily="49" charset="-122"/>
              </a:rPr>
              <a:t>2.</a:t>
            </a:r>
            <a:r>
              <a:rPr lang="zh-CN" altLang="en-US" b="0" dirty="0" smtClean="0">
                <a:latin typeface="楷体_GB2312" pitchFamily="49" charset="-122"/>
                <a:ea typeface="楷体_GB2312" pitchFamily="49" charset="-122"/>
              </a:rPr>
              <a:t>整体说明</a:t>
            </a:r>
          </a:p>
          <a:p>
            <a:r>
              <a:rPr lang="en-US" altLang="zh-CN" b="0" dirty="0" smtClean="0">
                <a:latin typeface="楷体_GB2312" pitchFamily="49" charset="-122"/>
                <a:ea typeface="楷体_GB2312" pitchFamily="49" charset="-122"/>
              </a:rPr>
              <a:t>3.</a:t>
            </a:r>
            <a:r>
              <a:rPr lang="zh-CN" altLang="en-US" b="0" dirty="0" smtClean="0">
                <a:latin typeface="楷体_GB2312" pitchFamily="49" charset="-122"/>
                <a:ea typeface="楷体_GB2312" pitchFamily="49" charset="-122"/>
              </a:rPr>
              <a:t>具体需求</a:t>
            </a:r>
          </a:p>
          <a:p>
            <a:r>
              <a:rPr lang="en-US" altLang="zh-CN" b="0" dirty="0" smtClean="0">
                <a:latin typeface="楷体_GB2312" pitchFamily="49" charset="-122"/>
                <a:ea typeface="楷体_GB2312" pitchFamily="49" charset="-122"/>
              </a:rPr>
              <a:t>4.</a:t>
            </a:r>
            <a:r>
              <a:rPr lang="zh-CN" altLang="en-US" b="0" dirty="0" smtClean="0">
                <a:latin typeface="楷体_GB2312" pitchFamily="49" charset="-122"/>
                <a:ea typeface="楷体_GB2312" pitchFamily="49" charset="-122"/>
              </a:rPr>
              <a:t>支持信息</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73</a:t>
            </a:fld>
            <a:endParaRPr lang="en-US" altLang="zh-CN"/>
          </a:p>
        </p:txBody>
      </p:sp>
    </p:spTree>
    <p:extLst>
      <p:ext uri="{BB962C8B-B14F-4D97-AF65-F5344CB8AC3E}">
        <p14:creationId xmlns:p14="http://schemas.microsoft.com/office/powerpoint/2010/main" val="9442823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latin typeface="Times New Roman" panose="02020603050405020304" pitchFamily="18" charset="0"/>
                <a:ea typeface="宋体" panose="02010600030101010101" pitchFamily="2" charset="-122"/>
              </a:rPr>
              <a:t>目的</a:t>
            </a:r>
          </a:p>
          <a:p>
            <a:r>
              <a:rPr lang="zh-CN" altLang="en-US" b="0" dirty="0" smtClean="0">
                <a:latin typeface="Times New Roman" panose="02020603050405020304" pitchFamily="18" charset="0"/>
                <a:ea typeface="宋体" panose="02010600030101010101" pitchFamily="2" charset="-122"/>
              </a:rPr>
              <a:t>范围</a:t>
            </a:r>
          </a:p>
          <a:p>
            <a:r>
              <a:rPr lang="zh-CN" altLang="en-US" b="0" dirty="0" smtClean="0">
                <a:latin typeface="Times New Roman" panose="02020603050405020304" pitchFamily="18" charset="0"/>
                <a:ea typeface="宋体" panose="02010600030101010101" pitchFamily="2" charset="-122"/>
              </a:rPr>
              <a:t>定义、首字母缩写词和缩略语</a:t>
            </a:r>
          </a:p>
          <a:p>
            <a:r>
              <a:rPr lang="zh-CN" altLang="en-US" b="0" dirty="0" smtClean="0">
                <a:latin typeface="Times New Roman" panose="02020603050405020304" pitchFamily="18" charset="0"/>
                <a:ea typeface="宋体" panose="02010600030101010101" pitchFamily="2" charset="-122"/>
              </a:rPr>
              <a:t>参考资料</a:t>
            </a:r>
          </a:p>
          <a:p>
            <a:r>
              <a:rPr lang="zh-CN" altLang="en-US" b="0" dirty="0" smtClean="0">
                <a:latin typeface="Times New Roman" panose="02020603050405020304" pitchFamily="18" charset="0"/>
                <a:ea typeface="宋体" panose="02010600030101010101" pitchFamily="2" charset="-122"/>
              </a:rPr>
              <a:t>概述</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74</a:t>
            </a:fld>
            <a:endParaRPr lang="en-US" altLang="zh-CN"/>
          </a:p>
        </p:txBody>
      </p:sp>
    </p:spTree>
    <p:extLst>
      <p:ext uri="{BB962C8B-B14F-4D97-AF65-F5344CB8AC3E}">
        <p14:creationId xmlns:p14="http://schemas.microsoft.com/office/powerpoint/2010/main" val="2173279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None/>
            </a:pPr>
            <a:r>
              <a:rPr lang="zh-CN" altLang="en-US" dirty="0" smtClean="0">
                <a:ea typeface="宋体" panose="02010600030101010101" pitchFamily="2" charset="-122"/>
              </a:rPr>
              <a:t>功能性需求（</a:t>
            </a:r>
            <a:r>
              <a:rPr lang="en-US" altLang="zh-CN" dirty="0" smtClean="0">
                <a:ea typeface="宋体" panose="02010600030101010101" pitchFamily="2" charset="-122"/>
              </a:rPr>
              <a:t>Functional requirements</a:t>
            </a:r>
            <a:r>
              <a:rPr lang="zh-CN" altLang="en-US" dirty="0" smtClean="0">
                <a:ea typeface="宋体" panose="02010600030101010101" pitchFamily="2" charset="-122"/>
              </a:rPr>
              <a:t>）规定了系统无需考虑物理约束而必须能够执行的动作，描述支持用户目标、任务或活动的系统行为（功能或服务）</a:t>
            </a:r>
            <a:r>
              <a:rPr lang="en-US" altLang="zh-CN" dirty="0" smtClean="0">
                <a:ea typeface="宋体" panose="02010600030101010101" pitchFamily="2" charset="-122"/>
              </a:rPr>
              <a:t>[MAL2001]</a:t>
            </a:r>
            <a:r>
              <a:rPr lang="zh-CN" altLang="en-US" dirty="0" smtClean="0">
                <a:ea typeface="宋体" panose="02010600030101010101" pitchFamily="2" charset="-122"/>
              </a:rPr>
              <a:t>。 用例模型和用例中最能够说明这些需求。功能性需求就这样规定了系统的输入输出行为。</a:t>
            </a:r>
          </a:p>
          <a:p>
            <a:pPr>
              <a:buFont typeface="Wingdings" panose="05000000000000000000" pitchFamily="2" charset="2"/>
              <a:buNone/>
            </a:pPr>
            <a:r>
              <a:rPr lang="zh-CN" altLang="en-US" dirty="0" smtClean="0">
                <a:ea typeface="宋体" panose="02010600030101010101" pitchFamily="2" charset="-122"/>
              </a:rPr>
              <a:t>功能性需求可以包括： </a:t>
            </a:r>
          </a:p>
          <a:p>
            <a:r>
              <a:rPr lang="zh-CN" altLang="en-US" dirty="0" smtClean="0">
                <a:ea typeface="宋体" panose="02010600030101010101" pitchFamily="2" charset="-122"/>
              </a:rPr>
              <a:t>特性集合，所谓特性</a:t>
            </a:r>
            <a:r>
              <a:rPr lang="en-US" altLang="zh-CN" dirty="0" smtClean="0">
                <a:ea typeface="宋体" panose="02010600030101010101" pitchFamily="2" charset="-122"/>
              </a:rPr>
              <a:t>(feature)</a:t>
            </a:r>
            <a:r>
              <a:rPr lang="zh-CN" altLang="en-US" dirty="0" smtClean="0">
                <a:ea typeface="宋体" panose="02010600030101010101" pitchFamily="2" charset="-122"/>
              </a:rPr>
              <a:t>是指逻辑上相关的功能需求的集合，给用户提供处理能力并满足业务需求。</a:t>
            </a:r>
          </a:p>
          <a:p>
            <a:r>
              <a:rPr lang="zh-CN" altLang="en-US" dirty="0" smtClean="0">
                <a:ea typeface="宋体" panose="02010600030101010101" pitchFamily="2" charset="-122"/>
              </a:rPr>
              <a:t>能力 </a:t>
            </a:r>
          </a:p>
          <a:p>
            <a:r>
              <a:rPr lang="zh-CN" altLang="en-US" dirty="0" smtClean="0">
                <a:ea typeface="宋体" panose="02010600030101010101" pitchFamily="2" charset="-122"/>
              </a:rPr>
              <a:t>安全性 </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6</a:t>
            </a:fld>
            <a:endParaRPr lang="en-US" altLang="zh-CN"/>
          </a:p>
        </p:txBody>
      </p:sp>
    </p:spTree>
    <p:extLst>
      <p:ext uri="{BB962C8B-B14F-4D97-AF65-F5344CB8AC3E}">
        <p14:creationId xmlns:p14="http://schemas.microsoft.com/office/powerpoint/2010/main" val="42319529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buFont typeface="Wingdings" panose="05000000000000000000" pitchFamily="2" charset="2"/>
              <a:buNone/>
            </a:pPr>
            <a:r>
              <a:rPr lang="en-US" altLang="zh-CN" sz="1200" dirty="0" smtClean="0">
                <a:ea typeface="宋体" panose="02010600030101010101" pitchFamily="2" charset="-122"/>
              </a:rPr>
              <a:t>SRS </a:t>
            </a:r>
            <a:r>
              <a:rPr lang="zh-CN" altLang="en-US" sz="1200" dirty="0" smtClean="0">
                <a:ea typeface="宋体" panose="02010600030101010101" pitchFamily="2" charset="-122"/>
              </a:rPr>
              <a:t>的这一节应说明影响产品及其需求的一般因素。本节并不列出具体的需求，而只是提供在第 </a:t>
            </a:r>
            <a:r>
              <a:rPr lang="en-US" altLang="zh-CN" sz="1200" dirty="0" smtClean="0">
                <a:ea typeface="宋体" panose="02010600030101010101" pitchFamily="2" charset="-122"/>
              </a:rPr>
              <a:t>3 </a:t>
            </a:r>
            <a:r>
              <a:rPr lang="zh-CN" altLang="en-US" sz="1200" dirty="0" smtClean="0">
                <a:ea typeface="宋体" panose="02010600030101010101" pitchFamily="2" charset="-122"/>
              </a:rPr>
              <a:t>节中详述的各种需求的背景，以使这些需求便于理解。所包括的内容有：</a:t>
            </a:r>
          </a:p>
          <a:p>
            <a:pPr>
              <a:lnSpc>
                <a:spcPct val="90000"/>
              </a:lnSpc>
              <a:buFont typeface="Wingdings" panose="05000000000000000000" pitchFamily="2" charset="2"/>
              <a:buNone/>
            </a:pPr>
            <a:r>
              <a:rPr lang="en-US" altLang="zh-CN" sz="1200" dirty="0" smtClean="0">
                <a:ea typeface="宋体" panose="02010600030101010101" pitchFamily="2" charset="-122"/>
              </a:rPr>
              <a:t>•	</a:t>
            </a:r>
            <a:r>
              <a:rPr lang="zh-CN" altLang="en-US" sz="1200" dirty="0" smtClean="0">
                <a:ea typeface="宋体" panose="02010600030101010101" pitchFamily="2" charset="-122"/>
              </a:rPr>
              <a:t>产品总体效果</a:t>
            </a:r>
          </a:p>
          <a:p>
            <a:pPr>
              <a:lnSpc>
                <a:spcPct val="90000"/>
              </a:lnSpc>
              <a:buFont typeface="Wingdings" panose="05000000000000000000" pitchFamily="2" charset="2"/>
              <a:buNone/>
            </a:pPr>
            <a:r>
              <a:rPr lang="en-US" altLang="zh-CN" sz="1200" dirty="0" smtClean="0">
                <a:ea typeface="宋体" panose="02010600030101010101" pitchFamily="2" charset="-122"/>
              </a:rPr>
              <a:t>•	</a:t>
            </a:r>
            <a:r>
              <a:rPr lang="zh-CN" altLang="en-US" sz="1200" dirty="0" smtClean="0">
                <a:ea typeface="宋体" panose="02010600030101010101" pitchFamily="2" charset="-122"/>
              </a:rPr>
              <a:t>产品功能</a:t>
            </a:r>
          </a:p>
          <a:p>
            <a:pPr>
              <a:lnSpc>
                <a:spcPct val="90000"/>
              </a:lnSpc>
              <a:buFont typeface="Wingdings" panose="05000000000000000000" pitchFamily="2" charset="2"/>
              <a:buNone/>
            </a:pPr>
            <a:r>
              <a:rPr lang="en-US" altLang="zh-CN" sz="1200" dirty="0" smtClean="0">
                <a:ea typeface="宋体" panose="02010600030101010101" pitchFamily="2" charset="-122"/>
              </a:rPr>
              <a:t>•	 </a:t>
            </a:r>
            <a:r>
              <a:rPr lang="zh-CN" altLang="en-US" sz="1200" dirty="0" smtClean="0">
                <a:ea typeface="宋体" panose="02010600030101010101" pitchFamily="2" charset="-122"/>
              </a:rPr>
              <a:t>用户特征</a:t>
            </a:r>
          </a:p>
          <a:p>
            <a:pPr>
              <a:lnSpc>
                <a:spcPct val="90000"/>
              </a:lnSpc>
              <a:buFont typeface="Wingdings" panose="05000000000000000000" pitchFamily="2" charset="2"/>
              <a:buNone/>
            </a:pPr>
            <a:r>
              <a:rPr lang="en-US" altLang="zh-CN" sz="1200" dirty="0" smtClean="0">
                <a:ea typeface="宋体" panose="02010600030101010101" pitchFamily="2" charset="-122"/>
              </a:rPr>
              <a:t>•	</a:t>
            </a:r>
            <a:r>
              <a:rPr lang="zh-CN" altLang="en-US" sz="1200" dirty="0" smtClean="0">
                <a:ea typeface="宋体" panose="02010600030101010101" pitchFamily="2" charset="-122"/>
              </a:rPr>
              <a:t>约束</a:t>
            </a:r>
          </a:p>
          <a:p>
            <a:pPr>
              <a:lnSpc>
                <a:spcPct val="90000"/>
              </a:lnSpc>
              <a:buFont typeface="Wingdings" panose="05000000000000000000" pitchFamily="2" charset="2"/>
              <a:buNone/>
            </a:pPr>
            <a:r>
              <a:rPr lang="en-US" altLang="zh-CN" sz="1200" dirty="0" smtClean="0">
                <a:ea typeface="宋体" panose="02010600030101010101" pitchFamily="2" charset="-122"/>
              </a:rPr>
              <a:t>•	</a:t>
            </a:r>
            <a:r>
              <a:rPr lang="zh-CN" altLang="en-US" sz="1200" dirty="0" smtClean="0">
                <a:ea typeface="宋体" panose="02010600030101010101" pitchFamily="2" charset="-122"/>
              </a:rPr>
              <a:t>假设与依赖关系</a:t>
            </a:r>
          </a:p>
          <a:p>
            <a:pPr>
              <a:lnSpc>
                <a:spcPct val="90000"/>
              </a:lnSpc>
              <a:buFont typeface="Wingdings" panose="05000000000000000000" pitchFamily="2" charset="2"/>
              <a:buNone/>
            </a:pPr>
            <a:r>
              <a:rPr lang="en-US" altLang="zh-CN" sz="1200" dirty="0" smtClean="0">
                <a:ea typeface="宋体" panose="02010600030101010101" pitchFamily="2" charset="-122"/>
              </a:rPr>
              <a:t>•	</a:t>
            </a:r>
            <a:r>
              <a:rPr lang="zh-CN" altLang="en-US" sz="1200" dirty="0" smtClean="0">
                <a:ea typeface="宋体" panose="02010600030101010101" pitchFamily="2" charset="-122"/>
              </a:rPr>
              <a:t>需求子集</a:t>
            </a:r>
            <a:endParaRPr lang="en-US" altLang="zh-CN"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75</a:t>
            </a:fld>
            <a:endParaRPr lang="en-US" altLang="zh-CN"/>
          </a:p>
        </p:txBody>
      </p:sp>
    </p:spTree>
    <p:extLst>
      <p:ext uri="{BB962C8B-B14F-4D97-AF65-F5344CB8AC3E}">
        <p14:creationId xmlns:p14="http://schemas.microsoft.com/office/powerpoint/2010/main" val="33963755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80000"/>
              </a:lnSpc>
            </a:pPr>
            <a:r>
              <a:rPr lang="zh-CN" altLang="en-US" sz="1200" b="0" dirty="0" smtClean="0">
                <a:latin typeface="Times New Roman" panose="02020603050405020304" pitchFamily="18" charset="0"/>
                <a:ea typeface="宋体" panose="02010600030101010101" pitchFamily="2" charset="-122"/>
              </a:rPr>
              <a:t>功能</a:t>
            </a:r>
          </a:p>
          <a:p>
            <a:pPr>
              <a:lnSpc>
                <a:spcPct val="80000"/>
              </a:lnSpc>
            </a:pPr>
            <a:r>
              <a:rPr lang="zh-CN" altLang="en-US" sz="1200" b="0" dirty="0" smtClean="0">
                <a:latin typeface="Times New Roman" panose="02020603050405020304" pitchFamily="18" charset="0"/>
                <a:ea typeface="宋体" panose="02010600030101010101" pitchFamily="2" charset="-122"/>
              </a:rPr>
              <a:t>可用性</a:t>
            </a:r>
          </a:p>
          <a:p>
            <a:pPr>
              <a:lnSpc>
                <a:spcPct val="80000"/>
              </a:lnSpc>
            </a:pPr>
            <a:r>
              <a:rPr lang="zh-CN" altLang="en-US" sz="1200" b="0" dirty="0" smtClean="0">
                <a:latin typeface="Times New Roman" panose="02020603050405020304" pitchFamily="18" charset="0"/>
                <a:ea typeface="宋体" panose="02010600030101010101" pitchFamily="2" charset="-122"/>
              </a:rPr>
              <a:t>可靠性</a:t>
            </a:r>
          </a:p>
          <a:p>
            <a:pPr>
              <a:lnSpc>
                <a:spcPct val="80000"/>
              </a:lnSpc>
            </a:pPr>
            <a:r>
              <a:rPr lang="zh-CN" altLang="en-US" sz="1200" b="0" dirty="0" smtClean="0">
                <a:latin typeface="Times New Roman" panose="02020603050405020304" pitchFamily="18" charset="0"/>
                <a:ea typeface="宋体" panose="02010600030101010101" pitchFamily="2" charset="-122"/>
              </a:rPr>
              <a:t>性能</a:t>
            </a:r>
          </a:p>
          <a:p>
            <a:pPr>
              <a:lnSpc>
                <a:spcPct val="80000"/>
              </a:lnSpc>
            </a:pPr>
            <a:r>
              <a:rPr lang="zh-CN" altLang="en-US" sz="1200" b="0" dirty="0" smtClean="0">
                <a:latin typeface="Times New Roman" panose="02020603050405020304" pitchFamily="18" charset="0"/>
                <a:ea typeface="宋体" panose="02010600030101010101" pitchFamily="2" charset="-122"/>
              </a:rPr>
              <a:t>可支持性</a:t>
            </a:r>
          </a:p>
          <a:p>
            <a:pPr>
              <a:lnSpc>
                <a:spcPct val="80000"/>
              </a:lnSpc>
            </a:pPr>
            <a:r>
              <a:rPr lang="zh-CN" altLang="en-US" sz="1200" b="0" dirty="0" smtClean="0">
                <a:latin typeface="Times New Roman" panose="02020603050405020304" pitchFamily="18" charset="0"/>
                <a:ea typeface="宋体" panose="02010600030101010101" pitchFamily="2" charset="-122"/>
              </a:rPr>
              <a:t>设计约束</a:t>
            </a:r>
          </a:p>
          <a:p>
            <a:pPr>
              <a:lnSpc>
                <a:spcPct val="80000"/>
              </a:lnSpc>
            </a:pPr>
            <a:r>
              <a:rPr lang="zh-CN" altLang="en-US" sz="1200" b="0" dirty="0" smtClean="0">
                <a:latin typeface="Times New Roman" panose="02020603050405020304" pitchFamily="18" charset="0"/>
                <a:ea typeface="宋体" panose="02010600030101010101" pitchFamily="2" charset="-122"/>
              </a:rPr>
              <a:t>联机用户文档和帮助系统需求</a:t>
            </a:r>
          </a:p>
          <a:p>
            <a:pPr>
              <a:lnSpc>
                <a:spcPct val="80000"/>
              </a:lnSpc>
            </a:pPr>
            <a:r>
              <a:rPr lang="zh-CN" altLang="en-US" sz="1200" b="0" dirty="0" smtClean="0">
                <a:latin typeface="Times New Roman" panose="02020603050405020304" pitchFamily="18" charset="0"/>
                <a:ea typeface="宋体" panose="02010600030101010101" pitchFamily="2" charset="-122"/>
              </a:rPr>
              <a:t>购买的构件</a:t>
            </a:r>
          </a:p>
          <a:p>
            <a:pPr>
              <a:lnSpc>
                <a:spcPct val="80000"/>
              </a:lnSpc>
            </a:pPr>
            <a:r>
              <a:rPr lang="zh-CN" altLang="en-US" sz="1200" b="0" dirty="0" smtClean="0">
                <a:latin typeface="Times New Roman" panose="02020603050405020304" pitchFamily="18" charset="0"/>
                <a:ea typeface="宋体" panose="02010600030101010101" pitchFamily="2" charset="-122"/>
              </a:rPr>
              <a:t>接口</a:t>
            </a:r>
            <a:r>
              <a:rPr lang="en-US" altLang="zh-CN" sz="1200" b="0" dirty="0" smtClean="0">
                <a:latin typeface="Times New Roman" panose="02020603050405020304" pitchFamily="18" charset="0"/>
                <a:ea typeface="宋体" panose="02010600030101010101" pitchFamily="2" charset="-122"/>
              </a:rPr>
              <a:t>/</a:t>
            </a:r>
            <a:r>
              <a:rPr lang="zh-CN" altLang="en-US" sz="1200" b="0" dirty="0" smtClean="0">
                <a:latin typeface="Times New Roman" panose="02020603050405020304" pitchFamily="18" charset="0"/>
                <a:ea typeface="宋体" panose="02010600030101010101" pitchFamily="2" charset="-122"/>
              </a:rPr>
              <a:t>界面</a:t>
            </a:r>
          </a:p>
          <a:p>
            <a:pPr>
              <a:lnSpc>
                <a:spcPct val="80000"/>
              </a:lnSpc>
            </a:pPr>
            <a:r>
              <a:rPr lang="zh-CN" altLang="en-US" sz="1200" b="0" dirty="0" smtClean="0">
                <a:latin typeface="Times New Roman" panose="02020603050405020304" pitchFamily="18" charset="0"/>
                <a:ea typeface="宋体" panose="02010600030101010101" pitchFamily="2" charset="-122"/>
              </a:rPr>
              <a:t>许可需求</a:t>
            </a:r>
          </a:p>
          <a:p>
            <a:pPr>
              <a:lnSpc>
                <a:spcPct val="80000"/>
              </a:lnSpc>
            </a:pPr>
            <a:r>
              <a:rPr lang="zh-CN" altLang="en-US" sz="1200" b="0" dirty="0" smtClean="0">
                <a:latin typeface="Times New Roman" panose="02020603050405020304" pitchFamily="18" charset="0"/>
                <a:ea typeface="宋体" panose="02010600030101010101" pitchFamily="2" charset="-122"/>
              </a:rPr>
              <a:t>法律、版权及其他声明</a:t>
            </a:r>
          </a:p>
          <a:p>
            <a:pPr>
              <a:lnSpc>
                <a:spcPct val="80000"/>
              </a:lnSpc>
            </a:pPr>
            <a:r>
              <a:rPr lang="zh-CN" altLang="en-US" sz="1200" b="0" dirty="0" smtClean="0">
                <a:latin typeface="Times New Roman" panose="02020603050405020304" pitchFamily="18" charset="0"/>
                <a:ea typeface="宋体" panose="02010600030101010101" pitchFamily="2" charset="-122"/>
              </a:rPr>
              <a:t>适用的标准</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76</a:t>
            </a:fld>
            <a:endParaRPr lang="en-US" altLang="zh-CN"/>
          </a:p>
        </p:txBody>
      </p:sp>
    </p:spTree>
    <p:extLst>
      <p:ext uri="{BB962C8B-B14F-4D97-AF65-F5344CB8AC3E}">
        <p14:creationId xmlns:p14="http://schemas.microsoft.com/office/powerpoint/2010/main" val="15715309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None/>
            </a:pPr>
            <a:r>
              <a:rPr lang="zh-CN" altLang="en-US" dirty="0" smtClean="0">
                <a:ea typeface="宋体" panose="02010600030101010101" pitchFamily="2" charset="-122"/>
              </a:rPr>
              <a:t>支持信息用于使 </a:t>
            </a:r>
            <a:r>
              <a:rPr lang="en-US" altLang="zh-CN" dirty="0" smtClean="0">
                <a:ea typeface="宋体" panose="02010600030101010101" pitchFamily="2" charset="-122"/>
              </a:rPr>
              <a:t>SRS </a:t>
            </a:r>
            <a:r>
              <a:rPr lang="zh-CN" altLang="en-US" dirty="0" smtClean="0">
                <a:ea typeface="宋体" panose="02010600030101010101" pitchFamily="2" charset="-122"/>
              </a:rPr>
              <a:t>更易于使用。它包括：</a:t>
            </a:r>
          </a:p>
          <a:p>
            <a:pPr>
              <a:buFont typeface="Wingdings" panose="05000000000000000000" pitchFamily="2" charset="2"/>
              <a:buNone/>
            </a:pPr>
            <a:r>
              <a:rPr lang="en-US" altLang="zh-CN" dirty="0" smtClean="0">
                <a:ea typeface="宋体" panose="02010600030101010101" pitchFamily="2" charset="-122"/>
              </a:rPr>
              <a:t>•	</a:t>
            </a:r>
            <a:r>
              <a:rPr lang="zh-CN" altLang="en-US" dirty="0" smtClean="0">
                <a:ea typeface="宋体" panose="02010600030101010101" pitchFamily="2" charset="-122"/>
              </a:rPr>
              <a:t>目录</a:t>
            </a:r>
          </a:p>
          <a:p>
            <a:pPr>
              <a:buFont typeface="Wingdings" panose="05000000000000000000" pitchFamily="2" charset="2"/>
              <a:buNone/>
            </a:pPr>
            <a:r>
              <a:rPr lang="en-US" altLang="zh-CN" dirty="0" smtClean="0">
                <a:ea typeface="宋体" panose="02010600030101010101" pitchFamily="2" charset="-122"/>
              </a:rPr>
              <a:t>•	</a:t>
            </a:r>
            <a:r>
              <a:rPr lang="zh-CN" altLang="en-US" dirty="0" smtClean="0">
                <a:ea typeface="宋体" panose="02010600030101010101" pitchFamily="2" charset="-122"/>
              </a:rPr>
              <a:t>索引</a:t>
            </a:r>
          </a:p>
          <a:p>
            <a:pPr>
              <a:buFont typeface="Wingdings" panose="05000000000000000000" pitchFamily="2" charset="2"/>
              <a:buNone/>
            </a:pPr>
            <a:r>
              <a:rPr lang="en-US" altLang="zh-CN" dirty="0" smtClean="0">
                <a:ea typeface="宋体" panose="02010600030101010101" pitchFamily="2" charset="-122"/>
              </a:rPr>
              <a:t>•	</a:t>
            </a:r>
            <a:r>
              <a:rPr lang="zh-CN" altLang="en-US" dirty="0" smtClean="0">
                <a:ea typeface="宋体" panose="02010600030101010101" pitchFamily="2" charset="-122"/>
              </a:rPr>
              <a:t>附录</a:t>
            </a:r>
          </a:p>
          <a:p>
            <a:pPr>
              <a:buFont typeface="Wingdings" panose="05000000000000000000" pitchFamily="2" charset="2"/>
              <a:buNone/>
            </a:pPr>
            <a:r>
              <a:rPr lang="zh-CN" altLang="en-US" dirty="0" smtClean="0">
                <a:ea typeface="宋体" panose="02010600030101010101" pitchFamily="2" charset="-122"/>
              </a:rPr>
              <a:t>其中可以包括用例示意板或用户界面原型。</a:t>
            </a:r>
          </a:p>
          <a:p>
            <a:pPr>
              <a:buFont typeface="Wingdings" panose="05000000000000000000" pitchFamily="2" charset="2"/>
              <a:buNone/>
            </a:pPr>
            <a:r>
              <a:rPr lang="zh-CN" altLang="en-US" dirty="0" smtClean="0">
                <a:ea typeface="宋体" panose="02010600030101010101" pitchFamily="2" charset="-122"/>
              </a:rPr>
              <a:t>如果包含附录，</a:t>
            </a:r>
            <a:r>
              <a:rPr lang="en-US" altLang="zh-CN" dirty="0" smtClean="0">
                <a:ea typeface="宋体" panose="02010600030101010101" pitchFamily="2" charset="-122"/>
              </a:rPr>
              <a:t>SRS </a:t>
            </a:r>
            <a:r>
              <a:rPr lang="zh-CN" altLang="en-US" dirty="0" smtClean="0">
                <a:ea typeface="宋体" panose="02010600030101010101" pitchFamily="2" charset="-122"/>
              </a:rPr>
              <a:t>应明确指出是否将附录当作需求的一部分。</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77</a:t>
            </a:fld>
            <a:endParaRPr lang="en-US" altLang="zh-CN"/>
          </a:p>
        </p:txBody>
      </p:sp>
    </p:spTree>
    <p:extLst>
      <p:ext uri="{BB962C8B-B14F-4D97-AF65-F5344CB8AC3E}">
        <p14:creationId xmlns:p14="http://schemas.microsoft.com/office/powerpoint/2010/main" val="39502405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None/>
            </a:pPr>
            <a:r>
              <a:rPr lang="en-US" altLang="zh-CN" b="0" dirty="0" smtClean="0">
                <a:latin typeface="楷体_GB2312" pitchFamily="49" charset="-122"/>
                <a:ea typeface="楷体_GB2312" pitchFamily="49" charset="-122"/>
              </a:rPr>
              <a:t>1.</a:t>
            </a:r>
            <a:r>
              <a:rPr lang="zh-CN" altLang="en-US" b="0" dirty="0" smtClean="0">
                <a:latin typeface="楷体_GB2312" pitchFamily="49" charset="-122"/>
                <a:ea typeface="楷体_GB2312" pitchFamily="49" charset="-122"/>
              </a:rPr>
              <a:t>简介</a:t>
            </a:r>
          </a:p>
          <a:p>
            <a:pPr>
              <a:buFont typeface="Wingdings" panose="05000000000000000000" pitchFamily="2" charset="2"/>
              <a:buNone/>
            </a:pPr>
            <a:r>
              <a:rPr lang="en-US" altLang="zh-CN" b="0" dirty="0" smtClean="0">
                <a:latin typeface="楷体_GB2312" pitchFamily="49" charset="-122"/>
                <a:ea typeface="楷体_GB2312" pitchFamily="49" charset="-122"/>
              </a:rPr>
              <a:t>2.</a:t>
            </a:r>
            <a:r>
              <a:rPr lang="zh-CN" altLang="en-US" b="0" dirty="0" smtClean="0">
                <a:latin typeface="楷体_GB2312" pitchFamily="49" charset="-122"/>
                <a:ea typeface="楷体_GB2312" pitchFamily="49" charset="-122"/>
              </a:rPr>
              <a:t>整体说明</a:t>
            </a:r>
          </a:p>
          <a:p>
            <a:pPr>
              <a:buFont typeface="Wingdings" panose="05000000000000000000" pitchFamily="2" charset="2"/>
              <a:buNone/>
            </a:pPr>
            <a:r>
              <a:rPr lang="en-US" altLang="zh-CN" b="0" dirty="0" smtClean="0">
                <a:latin typeface="楷体_GB2312" pitchFamily="49" charset="-122"/>
                <a:ea typeface="楷体_GB2312" pitchFamily="49" charset="-122"/>
              </a:rPr>
              <a:t>3.</a:t>
            </a:r>
            <a:r>
              <a:rPr lang="zh-CN" altLang="en-US" b="0" dirty="0" smtClean="0">
                <a:latin typeface="楷体_GB2312" pitchFamily="49" charset="-122"/>
                <a:ea typeface="楷体_GB2312" pitchFamily="49" charset="-122"/>
              </a:rPr>
              <a:t>具体需求</a:t>
            </a:r>
          </a:p>
          <a:p>
            <a:pPr>
              <a:buFont typeface="Wingdings" panose="05000000000000000000" pitchFamily="2" charset="2"/>
              <a:buNone/>
            </a:pPr>
            <a:r>
              <a:rPr lang="en-US" altLang="zh-CN" b="0" dirty="0" smtClean="0">
                <a:latin typeface="楷体_GB2312" pitchFamily="49" charset="-122"/>
                <a:ea typeface="楷体_GB2312" pitchFamily="49" charset="-122"/>
              </a:rPr>
              <a:t>4.</a:t>
            </a:r>
            <a:r>
              <a:rPr lang="zh-CN" altLang="en-US" b="0" dirty="0" smtClean="0">
                <a:latin typeface="楷体_GB2312" pitchFamily="49" charset="-122"/>
                <a:ea typeface="楷体_GB2312" pitchFamily="49" charset="-122"/>
              </a:rPr>
              <a:t>支持信息</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78</a:t>
            </a:fld>
            <a:endParaRPr lang="en-US" altLang="zh-CN"/>
          </a:p>
        </p:txBody>
      </p:sp>
    </p:spTree>
    <p:extLst>
      <p:ext uri="{BB962C8B-B14F-4D97-AF65-F5344CB8AC3E}">
        <p14:creationId xmlns:p14="http://schemas.microsoft.com/office/powerpoint/2010/main" val="19018150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latin typeface="Times New Roman" panose="02020603050405020304" pitchFamily="18" charset="0"/>
                <a:ea typeface="宋体" panose="02010600030101010101" pitchFamily="2" charset="-122"/>
              </a:rPr>
              <a:t>目的</a:t>
            </a:r>
          </a:p>
          <a:p>
            <a:r>
              <a:rPr lang="zh-CN" altLang="en-US" b="0" dirty="0" smtClean="0">
                <a:latin typeface="Times New Roman" panose="02020603050405020304" pitchFamily="18" charset="0"/>
                <a:ea typeface="宋体" panose="02010600030101010101" pitchFamily="2" charset="-122"/>
              </a:rPr>
              <a:t>范围</a:t>
            </a:r>
          </a:p>
          <a:p>
            <a:r>
              <a:rPr lang="zh-CN" altLang="en-US" b="0" dirty="0" smtClean="0">
                <a:latin typeface="Times New Roman" panose="02020603050405020304" pitchFamily="18" charset="0"/>
                <a:ea typeface="宋体" panose="02010600030101010101" pitchFamily="2" charset="-122"/>
              </a:rPr>
              <a:t>定义、首字母缩写词和缩略语</a:t>
            </a:r>
          </a:p>
          <a:p>
            <a:r>
              <a:rPr lang="zh-CN" altLang="en-US" b="0" dirty="0" smtClean="0">
                <a:latin typeface="Times New Roman" panose="02020603050405020304" pitchFamily="18" charset="0"/>
                <a:ea typeface="宋体" panose="02010600030101010101" pitchFamily="2" charset="-122"/>
              </a:rPr>
              <a:t>参考资料</a:t>
            </a:r>
          </a:p>
          <a:p>
            <a:r>
              <a:rPr lang="zh-CN" altLang="en-US" b="0" dirty="0" smtClean="0">
                <a:latin typeface="Times New Roman" panose="02020603050405020304" pitchFamily="18" charset="0"/>
                <a:ea typeface="宋体" panose="02010600030101010101" pitchFamily="2" charset="-122"/>
              </a:rPr>
              <a:t>概述</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79</a:t>
            </a:fld>
            <a:endParaRPr lang="en-US" altLang="zh-CN"/>
          </a:p>
        </p:txBody>
      </p:sp>
    </p:spTree>
    <p:extLst>
      <p:ext uri="{BB962C8B-B14F-4D97-AF65-F5344CB8AC3E}">
        <p14:creationId xmlns:p14="http://schemas.microsoft.com/office/powerpoint/2010/main" val="24750553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latin typeface="Times New Roman" panose="02020603050405020304" pitchFamily="18" charset="0"/>
                <a:ea typeface="宋体" panose="02010600030101010101" pitchFamily="2" charset="-122"/>
              </a:rPr>
              <a:t>用例模型调查</a:t>
            </a:r>
          </a:p>
          <a:p>
            <a:r>
              <a:rPr lang="zh-CN" altLang="en-US" b="0" dirty="0" smtClean="0">
                <a:latin typeface="Times New Roman" panose="02020603050405020304" pitchFamily="18" charset="0"/>
                <a:ea typeface="宋体" panose="02010600030101010101" pitchFamily="2" charset="-122"/>
              </a:rPr>
              <a:t>假设与依赖关系</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80</a:t>
            </a:fld>
            <a:endParaRPr lang="en-US" altLang="zh-CN"/>
          </a:p>
        </p:txBody>
      </p:sp>
    </p:spTree>
    <p:extLst>
      <p:ext uri="{BB962C8B-B14F-4D97-AF65-F5344CB8AC3E}">
        <p14:creationId xmlns:p14="http://schemas.microsoft.com/office/powerpoint/2010/main" val="22130965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latin typeface="Times New Roman" panose="02020603050405020304" pitchFamily="18" charset="0"/>
                <a:ea typeface="宋体" panose="02010600030101010101" pitchFamily="2" charset="-122"/>
              </a:rPr>
              <a:t>用例报告</a:t>
            </a:r>
          </a:p>
          <a:p>
            <a:r>
              <a:rPr lang="zh-CN" altLang="en-US" b="0" dirty="0" smtClean="0">
                <a:latin typeface="Times New Roman" panose="02020603050405020304" pitchFamily="18" charset="0"/>
                <a:ea typeface="宋体" panose="02010600030101010101" pitchFamily="2" charset="-122"/>
              </a:rPr>
              <a:t>补充需求</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81</a:t>
            </a:fld>
            <a:endParaRPr lang="en-US" altLang="zh-CN"/>
          </a:p>
        </p:txBody>
      </p:sp>
    </p:spTree>
    <p:extLst>
      <p:ext uri="{BB962C8B-B14F-4D97-AF65-F5344CB8AC3E}">
        <p14:creationId xmlns:p14="http://schemas.microsoft.com/office/powerpoint/2010/main" val="9443429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None/>
            </a:pPr>
            <a:r>
              <a:rPr lang="zh-CN" altLang="en-US" dirty="0" smtClean="0">
                <a:ea typeface="宋体" panose="02010600030101010101" pitchFamily="2" charset="-122"/>
              </a:rPr>
              <a:t>支持信息用于使软件需求规约更易于使用。它包括：</a:t>
            </a:r>
          </a:p>
          <a:p>
            <a:pPr>
              <a:buFont typeface="Wingdings" panose="05000000000000000000" pitchFamily="2" charset="2"/>
              <a:buNone/>
            </a:pPr>
            <a:r>
              <a:rPr lang="en-US" altLang="zh-CN" dirty="0" smtClean="0">
                <a:ea typeface="宋体" panose="02010600030101010101" pitchFamily="2" charset="-122"/>
              </a:rPr>
              <a:t>•	</a:t>
            </a:r>
            <a:r>
              <a:rPr lang="zh-CN" altLang="en-US" dirty="0" smtClean="0">
                <a:ea typeface="宋体" panose="02010600030101010101" pitchFamily="2" charset="-122"/>
              </a:rPr>
              <a:t>目录</a:t>
            </a:r>
          </a:p>
          <a:p>
            <a:pPr>
              <a:buFont typeface="Wingdings" panose="05000000000000000000" pitchFamily="2" charset="2"/>
              <a:buNone/>
            </a:pPr>
            <a:r>
              <a:rPr lang="en-US" altLang="zh-CN" dirty="0" smtClean="0">
                <a:ea typeface="宋体" panose="02010600030101010101" pitchFamily="2" charset="-122"/>
              </a:rPr>
              <a:t>•	</a:t>
            </a:r>
            <a:r>
              <a:rPr lang="zh-CN" altLang="en-US" dirty="0" smtClean="0">
                <a:ea typeface="宋体" panose="02010600030101010101" pitchFamily="2" charset="-122"/>
              </a:rPr>
              <a:t>索引</a:t>
            </a:r>
          </a:p>
          <a:p>
            <a:pPr>
              <a:buFont typeface="Wingdings" panose="05000000000000000000" pitchFamily="2" charset="2"/>
              <a:buNone/>
            </a:pPr>
            <a:r>
              <a:rPr lang="en-US" altLang="zh-CN" dirty="0" smtClean="0">
                <a:ea typeface="宋体" panose="02010600030101010101" pitchFamily="2" charset="-122"/>
              </a:rPr>
              <a:t>•	</a:t>
            </a:r>
            <a:r>
              <a:rPr lang="zh-CN" altLang="en-US" dirty="0" smtClean="0">
                <a:ea typeface="宋体" panose="02010600030101010101" pitchFamily="2" charset="-122"/>
              </a:rPr>
              <a:t>附录</a:t>
            </a:r>
          </a:p>
          <a:p>
            <a:pPr>
              <a:buFont typeface="Wingdings" panose="05000000000000000000" pitchFamily="2" charset="2"/>
              <a:buNone/>
            </a:pPr>
            <a:r>
              <a:rPr lang="zh-CN" altLang="en-US" dirty="0" smtClean="0">
                <a:ea typeface="宋体" panose="02010600030101010101" pitchFamily="2" charset="-122"/>
              </a:rPr>
              <a:t>其中可以包括用例示意板或用户界面原型。如果包含附录，软件需求规约应明确指出是否将附录当作需求的一部分。</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82</a:t>
            </a:fld>
            <a:endParaRPr lang="en-US" altLang="zh-CN"/>
          </a:p>
        </p:txBody>
      </p:sp>
    </p:spTree>
    <p:extLst>
      <p:ext uri="{BB962C8B-B14F-4D97-AF65-F5344CB8AC3E}">
        <p14:creationId xmlns:p14="http://schemas.microsoft.com/office/powerpoint/2010/main" val="41195550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None/>
            </a:pPr>
            <a:r>
              <a:rPr lang="en-US" altLang="zh-CN" sz="1200" b="0" dirty="0" smtClean="0">
                <a:latin typeface="楷体_GB2312" pitchFamily="49" charset="-122"/>
                <a:ea typeface="楷体_GB2312" pitchFamily="49" charset="-122"/>
              </a:rPr>
              <a:t>1.</a:t>
            </a:r>
            <a:r>
              <a:rPr lang="zh-CN" altLang="en-US" sz="1200" b="0" dirty="0" smtClean="0">
                <a:latin typeface="楷体_GB2312" pitchFamily="49" charset="-122"/>
                <a:ea typeface="楷体_GB2312" pitchFamily="49" charset="-122"/>
              </a:rPr>
              <a:t>静态界面原型</a:t>
            </a:r>
          </a:p>
          <a:p>
            <a:pPr>
              <a:buFont typeface="Wingdings" panose="05000000000000000000" pitchFamily="2" charset="2"/>
              <a:buNone/>
            </a:pPr>
            <a:r>
              <a:rPr lang="en-US" altLang="zh-CN" sz="1200" b="0" dirty="0" smtClean="0">
                <a:latin typeface="楷体_GB2312" pitchFamily="49" charset="-122"/>
                <a:ea typeface="楷体_GB2312" pitchFamily="49" charset="-122"/>
              </a:rPr>
              <a:t>2.</a:t>
            </a:r>
            <a:r>
              <a:rPr lang="zh-CN" altLang="en-US" sz="1200" b="0" dirty="0" smtClean="0">
                <a:latin typeface="楷体_GB2312" pitchFamily="49" charset="-122"/>
                <a:ea typeface="楷体_GB2312" pitchFamily="49" charset="-122"/>
              </a:rPr>
              <a:t>交互式界面原型</a:t>
            </a:r>
            <a:r>
              <a:rPr lang="en-US" altLang="zh-CN" sz="1200" b="0" dirty="0" smtClean="0">
                <a:latin typeface="楷体_GB2312" pitchFamily="49" charset="-122"/>
                <a:ea typeface="楷体_GB2312" pitchFamily="49" charset="-122"/>
              </a:rPr>
              <a:t>Interactive interface prototype</a:t>
            </a:r>
          </a:p>
          <a:p>
            <a:pPr>
              <a:buFont typeface="Wingdings" panose="05000000000000000000" pitchFamily="2" charset="2"/>
              <a:buNone/>
            </a:pPr>
            <a:r>
              <a:rPr lang="en-US" altLang="zh-CN" sz="1200" b="0" dirty="0" smtClean="0">
                <a:latin typeface="Times New Roman" panose="02020603050405020304" pitchFamily="18" charset="0"/>
                <a:ea typeface="楷体_GB2312" pitchFamily="49" charset="-122"/>
              </a:rPr>
              <a:t>3.</a:t>
            </a:r>
            <a:r>
              <a:rPr lang="zh-CN" altLang="en-US" sz="1200" b="0" dirty="0" smtClean="0">
                <a:latin typeface="Times New Roman" panose="02020603050405020304" pitchFamily="18" charset="0"/>
                <a:ea typeface="楷体_GB2312" pitchFamily="49" charset="-122"/>
              </a:rPr>
              <a:t>主要工具介绍</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83</a:t>
            </a:fld>
            <a:endParaRPr lang="en-US" altLang="zh-CN"/>
          </a:p>
        </p:txBody>
      </p:sp>
    </p:spTree>
    <p:extLst>
      <p:ext uri="{BB962C8B-B14F-4D97-AF65-F5344CB8AC3E}">
        <p14:creationId xmlns:p14="http://schemas.microsoft.com/office/powerpoint/2010/main" val="34271604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buFont typeface="Wingdings" panose="05000000000000000000" pitchFamily="2" charset="2"/>
              <a:buNone/>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a:t>
            </a:r>
            <a:r>
              <a:rPr lang="en-US" altLang="zh-CN" sz="1200" dirty="0" err="1" smtClean="0">
                <a:ea typeface="宋体" panose="02010600030101010101" pitchFamily="2" charset="-122"/>
              </a:rPr>
              <a:t>Axure</a:t>
            </a:r>
            <a:r>
              <a:rPr lang="en-US" altLang="zh-CN" sz="1200" dirty="0" smtClean="0">
                <a:ea typeface="宋体" panose="02010600030101010101" pitchFamily="2" charset="-122"/>
              </a:rPr>
              <a:t> RP</a:t>
            </a:r>
            <a:r>
              <a:rPr lang="zh-CN" altLang="en-US" sz="1200" dirty="0" smtClean="0">
                <a:ea typeface="宋体" panose="02010600030101010101" pitchFamily="2" charset="-122"/>
              </a:rPr>
              <a:t>（</a:t>
            </a:r>
            <a:r>
              <a:rPr lang="en-US" altLang="zh-CN" sz="1200" dirty="0" smtClean="0">
                <a:ea typeface="宋体" panose="02010600030101010101" pitchFamily="2" charset="-122"/>
              </a:rPr>
              <a:t>Rapid Prototyping</a:t>
            </a:r>
            <a:r>
              <a:rPr lang="zh-CN" altLang="en-US" sz="1200" dirty="0" smtClean="0">
                <a:ea typeface="宋体" panose="02010600030101010101" pitchFamily="2" charset="-122"/>
              </a:rPr>
              <a:t>）</a:t>
            </a:r>
          </a:p>
          <a:p>
            <a:pPr>
              <a:lnSpc>
                <a:spcPct val="90000"/>
              </a:lnSpc>
              <a:buFont typeface="Wingdings" panose="05000000000000000000" pitchFamily="2" charset="2"/>
              <a:buNone/>
            </a:pPr>
            <a:r>
              <a:rPr lang="en-US" altLang="zh-CN" sz="1200" dirty="0" err="1" smtClean="0">
                <a:ea typeface="宋体" panose="02010600030101010101" pitchFamily="2" charset="-122"/>
              </a:rPr>
              <a:t>Axure</a:t>
            </a:r>
            <a:r>
              <a:rPr lang="en-US" altLang="zh-CN" sz="1200" dirty="0" smtClean="0">
                <a:ea typeface="宋体" panose="02010600030101010101" pitchFamily="2" charset="-122"/>
              </a:rPr>
              <a:t> RP </a:t>
            </a:r>
            <a:r>
              <a:rPr lang="zh-CN" altLang="en-US" sz="1200" dirty="0" smtClean="0">
                <a:ea typeface="宋体" panose="02010600030101010101" pitchFamily="2" charset="-122"/>
              </a:rPr>
              <a:t>能让界面设计者简便快捷地创建基于网站构架图的带注释页面示意图、操作流程图，建立交互方式；</a:t>
            </a:r>
          </a:p>
          <a:p>
            <a:pPr>
              <a:lnSpc>
                <a:spcPct val="90000"/>
              </a:lnSpc>
              <a:buFont typeface="Wingdings" panose="05000000000000000000" pitchFamily="2" charset="2"/>
              <a:buNone/>
            </a:pPr>
            <a:r>
              <a:rPr lang="zh-CN" altLang="en-US" sz="1200" dirty="0" smtClean="0">
                <a:ea typeface="宋体" panose="02010600030101010101" pitchFamily="2" charset="-122"/>
              </a:rPr>
              <a:t>可自动生成用于演示的网页文件和规格文件，以供演示与开发。</a:t>
            </a:r>
            <a:r>
              <a:rPr lang="en-US" altLang="zh-CN" sz="1200" dirty="0" err="1" smtClean="0">
                <a:ea typeface="宋体" panose="02010600030101010101" pitchFamily="2" charset="-122"/>
              </a:rPr>
              <a:t>Axure</a:t>
            </a:r>
            <a:r>
              <a:rPr lang="en-US" altLang="zh-CN" sz="1200" dirty="0" smtClean="0">
                <a:ea typeface="宋体" panose="02010600030101010101" pitchFamily="2" charset="-122"/>
              </a:rPr>
              <a:t> RP</a:t>
            </a:r>
            <a:r>
              <a:rPr lang="zh-CN" altLang="en-US" sz="1200" dirty="0" smtClean="0">
                <a:ea typeface="宋体" panose="02010600030101010101" pitchFamily="2" charset="-122"/>
              </a:rPr>
              <a:t>可以不写任何一条</a:t>
            </a:r>
            <a:r>
              <a:rPr lang="en-US" altLang="zh-CN" sz="1200" dirty="0" smtClean="0">
                <a:ea typeface="宋体" panose="02010600030101010101" pitchFamily="2" charset="-122"/>
              </a:rPr>
              <a:t>html</a:t>
            </a:r>
            <a:r>
              <a:rPr lang="zh-CN" altLang="en-US" sz="1200" dirty="0" smtClean="0">
                <a:ea typeface="宋体" panose="02010600030101010101" pitchFamily="2" charset="-122"/>
              </a:rPr>
              <a:t>与</a:t>
            </a:r>
            <a:r>
              <a:rPr lang="en-US" altLang="zh-CN" sz="1200" dirty="0" err="1" smtClean="0">
                <a:ea typeface="宋体" panose="02010600030101010101" pitchFamily="2" charset="-122"/>
              </a:rPr>
              <a:t>javascript</a:t>
            </a:r>
            <a:r>
              <a:rPr lang="zh-CN" altLang="en-US" sz="1200" dirty="0" smtClean="0">
                <a:ea typeface="宋体" panose="02010600030101010101" pitchFamily="2" charset="-122"/>
              </a:rPr>
              <a:t>语句的情况下，通过创建的文档以及相关条件和注释，一键生成</a:t>
            </a:r>
            <a:r>
              <a:rPr lang="en-US" altLang="zh-CN" sz="1200" dirty="0" smtClean="0">
                <a:ea typeface="宋体" panose="02010600030101010101" pitchFamily="2" charset="-122"/>
              </a:rPr>
              <a:t>html prototype</a:t>
            </a:r>
            <a:r>
              <a:rPr lang="zh-CN" altLang="en-US" sz="1200" dirty="0" smtClean="0">
                <a:ea typeface="宋体" panose="02010600030101010101" pitchFamily="2" charset="-122"/>
              </a:rPr>
              <a:t>演示，和</a:t>
            </a:r>
            <a:r>
              <a:rPr lang="en-US" altLang="zh-CN" sz="1200" dirty="0" smtClean="0">
                <a:ea typeface="宋体" panose="02010600030101010101" pitchFamily="2" charset="-122"/>
              </a:rPr>
              <a:t>word</a:t>
            </a:r>
            <a:r>
              <a:rPr lang="zh-CN" altLang="en-US" sz="1200" dirty="0" smtClean="0">
                <a:ea typeface="宋体" panose="02010600030101010101" pitchFamily="2" charset="-122"/>
              </a:rPr>
              <a:t>版本的原型设计文档。</a:t>
            </a:r>
          </a:p>
          <a:p>
            <a:pPr>
              <a:lnSpc>
                <a:spcPct val="90000"/>
              </a:lnSpc>
              <a:buFont typeface="Wingdings" panose="05000000000000000000" pitchFamily="2" charset="2"/>
              <a:buNone/>
            </a:pPr>
            <a:r>
              <a:rPr lang="zh-CN" altLang="en-US" sz="1200" dirty="0" smtClean="0">
                <a:ea typeface="宋体" panose="02010600030101010101" pitchFamily="2" charset="-122"/>
              </a:rPr>
              <a:t>网址</a:t>
            </a:r>
            <a:r>
              <a:rPr lang="en-US" altLang="zh-CN" sz="1200" dirty="0" smtClean="0">
                <a:ea typeface="宋体" panose="02010600030101010101" pitchFamily="2" charset="-122"/>
              </a:rPr>
              <a:t>http://cn.userxper.com/ </a:t>
            </a:r>
            <a:r>
              <a:rPr lang="zh-CN" altLang="en-US" sz="1200" dirty="0" smtClean="0">
                <a:ea typeface="宋体" panose="02010600030101010101" pitchFamily="2" charset="-122"/>
              </a:rPr>
              <a:t>（中文）、</a:t>
            </a:r>
            <a:r>
              <a:rPr lang="en-US" altLang="zh-CN" sz="1200" dirty="0" smtClean="0">
                <a:ea typeface="宋体" panose="02010600030101010101" pitchFamily="2" charset="-122"/>
                <a:hlinkClick r:id="rId3"/>
              </a:rPr>
              <a:t>http://www.axure.org/</a:t>
            </a:r>
            <a:r>
              <a:rPr lang="zh-CN" altLang="en-US" sz="1200" dirty="0" smtClean="0">
                <a:ea typeface="宋体" panose="02010600030101010101" pitchFamily="2" charset="-122"/>
              </a:rPr>
              <a:t>（英文）。</a:t>
            </a:r>
          </a:p>
          <a:p>
            <a:pPr>
              <a:lnSpc>
                <a:spcPct val="90000"/>
              </a:lnSpc>
              <a:buFont typeface="Wingdings" panose="05000000000000000000" pitchFamily="2" charset="2"/>
              <a:buNone/>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a:t>
            </a:r>
            <a:r>
              <a:rPr lang="en-US" altLang="zh-CN" sz="1200" dirty="0" smtClean="0">
                <a:ea typeface="宋体" panose="02010600030101010101" pitchFamily="2" charset="-122"/>
              </a:rPr>
              <a:t>Microsoft Office Visio</a:t>
            </a:r>
          </a:p>
          <a:p>
            <a:pPr>
              <a:lnSpc>
                <a:spcPct val="90000"/>
              </a:lnSpc>
              <a:buFont typeface="Wingdings" panose="05000000000000000000" pitchFamily="2" charset="2"/>
              <a:buNone/>
            </a:pPr>
            <a:r>
              <a:rPr lang="en-US" altLang="zh-CN" sz="1200" dirty="0" smtClean="0">
                <a:ea typeface="宋体" panose="02010600030101010101" pitchFamily="2" charset="-122"/>
              </a:rPr>
              <a:t>Visio</a:t>
            </a:r>
            <a:r>
              <a:rPr lang="zh-CN" altLang="en-US" sz="1200" dirty="0" smtClean="0">
                <a:ea typeface="宋体" panose="02010600030101010101" pitchFamily="2" charset="-122"/>
              </a:rPr>
              <a:t>的适用性非常广，从网站界面、数据库模型，到平面布置图到工艺流程图，</a:t>
            </a:r>
            <a:r>
              <a:rPr lang="en-US" altLang="zh-CN" sz="1200" dirty="0" smtClean="0">
                <a:ea typeface="宋体" panose="02010600030101010101" pitchFamily="2" charset="-122"/>
              </a:rPr>
              <a:t>Visio</a:t>
            </a:r>
            <a:r>
              <a:rPr lang="zh-CN" altLang="en-US" sz="1200" dirty="0" smtClean="0">
                <a:ea typeface="宋体" panose="02010600030101010101" pitchFamily="2" charset="-122"/>
              </a:rPr>
              <a:t>都提供了相应的元件库和模板来进行快速创建。适合开发静态界面原型。</a:t>
            </a:r>
          </a:p>
          <a:p>
            <a:pPr>
              <a:lnSpc>
                <a:spcPct val="90000"/>
              </a:lnSpc>
              <a:buFont typeface="Wingdings" panose="05000000000000000000" pitchFamily="2" charset="2"/>
              <a:buNone/>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a:t>
            </a:r>
            <a:r>
              <a:rPr lang="en-US" altLang="zh-CN" sz="1200" dirty="0" err="1" smtClean="0">
                <a:ea typeface="宋体" panose="02010600030101010101" pitchFamily="2" charset="-122"/>
              </a:rPr>
              <a:t>Balsamiq</a:t>
            </a:r>
            <a:r>
              <a:rPr lang="en-US" altLang="zh-CN" sz="1200" dirty="0" smtClean="0">
                <a:ea typeface="宋体" panose="02010600030101010101" pitchFamily="2" charset="-122"/>
              </a:rPr>
              <a:t> Mockups</a:t>
            </a:r>
          </a:p>
          <a:p>
            <a:pPr>
              <a:lnSpc>
                <a:spcPct val="90000"/>
              </a:lnSpc>
              <a:buFont typeface="Wingdings" panose="05000000000000000000" pitchFamily="2" charset="2"/>
              <a:buNone/>
            </a:pPr>
            <a:r>
              <a:rPr lang="zh-CN" altLang="en-US" sz="1200" dirty="0" smtClean="0">
                <a:ea typeface="宋体" panose="02010600030101010101" pitchFamily="2" charset="-122"/>
              </a:rPr>
              <a:t>这是一个基于</a:t>
            </a:r>
            <a:r>
              <a:rPr lang="en-US" altLang="zh-CN" sz="1200" dirty="0" smtClean="0">
                <a:ea typeface="宋体" panose="02010600030101010101" pitchFamily="2" charset="-122"/>
              </a:rPr>
              <a:t>Adobe AIR Runtime</a:t>
            </a:r>
            <a:r>
              <a:rPr lang="zh-CN" altLang="en-US" sz="1200" dirty="0" smtClean="0">
                <a:ea typeface="宋体" panose="02010600030101010101" pitchFamily="2" charset="-122"/>
              </a:rPr>
              <a:t>的工具，能创建接近于纸上手绘的原型文件。提供了手绘风格的</a:t>
            </a:r>
            <a:r>
              <a:rPr lang="en-US" altLang="zh-CN" sz="1200" dirty="0" smtClean="0">
                <a:ea typeface="宋体" panose="02010600030101010101" pitchFamily="2" charset="-122"/>
              </a:rPr>
              <a:t>web</a:t>
            </a:r>
            <a:r>
              <a:rPr lang="zh-CN" altLang="en-US" sz="1200" dirty="0" smtClean="0">
                <a:ea typeface="宋体" panose="02010600030101010101" pitchFamily="2" charset="-122"/>
              </a:rPr>
              <a:t>常用元件，包括常用的</a:t>
            </a:r>
            <a:r>
              <a:rPr lang="en-US" altLang="zh-CN" sz="1200" dirty="0" smtClean="0">
                <a:ea typeface="宋体" panose="02010600030101010101" pitchFamily="2" charset="-122"/>
              </a:rPr>
              <a:t>html</a:t>
            </a:r>
            <a:r>
              <a:rPr lang="zh-CN" altLang="en-US" sz="1200" dirty="0" smtClean="0">
                <a:ea typeface="宋体" panose="02010600030101010101" pitchFamily="2" charset="-122"/>
              </a:rPr>
              <a:t>控件、以及一些组合控件，如多媒体控制器、标签页、列表、</a:t>
            </a:r>
            <a:r>
              <a:rPr lang="en-US" altLang="zh-CN" sz="1200" dirty="0" err="1" smtClean="0">
                <a:ea typeface="宋体" panose="02010600030101010101" pitchFamily="2" charset="-122"/>
              </a:rPr>
              <a:t>Iphone</a:t>
            </a:r>
            <a:r>
              <a:rPr lang="zh-CN" altLang="en-US" sz="1200" dirty="0" smtClean="0">
                <a:ea typeface="宋体" panose="02010600030101010101" pitchFamily="2" charset="-122"/>
              </a:rPr>
              <a:t>界面元件等。 </a:t>
            </a:r>
          </a:p>
          <a:p>
            <a:pPr>
              <a:lnSpc>
                <a:spcPct val="90000"/>
              </a:lnSpc>
              <a:buFont typeface="Wingdings" panose="05000000000000000000" pitchFamily="2" charset="2"/>
              <a:buNone/>
            </a:pPr>
            <a:r>
              <a:rPr lang="zh-CN" altLang="en-US" sz="1200" dirty="0" smtClean="0">
                <a:ea typeface="宋体" panose="02010600030101010101" pitchFamily="2" charset="-122"/>
              </a:rPr>
              <a:t>网址</a:t>
            </a:r>
            <a:r>
              <a:rPr lang="en-US" altLang="zh-CN" sz="1200" dirty="0" smtClean="0">
                <a:ea typeface="宋体" panose="02010600030101010101" pitchFamily="2" charset="-122"/>
              </a:rPr>
              <a:t>http://www.balsamiq.com/</a:t>
            </a:r>
            <a:r>
              <a:rPr lang="zh-CN" altLang="en-US" sz="1200" dirty="0" smtClean="0">
                <a:ea typeface="宋体" panose="02010600030101010101" pitchFamily="2" charset="-122"/>
              </a:rPr>
              <a:t>。</a:t>
            </a:r>
            <a:endParaRPr lang="en-US" altLang="zh-CN" sz="1200" dirty="0" smtClean="0">
              <a:ea typeface="宋体" panose="02010600030101010101" pitchFamily="2" charset="-122"/>
            </a:endParaRPr>
          </a:p>
          <a:p>
            <a:pPr>
              <a:buFont typeface="Wingdings" panose="05000000000000000000" pitchFamily="2" charset="2"/>
              <a:buNone/>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a:t>
            </a:r>
            <a:r>
              <a:rPr lang="en-US" altLang="zh-CN" dirty="0" err="1" smtClean="0">
                <a:ea typeface="宋体" panose="02010600030101010101" pitchFamily="2" charset="-122"/>
              </a:rPr>
              <a:t>Mockflow</a:t>
            </a:r>
            <a:endParaRPr lang="en-US" altLang="zh-CN" dirty="0" smtClean="0">
              <a:ea typeface="宋体" panose="02010600030101010101" pitchFamily="2" charset="-122"/>
            </a:endParaRPr>
          </a:p>
          <a:p>
            <a:pPr>
              <a:buFont typeface="Wingdings" panose="05000000000000000000" pitchFamily="2" charset="2"/>
              <a:buNone/>
            </a:pPr>
            <a:r>
              <a:rPr lang="en-US" altLang="zh-CN" dirty="0" err="1" smtClean="0">
                <a:ea typeface="宋体" panose="02010600030101010101" pitchFamily="2" charset="-122"/>
              </a:rPr>
              <a:t>Mockflow</a:t>
            </a:r>
            <a:r>
              <a:rPr lang="zh-CN" altLang="en-US" dirty="0" smtClean="0">
                <a:ea typeface="宋体" panose="02010600030101010101" pitchFamily="2" charset="-122"/>
              </a:rPr>
              <a:t>是一项基于</a:t>
            </a:r>
            <a:r>
              <a:rPr lang="en-US" altLang="zh-CN" dirty="0" smtClean="0">
                <a:ea typeface="宋体" panose="02010600030101010101" pitchFamily="2" charset="-122"/>
              </a:rPr>
              <a:t>Adobe Flex</a:t>
            </a:r>
            <a:r>
              <a:rPr lang="zh-CN" altLang="en-US" dirty="0" smtClean="0">
                <a:ea typeface="宋体" panose="02010600030101010101" pitchFamily="2" charset="-122"/>
              </a:rPr>
              <a:t>技术的工具，提供了与</a:t>
            </a:r>
            <a:r>
              <a:rPr lang="en-US" altLang="zh-CN" dirty="0" err="1" smtClean="0">
                <a:ea typeface="宋体" panose="02010600030101010101" pitchFamily="2" charset="-122"/>
              </a:rPr>
              <a:t>Balsamiq</a:t>
            </a:r>
            <a:r>
              <a:rPr lang="en-US" altLang="zh-CN" dirty="0" smtClean="0">
                <a:ea typeface="宋体" panose="02010600030101010101" pitchFamily="2" charset="-122"/>
              </a:rPr>
              <a:t> Mockups</a:t>
            </a:r>
            <a:r>
              <a:rPr lang="zh-CN" altLang="en-US" dirty="0" smtClean="0">
                <a:ea typeface="宋体" panose="02010600030101010101" pitchFamily="2" charset="-122"/>
              </a:rPr>
              <a:t>基本相似的功能，不同的是采用</a:t>
            </a:r>
            <a:r>
              <a:rPr lang="en-US" altLang="zh-CN" dirty="0" smtClean="0">
                <a:ea typeface="宋体" panose="02010600030101010101" pitchFamily="2" charset="-122"/>
              </a:rPr>
              <a:t>B/S</a:t>
            </a:r>
            <a:r>
              <a:rPr lang="zh-CN" altLang="en-US" dirty="0" smtClean="0">
                <a:ea typeface="宋体" panose="02010600030101010101" pitchFamily="2" charset="-122"/>
              </a:rPr>
              <a:t>结构，无需下载，在线编辑、在线保存。</a:t>
            </a:r>
          </a:p>
          <a:p>
            <a:pPr>
              <a:buFont typeface="Wingdings" panose="05000000000000000000" pitchFamily="2" charset="2"/>
              <a:buNone/>
            </a:pPr>
            <a:r>
              <a:rPr lang="zh-CN" altLang="en-US" dirty="0" smtClean="0">
                <a:ea typeface="宋体" panose="02010600030101010101" pitchFamily="2" charset="-122"/>
              </a:rPr>
              <a:t>（</a:t>
            </a:r>
            <a:r>
              <a:rPr lang="en-US" altLang="zh-CN" dirty="0" smtClean="0">
                <a:ea typeface="宋体" panose="02010600030101010101" pitchFamily="2" charset="-122"/>
              </a:rPr>
              <a:t>5</a:t>
            </a:r>
            <a:r>
              <a:rPr lang="zh-CN" altLang="en-US" dirty="0" smtClean="0">
                <a:ea typeface="宋体" panose="02010600030101010101" pitchFamily="2" charset="-122"/>
              </a:rPr>
              <a:t>）</a:t>
            </a:r>
            <a:r>
              <a:rPr lang="en-US" altLang="zh-CN" dirty="0" err="1" smtClean="0">
                <a:ea typeface="宋体" panose="02010600030101010101" pitchFamily="2" charset="-122"/>
              </a:rPr>
              <a:t>Cacoo</a:t>
            </a:r>
            <a:endParaRPr lang="en-US" altLang="zh-CN" dirty="0" smtClean="0">
              <a:ea typeface="宋体" panose="02010600030101010101" pitchFamily="2" charset="-122"/>
            </a:endParaRPr>
          </a:p>
          <a:p>
            <a:pPr>
              <a:buFont typeface="Wingdings" panose="05000000000000000000" pitchFamily="2" charset="2"/>
              <a:buNone/>
            </a:pPr>
            <a:r>
              <a:rPr lang="en-US" altLang="zh-CN" dirty="0" err="1" smtClean="0">
                <a:ea typeface="宋体" panose="02010600030101010101" pitchFamily="2" charset="-122"/>
              </a:rPr>
              <a:t>Cacoo</a:t>
            </a:r>
            <a:r>
              <a:rPr lang="en-US" altLang="zh-CN" dirty="0" smtClean="0">
                <a:ea typeface="宋体" panose="02010600030101010101" pitchFamily="2" charset="-122"/>
              </a:rPr>
              <a:t> </a:t>
            </a:r>
            <a:r>
              <a:rPr lang="zh-CN" altLang="en-US" dirty="0" smtClean="0">
                <a:ea typeface="宋体" panose="02010600030101010101" pitchFamily="2" charset="-122"/>
              </a:rPr>
              <a:t>是一款用户友好的在线绘图工具，允许在线创建站点的原型、</a:t>
            </a:r>
            <a:r>
              <a:rPr lang="en-US" altLang="zh-CN" dirty="0" smtClean="0">
                <a:ea typeface="宋体" panose="02010600030101010101" pitchFamily="2" charset="-122"/>
              </a:rPr>
              <a:t>UML</a:t>
            </a:r>
            <a:r>
              <a:rPr lang="zh-CN" altLang="en-US" dirty="0" smtClean="0">
                <a:ea typeface="宋体" panose="02010600030101010101" pitchFamily="2" charset="-122"/>
              </a:rPr>
              <a:t>统一建模和框架图（</a:t>
            </a:r>
            <a:r>
              <a:rPr lang="en-US" altLang="zh-CN" dirty="0" smtClean="0">
                <a:ea typeface="宋体" panose="02010600030101010101" pitchFamily="2" charset="-122"/>
              </a:rPr>
              <a:t>wireframe</a:t>
            </a:r>
            <a:r>
              <a:rPr lang="zh-CN" altLang="en-US" dirty="0" smtClean="0">
                <a:ea typeface="宋体" panose="02010600030101010101" pitchFamily="2" charset="-122"/>
              </a:rPr>
              <a:t>）等。</a:t>
            </a:r>
          </a:p>
          <a:p>
            <a:pPr>
              <a:buFont typeface="Wingdings" panose="05000000000000000000" pitchFamily="2" charset="2"/>
              <a:buNone/>
            </a:pPr>
            <a:r>
              <a:rPr lang="zh-CN" altLang="en-US" dirty="0" smtClean="0">
                <a:ea typeface="宋体" panose="02010600030101010101" pitchFamily="2" charset="-122"/>
              </a:rPr>
              <a:t>网址</a:t>
            </a:r>
            <a:r>
              <a:rPr lang="en-US" altLang="zh-CN" dirty="0" smtClean="0">
                <a:ea typeface="宋体" panose="02010600030101010101" pitchFamily="2" charset="-122"/>
                <a:hlinkClick r:id="rId4"/>
              </a:rPr>
              <a:t>https://www.cacoo.com</a:t>
            </a:r>
            <a:r>
              <a:rPr lang="zh-CN" altLang="en-US" dirty="0" smtClean="0">
                <a:ea typeface="宋体" panose="02010600030101010101" pitchFamily="2" charset="-122"/>
              </a:rPr>
              <a:t>。</a:t>
            </a:r>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84</a:t>
            </a:fld>
            <a:endParaRPr lang="en-US" altLang="zh-CN"/>
          </a:p>
        </p:txBody>
      </p:sp>
    </p:spTree>
    <p:extLst>
      <p:ext uri="{BB962C8B-B14F-4D97-AF65-F5344CB8AC3E}">
        <p14:creationId xmlns:p14="http://schemas.microsoft.com/office/powerpoint/2010/main" val="1904472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1400"/>
              </a:spcBef>
              <a:spcAft>
                <a:spcPts val="1450"/>
              </a:spcAft>
            </a:pPr>
            <a:r>
              <a:rPr lang="zh-CN" altLang="en-US" sz="1200" dirty="0" smtClean="0">
                <a:ea typeface="宋体" panose="02010600030101010101" pitchFamily="2" charset="-122"/>
              </a:rPr>
              <a:t>功能性需求之外的需求，有时称为非功能性需求（</a:t>
            </a:r>
            <a:r>
              <a:rPr lang="en-US" altLang="zh-CN" sz="1200" dirty="0" smtClean="0">
                <a:ea typeface="宋体" panose="02010600030101010101" pitchFamily="2" charset="-122"/>
              </a:rPr>
              <a:t>Non-functional requirements</a:t>
            </a:r>
            <a:r>
              <a:rPr lang="zh-CN" altLang="en-US" sz="1200" dirty="0" smtClean="0">
                <a:ea typeface="宋体" panose="02010600030101010101" pitchFamily="2" charset="-122"/>
              </a:rPr>
              <a:t>），非功能需求包含质量（</a:t>
            </a:r>
            <a:r>
              <a:rPr lang="en-US" altLang="zh-CN" sz="1200" dirty="0" smtClean="0">
                <a:ea typeface="宋体" panose="02010600030101010101" pitchFamily="2" charset="-122"/>
              </a:rPr>
              <a:t>Quality</a:t>
            </a:r>
            <a:r>
              <a:rPr lang="zh-CN" altLang="en-US" sz="1200" dirty="0" smtClean="0">
                <a:ea typeface="宋体" panose="02010600030101010101" pitchFamily="2" charset="-122"/>
              </a:rPr>
              <a:t>）和约束（</a:t>
            </a:r>
            <a:r>
              <a:rPr lang="en-US" altLang="zh-CN" sz="1200" dirty="0" smtClean="0">
                <a:ea typeface="宋体" panose="02010600030101010101" pitchFamily="2" charset="-122"/>
              </a:rPr>
              <a:t>Constraint</a:t>
            </a:r>
            <a:r>
              <a:rPr lang="zh-CN" altLang="en-US" sz="1200" dirty="0" smtClean="0">
                <a:ea typeface="宋体" panose="02010600030101010101" pitchFamily="2" charset="-122"/>
              </a:rPr>
              <a:t>），质量代表“</a:t>
            </a:r>
            <a:r>
              <a:rPr lang="en-US" altLang="zh-CN" sz="1200" dirty="0" smtClean="0">
                <a:ea typeface="宋体" panose="02010600030101010101" pitchFamily="2" charset="-122"/>
              </a:rPr>
              <a:t>FURPS+”</a:t>
            </a:r>
            <a:r>
              <a:rPr lang="zh-CN" altLang="en-US" sz="1200" dirty="0" smtClean="0">
                <a:ea typeface="宋体" panose="02010600030101010101" pitchFamily="2" charset="-122"/>
              </a:rPr>
              <a:t>中的“</a:t>
            </a:r>
            <a:r>
              <a:rPr lang="en-US" altLang="zh-CN" sz="1200" dirty="0" smtClean="0">
                <a:ea typeface="宋体" panose="02010600030101010101" pitchFamily="2" charset="-122"/>
              </a:rPr>
              <a:t>URPS”</a:t>
            </a:r>
            <a:r>
              <a:rPr lang="zh-CN" altLang="en-US" sz="1200" dirty="0" smtClean="0">
                <a:ea typeface="宋体" panose="02010600030101010101" pitchFamily="2" charset="-122"/>
              </a:rPr>
              <a:t>。 约束代表“</a:t>
            </a:r>
            <a:r>
              <a:rPr lang="en-US" altLang="zh-CN" sz="1200" dirty="0" smtClean="0">
                <a:ea typeface="宋体" panose="02010600030101010101" pitchFamily="2" charset="-122"/>
              </a:rPr>
              <a:t>FURPS+”</a:t>
            </a:r>
            <a:r>
              <a:rPr lang="zh-CN" altLang="en-US" sz="1200" dirty="0" smtClean="0">
                <a:ea typeface="宋体" panose="02010600030101010101" pitchFamily="2" charset="-122"/>
              </a:rPr>
              <a:t>中的“</a:t>
            </a:r>
            <a:r>
              <a:rPr lang="en-US" altLang="zh-CN" sz="1200" dirty="0" smtClean="0">
                <a:ea typeface="宋体" panose="02010600030101010101" pitchFamily="2" charset="-122"/>
              </a:rPr>
              <a:t>+”</a:t>
            </a:r>
            <a:r>
              <a:rPr lang="zh-CN" altLang="en-US" sz="1200" dirty="0" smtClean="0">
                <a:ea typeface="宋体" panose="02010600030101010101" pitchFamily="2" charset="-122"/>
              </a:rPr>
              <a:t>。许多需求是非功能性的，它们仅仅说明系统或系统环境的属性。</a:t>
            </a:r>
            <a:endParaRPr lang="zh-CN" altLang="en-US" sz="1200" dirty="0">
              <a:ea typeface="宋体" panose="02010600030101010101" pitchFamily="2" charset="-122"/>
            </a:endParaRPr>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7</a:t>
            </a:fld>
            <a:endParaRPr lang="en-US" altLang="zh-CN"/>
          </a:p>
        </p:txBody>
      </p:sp>
    </p:spTree>
    <p:extLst>
      <p:ext uri="{BB962C8B-B14F-4D97-AF65-F5344CB8AC3E}">
        <p14:creationId xmlns:p14="http://schemas.microsoft.com/office/powerpoint/2010/main" val="24347459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None/>
            </a:pPr>
            <a:r>
              <a:rPr lang="zh-CN" altLang="en-US" dirty="0" smtClean="0">
                <a:ea typeface="宋体" panose="02010600030101010101" pitchFamily="2" charset="-122"/>
              </a:rPr>
              <a:t>（</a:t>
            </a:r>
            <a:r>
              <a:rPr lang="en-US" altLang="zh-CN" dirty="0" smtClean="0">
                <a:ea typeface="宋体" panose="02010600030101010101" pitchFamily="2" charset="-122"/>
              </a:rPr>
              <a:t>6</a:t>
            </a:r>
            <a:r>
              <a:rPr lang="zh-CN" altLang="en-US" dirty="0" smtClean="0">
                <a:ea typeface="宋体" panose="02010600030101010101" pitchFamily="2" charset="-122"/>
              </a:rPr>
              <a:t>）</a:t>
            </a:r>
            <a:r>
              <a:rPr lang="en-US" altLang="zh-CN" dirty="0" smtClean="0">
                <a:ea typeface="宋体" panose="02010600030101010101" pitchFamily="2" charset="-122"/>
              </a:rPr>
              <a:t>Pencil project</a:t>
            </a:r>
          </a:p>
          <a:p>
            <a:pPr>
              <a:buFont typeface="Wingdings" panose="05000000000000000000" pitchFamily="2" charset="2"/>
              <a:buNone/>
            </a:pPr>
            <a:r>
              <a:rPr lang="en-US" altLang="zh-CN" dirty="0" smtClean="0">
                <a:ea typeface="宋体" panose="02010600030101010101" pitchFamily="2" charset="-122"/>
              </a:rPr>
              <a:t>Pencil</a:t>
            </a:r>
            <a:r>
              <a:rPr lang="zh-CN" altLang="en-US" dirty="0" smtClean="0">
                <a:ea typeface="宋体" panose="02010600030101010101" pitchFamily="2" charset="-122"/>
              </a:rPr>
              <a:t>是一款基于</a:t>
            </a:r>
            <a:r>
              <a:rPr lang="en-US" altLang="zh-CN" dirty="0" smtClean="0">
                <a:ea typeface="宋体" panose="02010600030101010101" pitchFamily="2" charset="-122"/>
              </a:rPr>
              <a:t>Firefox</a:t>
            </a:r>
            <a:r>
              <a:rPr lang="zh-CN" altLang="en-US" dirty="0" smtClean="0">
                <a:ea typeface="宋体" panose="02010600030101010101" pitchFamily="2" charset="-122"/>
              </a:rPr>
              <a:t>的扩展构件，安装之后即可在</a:t>
            </a:r>
            <a:r>
              <a:rPr lang="en-US" altLang="zh-CN" dirty="0" smtClean="0">
                <a:ea typeface="宋体" panose="02010600030101010101" pitchFamily="2" charset="-122"/>
              </a:rPr>
              <a:t>Firefox</a:t>
            </a:r>
            <a:r>
              <a:rPr lang="zh-CN" altLang="en-US" dirty="0" smtClean="0">
                <a:ea typeface="宋体" panose="02010600030101010101" pitchFamily="2" charset="-122"/>
              </a:rPr>
              <a:t>的工具菜单中打开</a:t>
            </a:r>
            <a:r>
              <a:rPr lang="en-US" altLang="zh-CN" dirty="0" smtClean="0">
                <a:ea typeface="宋体" panose="02010600030101010101" pitchFamily="2" charset="-122"/>
              </a:rPr>
              <a:t>Pencil</a:t>
            </a:r>
            <a:r>
              <a:rPr lang="zh-CN" altLang="en-US" dirty="0" smtClean="0">
                <a:ea typeface="宋体" panose="02010600030101010101" pitchFamily="2" charset="-122"/>
              </a:rPr>
              <a:t>的绘图面板。功能相对简单，可以快速的绘制并导出</a:t>
            </a:r>
            <a:r>
              <a:rPr lang="en-US" altLang="zh-CN" dirty="0" smtClean="0">
                <a:ea typeface="宋体" panose="02010600030101010101" pitchFamily="2" charset="-122"/>
              </a:rPr>
              <a:t>PNG</a:t>
            </a:r>
            <a:r>
              <a:rPr lang="zh-CN" altLang="en-US" dirty="0" smtClean="0">
                <a:ea typeface="宋体" panose="02010600030101010101" pitchFamily="2" charset="-122"/>
              </a:rPr>
              <a:t>的原型图。</a:t>
            </a:r>
          </a:p>
          <a:p>
            <a:pPr>
              <a:buFont typeface="Wingdings" panose="05000000000000000000" pitchFamily="2" charset="2"/>
              <a:buNone/>
            </a:pPr>
            <a:r>
              <a:rPr lang="zh-CN" altLang="en-US" dirty="0" smtClean="0">
                <a:ea typeface="宋体" panose="02010600030101010101" pitchFamily="2" charset="-122"/>
              </a:rPr>
              <a:t>网址</a:t>
            </a:r>
            <a:r>
              <a:rPr lang="en-US" altLang="zh-CN" dirty="0" smtClean="0">
                <a:ea typeface="宋体" panose="02010600030101010101" pitchFamily="2" charset="-122"/>
                <a:hlinkClick r:id="rId3"/>
              </a:rPr>
              <a:t>http://www.evolus.vn/en-US/Products/Pencil/Overview.aspx</a:t>
            </a:r>
            <a:r>
              <a:rPr lang="zh-CN" altLang="en-US" dirty="0" smtClean="0">
                <a:ea typeface="宋体" panose="02010600030101010101" pitchFamily="2" charset="-122"/>
              </a:rPr>
              <a:t>。</a:t>
            </a:r>
          </a:p>
          <a:p>
            <a:pPr>
              <a:buFont typeface="Wingdings" panose="05000000000000000000" pitchFamily="2" charset="2"/>
              <a:buNone/>
            </a:pPr>
            <a:r>
              <a:rPr lang="zh-CN" altLang="en-US" dirty="0" smtClean="0">
                <a:ea typeface="宋体" panose="02010600030101010101" pitchFamily="2" charset="-122"/>
              </a:rPr>
              <a:t>（</a:t>
            </a:r>
            <a:r>
              <a:rPr lang="en-US" altLang="zh-CN" dirty="0" smtClean="0">
                <a:ea typeface="宋体" panose="02010600030101010101" pitchFamily="2" charset="-122"/>
              </a:rPr>
              <a:t>7</a:t>
            </a:r>
            <a:r>
              <a:rPr lang="zh-CN" altLang="en-US" dirty="0" smtClean="0">
                <a:ea typeface="宋体" panose="02010600030101010101" pitchFamily="2" charset="-122"/>
              </a:rPr>
              <a:t>）</a:t>
            </a:r>
            <a:r>
              <a:rPr lang="en-US" altLang="zh-CN" dirty="0" smtClean="0">
                <a:ea typeface="宋体" panose="02010600030101010101" pitchFamily="2" charset="-122"/>
              </a:rPr>
              <a:t>GUI Design Studio</a:t>
            </a:r>
          </a:p>
          <a:p>
            <a:pPr>
              <a:buFont typeface="Wingdings" panose="05000000000000000000" pitchFamily="2" charset="2"/>
              <a:buNone/>
            </a:pPr>
            <a:r>
              <a:rPr lang="zh-CN" altLang="en-US" dirty="0" smtClean="0">
                <a:ea typeface="宋体" panose="02010600030101010101" pitchFamily="2" charset="-122"/>
              </a:rPr>
              <a:t>这是一个专门的软件设计工具</a:t>
            </a:r>
            <a:r>
              <a:rPr lang="en-US" altLang="zh-CN" dirty="0" smtClean="0">
                <a:ea typeface="宋体" panose="02010600030101010101" pitchFamily="2" charset="-122"/>
              </a:rPr>
              <a:t>, </a:t>
            </a:r>
            <a:r>
              <a:rPr lang="zh-CN" altLang="en-US" dirty="0" smtClean="0">
                <a:ea typeface="宋体" panose="02010600030101010101" pitchFamily="2" charset="-122"/>
              </a:rPr>
              <a:t>用于桌面、移动和</a:t>
            </a:r>
            <a:r>
              <a:rPr lang="en-US" altLang="zh-CN" dirty="0" smtClean="0">
                <a:ea typeface="宋体" panose="02010600030101010101" pitchFamily="2" charset="-122"/>
              </a:rPr>
              <a:t>Web</a:t>
            </a:r>
            <a:r>
              <a:rPr lang="zh-CN" altLang="en-US" dirty="0" smtClean="0">
                <a:ea typeface="宋体" panose="02010600030101010101" pitchFamily="2" charset="-122"/>
              </a:rPr>
              <a:t>应用的软件原型和用户界面设计，快速和容易使用，不用任何代码。特点是直接以建立元素与元素之间的关联的方式来自动化的创建动作流程。</a:t>
            </a:r>
          </a:p>
          <a:p>
            <a:pPr>
              <a:buFont typeface="Wingdings" panose="05000000000000000000" pitchFamily="2" charset="2"/>
              <a:buNone/>
            </a:pPr>
            <a:r>
              <a:rPr lang="zh-CN" altLang="en-US" dirty="0" smtClean="0">
                <a:ea typeface="宋体" panose="02010600030101010101" pitchFamily="2" charset="-122"/>
              </a:rPr>
              <a:t>网址</a:t>
            </a:r>
            <a:r>
              <a:rPr lang="en-US" altLang="zh-CN" dirty="0" smtClean="0">
                <a:ea typeface="宋体" panose="02010600030101010101" pitchFamily="2" charset="-122"/>
                <a:hlinkClick r:id="rId4"/>
              </a:rPr>
              <a:t>http://www.carettasoftware.com/</a:t>
            </a:r>
            <a:r>
              <a:rPr lang="zh-CN" altLang="en-US" dirty="0" smtClean="0">
                <a:ea typeface="宋体" panose="02010600030101010101" pitchFamily="2" charset="-122"/>
              </a:rPr>
              <a:t>。</a:t>
            </a:r>
            <a:endParaRPr lang="en-US" altLang="zh-CN" dirty="0" smtClean="0">
              <a:ea typeface="宋体" panose="02010600030101010101" pitchFamily="2" charset="-122"/>
            </a:endParaRPr>
          </a:p>
          <a:p>
            <a:pPr>
              <a:lnSpc>
                <a:spcPct val="90000"/>
              </a:lnSpc>
              <a:buFont typeface="Wingdings" panose="05000000000000000000" pitchFamily="2" charset="2"/>
              <a:buNone/>
            </a:pPr>
            <a:r>
              <a:rPr lang="zh-CN" altLang="en-US" dirty="0" smtClean="0">
                <a:ea typeface="宋体" panose="02010600030101010101" pitchFamily="2" charset="-122"/>
              </a:rPr>
              <a:t>（</a:t>
            </a:r>
            <a:r>
              <a:rPr lang="en-US" altLang="zh-CN" dirty="0" smtClean="0">
                <a:ea typeface="宋体" panose="02010600030101010101" pitchFamily="2" charset="-122"/>
              </a:rPr>
              <a:t>8</a:t>
            </a:r>
            <a:r>
              <a:rPr lang="zh-CN" altLang="en-US" dirty="0" smtClean="0">
                <a:ea typeface="宋体" panose="02010600030101010101" pitchFamily="2" charset="-122"/>
              </a:rPr>
              <a:t>）</a:t>
            </a:r>
            <a:r>
              <a:rPr lang="en-US" altLang="zh-CN" dirty="0" smtClean="0">
                <a:ea typeface="宋体" panose="02010600030101010101" pitchFamily="2" charset="-122"/>
              </a:rPr>
              <a:t>Prototype Composer</a:t>
            </a:r>
          </a:p>
          <a:p>
            <a:pPr>
              <a:lnSpc>
                <a:spcPct val="90000"/>
              </a:lnSpc>
              <a:buFont typeface="Wingdings" panose="05000000000000000000" pitchFamily="2" charset="2"/>
              <a:buNone/>
            </a:pPr>
            <a:r>
              <a:rPr lang="en-US" altLang="zh-CN" dirty="0" smtClean="0">
                <a:ea typeface="宋体" panose="02010600030101010101" pitchFamily="2" charset="-122"/>
              </a:rPr>
              <a:t>Serena</a:t>
            </a:r>
            <a:r>
              <a:rPr lang="zh-CN" altLang="en-US" dirty="0" smtClean="0">
                <a:ea typeface="宋体" panose="02010600030101010101" pitchFamily="2" charset="-122"/>
              </a:rPr>
              <a:t>公司原型开发工具，有免费版和专业版，提供了基于项目管理主要流程的产出物文档模板、原型工具以及开发流程控制。</a:t>
            </a:r>
          </a:p>
          <a:p>
            <a:pPr>
              <a:lnSpc>
                <a:spcPct val="90000"/>
              </a:lnSpc>
              <a:buFont typeface="Wingdings" panose="05000000000000000000" pitchFamily="2" charset="2"/>
              <a:buNone/>
            </a:pPr>
            <a:r>
              <a:rPr lang="en-US" altLang="zh-CN" dirty="0" smtClean="0">
                <a:ea typeface="宋体" panose="02010600030101010101" pitchFamily="2" charset="-122"/>
              </a:rPr>
              <a:t>http://www.serena.com/products/prototype-composer/</a:t>
            </a:r>
          </a:p>
          <a:p>
            <a:pPr>
              <a:lnSpc>
                <a:spcPct val="90000"/>
              </a:lnSpc>
              <a:buFont typeface="Wingdings" panose="05000000000000000000" pitchFamily="2" charset="2"/>
              <a:buNone/>
            </a:pPr>
            <a:r>
              <a:rPr lang="zh-CN" altLang="en-US" dirty="0" smtClean="0">
                <a:ea typeface="宋体" panose="02010600030101010101" pitchFamily="2" charset="-122"/>
              </a:rPr>
              <a:t>（</a:t>
            </a:r>
            <a:r>
              <a:rPr lang="en-US" altLang="zh-CN" dirty="0" smtClean="0">
                <a:ea typeface="宋体" panose="02010600030101010101" pitchFamily="2" charset="-122"/>
              </a:rPr>
              <a:t>9</a:t>
            </a:r>
            <a:r>
              <a:rPr lang="zh-CN" altLang="en-US" dirty="0" smtClean="0">
                <a:ea typeface="宋体" panose="02010600030101010101" pitchFamily="2" charset="-122"/>
              </a:rPr>
              <a:t>）</a:t>
            </a:r>
            <a:r>
              <a:rPr lang="en-US" altLang="zh-CN" dirty="0" err="1" smtClean="0">
                <a:ea typeface="宋体" panose="02010600030101010101" pitchFamily="2" charset="-122"/>
              </a:rPr>
              <a:t>justinmind</a:t>
            </a:r>
            <a:r>
              <a:rPr lang="en-US" altLang="zh-CN" dirty="0" smtClean="0">
                <a:ea typeface="宋体" panose="02010600030101010101" pitchFamily="2" charset="-122"/>
              </a:rPr>
              <a:t> </a:t>
            </a:r>
            <a:r>
              <a:rPr lang="en-US" altLang="zh-CN" dirty="0" err="1" smtClean="0">
                <a:ea typeface="宋体" panose="02010600030101010101" pitchFamily="2" charset="-122"/>
              </a:rPr>
              <a:t>prototyper</a:t>
            </a:r>
            <a:endParaRPr lang="en-US" altLang="zh-CN" dirty="0" smtClean="0">
              <a:ea typeface="宋体" panose="02010600030101010101" pitchFamily="2" charset="-122"/>
            </a:endParaRPr>
          </a:p>
          <a:p>
            <a:pPr>
              <a:lnSpc>
                <a:spcPct val="90000"/>
              </a:lnSpc>
              <a:buFont typeface="Wingdings" panose="05000000000000000000" pitchFamily="2" charset="2"/>
              <a:buNone/>
            </a:pPr>
            <a:r>
              <a:rPr lang="zh-CN" altLang="en-US" dirty="0" smtClean="0">
                <a:ea typeface="宋体" panose="02010600030101010101" pitchFamily="2" charset="-122"/>
              </a:rPr>
              <a:t>这是西班牙</a:t>
            </a:r>
            <a:r>
              <a:rPr lang="en-US" altLang="zh-CN" dirty="0" err="1" smtClean="0">
                <a:ea typeface="宋体" panose="02010600030101010101" pitchFamily="2" charset="-122"/>
              </a:rPr>
              <a:t>Justinmind</a:t>
            </a:r>
            <a:r>
              <a:rPr lang="zh-CN" altLang="en-US" dirty="0" smtClean="0">
                <a:ea typeface="宋体" panose="02010600030101010101" pitchFamily="2" charset="-122"/>
              </a:rPr>
              <a:t>公司的原型制作工具，可以输出</a:t>
            </a:r>
            <a:r>
              <a:rPr lang="en-US" altLang="zh-CN" dirty="0" smtClean="0">
                <a:ea typeface="宋体" panose="02010600030101010101" pitchFamily="2" charset="-122"/>
              </a:rPr>
              <a:t>Html</a:t>
            </a:r>
            <a:r>
              <a:rPr lang="zh-CN" altLang="en-US" dirty="0" smtClean="0">
                <a:ea typeface="宋体" panose="02010600030101010101" pitchFamily="2" charset="-122"/>
              </a:rPr>
              <a:t>页面。</a:t>
            </a:r>
          </a:p>
          <a:p>
            <a:pPr>
              <a:lnSpc>
                <a:spcPct val="90000"/>
              </a:lnSpc>
              <a:buFont typeface="Wingdings" panose="05000000000000000000" pitchFamily="2" charset="2"/>
              <a:buNone/>
            </a:pPr>
            <a:r>
              <a:rPr lang="zh-CN" altLang="en-US" dirty="0" smtClean="0">
                <a:ea typeface="宋体" panose="02010600030101010101" pitchFamily="2" charset="-122"/>
              </a:rPr>
              <a:t>网址</a:t>
            </a:r>
            <a:r>
              <a:rPr lang="en-US" altLang="zh-CN" dirty="0" smtClean="0">
                <a:ea typeface="宋体" panose="02010600030101010101" pitchFamily="2" charset="-122"/>
                <a:hlinkClick r:id="rId5"/>
              </a:rPr>
              <a:t>http://www.justinmind.com/</a:t>
            </a:r>
            <a:r>
              <a:rPr lang="zh-CN" altLang="en-US" dirty="0" smtClean="0">
                <a:ea typeface="宋体" panose="02010600030101010101" pitchFamily="2" charset="-122"/>
              </a:rPr>
              <a:t>。</a:t>
            </a:r>
          </a:p>
          <a:p>
            <a:pPr>
              <a:lnSpc>
                <a:spcPct val="90000"/>
              </a:lnSpc>
              <a:buFont typeface="Wingdings" panose="05000000000000000000" pitchFamily="2" charset="2"/>
              <a:buNone/>
            </a:pPr>
            <a:r>
              <a:rPr lang="zh-CN" altLang="en-US" dirty="0" smtClean="0">
                <a:ea typeface="宋体" panose="02010600030101010101" pitchFamily="2" charset="-122"/>
              </a:rPr>
              <a:t>（</a:t>
            </a:r>
            <a:r>
              <a:rPr lang="en-US" altLang="zh-CN" dirty="0" smtClean="0">
                <a:ea typeface="宋体" panose="02010600030101010101" pitchFamily="2" charset="-122"/>
              </a:rPr>
              <a:t>10</a:t>
            </a:r>
            <a:r>
              <a:rPr lang="zh-CN" altLang="en-US" dirty="0" smtClean="0">
                <a:ea typeface="宋体" panose="02010600030101010101" pitchFamily="2" charset="-122"/>
              </a:rPr>
              <a:t>）</a:t>
            </a:r>
            <a:r>
              <a:rPr lang="en-US" altLang="zh-CN" dirty="0" err="1" smtClean="0">
                <a:ea typeface="宋体" panose="02010600030101010101" pitchFamily="2" charset="-122"/>
              </a:rPr>
              <a:t>Irise</a:t>
            </a:r>
            <a:r>
              <a:rPr lang="en-US" altLang="zh-CN" dirty="0" smtClean="0">
                <a:ea typeface="宋体" panose="02010600030101010101" pitchFamily="2" charset="-122"/>
              </a:rPr>
              <a:t> Studio</a:t>
            </a:r>
          </a:p>
          <a:p>
            <a:pPr>
              <a:lnSpc>
                <a:spcPct val="90000"/>
              </a:lnSpc>
              <a:buFont typeface="Wingdings" panose="05000000000000000000" pitchFamily="2" charset="2"/>
              <a:buNone/>
            </a:pPr>
            <a:r>
              <a:rPr lang="en-US" altLang="zh-CN" dirty="0" err="1" smtClean="0">
                <a:ea typeface="宋体" panose="02010600030101010101" pitchFamily="2" charset="-122"/>
              </a:rPr>
              <a:t>Irise</a:t>
            </a:r>
            <a:r>
              <a:rPr lang="en-US" altLang="zh-CN" dirty="0" smtClean="0">
                <a:ea typeface="宋体" panose="02010600030101010101" pitchFamily="2" charset="-122"/>
              </a:rPr>
              <a:t> </a:t>
            </a:r>
            <a:r>
              <a:rPr lang="zh-CN" altLang="en-US" dirty="0" smtClean="0">
                <a:ea typeface="宋体" panose="02010600030101010101" pitchFamily="2" charset="-122"/>
              </a:rPr>
              <a:t>是一款</a:t>
            </a:r>
            <a:r>
              <a:rPr lang="en-US" altLang="zh-CN" dirty="0" smtClean="0">
                <a:ea typeface="宋体" panose="02010600030101010101" pitchFamily="2" charset="-122"/>
              </a:rPr>
              <a:t>Web</a:t>
            </a:r>
            <a:r>
              <a:rPr lang="zh-CN" altLang="en-US" dirty="0" smtClean="0">
                <a:ea typeface="宋体" panose="02010600030101010101" pitchFamily="2" charset="-122"/>
              </a:rPr>
              <a:t>应用、桌面软件、移动应用与</a:t>
            </a:r>
            <a:r>
              <a:rPr lang="en-US" altLang="zh-CN" dirty="0" smtClean="0">
                <a:ea typeface="宋体" panose="02010600030101010101" pitchFamily="2" charset="-122"/>
              </a:rPr>
              <a:t>SAP</a:t>
            </a:r>
            <a:r>
              <a:rPr lang="zh-CN" altLang="en-US" dirty="0" smtClean="0">
                <a:ea typeface="宋体" panose="02010600030101010101" pitchFamily="2" charset="-122"/>
              </a:rPr>
              <a:t>应用等的仿真工具，与其他原型工具相比，可以添加样本数据的功能，这是类似于</a:t>
            </a:r>
            <a:r>
              <a:rPr lang="en-US" altLang="zh-CN" dirty="0" smtClean="0">
                <a:ea typeface="宋体" panose="02010600030101010101" pitchFamily="2" charset="-122"/>
              </a:rPr>
              <a:t>excel</a:t>
            </a:r>
            <a:r>
              <a:rPr lang="zh-CN" altLang="en-US" dirty="0" smtClean="0">
                <a:ea typeface="宋体" panose="02010600030101010101" pitchFamily="2" charset="-122"/>
              </a:rPr>
              <a:t>表的一个样本数据库，可以通过界面直接获取样本数据库中的数据，可以使数据动态更新。</a:t>
            </a:r>
          </a:p>
          <a:p>
            <a:pPr>
              <a:lnSpc>
                <a:spcPct val="90000"/>
              </a:lnSpc>
              <a:buFont typeface="Wingdings" panose="05000000000000000000" pitchFamily="2" charset="2"/>
              <a:buNone/>
            </a:pPr>
            <a:r>
              <a:rPr lang="zh-CN" altLang="en-US" dirty="0" smtClean="0">
                <a:ea typeface="宋体" panose="02010600030101010101" pitchFamily="2" charset="-122"/>
              </a:rPr>
              <a:t>网址</a:t>
            </a:r>
            <a:r>
              <a:rPr lang="en-US" altLang="zh-CN" dirty="0" smtClean="0">
                <a:ea typeface="宋体" panose="02010600030101010101" pitchFamily="2" charset="-122"/>
              </a:rPr>
              <a:t>http://www.irise.com/</a:t>
            </a:r>
            <a:r>
              <a:rPr lang="zh-CN" altLang="en-US" dirty="0" smtClean="0">
                <a:ea typeface="宋体" panose="02010600030101010101" pitchFamily="2" charset="-122"/>
              </a:rPr>
              <a:t>。</a:t>
            </a:r>
          </a:p>
          <a:p>
            <a:pPr>
              <a:buFont typeface="Wingdings" panose="05000000000000000000" pitchFamily="2" charset="2"/>
              <a:buNone/>
            </a:pPr>
            <a:endParaRPr lang="zh-CN" altLang="en-US" dirty="0" smtClean="0">
              <a:ea typeface="宋体" panose="02010600030101010101" pitchFamily="2" charset="-122"/>
            </a:endParaRPr>
          </a:p>
          <a:p>
            <a:pPr>
              <a:lnSpc>
                <a:spcPct val="90000"/>
              </a:lnSpc>
              <a:buFont typeface="Wingdings" panose="05000000000000000000" pitchFamily="2" charset="2"/>
              <a:buNone/>
            </a:pPr>
            <a:endParaRPr lang="zh-CN" altLang="en-US" sz="1200" dirty="0" smtClean="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85</a:t>
            </a:fld>
            <a:endParaRPr lang="en-US" altLang="zh-CN"/>
          </a:p>
        </p:txBody>
      </p:sp>
    </p:spTree>
    <p:extLst>
      <p:ext uri="{BB962C8B-B14F-4D97-AF65-F5344CB8AC3E}">
        <p14:creationId xmlns:p14="http://schemas.microsoft.com/office/powerpoint/2010/main" val="1904472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None/>
            </a:pPr>
            <a:r>
              <a:rPr lang="en-US" altLang="zh-CN" dirty="0" smtClean="0">
                <a:ea typeface="宋体" panose="02010600030101010101" pitchFamily="2" charset="-122"/>
              </a:rPr>
              <a:t>a</a:t>
            </a:r>
            <a:r>
              <a:rPr lang="zh-CN" altLang="en-US" dirty="0" smtClean="0">
                <a:ea typeface="宋体" panose="02010600030101010101" pitchFamily="2" charset="-122"/>
              </a:rPr>
              <a:t>）可用性 </a:t>
            </a:r>
          </a:p>
          <a:p>
            <a:pPr>
              <a:buFont typeface="Wingdings" panose="05000000000000000000" pitchFamily="2" charset="2"/>
              <a:buNone/>
            </a:pPr>
            <a:r>
              <a:rPr lang="en-US" altLang="zh-CN" dirty="0" smtClean="0">
                <a:ea typeface="宋体" panose="02010600030101010101" pitchFamily="2" charset="-122"/>
              </a:rPr>
              <a:t>b</a:t>
            </a:r>
            <a:r>
              <a:rPr lang="zh-CN" altLang="en-US" dirty="0" smtClean="0">
                <a:ea typeface="宋体" panose="02010600030101010101" pitchFamily="2" charset="-122"/>
              </a:rPr>
              <a:t>）可靠性 </a:t>
            </a:r>
          </a:p>
          <a:p>
            <a:pPr>
              <a:buFont typeface="Wingdings" panose="05000000000000000000" pitchFamily="2" charset="2"/>
              <a:buNone/>
            </a:pPr>
            <a:r>
              <a:rPr lang="en-US" altLang="zh-CN" dirty="0" smtClean="0">
                <a:ea typeface="宋体" panose="02010600030101010101" pitchFamily="2" charset="-122"/>
              </a:rPr>
              <a:t>c</a:t>
            </a:r>
            <a:r>
              <a:rPr lang="zh-CN" altLang="en-US" dirty="0" smtClean="0">
                <a:ea typeface="宋体" panose="02010600030101010101" pitchFamily="2" charset="-122"/>
              </a:rPr>
              <a:t>）性能 </a:t>
            </a:r>
          </a:p>
          <a:p>
            <a:pPr>
              <a:buFont typeface="Wingdings" panose="05000000000000000000" pitchFamily="2" charset="2"/>
              <a:buNone/>
            </a:pPr>
            <a:r>
              <a:rPr lang="en-US" altLang="zh-CN" dirty="0" smtClean="0">
                <a:ea typeface="宋体" panose="02010600030101010101" pitchFamily="2" charset="-122"/>
              </a:rPr>
              <a:t>d</a:t>
            </a:r>
            <a:r>
              <a:rPr lang="zh-CN" altLang="en-US" dirty="0" smtClean="0">
                <a:ea typeface="宋体" panose="02010600030101010101" pitchFamily="2" charset="-122"/>
              </a:rPr>
              <a:t>）可支持性 </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8</a:t>
            </a:fld>
            <a:endParaRPr lang="en-US" altLang="zh-CN"/>
          </a:p>
        </p:txBody>
      </p:sp>
    </p:spTree>
    <p:extLst>
      <p:ext uri="{BB962C8B-B14F-4D97-AF65-F5344CB8AC3E}">
        <p14:creationId xmlns:p14="http://schemas.microsoft.com/office/powerpoint/2010/main" val="2725213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None/>
            </a:pPr>
            <a:r>
              <a:rPr lang="en-US" altLang="zh-CN" sz="1200" dirty="0" smtClean="0">
                <a:ea typeface="宋体" panose="02010600030101010101" pitchFamily="2" charset="-122"/>
              </a:rPr>
              <a:t>a</a:t>
            </a:r>
            <a:r>
              <a:rPr lang="zh-CN" altLang="en-US" sz="1200" dirty="0" smtClean="0">
                <a:ea typeface="宋体" panose="02010600030101010101" pitchFamily="2" charset="-122"/>
              </a:rPr>
              <a:t>）设计需求 </a:t>
            </a:r>
          </a:p>
          <a:p>
            <a:pPr>
              <a:buFont typeface="Wingdings" panose="05000000000000000000" pitchFamily="2" charset="2"/>
              <a:buNone/>
            </a:pPr>
            <a:r>
              <a:rPr lang="en-US" altLang="zh-CN" sz="1200" dirty="0" smtClean="0">
                <a:ea typeface="宋体" panose="02010600030101010101" pitchFamily="2" charset="-122"/>
              </a:rPr>
              <a:t>b</a:t>
            </a:r>
            <a:r>
              <a:rPr lang="zh-CN" altLang="en-US" sz="1200" dirty="0" smtClean="0">
                <a:ea typeface="宋体" panose="02010600030101010101" pitchFamily="2" charset="-122"/>
              </a:rPr>
              <a:t>）实施需求 </a:t>
            </a:r>
          </a:p>
          <a:p>
            <a:pPr>
              <a:buFont typeface="Wingdings" panose="05000000000000000000" pitchFamily="2" charset="2"/>
              <a:buNone/>
            </a:pPr>
            <a:r>
              <a:rPr lang="en-US" altLang="zh-CN" sz="1200" dirty="0" smtClean="0">
                <a:ea typeface="宋体" panose="02010600030101010101" pitchFamily="2" charset="-122"/>
              </a:rPr>
              <a:t>c</a:t>
            </a:r>
            <a:r>
              <a:rPr lang="zh-CN" altLang="en-US" sz="1200" dirty="0" smtClean="0">
                <a:ea typeface="宋体" panose="02010600030101010101" pitchFamily="2" charset="-122"/>
              </a:rPr>
              <a:t>）接口需求</a:t>
            </a:r>
          </a:p>
          <a:p>
            <a:pPr>
              <a:buFont typeface="Wingdings" panose="05000000000000000000" pitchFamily="2" charset="2"/>
              <a:buNone/>
            </a:pPr>
            <a:r>
              <a:rPr lang="en-US" altLang="zh-CN" sz="1200" dirty="0" smtClean="0">
                <a:ea typeface="宋体" panose="02010600030101010101" pitchFamily="2" charset="-122"/>
              </a:rPr>
              <a:t>d</a:t>
            </a:r>
            <a:r>
              <a:rPr lang="zh-CN" altLang="en-US" sz="1200" dirty="0" smtClean="0">
                <a:ea typeface="宋体" panose="02010600030101010101" pitchFamily="2" charset="-122"/>
              </a:rPr>
              <a:t>）物理需求  </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9</a:t>
            </a:fld>
            <a:endParaRPr lang="en-US" altLang="zh-CN"/>
          </a:p>
        </p:txBody>
      </p:sp>
    </p:spTree>
    <p:extLst>
      <p:ext uri="{BB962C8B-B14F-4D97-AF65-F5344CB8AC3E}">
        <p14:creationId xmlns:p14="http://schemas.microsoft.com/office/powerpoint/2010/main" val="2276677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Aft>
                <a:spcPts val="1300"/>
              </a:spcAft>
              <a:buFont typeface="Wingdings" panose="05000000000000000000" pitchFamily="2" charset="2"/>
              <a:buNone/>
            </a:pPr>
            <a:r>
              <a:rPr lang="en-US" altLang="zh-CN" b="0" dirty="0" smtClean="0">
                <a:latin typeface="黑体" panose="02010609060101010101" pitchFamily="49" charset="-122"/>
                <a:ea typeface="黑体" panose="02010609060101010101" pitchFamily="49" charset="-122"/>
              </a:rPr>
              <a:t>4.2.1 </a:t>
            </a:r>
            <a:r>
              <a:rPr lang="zh-CN" altLang="en-US" b="0" dirty="0" smtClean="0">
                <a:latin typeface="黑体" panose="02010609060101010101" pitchFamily="49" charset="-122"/>
                <a:ea typeface="黑体" panose="02010609060101010101" pitchFamily="49" charset="-122"/>
              </a:rPr>
              <a:t>分析问题</a:t>
            </a:r>
            <a:r>
              <a:rPr lang="en-US" altLang="zh-CN" b="0" dirty="0" smtClean="0">
                <a:latin typeface="黑体" panose="02010609060101010101" pitchFamily="49" charset="-122"/>
                <a:ea typeface="黑体" panose="02010609060101010101" pitchFamily="49" charset="-122"/>
              </a:rPr>
              <a:t>Analysis the Problem</a:t>
            </a:r>
          </a:p>
          <a:p>
            <a:pPr>
              <a:spcAft>
                <a:spcPts val="1300"/>
              </a:spcAft>
              <a:buFont typeface="Wingdings" panose="05000000000000000000" pitchFamily="2" charset="2"/>
              <a:buNone/>
            </a:pPr>
            <a:r>
              <a:rPr lang="en-US" altLang="zh-CN" b="0" dirty="0" smtClean="0">
                <a:latin typeface="黑体" panose="02010609060101010101" pitchFamily="49" charset="-122"/>
                <a:ea typeface="黑体" panose="02010609060101010101" pitchFamily="49" charset="-122"/>
              </a:rPr>
              <a:t>4.2.2 </a:t>
            </a:r>
            <a:r>
              <a:rPr lang="zh-CN" altLang="en-US" b="0" dirty="0" smtClean="0">
                <a:latin typeface="黑体" panose="02010609060101010101" pitchFamily="49" charset="-122"/>
                <a:ea typeface="黑体" panose="02010609060101010101" pitchFamily="49" charset="-122"/>
              </a:rPr>
              <a:t>理解涉众需求</a:t>
            </a:r>
            <a:r>
              <a:rPr lang="en-US" altLang="zh-CN" b="0" dirty="0" smtClean="0">
                <a:latin typeface="黑体" panose="02010609060101010101" pitchFamily="49" charset="-122"/>
                <a:ea typeface="黑体" panose="02010609060101010101" pitchFamily="49" charset="-122"/>
              </a:rPr>
              <a:t>Understand Stakeholder Needs</a:t>
            </a:r>
          </a:p>
          <a:p>
            <a:pPr>
              <a:spcAft>
                <a:spcPts val="1300"/>
              </a:spcAft>
              <a:buFont typeface="Wingdings" panose="05000000000000000000" pitchFamily="2" charset="2"/>
              <a:buNone/>
            </a:pPr>
            <a:r>
              <a:rPr lang="en-US" altLang="zh-CN" b="0" dirty="0" smtClean="0">
                <a:latin typeface="黑体" panose="02010609060101010101" pitchFamily="49" charset="-122"/>
                <a:ea typeface="黑体" panose="02010609060101010101" pitchFamily="49" charset="-122"/>
              </a:rPr>
              <a:t>4.2.3 </a:t>
            </a:r>
            <a:r>
              <a:rPr lang="zh-CN" altLang="en-US" b="0" dirty="0" smtClean="0">
                <a:latin typeface="黑体" panose="02010609060101010101" pitchFamily="49" charset="-122"/>
                <a:ea typeface="黑体" panose="02010609060101010101" pitchFamily="49" charset="-122"/>
              </a:rPr>
              <a:t>定义系统</a:t>
            </a:r>
            <a:r>
              <a:rPr lang="en-US" altLang="zh-CN" b="0" dirty="0" smtClean="0">
                <a:latin typeface="黑体" panose="02010609060101010101" pitchFamily="49" charset="-122"/>
                <a:ea typeface="黑体" panose="02010609060101010101" pitchFamily="49" charset="-122"/>
              </a:rPr>
              <a:t>Define the System</a:t>
            </a:r>
          </a:p>
          <a:p>
            <a:pPr>
              <a:spcAft>
                <a:spcPts val="1300"/>
              </a:spcAft>
              <a:buFont typeface="Wingdings" panose="05000000000000000000" pitchFamily="2" charset="2"/>
              <a:buNone/>
            </a:pPr>
            <a:r>
              <a:rPr lang="en-US" altLang="zh-CN" b="0" dirty="0" smtClean="0">
                <a:latin typeface="黑体" panose="02010609060101010101" pitchFamily="49" charset="-122"/>
                <a:ea typeface="黑体" panose="02010609060101010101" pitchFamily="49" charset="-122"/>
              </a:rPr>
              <a:t>4.2.4 </a:t>
            </a:r>
            <a:r>
              <a:rPr lang="zh-CN" altLang="en-US" b="0" dirty="0" smtClean="0">
                <a:latin typeface="黑体" panose="02010609060101010101" pitchFamily="49" charset="-122"/>
                <a:ea typeface="黑体" panose="02010609060101010101" pitchFamily="49" charset="-122"/>
              </a:rPr>
              <a:t>管理系统范围</a:t>
            </a:r>
            <a:r>
              <a:rPr lang="en-US" altLang="zh-CN" b="0" dirty="0" smtClean="0">
                <a:latin typeface="黑体" panose="02010609060101010101" pitchFamily="49" charset="-122"/>
                <a:ea typeface="黑体" panose="02010609060101010101" pitchFamily="49" charset="-122"/>
              </a:rPr>
              <a:t>Manage the Scope of the System</a:t>
            </a:r>
          </a:p>
          <a:p>
            <a:pPr>
              <a:spcAft>
                <a:spcPts val="1300"/>
              </a:spcAft>
              <a:buFont typeface="Wingdings" panose="05000000000000000000" pitchFamily="2" charset="2"/>
              <a:buNone/>
            </a:pPr>
            <a:r>
              <a:rPr lang="en-US" altLang="zh-CN" b="0" dirty="0" smtClean="0">
                <a:latin typeface="黑体" panose="02010609060101010101" pitchFamily="49" charset="-122"/>
                <a:ea typeface="黑体" panose="02010609060101010101" pitchFamily="49" charset="-122"/>
              </a:rPr>
              <a:t>4.2.5 </a:t>
            </a:r>
            <a:r>
              <a:rPr lang="zh-CN" altLang="en-US" b="0" dirty="0" smtClean="0">
                <a:latin typeface="黑体" panose="02010609060101010101" pitchFamily="49" charset="-122"/>
                <a:ea typeface="黑体" panose="02010609060101010101" pitchFamily="49" charset="-122"/>
              </a:rPr>
              <a:t>精化系统定义</a:t>
            </a:r>
            <a:r>
              <a:rPr lang="en-US" altLang="zh-CN" b="0" dirty="0" smtClean="0">
                <a:latin typeface="黑体" panose="02010609060101010101" pitchFamily="49" charset="-122"/>
                <a:ea typeface="黑体" panose="02010609060101010101" pitchFamily="49" charset="-122"/>
              </a:rPr>
              <a:t>Refine the System Definition</a:t>
            </a:r>
          </a:p>
          <a:p>
            <a:pPr>
              <a:spcAft>
                <a:spcPts val="1300"/>
              </a:spcAft>
              <a:buFont typeface="Wingdings" panose="05000000000000000000" pitchFamily="2" charset="2"/>
              <a:buNone/>
            </a:pPr>
            <a:r>
              <a:rPr lang="en-US" altLang="zh-CN" b="0" dirty="0" smtClean="0">
                <a:latin typeface="黑体" panose="02010609060101010101" pitchFamily="49" charset="-122"/>
                <a:ea typeface="黑体" panose="02010609060101010101" pitchFamily="49" charset="-122"/>
              </a:rPr>
              <a:t>4.2.6 </a:t>
            </a:r>
            <a:r>
              <a:rPr lang="zh-CN" altLang="en-US" b="0" dirty="0" smtClean="0">
                <a:latin typeface="黑体" panose="02010609060101010101" pitchFamily="49" charset="-122"/>
                <a:ea typeface="黑体" panose="02010609060101010101" pitchFamily="49" charset="-122"/>
              </a:rPr>
              <a:t>管理变更需求</a:t>
            </a:r>
            <a:r>
              <a:rPr lang="en-US" altLang="zh-CN" b="0" dirty="0" smtClean="0">
                <a:latin typeface="黑体" panose="02010609060101010101" pitchFamily="49" charset="-122"/>
                <a:ea typeface="黑体" panose="02010609060101010101" pitchFamily="49" charset="-122"/>
              </a:rPr>
              <a:t>Manage Changing Requirements</a:t>
            </a:r>
          </a:p>
          <a:p>
            <a:endParaRPr lang="zh-CN" altLang="en-US" dirty="0"/>
          </a:p>
        </p:txBody>
      </p:sp>
      <p:sp>
        <p:nvSpPr>
          <p:cNvPr id="4" name="灯片编号占位符 3"/>
          <p:cNvSpPr>
            <a:spLocks noGrp="1"/>
          </p:cNvSpPr>
          <p:nvPr>
            <p:ph type="sldNum" sz="quarter" idx="10"/>
          </p:nvPr>
        </p:nvSpPr>
        <p:spPr/>
        <p:txBody>
          <a:bodyPr/>
          <a:lstStyle/>
          <a:p>
            <a:fld id="{0FFCB7A1-531B-4741-B0DD-5C78528B0FA2}" type="slidenum">
              <a:rPr lang="en-US" altLang="zh-CN" smtClean="0"/>
              <a:pPr/>
              <a:t>10</a:t>
            </a:fld>
            <a:endParaRPr lang="en-US" altLang="zh-CN"/>
          </a:p>
        </p:txBody>
      </p:sp>
    </p:spTree>
    <p:extLst>
      <p:ext uri="{BB962C8B-B14F-4D97-AF65-F5344CB8AC3E}">
        <p14:creationId xmlns:p14="http://schemas.microsoft.com/office/powerpoint/2010/main" val="257035406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29" name="图片 28"/>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r="990" b="953"/>
          <a:stretch/>
        </p:blipFill>
        <p:spPr>
          <a:xfrm>
            <a:off x="0" y="0"/>
            <a:ext cx="9144000" cy="6858000"/>
          </a:xfrm>
          <a:prstGeom prst="rect">
            <a:avLst/>
          </a:prstGeom>
        </p:spPr>
      </p:pic>
      <p:sp>
        <p:nvSpPr>
          <p:cNvPr id="4" name="KSO_FD"/>
          <p:cNvSpPr>
            <a:spLocks noGrp="1"/>
          </p:cNvSpPr>
          <p:nvPr>
            <p:ph type="dt" sz="half" idx="10"/>
          </p:nvPr>
        </p:nvSpPr>
        <p:spPr/>
        <p:txBody>
          <a:bodyPr/>
          <a:lstStyle>
            <a:lvl1pPr>
              <a:defRPr>
                <a:solidFill>
                  <a:schemeClr val="bg1"/>
                </a:solidFill>
              </a:defRPr>
            </a:lvl1pPr>
          </a:lstStyle>
          <a:p>
            <a:fld id="{DF065E98-B218-4584-9F28-0D9A252750C0}" type="datetimeFigureOut">
              <a:rPr lang="zh-CN" altLang="en-US" smtClean="0"/>
              <a:t>2016-8-18</a:t>
            </a:fld>
            <a:endParaRPr lang="zh-CN" altLang="en-US"/>
          </a:p>
        </p:txBody>
      </p:sp>
      <p:sp>
        <p:nvSpPr>
          <p:cNvPr id="5" name="KSO_FT"/>
          <p:cNvSpPr>
            <a:spLocks noGrp="1"/>
          </p:cNvSpPr>
          <p:nvPr>
            <p:ph type="ftr" sz="quarter" idx="11"/>
          </p:nvPr>
        </p:nvSpPr>
        <p:spPr/>
        <p:txBody>
          <a:bodyPr/>
          <a:lstStyle>
            <a:lvl1pPr>
              <a:defRPr>
                <a:solidFill>
                  <a:schemeClr val="bg1"/>
                </a:solidFill>
              </a:defRPr>
            </a:lvl1pPr>
          </a:lstStyle>
          <a:p>
            <a:endParaRPr lang="zh-CN" altLang="en-US"/>
          </a:p>
        </p:txBody>
      </p:sp>
      <p:sp>
        <p:nvSpPr>
          <p:cNvPr id="6" name="KSO_FN"/>
          <p:cNvSpPr>
            <a:spLocks noGrp="1"/>
          </p:cNvSpPr>
          <p:nvPr>
            <p:ph type="sldNum" sz="quarter" idx="12"/>
          </p:nvPr>
        </p:nvSpPr>
        <p:spPr>
          <a:xfrm>
            <a:off x="6457950" y="6309319"/>
            <a:ext cx="2057400" cy="475661"/>
          </a:xfrm>
        </p:spPr>
        <p:txBody>
          <a:bodyPr/>
          <a:lstStyle>
            <a:lvl1pPr>
              <a:defRPr>
                <a:solidFill>
                  <a:srgbClr val="FF0000"/>
                </a:solidFill>
                <a:latin typeface="+mj-ea"/>
                <a:ea typeface="+mj-ea"/>
              </a:defRPr>
            </a:lvl1pPr>
          </a:lstStyle>
          <a:p>
            <a:r>
              <a:rPr lang="zh-CN" altLang="en-US" dirty="0" smtClean="0"/>
              <a:t>杜育根</a:t>
            </a:r>
            <a:r>
              <a:rPr lang="en-US" altLang="zh-CN" dirty="0" smtClean="0"/>
              <a:t>@</a:t>
            </a:r>
            <a:r>
              <a:rPr lang="zh-CN" altLang="en-US" dirty="0" smtClean="0"/>
              <a:t>华东师大计软学院</a:t>
            </a:r>
            <a:endParaRPr lang="zh-CN" altLang="en-US" dirty="0"/>
          </a:p>
        </p:txBody>
      </p:sp>
      <p:sp>
        <p:nvSpPr>
          <p:cNvPr id="3" name="KSO_CT2"/>
          <p:cNvSpPr>
            <a:spLocks noGrp="1"/>
          </p:cNvSpPr>
          <p:nvPr>
            <p:ph type="subTitle" idx="1" hasCustomPrompt="1"/>
          </p:nvPr>
        </p:nvSpPr>
        <p:spPr>
          <a:xfrm>
            <a:off x="1264023" y="5446136"/>
            <a:ext cx="6546551" cy="591299"/>
          </a:xfrm>
          <a:noFill/>
        </p:spPr>
        <p:txBody>
          <a:bodyPr>
            <a:noAutofit/>
          </a:bodyPr>
          <a:lstStyle>
            <a:lvl1pPr marL="0" indent="0" algn="ctr">
              <a:buNone/>
              <a:defRPr sz="2400" b="0">
                <a:solidFill>
                  <a:schemeClr val="tx1"/>
                </a:solidFill>
                <a:effectLst/>
                <a:latin typeface="+mn-ea"/>
                <a:ea typeface="+mn-ea"/>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dirty="0" smtClean="0"/>
              <a:t>单击此处添加您的副标题</a:t>
            </a:r>
          </a:p>
        </p:txBody>
      </p:sp>
      <p:sp>
        <p:nvSpPr>
          <p:cNvPr id="7" name="KSO_CT1"/>
          <p:cNvSpPr>
            <a:spLocks noGrp="1"/>
          </p:cNvSpPr>
          <p:nvPr>
            <p:ph type="title" hasCustomPrompt="1"/>
          </p:nvPr>
        </p:nvSpPr>
        <p:spPr>
          <a:xfrm>
            <a:off x="1264023" y="4378766"/>
            <a:ext cx="6546551" cy="1039778"/>
          </a:xfrm>
        </p:spPr>
        <p:txBody>
          <a:bodyPr anchor="b">
            <a:noAutofit/>
          </a:bodyPr>
          <a:lstStyle>
            <a:lvl1pPr algn="ctr">
              <a:lnSpc>
                <a:spcPct val="100000"/>
              </a:lnSpc>
              <a:defRPr sz="3200" b="1" kern="1000" baseline="0">
                <a:solidFill>
                  <a:schemeClr val="tx1"/>
                </a:solidFill>
                <a:effectLst/>
                <a:latin typeface="+mj-ea"/>
                <a:ea typeface="+mj-ea"/>
              </a:defRPr>
            </a:lvl1pPr>
          </a:lstStyle>
          <a:p>
            <a:r>
              <a:rPr lang="zh-CN" altLang="en-US" dirty="0" smtClean="0"/>
              <a:t>单击此处添加您的标题文字</a:t>
            </a:r>
            <a:endParaRPr lang="zh-CN" altLang="en-US" dirty="0"/>
          </a:p>
        </p:txBody>
      </p:sp>
      <p:sp>
        <p:nvSpPr>
          <p:cNvPr id="2" name="矩形 1"/>
          <p:cNvSpPr/>
          <p:nvPr/>
        </p:nvSpPr>
        <p:spPr>
          <a:xfrm>
            <a:off x="2367473" y="1246622"/>
            <a:ext cx="4339650" cy="1754326"/>
          </a:xfrm>
          <a:prstGeom prst="rect">
            <a:avLst/>
          </a:prstGeom>
          <a:noFill/>
        </p:spPr>
        <p:txBody>
          <a:bodyPr wrap="none" lIns="91440" tIns="45720" rIns="91440" bIns="45720">
            <a:spAutoFit/>
          </a:bodyPr>
          <a:lstStyle/>
          <a:p>
            <a:pPr algn="ctr"/>
            <a:r>
              <a:rPr lang="zh-CN" alt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rPr>
              <a:t>软件工程导论</a:t>
            </a:r>
            <a:endParaRPr lang="en-US" altLang="zh-CN"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endParaRPr>
          </a:p>
          <a:p>
            <a:pPr algn="ctr"/>
            <a:r>
              <a:rPr lang="zh-CN" alt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rPr>
              <a:t>微课程</a:t>
            </a:r>
            <a:endParaRPr lang="zh-CN" alt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endParaRPr>
          </a:p>
        </p:txBody>
      </p:sp>
      <p:sp>
        <p:nvSpPr>
          <p:cNvPr id="9" name="Rectangle 19"/>
          <p:cNvSpPr>
            <a:spLocks noChangeArrowheads="1"/>
          </p:cNvSpPr>
          <p:nvPr userDrawn="1"/>
        </p:nvSpPr>
        <p:spPr bwMode="auto">
          <a:xfrm>
            <a:off x="250825" y="5589588"/>
            <a:ext cx="5473700" cy="863600"/>
          </a:xfrm>
          <a:prstGeom prst="rect">
            <a:avLst/>
          </a:prstGeom>
          <a:gradFill rotWithShape="1">
            <a:gsLst>
              <a:gs pos="0">
                <a:schemeClr val="tx2">
                  <a:gamma/>
                  <a:tint val="0"/>
                  <a:invGamma/>
                  <a:alpha val="0"/>
                </a:schemeClr>
              </a:gs>
              <a:gs pos="100000">
                <a:schemeClr val="tx2"/>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l"/>
            <a:r>
              <a:rPr lang="zh-CN" altLang="en-US"/>
              <a:t>本</a:t>
            </a:r>
            <a:r>
              <a:rPr lang="en-US" altLang="zh-CN"/>
              <a:t>PPT</a:t>
            </a:r>
            <a:r>
              <a:rPr lang="zh-CN" altLang="en-US"/>
              <a:t>教材：</a:t>
            </a:r>
          </a:p>
          <a:p>
            <a:pPr algn="l"/>
            <a:r>
              <a:rPr lang="zh-CN" altLang="en-US"/>
              <a:t>杜育根</a:t>
            </a:r>
            <a:r>
              <a:rPr lang="en-US" altLang="zh-CN"/>
              <a:t>. </a:t>
            </a:r>
            <a:r>
              <a:rPr lang="zh-CN" altLang="en-US"/>
              <a:t>软件工程教程</a:t>
            </a:r>
            <a:r>
              <a:rPr lang="en-US" altLang="zh-CN"/>
              <a:t>: IBM RUP</a:t>
            </a:r>
            <a:r>
              <a:rPr lang="zh-CN" altLang="en-US"/>
              <a:t>方法实践</a:t>
            </a:r>
            <a:r>
              <a:rPr lang="en-US" altLang="zh-CN"/>
              <a:t>[M].</a:t>
            </a:r>
          </a:p>
          <a:p>
            <a:pPr algn="l"/>
            <a:r>
              <a:rPr lang="zh-CN" altLang="en-US"/>
              <a:t>北京</a:t>
            </a:r>
            <a:r>
              <a:rPr lang="en-US" altLang="zh-CN"/>
              <a:t>:</a:t>
            </a:r>
            <a:r>
              <a:rPr lang="zh-CN" altLang="en-US"/>
              <a:t>机械工业出版社，</a:t>
            </a:r>
            <a:r>
              <a:rPr lang="en-US" altLang="zh-CN"/>
              <a:t>2013</a:t>
            </a:r>
          </a:p>
        </p:txBody>
      </p:sp>
    </p:spTree>
    <p:extLst>
      <p:ext uri="{BB962C8B-B14F-4D97-AF65-F5344CB8AC3E}">
        <p14:creationId xmlns:p14="http://schemas.microsoft.com/office/powerpoint/2010/main" val="1232397388"/>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DF065E98-B218-4584-9F28-0D9A252750C0}" type="datetimeFigureOut">
              <a:rPr lang="zh-CN" altLang="en-US" smtClean="0"/>
              <a:t>2016-8-18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3547281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9"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3" y="365125"/>
            <a:ext cx="5949952"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DF065E98-B218-4584-9F28-0D9A252750C0}" type="datetimeFigureOut">
              <a:rPr lang="zh-CN" altLang="en-US" smtClean="0"/>
              <a:t>2016-8-18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1552176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655763" y="0"/>
            <a:ext cx="7200900" cy="6921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12775" y="1608138"/>
            <a:ext cx="8315325" cy="4521200"/>
          </a:xfrm>
        </p:spPr>
        <p:txBody>
          <a:bodyPr/>
          <a:lstStyle/>
          <a:p>
            <a:endParaRPr lang="zh-CN" altLang="en-US"/>
          </a:p>
        </p:txBody>
      </p:sp>
    </p:spTree>
    <p:extLst>
      <p:ext uri="{BB962C8B-B14F-4D97-AF65-F5344CB8AC3E}">
        <p14:creationId xmlns:p14="http://schemas.microsoft.com/office/powerpoint/2010/main" val="3000594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655763" y="0"/>
            <a:ext cx="7200900" cy="6921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12775" y="1608138"/>
            <a:ext cx="4081463" cy="452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46638" y="1608138"/>
            <a:ext cx="4081462" cy="452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2858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390524" y="58057"/>
            <a:ext cx="8277227" cy="638630"/>
          </a:xfrm>
        </p:spPr>
        <p:txBody>
          <a:bodyPr>
            <a:normAutofit/>
          </a:bodyPr>
          <a:lstStyle>
            <a:lvl1pPr>
              <a:defRPr sz="3200">
                <a:solidFill>
                  <a:schemeClr val="tx1"/>
                </a:solidFill>
              </a:defRPr>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DF065E98-B218-4584-9F28-0D9A252750C0}" type="datetimeFigureOut">
              <a:rPr lang="zh-CN" altLang="en-US" smtClean="0"/>
              <a:t>2016-8-18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36862509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8" y="2108203"/>
            <a:ext cx="5995988" cy="1235075"/>
          </a:xfrm>
        </p:spPr>
        <p:txBody>
          <a:bodyPr anchor="b">
            <a:normAutofit/>
          </a:bodyPr>
          <a:lstStyle>
            <a:lvl1pPr algn="ctr">
              <a:defRPr sz="2025">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3038171" y="3400425"/>
            <a:ext cx="3067663" cy="422275"/>
          </a:xfrm>
          <a:prstGeom prst="roundRect">
            <a:avLst>
              <a:gd name="adj" fmla="val 50000"/>
            </a:avLst>
          </a:prstGeom>
          <a:solidFill>
            <a:schemeClr val="accent1"/>
          </a:solidFill>
        </p:spPr>
        <p:txBody>
          <a:bodyPr anchor="ctr">
            <a:noAutofit/>
          </a:bodyPr>
          <a:lstStyle>
            <a:lvl1pPr marL="0" indent="0" algn="ctr">
              <a:buNone/>
              <a:defRPr sz="1200">
                <a:solidFill>
                  <a:schemeClr val="bg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DF065E98-B218-4584-9F28-0D9A252750C0}" type="datetimeFigureOut">
              <a:rPr lang="zh-CN" altLang="en-US" smtClean="0"/>
              <a:t>2016-8-18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491573062"/>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3"/>
            <a:ext cx="381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4889501" y="1244603"/>
            <a:ext cx="3820587"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DF065E98-B218-4584-9F28-0D9A252750C0}" type="datetimeFigureOut">
              <a:rPr lang="zh-CN" altLang="en-US" smtClean="0"/>
              <a:t>2016-8-18</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85501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8" y="1376362"/>
            <a:ext cx="3868340" cy="823912"/>
          </a:xfrm>
        </p:spPr>
        <p:txBody>
          <a:bodyPr anchor="b">
            <a:normAutofit/>
          </a:bodyPr>
          <a:lstStyle>
            <a:lvl1pPr marL="0" indent="0">
              <a:buNone/>
              <a:defRPr sz="1013"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p>
        </p:txBody>
      </p:sp>
      <p:sp>
        <p:nvSpPr>
          <p:cNvPr id="4" name="KSO_BC1"/>
          <p:cNvSpPr>
            <a:spLocks noGrp="1"/>
          </p:cNvSpPr>
          <p:nvPr>
            <p:ph sz="half" idx="2"/>
          </p:nvPr>
        </p:nvSpPr>
        <p:spPr>
          <a:xfrm>
            <a:off x="824578" y="2200274"/>
            <a:ext cx="3868340"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4823885" y="1376362"/>
            <a:ext cx="3887391" cy="823912"/>
          </a:xfrm>
        </p:spPr>
        <p:txBody>
          <a:bodyPr anchor="b">
            <a:normAutofit/>
          </a:bodyPr>
          <a:lstStyle>
            <a:lvl1pPr marL="0" indent="0">
              <a:buNone/>
              <a:defRPr sz="1013"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p>
        </p:txBody>
      </p:sp>
      <p:sp>
        <p:nvSpPr>
          <p:cNvPr id="6" name="KSO_BC2"/>
          <p:cNvSpPr>
            <a:spLocks noGrp="1"/>
          </p:cNvSpPr>
          <p:nvPr>
            <p:ph sz="quarter" idx="4"/>
          </p:nvPr>
        </p:nvSpPr>
        <p:spPr>
          <a:xfrm>
            <a:off x="4823885" y="2200274"/>
            <a:ext cx="3887391"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DF065E98-B218-4584-9F28-0D9A252750C0}" type="datetimeFigureOut">
              <a:rPr lang="zh-CN" altLang="en-US" smtClean="0"/>
              <a:t>2016-8-18</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1506093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DF065E98-B218-4584-9F28-0D9A252750C0}" type="datetimeFigureOut">
              <a:rPr lang="zh-CN" altLang="en-US" smtClean="0"/>
              <a:t>2016-8-18</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284753141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0" y="0"/>
            <a:ext cx="9144000" cy="6864659"/>
          </a:xfrm>
          <a:prstGeom prst="rect">
            <a:avLst/>
          </a:prstGeom>
        </p:spPr>
      </p:pic>
      <p:sp>
        <p:nvSpPr>
          <p:cNvPr id="2" name="KSO_FD"/>
          <p:cNvSpPr>
            <a:spLocks noGrp="1"/>
          </p:cNvSpPr>
          <p:nvPr>
            <p:ph type="dt" sz="half" idx="10"/>
          </p:nvPr>
        </p:nvSpPr>
        <p:spPr/>
        <p:txBody>
          <a:bodyPr/>
          <a:lstStyle/>
          <a:p>
            <a:fld id="{DF065E98-B218-4584-9F28-0D9A252750C0}" type="datetimeFigureOut">
              <a:rPr lang="zh-CN" altLang="en-US" smtClean="0"/>
              <a:t>2016-8-18</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35068306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4" y="533402"/>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p:cNvSpPr>
          <p:nvPr>
            <p:ph idx="1"/>
          </p:nvPr>
        </p:nvSpPr>
        <p:spPr>
          <a:xfrm>
            <a:off x="4115992" y="1063632"/>
            <a:ext cx="4629150" cy="4873625"/>
          </a:xfrm>
        </p:spPr>
        <p:txBody>
          <a:bodyPr>
            <a:normAutofit/>
          </a:bodyPr>
          <a:lstStyle>
            <a:lvl1pPr>
              <a:defRPr sz="1125"/>
            </a:lvl1pPr>
            <a:lvl2pPr>
              <a:defRPr sz="1013"/>
            </a:lvl2pPr>
            <a:lvl3pPr>
              <a:defRPr sz="900"/>
            </a:lvl3pPr>
            <a:lvl4pPr>
              <a:defRPr sz="788"/>
            </a:lvl4pPr>
            <a:lvl5pPr>
              <a:defRPr sz="788"/>
            </a:lvl5pPr>
            <a:lvl6pPr>
              <a:defRPr sz="1125"/>
            </a:lvl6pPr>
            <a:lvl7pPr>
              <a:defRPr sz="1125"/>
            </a:lvl7pPr>
            <a:lvl8pPr>
              <a:defRPr sz="1125"/>
            </a:lvl8pPr>
            <a:lvl9pPr>
              <a:defRPr sz="1125"/>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858444" y="2133602"/>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DF065E98-B218-4584-9F28-0D9A252750C0}" type="datetimeFigureOut">
              <a:rPr lang="zh-CN" altLang="en-US" smtClean="0"/>
              <a:t>2016-8-18</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1295708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30"/>
            <a:ext cx="4629150" cy="4873625"/>
          </a:xfrm>
        </p:spPr>
        <p:txBody>
          <a:bodyPr anchor="t"/>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zh-CN" altLang="en-US" smtClean="0"/>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DF065E98-B218-4584-9F28-0D9A252750C0}" type="datetimeFigureOut">
              <a:rPr lang="zh-CN" altLang="en-US" smtClean="0"/>
              <a:t>2016-8-18</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3315531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图片 12"/>
          <p:cNvPicPr>
            <a:picLocks noChangeAspect="1"/>
          </p:cNvPicPr>
          <p:nvPr/>
        </p:nvPicPr>
        <p:blipFill>
          <a:blip r:embed="rId15"/>
          <a:stretch>
            <a:fillRect/>
          </a:stretch>
        </p:blipFill>
        <p:spPr>
          <a:xfrm>
            <a:off x="0" y="0"/>
            <a:ext cx="9144000" cy="6864659"/>
          </a:xfrm>
          <a:prstGeom prst="rect">
            <a:avLst/>
          </a:prstGeom>
        </p:spPr>
      </p:pic>
      <p:pic>
        <p:nvPicPr>
          <p:cNvPr id="14" name="图片 13"/>
          <p:cNvPicPr>
            <a:picLocks noChangeAspect="1"/>
          </p:cNvPicPr>
          <p:nvPr/>
        </p:nvPicPr>
        <p:blipFill rotWithShape="1">
          <a:blip r:embed="rId16">
            <a:extLst>
              <a:ext uri="{BEBA8EAE-BF5A-486C-A8C5-ECC9F3942E4B}">
                <a14:imgProps xmlns:a14="http://schemas.microsoft.com/office/drawing/2010/main">
                  <a14:imgLayer r:embed="rId17">
                    <a14:imgEffect>
                      <a14:colorTemperature colorTemp="4700"/>
                    </a14:imgEffect>
                  </a14:imgLayer>
                </a14:imgProps>
              </a:ext>
              <a:ext uri="{28A0092B-C50C-407E-A947-70E740481C1C}">
                <a14:useLocalDpi xmlns:a14="http://schemas.microsoft.com/office/drawing/2010/main" val="0"/>
              </a:ext>
            </a:extLst>
          </a:blip>
          <a:srcRect t="-206" r="990" b="91127"/>
          <a:stretch/>
        </p:blipFill>
        <p:spPr>
          <a:xfrm>
            <a:off x="0" y="-14287"/>
            <a:ext cx="9144000" cy="758824"/>
          </a:xfrm>
          <a:prstGeom prst="rect">
            <a:avLst/>
          </a:prstGeom>
        </p:spPr>
      </p:pic>
      <p:pic>
        <p:nvPicPr>
          <p:cNvPr id="15" name="图片 14"/>
          <p:cNvPicPr>
            <a:picLocks noChangeAspect="1"/>
          </p:cNvPicPr>
          <p:nvPr/>
        </p:nvPicPr>
        <p:blipFill rotWithShape="1">
          <a:blip r:embed="rId16">
            <a:extLst>
              <a:ext uri="{BEBA8EAE-BF5A-486C-A8C5-ECC9F3942E4B}">
                <a14:imgProps xmlns:a14="http://schemas.microsoft.com/office/drawing/2010/main">
                  <a14:imgLayer r:embed="rId17">
                    <a14:imgEffect>
                      <a14:colorTemperature colorTemp="4700"/>
                    </a14:imgEffect>
                  </a14:imgLayer>
                </a14:imgProps>
              </a:ext>
              <a:ext uri="{28A0092B-C50C-407E-A947-70E740481C1C}">
                <a14:useLocalDpi xmlns:a14="http://schemas.microsoft.com/office/drawing/2010/main" val="0"/>
              </a:ext>
            </a:extLst>
          </a:blip>
          <a:srcRect t="94920" r="990" b="953"/>
          <a:stretch/>
        </p:blipFill>
        <p:spPr>
          <a:xfrm>
            <a:off x="0" y="6572250"/>
            <a:ext cx="9144000" cy="285750"/>
          </a:xfrm>
          <a:prstGeom prst="rect">
            <a:avLst/>
          </a:prstGeom>
        </p:spPr>
      </p:pic>
      <p:sp>
        <p:nvSpPr>
          <p:cNvPr id="4" name="KSO_FD"/>
          <p:cNvSpPr>
            <a:spLocks noGrp="1"/>
          </p:cNvSpPr>
          <p:nvPr>
            <p:ph type="dt" sz="half" idx="2"/>
          </p:nvPr>
        </p:nvSpPr>
        <p:spPr>
          <a:xfrm>
            <a:off x="628650" y="6419855"/>
            <a:ext cx="2057400" cy="365125"/>
          </a:xfrm>
          <a:prstGeom prst="rect">
            <a:avLst/>
          </a:prstGeom>
        </p:spPr>
        <p:txBody>
          <a:bodyPr vert="horz" lIns="91440" tIns="45720" rIns="91440" bIns="45720" rtlCol="0" anchor="ctr"/>
          <a:lstStyle>
            <a:lvl1pPr algn="l">
              <a:defRPr sz="1200">
                <a:solidFill>
                  <a:schemeClr val="tx1"/>
                </a:solidFill>
              </a:defRPr>
            </a:lvl1pPr>
          </a:lstStyle>
          <a:p>
            <a:fld id="{DF065E98-B218-4584-9F28-0D9A252750C0}" type="datetimeFigureOut">
              <a:rPr lang="zh-CN" altLang="en-US" smtClean="0"/>
              <a:t>2016-8-18</a:t>
            </a:fld>
            <a:endParaRPr lang="zh-CN" altLang="en-US"/>
          </a:p>
        </p:txBody>
      </p:sp>
      <p:sp>
        <p:nvSpPr>
          <p:cNvPr id="5" name="KSO_FT"/>
          <p:cNvSpPr>
            <a:spLocks noGrp="1"/>
          </p:cNvSpPr>
          <p:nvPr>
            <p:ph type="ftr" sz="quarter" idx="3"/>
          </p:nvPr>
        </p:nvSpPr>
        <p:spPr>
          <a:xfrm>
            <a:off x="3028950" y="6419855"/>
            <a:ext cx="30861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KSO_FN"/>
          <p:cNvSpPr>
            <a:spLocks noGrp="1"/>
          </p:cNvSpPr>
          <p:nvPr>
            <p:ph type="sldNum" sz="quarter" idx="4"/>
          </p:nvPr>
        </p:nvSpPr>
        <p:spPr>
          <a:xfrm>
            <a:off x="6457950" y="6419855"/>
            <a:ext cx="2057400" cy="365125"/>
          </a:xfrm>
          <a:prstGeom prst="rect">
            <a:avLst/>
          </a:prstGeom>
        </p:spPr>
        <p:txBody>
          <a:bodyPr vert="horz" lIns="91440" tIns="45720" rIns="91440" bIns="45720" rtlCol="0" anchor="ctr"/>
          <a:lstStyle>
            <a:lvl1pPr algn="r">
              <a:defRPr sz="1200">
                <a:solidFill>
                  <a:schemeClr val="tx1"/>
                </a:solidFill>
              </a:defRPr>
            </a:lvl1pPr>
          </a:lstStyle>
          <a:p>
            <a:fld id="{C2702C17-E05D-41C2-9EDB-F62A03FB46BE}" type="slidenum">
              <a:rPr lang="zh-CN" altLang="en-US" smtClean="0"/>
              <a:t>‹#›</a:t>
            </a:fld>
            <a:endParaRPr lang="zh-CN" altLang="en-US"/>
          </a:p>
        </p:txBody>
      </p:sp>
      <p:sp>
        <p:nvSpPr>
          <p:cNvPr id="3" name="KSO_BC1"/>
          <p:cNvSpPr>
            <a:spLocks noGrp="1"/>
          </p:cNvSpPr>
          <p:nvPr>
            <p:ph type="body" idx="1"/>
          </p:nvPr>
        </p:nvSpPr>
        <p:spPr>
          <a:xfrm>
            <a:off x="390524" y="896933"/>
            <a:ext cx="8277227" cy="54499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390524" y="68506"/>
            <a:ext cx="8277227" cy="654712"/>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98374205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iming>
    <p:tnLst>
      <p:par>
        <p:cTn id="1" dur="indefinite" restart="never" nodeType="tmRoot"/>
      </p:par>
    </p:tnLst>
  </p:timing>
  <p:txStyles>
    <p:titleStyle>
      <a:lvl1pPr algn="l" defTabSz="514350" rtl="0" eaLnBrk="1" latinLnBrk="0" hangingPunct="1">
        <a:lnSpc>
          <a:spcPct val="90000"/>
        </a:lnSpc>
        <a:spcBef>
          <a:spcPct val="0"/>
        </a:spcBef>
        <a:buNone/>
        <a:defRPr sz="3200" b="1" i="0" kern="1200" baseline="0">
          <a:solidFill>
            <a:schemeClr val="tx1"/>
          </a:solidFill>
          <a:effectLst/>
          <a:latin typeface="+mj-ea"/>
          <a:ea typeface="+mj-ea"/>
          <a:cs typeface="+mj-cs"/>
        </a:defRPr>
      </a:lvl1pPr>
    </p:titleStyle>
    <p:bodyStyle>
      <a:lvl1pPr marL="271463" indent="-271463" algn="just" defTabSz="514350" rtl="0" eaLnBrk="1" latinLnBrk="0" hangingPunct="1">
        <a:lnSpc>
          <a:spcPct val="110000"/>
        </a:lnSpc>
        <a:spcBef>
          <a:spcPts val="900"/>
        </a:spcBef>
        <a:spcAft>
          <a:spcPts val="0"/>
        </a:spcAft>
        <a:buClr>
          <a:schemeClr val="accent1"/>
        </a:buClr>
        <a:buSzPct val="70000"/>
        <a:buFont typeface="Wingdings" panose="05000000000000000000" pitchFamily="2" charset="2"/>
        <a:buChar char="m"/>
        <a:defRPr lang="zh-CN" altLang="en-US" sz="2400" kern="1200" baseline="0" dirty="0" smtClean="0">
          <a:solidFill>
            <a:schemeClr val="accent1"/>
          </a:solidFill>
          <a:latin typeface="+mj-ea"/>
          <a:ea typeface="+mj-ea"/>
          <a:cs typeface="+mn-cs"/>
        </a:defRPr>
      </a:lvl1pPr>
      <a:lvl2pPr marL="271463" indent="-271463" algn="just" defTabSz="514350"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3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21.emf"/><Relationship Id="rId4"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2.emf"/></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23.emf"/><Relationship Id="rId4" Type="http://schemas.openxmlformats.org/officeDocument/2006/relationships/oleObject" Target="../embeddings/oleObject4.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4.emf"/></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6.e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image" Target="../media/image27.emf"/><Relationship Id="rId4" Type="http://schemas.openxmlformats.org/officeDocument/2006/relationships/oleObject" Target="../embeddings/oleObject7.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8.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6.jpeg"/><Relationship Id="rId4" Type="http://schemas.openxmlformats.org/officeDocument/2006/relationships/image" Target="../media/image29.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6.jpeg"/><Relationship Id="rId4" Type="http://schemas.openxmlformats.org/officeDocument/2006/relationships/image" Target="../media/image30.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6.jpeg"/><Relationship Id="rId4" Type="http://schemas.openxmlformats.org/officeDocument/2006/relationships/image" Target="../media/image31.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6.jpeg"/><Relationship Id="rId4" Type="http://schemas.openxmlformats.org/officeDocument/2006/relationships/image" Target="../media/image32.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6.jpeg"/><Relationship Id="rId4" Type="http://schemas.openxmlformats.org/officeDocument/2006/relationships/image" Target="../media/image33.emf"/></Relationships>
</file>

<file path=ppt/slides/_rels/slide5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diagramData" Target="../diagrams/data15.xml"/><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8.emf"/></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81.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82.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85.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8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pPr algn="ctr" eaLnBrk="1" hangingPunct="1">
              <a:defRPr/>
            </a:pPr>
            <a:r>
              <a:rPr lang="zh-CN" altLang="en-US" sz="4800" dirty="0" smtClean="0">
                <a:latin typeface="华文中宋" panose="02010600040101010101" pitchFamily="2" charset="-122"/>
                <a:ea typeface="华文中宋" panose="02010600040101010101" pitchFamily="2" charset="-122"/>
              </a:rPr>
              <a:t/>
            </a:r>
            <a:br>
              <a:rPr lang="zh-CN" altLang="en-US" sz="4800" dirty="0" smtClean="0">
                <a:latin typeface="华文中宋" panose="02010600040101010101" pitchFamily="2" charset="-122"/>
                <a:ea typeface="华文中宋" panose="02010600040101010101" pitchFamily="2" charset="-122"/>
              </a:rPr>
            </a:br>
            <a:endParaRPr lang="zh-CN" altLang="en-US" sz="3200" b="0" dirty="0" smtClean="0">
              <a:latin typeface="华文新魏" panose="02010800040101010101" pitchFamily="2" charset="-122"/>
              <a:ea typeface="华文新魏" panose="02010800040101010101" pitchFamily="2" charset="-122"/>
            </a:endParaRPr>
          </a:p>
        </p:txBody>
      </p:sp>
      <p:sp>
        <p:nvSpPr>
          <p:cNvPr id="4" name="Rectangle 2"/>
          <p:cNvSpPr txBox="1">
            <a:spLocks noChangeArrowheads="1"/>
          </p:cNvSpPr>
          <p:nvPr/>
        </p:nvSpPr>
        <p:spPr>
          <a:xfrm>
            <a:off x="0" y="1412776"/>
            <a:ext cx="9144000" cy="2664296"/>
          </a:xfrm>
          <a:prstGeom prst="rect">
            <a:avLst/>
          </a:prstGeom>
        </p:spPr>
        <p:txBody>
          <a:bodyPr vert="horz" lIns="91440" tIns="45720" rIns="91440" bIns="45720" rtlCol="0" anchor="ctr">
            <a:normAutofit/>
          </a:bodyPr>
          <a:lstStyle>
            <a:lvl1pPr algn="l" defTabSz="514350" rtl="0" eaLnBrk="1" latinLnBrk="0" hangingPunct="1">
              <a:lnSpc>
                <a:spcPct val="90000"/>
              </a:lnSpc>
              <a:spcBef>
                <a:spcPct val="0"/>
              </a:spcBef>
              <a:buNone/>
              <a:defRPr sz="3200" b="1" i="0" kern="1200" baseline="0">
                <a:solidFill>
                  <a:schemeClr val="tx1"/>
                </a:solidFill>
                <a:effectLst/>
                <a:latin typeface="+mj-ea"/>
                <a:ea typeface="+mj-ea"/>
                <a:cs typeface="+mj-cs"/>
              </a:defRPr>
            </a:lvl1pPr>
          </a:lstStyle>
          <a:p>
            <a:pPr algn="ctr">
              <a:defRPr/>
            </a:pPr>
            <a:r>
              <a:rPr lang="zh-CN" altLang="en-US" sz="4800" dirty="0" smtClean="0">
                <a:latin typeface="华文中宋" panose="02010600040101010101" pitchFamily="2" charset="-122"/>
                <a:ea typeface="华文中宋" panose="02010600040101010101" pitchFamily="2" charset="-122"/>
              </a:rPr>
              <a:t>软件工程</a:t>
            </a:r>
            <a:br>
              <a:rPr lang="zh-CN" altLang="en-US" sz="4800"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r>
            <a:br>
              <a:rPr lang="zh-CN" altLang="en-US" dirty="0" smtClean="0">
                <a:latin typeface="华文中宋" panose="02010600040101010101" pitchFamily="2" charset="-122"/>
                <a:ea typeface="华文中宋" panose="02010600040101010101" pitchFamily="2" charset="-122"/>
              </a:rPr>
            </a:br>
            <a:r>
              <a:rPr lang="zh-CN" altLang="en-US" b="0" dirty="0" smtClean="0">
                <a:latin typeface="华文新魏" panose="02010800040101010101" pitchFamily="2" charset="-122"/>
                <a:ea typeface="华文新魏" panose="02010800040101010101" pitchFamily="2" charset="-122"/>
              </a:rPr>
              <a:t>一体化案例分析教程</a:t>
            </a:r>
            <a:br>
              <a:rPr lang="zh-CN" altLang="en-US" b="0" dirty="0" smtClean="0">
                <a:latin typeface="华文新魏" panose="02010800040101010101" pitchFamily="2" charset="-122"/>
                <a:ea typeface="华文新魏" panose="02010800040101010101" pitchFamily="2" charset="-122"/>
              </a:rPr>
            </a:br>
            <a:r>
              <a:rPr lang="zh-CN" altLang="en-US" b="0" dirty="0" smtClean="0">
                <a:latin typeface="华文新魏" panose="02010800040101010101" pitchFamily="2" charset="-122"/>
                <a:ea typeface="华文新魏" panose="02010800040101010101" pitchFamily="2" charset="-122"/>
              </a:rPr>
              <a:t>（四）</a:t>
            </a:r>
            <a:endParaRPr lang="zh-CN" altLang="en-US" b="0" dirty="0" smtClean="0">
              <a:latin typeface="华文新魏" panose="02010800040101010101" pitchFamily="2" charset="-122"/>
              <a:ea typeface="华文新魏" panose="02010800040101010101" pitchFamily="2" charset="-122"/>
            </a:endParaRPr>
          </a:p>
        </p:txBody>
      </p:sp>
      <p:sp>
        <p:nvSpPr>
          <p:cNvPr id="5" name="Rectangle 3"/>
          <p:cNvSpPr txBox="1">
            <a:spLocks noChangeArrowheads="1"/>
          </p:cNvSpPr>
          <p:nvPr/>
        </p:nvSpPr>
        <p:spPr>
          <a:xfrm>
            <a:off x="1547664" y="4107077"/>
            <a:ext cx="5616624" cy="1256462"/>
          </a:xfrm>
          <a:prstGeom prst="rect">
            <a:avLst/>
          </a:prstGeom>
        </p:spPr>
        <p:txBody>
          <a:bodyPr/>
          <a:lstStyle>
            <a:lvl1pPr marL="271463" indent="-271463" algn="just" defTabSz="514350" rtl="0" eaLnBrk="1" latinLnBrk="0" hangingPunct="1">
              <a:lnSpc>
                <a:spcPct val="110000"/>
              </a:lnSpc>
              <a:spcBef>
                <a:spcPts val="900"/>
              </a:spcBef>
              <a:spcAft>
                <a:spcPts val="0"/>
              </a:spcAft>
              <a:buClr>
                <a:schemeClr val="accent1"/>
              </a:buClr>
              <a:buSzPct val="70000"/>
              <a:buFont typeface="Wingdings" panose="05000000000000000000" pitchFamily="2" charset="2"/>
              <a:buChar char="m"/>
              <a:defRPr lang="zh-CN" altLang="en-US" sz="2400" kern="1200" baseline="0" dirty="0" smtClean="0">
                <a:solidFill>
                  <a:schemeClr val="accent1"/>
                </a:solidFill>
                <a:latin typeface="+mj-ea"/>
                <a:ea typeface="+mj-ea"/>
                <a:cs typeface="+mn-cs"/>
              </a:defRPr>
            </a:lvl1pPr>
            <a:lvl2pPr marL="271463" indent="-271463" algn="just" defTabSz="514350"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algn="ctr">
              <a:defRPr/>
            </a:pPr>
            <a:r>
              <a:rPr lang="zh-CN" altLang="en-US" b="1" dirty="0" smtClean="0">
                <a:solidFill>
                  <a:schemeClr val="tx1"/>
                </a:solidFill>
                <a:latin typeface="Times New Roman" panose="02020603050405020304" pitchFamily="18" charset="0"/>
                <a:ea typeface="楷体_GB2312" pitchFamily="49" charset="-122"/>
              </a:rPr>
              <a:t>杜育根</a:t>
            </a:r>
          </a:p>
          <a:p>
            <a:pPr algn="ctr">
              <a:defRPr/>
            </a:pPr>
            <a:r>
              <a:rPr lang="en-US" altLang="zh-CN" b="1" dirty="0" smtClean="0">
                <a:solidFill>
                  <a:schemeClr val="tx1"/>
                </a:solidFill>
                <a:latin typeface="Times New Roman" panose="02020603050405020304" pitchFamily="18" charset="0"/>
                <a:ea typeface="楷体_GB2312" pitchFamily="49" charset="-122"/>
              </a:rPr>
              <a:t>ygdu@sei.ecnu.edu.cn</a:t>
            </a:r>
            <a:endParaRPr lang="en-US" altLang="zh-CN" b="1" dirty="0">
              <a:solidFill>
                <a:schemeClr val="tx1"/>
              </a:solidFill>
              <a:latin typeface="Times New Roman" panose="02020603050405020304" pitchFamily="18" charset="0"/>
              <a:ea typeface="楷体_GB2312" pitchFamily="49" charset="-122"/>
            </a:endParaRPr>
          </a:p>
        </p:txBody>
      </p:sp>
      <p:sp>
        <p:nvSpPr>
          <p:cNvPr id="2" name="TextBox 1"/>
          <p:cNvSpPr txBox="1"/>
          <p:nvPr/>
        </p:nvSpPr>
        <p:spPr>
          <a:xfrm>
            <a:off x="11004" y="5746927"/>
            <a:ext cx="4564865" cy="1111073"/>
          </a:xfrm>
          <a:prstGeom prst="rect">
            <a:avLst/>
          </a:prstGeom>
          <a:noFill/>
        </p:spPr>
        <p:txBody>
          <a:bodyPr wrap="square" rtlCol="0">
            <a:spAutoFit/>
          </a:bodyPr>
          <a:lstStyle/>
          <a:p>
            <a:pPr algn="l"/>
            <a:r>
              <a:rPr lang="zh-CN" altLang="en-US" sz="1600" dirty="0"/>
              <a:t>本</a:t>
            </a:r>
            <a:r>
              <a:rPr lang="en-US" altLang="zh-CN" sz="1600" dirty="0"/>
              <a:t>PPT</a:t>
            </a:r>
            <a:r>
              <a:rPr lang="zh-CN" altLang="en-US" sz="1600" dirty="0"/>
              <a:t>教材：</a:t>
            </a:r>
            <a:endParaRPr lang="en-US" altLang="zh-CN" sz="1600" dirty="0"/>
          </a:p>
          <a:p>
            <a:pPr algn="l"/>
            <a:r>
              <a:rPr lang="zh-CN" altLang="en-US" sz="1600" dirty="0"/>
              <a:t>杜育根</a:t>
            </a:r>
            <a:r>
              <a:rPr lang="en-US" altLang="zh-CN" sz="1600" dirty="0"/>
              <a:t>. </a:t>
            </a:r>
            <a:r>
              <a:rPr lang="zh-CN" altLang="en-US" sz="1600" dirty="0"/>
              <a:t>软件工程教程：</a:t>
            </a:r>
            <a:r>
              <a:rPr lang="en-US" altLang="zh-CN" sz="1600" dirty="0"/>
              <a:t>IBM RUP</a:t>
            </a:r>
            <a:r>
              <a:rPr lang="zh-CN" altLang="en-US" sz="1600" dirty="0"/>
              <a:t>方法实践</a:t>
            </a:r>
            <a:r>
              <a:rPr lang="en-US" altLang="zh-CN" sz="1600" dirty="0"/>
              <a:t>[M].</a:t>
            </a:r>
          </a:p>
          <a:p>
            <a:pPr algn="l"/>
            <a:r>
              <a:rPr lang="zh-CN" altLang="en-US" sz="1600" dirty="0"/>
              <a:t>北京：机械工业出版社，</a:t>
            </a:r>
            <a:r>
              <a:rPr lang="en-US" altLang="zh-CN" sz="1600" dirty="0"/>
              <a:t>2013</a:t>
            </a:r>
            <a:endParaRPr lang="zh-CN" altLang="en-US" sz="1600" dirty="0"/>
          </a:p>
          <a:p>
            <a:pPr algn="l">
              <a:lnSpc>
                <a:spcPct val="130000"/>
              </a:lnSpc>
            </a:pPr>
            <a:endParaRPr lang="zh-CN" altLang="en-US" sz="1400" dirty="0" smtClean="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592878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spcAft>
                <a:spcPts val="1300"/>
              </a:spcAft>
            </a:pPr>
            <a:r>
              <a:rPr lang="en-US" altLang="zh-CN">
                <a:latin typeface="楷体_GB2312" pitchFamily="49" charset="-122"/>
                <a:ea typeface="楷体_GB2312" pitchFamily="49" charset="-122"/>
              </a:rPr>
              <a:t>4.2 </a:t>
            </a:r>
            <a:r>
              <a:rPr lang="zh-CN" altLang="en-US">
                <a:latin typeface="楷体_GB2312" pitchFamily="49" charset="-122"/>
                <a:ea typeface="楷体_GB2312" pitchFamily="49" charset="-122"/>
              </a:rPr>
              <a:t>需求工作流程</a:t>
            </a:r>
          </a:p>
        </p:txBody>
      </p:sp>
      <p:sp>
        <p:nvSpPr>
          <p:cNvPr id="59" name="AutoShape 4"/>
          <p:cNvSpPr>
            <a:spLocks noChangeArrowheads="1"/>
          </p:cNvSpPr>
          <p:nvPr/>
        </p:nvSpPr>
        <p:spPr bwMode="gray">
          <a:xfrm>
            <a:off x="373062" y="1328209"/>
            <a:ext cx="4287838" cy="590550"/>
          </a:xfrm>
          <a:prstGeom prst="roundRect">
            <a:avLst>
              <a:gd name="adj" fmla="val 16667"/>
            </a:avLst>
          </a:prstGeom>
          <a:solidFill>
            <a:srgbClr val="74A1DE"/>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60" name="AutoShape 5"/>
          <p:cNvSpPr>
            <a:spLocks noChangeArrowheads="1"/>
          </p:cNvSpPr>
          <p:nvPr/>
        </p:nvSpPr>
        <p:spPr bwMode="gray">
          <a:xfrm>
            <a:off x="488949" y="1328209"/>
            <a:ext cx="538163" cy="631825"/>
          </a:xfrm>
          <a:prstGeom prst="diamond">
            <a:avLst/>
          </a:prstGeom>
          <a:solidFill>
            <a:srgbClr val="74A1DE"/>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61" name="Text Box 6"/>
          <p:cNvSpPr txBox="1">
            <a:spLocks noChangeArrowheads="1"/>
          </p:cNvSpPr>
          <p:nvPr/>
        </p:nvSpPr>
        <p:spPr bwMode="gray">
          <a:xfrm>
            <a:off x="1111250" y="1383771"/>
            <a:ext cx="35496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分析问题</a:t>
            </a:r>
          </a:p>
        </p:txBody>
      </p:sp>
      <p:sp>
        <p:nvSpPr>
          <p:cNvPr id="62" name="Text Box 7"/>
          <p:cNvSpPr txBox="1">
            <a:spLocks noChangeArrowheads="1"/>
          </p:cNvSpPr>
          <p:nvPr/>
        </p:nvSpPr>
        <p:spPr bwMode="gray">
          <a:xfrm>
            <a:off x="590549" y="1328209"/>
            <a:ext cx="3349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1</a:t>
            </a:r>
          </a:p>
        </p:txBody>
      </p:sp>
      <p:grpSp>
        <p:nvGrpSpPr>
          <p:cNvPr id="63" name="组合 22"/>
          <p:cNvGrpSpPr>
            <a:grpSpLocks/>
          </p:cNvGrpSpPr>
          <p:nvPr/>
        </p:nvGrpSpPr>
        <p:grpSpPr bwMode="auto">
          <a:xfrm>
            <a:off x="4564063" y="2030412"/>
            <a:ext cx="4292600" cy="677863"/>
            <a:chOff x="1168635" y="2509284"/>
            <a:chExt cx="6168319" cy="677537"/>
          </a:xfrm>
        </p:grpSpPr>
        <p:sp>
          <p:nvSpPr>
            <p:cNvPr id="64" name="AutoShape 8"/>
            <p:cNvSpPr>
              <a:spLocks noChangeArrowheads="1"/>
            </p:cNvSpPr>
            <p:nvPr/>
          </p:nvSpPr>
          <p:spPr bwMode="gray">
            <a:xfrm>
              <a:off x="1168635" y="2509284"/>
              <a:ext cx="6168319" cy="677537"/>
            </a:xfrm>
            <a:prstGeom prst="roundRect">
              <a:avLst>
                <a:gd name="adj" fmla="val 16667"/>
              </a:avLst>
            </a:prstGeom>
            <a:solidFill>
              <a:srgbClr val="0B99F9"/>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65" name="AutoShape 9"/>
            <p:cNvSpPr>
              <a:spLocks noChangeArrowheads="1"/>
            </p:cNvSpPr>
            <p:nvPr/>
          </p:nvSpPr>
          <p:spPr bwMode="gray">
            <a:xfrm>
              <a:off x="1307786" y="2580687"/>
              <a:ext cx="807539" cy="606134"/>
            </a:xfrm>
            <a:prstGeom prst="diamond">
              <a:avLst/>
            </a:prstGeom>
            <a:solidFill>
              <a:srgbClr val="0B99F9"/>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66" name="Text Box 10"/>
            <p:cNvSpPr txBox="1">
              <a:spLocks noChangeArrowheads="1"/>
            </p:cNvSpPr>
            <p:nvPr/>
          </p:nvSpPr>
          <p:spPr bwMode="gray">
            <a:xfrm>
              <a:off x="1907738" y="2564820"/>
              <a:ext cx="5123537" cy="523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理解涉众需求</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67" name="Text Box 11"/>
            <p:cNvSpPr txBox="1">
              <a:spLocks noChangeArrowheads="1"/>
            </p:cNvSpPr>
            <p:nvPr/>
          </p:nvSpPr>
          <p:spPr bwMode="gray">
            <a:xfrm>
              <a:off x="1387629" y="2587034"/>
              <a:ext cx="619339" cy="522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2</a:t>
              </a:r>
            </a:p>
          </p:txBody>
        </p:sp>
      </p:grpSp>
      <p:grpSp>
        <p:nvGrpSpPr>
          <p:cNvPr id="68" name="组合 23"/>
          <p:cNvGrpSpPr>
            <a:grpSpLocks/>
          </p:cNvGrpSpPr>
          <p:nvPr/>
        </p:nvGrpSpPr>
        <p:grpSpPr bwMode="auto">
          <a:xfrm>
            <a:off x="401638" y="2959104"/>
            <a:ext cx="4294187" cy="725487"/>
            <a:chOff x="1168635" y="3636078"/>
            <a:chExt cx="6168319" cy="726197"/>
          </a:xfrm>
        </p:grpSpPr>
        <p:sp>
          <p:nvSpPr>
            <p:cNvPr id="69" name="AutoShape 12"/>
            <p:cNvSpPr>
              <a:spLocks noChangeArrowheads="1"/>
            </p:cNvSpPr>
            <p:nvPr/>
          </p:nvSpPr>
          <p:spPr bwMode="gray">
            <a:xfrm>
              <a:off x="1168635" y="3636078"/>
              <a:ext cx="6168319" cy="676937"/>
            </a:xfrm>
            <a:prstGeom prst="roundRect">
              <a:avLst>
                <a:gd name="adj" fmla="val 16667"/>
              </a:avLst>
            </a:prstGeom>
            <a:solidFill>
              <a:srgbClr val="22B1DE"/>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70" name="AutoShape 13"/>
            <p:cNvSpPr>
              <a:spLocks noChangeArrowheads="1"/>
            </p:cNvSpPr>
            <p:nvPr/>
          </p:nvSpPr>
          <p:spPr bwMode="gray">
            <a:xfrm>
              <a:off x="1307736" y="3691695"/>
              <a:ext cx="839165" cy="670580"/>
            </a:xfrm>
            <a:prstGeom prst="diamond">
              <a:avLst/>
            </a:prstGeom>
            <a:solidFill>
              <a:srgbClr val="22B1DE"/>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71" name="Text Box 14"/>
            <p:cNvSpPr txBox="1">
              <a:spLocks noChangeArrowheads="1"/>
            </p:cNvSpPr>
            <p:nvPr/>
          </p:nvSpPr>
          <p:spPr bwMode="gray">
            <a:xfrm>
              <a:off x="1907465" y="3691695"/>
              <a:ext cx="5123923" cy="52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定义系统</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72" name="Text Box 15"/>
            <p:cNvSpPr txBox="1">
              <a:spLocks noChangeArrowheads="1"/>
            </p:cNvSpPr>
            <p:nvPr/>
          </p:nvSpPr>
          <p:spPr bwMode="gray">
            <a:xfrm>
              <a:off x="1507266" y="3737777"/>
              <a:ext cx="440105" cy="5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3</a:t>
              </a:r>
            </a:p>
          </p:txBody>
        </p:sp>
      </p:grpSp>
      <p:grpSp>
        <p:nvGrpSpPr>
          <p:cNvPr id="73" name="组合 24"/>
          <p:cNvGrpSpPr>
            <a:grpSpLocks/>
          </p:cNvGrpSpPr>
          <p:nvPr/>
        </p:nvGrpSpPr>
        <p:grpSpPr bwMode="auto">
          <a:xfrm>
            <a:off x="4564063" y="3757616"/>
            <a:ext cx="4292600" cy="706438"/>
            <a:chOff x="1167048" y="4804670"/>
            <a:chExt cx="6168319" cy="706881"/>
          </a:xfrm>
        </p:grpSpPr>
        <p:sp>
          <p:nvSpPr>
            <p:cNvPr id="74" name="AutoShape 16"/>
            <p:cNvSpPr>
              <a:spLocks noChangeArrowheads="1"/>
            </p:cNvSpPr>
            <p:nvPr/>
          </p:nvSpPr>
          <p:spPr bwMode="gray">
            <a:xfrm>
              <a:off x="1167048" y="4804670"/>
              <a:ext cx="6168319" cy="678288"/>
            </a:xfrm>
            <a:prstGeom prst="roundRect">
              <a:avLst>
                <a:gd name="adj" fmla="val 16667"/>
              </a:avLst>
            </a:prstGeom>
            <a:solidFill>
              <a:schemeClr val="bg1">
                <a:lumMod val="75000"/>
              </a:schemeClr>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75" name="Text Box 18"/>
            <p:cNvSpPr txBox="1">
              <a:spLocks noChangeArrowheads="1"/>
            </p:cNvSpPr>
            <p:nvPr/>
          </p:nvSpPr>
          <p:spPr bwMode="gray">
            <a:xfrm>
              <a:off x="2113738" y="4860267"/>
              <a:ext cx="5125819" cy="522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管理系统范围</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76" name="AutoShape 13"/>
            <p:cNvSpPr>
              <a:spLocks noChangeArrowheads="1"/>
            </p:cNvSpPr>
            <p:nvPr/>
          </p:nvSpPr>
          <p:spPr bwMode="gray">
            <a:xfrm>
              <a:off x="1306199" y="4860267"/>
              <a:ext cx="880537" cy="651284"/>
            </a:xfrm>
            <a:prstGeom prst="diamond">
              <a:avLst/>
            </a:prstGeom>
            <a:solidFill>
              <a:schemeClr val="bg1">
                <a:lumMod val="75000"/>
              </a:schemeClr>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77" name="Text Box 19"/>
            <p:cNvSpPr txBox="1">
              <a:spLocks noChangeArrowheads="1"/>
            </p:cNvSpPr>
            <p:nvPr/>
          </p:nvSpPr>
          <p:spPr bwMode="gray">
            <a:xfrm>
              <a:off x="1438508" y="4858679"/>
              <a:ext cx="442550" cy="524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4</a:t>
              </a:r>
            </a:p>
          </p:txBody>
        </p:sp>
      </p:grpSp>
      <p:grpSp>
        <p:nvGrpSpPr>
          <p:cNvPr id="78" name="组合 25"/>
          <p:cNvGrpSpPr>
            <a:grpSpLocks/>
          </p:cNvGrpSpPr>
          <p:nvPr/>
        </p:nvGrpSpPr>
        <p:grpSpPr bwMode="auto">
          <a:xfrm>
            <a:off x="447675" y="4556128"/>
            <a:ext cx="4724400" cy="677865"/>
            <a:chOff x="422645" y="5597484"/>
            <a:chExt cx="4725419" cy="677326"/>
          </a:xfrm>
        </p:grpSpPr>
        <p:sp>
          <p:nvSpPr>
            <p:cNvPr id="79" name="AutoShape 16"/>
            <p:cNvSpPr>
              <a:spLocks noChangeArrowheads="1"/>
            </p:cNvSpPr>
            <p:nvPr/>
          </p:nvSpPr>
          <p:spPr bwMode="gray">
            <a:xfrm>
              <a:off x="422645" y="5597484"/>
              <a:ext cx="4293526" cy="677324"/>
            </a:xfrm>
            <a:prstGeom prst="roundRect">
              <a:avLst>
                <a:gd name="adj" fmla="val 16667"/>
              </a:avLst>
            </a:prstGeom>
            <a:solidFill>
              <a:schemeClr val="accent4"/>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80" name="Text Box 18"/>
            <p:cNvSpPr txBox="1">
              <a:spLocks noChangeArrowheads="1"/>
            </p:cNvSpPr>
            <p:nvPr/>
          </p:nvSpPr>
          <p:spPr bwMode="gray">
            <a:xfrm>
              <a:off x="683051" y="5656175"/>
              <a:ext cx="4465013" cy="522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精化系统定义</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81" name="AutoShape 13"/>
            <p:cNvSpPr>
              <a:spLocks noChangeArrowheads="1"/>
            </p:cNvSpPr>
            <p:nvPr/>
          </p:nvSpPr>
          <p:spPr bwMode="gray">
            <a:xfrm>
              <a:off x="519504" y="5609381"/>
              <a:ext cx="622434" cy="665429"/>
            </a:xfrm>
            <a:prstGeom prst="diamond">
              <a:avLst/>
            </a:prstGeom>
            <a:solidFill>
              <a:schemeClr val="accent4"/>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82" name="Text Box 19"/>
            <p:cNvSpPr txBox="1">
              <a:spLocks noChangeArrowheads="1"/>
            </p:cNvSpPr>
            <p:nvPr/>
          </p:nvSpPr>
          <p:spPr bwMode="gray">
            <a:xfrm>
              <a:off x="610010" y="5609380"/>
              <a:ext cx="441420" cy="523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5</a:t>
              </a:r>
            </a:p>
          </p:txBody>
        </p:sp>
      </p:grpSp>
      <p:grpSp>
        <p:nvGrpSpPr>
          <p:cNvPr id="83" name="组合 26"/>
          <p:cNvGrpSpPr>
            <a:grpSpLocks/>
          </p:cNvGrpSpPr>
          <p:nvPr/>
        </p:nvGrpSpPr>
        <p:grpSpPr bwMode="auto">
          <a:xfrm>
            <a:off x="4495800" y="5394330"/>
            <a:ext cx="4294188" cy="677864"/>
            <a:chOff x="4507837" y="5291839"/>
            <a:chExt cx="4293371" cy="677659"/>
          </a:xfrm>
        </p:grpSpPr>
        <p:sp>
          <p:nvSpPr>
            <p:cNvPr id="84" name="AutoShape 16"/>
            <p:cNvSpPr>
              <a:spLocks noChangeArrowheads="1"/>
            </p:cNvSpPr>
            <p:nvPr/>
          </p:nvSpPr>
          <p:spPr bwMode="gray">
            <a:xfrm>
              <a:off x="4507837" y="5291839"/>
              <a:ext cx="4293371" cy="677659"/>
            </a:xfrm>
            <a:prstGeom prst="roundRect">
              <a:avLst>
                <a:gd name="adj" fmla="val 16667"/>
              </a:avLst>
            </a:prstGeom>
            <a:solidFill>
              <a:schemeClr val="accent2">
                <a:lumMod val="60000"/>
                <a:lumOff val="40000"/>
              </a:schemeClr>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85" name="AutoShape 13"/>
            <p:cNvSpPr>
              <a:spLocks noChangeArrowheads="1"/>
            </p:cNvSpPr>
            <p:nvPr/>
          </p:nvSpPr>
          <p:spPr bwMode="gray">
            <a:xfrm>
              <a:off x="4628464" y="5291839"/>
              <a:ext cx="606310" cy="677658"/>
            </a:xfrm>
            <a:prstGeom prst="diamond">
              <a:avLst/>
            </a:prstGeom>
            <a:solidFill>
              <a:schemeClr val="accent2">
                <a:lumMod val="60000"/>
                <a:lumOff val="40000"/>
              </a:schemeClr>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86" name="Text Box 19"/>
            <p:cNvSpPr txBox="1">
              <a:spLocks noChangeArrowheads="1"/>
            </p:cNvSpPr>
            <p:nvPr/>
          </p:nvSpPr>
          <p:spPr bwMode="gray">
            <a:xfrm>
              <a:off x="4710997" y="5341037"/>
              <a:ext cx="441241" cy="523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6</a:t>
              </a:r>
            </a:p>
          </p:txBody>
        </p:sp>
      </p:grpSp>
      <p:sp>
        <p:nvSpPr>
          <p:cNvPr id="87" name="Text Box 18"/>
          <p:cNvSpPr txBox="1">
            <a:spLocks noChangeArrowheads="1"/>
          </p:cNvSpPr>
          <p:nvPr/>
        </p:nvSpPr>
        <p:spPr bwMode="gray">
          <a:xfrm>
            <a:off x="5273675" y="5443538"/>
            <a:ext cx="35671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管理变更需求</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dirty="0">
                <a:ea typeface="宋体" panose="02010600030101010101" pitchFamily="2" charset="-122"/>
              </a:rPr>
              <a:t>需求工作</a:t>
            </a:r>
            <a:r>
              <a:rPr lang="zh-CN" altLang="en-US" dirty="0" smtClean="0">
                <a:ea typeface="宋体" panose="02010600030101010101" pitchFamily="2" charset="-122"/>
              </a:rPr>
              <a:t>流程</a:t>
            </a:r>
            <a:r>
              <a:rPr lang="zh-CN" altLang="en-US" dirty="0" smtClean="0">
                <a:ea typeface="宋体" panose="02010600030101010101" pitchFamily="2" charset="-122"/>
              </a:rPr>
              <a:t>图</a:t>
            </a:r>
            <a:endParaRPr lang="zh-CN" altLang="en-US" dirty="0">
              <a:ea typeface="宋体" panose="02010600030101010101" pitchFamily="2" charset="-122"/>
            </a:endParaRPr>
          </a:p>
        </p:txBody>
      </p:sp>
      <p:pic>
        <p:nvPicPr>
          <p:cNvPr id="67588" name="diagram_Activity" descr="Activity diagram: Requiremen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3386" b="1884"/>
          <a:stretch>
            <a:fillRect/>
          </a:stretch>
        </p:blipFill>
        <p:spPr bwMode="auto">
          <a:xfrm>
            <a:off x="10975" y="764704"/>
            <a:ext cx="9144000" cy="58326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95536" y="6718"/>
            <a:ext cx="8277227" cy="638630"/>
          </a:xfrm>
        </p:spPr>
        <p:txBody>
          <a:bodyPr/>
          <a:lstStyle/>
          <a:p>
            <a:pPr>
              <a:spcAft>
                <a:spcPts val="1300"/>
              </a:spcAft>
            </a:pPr>
            <a:r>
              <a:rPr lang="en-US" altLang="zh-CN" b="0">
                <a:latin typeface="黑体" panose="02010609060101010101" pitchFamily="49" charset="-122"/>
                <a:ea typeface="黑体" panose="02010609060101010101" pitchFamily="49" charset="-122"/>
              </a:rPr>
              <a:t>4.2.1 </a:t>
            </a:r>
            <a:r>
              <a:rPr lang="zh-CN" altLang="en-US" b="0">
                <a:latin typeface="黑体" panose="02010609060101010101" pitchFamily="49" charset="-122"/>
                <a:ea typeface="黑体" panose="02010609060101010101" pitchFamily="49" charset="-122"/>
              </a:rPr>
              <a:t>分析问题</a:t>
            </a:r>
            <a:r>
              <a:rPr lang="en-US" altLang="zh-CN" b="0">
                <a:latin typeface="黑体" panose="02010609060101010101" pitchFamily="49" charset="-122"/>
                <a:ea typeface="黑体" panose="02010609060101010101" pitchFamily="49" charset="-122"/>
              </a:rPr>
              <a:t>Analysis the Problem</a:t>
            </a:r>
          </a:p>
        </p:txBody>
      </p:sp>
      <p:sp>
        <p:nvSpPr>
          <p:cNvPr id="13"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r>
              <a:rPr lang="zh-CN" altLang="en-US" b="1" dirty="0">
                <a:solidFill>
                  <a:schemeClr val="bg1"/>
                </a:solidFill>
                <a:latin typeface="+mn-ea"/>
              </a:rPr>
              <a:t>参与分析问题的项目成员通过组织协调，应用一定的经验和技巧</a:t>
            </a:r>
            <a:r>
              <a:rPr lang="zh-CN" altLang="en-US" b="1" dirty="0" smtClean="0">
                <a:solidFill>
                  <a:schemeClr val="bg1"/>
                </a:solidFill>
                <a:latin typeface="+mn-ea"/>
              </a:rPr>
              <a:t>，与</a:t>
            </a:r>
            <a:endParaRPr lang="en-US" altLang="zh-CN" b="1" dirty="0" smtClean="0">
              <a:solidFill>
                <a:schemeClr val="bg1"/>
              </a:solidFill>
              <a:latin typeface="+mn-ea"/>
            </a:endParaRPr>
          </a:p>
          <a:p>
            <a:r>
              <a:rPr lang="zh-CN" altLang="en-US" b="1" dirty="0" smtClean="0">
                <a:solidFill>
                  <a:schemeClr val="bg1"/>
                </a:solidFill>
                <a:latin typeface="+mn-ea"/>
              </a:rPr>
              <a:t>项目各种各样</a:t>
            </a:r>
            <a:r>
              <a:rPr lang="zh-CN" altLang="en-US" b="1" dirty="0">
                <a:solidFill>
                  <a:schemeClr val="bg1"/>
                </a:solidFill>
                <a:latin typeface="+mn-ea"/>
              </a:rPr>
              <a:t>的涉众进行讨论、沟通，找出隐藏在问题之后的问题。</a:t>
            </a:r>
            <a:endParaRPr lang="zh-CN" altLang="en-US" b="1" dirty="0">
              <a:solidFill>
                <a:schemeClr val="bg1"/>
              </a:solidFill>
              <a:latin typeface="+mn-ea"/>
            </a:endParaRPr>
          </a:p>
        </p:txBody>
      </p:sp>
      <p:grpSp>
        <p:nvGrpSpPr>
          <p:cNvPr id="16" name="组合 15"/>
          <p:cNvGrpSpPr/>
          <p:nvPr/>
        </p:nvGrpSpPr>
        <p:grpSpPr>
          <a:xfrm>
            <a:off x="816381" y="4252939"/>
            <a:ext cx="7772318" cy="1814080"/>
            <a:chOff x="816381" y="4252939"/>
            <a:chExt cx="7772318" cy="1814080"/>
          </a:xfrm>
        </p:grpSpPr>
        <p:sp>
          <p:nvSpPr>
            <p:cNvPr id="17"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8"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9"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目的：对有待解决的问题达成一致。内容涉及识别涉众、定义</a:t>
              </a:r>
              <a:r>
                <a:rPr lang="zh-CN" altLang="en-US" b="1" dirty="0" smtClean="0">
                  <a:solidFill>
                    <a:schemeClr val="bg1"/>
                  </a:solidFill>
                </a:rPr>
                <a:t>系统</a:t>
              </a:r>
              <a:endParaRPr lang="en-US" altLang="zh-CN" b="1" dirty="0" smtClean="0">
                <a:solidFill>
                  <a:schemeClr val="bg1"/>
                </a:solidFill>
              </a:endParaRPr>
            </a:p>
            <a:p>
              <a:r>
                <a:rPr lang="zh-CN" altLang="en-US" b="1" dirty="0" smtClean="0">
                  <a:solidFill>
                    <a:schemeClr val="bg1"/>
                  </a:solidFill>
                </a:rPr>
                <a:t>边界</a:t>
              </a:r>
              <a:r>
                <a:rPr lang="zh-CN" altLang="en-US" b="1" dirty="0">
                  <a:solidFill>
                    <a:schemeClr val="bg1"/>
                  </a:solidFill>
                </a:rPr>
                <a:t>和</a:t>
              </a:r>
              <a:r>
                <a:rPr lang="zh-CN" altLang="en-US" b="1" dirty="0" smtClean="0">
                  <a:solidFill>
                    <a:schemeClr val="bg1"/>
                  </a:solidFill>
                </a:rPr>
                <a:t>确定对</a:t>
              </a:r>
              <a:r>
                <a:rPr lang="zh-CN" altLang="en-US" b="1" dirty="0">
                  <a:solidFill>
                    <a:schemeClr val="bg1"/>
                  </a:solidFill>
                </a:rPr>
                <a:t>系统的约束。 </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fontScale="90000"/>
          </a:bodyPr>
          <a:lstStyle/>
          <a:p>
            <a:pPr>
              <a:spcAft>
                <a:spcPts val="1300"/>
              </a:spcAft>
            </a:pPr>
            <a:r>
              <a:rPr lang="en-US" altLang="zh-CN" sz="2800" b="0">
                <a:latin typeface="黑体" panose="02010609060101010101" pitchFamily="49" charset="-122"/>
                <a:ea typeface="黑体" panose="02010609060101010101" pitchFamily="49" charset="-122"/>
              </a:rPr>
              <a:t>4.2.2 </a:t>
            </a:r>
            <a:r>
              <a:rPr lang="zh-CN" altLang="en-US" sz="2800" b="0">
                <a:latin typeface="黑体" panose="02010609060101010101" pitchFamily="49" charset="-122"/>
                <a:ea typeface="黑体" panose="02010609060101010101" pitchFamily="49" charset="-122"/>
              </a:rPr>
              <a:t>理解涉众需求</a:t>
            </a:r>
            <a:r>
              <a:rPr lang="en-US" altLang="zh-CN" sz="2800" b="0">
                <a:latin typeface="黑体" panose="02010609060101010101" pitchFamily="49" charset="-122"/>
                <a:ea typeface="黑体" panose="02010609060101010101" pitchFamily="49" charset="-122"/>
              </a:rPr>
              <a:t>Understand Stakeholder Needs</a:t>
            </a:r>
          </a:p>
        </p:txBody>
      </p:sp>
      <p:sp>
        <p:nvSpPr>
          <p:cNvPr id="13"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r>
              <a:rPr lang="zh-CN" altLang="en-US" b="1" dirty="0">
                <a:solidFill>
                  <a:schemeClr val="bg1"/>
                </a:solidFill>
                <a:latin typeface="+mn-ea"/>
              </a:rPr>
              <a:t>目的：从主要的项目涉众中获取他们关于期望得到或设想的</a:t>
            </a:r>
            <a:r>
              <a:rPr lang="zh-CN" altLang="en-US" b="1" dirty="0" smtClean="0">
                <a:solidFill>
                  <a:schemeClr val="bg1"/>
                </a:solidFill>
                <a:latin typeface="+mn-ea"/>
              </a:rPr>
              <a:t>产</a:t>
            </a:r>
            <a:endParaRPr lang="en-US" altLang="zh-CN" b="1" dirty="0" smtClean="0">
              <a:solidFill>
                <a:schemeClr val="bg1"/>
              </a:solidFill>
              <a:latin typeface="+mn-ea"/>
            </a:endParaRPr>
          </a:p>
          <a:p>
            <a:r>
              <a:rPr lang="zh-CN" altLang="en-US" b="1" dirty="0" smtClean="0">
                <a:solidFill>
                  <a:schemeClr val="bg1"/>
                </a:solidFill>
                <a:latin typeface="+mn-ea"/>
              </a:rPr>
              <a:t>品</a:t>
            </a:r>
            <a:r>
              <a:rPr lang="zh-CN" altLang="en-US" b="1" dirty="0">
                <a:solidFill>
                  <a:schemeClr val="bg1"/>
                </a:solidFill>
                <a:latin typeface="+mn-ea"/>
              </a:rPr>
              <a:t>的信息，</a:t>
            </a:r>
            <a:r>
              <a:rPr lang="zh-CN" altLang="en-US" b="1" dirty="0" smtClean="0">
                <a:solidFill>
                  <a:schemeClr val="bg1"/>
                </a:solidFill>
                <a:latin typeface="+mn-ea"/>
              </a:rPr>
              <a:t>来理解</a:t>
            </a:r>
            <a:r>
              <a:rPr lang="zh-CN" altLang="en-US" b="1" dirty="0">
                <a:solidFill>
                  <a:schemeClr val="bg1"/>
                </a:solidFill>
                <a:latin typeface="+mn-ea"/>
              </a:rPr>
              <a:t>他们的真实需要。 </a:t>
            </a:r>
          </a:p>
        </p:txBody>
      </p:sp>
      <p:grpSp>
        <p:nvGrpSpPr>
          <p:cNvPr id="16" name="组合 15"/>
          <p:cNvGrpSpPr/>
          <p:nvPr/>
        </p:nvGrpSpPr>
        <p:grpSpPr>
          <a:xfrm>
            <a:off x="816381" y="4252939"/>
            <a:ext cx="7772318" cy="1814080"/>
            <a:chOff x="816381" y="4252939"/>
            <a:chExt cx="7772318" cy="1814080"/>
          </a:xfrm>
        </p:grpSpPr>
        <p:sp>
          <p:nvSpPr>
            <p:cNvPr id="17"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8"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9"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所收集的涉众</a:t>
              </a:r>
              <a:r>
                <a:rPr lang="zh-CN" altLang="en-US" b="1" dirty="0" smtClean="0">
                  <a:solidFill>
                    <a:schemeClr val="bg1"/>
                  </a:solidFill>
                </a:rPr>
                <a:t>请求作为“愿望列表”，用来</a:t>
              </a:r>
              <a:r>
                <a:rPr lang="zh-CN" altLang="en-US" b="1" dirty="0">
                  <a:solidFill>
                    <a:schemeClr val="bg1"/>
                  </a:solidFill>
                </a:rPr>
                <a:t>定义系统</a:t>
              </a:r>
              <a:r>
                <a:rPr lang="zh-CN" altLang="en-US" b="1" dirty="0" smtClean="0">
                  <a:solidFill>
                    <a:schemeClr val="bg1"/>
                  </a:solidFill>
                </a:rPr>
                <a:t>“高阶特性”，</a:t>
              </a:r>
              <a:endParaRPr lang="zh-CN" altLang="en-US" b="1" dirty="0">
                <a:solidFill>
                  <a:schemeClr val="bg1"/>
                </a:solidFill>
              </a:endParaRPr>
            </a:p>
            <a:p>
              <a:r>
                <a:rPr lang="zh-CN" altLang="en-US" b="1" dirty="0">
                  <a:solidFill>
                    <a:schemeClr val="bg1"/>
                  </a:solidFill>
                </a:rPr>
                <a:t>然后将特性及其关键属性按优先级排序。 </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58057"/>
            <a:ext cx="9144000" cy="638630"/>
          </a:xfrm>
        </p:spPr>
        <p:txBody>
          <a:bodyPr>
            <a:normAutofit fontScale="90000"/>
          </a:bodyPr>
          <a:lstStyle/>
          <a:p>
            <a:pPr>
              <a:spcBef>
                <a:spcPts val="600"/>
              </a:spcBef>
            </a:pPr>
            <a:r>
              <a:rPr lang="zh-CN" altLang="en-US" b="0" dirty="0">
                <a:latin typeface="黑体" panose="02010609060101010101" pitchFamily="49" charset="-122"/>
                <a:ea typeface="黑体" panose="02010609060101010101" pitchFamily="49" charset="-122"/>
              </a:rPr>
              <a:t>表</a:t>
            </a:r>
            <a:r>
              <a:rPr lang="en-US" altLang="zh-CN" b="0" dirty="0">
                <a:latin typeface="黑体" panose="02010609060101010101" pitchFamily="49" charset="-122"/>
                <a:ea typeface="黑体" panose="02010609060101010101" pitchFamily="49" charset="-122"/>
              </a:rPr>
              <a:t>4-1  </a:t>
            </a:r>
            <a:r>
              <a:rPr lang="en-US" altLang="zh-CN" b="0" dirty="0" err="1">
                <a:latin typeface="黑体" panose="02010609060101010101" pitchFamily="49" charset="-122"/>
                <a:ea typeface="黑体" panose="02010609060101010101" pitchFamily="49" charset="-122"/>
              </a:rPr>
              <a:t>RequisitePro</a:t>
            </a:r>
            <a:r>
              <a:rPr lang="en-US" altLang="zh-CN" b="0" dirty="0">
                <a:latin typeface="黑体" panose="02010609060101010101" pitchFamily="49" charset="-122"/>
                <a:ea typeface="黑体" panose="02010609060101010101" pitchFamily="49" charset="-122"/>
              </a:rPr>
              <a:t> </a:t>
            </a:r>
            <a:r>
              <a:rPr lang="zh-CN" altLang="en-US" b="0" dirty="0">
                <a:latin typeface="黑体" panose="02010609060101010101" pitchFamily="49" charset="-122"/>
                <a:ea typeface="黑体" panose="02010609060101010101" pitchFamily="49" charset="-122"/>
              </a:rPr>
              <a:t>工具的一组特性及对应需求属性</a:t>
            </a:r>
          </a:p>
        </p:txBody>
      </p:sp>
      <p:pic>
        <p:nvPicPr>
          <p:cNvPr id="61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0" y="764704"/>
            <a:ext cx="9144000" cy="5826736"/>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spcAft>
                <a:spcPts val="1300"/>
              </a:spcAft>
            </a:pPr>
            <a:r>
              <a:rPr lang="en-US" altLang="zh-CN" b="0">
                <a:latin typeface="黑体" panose="02010609060101010101" pitchFamily="49" charset="-122"/>
                <a:ea typeface="黑体" panose="02010609060101010101" pitchFamily="49" charset="-122"/>
              </a:rPr>
              <a:t>4.2.3 </a:t>
            </a:r>
            <a:r>
              <a:rPr lang="zh-CN" altLang="en-US" b="0">
                <a:latin typeface="黑体" panose="02010609060101010101" pitchFamily="49" charset="-122"/>
                <a:ea typeface="黑体" panose="02010609060101010101" pitchFamily="49" charset="-122"/>
              </a:rPr>
              <a:t>定义系统</a:t>
            </a:r>
            <a:r>
              <a:rPr lang="en-US" altLang="zh-CN" b="0">
                <a:latin typeface="黑体" panose="02010609060101010101" pitchFamily="49" charset="-122"/>
                <a:ea typeface="黑体" panose="02010609060101010101" pitchFamily="49" charset="-122"/>
              </a:rPr>
              <a:t>Define the System</a:t>
            </a:r>
          </a:p>
        </p:txBody>
      </p:sp>
      <p:grpSp>
        <p:nvGrpSpPr>
          <p:cNvPr id="22" name="组合 21"/>
          <p:cNvGrpSpPr/>
          <p:nvPr/>
        </p:nvGrpSpPr>
        <p:grpSpPr>
          <a:xfrm>
            <a:off x="1164248" y="1035049"/>
            <a:ext cx="7568113" cy="5014406"/>
            <a:chOff x="1164248" y="1035049"/>
            <a:chExt cx="7568113" cy="5014406"/>
          </a:xfrm>
        </p:grpSpPr>
        <p:sp>
          <p:nvSpPr>
            <p:cNvPr id="23" name="AutoShape 10"/>
            <p:cNvSpPr>
              <a:spLocks noChangeArrowheads="1"/>
            </p:cNvSpPr>
            <p:nvPr/>
          </p:nvSpPr>
          <p:spPr bwMode="gray">
            <a:xfrm>
              <a:off x="1428750" y="1035049"/>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nvGrpSpPr>
            <p:cNvPr id="24" name="组合 23"/>
            <p:cNvGrpSpPr/>
            <p:nvPr/>
          </p:nvGrpSpPr>
          <p:grpSpPr>
            <a:xfrm>
              <a:off x="1164248" y="1432982"/>
              <a:ext cx="7568113" cy="4616473"/>
              <a:chOff x="1187623" y="1444625"/>
              <a:chExt cx="7568113" cy="4616473"/>
            </a:xfrm>
          </p:grpSpPr>
          <p:sp>
            <p:nvSpPr>
              <p:cNvPr id="25" name="Line 2"/>
              <p:cNvSpPr>
                <a:spLocks noChangeShapeType="1"/>
              </p:cNvSpPr>
              <p:nvPr/>
            </p:nvSpPr>
            <p:spPr bwMode="auto">
              <a:xfrm>
                <a:off x="2471738" y="297815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7"/>
              <p:cNvSpPr>
                <a:spLocks noChangeArrowheads="1"/>
              </p:cNvSpPr>
              <p:nvPr/>
            </p:nvSpPr>
            <p:spPr bwMode="gray">
              <a:xfrm>
                <a:off x="1583780" y="4717951"/>
                <a:ext cx="1476052"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27" name="Line 3"/>
              <p:cNvSpPr>
                <a:spLocks noChangeShapeType="1"/>
              </p:cNvSpPr>
              <p:nvPr/>
            </p:nvSpPr>
            <p:spPr bwMode="auto">
              <a:xfrm>
                <a:off x="2471738" y="370205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4"/>
              <p:cNvSpPr>
                <a:spLocks noChangeShapeType="1"/>
              </p:cNvSpPr>
              <p:nvPr/>
            </p:nvSpPr>
            <p:spPr bwMode="auto">
              <a:xfrm>
                <a:off x="2471738" y="442595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5"/>
              <p:cNvSpPr>
                <a:spLocks noChangeShapeType="1"/>
              </p:cNvSpPr>
              <p:nvPr/>
            </p:nvSpPr>
            <p:spPr bwMode="auto">
              <a:xfrm>
                <a:off x="2471738" y="5045075"/>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6"/>
              <p:cNvSpPr>
                <a:spLocks noChangeShapeType="1"/>
              </p:cNvSpPr>
              <p:nvPr/>
            </p:nvSpPr>
            <p:spPr bwMode="auto">
              <a:xfrm>
                <a:off x="2471738" y="2224088"/>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AutoShape 7"/>
              <p:cNvSpPr>
                <a:spLocks noChangeArrowheads="1"/>
              </p:cNvSpPr>
              <p:nvPr/>
            </p:nvSpPr>
            <p:spPr bwMode="gray">
              <a:xfrm>
                <a:off x="1565275" y="4030663"/>
                <a:ext cx="1498600"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2" name="AutoShape 8"/>
              <p:cNvSpPr>
                <a:spLocks noChangeArrowheads="1"/>
              </p:cNvSpPr>
              <p:nvPr/>
            </p:nvSpPr>
            <p:spPr bwMode="gray">
              <a:xfrm>
                <a:off x="1543050" y="3282950"/>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5" name="AutoShape 9"/>
              <p:cNvSpPr>
                <a:spLocks noChangeArrowheads="1"/>
              </p:cNvSpPr>
              <p:nvPr/>
            </p:nvSpPr>
            <p:spPr bwMode="gray">
              <a:xfrm>
                <a:off x="1485900" y="2514600"/>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6" name="AutoShape 10"/>
              <p:cNvSpPr>
                <a:spLocks noChangeArrowheads="1"/>
              </p:cNvSpPr>
              <p:nvPr/>
            </p:nvSpPr>
            <p:spPr bwMode="gray">
              <a:xfrm>
                <a:off x="1443038" y="1708150"/>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7" name="Freeform 11"/>
              <p:cNvSpPr>
                <a:spLocks/>
              </p:cNvSpPr>
              <p:nvPr/>
            </p:nvSpPr>
            <p:spPr bwMode="gray">
              <a:xfrm>
                <a:off x="1366838" y="1816099"/>
                <a:ext cx="960437" cy="4244999"/>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cap="flat" cmpd="sng">
                    <a:solidFill>
                      <a:srgbClr val="F8F8F8"/>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Freeform 13"/>
              <p:cNvSpPr>
                <a:spLocks/>
              </p:cNvSpPr>
              <p:nvPr/>
            </p:nvSpPr>
            <p:spPr bwMode="gray">
              <a:xfrm>
                <a:off x="1376363" y="1444625"/>
                <a:ext cx="1909762" cy="779463"/>
              </a:xfrm>
              <a:custGeom>
                <a:avLst/>
                <a:gdLst>
                  <a:gd name="T0" fmla="*/ 600 w 1203"/>
                  <a:gd name="T1" fmla="*/ 0 h 491"/>
                  <a:gd name="T2" fmla="*/ 0 w 1203"/>
                  <a:gd name="T3" fmla="*/ 234 h 491"/>
                  <a:gd name="T4" fmla="*/ 599 w 1203"/>
                  <a:gd name="T5" fmla="*/ 491 h 491"/>
                  <a:gd name="T6" fmla="*/ 1203 w 1203"/>
                  <a:gd name="T7" fmla="*/ 231 h 491"/>
                  <a:gd name="T8" fmla="*/ 600 w 1203"/>
                  <a:gd name="T9" fmla="*/ 0 h 491"/>
                </a:gdLst>
                <a:ahLst/>
                <a:cxnLst>
                  <a:cxn ang="0">
                    <a:pos x="T0" y="T1"/>
                  </a:cxn>
                  <a:cxn ang="0">
                    <a:pos x="T2" y="T3"/>
                  </a:cxn>
                  <a:cxn ang="0">
                    <a:pos x="T4" y="T5"/>
                  </a:cxn>
                  <a:cxn ang="0">
                    <a:pos x="T6" y="T7"/>
                  </a:cxn>
                  <a:cxn ang="0">
                    <a:pos x="T8" y="T9"/>
                  </a:cxn>
                </a:cxnLst>
                <a:rect l="0" t="0" r="r" b="b"/>
                <a:pathLst>
                  <a:path w="1203" h="491">
                    <a:moveTo>
                      <a:pt x="600" y="0"/>
                    </a:moveTo>
                    <a:lnTo>
                      <a:pt x="0" y="234"/>
                    </a:lnTo>
                    <a:lnTo>
                      <a:pt x="599" y="491"/>
                    </a:lnTo>
                    <a:lnTo>
                      <a:pt x="1203" y="231"/>
                    </a:lnTo>
                    <a:lnTo>
                      <a:pt x="600" y="0"/>
                    </a:lnTo>
                    <a:close/>
                  </a:path>
                </a:pathLst>
              </a:custGeom>
              <a:noFill/>
              <a:ln w="9525" cap="flat" cmpd="sng">
                <a:solidFill>
                  <a:srgbClr val="F8F8F8"/>
                </a:solidFill>
                <a:prstDash val="solid"/>
                <a:round/>
                <a:headEnd/>
                <a:tailEnd/>
              </a:ln>
              <a:effectLst/>
              <a:extLst>
                <a:ext uri="{909E8E84-426E-40DD-AFC4-6F175D3DCCD1}">
                  <a14:hiddenFill xmlns:a14="http://schemas.microsoft.com/office/drawing/2010/main">
                    <a:gradFill rotWithShape="1">
                      <a:gsLst>
                        <a:gs pos="0">
                          <a:srgbClr val="F8F8F8">
                            <a:gamma/>
                            <a:shade val="46275"/>
                            <a:invGamma/>
                            <a:alpha val="35001"/>
                          </a:srgbClr>
                        </a:gs>
                        <a:gs pos="50000">
                          <a:srgbClr val="F8F8F8">
                            <a:alpha val="31000"/>
                          </a:srgbClr>
                        </a:gs>
                        <a:gs pos="100000">
                          <a:srgbClr val="F8F8F8">
                            <a:gamma/>
                            <a:shade val="46275"/>
                            <a:invGamma/>
                            <a:alpha val="35001"/>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14"/>
              <p:cNvSpPr>
                <a:spLocks noChangeArrowheads="1"/>
              </p:cNvSpPr>
              <p:nvPr/>
            </p:nvSpPr>
            <p:spPr bwMode="white">
              <a:xfrm>
                <a:off x="1850471" y="4627563"/>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smtClean="0">
                    <a:solidFill>
                      <a:schemeClr val="bg1"/>
                    </a:solidFill>
                    <a:latin typeface="方正兰亭粗黑_GBK" panose="02000000000000000000" pitchFamily="2" charset="-122"/>
                    <a:ea typeface="方正兰亭粗黑_GBK" panose="02000000000000000000" pitchFamily="2" charset="-122"/>
                  </a:rPr>
                  <a:t>概述需求</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0" name="Rectangle 15"/>
              <p:cNvSpPr>
                <a:spLocks noChangeArrowheads="1"/>
              </p:cNvSpPr>
              <p:nvPr/>
            </p:nvSpPr>
            <p:spPr bwMode="white">
              <a:xfrm>
                <a:off x="1671726" y="3897313"/>
                <a:ext cx="12618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dirty="0">
                    <a:solidFill>
                      <a:schemeClr val="bg1"/>
                    </a:solidFill>
                    <a:latin typeface="方正兰亭粗黑_GBK" panose="02000000000000000000" pitchFamily="2" charset="-122"/>
                    <a:ea typeface="方正兰亭粗黑_GBK" panose="02000000000000000000" pitchFamily="2" charset="-122"/>
                  </a:rPr>
                  <a:t>细化用例模型</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7" name="Rectangle 16"/>
              <p:cNvSpPr>
                <a:spLocks noChangeArrowheads="1"/>
              </p:cNvSpPr>
              <p:nvPr/>
            </p:nvSpPr>
            <p:spPr bwMode="white">
              <a:xfrm>
                <a:off x="1671726" y="3206750"/>
                <a:ext cx="12618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dirty="0">
                    <a:solidFill>
                      <a:schemeClr val="bg1"/>
                    </a:solidFill>
                    <a:latin typeface="方正兰亭粗黑_GBK" panose="02000000000000000000" pitchFamily="2" charset="-122"/>
                    <a:ea typeface="方正兰亭粗黑_GBK" panose="02000000000000000000" pitchFamily="2" charset="-122"/>
                  </a:rPr>
                  <a:t>精化愿景文档</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8" name="Rectangle 17"/>
              <p:cNvSpPr>
                <a:spLocks noChangeArrowheads="1"/>
              </p:cNvSpPr>
              <p:nvPr/>
            </p:nvSpPr>
            <p:spPr bwMode="white">
              <a:xfrm>
                <a:off x="1851263" y="240030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高阶</a:t>
                </a:r>
                <a:r>
                  <a:rPr lang="zh-CN" altLang="en-US" sz="1400" dirty="0" smtClean="0">
                    <a:solidFill>
                      <a:schemeClr val="bg1"/>
                    </a:solidFill>
                    <a:latin typeface="方正兰亭粗黑_GBK" panose="02000000000000000000" pitchFamily="2" charset="-122"/>
                    <a:ea typeface="方正兰亭粗黑_GBK" panose="02000000000000000000" pitchFamily="2" charset="-122"/>
                  </a:rPr>
                  <a:t>分析</a:t>
                </a:r>
                <a:endParaRPr lang="zh-CN" altLang="en-US" sz="1400" dirty="0">
                  <a:solidFill>
                    <a:schemeClr val="bg1"/>
                  </a:solidFill>
                  <a:latin typeface="方正兰亭粗黑_GBK" panose="02000000000000000000" pitchFamily="2" charset="-122"/>
                  <a:ea typeface="方正兰亭粗黑_GBK" panose="02000000000000000000" pitchFamily="2" charset="-122"/>
                </a:endParaRPr>
              </a:p>
            </p:txBody>
          </p:sp>
          <p:sp>
            <p:nvSpPr>
              <p:cNvPr id="60" name="Rectangle 18"/>
              <p:cNvSpPr>
                <a:spLocks noChangeArrowheads="1"/>
              </p:cNvSpPr>
              <p:nvPr/>
            </p:nvSpPr>
            <p:spPr bwMode="white">
              <a:xfrm>
                <a:off x="1851263" y="167005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smtClean="0">
                    <a:solidFill>
                      <a:schemeClr val="bg1"/>
                    </a:solidFill>
                    <a:latin typeface="方正兰亭粗黑_GBK" panose="02000000000000000000" pitchFamily="2" charset="-122"/>
                    <a:ea typeface="方正兰亭粗黑_GBK" panose="02000000000000000000" pitchFamily="2" charset="-122"/>
                  </a:rPr>
                  <a:t>统一认识</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61" name="Line 19"/>
              <p:cNvSpPr>
                <a:spLocks noChangeShapeType="1"/>
              </p:cNvSpPr>
              <p:nvPr/>
            </p:nvSpPr>
            <p:spPr bwMode="gray">
              <a:xfrm flipH="1" flipV="1">
                <a:off x="1187623" y="1824038"/>
                <a:ext cx="281214" cy="4010244"/>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Rectangle 20"/>
              <p:cNvSpPr>
                <a:spLocks noChangeArrowheads="1"/>
              </p:cNvSpPr>
              <p:nvPr/>
            </p:nvSpPr>
            <p:spPr bwMode="auto">
              <a:xfrm>
                <a:off x="3455005" y="1691516"/>
                <a:ext cx="51494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统一项目团队对系统的理解认识</a:t>
                </a:r>
              </a:p>
            </p:txBody>
          </p:sp>
          <p:sp>
            <p:nvSpPr>
              <p:cNvPr id="63" name="Rectangle 21"/>
              <p:cNvSpPr>
                <a:spLocks noChangeArrowheads="1"/>
              </p:cNvSpPr>
              <p:nvPr/>
            </p:nvSpPr>
            <p:spPr bwMode="auto">
              <a:xfrm>
                <a:off x="3383400" y="2437966"/>
                <a:ext cx="5203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lvl="1"/>
                <a:r>
                  <a:rPr lang="zh-CN" altLang="en-US" dirty="0"/>
                  <a:t>对所收集的涉众请求执行高阶分析</a:t>
                </a:r>
              </a:p>
            </p:txBody>
          </p:sp>
          <p:sp>
            <p:nvSpPr>
              <p:cNvPr id="64" name="Rectangle 22"/>
              <p:cNvSpPr>
                <a:spLocks noChangeArrowheads="1"/>
              </p:cNvSpPr>
              <p:nvPr/>
            </p:nvSpPr>
            <p:spPr bwMode="auto">
              <a:xfrm>
                <a:off x="2985314" y="3184524"/>
                <a:ext cx="5680906"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441325" eaLnBrk="1" hangingPunct="1">
                  <a:lnSpc>
                    <a:spcPct val="90000"/>
                  </a:lnSpc>
                  <a:defRPr/>
                </a:pPr>
                <a:r>
                  <a:rPr lang="zh-CN" altLang="en-US" dirty="0"/>
                  <a:t>精化愿景文档，捕捉体现系统特点的关键特性</a:t>
                </a:r>
              </a:p>
            </p:txBody>
          </p:sp>
          <p:sp>
            <p:nvSpPr>
              <p:cNvPr id="65" name="Rectangle 23"/>
              <p:cNvSpPr>
                <a:spLocks noChangeArrowheads="1"/>
              </p:cNvSpPr>
              <p:nvPr/>
            </p:nvSpPr>
            <p:spPr bwMode="auto">
              <a:xfrm>
                <a:off x="3475717" y="4596785"/>
                <a:ext cx="51905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在补充规约里概述非用例规范的需求</a:t>
                </a:r>
              </a:p>
            </p:txBody>
          </p:sp>
          <p:sp>
            <p:nvSpPr>
              <p:cNvPr id="66" name="Rectangle 24"/>
              <p:cNvSpPr>
                <a:spLocks noChangeArrowheads="1"/>
              </p:cNvSpPr>
              <p:nvPr/>
            </p:nvSpPr>
            <p:spPr bwMode="auto">
              <a:xfrm>
                <a:off x="3379020" y="3923764"/>
                <a:ext cx="52254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细化用例模型，包括用例</a:t>
                </a:r>
              </a:p>
            </p:txBody>
          </p:sp>
          <p:sp>
            <p:nvSpPr>
              <p:cNvPr id="67" name="Rectangle 18"/>
              <p:cNvSpPr>
                <a:spLocks noChangeArrowheads="1"/>
              </p:cNvSpPr>
              <p:nvPr/>
            </p:nvSpPr>
            <p:spPr bwMode="white">
              <a:xfrm>
                <a:off x="1810683" y="528444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smtClean="0">
                    <a:solidFill>
                      <a:schemeClr val="bg1"/>
                    </a:solidFill>
                    <a:latin typeface="方正兰亭粗黑_GBK" panose="02000000000000000000" pitchFamily="2" charset="-122"/>
                    <a:ea typeface="方正兰亭粗黑_GBK" panose="02000000000000000000" pitchFamily="2" charset="-122"/>
                  </a:rPr>
                  <a:t>捕捉成果</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68" name="Rectangle 24"/>
              <p:cNvSpPr>
                <a:spLocks noChangeArrowheads="1"/>
              </p:cNvSpPr>
              <p:nvPr/>
            </p:nvSpPr>
            <p:spPr bwMode="auto">
              <a:xfrm>
                <a:off x="3495557" y="5299793"/>
                <a:ext cx="52601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用更为结构化地方式捕捉需求启发活动的成果</a:t>
                </a: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fontScale="90000"/>
          </a:bodyPr>
          <a:lstStyle/>
          <a:p>
            <a:pPr>
              <a:spcAft>
                <a:spcPts val="1300"/>
              </a:spcAft>
            </a:pPr>
            <a:r>
              <a:rPr lang="en-US" altLang="zh-CN" sz="2800" b="0">
                <a:latin typeface="黑体" panose="02010609060101010101" pitchFamily="49" charset="-122"/>
                <a:ea typeface="黑体" panose="02010609060101010101" pitchFamily="49" charset="-122"/>
              </a:rPr>
              <a:t>4.2.4 </a:t>
            </a:r>
            <a:r>
              <a:rPr lang="zh-CN" altLang="en-US" sz="2800" b="0">
                <a:latin typeface="黑体" panose="02010609060101010101" pitchFamily="49" charset="-122"/>
                <a:ea typeface="黑体" panose="02010609060101010101" pitchFamily="49" charset="-122"/>
              </a:rPr>
              <a:t>管理系统范围</a:t>
            </a:r>
            <a:r>
              <a:rPr lang="en-US" altLang="zh-CN" sz="2800" b="0">
                <a:latin typeface="黑体" panose="02010609060101010101" pitchFamily="49" charset="-122"/>
                <a:ea typeface="黑体" panose="02010609060101010101" pitchFamily="49" charset="-122"/>
              </a:rPr>
              <a:t>Manage the Scope of the System</a:t>
            </a:r>
          </a:p>
        </p:txBody>
      </p:sp>
      <p:grpSp>
        <p:nvGrpSpPr>
          <p:cNvPr id="20" name="组合 19"/>
          <p:cNvGrpSpPr/>
          <p:nvPr/>
        </p:nvGrpSpPr>
        <p:grpSpPr>
          <a:xfrm>
            <a:off x="1120991" y="1628799"/>
            <a:ext cx="7123417" cy="4245049"/>
            <a:chOff x="1302566" y="2514600"/>
            <a:chExt cx="7375739" cy="3546499"/>
          </a:xfrm>
        </p:grpSpPr>
        <p:sp>
          <p:nvSpPr>
            <p:cNvPr id="21" name="AutoShape 7"/>
            <p:cNvSpPr>
              <a:spLocks noChangeArrowheads="1"/>
            </p:cNvSpPr>
            <p:nvPr/>
          </p:nvSpPr>
          <p:spPr bwMode="gray">
            <a:xfrm>
              <a:off x="1583780" y="4717951"/>
              <a:ext cx="1476052"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l"/>
              <a:endParaRPr lang="zh-CN" altLang="en-US"/>
            </a:p>
          </p:txBody>
        </p:sp>
        <p:sp>
          <p:nvSpPr>
            <p:cNvPr id="22" name="Line 3"/>
            <p:cNvSpPr>
              <a:spLocks noChangeShapeType="1"/>
            </p:cNvSpPr>
            <p:nvPr/>
          </p:nvSpPr>
          <p:spPr bwMode="auto">
            <a:xfrm>
              <a:off x="2471738" y="370205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
          <p:nvSpPr>
            <p:cNvPr id="23" name="Line 4"/>
            <p:cNvSpPr>
              <a:spLocks noChangeShapeType="1"/>
            </p:cNvSpPr>
            <p:nvPr/>
          </p:nvSpPr>
          <p:spPr bwMode="auto">
            <a:xfrm>
              <a:off x="2471738" y="442595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
          <p:nvSpPr>
            <p:cNvPr id="24" name="Line 5"/>
            <p:cNvSpPr>
              <a:spLocks noChangeShapeType="1"/>
            </p:cNvSpPr>
            <p:nvPr/>
          </p:nvSpPr>
          <p:spPr bwMode="auto">
            <a:xfrm>
              <a:off x="2471738" y="5045075"/>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
          <p:nvSpPr>
            <p:cNvPr id="25" name="AutoShape 7"/>
            <p:cNvSpPr>
              <a:spLocks noChangeArrowheads="1"/>
            </p:cNvSpPr>
            <p:nvPr/>
          </p:nvSpPr>
          <p:spPr bwMode="gray">
            <a:xfrm>
              <a:off x="1565275" y="4030663"/>
              <a:ext cx="1498600"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l"/>
              <a:endParaRPr lang="zh-CN" altLang="en-US"/>
            </a:p>
          </p:txBody>
        </p:sp>
        <p:sp>
          <p:nvSpPr>
            <p:cNvPr id="26" name="AutoShape 8"/>
            <p:cNvSpPr>
              <a:spLocks noChangeArrowheads="1"/>
            </p:cNvSpPr>
            <p:nvPr/>
          </p:nvSpPr>
          <p:spPr bwMode="gray">
            <a:xfrm>
              <a:off x="1543050" y="3282950"/>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l"/>
              <a:endParaRPr lang="zh-CN" altLang="en-US"/>
            </a:p>
          </p:txBody>
        </p:sp>
        <p:sp>
          <p:nvSpPr>
            <p:cNvPr id="27" name="AutoShape 9"/>
            <p:cNvSpPr>
              <a:spLocks noChangeArrowheads="1"/>
            </p:cNvSpPr>
            <p:nvPr/>
          </p:nvSpPr>
          <p:spPr bwMode="gray">
            <a:xfrm>
              <a:off x="1485900" y="2514600"/>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l"/>
              <a:endParaRPr lang="zh-CN" altLang="en-US"/>
            </a:p>
          </p:txBody>
        </p:sp>
        <p:sp>
          <p:nvSpPr>
            <p:cNvPr id="28" name="Freeform 11"/>
            <p:cNvSpPr>
              <a:spLocks/>
            </p:cNvSpPr>
            <p:nvPr/>
          </p:nvSpPr>
          <p:spPr bwMode="gray">
            <a:xfrm>
              <a:off x="1302566" y="2978150"/>
              <a:ext cx="1024709" cy="3082948"/>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cap="flat" cmpd="sng">
                  <a:solidFill>
                    <a:srgbClr val="F8F8F8"/>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
          <p:nvSpPr>
            <p:cNvPr id="29" name="Rectangle 14"/>
            <p:cNvSpPr>
              <a:spLocks noChangeArrowheads="1"/>
            </p:cNvSpPr>
            <p:nvPr/>
          </p:nvSpPr>
          <p:spPr bwMode="white">
            <a:xfrm>
              <a:off x="1671676" y="4627563"/>
              <a:ext cx="1260400" cy="26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dirty="0" smtClean="0">
                  <a:solidFill>
                    <a:schemeClr val="bg1"/>
                  </a:solidFill>
                  <a:latin typeface="方正兰亭粗黑_GBK" panose="02000000000000000000" pitchFamily="2" charset="-122"/>
                  <a:ea typeface="方正兰亭粗黑_GBK" panose="02000000000000000000" pitchFamily="2" charset="-122"/>
                </a:rPr>
                <a:t>定义可追溯性</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30" name="Rectangle 15"/>
            <p:cNvSpPr>
              <a:spLocks noChangeArrowheads="1"/>
            </p:cNvSpPr>
            <p:nvPr/>
          </p:nvSpPr>
          <p:spPr bwMode="white">
            <a:xfrm>
              <a:off x="1763801" y="3897313"/>
              <a:ext cx="1077733" cy="26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dirty="0" smtClean="0">
                  <a:solidFill>
                    <a:schemeClr val="bg1"/>
                  </a:solidFill>
                  <a:latin typeface="方正兰亭粗黑_GBK" panose="02000000000000000000" pitchFamily="2" charset="-122"/>
                  <a:ea typeface="方正兰亭粗黑_GBK" panose="02000000000000000000" pitchFamily="2" charset="-122"/>
                </a:rPr>
                <a:t>定义场景集</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31" name="Rectangle 16"/>
            <p:cNvSpPr>
              <a:spLocks noChangeArrowheads="1"/>
            </p:cNvSpPr>
            <p:nvPr/>
          </p:nvSpPr>
          <p:spPr bwMode="white">
            <a:xfrm>
              <a:off x="1855137" y="3206750"/>
              <a:ext cx="895066" cy="26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dirty="0" smtClean="0">
                  <a:solidFill>
                    <a:schemeClr val="bg1"/>
                  </a:solidFill>
                  <a:latin typeface="方正兰亭粗黑_GBK" panose="02000000000000000000" pitchFamily="2" charset="-122"/>
                  <a:ea typeface="方正兰亭粗黑_GBK" panose="02000000000000000000" pitchFamily="2" charset="-122"/>
                </a:rPr>
                <a:t>排序细化</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32" name="Line 19"/>
            <p:cNvSpPr>
              <a:spLocks noChangeShapeType="1"/>
            </p:cNvSpPr>
            <p:nvPr/>
          </p:nvSpPr>
          <p:spPr bwMode="gray">
            <a:xfrm flipH="1" flipV="1">
              <a:off x="1302566" y="2978150"/>
              <a:ext cx="281214" cy="2805880"/>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
          <p:nvSpPr>
            <p:cNvPr id="33" name="Rectangle 22"/>
            <p:cNvSpPr>
              <a:spLocks noChangeArrowheads="1"/>
            </p:cNvSpPr>
            <p:nvPr/>
          </p:nvSpPr>
          <p:spPr bwMode="auto">
            <a:xfrm>
              <a:off x="3418126" y="3203684"/>
              <a:ext cx="5111710" cy="50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lvl="1" algn="l"/>
              <a:r>
                <a:rPr lang="zh-CN" altLang="en-US" dirty="0"/>
                <a:t>对前面获取的系统特性和需求进行优先级排序并细化，建成特性和需求选择集</a:t>
              </a:r>
            </a:p>
          </p:txBody>
        </p:sp>
        <p:sp>
          <p:nvSpPr>
            <p:cNvPr id="34" name="Rectangle 23"/>
            <p:cNvSpPr>
              <a:spLocks noChangeArrowheads="1"/>
            </p:cNvSpPr>
            <p:nvPr/>
          </p:nvSpPr>
          <p:spPr bwMode="auto">
            <a:xfrm>
              <a:off x="3379020" y="4669893"/>
              <a:ext cx="5190503" cy="288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dirty="0"/>
                <a:t>定义如何维护可追溯性（</a:t>
              </a:r>
              <a:r>
                <a:rPr lang="en-US" altLang="zh-CN" dirty="0"/>
                <a:t>traceability</a:t>
              </a:r>
              <a:r>
                <a:rPr lang="zh-CN" altLang="en-US" dirty="0" smtClean="0"/>
                <a:t>）</a:t>
              </a:r>
              <a:endParaRPr lang="zh-CN" altLang="en-US" dirty="0"/>
            </a:p>
          </p:txBody>
        </p:sp>
        <p:sp>
          <p:nvSpPr>
            <p:cNvPr id="35" name="Rectangle 24"/>
            <p:cNvSpPr>
              <a:spLocks noChangeArrowheads="1"/>
            </p:cNvSpPr>
            <p:nvPr/>
          </p:nvSpPr>
          <p:spPr bwMode="auto">
            <a:xfrm>
              <a:off x="3379020" y="3923764"/>
              <a:ext cx="5225428" cy="50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l"/>
              <a:r>
                <a:rPr lang="zh-CN" altLang="en-US" dirty="0"/>
                <a:t>为一些代表重要核心功能的用例定义行为场景</a:t>
              </a:r>
            </a:p>
            <a:p>
              <a:pPr lvl="0" algn="l"/>
              <a:r>
                <a:rPr lang="zh-CN" altLang="en-US" dirty="0"/>
                <a:t>（</a:t>
              </a:r>
              <a:r>
                <a:rPr lang="en-US" altLang="zh-CN" dirty="0"/>
                <a:t>behavioral scenarios</a:t>
              </a:r>
              <a:r>
                <a:rPr lang="zh-CN" altLang="en-US" dirty="0"/>
                <a:t>）集</a:t>
              </a:r>
            </a:p>
          </p:txBody>
        </p:sp>
        <p:sp>
          <p:nvSpPr>
            <p:cNvPr id="36" name="Rectangle 18"/>
            <p:cNvSpPr>
              <a:spLocks noChangeArrowheads="1"/>
            </p:cNvSpPr>
            <p:nvPr/>
          </p:nvSpPr>
          <p:spPr bwMode="white">
            <a:xfrm>
              <a:off x="1814557" y="5284440"/>
              <a:ext cx="895067" cy="26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dirty="0">
                  <a:solidFill>
                    <a:schemeClr val="bg1"/>
                  </a:solidFill>
                  <a:latin typeface="方正兰亭粗黑_GBK" panose="02000000000000000000" pitchFamily="2" charset="-122"/>
                  <a:ea typeface="方正兰亭粗黑_GBK" panose="02000000000000000000" pitchFamily="2" charset="-122"/>
                </a:rPr>
                <a:t>精化愿景</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37" name="Freeform 13"/>
            <p:cNvSpPr>
              <a:spLocks/>
            </p:cNvSpPr>
            <p:nvPr/>
          </p:nvSpPr>
          <p:spPr bwMode="gray">
            <a:xfrm>
              <a:off x="4215885" y="5299793"/>
              <a:ext cx="1909762" cy="761306"/>
            </a:xfrm>
            <a:custGeom>
              <a:avLst/>
              <a:gdLst>
                <a:gd name="T0" fmla="*/ 600 w 1203"/>
                <a:gd name="T1" fmla="*/ 0 h 491"/>
                <a:gd name="T2" fmla="*/ 0 w 1203"/>
                <a:gd name="T3" fmla="*/ 234 h 491"/>
                <a:gd name="T4" fmla="*/ 599 w 1203"/>
                <a:gd name="T5" fmla="*/ 491 h 491"/>
                <a:gd name="T6" fmla="*/ 1203 w 1203"/>
                <a:gd name="T7" fmla="*/ 231 h 491"/>
                <a:gd name="T8" fmla="*/ 600 w 1203"/>
                <a:gd name="T9" fmla="*/ 0 h 491"/>
              </a:gdLst>
              <a:ahLst/>
              <a:cxnLst>
                <a:cxn ang="0">
                  <a:pos x="T0" y="T1"/>
                </a:cxn>
                <a:cxn ang="0">
                  <a:pos x="T2" y="T3"/>
                </a:cxn>
                <a:cxn ang="0">
                  <a:pos x="T4" y="T5"/>
                </a:cxn>
                <a:cxn ang="0">
                  <a:pos x="T6" y="T7"/>
                </a:cxn>
                <a:cxn ang="0">
                  <a:pos x="T8" y="T9"/>
                </a:cxn>
              </a:cxnLst>
              <a:rect l="0" t="0" r="r" b="b"/>
              <a:pathLst>
                <a:path w="1203" h="491">
                  <a:moveTo>
                    <a:pt x="600" y="0"/>
                  </a:moveTo>
                  <a:lnTo>
                    <a:pt x="0" y="234"/>
                  </a:lnTo>
                  <a:lnTo>
                    <a:pt x="599" y="491"/>
                  </a:lnTo>
                  <a:lnTo>
                    <a:pt x="1203" y="231"/>
                  </a:lnTo>
                  <a:lnTo>
                    <a:pt x="600" y="0"/>
                  </a:lnTo>
                  <a:close/>
                </a:path>
              </a:pathLst>
            </a:custGeom>
            <a:noFill/>
            <a:ln w="9525" cap="flat" cmpd="sng">
              <a:solidFill>
                <a:srgbClr val="F8F8F8"/>
              </a:solidFill>
              <a:prstDash val="solid"/>
              <a:round/>
              <a:headEnd/>
              <a:tailEnd/>
            </a:ln>
            <a:effectLst/>
            <a:extLst>
              <a:ext uri="{909E8E84-426E-40DD-AFC4-6F175D3DCCD1}">
                <a14:hiddenFill xmlns:a14="http://schemas.microsoft.com/office/drawing/2010/main">
                  <a:gradFill rotWithShape="1">
                    <a:gsLst>
                      <a:gs pos="0">
                        <a:srgbClr val="F8F8F8">
                          <a:gamma/>
                          <a:shade val="46275"/>
                          <a:invGamma/>
                          <a:alpha val="35001"/>
                        </a:srgbClr>
                      </a:gs>
                      <a:gs pos="50000">
                        <a:srgbClr val="F8F8F8">
                          <a:alpha val="31000"/>
                        </a:srgbClr>
                      </a:gs>
                      <a:gs pos="100000">
                        <a:srgbClr val="F8F8F8">
                          <a:gamma/>
                          <a:shade val="46275"/>
                          <a:invGamma/>
                          <a:alpha val="35001"/>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
          <p:nvSpPr>
            <p:cNvPr id="38" name="Rectangle 24"/>
            <p:cNvSpPr>
              <a:spLocks noChangeArrowheads="1"/>
            </p:cNvSpPr>
            <p:nvPr/>
          </p:nvSpPr>
          <p:spPr bwMode="auto">
            <a:xfrm>
              <a:off x="3418126" y="5432495"/>
              <a:ext cx="5260179" cy="288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dirty="0"/>
                <a:t>精化愿景，提供系统解决方案文档内容</a:t>
              </a:r>
            </a:p>
          </p:txBody>
        </p:sp>
      </p:grpSp>
      <p:sp>
        <p:nvSpPr>
          <p:cNvPr id="39" name="Line 5"/>
          <p:cNvSpPr>
            <a:spLocks noChangeShapeType="1"/>
          </p:cNvSpPr>
          <p:nvPr/>
        </p:nvSpPr>
        <p:spPr bwMode="auto">
          <a:xfrm>
            <a:off x="2330203" y="5518608"/>
            <a:ext cx="5928853"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pPr>
              <a:spcAft>
                <a:spcPts val="1300"/>
              </a:spcAft>
            </a:pPr>
            <a:r>
              <a:rPr lang="en-US" altLang="zh-CN" sz="2800" b="0">
                <a:latin typeface="黑体" panose="02010609060101010101" pitchFamily="49" charset="-122"/>
                <a:ea typeface="黑体" panose="02010609060101010101" pitchFamily="49" charset="-122"/>
              </a:rPr>
              <a:t>4.2.5 </a:t>
            </a:r>
            <a:r>
              <a:rPr lang="zh-CN" altLang="en-US" sz="2800" b="0">
                <a:latin typeface="黑体" panose="02010609060101010101" pitchFamily="49" charset="-122"/>
                <a:ea typeface="黑体" panose="02010609060101010101" pitchFamily="49" charset="-122"/>
              </a:rPr>
              <a:t>精化系统定义</a:t>
            </a:r>
            <a:r>
              <a:rPr lang="en-US" altLang="zh-CN" sz="2800" b="0">
                <a:latin typeface="黑体" panose="02010609060101010101" pitchFamily="49" charset="-122"/>
                <a:ea typeface="黑体" panose="02010609060101010101" pitchFamily="49" charset="-122"/>
              </a:rPr>
              <a:t>Refine the System Definition</a:t>
            </a:r>
          </a:p>
        </p:txBody>
      </p:sp>
      <p:sp>
        <p:nvSpPr>
          <p:cNvPr id="13"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r>
              <a:rPr lang="zh-CN" altLang="en-US" b="1" dirty="0">
                <a:solidFill>
                  <a:schemeClr val="bg1"/>
                </a:solidFill>
                <a:latin typeface="+mn-ea"/>
              </a:rPr>
              <a:t>目的：进一步精化需求，以对系统定义的理解达成共识。</a:t>
            </a:r>
          </a:p>
        </p:txBody>
      </p:sp>
      <p:grpSp>
        <p:nvGrpSpPr>
          <p:cNvPr id="16" name="组合 15"/>
          <p:cNvGrpSpPr/>
          <p:nvPr/>
        </p:nvGrpSpPr>
        <p:grpSpPr>
          <a:xfrm>
            <a:off x="816381" y="4252939"/>
            <a:ext cx="7772318" cy="1814080"/>
            <a:chOff x="816381" y="4252939"/>
            <a:chExt cx="7772318" cy="1814080"/>
          </a:xfrm>
        </p:grpSpPr>
        <p:sp>
          <p:nvSpPr>
            <p:cNvPr id="17"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8"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9"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该活动专注于详细描述需求。增进对项目</a:t>
              </a:r>
              <a:r>
                <a:rPr lang="zh-CN" altLang="en-US" b="1" dirty="0" smtClean="0">
                  <a:solidFill>
                    <a:schemeClr val="bg1"/>
                  </a:solidFill>
                </a:rPr>
                <a:t>范围的进一步</a:t>
              </a:r>
              <a:r>
                <a:rPr lang="zh-CN" altLang="en-US" b="1" dirty="0">
                  <a:solidFill>
                    <a:schemeClr val="bg1"/>
                  </a:solidFill>
                </a:rPr>
                <a:t>理解</a:t>
              </a:r>
              <a:r>
                <a:rPr lang="zh-CN" altLang="en-US" b="1" dirty="0" smtClean="0">
                  <a:solidFill>
                    <a:schemeClr val="bg1"/>
                  </a:solidFill>
                </a:rPr>
                <a:t>，</a:t>
              </a:r>
              <a:endParaRPr lang="en-US" altLang="zh-CN" b="1" dirty="0" smtClean="0">
                <a:solidFill>
                  <a:schemeClr val="bg1"/>
                </a:solidFill>
              </a:endParaRPr>
            </a:p>
            <a:p>
              <a:r>
                <a:rPr lang="zh-CN" altLang="en-US" b="1" dirty="0" smtClean="0">
                  <a:solidFill>
                    <a:schemeClr val="bg1"/>
                  </a:solidFill>
                </a:rPr>
                <a:t>这种</a:t>
              </a:r>
              <a:r>
                <a:rPr lang="zh-CN" altLang="en-US" b="1" dirty="0">
                  <a:solidFill>
                    <a:schemeClr val="bg1"/>
                  </a:solidFill>
                </a:rPr>
                <a:t>理解通过对已进行优先级排序且确信能按照非常</a:t>
              </a:r>
              <a:r>
                <a:rPr lang="zh-CN" altLang="en-US" b="1" dirty="0" smtClean="0">
                  <a:solidFill>
                    <a:schemeClr val="bg1"/>
                  </a:solidFill>
                </a:rPr>
                <a:t>稳定的</a:t>
              </a:r>
              <a:endParaRPr lang="en-US" altLang="zh-CN" b="1" dirty="0" smtClean="0">
                <a:solidFill>
                  <a:schemeClr val="bg1"/>
                </a:solidFill>
              </a:endParaRPr>
            </a:p>
            <a:p>
              <a:r>
                <a:rPr lang="zh-CN" altLang="en-US" b="1" dirty="0" smtClean="0">
                  <a:solidFill>
                    <a:schemeClr val="bg1"/>
                  </a:solidFill>
                </a:rPr>
                <a:t>预算</a:t>
              </a:r>
              <a:r>
                <a:rPr lang="zh-CN" altLang="en-US" b="1" dirty="0">
                  <a:solidFill>
                    <a:schemeClr val="bg1"/>
                  </a:solidFill>
                </a:rPr>
                <a:t>和日期实现的产品</a:t>
              </a:r>
              <a:r>
                <a:rPr lang="zh-CN" altLang="en-US" b="1" dirty="0" smtClean="0">
                  <a:solidFill>
                    <a:schemeClr val="bg1"/>
                  </a:solidFill>
                </a:rPr>
                <a:t>特性可以反映出来</a:t>
              </a:r>
              <a:r>
                <a:rPr lang="zh-CN" altLang="en-US" b="1" dirty="0">
                  <a:solidFill>
                    <a:schemeClr val="bg1"/>
                  </a:solidFill>
                </a:rPr>
                <a:t>。</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pPr>
              <a:spcAft>
                <a:spcPts val="1300"/>
              </a:spcAft>
            </a:pPr>
            <a:r>
              <a:rPr lang="en-US" altLang="zh-CN" sz="2800" b="0">
                <a:latin typeface="黑体" panose="02010609060101010101" pitchFamily="49" charset="-122"/>
                <a:ea typeface="黑体" panose="02010609060101010101" pitchFamily="49" charset="-122"/>
              </a:rPr>
              <a:t>4.2.6 </a:t>
            </a:r>
            <a:r>
              <a:rPr lang="zh-CN" altLang="en-US" sz="2800" b="0">
                <a:latin typeface="黑体" panose="02010609060101010101" pitchFamily="49" charset="-122"/>
                <a:ea typeface="黑体" panose="02010609060101010101" pitchFamily="49" charset="-122"/>
              </a:rPr>
              <a:t>管理变更需求</a:t>
            </a:r>
            <a:r>
              <a:rPr lang="en-US" altLang="zh-CN" sz="2800" b="0">
                <a:latin typeface="黑体" panose="02010609060101010101" pitchFamily="49" charset="-122"/>
                <a:ea typeface="黑体" panose="02010609060101010101" pitchFamily="49" charset="-122"/>
              </a:rPr>
              <a:t>Manage Changing Requirements</a:t>
            </a:r>
          </a:p>
        </p:txBody>
      </p:sp>
      <p:grpSp>
        <p:nvGrpSpPr>
          <p:cNvPr id="19" name="组合 18"/>
          <p:cNvGrpSpPr/>
          <p:nvPr/>
        </p:nvGrpSpPr>
        <p:grpSpPr>
          <a:xfrm>
            <a:off x="1018238" y="1700808"/>
            <a:ext cx="6901352" cy="3817800"/>
            <a:chOff x="1302566" y="2514600"/>
            <a:chExt cx="7336633" cy="3546499"/>
          </a:xfrm>
        </p:grpSpPr>
        <p:sp>
          <p:nvSpPr>
            <p:cNvPr id="20" name="AutoShape 7"/>
            <p:cNvSpPr>
              <a:spLocks noChangeArrowheads="1"/>
            </p:cNvSpPr>
            <p:nvPr/>
          </p:nvSpPr>
          <p:spPr bwMode="gray">
            <a:xfrm>
              <a:off x="1583780" y="4717951"/>
              <a:ext cx="1476052"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l"/>
              <a:endParaRPr lang="zh-CN" altLang="en-US"/>
            </a:p>
          </p:txBody>
        </p:sp>
        <p:sp>
          <p:nvSpPr>
            <p:cNvPr id="21" name="Line 3"/>
            <p:cNvSpPr>
              <a:spLocks noChangeShapeType="1"/>
            </p:cNvSpPr>
            <p:nvPr/>
          </p:nvSpPr>
          <p:spPr bwMode="auto">
            <a:xfrm>
              <a:off x="2471738" y="370205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
          <p:nvSpPr>
            <p:cNvPr id="22" name="Line 4"/>
            <p:cNvSpPr>
              <a:spLocks noChangeShapeType="1"/>
            </p:cNvSpPr>
            <p:nvPr/>
          </p:nvSpPr>
          <p:spPr bwMode="auto">
            <a:xfrm>
              <a:off x="2471738" y="442595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
          <p:nvSpPr>
            <p:cNvPr id="23" name="Line 5"/>
            <p:cNvSpPr>
              <a:spLocks noChangeShapeType="1"/>
            </p:cNvSpPr>
            <p:nvPr/>
          </p:nvSpPr>
          <p:spPr bwMode="auto">
            <a:xfrm>
              <a:off x="2471738" y="5045075"/>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
          <p:nvSpPr>
            <p:cNvPr id="24" name="AutoShape 7"/>
            <p:cNvSpPr>
              <a:spLocks noChangeArrowheads="1"/>
            </p:cNvSpPr>
            <p:nvPr/>
          </p:nvSpPr>
          <p:spPr bwMode="gray">
            <a:xfrm>
              <a:off x="1565275" y="4030663"/>
              <a:ext cx="1498600"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l"/>
              <a:endParaRPr lang="zh-CN" altLang="en-US"/>
            </a:p>
          </p:txBody>
        </p:sp>
        <p:sp>
          <p:nvSpPr>
            <p:cNvPr id="25" name="AutoShape 8"/>
            <p:cNvSpPr>
              <a:spLocks noChangeArrowheads="1"/>
            </p:cNvSpPr>
            <p:nvPr/>
          </p:nvSpPr>
          <p:spPr bwMode="gray">
            <a:xfrm>
              <a:off x="1543050" y="3282950"/>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l"/>
              <a:endParaRPr lang="zh-CN" altLang="en-US"/>
            </a:p>
          </p:txBody>
        </p:sp>
        <p:sp>
          <p:nvSpPr>
            <p:cNvPr id="26" name="AutoShape 9"/>
            <p:cNvSpPr>
              <a:spLocks noChangeArrowheads="1"/>
            </p:cNvSpPr>
            <p:nvPr/>
          </p:nvSpPr>
          <p:spPr bwMode="gray">
            <a:xfrm>
              <a:off x="1485900" y="2514600"/>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l"/>
              <a:endParaRPr lang="zh-CN" altLang="en-US"/>
            </a:p>
          </p:txBody>
        </p:sp>
        <p:sp>
          <p:nvSpPr>
            <p:cNvPr id="27" name="Freeform 11"/>
            <p:cNvSpPr>
              <a:spLocks/>
            </p:cNvSpPr>
            <p:nvPr/>
          </p:nvSpPr>
          <p:spPr bwMode="gray">
            <a:xfrm>
              <a:off x="1302566" y="2978150"/>
              <a:ext cx="1024709" cy="3082948"/>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cap="flat" cmpd="sng">
                  <a:solidFill>
                    <a:srgbClr val="F8F8F8"/>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
          <p:nvSpPr>
            <p:cNvPr id="28" name="Rectangle 14"/>
            <p:cNvSpPr>
              <a:spLocks noChangeArrowheads="1"/>
            </p:cNvSpPr>
            <p:nvPr/>
          </p:nvSpPr>
          <p:spPr bwMode="white">
            <a:xfrm>
              <a:off x="1855136" y="4605252"/>
              <a:ext cx="1068816" cy="31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dirty="0" smtClean="0">
                  <a:solidFill>
                    <a:schemeClr val="bg1"/>
                  </a:solidFill>
                  <a:latin typeface="方正兰亭粗黑_GBK" panose="02000000000000000000" pitchFamily="2" charset="-122"/>
                  <a:ea typeface="方正兰亭粗黑_GBK" panose="02000000000000000000" pitchFamily="2" charset="-122"/>
                </a:rPr>
                <a:t>管理变更</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29" name="Rectangle 15"/>
            <p:cNvSpPr>
              <a:spLocks noChangeArrowheads="1"/>
            </p:cNvSpPr>
            <p:nvPr/>
          </p:nvSpPr>
          <p:spPr bwMode="white">
            <a:xfrm>
              <a:off x="1985593" y="3897313"/>
              <a:ext cx="632565" cy="31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dirty="0" smtClean="0">
                  <a:solidFill>
                    <a:schemeClr val="bg1"/>
                  </a:solidFill>
                  <a:latin typeface="方正兰亭粗黑_GBK" panose="02000000000000000000" pitchFamily="2" charset="-122"/>
                  <a:ea typeface="方正兰亭粗黑_GBK" panose="02000000000000000000" pitchFamily="2" charset="-122"/>
                </a:rPr>
                <a:t>优化</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30" name="Rectangle 16"/>
            <p:cNvSpPr>
              <a:spLocks noChangeArrowheads="1"/>
            </p:cNvSpPr>
            <p:nvPr/>
          </p:nvSpPr>
          <p:spPr bwMode="white">
            <a:xfrm>
              <a:off x="1855137" y="3206750"/>
              <a:ext cx="1068816" cy="31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dirty="0" smtClean="0">
                  <a:solidFill>
                    <a:schemeClr val="bg1"/>
                  </a:solidFill>
                  <a:latin typeface="方正兰亭粗黑_GBK" panose="02000000000000000000" pitchFamily="2" charset="-122"/>
                  <a:ea typeface="方正兰亭粗黑_GBK" panose="02000000000000000000" pitchFamily="2" charset="-122"/>
                </a:rPr>
                <a:t>评估变更</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31" name="Line 19"/>
            <p:cNvSpPr>
              <a:spLocks noChangeShapeType="1"/>
            </p:cNvSpPr>
            <p:nvPr/>
          </p:nvSpPr>
          <p:spPr bwMode="gray">
            <a:xfrm flipH="1" flipV="1">
              <a:off x="1302566" y="2978150"/>
              <a:ext cx="281214" cy="2805880"/>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
          <p:nvSpPr>
            <p:cNvPr id="32" name="Rectangle 22"/>
            <p:cNvSpPr>
              <a:spLocks noChangeArrowheads="1"/>
            </p:cNvSpPr>
            <p:nvPr/>
          </p:nvSpPr>
          <p:spPr bwMode="auto">
            <a:xfrm>
              <a:off x="3379020" y="3086724"/>
              <a:ext cx="5111710" cy="50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lvl="1" algn="l"/>
              <a:r>
                <a:rPr lang="zh-CN" altLang="en-US" dirty="0"/>
                <a:t>评估所请求的变更并确定这些变更对现有软件需求的影响</a:t>
              </a:r>
            </a:p>
          </p:txBody>
        </p:sp>
        <p:sp>
          <p:nvSpPr>
            <p:cNvPr id="33" name="Rectangle 23"/>
            <p:cNvSpPr>
              <a:spLocks noChangeArrowheads="1"/>
            </p:cNvSpPr>
            <p:nvPr/>
          </p:nvSpPr>
          <p:spPr bwMode="auto">
            <a:xfrm>
              <a:off x="3379020" y="4669893"/>
              <a:ext cx="5190503" cy="343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dirty="0"/>
                <a:t>管理对需求属性和可追溯性之间关系的变更</a:t>
              </a:r>
            </a:p>
          </p:txBody>
        </p:sp>
        <p:sp>
          <p:nvSpPr>
            <p:cNvPr id="34" name="Rectangle 24"/>
            <p:cNvSpPr>
              <a:spLocks noChangeArrowheads="1"/>
            </p:cNvSpPr>
            <p:nvPr/>
          </p:nvSpPr>
          <p:spPr bwMode="auto">
            <a:xfrm>
              <a:off x="3361558" y="3873519"/>
              <a:ext cx="5225427" cy="600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l"/>
              <a:r>
                <a:rPr lang="zh-CN" altLang="en-US" dirty="0"/>
                <a:t>结构用例模型，</a:t>
              </a:r>
              <a:r>
                <a:rPr lang="zh-CN" altLang="en-US" dirty="0" smtClean="0"/>
                <a:t>优化用例</a:t>
              </a:r>
              <a:r>
                <a:rPr lang="zh-CN" altLang="en-US" dirty="0"/>
                <a:t>描述的需求的整体管理</a:t>
              </a:r>
            </a:p>
          </p:txBody>
        </p:sp>
        <p:sp>
          <p:nvSpPr>
            <p:cNvPr id="35" name="Rectangle 18"/>
            <p:cNvSpPr>
              <a:spLocks noChangeArrowheads="1"/>
            </p:cNvSpPr>
            <p:nvPr/>
          </p:nvSpPr>
          <p:spPr bwMode="white">
            <a:xfrm>
              <a:off x="2010992" y="5322644"/>
              <a:ext cx="632565" cy="31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600" dirty="0" smtClean="0">
                  <a:solidFill>
                    <a:schemeClr val="bg1"/>
                  </a:solidFill>
                  <a:latin typeface="方正兰亭粗黑_GBK" panose="02000000000000000000" pitchFamily="2" charset="-122"/>
                  <a:ea typeface="方正兰亭粗黑_GBK" panose="02000000000000000000" pitchFamily="2" charset="-122"/>
                </a:rPr>
                <a:t>验证</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36" name="Freeform 13"/>
            <p:cNvSpPr>
              <a:spLocks/>
            </p:cNvSpPr>
            <p:nvPr/>
          </p:nvSpPr>
          <p:spPr bwMode="gray">
            <a:xfrm>
              <a:off x="4215885" y="5299793"/>
              <a:ext cx="1909762" cy="761306"/>
            </a:xfrm>
            <a:custGeom>
              <a:avLst/>
              <a:gdLst>
                <a:gd name="T0" fmla="*/ 600 w 1203"/>
                <a:gd name="T1" fmla="*/ 0 h 491"/>
                <a:gd name="T2" fmla="*/ 0 w 1203"/>
                <a:gd name="T3" fmla="*/ 234 h 491"/>
                <a:gd name="T4" fmla="*/ 599 w 1203"/>
                <a:gd name="T5" fmla="*/ 491 h 491"/>
                <a:gd name="T6" fmla="*/ 1203 w 1203"/>
                <a:gd name="T7" fmla="*/ 231 h 491"/>
                <a:gd name="T8" fmla="*/ 600 w 1203"/>
                <a:gd name="T9" fmla="*/ 0 h 491"/>
              </a:gdLst>
              <a:ahLst/>
              <a:cxnLst>
                <a:cxn ang="0">
                  <a:pos x="T0" y="T1"/>
                </a:cxn>
                <a:cxn ang="0">
                  <a:pos x="T2" y="T3"/>
                </a:cxn>
                <a:cxn ang="0">
                  <a:pos x="T4" y="T5"/>
                </a:cxn>
                <a:cxn ang="0">
                  <a:pos x="T6" y="T7"/>
                </a:cxn>
                <a:cxn ang="0">
                  <a:pos x="T8" y="T9"/>
                </a:cxn>
              </a:cxnLst>
              <a:rect l="0" t="0" r="r" b="b"/>
              <a:pathLst>
                <a:path w="1203" h="491">
                  <a:moveTo>
                    <a:pt x="600" y="0"/>
                  </a:moveTo>
                  <a:lnTo>
                    <a:pt x="0" y="234"/>
                  </a:lnTo>
                  <a:lnTo>
                    <a:pt x="599" y="491"/>
                  </a:lnTo>
                  <a:lnTo>
                    <a:pt x="1203" y="231"/>
                  </a:lnTo>
                  <a:lnTo>
                    <a:pt x="600" y="0"/>
                  </a:lnTo>
                  <a:close/>
                </a:path>
              </a:pathLst>
            </a:custGeom>
            <a:noFill/>
            <a:ln w="9525" cap="flat" cmpd="sng">
              <a:solidFill>
                <a:srgbClr val="F8F8F8"/>
              </a:solidFill>
              <a:prstDash val="solid"/>
              <a:round/>
              <a:headEnd/>
              <a:tailEnd/>
            </a:ln>
            <a:effectLst/>
            <a:extLst>
              <a:ext uri="{909E8E84-426E-40DD-AFC4-6F175D3DCCD1}">
                <a14:hiddenFill xmlns:a14="http://schemas.microsoft.com/office/drawing/2010/main">
                  <a:gradFill rotWithShape="1">
                    <a:gsLst>
                      <a:gs pos="0">
                        <a:srgbClr val="F8F8F8">
                          <a:gamma/>
                          <a:shade val="46275"/>
                          <a:invGamma/>
                          <a:alpha val="35001"/>
                        </a:srgbClr>
                      </a:gs>
                      <a:gs pos="50000">
                        <a:srgbClr val="F8F8F8">
                          <a:alpha val="31000"/>
                        </a:srgbClr>
                      </a:gs>
                      <a:gs pos="100000">
                        <a:srgbClr val="F8F8F8">
                          <a:gamma/>
                          <a:shade val="46275"/>
                          <a:invGamma/>
                          <a:alpha val="35001"/>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
          <p:nvSpPr>
            <p:cNvPr id="37" name="Rectangle 24"/>
            <p:cNvSpPr>
              <a:spLocks noChangeArrowheads="1"/>
            </p:cNvSpPr>
            <p:nvPr/>
          </p:nvSpPr>
          <p:spPr bwMode="auto">
            <a:xfrm>
              <a:off x="3379020" y="5186073"/>
              <a:ext cx="5260179" cy="600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dirty="0"/>
                <a:t>一旦实施变更之后，要验证需求工作的结果与客户关于系统的看法保持一致</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spcAft>
                <a:spcPts val="1300"/>
              </a:spcAft>
            </a:pPr>
            <a:r>
              <a:rPr lang="en-US" altLang="zh-CN">
                <a:latin typeface="楷体_GB2312" pitchFamily="49" charset="-122"/>
                <a:ea typeface="楷体_GB2312" pitchFamily="49" charset="-122"/>
              </a:rPr>
              <a:t>4.3 </a:t>
            </a:r>
            <a:r>
              <a:rPr lang="zh-CN" altLang="en-US">
                <a:latin typeface="楷体_GB2312" pitchFamily="49" charset="-122"/>
                <a:ea typeface="楷体_GB2312" pitchFamily="49" charset="-122"/>
              </a:rPr>
              <a:t>需求关键任务</a:t>
            </a:r>
          </a:p>
        </p:txBody>
      </p:sp>
      <p:grpSp>
        <p:nvGrpSpPr>
          <p:cNvPr id="5" name="组合 4"/>
          <p:cNvGrpSpPr/>
          <p:nvPr/>
        </p:nvGrpSpPr>
        <p:grpSpPr>
          <a:xfrm>
            <a:off x="1403648" y="1583209"/>
            <a:ext cx="6170613" cy="4010307"/>
            <a:chOff x="1403648" y="1583209"/>
            <a:chExt cx="6170613" cy="4010307"/>
          </a:xfrm>
        </p:grpSpPr>
        <p:grpSp>
          <p:nvGrpSpPr>
            <p:cNvPr id="6" name="组合 5"/>
            <p:cNvGrpSpPr/>
            <p:nvPr/>
          </p:nvGrpSpPr>
          <p:grpSpPr>
            <a:xfrm>
              <a:off x="1405236" y="1583209"/>
              <a:ext cx="6169025" cy="2905125"/>
              <a:chOff x="1405236" y="1583209"/>
              <a:chExt cx="6169025" cy="2905125"/>
            </a:xfrm>
          </p:grpSpPr>
          <p:sp>
            <p:nvSpPr>
              <p:cNvPr id="13"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4" name="AutoShape 5"/>
              <p:cNvSpPr>
                <a:spLocks noChangeArrowheads="1"/>
              </p:cNvSpPr>
              <p:nvPr/>
            </p:nvSpPr>
            <p:spPr bwMode="gray">
              <a:xfrm>
                <a:off x="1676699" y="1603847"/>
                <a:ext cx="676274" cy="677862"/>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5" name="Text Box 7"/>
              <p:cNvSpPr txBox="1">
                <a:spLocks noChangeArrowheads="1"/>
              </p:cNvSpPr>
              <p:nvPr/>
            </p:nvSpPr>
            <p:spPr bwMode="gray">
              <a:xfrm>
                <a:off x="1676700" y="1583209"/>
                <a:ext cx="676274"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1</a:t>
                </a:r>
              </a:p>
            </p:txBody>
          </p:sp>
          <p:sp>
            <p:nvSpPr>
              <p:cNvPr id="16" name="Text Box 6"/>
              <p:cNvSpPr txBox="1">
                <a:spLocks noChangeArrowheads="1"/>
              </p:cNvSpPr>
              <p:nvPr/>
            </p:nvSpPr>
            <p:spPr bwMode="gray">
              <a:xfrm>
                <a:off x="2145011" y="1659409"/>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引发涉众请求</a:t>
                </a:r>
                <a:endParaRPr lang="en-US" altLang="zh-CN" sz="2800" dirty="0">
                  <a:solidFill>
                    <a:schemeClr val="bg1"/>
                  </a:solidFill>
                  <a:latin typeface="叶根友毛笔行书2.0版"/>
                  <a:ea typeface="叶根友毛笔行书2.0版"/>
                  <a:cs typeface="叶根友毛笔行书2.0版"/>
                </a:endParaRPr>
              </a:p>
            </p:txBody>
          </p:sp>
          <p:sp>
            <p:nvSpPr>
              <p:cNvPr id="17"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8" name="AutoShape 9"/>
              <p:cNvSpPr>
                <a:spLocks noChangeArrowheads="1"/>
              </p:cNvSpPr>
              <p:nvPr/>
            </p:nvSpPr>
            <p:spPr bwMode="gray">
              <a:xfrm>
                <a:off x="1676699" y="2662709"/>
                <a:ext cx="676275" cy="698500"/>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9" name="Text Box 10"/>
              <p:cNvSpPr txBox="1">
                <a:spLocks noChangeArrowheads="1"/>
              </p:cNvSpPr>
              <p:nvPr/>
            </p:nvSpPr>
            <p:spPr bwMode="gray">
              <a:xfrm>
                <a:off x="2145011" y="2738909"/>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开发愿景</a:t>
                </a:r>
              </a:p>
            </p:txBody>
          </p:sp>
          <p:sp>
            <p:nvSpPr>
              <p:cNvPr id="20" name="Text Box 11"/>
              <p:cNvSpPr txBox="1">
                <a:spLocks noChangeArrowheads="1"/>
              </p:cNvSpPr>
              <p:nvPr/>
            </p:nvSpPr>
            <p:spPr bwMode="gray">
              <a:xfrm>
                <a:off x="1676700" y="2662709"/>
                <a:ext cx="67627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p>
            </p:txBody>
          </p:sp>
          <p:sp>
            <p:nvSpPr>
              <p:cNvPr id="21"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2" name="AutoShape 13"/>
              <p:cNvSpPr>
                <a:spLocks noChangeArrowheads="1"/>
              </p:cNvSpPr>
              <p:nvPr/>
            </p:nvSpPr>
            <p:spPr bwMode="gray">
              <a:xfrm>
                <a:off x="1676699" y="3789834"/>
                <a:ext cx="676275" cy="698500"/>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23"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查找执行者和用例</a:t>
                </a:r>
              </a:p>
            </p:txBody>
          </p:sp>
          <p:sp>
            <p:nvSpPr>
              <p:cNvPr id="24" name="Text Box 15"/>
              <p:cNvSpPr txBox="1">
                <a:spLocks noChangeArrowheads="1"/>
              </p:cNvSpPr>
              <p:nvPr/>
            </p:nvSpPr>
            <p:spPr bwMode="gray">
              <a:xfrm>
                <a:off x="1676700" y="3789834"/>
                <a:ext cx="676273"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grpSp>
          <p:nvGrpSpPr>
            <p:cNvPr id="7" name="组合 14337"/>
            <p:cNvGrpSpPr>
              <a:grpSpLocks/>
            </p:cNvGrpSpPr>
            <p:nvPr/>
          </p:nvGrpSpPr>
          <p:grpSpPr bwMode="auto">
            <a:xfrm>
              <a:off x="1403648" y="4904336"/>
              <a:ext cx="6169025" cy="689180"/>
              <a:chOff x="1187624" y="4691360"/>
              <a:chExt cx="6168319" cy="688743"/>
            </a:xfrm>
          </p:grpSpPr>
          <p:sp>
            <p:nvSpPr>
              <p:cNvPr id="8"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9" name="Text Box 18"/>
              <p:cNvSpPr txBox="1">
                <a:spLocks noChangeArrowheads="1"/>
              </p:cNvSpPr>
              <p:nvPr/>
            </p:nvSpPr>
            <p:spPr bwMode="gray">
              <a:xfrm>
                <a:off x="1926693" y="4746921"/>
                <a:ext cx="5124450" cy="52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划分用例优先级</a:t>
                </a:r>
              </a:p>
            </p:txBody>
          </p:sp>
          <p:sp>
            <p:nvSpPr>
              <p:cNvPr id="10"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p>
            </p:txBody>
          </p:sp>
          <p:sp>
            <p:nvSpPr>
              <p:cNvPr id="11" name="AutoShape 17"/>
              <p:cNvSpPr>
                <a:spLocks noChangeArrowheads="1"/>
              </p:cNvSpPr>
              <p:nvPr/>
            </p:nvSpPr>
            <p:spPr bwMode="gray">
              <a:xfrm>
                <a:off x="1458554" y="4691360"/>
                <a:ext cx="678287" cy="688743"/>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12" name="Text Box 15"/>
              <p:cNvSpPr txBox="1">
                <a:spLocks noChangeArrowheads="1"/>
              </p:cNvSpPr>
              <p:nvPr/>
            </p:nvSpPr>
            <p:spPr bwMode="gray">
              <a:xfrm>
                <a:off x="1460645" y="4768730"/>
                <a:ext cx="6330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spcBef>
                <a:spcPts val="1700"/>
              </a:spcBef>
              <a:spcAft>
                <a:spcPts val="1650"/>
              </a:spcAft>
            </a:pPr>
            <a:r>
              <a:rPr lang="zh-CN" altLang="en-US">
                <a:latin typeface="华文新魏" panose="02010800040101010101" pitchFamily="2" charset="-122"/>
                <a:ea typeface="华文新魏" panose="02010800040101010101" pitchFamily="2" charset="-122"/>
              </a:rPr>
              <a:t>第</a:t>
            </a:r>
            <a:r>
              <a:rPr lang="en-US" altLang="zh-CN">
                <a:latin typeface="华文新魏" panose="02010800040101010101" pitchFamily="2" charset="-122"/>
                <a:ea typeface="华文新魏" panose="02010800040101010101" pitchFamily="2" charset="-122"/>
              </a:rPr>
              <a:t>4 </a:t>
            </a:r>
            <a:r>
              <a:rPr lang="zh-CN" altLang="en-US">
                <a:latin typeface="华文新魏" panose="02010800040101010101" pitchFamily="2" charset="-122"/>
                <a:ea typeface="华文新魏" panose="02010800040101010101" pitchFamily="2" charset="-122"/>
              </a:rPr>
              <a:t>章 需求</a:t>
            </a:r>
            <a:r>
              <a:rPr lang="en-US" altLang="zh-CN">
                <a:latin typeface="华文新魏" panose="02010800040101010101" pitchFamily="2" charset="-122"/>
                <a:ea typeface="华文新魏" panose="02010800040101010101" pitchFamily="2" charset="-122"/>
              </a:rPr>
              <a:t>Requirements </a:t>
            </a:r>
          </a:p>
        </p:txBody>
      </p:sp>
      <p:grpSp>
        <p:nvGrpSpPr>
          <p:cNvPr id="5" name="组合 4"/>
          <p:cNvGrpSpPr/>
          <p:nvPr/>
        </p:nvGrpSpPr>
        <p:grpSpPr>
          <a:xfrm>
            <a:off x="1403648" y="1583208"/>
            <a:ext cx="6170613" cy="4010308"/>
            <a:chOff x="1403648" y="1583208"/>
            <a:chExt cx="6170613" cy="4010308"/>
          </a:xfrm>
        </p:grpSpPr>
        <p:grpSp>
          <p:nvGrpSpPr>
            <p:cNvPr id="6" name="组合 5"/>
            <p:cNvGrpSpPr/>
            <p:nvPr/>
          </p:nvGrpSpPr>
          <p:grpSpPr>
            <a:xfrm>
              <a:off x="1405236" y="1583208"/>
              <a:ext cx="6169025" cy="2905126"/>
              <a:chOff x="1405236" y="1583208"/>
              <a:chExt cx="6169025" cy="2905126"/>
            </a:xfrm>
          </p:grpSpPr>
          <p:sp>
            <p:nvSpPr>
              <p:cNvPr id="13"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4" name="AutoShape 5"/>
              <p:cNvSpPr>
                <a:spLocks noChangeArrowheads="1"/>
              </p:cNvSpPr>
              <p:nvPr/>
            </p:nvSpPr>
            <p:spPr bwMode="gray">
              <a:xfrm>
                <a:off x="1676699" y="1583208"/>
                <a:ext cx="676274" cy="698501"/>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5" name="Text Box 7"/>
              <p:cNvSpPr txBox="1">
                <a:spLocks noChangeArrowheads="1"/>
              </p:cNvSpPr>
              <p:nvPr/>
            </p:nvSpPr>
            <p:spPr bwMode="gray">
              <a:xfrm>
                <a:off x="1676700" y="1583209"/>
                <a:ext cx="676274"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1</a:t>
                </a:r>
              </a:p>
            </p:txBody>
          </p:sp>
          <p:sp>
            <p:nvSpPr>
              <p:cNvPr id="16" name="Text Box 6"/>
              <p:cNvSpPr txBox="1">
                <a:spLocks noChangeArrowheads="1"/>
              </p:cNvSpPr>
              <p:nvPr/>
            </p:nvSpPr>
            <p:spPr bwMode="gray">
              <a:xfrm>
                <a:off x="2145011" y="1659409"/>
                <a:ext cx="51244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需求概述</a:t>
                </a: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17"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8" name="AutoShape 9"/>
              <p:cNvSpPr>
                <a:spLocks noChangeArrowheads="1"/>
              </p:cNvSpPr>
              <p:nvPr/>
            </p:nvSpPr>
            <p:spPr bwMode="gray">
              <a:xfrm>
                <a:off x="1676699" y="2564284"/>
                <a:ext cx="676276" cy="796925"/>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9" name="Text Box 10"/>
              <p:cNvSpPr txBox="1">
                <a:spLocks noChangeArrowheads="1"/>
              </p:cNvSpPr>
              <p:nvPr/>
            </p:nvSpPr>
            <p:spPr bwMode="gray">
              <a:xfrm>
                <a:off x="2145011" y="2738909"/>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需求工作流程</a:t>
                </a:r>
              </a:p>
            </p:txBody>
          </p:sp>
          <p:sp>
            <p:nvSpPr>
              <p:cNvPr id="20" name="Text Box 11"/>
              <p:cNvSpPr txBox="1">
                <a:spLocks noChangeArrowheads="1"/>
              </p:cNvSpPr>
              <p:nvPr/>
            </p:nvSpPr>
            <p:spPr bwMode="gray">
              <a:xfrm>
                <a:off x="1676701" y="2683347"/>
                <a:ext cx="6331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p>
            </p:txBody>
          </p:sp>
          <p:sp>
            <p:nvSpPr>
              <p:cNvPr id="21"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2" name="AutoShape 13"/>
              <p:cNvSpPr>
                <a:spLocks noChangeArrowheads="1"/>
              </p:cNvSpPr>
              <p:nvPr/>
            </p:nvSpPr>
            <p:spPr bwMode="gray">
              <a:xfrm>
                <a:off x="1676698" y="3789834"/>
                <a:ext cx="676275" cy="698500"/>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23"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需求关键任务</a:t>
                </a:r>
              </a:p>
            </p:txBody>
          </p:sp>
          <p:sp>
            <p:nvSpPr>
              <p:cNvPr id="24" name="Text Box 15"/>
              <p:cNvSpPr txBox="1">
                <a:spLocks noChangeArrowheads="1"/>
              </p:cNvSpPr>
              <p:nvPr/>
            </p:nvSpPr>
            <p:spPr bwMode="gray">
              <a:xfrm>
                <a:off x="1676702" y="3789834"/>
                <a:ext cx="676272"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grpSp>
          <p:nvGrpSpPr>
            <p:cNvPr id="7" name="组合 14337"/>
            <p:cNvGrpSpPr>
              <a:grpSpLocks/>
            </p:cNvGrpSpPr>
            <p:nvPr/>
          </p:nvGrpSpPr>
          <p:grpSpPr bwMode="auto">
            <a:xfrm>
              <a:off x="1403648" y="4904336"/>
              <a:ext cx="6169025" cy="689180"/>
              <a:chOff x="1187624" y="4691360"/>
              <a:chExt cx="6168319" cy="688743"/>
            </a:xfrm>
          </p:grpSpPr>
          <p:sp>
            <p:nvSpPr>
              <p:cNvPr id="8"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9" name="Text Box 18"/>
              <p:cNvSpPr txBox="1">
                <a:spLocks noChangeArrowheads="1"/>
              </p:cNvSpPr>
              <p:nvPr/>
            </p:nvSpPr>
            <p:spPr bwMode="gray">
              <a:xfrm>
                <a:off x="1926693" y="4746921"/>
                <a:ext cx="5124450" cy="52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详细描述软件需求</a:t>
                </a:r>
              </a:p>
            </p:txBody>
          </p:sp>
          <p:sp>
            <p:nvSpPr>
              <p:cNvPr id="10"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p>
            </p:txBody>
          </p:sp>
          <p:sp>
            <p:nvSpPr>
              <p:cNvPr id="11" name="AutoShape 17"/>
              <p:cNvSpPr>
                <a:spLocks noChangeArrowheads="1"/>
              </p:cNvSpPr>
              <p:nvPr/>
            </p:nvSpPr>
            <p:spPr bwMode="gray">
              <a:xfrm>
                <a:off x="1458555" y="4691360"/>
                <a:ext cx="678288" cy="688743"/>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12" name="Text Box 15"/>
              <p:cNvSpPr txBox="1">
                <a:spLocks noChangeArrowheads="1"/>
              </p:cNvSpPr>
              <p:nvPr/>
            </p:nvSpPr>
            <p:spPr bwMode="gray">
              <a:xfrm>
                <a:off x="1556749" y="4720594"/>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marL="609600" indent="-609600"/>
            <a:r>
              <a:rPr lang="zh-CN" altLang="en-US">
                <a:ea typeface="宋体" panose="02010600030101010101" pitchFamily="2" charset="-122"/>
              </a:rPr>
              <a:t>需求关键任务流图</a:t>
            </a:r>
          </a:p>
        </p:txBody>
      </p:sp>
      <p:pic>
        <p:nvPicPr>
          <p:cNvPr id="69636" name="Picture 4" descr="需求任务全景"/>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64704"/>
            <a:ext cx="9144000" cy="58326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87784"/>
            <a:ext cx="8880327" cy="692150"/>
          </a:xfrm>
        </p:spPr>
        <p:txBody>
          <a:bodyPr>
            <a:normAutofit/>
          </a:bodyPr>
          <a:lstStyle/>
          <a:p>
            <a:pPr>
              <a:spcAft>
                <a:spcPts val="1300"/>
              </a:spcAft>
            </a:pPr>
            <a:r>
              <a:rPr lang="en-US" altLang="zh-CN" sz="2800" b="0" dirty="0">
                <a:latin typeface="黑体" panose="02010609060101010101" pitchFamily="49" charset="-122"/>
                <a:ea typeface="黑体" panose="02010609060101010101" pitchFamily="49" charset="-122"/>
              </a:rPr>
              <a:t>4.3.1 </a:t>
            </a:r>
            <a:r>
              <a:rPr lang="zh-CN" altLang="en-US" sz="2800" b="0" dirty="0">
                <a:latin typeface="黑体" panose="02010609060101010101" pitchFamily="49" charset="-122"/>
                <a:ea typeface="黑体" panose="02010609060101010101" pitchFamily="49" charset="-122"/>
              </a:rPr>
              <a:t>引发涉众请求</a:t>
            </a:r>
            <a:r>
              <a:rPr lang="en-US" altLang="zh-CN" sz="2800" b="0" dirty="0">
                <a:latin typeface="黑体" panose="02010609060101010101" pitchFamily="49" charset="-122"/>
                <a:ea typeface="黑体" panose="02010609060101010101" pitchFamily="49" charset="-122"/>
              </a:rPr>
              <a:t>Elicit Stakeholder Requests</a:t>
            </a:r>
          </a:p>
        </p:txBody>
      </p:sp>
      <p:graphicFrame>
        <p:nvGraphicFramePr>
          <p:cNvPr id="2" name="图示 1"/>
          <p:cNvGraphicFramePr/>
          <p:nvPr>
            <p:extLst>
              <p:ext uri="{D42A27DB-BD31-4B8C-83A1-F6EECF244321}">
                <p14:modId xmlns:p14="http://schemas.microsoft.com/office/powerpoint/2010/main" val="426368024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spcAft>
                <a:spcPts val="1300"/>
              </a:spcAft>
            </a:pPr>
            <a:r>
              <a:rPr lang="en-US" altLang="zh-CN" b="0" dirty="0">
                <a:latin typeface="黑体" panose="02010609060101010101" pitchFamily="49" charset="-122"/>
                <a:ea typeface="黑体" panose="02010609060101010101" pitchFamily="49" charset="-122"/>
              </a:rPr>
              <a:t>4.3.2 </a:t>
            </a:r>
            <a:r>
              <a:rPr lang="zh-CN" altLang="en-US" b="0" dirty="0">
                <a:latin typeface="黑体" panose="02010609060101010101" pitchFamily="49" charset="-122"/>
                <a:ea typeface="黑体" panose="02010609060101010101" pitchFamily="49" charset="-122"/>
              </a:rPr>
              <a:t>开发愿景</a:t>
            </a:r>
            <a:r>
              <a:rPr lang="en-US" altLang="zh-CN" b="0" dirty="0">
                <a:latin typeface="黑体" panose="02010609060101010101" pitchFamily="49" charset="-122"/>
                <a:ea typeface="黑体" panose="02010609060101010101" pitchFamily="49" charset="-122"/>
              </a:rPr>
              <a:t>Develop Vision</a:t>
            </a:r>
          </a:p>
        </p:txBody>
      </p:sp>
      <p:graphicFrame>
        <p:nvGraphicFramePr>
          <p:cNvPr id="2" name="图示 1"/>
          <p:cNvGraphicFramePr/>
          <p:nvPr>
            <p:extLst>
              <p:ext uri="{D42A27DB-BD31-4B8C-83A1-F6EECF244321}">
                <p14:modId xmlns:p14="http://schemas.microsoft.com/office/powerpoint/2010/main" val="517251926"/>
              </p:ext>
            </p:extLst>
          </p:nvPr>
        </p:nvGraphicFramePr>
        <p:xfrm>
          <a:off x="1475656" y="1628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33762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pPr>
              <a:spcAft>
                <a:spcPts val="1300"/>
              </a:spcAft>
            </a:pPr>
            <a:r>
              <a:rPr lang="en-US" altLang="zh-CN" sz="2800" b="0">
                <a:latin typeface="黑体" panose="02010609060101010101" pitchFamily="49" charset="-122"/>
                <a:ea typeface="黑体" panose="02010609060101010101" pitchFamily="49" charset="-122"/>
              </a:rPr>
              <a:t>4.3.3 </a:t>
            </a:r>
            <a:r>
              <a:rPr lang="zh-CN" altLang="en-US" sz="2800" b="0">
                <a:latin typeface="黑体" panose="02010609060101010101" pitchFamily="49" charset="-122"/>
                <a:ea typeface="黑体" panose="02010609060101010101" pitchFamily="49" charset="-122"/>
              </a:rPr>
              <a:t>查找执行者和用例</a:t>
            </a:r>
            <a:r>
              <a:rPr lang="en-US" altLang="zh-CN" sz="2800" b="0">
                <a:latin typeface="黑体" panose="02010609060101010101" pitchFamily="49" charset="-122"/>
                <a:ea typeface="黑体" panose="02010609060101010101" pitchFamily="49" charset="-122"/>
              </a:rPr>
              <a:t>Find Actors and Use Cases</a:t>
            </a:r>
          </a:p>
        </p:txBody>
      </p:sp>
      <p:graphicFrame>
        <p:nvGraphicFramePr>
          <p:cNvPr id="2" name="图示 1"/>
          <p:cNvGraphicFramePr/>
          <p:nvPr>
            <p:extLst>
              <p:ext uri="{D42A27DB-BD31-4B8C-83A1-F6EECF244321}">
                <p14:modId xmlns:p14="http://schemas.microsoft.com/office/powerpoint/2010/main" val="491951666"/>
              </p:ext>
            </p:extLst>
          </p:nvPr>
        </p:nvGraphicFramePr>
        <p:xfrm>
          <a:off x="1547664" y="155679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marL="609600" indent="-609600"/>
            <a:r>
              <a:rPr lang="zh-CN" altLang="en-US">
                <a:ea typeface="宋体" panose="02010600030101010101" pitchFamily="2" charset="-122"/>
              </a:rPr>
              <a:t>识别执行者</a:t>
            </a:r>
          </a:p>
        </p:txBody>
      </p:sp>
      <p:graphicFrame>
        <p:nvGraphicFramePr>
          <p:cNvPr id="2" name="图示 1"/>
          <p:cNvGraphicFramePr/>
          <p:nvPr>
            <p:extLst>
              <p:ext uri="{D42A27DB-BD31-4B8C-83A1-F6EECF244321}">
                <p14:modId xmlns:p14="http://schemas.microsoft.com/office/powerpoint/2010/main" val="2095737231"/>
              </p:ext>
            </p:extLst>
          </p:nvPr>
        </p:nvGraphicFramePr>
        <p:xfrm>
          <a:off x="1259632" y="1397000"/>
          <a:ext cx="6840760" cy="455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79512" y="115888"/>
            <a:ext cx="8856984" cy="692150"/>
          </a:xfrm>
        </p:spPr>
        <p:txBody>
          <a:bodyPr>
            <a:normAutofit/>
          </a:bodyPr>
          <a:lstStyle/>
          <a:p>
            <a:r>
              <a:rPr lang="zh-CN" altLang="en-US" sz="2800" dirty="0">
                <a:ea typeface="宋体" panose="02010600030101010101" pitchFamily="2" charset="-122"/>
              </a:rPr>
              <a:t>执行者分主</a:t>
            </a:r>
            <a:r>
              <a:rPr lang="zh-CN" altLang="en-US" sz="2800" dirty="0" smtClean="0">
                <a:ea typeface="宋体" panose="02010600030101010101" pitchFamily="2" charset="-122"/>
              </a:rPr>
              <a:t>执行者和</a:t>
            </a:r>
            <a:r>
              <a:rPr lang="zh-CN" altLang="en-US" sz="2800" dirty="0">
                <a:ea typeface="宋体" panose="02010600030101010101" pitchFamily="2" charset="-122"/>
              </a:rPr>
              <a:t>辅助</a:t>
            </a:r>
            <a:r>
              <a:rPr lang="zh-CN" altLang="en-US" sz="2800" dirty="0" smtClean="0">
                <a:ea typeface="宋体" panose="02010600030101010101" pitchFamily="2" charset="-122"/>
              </a:rPr>
              <a:t>执行者</a:t>
            </a:r>
            <a:endParaRPr lang="zh-CN" altLang="en-US" sz="2800" dirty="0">
              <a:ea typeface="宋体" panose="02010600030101010101" pitchFamily="2" charset="-122"/>
            </a:endParaRPr>
          </a:p>
        </p:txBody>
      </p:sp>
      <p:sp>
        <p:nvSpPr>
          <p:cNvPr id="70661" name="Rectangle 5"/>
          <p:cNvSpPr>
            <a:spLocks noChangeArrowheads="1"/>
          </p:cNvSpPr>
          <p:nvPr/>
        </p:nvSpPr>
        <p:spPr bwMode="auto">
          <a:xfrm>
            <a:off x="0" y="3019425"/>
            <a:ext cx="9144000" cy="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flatTx/>
          </a:bodyPr>
          <a:lstStyle/>
          <a:p>
            <a:endParaRPr lang="zh-CN" altLang="en-US"/>
          </a:p>
        </p:txBody>
      </p:sp>
      <p:pic>
        <p:nvPicPr>
          <p:cNvPr id="70660" name="Picture 4"/>
          <p:cNvPicPr>
            <a:picLocks noChangeAspect="1" noChangeArrowheads="1"/>
          </p:cNvPicPr>
          <p:nvPr/>
        </p:nvPicPr>
        <p:blipFill>
          <a:blip r:embed="rId4">
            <a:extLst>
              <a:ext uri="{28A0092B-C50C-407E-A947-70E740481C1C}">
                <a14:useLocalDpi xmlns:a14="http://schemas.microsoft.com/office/drawing/2010/main" val="0"/>
              </a:ext>
            </a:extLst>
          </a:blip>
          <a:srcRect l="11987" r="10962" b="23729"/>
          <a:stretch>
            <a:fillRect/>
          </a:stretch>
        </p:blipFill>
        <p:spPr bwMode="auto">
          <a:xfrm>
            <a:off x="799993" y="3861048"/>
            <a:ext cx="7342187" cy="2024062"/>
          </a:xfrm>
          <a:prstGeom prst="rect">
            <a:avLst/>
          </a:prstGeom>
          <a:solidFill>
            <a:schemeClr val="bg1"/>
          </a:solidFill>
        </p:spPr>
      </p:pic>
      <p:grpSp>
        <p:nvGrpSpPr>
          <p:cNvPr id="10" name="组合 9"/>
          <p:cNvGrpSpPr/>
          <p:nvPr/>
        </p:nvGrpSpPr>
        <p:grpSpPr>
          <a:xfrm>
            <a:off x="582797" y="1412776"/>
            <a:ext cx="7772318" cy="1814080"/>
            <a:chOff x="816381" y="4252939"/>
            <a:chExt cx="7772318" cy="1814080"/>
          </a:xfrm>
        </p:grpSpPr>
        <p:sp>
          <p:nvSpPr>
            <p:cNvPr id="11"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2"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3"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主执行者是启动用例（与被讨论系统的一次交互活动，从而达到</a:t>
              </a:r>
              <a:r>
                <a:rPr lang="zh-CN" altLang="en-US" b="1" dirty="0" smtClean="0">
                  <a:solidFill>
                    <a:schemeClr val="bg1"/>
                  </a:solidFill>
                </a:rPr>
                <a:t>某</a:t>
              </a:r>
              <a:endParaRPr lang="en-US" altLang="zh-CN" b="1" dirty="0" smtClean="0">
                <a:solidFill>
                  <a:schemeClr val="bg1"/>
                </a:solidFill>
              </a:endParaRPr>
            </a:p>
            <a:p>
              <a:r>
                <a:rPr lang="zh-CN" altLang="en-US" b="1" dirty="0" smtClean="0">
                  <a:solidFill>
                    <a:schemeClr val="bg1"/>
                  </a:solidFill>
                </a:rPr>
                <a:t>一</a:t>
              </a:r>
              <a:r>
                <a:rPr lang="zh-CN" altLang="en-US" b="1" dirty="0">
                  <a:solidFill>
                    <a:schemeClr val="bg1"/>
                  </a:solidFill>
                </a:rPr>
                <a:t>目标）</a:t>
              </a:r>
              <a:r>
                <a:rPr lang="zh-CN" altLang="en-US" b="1" dirty="0" smtClean="0">
                  <a:solidFill>
                    <a:schemeClr val="bg1"/>
                  </a:solidFill>
                </a:rPr>
                <a:t>的执行者</a:t>
              </a:r>
              <a:r>
                <a:rPr lang="zh-CN" altLang="en-US" b="1" dirty="0">
                  <a:solidFill>
                    <a:schemeClr val="bg1"/>
                  </a:solidFill>
                </a:rPr>
                <a:t>。而辅助执行者则是从用例中接受输出的执行者。</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marL="609600" indent="-609600"/>
            <a:r>
              <a:rPr lang="zh-CN" altLang="en-US"/>
              <a:t>时间作为执行者</a:t>
            </a:r>
          </a:p>
        </p:txBody>
      </p:sp>
      <p:pic>
        <p:nvPicPr>
          <p:cNvPr id="71684" name="Picture 4"/>
          <p:cNvPicPr>
            <a:picLocks noChangeAspect="1" noChangeArrowheads="1"/>
          </p:cNvPicPr>
          <p:nvPr/>
        </p:nvPicPr>
        <p:blipFill>
          <a:blip r:embed="rId2">
            <a:extLst>
              <a:ext uri="{28A0092B-C50C-407E-A947-70E740481C1C}">
                <a14:useLocalDpi xmlns:a14="http://schemas.microsoft.com/office/drawing/2010/main" val="0"/>
              </a:ext>
            </a:extLst>
          </a:blip>
          <a:srcRect l="4146" r="17720" b="16385"/>
          <a:stretch>
            <a:fillRect/>
          </a:stretch>
        </p:blipFill>
        <p:spPr bwMode="auto">
          <a:xfrm>
            <a:off x="-1" y="1246631"/>
            <a:ext cx="4426745" cy="1635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1685" name="Picture 5"/>
          <p:cNvPicPr>
            <a:picLocks noChangeAspect="1" noChangeArrowheads="1"/>
          </p:cNvPicPr>
          <p:nvPr/>
        </p:nvPicPr>
        <p:blipFill>
          <a:blip r:embed="rId3">
            <a:extLst>
              <a:ext uri="{28A0092B-C50C-407E-A947-70E740481C1C}">
                <a14:useLocalDpi xmlns:a14="http://schemas.microsoft.com/office/drawing/2010/main" val="0"/>
              </a:ext>
            </a:extLst>
          </a:blip>
          <a:srcRect l="15074" r="14088" b="25706"/>
          <a:stretch>
            <a:fillRect/>
          </a:stretch>
        </p:blipFill>
        <p:spPr bwMode="auto">
          <a:xfrm>
            <a:off x="4572000" y="1246631"/>
            <a:ext cx="4572000" cy="1635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1686" name="Picture 6"/>
          <p:cNvPicPr>
            <a:picLocks noChangeAspect="1" noChangeArrowheads="1"/>
          </p:cNvPicPr>
          <p:nvPr/>
        </p:nvPicPr>
        <p:blipFill>
          <a:blip r:embed="rId4">
            <a:extLst>
              <a:ext uri="{28A0092B-C50C-407E-A947-70E740481C1C}">
                <a14:useLocalDpi xmlns:a14="http://schemas.microsoft.com/office/drawing/2010/main" val="0"/>
              </a:ext>
            </a:extLst>
          </a:blip>
          <a:srcRect l="6065" r="11742" b="16385"/>
          <a:stretch>
            <a:fillRect/>
          </a:stretch>
        </p:blipFill>
        <p:spPr bwMode="auto">
          <a:xfrm>
            <a:off x="1116806" y="4005262"/>
            <a:ext cx="6910388" cy="172799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241263" y="3028960"/>
            <a:ext cx="1944216"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a:t>
            </a:r>
            <a:r>
              <a:rPr lang="en-US" altLang="zh-CN" sz="1400" dirty="0" smtClean="0">
                <a:latin typeface="Arial" panose="020B0604020202020204" pitchFamily="34" charset="0"/>
                <a:ea typeface="微软雅黑" panose="020B0503020204020204" pitchFamily="34" charset="-122"/>
              </a:rPr>
              <a:t>a</a:t>
            </a:r>
            <a:r>
              <a:rPr lang="zh-CN" altLang="en-US" sz="1400" dirty="0" smtClean="0">
                <a:latin typeface="Arial" panose="020B0604020202020204" pitchFamily="34" charset="0"/>
                <a:ea typeface="微软雅黑" panose="020B0503020204020204" pitchFamily="34" charset="-122"/>
              </a:rPr>
              <a:t>）时间</a:t>
            </a:r>
            <a:r>
              <a:rPr lang="zh-CN" altLang="en-US" sz="1400" dirty="0">
                <a:latin typeface="Arial" panose="020B0604020202020204" pitchFamily="34" charset="0"/>
                <a:ea typeface="微软雅黑" panose="020B0503020204020204" pitchFamily="34" charset="-122"/>
              </a:rPr>
              <a:t>作为执行者 </a:t>
            </a:r>
            <a:endParaRPr lang="zh-CN" altLang="en-US" sz="1400" dirty="0" smtClean="0">
              <a:latin typeface="Arial" panose="020B0604020202020204" pitchFamily="34" charset="0"/>
              <a:ea typeface="微软雅黑" panose="020B0503020204020204" pitchFamily="34" charset="-122"/>
            </a:endParaRPr>
          </a:p>
        </p:txBody>
      </p:sp>
      <p:sp>
        <p:nvSpPr>
          <p:cNvPr id="10" name="TextBox 9"/>
          <p:cNvSpPr txBox="1"/>
          <p:nvPr/>
        </p:nvSpPr>
        <p:spPr>
          <a:xfrm>
            <a:off x="3454636" y="5877272"/>
            <a:ext cx="1944216" cy="623312"/>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a:t>
            </a:r>
            <a:r>
              <a:rPr lang="en-US" altLang="zh-CN" sz="1400" dirty="0" smtClean="0">
                <a:latin typeface="Arial" panose="020B0604020202020204" pitchFamily="34" charset="0"/>
                <a:ea typeface="微软雅黑" panose="020B0503020204020204" pitchFamily="34" charset="-122"/>
              </a:rPr>
              <a:t>c</a:t>
            </a:r>
            <a:r>
              <a:rPr lang="zh-CN" altLang="en-US" sz="1400" dirty="0">
                <a:latin typeface="Arial" panose="020B0604020202020204" pitchFamily="34" charset="0"/>
                <a:ea typeface="微软雅黑" panose="020B0503020204020204" pitchFamily="34" charset="-122"/>
              </a:rPr>
              <a:t>）两者结合的方法</a:t>
            </a:r>
          </a:p>
          <a:p>
            <a:pPr>
              <a:lnSpc>
                <a:spcPct val="130000"/>
              </a:lnSpc>
            </a:pPr>
            <a:endParaRPr lang="zh-CN" altLang="en-US" sz="1400" dirty="0" smtClean="0">
              <a:latin typeface="Arial" panose="020B0604020202020204" pitchFamily="34" charset="0"/>
              <a:ea typeface="微软雅黑" panose="020B0503020204020204" pitchFamily="34" charset="-122"/>
            </a:endParaRPr>
          </a:p>
        </p:txBody>
      </p:sp>
      <p:sp>
        <p:nvSpPr>
          <p:cNvPr id="11" name="TextBox 10"/>
          <p:cNvSpPr txBox="1"/>
          <p:nvPr/>
        </p:nvSpPr>
        <p:spPr>
          <a:xfrm>
            <a:off x="6047947" y="3028960"/>
            <a:ext cx="1944216" cy="523220"/>
          </a:xfrm>
          <a:prstGeom prst="rect">
            <a:avLst/>
          </a:prstGeom>
          <a:noFill/>
        </p:spPr>
        <p:txBody>
          <a:bodyPr wrap="square" rtlCol="0">
            <a:spAutoFit/>
          </a:bodyPr>
          <a:lstStyle/>
          <a:p>
            <a:pPr algn="dist">
              <a:buFont typeface="Wingdings" panose="05000000000000000000" pitchFamily="2" charset="2"/>
              <a:buNone/>
            </a:pPr>
            <a:r>
              <a:rPr lang="zh-CN" altLang="en-US" sz="1400" dirty="0" smtClean="0">
                <a:latin typeface="Arial" panose="020B0604020202020204" pitchFamily="34" charset="0"/>
                <a:ea typeface="微软雅黑" panose="020B0503020204020204" pitchFamily="34" charset="-122"/>
              </a:rPr>
              <a:t>（</a:t>
            </a:r>
            <a:r>
              <a:rPr lang="en-US" altLang="zh-CN" sz="1400" dirty="0">
                <a:latin typeface="Arial" panose="020B0604020202020204" pitchFamily="34" charset="0"/>
                <a:ea typeface="微软雅黑" panose="020B0503020204020204" pitchFamily="34" charset="-122"/>
              </a:rPr>
              <a:t>b</a:t>
            </a:r>
            <a:r>
              <a:rPr lang="zh-CN" altLang="en-US" sz="1400" dirty="0" smtClean="0">
                <a:latin typeface="Arial" panose="020B0604020202020204" pitchFamily="34" charset="0"/>
                <a:ea typeface="微软雅黑" panose="020B0503020204020204" pitchFamily="34" charset="-122"/>
              </a:rPr>
              <a:t>）</a:t>
            </a:r>
            <a:r>
              <a:rPr lang="zh-CN" altLang="en-US" sz="1400" dirty="0"/>
              <a:t>与用例交互的执行者接受用例的输出</a:t>
            </a:r>
            <a:endParaRPr lang="zh-CN" altLang="en-US" sz="1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spcAft>
                <a:spcPts val="1300"/>
              </a:spcAft>
            </a:pPr>
            <a:r>
              <a:rPr lang="zh-CN" altLang="en-US" b="0">
                <a:latin typeface="黑体" panose="02010609060101010101" pitchFamily="49" charset="-122"/>
                <a:ea typeface="黑体" panose="02010609060101010101" pitchFamily="49" charset="-122"/>
              </a:rPr>
              <a:t>案例分析：学院门户网站的</a:t>
            </a:r>
            <a:r>
              <a:rPr lang="en-US" altLang="zh-CN" b="0">
                <a:latin typeface="黑体" panose="02010609060101010101" pitchFamily="49" charset="-122"/>
                <a:ea typeface="黑体" panose="02010609060101010101" pitchFamily="49" charset="-122"/>
              </a:rPr>
              <a:t>Actor</a:t>
            </a:r>
          </a:p>
        </p:txBody>
      </p:sp>
      <p:sp>
        <p:nvSpPr>
          <p:cNvPr id="5120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flatTx/>
          </a:bodyPr>
          <a:lstStyle/>
          <a:p>
            <a:endParaRPr lang="zh-CN" altLang="en-US"/>
          </a:p>
        </p:txBody>
      </p:sp>
      <p:graphicFrame>
        <p:nvGraphicFramePr>
          <p:cNvPr id="51204" name="Object 4"/>
          <p:cNvGraphicFramePr>
            <a:graphicFrameLocks noChangeAspect="1"/>
          </p:cNvGraphicFramePr>
          <p:nvPr>
            <p:extLst>
              <p:ext uri="{D42A27DB-BD31-4B8C-83A1-F6EECF244321}">
                <p14:modId xmlns:p14="http://schemas.microsoft.com/office/powerpoint/2010/main" val="1947474295"/>
              </p:ext>
            </p:extLst>
          </p:nvPr>
        </p:nvGraphicFramePr>
        <p:xfrm>
          <a:off x="1" y="764704"/>
          <a:ext cx="9144000" cy="5832648"/>
        </p:xfrm>
        <a:graphic>
          <a:graphicData uri="http://schemas.openxmlformats.org/presentationml/2006/ole">
            <mc:AlternateContent xmlns:mc="http://schemas.openxmlformats.org/markup-compatibility/2006">
              <mc:Choice xmlns:v="urn:schemas-microsoft-com:vml" Requires="v">
                <p:oleObj spid="_x0000_s51369" name="Visio" r:id="rId4" imgW="4515612" imgH="2052218" progId="Visio.Drawing.11">
                  <p:embed/>
                </p:oleObj>
              </mc:Choice>
              <mc:Fallback>
                <p:oleObj name="Visio" r:id="rId4" imgW="4515612" imgH="2052218"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l="10364" t="1404" r="7414" b="8946"/>
                      <a:stretch>
                        <a:fillRect/>
                      </a:stretch>
                    </p:blipFill>
                    <p:spPr bwMode="auto">
                      <a:xfrm>
                        <a:off x="1" y="764704"/>
                        <a:ext cx="9144000" cy="5832648"/>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spcAft>
                <a:spcPts val="1300"/>
              </a:spcAft>
            </a:pPr>
            <a:r>
              <a:rPr lang="zh-CN" altLang="en-US" b="0">
                <a:latin typeface="黑体" panose="02010609060101010101" pitchFamily="49" charset="-122"/>
                <a:ea typeface="黑体" panose="02010609060101010101" pitchFamily="49" charset="-122"/>
              </a:rPr>
              <a:t>案例分析：教务学分查询系统的</a:t>
            </a:r>
            <a:r>
              <a:rPr lang="en-US" altLang="zh-CN" b="0">
                <a:latin typeface="黑体" panose="02010609060101010101" pitchFamily="49" charset="-122"/>
                <a:ea typeface="黑体" panose="02010609060101010101" pitchFamily="49" charset="-122"/>
              </a:rPr>
              <a:t>Actor</a:t>
            </a:r>
          </a:p>
        </p:txBody>
      </p:sp>
      <p:sp>
        <p:nvSpPr>
          <p:cNvPr id="5018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flatTx/>
          </a:bodyPr>
          <a:lstStyle/>
          <a:p>
            <a:endParaRPr lang="zh-CN" altLang="en-US"/>
          </a:p>
        </p:txBody>
      </p:sp>
      <p:graphicFrame>
        <p:nvGraphicFramePr>
          <p:cNvPr id="50180" name="Object 4"/>
          <p:cNvGraphicFramePr>
            <a:graphicFrameLocks noChangeAspect="1"/>
          </p:cNvGraphicFramePr>
          <p:nvPr>
            <p:extLst>
              <p:ext uri="{D42A27DB-BD31-4B8C-83A1-F6EECF244321}">
                <p14:modId xmlns:p14="http://schemas.microsoft.com/office/powerpoint/2010/main" val="1000329979"/>
              </p:ext>
            </p:extLst>
          </p:nvPr>
        </p:nvGraphicFramePr>
        <p:xfrm>
          <a:off x="0" y="764704"/>
          <a:ext cx="9144000" cy="5760640"/>
        </p:xfrm>
        <a:graphic>
          <a:graphicData uri="http://schemas.openxmlformats.org/presentationml/2006/ole">
            <mc:AlternateContent xmlns:mc="http://schemas.openxmlformats.org/markup-compatibility/2006">
              <mc:Choice xmlns:v="urn:schemas-microsoft-com:vml" Requires="v">
                <p:oleObj spid="_x0000_s50345" name="Visio" r:id="rId4" imgW="4546922" imgH="3574823" progId="Visio.Drawing.11">
                  <p:embed/>
                </p:oleObj>
              </mc:Choice>
              <mc:Fallback>
                <p:oleObj name="Visio" r:id="rId4" imgW="4546922" imgH="3574823"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l="6493" t="201" r="713" b="7352"/>
                      <a:stretch>
                        <a:fillRect/>
                      </a:stretch>
                    </p:blipFill>
                    <p:spPr bwMode="auto">
                      <a:xfrm>
                        <a:off x="0" y="764704"/>
                        <a:ext cx="9144000" cy="5760640"/>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spcBef>
                <a:spcPts val="1400"/>
              </a:spcBef>
              <a:spcAft>
                <a:spcPts val="1450"/>
              </a:spcAft>
            </a:pPr>
            <a:r>
              <a:rPr lang="zh-CN" altLang="en-US">
                <a:latin typeface="楷体_GB2312" pitchFamily="49" charset="-122"/>
                <a:ea typeface="楷体_GB2312" pitchFamily="49" charset="-122"/>
              </a:rPr>
              <a:t>识别系统用例</a:t>
            </a:r>
          </a:p>
        </p:txBody>
      </p:sp>
      <p:grpSp>
        <p:nvGrpSpPr>
          <p:cNvPr id="2" name="组合 1"/>
          <p:cNvGrpSpPr/>
          <p:nvPr/>
        </p:nvGrpSpPr>
        <p:grpSpPr>
          <a:xfrm>
            <a:off x="769962" y="2227907"/>
            <a:ext cx="7761311" cy="1906048"/>
            <a:chOff x="769962" y="1562044"/>
            <a:chExt cx="7761311" cy="1906048"/>
          </a:xfrm>
        </p:grpSpPr>
        <p:sp>
          <p:nvSpPr>
            <p:cNvPr id="9"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r>
                <a:rPr lang="zh-CN" altLang="en-US" b="1" dirty="0">
                  <a:solidFill>
                    <a:schemeClr val="bg1"/>
                  </a:solidFill>
                  <a:latin typeface="+mn-ea"/>
                </a:rPr>
                <a:t>用例描述系统为了满足需求而要做的行为。这种系统行为的描述</a:t>
              </a:r>
            </a:p>
            <a:p>
              <a:r>
                <a:rPr lang="zh-CN" altLang="en-US" b="1" dirty="0">
                  <a:solidFill>
                    <a:schemeClr val="bg1"/>
                  </a:solidFill>
                  <a:latin typeface="+mn-ea"/>
                </a:rPr>
                <a:t>称为动作</a:t>
              </a:r>
              <a:r>
                <a:rPr lang="zh-CN" altLang="en-US" b="1" dirty="0" smtClean="0">
                  <a:solidFill>
                    <a:schemeClr val="bg1"/>
                  </a:solidFill>
                  <a:latin typeface="+mn-ea"/>
                </a:rPr>
                <a:t>序列。</a:t>
              </a:r>
              <a:r>
                <a:rPr lang="zh-CN" altLang="en-US" b="1" dirty="0">
                  <a:solidFill>
                    <a:schemeClr val="bg1"/>
                  </a:solidFill>
                  <a:latin typeface="+mn-ea"/>
                </a:rPr>
                <a:t>用例应为执行者</a:t>
              </a:r>
              <a:r>
                <a:rPr lang="zh-CN" altLang="en-US" b="1" dirty="0" smtClean="0">
                  <a:solidFill>
                    <a:schemeClr val="bg1"/>
                  </a:solidFill>
                  <a:latin typeface="+mn-ea"/>
                </a:rPr>
                <a:t>产生“</a:t>
              </a:r>
              <a:r>
                <a:rPr lang="zh-CN" altLang="en-US" b="1" dirty="0">
                  <a:solidFill>
                    <a:schemeClr val="bg1"/>
                  </a:solidFill>
                  <a:latin typeface="+mn-ea"/>
                </a:rPr>
                <a:t>可见价值的结果</a:t>
              </a:r>
              <a:r>
                <a:rPr lang="zh-CN" altLang="en-US" b="1" dirty="0" smtClean="0">
                  <a:solidFill>
                    <a:schemeClr val="bg1"/>
                  </a:solidFill>
                  <a:latin typeface="+mn-ea"/>
                </a:rPr>
                <a:t>” 。用例</a:t>
              </a:r>
              <a:endParaRPr lang="en-US" altLang="zh-CN" b="1" dirty="0" smtClean="0">
                <a:solidFill>
                  <a:schemeClr val="bg1"/>
                </a:solidFill>
                <a:latin typeface="+mn-ea"/>
              </a:endParaRPr>
            </a:p>
            <a:p>
              <a:r>
                <a:rPr lang="zh-CN" altLang="en-US" b="1" dirty="0" smtClean="0">
                  <a:solidFill>
                    <a:schemeClr val="bg1"/>
                  </a:solidFill>
                  <a:latin typeface="+mn-ea"/>
                </a:rPr>
                <a:t>包含与</a:t>
              </a:r>
              <a:r>
                <a:rPr lang="zh-CN" altLang="en-US" b="1" dirty="0">
                  <a:solidFill>
                    <a:schemeClr val="bg1"/>
                  </a:solidFill>
                  <a:latin typeface="+mn-ea"/>
                </a:rPr>
                <a:t>产生“可见价值的结果”有关的所有事件</a:t>
              </a:r>
              <a:r>
                <a:rPr lang="zh-CN" altLang="en-US" b="1" dirty="0" smtClean="0">
                  <a:solidFill>
                    <a:schemeClr val="bg1"/>
                  </a:solidFill>
                  <a:latin typeface="+mn-ea"/>
                </a:rPr>
                <a:t>流，包括</a:t>
              </a:r>
              <a:r>
                <a:rPr lang="zh-CN" altLang="en-US" b="1" dirty="0">
                  <a:solidFill>
                    <a:schemeClr val="bg1"/>
                  </a:solidFill>
                  <a:latin typeface="+mn-ea"/>
                </a:rPr>
                <a:t>备选流</a:t>
              </a:r>
              <a:r>
                <a:rPr lang="zh-CN" altLang="en-US" b="1" dirty="0" smtClean="0">
                  <a:solidFill>
                    <a:schemeClr val="bg1"/>
                  </a:solidFill>
                  <a:latin typeface="+mn-ea"/>
                </a:rPr>
                <a:t>和</a:t>
              </a:r>
              <a:endParaRPr lang="en-US" altLang="zh-CN" b="1" dirty="0" smtClean="0">
                <a:solidFill>
                  <a:schemeClr val="bg1"/>
                </a:solidFill>
                <a:latin typeface="+mn-ea"/>
              </a:endParaRPr>
            </a:p>
            <a:p>
              <a:r>
                <a:rPr lang="zh-CN" altLang="en-US" b="1" dirty="0" smtClean="0">
                  <a:solidFill>
                    <a:schemeClr val="bg1"/>
                  </a:solidFill>
                  <a:latin typeface="+mn-ea"/>
                </a:rPr>
                <a:t>异常流在内</a:t>
              </a:r>
              <a:r>
                <a:rPr lang="zh-CN" altLang="en-US" b="1" dirty="0">
                  <a:solidFill>
                    <a:schemeClr val="bg1"/>
                  </a:solidFill>
                  <a:latin typeface="+mn-ea"/>
                </a:rPr>
                <a:t>。</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spcAft>
                <a:spcPts val="1300"/>
              </a:spcAft>
            </a:pPr>
            <a:r>
              <a:rPr lang="en-US" altLang="zh-CN">
                <a:latin typeface="楷体_GB2312" pitchFamily="49" charset="-122"/>
                <a:ea typeface="楷体_GB2312" pitchFamily="49" charset="-122"/>
              </a:rPr>
              <a:t>4.1 </a:t>
            </a:r>
            <a:r>
              <a:rPr lang="zh-CN" altLang="en-US">
                <a:latin typeface="楷体_GB2312" pitchFamily="49" charset="-122"/>
                <a:ea typeface="楷体_GB2312" pitchFamily="49" charset="-122"/>
              </a:rPr>
              <a:t>需求概述</a:t>
            </a:r>
          </a:p>
        </p:txBody>
      </p:sp>
      <p:sp>
        <p:nvSpPr>
          <p:cNvPr id="29699" name="Rectangle 3"/>
          <p:cNvSpPr>
            <a:spLocks noGrp="1" noChangeArrowheads="1"/>
          </p:cNvSpPr>
          <p:nvPr>
            <p:ph idx="1"/>
          </p:nvPr>
        </p:nvSpPr>
        <p:spPr>
          <a:xfrm>
            <a:off x="536739" y="1341775"/>
            <a:ext cx="8315325" cy="4521200"/>
          </a:xfrm>
        </p:spPr>
        <p:txBody>
          <a:bodyPr>
            <a:normAutofit/>
          </a:bodyPr>
          <a:lstStyle/>
          <a:p>
            <a:pPr marL="0" indent="0">
              <a:buFont typeface="Wingdings" panose="05000000000000000000" pitchFamily="2" charset="2"/>
              <a:buNone/>
            </a:pPr>
            <a:r>
              <a:rPr lang="zh-CN" altLang="en-US" dirty="0" smtClean="0">
                <a:ea typeface="宋体" panose="02010600030101010101" pitchFamily="2" charset="-122"/>
              </a:rPr>
              <a:t>      </a:t>
            </a:r>
            <a:endParaRPr lang="en-US" altLang="zh-CN" dirty="0">
              <a:ea typeface="宋体" panose="02010600030101010101" pitchFamily="2" charset="-122"/>
            </a:endParaRPr>
          </a:p>
        </p:txBody>
      </p:sp>
      <p:sp>
        <p:nvSpPr>
          <p:cNvPr id="12" name="Rectangle 5"/>
          <p:cNvSpPr>
            <a:spLocks noChangeArrowheads="1"/>
          </p:cNvSpPr>
          <p:nvPr/>
        </p:nvSpPr>
        <p:spPr bwMode="gray">
          <a:xfrm>
            <a:off x="0" y="1124744"/>
            <a:ext cx="44174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
                <a:srgbClr val="1F3F5F"/>
              </a:buClr>
              <a:buFontTx/>
              <a:buChar char="•"/>
            </a:pPr>
            <a:r>
              <a:rPr lang="zh-CN" altLang="en-US" sz="2800" b="1" dirty="0"/>
              <a:t>需求的定义</a:t>
            </a:r>
          </a:p>
        </p:txBody>
      </p:sp>
      <p:sp>
        <p:nvSpPr>
          <p:cNvPr id="13" name="Rectangle 6"/>
          <p:cNvSpPr>
            <a:spLocks noChangeArrowheads="1"/>
          </p:cNvSpPr>
          <p:nvPr/>
        </p:nvSpPr>
        <p:spPr bwMode="gray">
          <a:xfrm>
            <a:off x="0" y="3933056"/>
            <a:ext cx="4761298" cy="523220"/>
          </a:xfrm>
          <a:prstGeom prst="rect">
            <a:avLst/>
          </a:prstGeom>
          <a:noFill/>
          <a:ln>
            <a:noFill/>
          </a:ln>
          <a:effectLst/>
          <a:extLst/>
        </p:spPr>
        <p:txBody>
          <a:bodyPr wrap="square">
            <a:spAutoFit/>
          </a:bodyPr>
          <a:lstStyle/>
          <a:p>
            <a:pPr>
              <a:spcBef>
                <a:spcPct val="50000"/>
              </a:spcBef>
              <a:buClr>
                <a:srgbClr val="1F3F5F"/>
              </a:buClr>
              <a:buFontTx/>
              <a:buChar char="•"/>
            </a:pPr>
            <a:r>
              <a:rPr lang="zh-CN" altLang="en-US" sz="2800" b="1" dirty="0"/>
              <a:t>需求建模的作用</a:t>
            </a:r>
          </a:p>
        </p:txBody>
      </p:sp>
      <p:sp>
        <p:nvSpPr>
          <p:cNvPr id="14"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r>
              <a:rPr lang="zh-CN" altLang="en-US" b="1" dirty="0">
                <a:solidFill>
                  <a:schemeClr val="bg1"/>
                </a:solidFill>
              </a:rPr>
              <a:t>“系统必须符合的条件或具备的能力”</a:t>
            </a:r>
            <a:endParaRPr lang="en-US" altLang="zh-CN" dirty="0"/>
          </a:p>
        </p:txBody>
      </p:sp>
      <p:grpSp>
        <p:nvGrpSpPr>
          <p:cNvPr id="17" name="组合 16"/>
          <p:cNvGrpSpPr/>
          <p:nvPr/>
        </p:nvGrpSpPr>
        <p:grpSpPr>
          <a:xfrm>
            <a:off x="816381" y="4252939"/>
            <a:ext cx="7772318" cy="1814080"/>
            <a:chOff x="816381" y="4252939"/>
            <a:chExt cx="7772318" cy="1814080"/>
          </a:xfrm>
        </p:grpSpPr>
        <p:sp>
          <p:nvSpPr>
            <p:cNvPr id="18"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9"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20"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是解释如何理清涉众的请求及如何把这些请求转化成一组需求工作</a:t>
              </a:r>
            </a:p>
            <a:p>
              <a:r>
                <a:rPr lang="zh-CN" altLang="en-US" b="1" dirty="0">
                  <a:solidFill>
                    <a:schemeClr val="bg1"/>
                  </a:solidFill>
                </a:rPr>
                <a:t>产品，确定要建系统的范围，提供系统必须做的详细要求。</a:t>
              </a:r>
            </a:p>
          </p:txBody>
        </p:sp>
      </p:grpSp>
    </p:spTree>
    <p:extLst>
      <p:ext uri="{BB962C8B-B14F-4D97-AF65-F5344CB8AC3E}">
        <p14:creationId xmlns:p14="http://schemas.microsoft.com/office/powerpoint/2010/main" val="7081614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a:ea typeface="宋体" panose="02010600030101010101" pitchFamily="2" charset="-122"/>
              </a:rPr>
              <a:t>如何查找用例？</a:t>
            </a:r>
          </a:p>
        </p:txBody>
      </p:sp>
      <p:graphicFrame>
        <p:nvGraphicFramePr>
          <p:cNvPr id="3" name="图示 2"/>
          <p:cNvGraphicFramePr/>
          <p:nvPr>
            <p:extLst>
              <p:ext uri="{D42A27DB-BD31-4B8C-83A1-F6EECF244321}">
                <p14:modId xmlns:p14="http://schemas.microsoft.com/office/powerpoint/2010/main" val="4027914227"/>
              </p:ext>
            </p:extLst>
          </p:nvPr>
        </p:nvGraphicFramePr>
        <p:xfrm>
          <a:off x="1115616" y="1397000"/>
          <a:ext cx="6984776" cy="4264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spcAft>
                <a:spcPts val="1300"/>
              </a:spcAft>
            </a:pPr>
            <a:r>
              <a:rPr lang="zh-CN" altLang="en-US" b="0">
                <a:latin typeface="黑体" panose="02010609060101010101" pitchFamily="49" charset="-122"/>
                <a:ea typeface="黑体" panose="02010609060101010101" pitchFamily="49" charset="-122"/>
              </a:rPr>
              <a:t>案例分析：学院门户网站的用例</a:t>
            </a:r>
          </a:p>
        </p:txBody>
      </p:sp>
      <p:pic>
        <p:nvPicPr>
          <p:cNvPr id="5837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9694" t="3294" r="11687" b="7603"/>
          <a:stretch>
            <a:fillRect/>
          </a:stretch>
        </p:blipFill>
        <p:spPr bwMode="auto">
          <a:xfrm>
            <a:off x="0" y="764704"/>
            <a:ext cx="9144000" cy="5832648"/>
          </a:xfrm>
          <a:solidFill>
            <a:schemeClr val="bg1"/>
          </a:solid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b="0" dirty="0">
                <a:latin typeface="黑体" panose="02010609060101010101" pitchFamily="49" charset="-122"/>
                <a:ea typeface="黑体" panose="02010609060101010101" pitchFamily="49" charset="-122"/>
              </a:rPr>
              <a:t>案例分析：学院门户网站</a:t>
            </a:r>
            <a:r>
              <a:rPr lang="zh-CN" altLang="en-US" b="0" dirty="0">
                <a:latin typeface="黑体" panose="02010609060101010101" pitchFamily="49" charset="-122"/>
                <a:ea typeface="黑体" panose="02010609060101010101" pitchFamily="49" charset="-122"/>
              </a:rPr>
              <a:t>的用例（续）</a:t>
            </a:r>
          </a:p>
        </p:txBody>
      </p:sp>
      <p:pic>
        <p:nvPicPr>
          <p:cNvPr id="73732" name="Picture 4"/>
          <p:cNvPicPr>
            <a:picLocks noChangeAspect="1" noChangeArrowheads="1"/>
          </p:cNvPicPr>
          <p:nvPr/>
        </p:nvPicPr>
        <p:blipFill>
          <a:blip r:embed="rId2">
            <a:extLst>
              <a:ext uri="{28A0092B-C50C-407E-A947-70E740481C1C}">
                <a14:useLocalDpi xmlns:a14="http://schemas.microsoft.com/office/drawing/2010/main" val="0"/>
              </a:ext>
            </a:extLst>
          </a:blip>
          <a:srcRect l="7304" r="9297" b="23430"/>
          <a:stretch>
            <a:fillRect/>
          </a:stretch>
        </p:blipFill>
        <p:spPr bwMode="auto">
          <a:xfrm>
            <a:off x="2251941" y="1198850"/>
            <a:ext cx="4536355" cy="166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3733" name="Rectangle 5"/>
          <p:cNvSpPr>
            <a:spLocks noChangeArrowheads="1"/>
          </p:cNvSpPr>
          <p:nvPr/>
        </p:nvSpPr>
        <p:spPr bwMode="auto">
          <a:xfrm>
            <a:off x="2743190" y="2873635"/>
            <a:ext cx="3416320" cy="369332"/>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flatTx/>
          </a:bodyPr>
          <a:lstStyle>
            <a:lvl1pPr algn="l">
              <a:tabLst>
                <a:tab pos="228600" algn="l"/>
                <a:tab pos="533400" algn="l"/>
              </a:tabLst>
              <a:defRPr>
                <a:solidFill>
                  <a:schemeClr val="tx1"/>
                </a:solidFill>
                <a:latin typeface="Arial" panose="020B0604020202020204" pitchFamily="34" charset="0"/>
                <a:ea typeface="宋体" panose="02010600030101010101" pitchFamily="2" charset="-122"/>
              </a:defRPr>
            </a:lvl1pPr>
            <a:lvl2pPr algn="l">
              <a:tabLst>
                <a:tab pos="228600" algn="l"/>
                <a:tab pos="533400" algn="l"/>
              </a:tabLst>
              <a:defRPr>
                <a:solidFill>
                  <a:schemeClr val="tx1"/>
                </a:solidFill>
                <a:latin typeface="Arial" panose="020B0604020202020204" pitchFamily="34" charset="0"/>
                <a:ea typeface="宋体" panose="02010600030101010101" pitchFamily="2" charset="-122"/>
              </a:defRPr>
            </a:lvl2pPr>
            <a:lvl3pPr algn="l">
              <a:tabLst>
                <a:tab pos="228600" algn="l"/>
                <a:tab pos="533400" algn="l"/>
              </a:tabLst>
              <a:defRPr>
                <a:solidFill>
                  <a:schemeClr val="tx1"/>
                </a:solidFill>
                <a:latin typeface="Arial" panose="020B0604020202020204" pitchFamily="34" charset="0"/>
                <a:ea typeface="宋体" panose="02010600030101010101" pitchFamily="2" charset="-122"/>
              </a:defRPr>
            </a:lvl3pPr>
            <a:lvl4pPr algn="l">
              <a:tabLst>
                <a:tab pos="228600" algn="l"/>
                <a:tab pos="533400" algn="l"/>
              </a:tabLst>
              <a:defRPr>
                <a:solidFill>
                  <a:schemeClr val="tx1"/>
                </a:solidFill>
                <a:latin typeface="Arial" panose="020B0604020202020204" pitchFamily="34" charset="0"/>
                <a:ea typeface="宋体" panose="02010600030101010101" pitchFamily="2" charset="-122"/>
              </a:defRPr>
            </a:lvl4pPr>
            <a:lvl5pPr algn="l">
              <a:tabLst>
                <a:tab pos="228600" algn="l"/>
                <a:tab pos="5334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28600" algn="l"/>
                <a:tab pos="5334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28600" algn="l"/>
                <a:tab pos="5334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28600" algn="l"/>
                <a:tab pos="5334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28600" algn="l"/>
                <a:tab pos="533400" algn="l"/>
              </a:tabLst>
              <a:defRPr>
                <a:solidFill>
                  <a:schemeClr val="tx1"/>
                </a:solidFill>
                <a:latin typeface="Arial" panose="020B0604020202020204" pitchFamily="34" charset="0"/>
                <a:ea typeface="宋体" panose="02010600030101010101" pitchFamily="2" charset="-122"/>
              </a:defRPr>
            </a:lvl9pPr>
          </a:lstStyle>
          <a:p>
            <a:pPr algn="ctr" eaLnBrk="1" hangingPunct="1">
              <a:buSzPct val="100000"/>
            </a:pPr>
            <a:r>
              <a:rPr lang="zh-CN" altLang="en-US" dirty="0" smtClean="0">
                <a:latin typeface="Verdana" panose="020B0604030504040204" pitchFamily="34" charset="0"/>
              </a:rPr>
              <a:t>学院</a:t>
            </a:r>
            <a:r>
              <a:rPr lang="zh-CN" altLang="en-US" dirty="0">
                <a:latin typeface="Verdana" panose="020B0604030504040204" pitchFamily="34" charset="0"/>
              </a:rPr>
              <a:t>门户网站中业务用户的用例</a:t>
            </a:r>
          </a:p>
        </p:txBody>
      </p:sp>
      <p:pic>
        <p:nvPicPr>
          <p:cNvPr id="73734" name="Picture 6"/>
          <p:cNvPicPr>
            <a:picLocks noChangeAspect="1" noChangeArrowheads="1"/>
          </p:cNvPicPr>
          <p:nvPr/>
        </p:nvPicPr>
        <p:blipFill>
          <a:blip r:embed="rId4">
            <a:extLst>
              <a:ext uri="{28A0092B-C50C-407E-A947-70E740481C1C}">
                <a14:useLocalDpi xmlns:a14="http://schemas.microsoft.com/office/drawing/2010/main" val="0"/>
              </a:ext>
            </a:extLst>
          </a:blip>
          <a:srcRect l="8945" t="2953" r="8813" b="10187"/>
          <a:stretch>
            <a:fillRect/>
          </a:stretch>
        </p:blipFill>
        <p:spPr bwMode="auto">
          <a:xfrm>
            <a:off x="2262670" y="3501008"/>
            <a:ext cx="4588980" cy="22577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3735" name="Rectangle 7"/>
          <p:cNvSpPr>
            <a:spLocks noChangeArrowheads="1"/>
          </p:cNvSpPr>
          <p:nvPr/>
        </p:nvSpPr>
        <p:spPr bwMode="auto">
          <a:xfrm>
            <a:off x="2568301" y="5908641"/>
            <a:ext cx="3903633" cy="369332"/>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flatTx/>
          </a:bodyPr>
          <a:lstStyle>
            <a:lvl1pPr algn="l">
              <a:tabLst>
                <a:tab pos="228600" algn="l"/>
                <a:tab pos="533400" algn="l"/>
              </a:tabLst>
              <a:defRPr>
                <a:solidFill>
                  <a:schemeClr val="tx1"/>
                </a:solidFill>
                <a:latin typeface="Arial" panose="020B0604020202020204" pitchFamily="34" charset="0"/>
                <a:ea typeface="宋体" panose="02010600030101010101" pitchFamily="2" charset="-122"/>
              </a:defRPr>
            </a:lvl1pPr>
            <a:lvl2pPr algn="l">
              <a:tabLst>
                <a:tab pos="228600" algn="l"/>
                <a:tab pos="533400" algn="l"/>
              </a:tabLst>
              <a:defRPr>
                <a:solidFill>
                  <a:schemeClr val="tx1"/>
                </a:solidFill>
                <a:latin typeface="Arial" panose="020B0604020202020204" pitchFamily="34" charset="0"/>
                <a:ea typeface="宋体" panose="02010600030101010101" pitchFamily="2" charset="-122"/>
              </a:defRPr>
            </a:lvl2pPr>
            <a:lvl3pPr algn="l">
              <a:tabLst>
                <a:tab pos="228600" algn="l"/>
                <a:tab pos="533400" algn="l"/>
              </a:tabLst>
              <a:defRPr>
                <a:solidFill>
                  <a:schemeClr val="tx1"/>
                </a:solidFill>
                <a:latin typeface="Arial" panose="020B0604020202020204" pitchFamily="34" charset="0"/>
                <a:ea typeface="宋体" panose="02010600030101010101" pitchFamily="2" charset="-122"/>
              </a:defRPr>
            </a:lvl3pPr>
            <a:lvl4pPr algn="l">
              <a:tabLst>
                <a:tab pos="228600" algn="l"/>
                <a:tab pos="533400" algn="l"/>
              </a:tabLst>
              <a:defRPr>
                <a:solidFill>
                  <a:schemeClr val="tx1"/>
                </a:solidFill>
                <a:latin typeface="Arial" panose="020B0604020202020204" pitchFamily="34" charset="0"/>
                <a:ea typeface="宋体" panose="02010600030101010101" pitchFamily="2" charset="-122"/>
              </a:defRPr>
            </a:lvl4pPr>
            <a:lvl5pPr algn="l">
              <a:tabLst>
                <a:tab pos="228600" algn="l"/>
                <a:tab pos="5334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28600" algn="l"/>
                <a:tab pos="5334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28600" algn="l"/>
                <a:tab pos="5334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28600" algn="l"/>
                <a:tab pos="5334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28600" algn="l"/>
                <a:tab pos="533400" algn="l"/>
              </a:tabLst>
              <a:defRPr>
                <a:solidFill>
                  <a:schemeClr val="tx1"/>
                </a:solidFill>
                <a:latin typeface="Arial" panose="020B0604020202020204" pitchFamily="34" charset="0"/>
                <a:ea typeface="宋体" panose="02010600030101010101" pitchFamily="2" charset="-122"/>
              </a:defRPr>
            </a:lvl9pPr>
          </a:lstStyle>
          <a:p>
            <a:pPr algn="ctr" eaLnBrk="1" hangingPunct="1">
              <a:buSzPct val="100000"/>
            </a:pPr>
            <a:r>
              <a:rPr lang="zh-CN" altLang="en-US" dirty="0">
                <a:latin typeface="Verdana" panose="020B0604030504040204" pitchFamily="34" charset="0"/>
              </a:rPr>
              <a:t>学院</a:t>
            </a:r>
            <a:r>
              <a:rPr lang="zh-CN" altLang="en-US" dirty="0">
                <a:latin typeface="Verdana" panose="020B0604030504040204" pitchFamily="34" charset="0"/>
              </a:rPr>
              <a:t>门户网站中所有用户的公共用例</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b="0">
                <a:latin typeface="黑体" panose="02010609060101010101" pitchFamily="49" charset="-122"/>
                <a:ea typeface="黑体" panose="02010609060101010101" pitchFamily="49" charset="-122"/>
              </a:rPr>
              <a:t>案例分析：教务学分查询系统的用例</a:t>
            </a:r>
          </a:p>
        </p:txBody>
      </p:sp>
      <p:pic>
        <p:nvPicPr>
          <p:cNvPr id="74757"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995936" y="1830388"/>
            <a:ext cx="5148064" cy="2587912"/>
          </a:xfrm>
          <a:solidFill>
            <a:schemeClr val="bg1"/>
          </a:solid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4756" name="Picture 4"/>
          <p:cNvPicPr>
            <a:picLocks noChangeAspect="1" noChangeArrowheads="1"/>
          </p:cNvPicPr>
          <p:nvPr/>
        </p:nvPicPr>
        <p:blipFill>
          <a:blip r:embed="rId3">
            <a:extLst>
              <a:ext uri="{28A0092B-C50C-407E-A947-70E740481C1C}">
                <a14:useLocalDpi xmlns:a14="http://schemas.microsoft.com/office/drawing/2010/main" val="0"/>
              </a:ext>
            </a:extLst>
          </a:blip>
          <a:srcRect l="10263" t="3877" r="14386" b="13895"/>
          <a:stretch>
            <a:fillRect/>
          </a:stretch>
        </p:blipFill>
        <p:spPr bwMode="auto">
          <a:xfrm>
            <a:off x="1" y="1825913"/>
            <a:ext cx="3707903" cy="2592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p:nvSpPr>
        <p:spPr bwMode="auto">
          <a:xfrm>
            <a:off x="5421757" y="4648478"/>
            <a:ext cx="2436885" cy="369332"/>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flatTx/>
          </a:bodyPr>
          <a:lstStyle>
            <a:lvl1pPr algn="l">
              <a:tabLst>
                <a:tab pos="228600" algn="l"/>
                <a:tab pos="533400" algn="l"/>
              </a:tabLst>
              <a:defRPr>
                <a:solidFill>
                  <a:schemeClr val="tx1"/>
                </a:solidFill>
                <a:latin typeface="Arial" panose="020B0604020202020204" pitchFamily="34" charset="0"/>
                <a:ea typeface="宋体" panose="02010600030101010101" pitchFamily="2" charset="-122"/>
              </a:defRPr>
            </a:lvl1pPr>
            <a:lvl2pPr algn="l">
              <a:tabLst>
                <a:tab pos="228600" algn="l"/>
                <a:tab pos="533400" algn="l"/>
              </a:tabLst>
              <a:defRPr>
                <a:solidFill>
                  <a:schemeClr val="tx1"/>
                </a:solidFill>
                <a:latin typeface="Arial" panose="020B0604020202020204" pitchFamily="34" charset="0"/>
                <a:ea typeface="宋体" panose="02010600030101010101" pitchFamily="2" charset="-122"/>
              </a:defRPr>
            </a:lvl2pPr>
            <a:lvl3pPr algn="l">
              <a:tabLst>
                <a:tab pos="228600" algn="l"/>
                <a:tab pos="533400" algn="l"/>
              </a:tabLst>
              <a:defRPr>
                <a:solidFill>
                  <a:schemeClr val="tx1"/>
                </a:solidFill>
                <a:latin typeface="Arial" panose="020B0604020202020204" pitchFamily="34" charset="0"/>
                <a:ea typeface="宋体" panose="02010600030101010101" pitchFamily="2" charset="-122"/>
              </a:defRPr>
            </a:lvl3pPr>
            <a:lvl4pPr algn="l">
              <a:tabLst>
                <a:tab pos="228600" algn="l"/>
                <a:tab pos="533400" algn="l"/>
              </a:tabLst>
              <a:defRPr>
                <a:solidFill>
                  <a:schemeClr val="tx1"/>
                </a:solidFill>
                <a:latin typeface="Arial" panose="020B0604020202020204" pitchFamily="34" charset="0"/>
                <a:ea typeface="宋体" panose="02010600030101010101" pitchFamily="2" charset="-122"/>
              </a:defRPr>
            </a:lvl4pPr>
            <a:lvl5pPr algn="l">
              <a:tabLst>
                <a:tab pos="228600" algn="l"/>
                <a:tab pos="5334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28600" algn="l"/>
                <a:tab pos="5334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28600" algn="l"/>
                <a:tab pos="5334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28600" algn="l"/>
                <a:tab pos="5334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28600" algn="l"/>
                <a:tab pos="533400" algn="l"/>
              </a:tabLst>
              <a:defRPr>
                <a:solidFill>
                  <a:schemeClr val="tx1"/>
                </a:solidFill>
                <a:latin typeface="Arial" panose="020B0604020202020204" pitchFamily="34" charset="0"/>
                <a:ea typeface="宋体" panose="02010600030101010101" pitchFamily="2" charset="-122"/>
              </a:defRPr>
            </a:lvl9pPr>
          </a:lstStyle>
          <a:p>
            <a:pPr algn="ctr" eaLnBrk="1" hangingPunct="1">
              <a:buSzPct val="100000"/>
            </a:pPr>
            <a:r>
              <a:rPr lang="en-US" altLang="zh-CN" dirty="0">
                <a:latin typeface="Verdana" panose="020B0604030504040204" pitchFamily="34" charset="0"/>
              </a:rPr>
              <a:t>Email</a:t>
            </a:r>
            <a:r>
              <a:rPr lang="zh-CN" altLang="en-US" dirty="0">
                <a:latin typeface="Verdana" panose="020B0604030504040204" pitchFamily="34" charset="0"/>
              </a:rPr>
              <a:t>提醒方面的用例</a:t>
            </a:r>
          </a:p>
        </p:txBody>
      </p:sp>
      <p:sp>
        <p:nvSpPr>
          <p:cNvPr id="8" name="Rectangle 5"/>
          <p:cNvSpPr>
            <a:spLocks noChangeArrowheads="1"/>
          </p:cNvSpPr>
          <p:nvPr/>
        </p:nvSpPr>
        <p:spPr bwMode="auto">
          <a:xfrm>
            <a:off x="699308" y="4624168"/>
            <a:ext cx="2262158" cy="369332"/>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flatTx/>
          </a:bodyPr>
          <a:lstStyle>
            <a:lvl1pPr algn="l">
              <a:tabLst>
                <a:tab pos="228600" algn="l"/>
                <a:tab pos="533400" algn="l"/>
              </a:tabLst>
              <a:defRPr>
                <a:solidFill>
                  <a:schemeClr val="tx1"/>
                </a:solidFill>
                <a:latin typeface="Arial" panose="020B0604020202020204" pitchFamily="34" charset="0"/>
                <a:ea typeface="宋体" panose="02010600030101010101" pitchFamily="2" charset="-122"/>
              </a:defRPr>
            </a:lvl1pPr>
            <a:lvl2pPr algn="l">
              <a:tabLst>
                <a:tab pos="228600" algn="l"/>
                <a:tab pos="533400" algn="l"/>
              </a:tabLst>
              <a:defRPr>
                <a:solidFill>
                  <a:schemeClr val="tx1"/>
                </a:solidFill>
                <a:latin typeface="Arial" panose="020B0604020202020204" pitchFamily="34" charset="0"/>
                <a:ea typeface="宋体" panose="02010600030101010101" pitchFamily="2" charset="-122"/>
              </a:defRPr>
            </a:lvl2pPr>
            <a:lvl3pPr algn="l">
              <a:tabLst>
                <a:tab pos="228600" algn="l"/>
                <a:tab pos="533400" algn="l"/>
              </a:tabLst>
              <a:defRPr>
                <a:solidFill>
                  <a:schemeClr val="tx1"/>
                </a:solidFill>
                <a:latin typeface="Arial" panose="020B0604020202020204" pitchFamily="34" charset="0"/>
                <a:ea typeface="宋体" panose="02010600030101010101" pitchFamily="2" charset="-122"/>
              </a:defRPr>
            </a:lvl3pPr>
            <a:lvl4pPr algn="l">
              <a:tabLst>
                <a:tab pos="228600" algn="l"/>
                <a:tab pos="533400" algn="l"/>
              </a:tabLst>
              <a:defRPr>
                <a:solidFill>
                  <a:schemeClr val="tx1"/>
                </a:solidFill>
                <a:latin typeface="Arial" panose="020B0604020202020204" pitchFamily="34" charset="0"/>
                <a:ea typeface="宋体" panose="02010600030101010101" pitchFamily="2" charset="-122"/>
              </a:defRPr>
            </a:lvl4pPr>
            <a:lvl5pPr algn="l">
              <a:tabLst>
                <a:tab pos="228600" algn="l"/>
                <a:tab pos="5334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28600" algn="l"/>
                <a:tab pos="5334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28600" algn="l"/>
                <a:tab pos="5334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28600" algn="l"/>
                <a:tab pos="5334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28600" algn="l"/>
                <a:tab pos="533400" algn="l"/>
              </a:tabLst>
              <a:defRPr>
                <a:solidFill>
                  <a:schemeClr val="tx1"/>
                </a:solidFill>
                <a:latin typeface="Arial" panose="020B0604020202020204" pitchFamily="34" charset="0"/>
                <a:ea typeface="宋体" panose="02010600030101010101" pitchFamily="2" charset="-122"/>
              </a:defRPr>
            </a:lvl9pPr>
          </a:lstStyle>
          <a:p>
            <a:pPr algn="ctr" eaLnBrk="1" hangingPunct="1">
              <a:buSzPct val="100000"/>
            </a:pPr>
            <a:r>
              <a:rPr lang="zh-CN" altLang="en-US" dirty="0">
                <a:latin typeface="Verdana" panose="020B0604030504040204" pitchFamily="34" charset="0"/>
              </a:rPr>
              <a:t>学分管理方面的用例</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spcAft>
                <a:spcPts val="1300"/>
              </a:spcAft>
            </a:pPr>
            <a:r>
              <a:rPr lang="en-US" altLang="zh-CN" sz="2800" b="0">
                <a:latin typeface="黑体" panose="02010609060101010101" pitchFamily="49" charset="-122"/>
                <a:ea typeface="黑体" panose="02010609060101010101" pitchFamily="49" charset="-122"/>
              </a:rPr>
              <a:t>4.3.4 </a:t>
            </a:r>
            <a:r>
              <a:rPr lang="zh-CN" altLang="en-US" sz="2800" b="0">
                <a:latin typeface="黑体" panose="02010609060101010101" pitchFamily="49" charset="-122"/>
                <a:ea typeface="黑体" panose="02010609060101010101" pitchFamily="49" charset="-122"/>
              </a:rPr>
              <a:t>划分用例优先级</a:t>
            </a:r>
            <a:r>
              <a:rPr lang="en-US" altLang="zh-CN" sz="2800">
                <a:latin typeface="Times New Roman" panose="02020603050405020304" pitchFamily="18" charset="0"/>
              </a:rPr>
              <a:t>Prioritize Use Cases</a:t>
            </a:r>
            <a:r>
              <a:rPr lang="en-US" altLang="zh-CN" sz="2800" b="0">
                <a:latin typeface="黑体" panose="02010609060101010101" pitchFamily="49" charset="-122"/>
                <a:ea typeface="黑体" panose="02010609060101010101" pitchFamily="49" charset="-122"/>
              </a:rPr>
              <a:t> </a:t>
            </a:r>
          </a:p>
        </p:txBody>
      </p:sp>
      <p:graphicFrame>
        <p:nvGraphicFramePr>
          <p:cNvPr id="3" name="图示 2"/>
          <p:cNvGraphicFramePr/>
          <p:nvPr>
            <p:extLst>
              <p:ext uri="{D42A27DB-BD31-4B8C-83A1-F6EECF244321}">
                <p14:modId xmlns:p14="http://schemas.microsoft.com/office/powerpoint/2010/main" val="2391828514"/>
              </p:ext>
            </p:extLst>
          </p:nvPr>
        </p:nvGraphicFramePr>
        <p:xfrm>
          <a:off x="1043608" y="1484784"/>
          <a:ext cx="7272808" cy="4392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spcBef>
                <a:spcPts val="600"/>
              </a:spcBef>
            </a:pPr>
            <a:r>
              <a:rPr lang="zh-CN" altLang="en-US" b="0">
                <a:latin typeface="黑体" panose="02010609060101010101" pitchFamily="49" charset="-122"/>
                <a:ea typeface="黑体" panose="02010609060101010101" pitchFamily="49" charset="-122"/>
              </a:rPr>
              <a:t>表</a:t>
            </a:r>
            <a:r>
              <a:rPr lang="en-US" altLang="zh-CN" b="0">
                <a:latin typeface="黑体" panose="02010609060101010101" pitchFamily="49" charset="-122"/>
                <a:ea typeface="黑体" panose="02010609060101010101" pitchFamily="49" charset="-122"/>
              </a:rPr>
              <a:t>4-2 </a:t>
            </a:r>
            <a:r>
              <a:rPr lang="zh-CN" altLang="en-US" b="0">
                <a:latin typeface="黑体" panose="02010609060101010101" pitchFamily="49" charset="-122"/>
                <a:ea typeface="黑体" panose="02010609060101010101" pitchFamily="49" charset="-122"/>
              </a:rPr>
              <a:t>多种设定需求优先级的规模</a:t>
            </a:r>
          </a:p>
        </p:txBody>
      </p:sp>
      <p:grpSp>
        <p:nvGrpSpPr>
          <p:cNvPr id="7173" name="Group 5"/>
          <p:cNvGrpSpPr>
            <a:grpSpLocks/>
          </p:cNvGrpSpPr>
          <p:nvPr/>
        </p:nvGrpSpPr>
        <p:grpSpPr bwMode="auto">
          <a:xfrm>
            <a:off x="0" y="764242"/>
            <a:ext cx="9143999" cy="5833109"/>
            <a:chOff x="431" y="743"/>
            <a:chExt cx="4581" cy="2772"/>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31" y="3113"/>
              <a:ext cx="4581" cy="402"/>
            </a:xfrm>
            <a:prstGeom prst="rect">
              <a:avLst/>
            </a:prstGeom>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 y="743"/>
              <a:ext cx="4581" cy="2398"/>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79512" y="0"/>
            <a:ext cx="8785101" cy="692150"/>
          </a:xfrm>
        </p:spPr>
        <p:txBody>
          <a:bodyPr/>
          <a:lstStyle/>
          <a:p>
            <a:pPr>
              <a:spcBef>
                <a:spcPts val="600"/>
              </a:spcBef>
            </a:pPr>
            <a:r>
              <a:rPr lang="zh-CN" altLang="en-US" sz="3000" b="0">
                <a:latin typeface="黑体" panose="02010609060101010101" pitchFamily="49" charset="-122"/>
                <a:ea typeface="黑体" panose="02010609060101010101" pitchFamily="49" charset="-122"/>
              </a:rPr>
              <a:t>表</a:t>
            </a:r>
            <a:r>
              <a:rPr lang="en-US" altLang="zh-CN" sz="3000" b="0">
                <a:latin typeface="黑体" panose="02010609060101010101" pitchFamily="49" charset="-122"/>
                <a:ea typeface="黑体" panose="02010609060101010101" pitchFamily="49" charset="-122"/>
              </a:rPr>
              <a:t>4-3 </a:t>
            </a:r>
            <a:r>
              <a:rPr lang="zh-CN" altLang="en-US" sz="3000" b="0">
                <a:latin typeface="黑体" panose="02010609060101010101" pitchFamily="49" charset="-122"/>
                <a:ea typeface="黑体" panose="02010609060101010101" pitchFamily="49" charset="-122"/>
              </a:rPr>
              <a:t>用例或需求特性级别的相关属性打分</a:t>
            </a:r>
          </a:p>
        </p:txBody>
      </p:sp>
      <p:pic>
        <p:nvPicPr>
          <p:cNvPr id="8411" name="Picture 219"/>
          <p:cNvPicPr>
            <a:picLocks noGrp="1" noChangeAspect="1" noChangeArrowheads="1"/>
          </p:cNvPicPr>
          <p:nvPr>
            <p:ph type="tbl" idx="1"/>
          </p:nvPr>
        </p:nvPicPr>
        <p:blipFill>
          <a:blip r:embed="rId2">
            <a:extLst>
              <a:ext uri="{28A0092B-C50C-407E-A947-70E740481C1C}">
                <a14:useLocalDpi xmlns:a14="http://schemas.microsoft.com/office/drawing/2010/main" val="0"/>
              </a:ext>
            </a:extLst>
          </a:blip>
          <a:stretch>
            <a:fillRect/>
          </a:stretch>
        </p:blipFill>
        <p:spPr>
          <a:xfrm>
            <a:off x="1619672" y="2420888"/>
            <a:ext cx="6392167" cy="1504762"/>
          </a:xfrm>
        </p:spPr>
      </p:pic>
      <p:sp>
        <p:nvSpPr>
          <p:cNvPr id="4" name="Rectangle 5"/>
          <p:cNvSpPr>
            <a:spLocks noChangeArrowheads="1"/>
          </p:cNvSpPr>
          <p:nvPr/>
        </p:nvSpPr>
        <p:spPr bwMode="auto">
          <a:xfrm>
            <a:off x="4097561" y="4005064"/>
            <a:ext cx="1338829" cy="369332"/>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flatTx/>
          </a:bodyPr>
          <a:lstStyle>
            <a:lvl1pPr algn="l">
              <a:tabLst>
                <a:tab pos="228600" algn="l"/>
                <a:tab pos="533400" algn="l"/>
              </a:tabLst>
              <a:defRPr>
                <a:solidFill>
                  <a:schemeClr val="tx1"/>
                </a:solidFill>
                <a:latin typeface="Arial" panose="020B0604020202020204" pitchFamily="34" charset="0"/>
                <a:ea typeface="宋体" panose="02010600030101010101" pitchFamily="2" charset="-122"/>
              </a:defRPr>
            </a:lvl1pPr>
            <a:lvl2pPr algn="l">
              <a:tabLst>
                <a:tab pos="228600" algn="l"/>
                <a:tab pos="533400" algn="l"/>
              </a:tabLst>
              <a:defRPr>
                <a:solidFill>
                  <a:schemeClr val="tx1"/>
                </a:solidFill>
                <a:latin typeface="Arial" panose="020B0604020202020204" pitchFamily="34" charset="0"/>
                <a:ea typeface="宋体" panose="02010600030101010101" pitchFamily="2" charset="-122"/>
              </a:defRPr>
            </a:lvl2pPr>
            <a:lvl3pPr algn="l">
              <a:tabLst>
                <a:tab pos="228600" algn="l"/>
                <a:tab pos="533400" algn="l"/>
              </a:tabLst>
              <a:defRPr>
                <a:solidFill>
                  <a:schemeClr val="tx1"/>
                </a:solidFill>
                <a:latin typeface="Arial" panose="020B0604020202020204" pitchFamily="34" charset="0"/>
                <a:ea typeface="宋体" panose="02010600030101010101" pitchFamily="2" charset="-122"/>
              </a:defRPr>
            </a:lvl3pPr>
            <a:lvl4pPr algn="l">
              <a:tabLst>
                <a:tab pos="228600" algn="l"/>
                <a:tab pos="533400" algn="l"/>
              </a:tabLst>
              <a:defRPr>
                <a:solidFill>
                  <a:schemeClr val="tx1"/>
                </a:solidFill>
                <a:latin typeface="Arial" panose="020B0604020202020204" pitchFamily="34" charset="0"/>
                <a:ea typeface="宋体" panose="02010600030101010101" pitchFamily="2" charset="-122"/>
              </a:defRPr>
            </a:lvl4pPr>
            <a:lvl5pPr algn="l">
              <a:tabLst>
                <a:tab pos="228600" algn="l"/>
                <a:tab pos="5334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28600" algn="l"/>
                <a:tab pos="5334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28600" algn="l"/>
                <a:tab pos="5334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28600" algn="l"/>
                <a:tab pos="5334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28600" algn="l"/>
                <a:tab pos="533400" algn="l"/>
              </a:tabLst>
              <a:defRPr>
                <a:solidFill>
                  <a:schemeClr val="tx1"/>
                </a:solidFill>
                <a:latin typeface="Arial" panose="020B0604020202020204" pitchFamily="34" charset="0"/>
                <a:ea typeface="宋体" panose="02010600030101010101" pitchFamily="2" charset="-122"/>
              </a:defRPr>
            </a:lvl9pPr>
          </a:lstStyle>
          <a:p>
            <a:pPr algn="ctr" eaLnBrk="1" hangingPunct="1">
              <a:buSzPct val="100000"/>
            </a:pPr>
            <a:r>
              <a:rPr lang="zh-CN" altLang="en-US" dirty="0" smtClean="0">
                <a:latin typeface="Verdana" panose="020B0604030504040204" pitchFamily="34" charset="0"/>
              </a:rPr>
              <a:t>属性打分表</a:t>
            </a:r>
            <a:endParaRPr lang="zh-CN" altLang="en-US" dirty="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0" y="144463"/>
            <a:ext cx="8893175" cy="692150"/>
          </a:xfrm>
        </p:spPr>
        <p:txBody>
          <a:bodyPr>
            <a:normAutofit/>
          </a:bodyPr>
          <a:lstStyle/>
          <a:p>
            <a:pPr>
              <a:spcAft>
                <a:spcPts val="1300"/>
              </a:spcAft>
            </a:pPr>
            <a:r>
              <a:rPr lang="en-US" altLang="zh-CN" sz="2800" b="0" dirty="0">
                <a:latin typeface="黑体" panose="02010609060101010101" pitchFamily="49" charset="-122"/>
                <a:ea typeface="黑体" panose="02010609060101010101" pitchFamily="49" charset="-122"/>
              </a:rPr>
              <a:t>4.3.5 </a:t>
            </a:r>
            <a:r>
              <a:rPr lang="zh-CN" altLang="en-US" sz="2800" b="0" dirty="0">
                <a:latin typeface="黑体" panose="02010609060101010101" pitchFamily="49" charset="-122"/>
                <a:ea typeface="黑体" panose="02010609060101010101" pitchFamily="49" charset="-122"/>
              </a:rPr>
              <a:t>结构化用例模型</a:t>
            </a:r>
            <a:r>
              <a:rPr lang="en-US" altLang="zh-CN" sz="2800" dirty="0">
                <a:latin typeface="Times New Roman" panose="02020603050405020304" pitchFamily="18" charset="0"/>
              </a:rPr>
              <a:t>Structure the Use-Case Model</a:t>
            </a:r>
            <a:endParaRPr lang="en-US" altLang="zh-CN" sz="2800" b="0" dirty="0">
              <a:latin typeface="黑体" panose="02010609060101010101" pitchFamily="49" charset="-122"/>
              <a:ea typeface="黑体" panose="02010609060101010101" pitchFamily="49" charset="-122"/>
            </a:endParaRPr>
          </a:p>
        </p:txBody>
      </p:sp>
      <p:graphicFrame>
        <p:nvGraphicFramePr>
          <p:cNvPr id="3" name="图示 2"/>
          <p:cNvGraphicFramePr/>
          <p:nvPr>
            <p:extLst>
              <p:ext uri="{D42A27DB-BD31-4B8C-83A1-F6EECF244321}">
                <p14:modId xmlns:p14="http://schemas.microsoft.com/office/powerpoint/2010/main" val="3672273017"/>
              </p:ext>
            </p:extLst>
          </p:nvPr>
        </p:nvGraphicFramePr>
        <p:xfrm>
          <a:off x="1547664" y="170080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0" y="144463"/>
            <a:ext cx="8893175" cy="692150"/>
          </a:xfrm>
        </p:spPr>
        <p:txBody>
          <a:bodyPr>
            <a:normAutofit fontScale="90000"/>
          </a:bodyPr>
          <a:lstStyle/>
          <a:p>
            <a:r>
              <a:rPr lang="en-US" altLang="zh-CN" dirty="0">
                <a:latin typeface="楷体_GB2312" pitchFamily="49" charset="-122"/>
                <a:ea typeface="楷体_GB2312" pitchFamily="49" charset="-122"/>
              </a:rPr>
              <a:t>1.</a:t>
            </a:r>
            <a:r>
              <a:rPr lang="zh-CN" altLang="en-US" dirty="0">
                <a:latin typeface="楷体_GB2312" pitchFamily="49" charset="-122"/>
                <a:ea typeface="楷体_GB2312" pitchFamily="49" charset="-122"/>
              </a:rPr>
              <a:t>建立用例间的包含关系（</a:t>
            </a:r>
            <a:r>
              <a:rPr lang="en-US" altLang="zh-CN" dirty="0">
                <a:latin typeface="楷体_GB2312" pitchFamily="49" charset="-122"/>
                <a:ea typeface="楷体_GB2312" pitchFamily="49" charset="-122"/>
              </a:rPr>
              <a:t>Include-Relationship</a:t>
            </a:r>
            <a:r>
              <a:rPr lang="zh-CN" altLang="en-US" dirty="0">
                <a:latin typeface="楷体_GB2312" pitchFamily="49" charset="-122"/>
                <a:ea typeface="楷体_GB2312" pitchFamily="49" charset="-122"/>
              </a:rPr>
              <a:t>）</a:t>
            </a:r>
            <a:endParaRPr lang="zh-CN" altLang="en-US" sz="2800" dirty="0"/>
          </a:p>
        </p:txBody>
      </p:sp>
      <p:graphicFrame>
        <p:nvGraphicFramePr>
          <p:cNvPr id="75787" name="Object 11"/>
          <p:cNvGraphicFramePr>
            <a:graphicFrameLocks noGrp="1" noChangeAspect="1"/>
          </p:cNvGraphicFramePr>
          <p:nvPr>
            <p:ph sz="half" idx="2"/>
            <p:extLst>
              <p:ext uri="{D42A27DB-BD31-4B8C-83A1-F6EECF244321}">
                <p14:modId xmlns:p14="http://schemas.microsoft.com/office/powerpoint/2010/main" val="3066941380"/>
              </p:ext>
            </p:extLst>
          </p:nvPr>
        </p:nvGraphicFramePr>
        <p:xfrm>
          <a:off x="1403648" y="3356992"/>
          <a:ext cx="6564312" cy="3035300"/>
        </p:xfrm>
        <a:graphic>
          <a:graphicData uri="http://schemas.openxmlformats.org/presentationml/2006/ole">
            <mc:AlternateContent xmlns:mc="http://schemas.openxmlformats.org/markup-compatibility/2006">
              <mc:Choice xmlns:v="urn:schemas-microsoft-com:vml" Requires="v">
                <p:oleObj spid="_x0000_s99376" name="文档" r:id="rId4" imgW="3487325" imgH="1612488" progId="Word.Document.8">
                  <p:embed/>
                </p:oleObj>
              </mc:Choice>
              <mc:Fallback>
                <p:oleObj name="文档" r:id="rId4" imgW="3487325" imgH="1612488"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3356992"/>
                        <a:ext cx="6564312" cy="3035300"/>
                      </a:xfrm>
                      <a:prstGeom prst="rect">
                        <a:avLst/>
                      </a:prstGeom>
                      <a:solidFill>
                        <a:schemeClr val="bg1"/>
                      </a:solidFill>
                      <a:ln>
                        <a:noFill/>
                      </a:ln>
                      <a:effectLst/>
                      <a:extLst/>
                    </p:spPr>
                  </p:pic>
                </p:oleObj>
              </mc:Fallback>
            </mc:AlternateContent>
          </a:graphicData>
        </a:graphic>
      </p:graphicFrame>
      <p:grpSp>
        <p:nvGrpSpPr>
          <p:cNvPr id="9" name="组合 8"/>
          <p:cNvGrpSpPr/>
          <p:nvPr/>
        </p:nvGrpSpPr>
        <p:grpSpPr>
          <a:xfrm>
            <a:off x="582797" y="1231343"/>
            <a:ext cx="7772318" cy="1814080"/>
            <a:chOff x="816381" y="4252939"/>
            <a:chExt cx="7772318" cy="1814080"/>
          </a:xfrm>
        </p:grpSpPr>
        <p:sp>
          <p:nvSpPr>
            <p:cNvPr id="10"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2"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如果用例包含的一段行为只有</a:t>
              </a:r>
              <a:r>
                <a:rPr lang="zh-CN" altLang="en-US" b="1" dirty="0" smtClean="0">
                  <a:solidFill>
                    <a:schemeClr val="bg1"/>
                  </a:solidFill>
                </a:rPr>
                <a:t>结果对用例</a:t>
              </a:r>
              <a:r>
                <a:rPr lang="zh-CN" altLang="en-US" b="1" dirty="0">
                  <a:solidFill>
                    <a:schemeClr val="bg1"/>
                  </a:solidFill>
                </a:rPr>
                <a:t>其余行为有意义，那么</a:t>
              </a:r>
              <a:r>
                <a:rPr lang="zh-CN" altLang="en-US" b="1" dirty="0" smtClean="0">
                  <a:solidFill>
                    <a:schemeClr val="bg1"/>
                  </a:solidFill>
                </a:rPr>
                <a:t>该</a:t>
              </a:r>
              <a:endParaRPr lang="en-US" altLang="zh-CN" b="1" dirty="0" smtClean="0">
                <a:solidFill>
                  <a:schemeClr val="bg1"/>
                </a:solidFill>
              </a:endParaRPr>
            </a:p>
            <a:p>
              <a:r>
                <a:rPr lang="zh-CN" altLang="en-US" b="1" dirty="0" smtClean="0">
                  <a:solidFill>
                    <a:schemeClr val="bg1"/>
                  </a:solidFill>
                </a:rPr>
                <a:t>段</a:t>
              </a:r>
              <a:r>
                <a:rPr lang="zh-CN" altLang="en-US" b="1" dirty="0">
                  <a:solidFill>
                    <a:schemeClr val="bg1"/>
                  </a:solidFill>
                </a:rPr>
                <a:t>行为就可以归到新的包含</a:t>
              </a:r>
              <a:r>
                <a:rPr lang="zh-CN" altLang="en-US" b="1" dirty="0" smtClean="0">
                  <a:solidFill>
                    <a:schemeClr val="bg1"/>
                  </a:solidFill>
                </a:rPr>
                <a:t>用例中</a:t>
              </a:r>
              <a:r>
                <a:rPr lang="zh-CN" altLang="en-US" b="1" dirty="0">
                  <a:solidFill>
                    <a:schemeClr val="bg1"/>
                  </a:solidFill>
                </a:rPr>
                <a:t>。然后原始用例就成为与包含</a:t>
              </a:r>
              <a:r>
                <a:rPr lang="zh-CN" altLang="en-US" b="1" dirty="0" smtClean="0">
                  <a:solidFill>
                    <a:schemeClr val="bg1"/>
                  </a:solidFill>
                </a:rPr>
                <a:t>用</a:t>
              </a:r>
              <a:endParaRPr lang="en-US" altLang="zh-CN" b="1" dirty="0" smtClean="0">
                <a:solidFill>
                  <a:schemeClr val="bg1"/>
                </a:solidFill>
              </a:endParaRPr>
            </a:p>
            <a:p>
              <a:r>
                <a:rPr lang="zh-CN" altLang="en-US" b="1" dirty="0" smtClean="0">
                  <a:solidFill>
                    <a:schemeClr val="bg1"/>
                  </a:solidFill>
                </a:rPr>
                <a:t>例之间存在</a:t>
              </a:r>
              <a:r>
                <a:rPr lang="zh-CN" altLang="en-US" b="1" dirty="0">
                  <a:solidFill>
                    <a:schemeClr val="bg1"/>
                  </a:solidFill>
                </a:rPr>
                <a:t>包含关系的基本</a:t>
              </a:r>
              <a:r>
                <a:rPr lang="zh-CN" altLang="en-US" b="1" dirty="0" smtClean="0">
                  <a:solidFill>
                    <a:schemeClr val="bg1"/>
                  </a:solidFill>
                </a:rPr>
                <a:t>用例。</a:t>
              </a:r>
              <a:endParaRPr lang="zh-CN" altLang="en-US" b="1" dirty="0">
                <a:solidFill>
                  <a:schemeClr val="bg1"/>
                </a:solidFill>
              </a:endParaRPr>
            </a:p>
          </p:txBody>
        </p:sp>
      </p:grpSp>
    </p:spTree>
    <p:extLst>
      <p:ext uri="{BB962C8B-B14F-4D97-AF65-F5344CB8AC3E}">
        <p14:creationId xmlns:p14="http://schemas.microsoft.com/office/powerpoint/2010/main" val="4841904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9" name="Rectangle 11"/>
          <p:cNvSpPr>
            <a:spLocks noGrp="1" noChangeArrowheads="1"/>
          </p:cNvSpPr>
          <p:nvPr>
            <p:ph type="title"/>
          </p:nvPr>
        </p:nvSpPr>
        <p:spPr/>
        <p:txBody>
          <a:bodyPr/>
          <a:lstStyle/>
          <a:p>
            <a:pPr marL="609600" indent="-609600"/>
            <a:r>
              <a:rPr lang="zh-CN" altLang="en-US">
                <a:ea typeface="宋体" panose="02010600030101010101" pitchFamily="2" charset="-122"/>
              </a:rPr>
              <a:t>学院门户网站用例中的包含关系</a:t>
            </a:r>
          </a:p>
        </p:txBody>
      </p:sp>
      <p:graphicFrame>
        <p:nvGraphicFramePr>
          <p:cNvPr id="83978" name="Object 10"/>
          <p:cNvGraphicFramePr>
            <a:graphicFrameLocks noGrp="1" noChangeAspect="1"/>
          </p:cNvGraphicFramePr>
          <p:nvPr>
            <p:ph idx="1"/>
            <p:extLst>
              <p:ext uri="{D42A27DB-BD31-4B8C-83A1-F6EECF244321}">
                <p14:modId xmlns:p14="http://schemas.microsoft.com/office/powerpoint/2010/main" val="621354170"/>
              </p:ext>
            </p:extLst>
          </p:nvPr>
        </p:nvGraphicFramePr>
        <p:xfrm>
          <a:off x="1" y="764704"/>
          <a:ext cx="9144000" cy="5832475"/>
        </p:xfrm>
        <a:graphic>
          <a:graphicData uri="http://schemas.openxmlformats.org/presentationml/2006/ole">
            <mc:AlternateContent xmlns:mc="http://schemas.openxmlformats.org/markup-compatibility/2006">
              <mc:Choice xmlns:v="urn:schemas-microsoft-com:vml" Requires="v">
                <p:oleObj spid="_x0000_s84144" name="Document" r:id="rId3" imgW="2657541" imgH="1477633" progId="Word.Document.8">
                  <p:embed/>
                </p:oleObj>
              </mc:Choice>
              <mc:Fallback>
                <p:oleObj name="Document" r:id="rId3" imgW="2657541" imgH="1477633" progId="Word.Document.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764704"/>
                        <a:ext cx="9144000" cy="5832475"/>
                      </a:xfrm>
                      <a:prstGeom prst="rect">
                        <a:avLst/>
                      </a:prstGeom>
                      <a:solidFill>
                        <a:schemeClr val="bg1"/>
                      </a:solid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a:t>FURPS+ </a:t>
            </a:r>
            <a:r>
              <a:rPr lang="zh-CN" altLang="en-US"/>
              <a:t>模型 </a:t>
            </a:r>
            <a:r>
              <a:rPr lang="en-US" altLang="zh-CN"/>
              <a:t>[GRA92]</a:t>
            </a:r>
          </a:p>
        </p:txBody>
      </p:sp>
      <p:graphicFrame>
        <p:nvGraphicFramePr>
          <p:cNvPr id="5" name="图示 4"/>
          <p:cNvGraphicFramePr/>
          <p:nvPr>
            <p:extLst>
              <p:ext uri="{D42A27DB-BD31-4B8C-83A1-F6EECF244321}">
                <p14:modId xmlns:p14="http://schemas.microsoft.com/office/powerpoint/2010/main" val="2978899499"/>
              </p:ext>
            </p:extLst>
          </p:nvPr>
        </p:nvGraphicFramePr>
        <p:xfrm>
          <a:off x="0" y="1484784"/>
          <a:ext cx="5148064" cy="374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p:cNvGraphicFramePr/>
          <p:nvPr>
            <p:extLst>
              <p:ext uri="{D42A27DB-BD31-4B8C-83A1-F6EECF244321}">
                <p14:modId xmlns:p14="http://schemas.microsoft.com/office/powerpoint/2010/main" val="3360820248"/>
              </p:ext>
            </p:extLst>
          </p:nvPr>
        </p:nvGraphicFramePr>
        <p:xfrm>
          <a:off x="4283968" y="1628800"/>
          <a:ext cx="4680520" cy="3600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矩形 7"/>
          <p:cNvSpPr/>
          <p:nvPr/>
        </p:nvSpPr>
        <p:spPr>
          <a:xfrm>
            <a:off x="5508104" y="5225218"/>
            <a:ext cx="2323072" cy="452945"/>
          </a:xfrm>
          <a:prstGeom prst="rect">
            <a:avLst/>
          </a:prstGeom>
          <a:noFill/>
        </p:spPr>
        <p:txBody>
          <a:bodyPr wrap="none" lIns="91440" tIns="45720" rIns="91440" bIns="45720">
            <a:spAutoFit/>
          </a:bodyPr>
          <a:lstStyle/>
          <a:p>
            <a:pPr>
              <a:lnSpc>
                <a:spcPct val="130000"/>
              </a:lnSpc>
            </a:pPr>
            <a:r>
              <a:rPr lang="en-US" altLang="zh-CN" sz="2000" b="1" dirty="0">
                <a:latin typeface="Arial" panose="020B0604020202020204" pitchFamily="34" charset="0"/>
                <a:ea typeface="微软雅黑" panose="020B0503020204020204" pitchFamily="34" charset="-122"/>
              </a:rPr>
              <a:t>FURPS+ </a:t>
            </a:r>
            <a:r>
              <a:rPr lang="zh-CN" altLang="en-US" sz="2000" b="1" dirty="0">
                <a:latin typeface="Arial" panose="020B0604020202020204" pitchFamily="34" charset="0"/>
                <a:ea typeface="微软雅黑" panose="020B0503020204020204" pitchFamily="34" charset="-122"/>
              </a:rPr>
              <a:t>中的“</a:t>
            </a:r>
            <a:r>
              <a:rPr lang="en-US" altLang="zh-CN" sz="2000" b="1" dirty="0">
                <a:latin typeface="Arial" panose="020B0604020202020204" pitchFamily="34" charset="0"/>
                <a:ea typeface="微软雅黑" panose="020B0503020204020204" pitchFamily="34" charset="-122"/>
              </a:rPr>
              <a:t>+”</a:t>
            </a:r>
            <a:endParaRPr lang="zh-CN" altLang="en-US" sz="2000" b="1" dirty="0">
              <a:latin typeface="Arial" panose="020B0604020202020204" pitchFamily="34" charset="0"/>
              <a:ea typeface="微软雅黑" panose="020B0503020204020204" pitchFamily="34" charset="-122"/>
            </a:endParaRPr>
          </a:p>
        </p:txBody>
      </p:sp>
      <p:sp>
        <p:nvSpPr>
          <p:cNvPr id="2" name="TextBox 1"/>
          <p:cNvSpPr txBox="1"/>
          <p:nvPr/>
        </p:nvSpPr>
        <p:spPr>
          <a:xfrm>
            <a:off x="1403648" y="5229200"/>
            <a:ext cx="2304256" cy="772519"/>
          </a:xfrm>
          <a:prstGeom prst="rect">
            <a:avLst/>
          </a:prstGeom>
          <a:noFill/>
        </p:spPr>
        <p:txBody>
          <a:bodyPr wrap="square" rtlCol="0">
            <a:spAutoFit/>
          </a:bodyPr>
          <a:lstStyle/>
          <a:p>
            <a:pPr>
              <a:lnSpc>
                <a:spcPct val="130000"/>
              </a:lnSpc>
            </a:pPr>
            <a:r>
              <a:rPr lang="en-US" altLang="zh-CN" sz="2000" b="1" dirty="0">
                <a:latin typeface="Arial" panose="020B0604020202020204" pitchFamily="34" charset="0"/>
                <a:ea typeface="微软雅黑" panose="020B0503020204020204" pitchFamily="34" charset="-122"/>
              </a:rPr>
              <a:t>FURPS</a:t>
            </a:r>
          </a:p>
          <a:p>
            <a:pPr>
              <a:lnSpc>
                <a:spcPct val="130000"/>
              </a:lnSpc>
            </a:pP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188913"/>
            <a:ext cx="8893175" cy="692150"/>
          </a:xfrm>
        </p:spPr>
        <p:txBody>
          <a:bodyPr>
            <a:normAutofit fontScale="90000"/>
          </a:bodyPr>
          <a:lstStyle/>
          <a:p>
            <a:pPr>
              <a:spcBef>
                <a:spcPts val="600"/>
              </a:spcBef>
            </a:pPr>
            <a:r>
              <a:rPr lang="en-US" altLang="zh-CN" dirty="0">
                <a:latin typeface="楷体_GB2312" pitchFamily="49" charset="-122"/>
                <a:ea typeface="楷体_GB2312" pitchFamily="49" charset="-122"/>
              </a:rPr>
              <a:t>2.</a:t>
            </a:r>
            <a:r>
              <a:rPr lang="zh-CN" altLang="en-US" dirty="0">
                <a:latin typeface="楷体_GB2312" pitchFamily="49" charset="-122"/>
                <a:ea typeface="楷体_GB2312" pitchFamily="49" charset="-122"/>
              </a:rPr>
              <a:t>建立用例间的扩展关系（</a:t>
            </a:r>
            <a:r>
              <a:rPr lang="en-US" altLang="zh-CN" dirty="0">
                <a:latin typeface="楷体_GB2312" pitchFamily="49" charset="-122"/>
                <a:ea typeface="楷体_GB2312" pitchFamily="49" charset="-122"/>
              </a:rPr>
              <a:t>Extend-Relationship</a:t>
            </a:r>
            <a:r>
              <a:rPr lang="zh-CN" altLang="en-US" dirty="0">
                <a:latin typeface="楷体_GB2312" pitchFamily="49" charset="-122"/>
                <a:ea typeface="楷体_GB2312" pitchFamily="49" charset="-122"/>
              </a:rPr>
              <a:t>）</a:t>
            </a:r>
          </a:p>
        </p:txBody>
      </p:sp>
      <p:graphicFrame>
        <p:nvGraphicFramePr>
          <p:cNvPr id="9221" name="Object 5"/>
          <p:cNvGraphicFramePr>
            <a:graphicFrameLocks noGrp="1" noChangeAspect="1"/>
          </p:cNvGraphicFramePr>
          <p:nvPr>
            <p:ph sz="half" idx="2"/>
            <p:extLst>
              <p:ext uri="{D42A27DB-BD31-4B8C-83A1-F6EECF244321}">
                <p14:modId xmlns:p14="http://schemas.microsoft.com/office/powerpoint/2010/main" val="4252343173"/>
              </p:ext>
            </p:extLst>
          </p:nvPr>
        </p:nvGraphicFramePr>
        <p:xfrm>
          <a:off x="938887" y="2996952"/>
          <a:ext cx="7100887" cy="3224212"/>
        </p:xfrm>
        <a:graphic>
          <a:graphicData uri="http://schemas.openxmlformats.org/presentationml/2006/ole">
            <mc:AlternateContent xmlns:mc="http://schemas.openxmlformats.org/markup-compatibility/2006">
              <mc:Choice xmlns:v="urn:schemas-microsoft-com:vml" Requires="v">
                <p:oleObj spid="_x0000_s9386" name="文档" r:id="rId4" imgW="3506413" imgH="1592296" progId="Word.Document.8">
                  <p:embed/>
                </p:oleObj>
              </mc:Choice>
              <mc:Fallback>
                <p:oleObj name="文档" r:id="rId4" imgW="3506413" imgH="1592296"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8887" y="2996952"/>
                        <a:ext cx="7100887" cy="3224212"/>
                      </a:xfrm>
                      <a:prstGeom prst="rect">
                        <a:avLst/>
                      </a:prstGeom>
                      <a:solidFill>
                        <a:schemeClr val="bg1"/>
                      </a:solidFill>
                      <a:ln>
                        <a:noFill/>
                      </a:ln>
                      <a:effectLst/>
                      <a:extLst/>
                    </p:spPr>
                  </p:pic>
                </p:oleObj>
              </mc:Fallback>
            </mc:AlternateContent>
          </a:graphicData>
        </a:graphic>
      </p:graphicFrame>
      <p:grpSp>
        <p:nvGrpSpPr>
          <p:cNvPr id="9" name="组合 8"/>
          <p:cNvGrpSpPr/>
          <p:nvPr/>
        </p:nvGrpSpPr>
        <p:grpSpPr>
          <a:xfrm>
            <a:off x="781362" y="962452"/>
            <a:ext cx="7772318" cy="1814080"/>
            <a:chOff x="816381" y="4252939"/>
            <a:chExt cx="7772318" cy="1814080"/>
          </a:xfrm>
        </p:grpSpPr>
        <p:sp>
          <p:nvSpPr>
            <p:cNvPr id="10"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2"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l" eaLnBrk="1" hangingPunct="1">
                <a:spcBef>
                  <a:spcPct val="30000"/>
                </a:spcBef>
                <a:defRPr/>
              </a:pPr>
              <a:r>
                <a:rPr lang="zh-CN" altLang="en-US" b="1" dirty="0">
                  <a:solidFill>
                    <a:schemeClr val="bg1"/>
                  </a:solidFill>
                </a:rPr>
                <a:t>如果用例的一些行为片段在特性上符合可选的或是异常的情形，</a:t>
              </a:r>
              <a:r>
                <a:rPr lang="zh-CN" altLang="en-US" b="1" dirty="0">
                  <a:solidFill>
                    <a:schemeClr val="bg1"/>
                  </a:solidFill>
                </a:rPr>
                <a:t>并且</a:t>
              </a:r>
              <a:endParaRPr lang="en-US" altLang="zh-CN" b="1" dirty="0">
                <a:solidFill>
                  <a:schemeClr val="bg1"/>
                </a:solidFill>
              </a:endParaRPr>
            </a:p>
            <a:p>
              <a:pPr algn="l" eaLnBrk="1" hangingPunct="1">
                <a:spcBef>
                  <a:spcPct val="30000"/>
                </a:spcBef>
                <a:defRPr/>
              </a:pPr>
              <a:r>
                <a:rPr lang="zh-CN" altLang="en-US" b="1" dirty="0">
                  <a:solidFill>
                    <a:schemeClr val="bg1"/>
                  </a:solidFill>
                </a:rPr>
                <a:t>不会增强对</a:t>
              </a:r>
              <a:r>
                <a:rPr lang="zh-CN" altLang="en-US" b="1" dirty="0">
                  <a:solidFill>
                    <a:schemeClr val="bg1"/>
                  </a:solidFill>
                </a:rPr>
                <a:t>用例主要目的的理解，就可以将这些行为片段归到一个</a:t>
              </a:r>
              <a:r>
                <a:rPr lang="zh-CN" altLang="en-US" b="1" dirty="0">
                  <a:solidFill>
                    <a:schemeClr val="bg1"/>
                  </a:solidFill>
                </a:rPr>
                <a:t>新</a:t>
              </a:r>
              <a:endParaRPr lang="en-US" altLang="zh-CN" b="1" dirty="0">
                <a:solidFill>
                  <a:schemeClr val="bg1"/>
                </a:solidFill>
              </a:endParaRPr>
            </a:p>
            <a:p>
              <a:pPr algn="l" eaLnBrk="1" hangingPunct="1">
                <a:spcBef>
                  <a:spcPct val="30000"/>
                </a:spcBef>
                <a:defRPr/>
              </a:pPr>
              <a:r>
                <a:rPr lang="zh-CN" altLang="en-US" b="1" dirty="0">
                  <a:solidFill>
                    <a:schemeClr val="bg1"/>
                  </a:solidFill>
                </a:rPr>
                <a:t>的“扩展用例”中，而</a:t>
              </a:r>
              <a:r>
                <a:rPr lang="zh-CN" altLang="en-US" b="1" dirty="0">
                  <a:solidFill>
                    <a:schemeClr val="bg1"/>
                  </a:solidFill>
                </a:rPr>
                <a:t>原始用例就成为基本</a:t>
              </a:r>
              <a:r>
                <a:rPr lang="zh-CN" altLang="en-US" b="1" dirty="0">
                  <a:solidFill>
                    <a:schemeClr val="bg1"/>
                  </a:solidFill>
                </a:rPr>
                <a:t>用例。</a:t>
              </a:r>
              <a:endParaRPr lang="zh-CN" altLang="en-US" b="1" dirty="0">
                <a:solidFill>
                  <a:schemeClr val="bg1"/>
                </a:solidFill>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8" name="Rectangle 8"/>
          <p:cNvSpPr>
            <a:spLocks noGrp="1" noChangeArrowheads="1"/>
          </p:cNvSpPr>
          <p:nvPr>
            <p:ph type="title"/>
          </p:nvPr>
        </p:nvSpPr>
        <p:spPr/>
        <p:txBody>
          <a:bodyPr/>
          <a:lstStyle/>
          <a:p>
            <a:r>
              <a:rPr lang="zh-CN" altLang="en-US">
                <a:ea typeface="宋体" panose="02010600030101010101" pitchFamily="2" charset="-122"/>
              </a:rPr>
              <a:t>教务学分查询系统用例中的扩展关系</a:t>
            </a:r>
            <a:r>
              <a:rPr lang="zh-CN" altLang="en-US"/>
              <a:t> </a:t>
            </a:r>
          </a:p>
        </p:txBody>
      </p:sp>
      <p:graphicFrame>
        <p:nvGraphicFramePr>
          <p:cNvPr id="87047" name="Object 7"/>
          <p:cNvGraphicFramePr>
            <a:graphicFrameLocks noGrp="1" noChangeAspect="1"/>
          </p:cNvGraphicFramePr>
          <p:nvPr>
            <p:ph idx="1"/>
            <p:extLst>
              <p:ext uri="{D42A27DB-BD31-4B8C-83A1-F6EECF244321}">
                <p14:modId xmlns:p14="http://schemas.microsoft.com/office/powerpoint/2010/main" val="1936813324"/>
              </p:ext>
            </p:extLst>
          </p:nvPr>
        </p:nvGraphicFramePr>
        <p:xfrm>
          <a:off x="1" y="764704"/>
          <a:ext cx="9144000" cy="5760640"/>
        </p:xfrm>
        <a:graphic>
          <a:graphicData uri="http://schemas.openxmlformats.org/presentationml/2006/ole">
            <mc:AlternateContent xmlns:mc="http://schemas.openxmlformats.org/markup-compatibility/2006">
              <mc:Choice xmlns:v="urn:schemas-microsoft-com:vml" Requires="v">
                <p:oleObj spid="_x0000_s87213" name="文档" r:id="rId3" imgW="2296672" imgH="1430758" progId="Word.Document.8">
                  <p:embed/>
                </p:oleObj>
              </mc:Choice>
              <mc:Fallback>
                <p:oleObj name="文档" r:id="rId3" imgW="2296672" imgH="1430758" progId="Word.Document.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764704"/>
                        <a:ext cx="9144000" cy="5760640"/>
                      </a:xfrm>
                      <a:prstGeom prst="rect">
                        <a:avLst/>
                      </a:prstGeom>
                      <a:solidFill>
                        <a:schemeClr val="bg1"/>
                      </a:solid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spcBef>
                <a:spcPts val="600"/>
              </a:spcBef>
            </a:pPr>
            <a:r>
              <a:rPr lang="zh-CN" altLang="en-US" b="0">
                <a:latin typeface="黑体" panose="02010609060101010101" pitchFamily="49" charset="-122"/>
                <a:ea typeface="黑体" panose="02010609060101010101" pitchFamily="49" charset="-122"/>
              </a:rPr>
              <a:t>表</a:t>
            </a:r>
            <a:r>
              <a:rPr lang="en-US" altLang="zh-CN" b="0">
                <a:latin typeface="黑体" panose="02010609060101010101" pitchFamily="49" charset="-122"/>
                <a:ea typeface="黑体" panose="02010609060101010101" pitchFamily="49" charset="-122"/>
              </a:rPr>
              <a:t>4-4 </a:t>
            </a:r>
            <a:r>
              <a:rPr lang="zh-CN" altLang="en-US" b="0">
                <a:latin typeface="黑体" panose="02010609060101010101" pitchFamily="49" charset="-122"/>
                <a:ea typeface="黑体" panose="02010609060101010101" pitchFamily="49" charset="-122"/>
              </a:rPr>
              <a:t>包含和扩展关系的关键差异</a:t>
            </a:r>
          </a:p>
        </p:txBody>
      </p:sp>
      <p:pic>
        <p:nvPicPr>
          <p:cNvPr id="7680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5770" y="764704"/>
            <a:ext cx="9149769" cy="5976664"/>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8" name="Rectangle 6"/>
          <p:cNvSpPr>
            <a:spLocks noGrp="1" noChangeArrowheads="1"/>
          </p:cNvSpPr>
          <p:nvPr>
            <p:ph type="title"/>
          </p:nvPr>
        </p:nvSpPr>
        <p:spPr/>
        <p:txBody>
          <a:bodyPr/>
          <a:lstStyle/>
          <a:p>
            <a:r>
              <a:rPr lang="zh-CN" altLang="en-US">
                <a:ea typeface="宋体" panose="02010600030101010101" pitchFamily="2" charset="-122"/>
              </a:rPr>
              <a:t>学院门户网站用例中的泛化关系</a:t>
            </a:r>
            <a:r>
              <a:rPr lang="zh-CN" altLang="en-US"/>
              <a:t> </a:t>
            </a:r>
          </a:p>
        </p:txBody>
      </p:sp>
      <p:graphicFrame>
        <p:nvGraphicFramePr>
          <p:cNvPr id="90117" name="Object 5"/>
          <p:cNvGraphicFramePr>
            <a:graphicFrameLocks noGrp="1" noChangeAspect="1"/>
          </p:cNvGraphicFramePr>
          <p:nvPr>
            <p:ph idx="1"/>
            <p:extLst>
              <p:ext uri="{D42A27DB-BD31-4B8C-83A1-F6EECF244321}">
                <p14:modId xmlns:p14="http://schemas.microsoft.com/office/powerpoint/2010/main" val="1031546704"/>
              </p:ext>
            </p:extLst>
          </p:nvPr>
        </p:nvGraphicFramePr>
        <p:xfrm>
          <a:off x="0" y="764704"/>
          <a:ext cx="9155193" cy="5760640"/>
        </p:xfrm>
        <a:graphic>
          <a:graphicData uri="http://schemas.openxmlformats.org/presentationml/2006/ole">
            <mc:AlternateContent xmlns:mc="http://schemas.openxmlformats.org/markup-compatibility/2006">
              <mc:Choice xmlns:v="urn:schemas-microsoft-com:vml" Requires="v">
                <p:oleObj spid="_x0000_s90283" name="文档" r:id="rId3" imgW="2356457" imgH="1494219" progId="Word.Document.8">
                  <p:embed/>
                </p:oleObj>
              </mc:Choice>
              <mc:Fallback>
                <p:oleObj name="文档" r:id="rId3" imgW="2356457" imgH="1494219"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4704"/>
                        <a:ext cx="9155193" cy="5760640"/>
                      </a:xfrm>
                      <a:prstGeom prst="rect">
                        <a:avLst/>
                      </a:prstGeom>
                      <a:solidFill>
                        <a:schemeClr val="bg1"/>
                      </a:solid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0"/>
            <a:ext cx="8856663" cy="692150"/>
          </a:xfrm>
        </p:spPr>
        <p:txBody>
          <a:bodyPr>
            <a:normAutofit fontScale="90000"/>
          </a:bodyPr>
          <a:lstStyle/>
          <a:p>
            <a:pPr>
              <a:spcBef>
                <a:spcPts val="1400"/>
              </a:spcBef>
              <a:spcAft>
                <a:spcPts val="1450"/>
              </a:spcAft>
            </a:pPr>
            <a:r>
              <a:rPr lang="en-US" altLang="zh-CN" sz="2800" dirty="0">
                <a:latin typeface="楷体_GB2312" pitchFamily="49" charset="-122"/>
                <a:ea typeface="楷体_GB2312" pitchFamily="49" charset="-122"/>
              </a:rPr>
              <a:t>3.</a:t>
            </a:r>
            <a:r>
              <a:rPr lang="zh-CN" altLang="en-US" sz="2800" dirty="0">
                <a:latin typeface="楷体_GB2312" pitchFamily="49" charset="-122"/>
                <a:ea typeface="楷体_GB2312" pitchFamily="49" charset="-122"/>
              </a:rPr>
              <a:t>建立用例间的泛化关系</a:t>
            </a:r>
            <a:r>
              <a:rPr lang="en-US" altLang="zh-CN" sz="2800" dirty="0">
                <a:latin typeface="楷体_GB2312" pitchFamily="49" charset="-122"/>
                <a:ea typeface="楷体_GB2312" pitchFamily="49" charset="-122"/>
              </a:rPr>
              <a:t>generalization-relationship</a:t>
            </a:r>
          </a:p>
        </p:txBody>
      </p:sp>
      <p:graphicFrame>
        <p:nvGraphicFramePr>
          <p:cNvPr id="79877" name="Object 5"/>
          <p:cNvGraphicFramePr>
            <a:graphicFrameLocks noGrp="1" noChangeAspect="1"/>
          </p:cNvGraphicFramePr>
          <p:nvPr>
            <p:ph sz="half" idx="2"/>
            <p:extLst>
              <p:ext uri="{D42A27DB-BD31-4B8C-83A1-F6EECF244321}">
                <p14:modId xmlns:p14="http://schemas.microsoft.com/office/powerpoint/2010/main" val="1032240272"/>
              </p:ext>
            </p:extLst>
          </p:nvPr>
        </p:nvGraphicFramePr>
        <p:xfrm>
          <a:off x="1052052" y="3284984"/>
          <a:ext cx="7112708" cy="2808312"/>
        </p:xfrm>
        <a:graphic>
          <a:graphicData uri="http://schemas.openxmlformats.org/presentationml/2006/ole">
            <mc:AlternateContent xmlns:mc="http://schemas.openxmlformats.org/markup-compatibility/2006">
              <mc:Choice xmlns:v="urn:schemas-microsoft-com:vml" Requires="v">
                <p:oleObj spid="_x0000_s100394" name="文档" r:id="rId4" imgW="3220455" imgH="1271745" progId="Word.Document.8">
                  <p:embed/>
                </p:oleObj>
              </mc:Choice>
              <mc:Fallback>
                <p:oleObj name="文档" r:id="rId4" imgW="3220455" imgH="1271745"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2052" y="3284984"/>
                        <a:ext cx="7112708" cy="2808312"/>
                      </a:xfrm>
                      <a:prstGeom prst="rect">
                        <a:avLst/>
                      </a:prstGeom>
                      <a:solidFill>
                        <a:schemeClr val="bg1"/>
                      </a:solidFill>
                      <a:ln>
                        <a:noFill/>
                      </a:ln>
                      <a:effectLst/>
                      <a:extLst/>
                    </p:spPr>
                  </p:pic>
                </p:oleObj>
              </mc:Fallback>
            </mc:AlternateContent>
          </a:graphicData>
        </a:graphic>
      </p:graphicFrame>
      <p:grpSp>
        <p:nvGrpSpPr>
          <p:cNvPr id="9" name="组合 8"/>
          <p:cNvGrpSpPr/>
          <p:nvPr/>
        </p:nvGrpSpPr>
        <p:grpSpPr>
          <a:xfrm>
            <a:off x="781362" y="1051223"/>
            <a:ext cx="7772318" cy="1814080"/>
            <a:chOff x="816381" y="4252939"/>
            <a:chExt cx="7772318" cy="1814080"/>
          </a:xfrm>
        </p:grpSpPr>
        <p:sp>
          <p:nvSpPr>
            <p:cNvPr id="10"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2" name="AutoShape 10"/>
            <p:cNvSpPr>
              <a:spLocks noChangeArrowheads="1"/>
            </p:cNvSpPr>
            <p:nvPr/>
          </p:nvSpPr>
          <p:spPr bwMode="gray">
            <a:xfrm>
              <a:off x="990601" y="4601050"/>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l" eaLnBrk="1" hangingPunct="1">
                <a:spcBef>
                  <a:spcPct val="30000"/>
                </a:spcBef>
                <a:defRPr/>
              </a:pPr>
              <a:r>
                <a:rPr lang="zh-CN" altLang="en-US" b="1" dirty="0">
                  <a:solidFill>
                    <a:schemeClr val="bg1"/>
                  </a:solidFill>
                </a:rPr>
                <a:t>如果两个或多个用例在结构和行为上有相似点，就可以归纳出</a:t>
              </a:r>
              <a:r>
                <a:rPr lang="zh-CN" altLang="en-US" b="1" dirty="0" smtClean="0">
                  <a:solidFill>
                    <a:schemeClr val="bg1"/>
                  </a:solidFill>
                </a:rPr>
                <a:t>这个公</a:t>
              </a:r>
              <a:endParaRPr lang="en-US" altLang="zh-CN" b="1" dirty="0" smtClean="0">
                <a:solidFill>
                  <a:schemeClr val="bg1"/>
                </a:solidFill>
              </a:endParaRPr>
            </a:p>
            <a:p>
              <a:pPr algn="l" eaLnBrk="1" hangingPunct="1">
                <a:spcBef>
                  <a:spcPct val="30000"/>
                </a:spcBef>
                <a:defRPr/>
              </a:pPr>
              <a:r>
                <a:rPr lang="zh-CN" altLang="en-US" b="1" dirty="0" smtClean="0">
                  <a:solidFill>
                    <a:schemeClr val="bg1"/>
                  </a:solidFill>
                </a:rPr>
                <a:t>共行为来</a:t>
              </a:r>
              <a:r>
                <a:rPr lang="zh-CN" altLang="en-US" b="1" dirty="0">
                  <a:solidFill>
                    <a:schemeClr val="bg1"/>
                  </a:solidFill>
                </a:rPr>
                <a:t>创建一个新的父</a:t>
              </a:r>
              <a:r>
                <a:rPr lang="zh-CN" altLang="en-US" b="1" dirty="0">
                  <a:solidFill>
                    <a:schemeClr val="bg1"/>
                  </a:solidFill>
                </a:rPr>
                <a:t>用例。</a:t>
              </a:r>
              <a:r>
                <a:rPr lang="zh-CN" altLang="en-US" b="1" dirty="0">
                  <a:solidFill>
                    <a:schemeClr val="bg1"/>
                  </a:solidFill>
                </a:rPr>
                <a:t>那些原始用例就成为子</a:t>
              </a:r>
              <a:r>
                <a:rPr lang="zh-CN" altLang="en-US" b="1" dirty="0" smtClean="0">
                  <a:solidFill>
                    <a:schemeClr val="bg1"/>
                  </a:solidFill>
                </a:rPr>
                <a:t>用例，与这个</a:t>
              </a:r>
              <a:endParaRPr lang="en-US" altLang="zh-CN" b="1" dirty="0" smtClean="0">
                <a:solidFill>
                  <a:schemeClr val="bg1"/>
                </a:solidFill>
              </a:endParaRPr>
            </a:p>
            <a:p>
              <a:pPr algn="l" eaLnBrk="1" hangingPunct="1">
                <a:spcBef>
                  <a:spcPct val="30000"/>
                </a:spcBef>
                <a:defRPr/>
              </a:pPr>
              <a:r>
                <a:rPr lang="zh-CN" altLang="en-US" b="1" dirty="0" smtClean="0">
                  <a:solidFill>
                    <a:schemeClr val="bg1"/>
                  </a:solidFill>
                </a:rPr>
                <a:t>父</a:t>
              </a:r>
              <a:r>
                <a:rPr lang="zh-CN" altLang="en-US" b="1" dirty="0">
                  <a:solidFill>
                    <a:schemeClr val="bg1"/>
                  </a:solidFill>
                </a:rPr>
                <a:t>用例有泛化关系的，也即子用例继承父</a:t>
              </a:r>
              <a:r>
                <a:rPr lang="zh-CN" altLang="en-US" b="1" dirty="0" smtClean="0">
                  <a:solidFill>
                    <a:schemeClr val="bg1"/>
                  </a:solidFill>
                </a:rPr>
                <a:t>用例</a:t>
              </a:r>
              <a:r>
                <a:rPr lang="zh-CN" altLang="en-US" b="1" dirty="0">
                  <a:solidFill>
                    <a:schemeClr val="bg1"/>
                  </a:solidFill>
                </a:rPr>
                <a:t>描述的所有行为</a:t>
              </a:r>
              <a:r>
                <a:rPr lang="zh-CN" altLang="en-US" dirty="0" smtClean="0">
                  <a:solidFill>
                    <a:schemeClr val="bg1"/>
                  </a:solidFill>
                </a:rPr>
                <a:t>。</a:t>
              </a:r>
              <a:endParaRPr lang="zh-CN" altLang="en-US" dirty="0">
                <a:solidFill>
                  <a:schemeClr val="bg1"/>
                </a:solidFill>
              </a:endParaRPr>
            </a:p>
          </p:txBody>
        </p:sp>
      </p:grpSp>
    </p:spTree>
    <p:extLst>
      <p:ext uri="{BB962C8B-B14F-4D97-AF65-F5344CB8AC3E}">
        <p14:creationId xmlns:p14="http://schemas.microsoft.com/office/powerpoint/2010/main" val="19556549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a:spcBef>
                <a:spcPts val="1400"/>
              </a:spcBef>
              <a:spcAft>
                <a:spcPts val="1450"/>
              </a:spcAft>
            </a:pPr>
            <a:r>
              <a:rPr lang="en-US" altLang="zh-CN">
                <a:latin typeface="楷体_GB2312" pitchFamily="49" charset="-122"/>
                <a:ea typeface="楷体_GB2312" pitchFamily="49" charset="-122"/>
              </a:rPr>
              <a:t>4.</a:t>
            </a:r>
            <a:r>
              <a:rPr lang="zh-CN" altLang="en-US">
                <a:latin typeface="楷体_GB2312" pitchFamily="49" charset="-122"/>
                <a:ea typeface="楷体_GB2312" pitchFamily="49" charset="-122"/>
              </a:rPr>
              <a:t>建立执行者间的泛化关系</a:t>
            </a:r>
          </a:p>
        </p:txBody>
      </p:sp>
      <p:sp>
        <p:nvSpPr>
          <p:cNvPr id="12"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r>
              <a:rPr lang="zh-CN" altLang="en-US" b="1" dirty="0" smtClean="0">
                <a:solidFill>
                  <a:schemeClr val="bg1"/>
                </a:solidFill>
                <a:latin typeface="+mn-ea"/>
              </a:rPr>
              <a:t> 执行者</a:t>
            </a:r>
            <a:r>
              <a:rPr lang="zh-CN" altLang="en-US" b="1" dirty="0">
                <a:solidFill>
                  <a:schemeClr val="bg1"/>
                </a:solidFill>
                <a:latin typeface="+mn-ea"/>
              </a:rPr>
              <a:t>会有通用的特征，这是应该使用执行者泛化关系来构建模型</a:t>
            </a:r>
            <a:r>
              <a:rPr lang="zh-CN" altLang="en-US" b="1" dirty="0" smtClean="0">
                <a:solidFill>
                  <a:schemeClr val="bg1"/>
                </a:solidFill>
                <a:latin typeface="+mn-ea"/>
              </a:rPr>
              <a:t>，</a:t>
            </a:r>
            <a:endParaRPr lang="en-US" altLang="zh-CN" b="1" dirty="0" smtClean="0">
              <a:solidFill>
                <a:schemeClr val="bg1"/>
              </a:solidFill>
              <a:latin typeface="+mn-ea"/>
            </a:endParaRPr>
          </a:p>
          <a:p>
            <a:r>
              <a:rPr lang="zh-CN" altLang="en-US" b="1" dirty="0" smtClean="0">
                <a:solidFill>
                  <a:schemeClr val="bg1"/>
                </a:solidFill>
                <a:latin typeface="+mn-ea"/>
              </a:rPr>
              <a:t>写</a:t>
            </a:r>
            <a:r>
              <a:rPr lang="zh-CN" altLang="en-US" b="1" dirty="0">
                <a:solidFill>
                  <a:schemeClr val="bg1"/>
                </a:solidFill>
                <a:latin typeface="+mn-ea"/>
              </a:rPr>
              <a:t>一</a:t>
            </a:r>
            <a:r>
              <a:rPr lang="zh-CN" altLang="en-US" b="1" dirty="0" smtClean="0">
                <a:solidFill>
                  <a:schemeClr val="bg1"/>
                </a:solidFill>
                <a:latin typeface="+mn-ea"/>
              </a:rPr>
              <a:t>个执行者</a:t>
            </a:r>
            <a:r>
              <a:rPr lang="zh-CN" altLang="en-US" b="1" dirty="0">
                <a:solidFill>
                  <a:schemeClr val="bg1"/>
                </a:solidFill>
                <a:latin typeface="+mn-ea"/>
              </a:rPr>
              <a:t>泛化关系的简单说明，并将它们包含在用例图中</a:t>
            </a:r>
            <a:r>
              <a:rPr lang="zh-CN" altLang="en-US" b="1" dirty="0" smtClean="0">
                <a:solidFill>
                  <a:schemeClr val="bg1"/>
                </a:solidFill>
                <a:latin typeface="+mn-ea"/>
              </a:rPr>
              <a:t>以便</a:t>
            </a:r>
            <a:endParaRPr lang="en-US" altLang="zh-CN" b="1" dirty="0" smtClean="0">
              <a:solidFill>
                <a:schemeClr val="bg1"/>
              </a:solidFill>
              <a:latin typeface="+mn-ea"/>
            </a:endParaRPr>
          </a:p>
          <a:p>
            <a:r>
              <a:rPr lang="zh-CN" altLang="en-US" b="1" dirty="0" smtClean="0">
                <a:solidFill>
                  <a:schemeClr val="bg1"/>
                </a:solidFill>
                <a:latin typeface="+mn-ea"/>
              </a:rPr>
              <a:t>进一步</a:t>
            </a:r>
            <a:r>
              <a:rPr lang="zh-CN" altLang="en-US" b="1" dirty="0">
                <a:solidFill>
                  <a:schemeClr val="bg1"/>
                </a:solidFill>
                <a:latin typeface="+mn-ea"/>
              </a:rPr>
              <a:t>阐述。</a:t>
            </a:r>
          </a:p>
        </p:txBody>
      </p:sp>
      <p:grpSp>
        <p:nvGrpSpPr>
          <p:cNvPr id="15" name="组合 14"/>
          <p:cNvGrpSpPr/>
          <p:nvPr/>
        </p:nvGrpSpPr>
        <p:grpSpPr>
          <a:xfrm>
            <a:off x="816381" y="4252939"/>
            <a:ext cx="7772318" cy="1814080"/>
            <a:chOff x="816381" y="4252939"/>
            <a:chExt cx="7772318" cy="1814080"/>
          </a:xfrm>
        </p:grpSpPr>
        <p:sp>
          <p:nvSpPr>
            <p:cNvPr id="16"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7"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8"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几个执行者可以在特定用例中扮演相同角色</a:t>
              </a:r>
              <a:r>
                <a:rPr lang="zh-CN" altLang="en-US" b="1" dirty="0" smtClean="0">
                  <a:solidFill>
                    <a:schemeClr val="bg1"/>
                  </a:solidFill>
                </a:rPr>
                <a:t>。执行</a:t>
              </a:r>
              <a:r>
                <a:rPr lang="zh-CN" altLang="en-US" b="1" dirty="0">
                  <a:solidFill>
                    <a:schemeClr val="bg1"/>
                  </a:solidFill>
                </a:rPr>
                <a:t>相同用例的几个执行</a:t>
              </a:r>
            </a:p>
            <a:p>
              <a:r>
                <a:rPr lang="zh-CN" altLang="en-US" b="1" dirty="0">
                  <a:solidFill>
                    <a:schemeClr val="bg1"/>
                  </a:solidFill>
                </a:rPr>
                <a:t>者可以看成相同的外部实体，一个共享的</a:t>
              </a:r>
              <a:r>
                <a:rPr lang="zh-CN" altLang="en-US" b="1" dirty="0" smtClean="0">
                  <a:solidFill>
                    <a:schemeClr val="bg1"/>
                  </a:solidFill>
                </a:rPr>
                <a:t>角色被</a:t>
              </a:r>
              <a:r>
                <a:rPr lang="zh-CN" altLang="en-US" b="1" dirty="0">
                  <a:solidFill>
                    <a:schemeClr val="bg1"/>
                  </a:solidFill>
                </a:rPr>
                <a:t>建模为新</a:t>
              </a:r>
              <a:r>
                <a:rPr lang="zh-CN" altLang="en-US" b="1" dirty="0" smtClean="0">
                  <a:solidFill>
                    <a:schemeClr val="bg1"/>
                  </a:solidFill>
                </a:rPr>
                <a:t>的执行者，</a:t>
              </a:r>
              <a:endParaRPr lang="en-US" altLang="zh-CN" b="1" dirty="0" smtClean="0">
                <a:solidFill>
                  <a:schemeClr val="bg1"/>
                </a:solidFill>
              </a:endParaRPr>
            </a:p>
            <a:p>
              <a:r>
                <a:rPr lang="zh-CN" altLang="en-US" b="1" dirty="0" smtClean="0">
                  <a:solidFill>
                    <a:schemeClr val="bg1"/>
                  </a:solidFill>
                </a:rPr>
                <a:t>几个原</a:t>
              </a:r>
              <a:r>
                <a:rPr lang="zh-CN" altLang="en-US" b="1" dirty="0">
                  <a:solidFill>
                    <a:schemeClr val="bg1"/>
                  </a:solidFill>
                </a:rPr>
                <a:t>执行者继承它。这是使用执行者泛化关系来显示此关系。</a:t>
              </a: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Rectangle 5"/>
          <p:cNvSpPr>
            <a:spLocks noGrp="1" noChangeArrowheads="1"/>
          </p:cNvSpPr>
          <p:nvPr>
            <p:ph type="title"/>
          </p:nvPr>
        </p:nvSpPr>
        <p:spPr/>
        <p:txBody>
          <a:bodyPr/>
          <a:lstStyle/>
          <a:p>
            <a:pPr marL="609600" indent="-609600"/>
            <a:r>
              <a:rPr lang="zh-CN" altLang="en-US">
                <a:ea typeface="宋体" panose="02010600030101010101" pitchFamily="2" charset="-122"/>
              </a:rPr>
              <a:t>执行者之间的泛化</a:t>
            </a:r>
          </a:p>
        </p:txBody>
      </p:sp>
      <p:graphicFrame>
        <p:nvGraphicFramePr>
          <p:cNvPr id="92164" name="Object 4"/>
          <p:cNvGraphicFramePr>
            <a:graphicFrameLocks noGrp="1" noChangeAspect="1"/>
          </p:cNvGraphicFramePr>
          <p:nvPr>
            <p:ph idx="1"/>
            <p:extLst>
              <p:ext uri="{D42A27DB-BD31-4B8C-83A1-F6EECF244321}">
                <p14:modId xmlns:p14="http://schemas.microsoft.com/office/powerpoint/2010/main" val="3288804230"/>
              </p:ext>
            </p:extLst>
          </p:nvPr>
        </p:nvGraphicFramePr>
        <p:xfrm>
          <a:off x="1" y="764704"/>
          <a:ext cx="9144000" cy="5832648"/>
        </p:xfrm>
        <a:graphic>
          <a:graphicData uri="http://schemas.openxmlformats.org/presentationml/2006/ole">
            <mc:AlternateContent xmlns:mc="http://schemas.openxmlformats.org/markup-compatibility/2006">
              <mc:Choice xmlns:v="urn:schemas-microsoft-com:vml" Requires="v">
                <p:oleObj spid="_x0000_s92330" name="文档" r:id="rId3" imgW="2648538" imgH="2728104" progId="Word.Document.8">
                  <p:embed/>
                </p:oleObj>
              </mc:Choice>
              <mc:Fallback>
                <p:oleObj name="文档" r:id="rId3" imgW="2648538" imgH="272810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764704"/>
                        <a:ext cx="9144000" cy="5832648"/>
                      </a:xfrm>
                      <a:prstGeom prst="rect">
                        <a:avLst/>
                      </a:prstGeom>
                      <a:solidFill>
                        <a:schemeClr val="bg1"/>
                      </a:solid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spcBef>
                <a:spcPts val="1400"/>
              </a:spcBef>
              <a:spcAft>
                <a:spcPts val="1450"/>
              </a:spcAft>
            </a:pPr>
            <a:r>
              <a:rPr lang="en-US" altLang="zh-CN">
                <a:ea typeface="宋体" panose="02010600030101010101" pitchFamily="2" charset="-122"/>
              </a:rPr>
              <a:t>5.</a:t>
            </a:r>
            <a:r>
              <a:rPr lang="zh-CN" altLang="en-US">
                <a:latin typeface="楷体_GB2312" pitchFamily="49" charset="-122"/>
                <a:ea typeface="楷体_GB2312" pitchFamily="49" charset="-122"/>
              </a:rPr>
              <a:t>将用例模型内容组织到包中</a:t>
            </a:r>
          </a:p>
        </p:txBody>
      </p:sp>
      <p:sp>
        <p:nvSpPr>
          <p:cNvPr id="13"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r>
              <a:rPr lang="zh-CN" altLang="en-US" b="1" dirty="0">
                <a:solidFill>
                  <a:schemeClr val="bg1"/>
                </a:solidFill>
                <a:latin typeface="+mn-ea"/>
              </a:rPr>
              <a:t>如果用例模型中具有大量元素，则可考虑将用例组织到用例包</a:t>
            </a:r>
          </a:p>
          <a:p>
            <a:r>
              <a:rPr lang="zh-CN" altLang="en-US" b="1" dirty="0" smtClean="0">
                <a:solidFill>
                  <a:schemeClr val="bg1"/>
                </a:solidFill>
                <a:latin typeface="+mn-ea"/>
              </a:rPr>
              <a:t>中</a:t>
            </a:r>
            <a:r>
              <a:rPr lang="zh-CN" altLang="en-US" b="1" dirty="0">
                <a:solidFill>
                  <a:schemeClr val="bg1"/>
                </a:solidFill>
                <a:latin typeface="+mn-ea"/>
              </a:rPr>
              <a:t>。用例包是用例、执行者、关系</a:t>
            </a:r>
            <a:r>
              <a:rPr lang="zh-CN" altLang="en-US" b="1" dirty="0" smtClean="0">
                <a:solidFill>
                  <a:schemeClr val="bg1"/>
                </a:solidFill>
                <a:latin typeface="+mn-ea"/>
              </a:rPr>
              <a:t>、图</a:t>
            </a:r>
            <a:r>
              <a:rPr lang="zh-CN" altLang="en-US" b="1" dirty="0">
                <a:solidFill>
                  <a:schemeClr val="bg1"/>
                </a:solidFill>
                <a:latin typeface="+mn-ea"/>
              </a:rPr>
              <a:t>和其它包的集合，</a:t>
            </a:r>
            <a:r>
              <a:rPr lang="zh-CN" altLang="en-US" b="1" dirty="0" smtClean="0">
                <a:solidFill>
                  <a:schemeClr val="bg1"/>
                </a:solidFill>
                <a:latin typeface="+mn-ea"/>
              </a:rPr>
              <a:t>用于</a:t>
            </a:r>
            <a:endParaRPr lang="en-US" altLang="zh-CN" b="1" dirty="0" smtClean="0">
              <a:solidFill>
                <a:schemeClr val="bg1"/>
              </a:solidFill>
              <a:latin typeface="+mn-ea"/>
            </a:endParaRPr>
          </a:p>
          <a:p>
            <a:r>
              <a:rPr lang="zh-CN" altLang="en-US" b="1" dirty="0" smtClean="0">
                <a:solidFill>
                  <a:schemeClr val="bg1"/>
                </a:solidFill>
                <a:latin typeface="+mn-ea"/>
              </a:rPr>
              <a:t>通过将</a:t>
            </a:r>
            <a:r>
              <a:rPr lang="zh-CN" altLang="en-US" b="1" dirty="0">
                <a:solidFill>
                  <a:schemeClr val="bg1"/>
                </a:solidFill>
                <a:latin typeface="+mn-ea"/>
              </a:rPr>
              <a:t>用例模型分成更小的部分来</a:t>
            </a:r>
            <a:r>
              <a:rPr lang="zh-CN" altLang="en-US" b="1" dirty="0" smtClean="0">
                <a:solidFill>
                  <a:schemeClr val="bg1"/>
                </a:solidFill>
                <a:latin typeface="+mn-ea"/>
              </a:rPr>
              <a:t>结构化</a:t>
            </a:r>
            <a:r>
              <a:rPr lang="zh-CN" altLang="en-US" b="1" dirty="0">
                <a:solidFill>
                  <a:schemeClr val="bg1"/>
                </a:solidFill>
                <a:latin typeface="+mn-ea"/>
              </a:rPr>
              <a:t>用例模型。</a:t>
            </a:r>
          </a:p>
        </p:txBody>
      </p:sp>
      <p:grpSp>
        <p:nvGrpSpPr>
          <p:cNvPr id="16" name="组合 15"/>
          <p:cNvGrpSpPr/>
          <p:nvPr/>
        </p:nvGrpSpPr>
        <p:grpSpPr>
          <a:xfrm>
            <a:off x="816381" y="4252939"/>
            <a:ext cx="7772318" cy="1814080"/>
            <a:chOff x="816381" y="4252939"/>
            <a:chExt cx="7772318" cy="1814080"/>
          </a:xfrm>
        </p:grpSpPr>
        <p:sp>
          <p:nvSpPr>
            <p:cNvPr id="17"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8"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9"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组织包时，可把关联的用例放在一起，包含、扩张和继承的</a:t>
              </a:r>
            </a:p>
            <a:p>
              <a:r>
                <a:rPr lang="zh-CN" altLang="en-US" b="1" dirty="0">
                  <a:solidFill>
                    <a:schemeClr val="bg1"/>
                  </a:solidFill>
                </a:rPr>
                <a:t>用例放在</a:t>
              </a:r>
              <a:r>
                <a:rPr lang="en-US" altLang="zh-CN" b="1" dirty="0">
                  <a:solidFill>
                    <a:schemeClr val="bg1"/>
                  </a:solidFill>
                </a:rPr>
                <a:t>base/parent</a:t>
              </a:r>
              <a:r>
                <a:rPr lang="zh-CN" altLang="en-US" b="1" dirty="0">
                  <a:solidFill>
                    <a:schemeClr val="bg1"/>
                  </a:solidFill>
                </a:rPr>
                <a:t>用例相同的包中。另外组织用例应该</a:t>
              </a:r>
            </a:p>
            <a:p>
              <a:r>
                <a:rPr lang="zh-CN" altLang="en-US" b="1" dirty="0">
                  <a:solidFill>
                    <a:schemeClr val="bg1"/>
                  </a:solidFill>
                </a:rPr>
                <a:t>以主执行者的需要为</a:t>
              </a:r>
              <a:r>
                <a:rPr lang="zh-CN" altLang="en-US" b="1" dirty="0" smtClean="0">
                  <a:solidFill>
                    <a:schemeClr val="bg1"/>
                  </a:solidFill>
                </a:rPr>
                <a:t>基础。</a:t>
              </a:r>
              <a:endParaRPr lang="zh-CN" altLang="en-US" b="1" dirty="0">
                <a:solidFill>
                  <a:schemeClr val="bg1"/>
                </a:solidFill>
              </a:endParaRP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spcAft>
                <a:spcPts val="1300"/>
              </a:spcAft>
            </a:pPr>
            <a:r>
              <a:rPr lang="zh-CN" altLang="en-US" b="0">
                <a:latin typeface="黑体" panose="02010609060101010101" pitchFamily="49" charset="-122"/>
                <a:ea typeface="黑体" panose="02010609060101010101" pitchFamily="49" charset="-122"/>
              </a:rPr>
              <a:t>案例分析：学院门户网站的用例包</a:t>
            </a:r>
          </a:p>
        </p:txBody>
      </p:sp>
      <p:graphicFrame>
        <p:nvGraphicFramePr>
          <p:cNvPr id="64515" name="Object 3"/>
          <p:cNvGraphicFramePr>
            <a:graphicFrameLocks noGrp="1" noChangeAspect="1"/>
          </p:cNvGraphicFramePr>
          <p:nvPr>
            <p:ph idx="1"/>
            <p:extLst>
              <p:ext uri="{D42A27DB-BD31-4B8C-83A1-F6EECF244321}">
                <p14:modId xmlns:p14="http://schemas.microsoft.com/office/powerpoint/2010/main" val="2190193066"/>
              </p:ext>
            </p:extLst>
          </p:nvPr>
        </p:nvGraphicFramePr>
        <p:xfrm>
          <a:off x="611560" y="980728"/>
          <a:ext cx="7993062" cy="4989513"/>
        </p:xfrm>
        <a:graphic>
          <a:graphicData uri="http://schemas.openxmlformats.org/presentationml/2006/ole">
            <mc:AlternateContent xmlns:mc="http://schemas.openxmlformats.org/markup-compatibility/2006">
              <mc:Choice xmlns:v="urn:schemas-microsoft-com:vml" Requires="v">
                <p:oleObj spid="_x0000_s64681" name="文档" r:id="rId3" imgW="3747713" imgH="2340126" progId="Word.Document.8">
                  <p:embed/>
                </p:oleObj>
              </mc:Choice>
              <mc:Fallback>
                <p:oleObj name="文档" r:id="rId3" imgW="3747713" imgH="2340126"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980728"/>
                        <a:ext cx="7993062" cy="49895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5"/>
          <p:cNvSpPr>
            <a:spLocks noChangeArrowheads="1"/>
          </p:cNvSpPr>
          <p:nvPr/>
        </p:nvSpPr>
        <p:spPr bwMode="auto">
          <a:xfrm>
            <a:off x="3131840" y="6065222"/>
            <a:ext cx="3455988" cy="369332"/>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flatTx/>
          </a:bodyPr>
          <a:lstStyle/>
          <a:p>
            <a:pPr algn="l" eaLnBrk="1" hangingPunct="1"/>
            <a:r>
              <a:rPr lang="zh-CN" altLang="en-US" dirty="0" smtClean="0"/>
              <a:t>（</a:t>
            </a:r>
            <a:r>
              <a:rPr lang="en-US" altLang="zh-CN" dirty="0" smtClean="0"/>
              <a:t>a</a:t>
            </a:r>
            <a:r>
              <a:rPr lang="zh-CN" altLang="en-US" dirty="0" smtClean="0"/>
              <a:t>）</a:t>
            </a:r>
            <a:r>
              <a:rPr lang="zh-CN" altLang="en-US" dirty="0" smtClean="0"/>
              <a:t>管理</a:t>
            </a:r>
            <a:r>
              <a:rPr lang="zh-CN" altLang="en-US" dirty="0"/>
              <a:t>用户用例包图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Rectangle 5"/>
          <p:cNvSpPr>
            <a:spLocks noGrp="1" noChangeArrowheads="1"/>
          </p:cNvSpPr>
          <p:nvPr>
            <p:ph type="title"/>
          </p:nvPr>
        </p:nvSpPr>
        <p:spPr/>
        <p:txBody>
          <a:bodyPr/>
          <a:lstStyle/>
          <a:p>
            <a:r>
              <a:rPr lang="zh-CN" altLang="en-US" sz="2800">
                <a:effectLst>
                  <a:outerShdw blurRad="38100" dist="38100" dir="2700000" algn="tl">
                    <a:srgbClr val="000000"/>
                  </a:outerShdw>
                </a:effectLst>
                <a:latin typeface="黑体" panose="02010609060101010101" pitchFamily="49" charset="-122"/>
                <a:ea typeface="黑体" panose="02010609060101010101" pitchFamily="49" charset="-122"/>
              </a:rPr>
              <a:t>案例分析：学院门户网站的用例包（续）</a:t>
            </a:r>
          </a:p>
        </p:txBody>
      </p:sp>
      <p:graphicFrame>
        <p:nvGraphicFramePr>
          <p:cNvPr id="95236" name="Object 4"/>
          <p:cNvGraphicFramePr>
            <a:graphicFrameLocks noGrp="1" noChangeAspect="1"/>
          </p:cNvGraphicFramePr>
          <p:nvPr>
            <p:ph idx="1"/>
            <p:extLst>
              <p:ext uri="{D42A27DB-BD31-4B8C-83A1-F6EECF244321}">
                <p14:modId xmlns:p14="http://schemas.microsoft.com/office/powerpoint/2010/main" val="4156974110"/>
              </p:ext>
            </p:extLst>
          </p:nvPr>
        </p:nvGraphicFramePr>
        <p:xfrm>
          <a:off x="683568" y="1052736"/>
          <a:ext cx="7775575" cy="4700587"/>
        </p:xfrm>
        <a:graphic>
          <a:graphicData uri="http://schemas.openxmlformats.org/presentationml/2006/ole">
            <mc:AlternateContent xmlns:mc="http://schemas.openxmlformats.org/markup-compatibility/2006">
              <mc:Choice xmlns:v="urn:schemas-microsoft-com:vml" Requires="v">
                <p:oleObj spid="_x0000_s95403" name="文档" r:id="rId3" imgW="3334622" imgH="2015970" progId="Word.Document.8">
                  <p:embed/>
                </p:oleObj>
              </mc:Choice>
              <mc:Fallback>
                <p:oleObj name="文档" r:id="rId3" imgW="3334622" imgH="201597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052736"/>
                        <a:ext cx="7775575" cy="4700587"/>
                      </a:xfrm>
                      <a:prstGeom prst="rect">
                        <a:avLst/>
                      </a:prstGeom>
                      <a:solidFill>
                        <a:schemeClr val="bg1"/>
                      </a:solidFill>
                      <a:ln>
                        <a:noFill/>
                      </a:ln>
                      <a:effectLst/>
                      <a:extLs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oleObj>
              </mc:Fallback>
            </mc:AlternateContent>
          </a:graphicData>
        </a:graphic>
      </p:graphicFrame>
      <p:sp>
        <p:nvSpPr>
          <p:cNvPr id="5" name="Rectangle 7"/>
          <p:cNvSpPr>
            <a:spLocks noChangeArrowheads="1"/>
          </p:cNvSpPr>
          <p:nvPr/>
        </p:nvSpPr>
        <p:spPr bwMode="auto">
          <a:xfrm>
            <a:off x="2987824" y="5963725"/>
            <a:ext cx="2719014" cy="369332"/>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flatTx/>
          </a:bodyPr>
          <a:lstStyle/>
          <a:p>
            <a:pPr algn="l" eaLnBrk="1" hangingPunct="1"/>
            <a:r>
              <a:rPr lang="zh-CN" altLang="en-US" dirty="0" smtClean="0"/>
              <a:t>（</a:t>
            </a:r>
            <a:r>
              <a:rPr lang="en-US" altLang="zh-CN" dirty="0" smtClean="0"/>
              <a:t>b</a:t>
            </a:r>
            <a:r>
              <a:rPr lang="zh-CN" altLang="en-US" dirty="0" smtClean="0"/>
              <a:t>）</a:t>
            </a:r>
            <a:r>
              <a:rPr lang="zh-CN" altLang="en-US" dirty="0" smtClean="0"/>
              <a:t>管理</a:t>
            </a:r>
            <a:r>
              <a:rPr lang="zh-CN" altLang="en-US" dirty="0"/>
              <a:t>角色用例包图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a:t>需求的重要性</a:t>
            </a:r>
          </a:p>
        </p:txBody>
      </p:sp>
      <p:grpSp>
        <p:nvGrpSpPr>
          <p:cNvPr id="5" name="组合 4"/>
          <p:cNvGrpSpPr/>
          <p:nvPr/>
        </p:nvGrpSpPr>
        <p:grpSpPr>
          <a:xfrm>
            <a:off x="720886" y="1052736"/>
            <a:ext cx="7735000" cy="5112568"/>
            <a:chOff x="853699" y="4252939"/>
            <a:chExt cx="7735000" cy="1894113"/>
          </a:xfrm>
        </p:grpSpPr>
        <p:sp>
          <p:nvSpPr>
            <p:cNvPr id="6" name="Freeform 3"/>
            <p:cNvSpPr>
              <a:spLocks/>
            </p:cNvSpPr>
            <p:nvPr/>
          </p:nvSpPr>
          <p:spPr bwMode="gray">
            <a:xfrm>
              <a:off x="853699" y="5773565"/>
              <a:ext cx="2019300" cy="373487"/>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7" name="Freeform 4"/>
            <p:cNvSpPr>
              <a:spLocks/>
            </p:cNvSpPr>
            <p:nvPr/>
          </p:nvSpPr>
          <p:spPr bwMode="gray">
            <a:xfrm rot="10800000">
              <a:off x="6664649" y="4252939"/>
              <a:ext cx="1924050" cy="481012"/>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8" name="AutoShape 10"/>
            <p:cNvSpPr>
              <a:spLocks noChangeArrowheads="1"/>
            </p:cNvSpPr>
            <p:nvPr/>
          </p:nvSpPr>
          <p:spPr bwMode="gray">
            <a:xfrm>
              <a:off x="1000125" y="4359650"/>
              <a:ext cx="7305648" cy="1707369"/>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nSpc>
                  <a:spcPct val="90000"/>
                </a:lnSpc>
              </a:pPr>
              <a:r>
                <a:rPr lang="zh-CN" altLang="en-US" sz="1600" dirty="0">
                  <a:solidFill>
                    <a:schemeClr val="bg1"/>
                  </a:solidFill>
                </a:rPr>
                <a:t>如果在需求收集阶段修复一个所发现的缺陷需花费 </a:t>
              </a:r>
              <a:r>
                <a:rPr lang="en-US" altLang="zh-CN" sz="1600" dirty="0">
                  <a:solidFill>
                    <a:schemeClr val="bg1"/>
                  </a:solidFill>
                </a:rPr>
                <a:t>1 </a:t>
              </a:r>
              <a:r>
                <a:rPr lang="zh-CN" altLang="en-US" sz="1600" dirty="0">
                  <a:solidFill>
                    <a:schemeClr val="bg1"/>
                  </a:solidFill>
                </a:rPr>
                <a:t>美元，那么，在设计</a:t>
              </a:r>
              <a:r>
                <a:rPr lang="zh-CN" altLang="en-US" sz="1600" dirty="0" smtClean="0">
                  <a:solidFill>
                    <a:schemeClr val="bg1"/>
                  </a:solidFill>
                </a:rPr>
                <a:t>阶</a:t>
              </a:r>
              <a:endParaRPr lang="en-US" altLang="zh-CN" sz="1600" dirty="0" smtClean="0">
                <a:solidFill>
                  <a:schemeClr val="bg1"/>
                </a:solidFill>
              </a:endParaRPr>
            </a:p>
            <a:p>
              <a:pPr>
                <a:lnSpc>
                  <a:spcPct val="90000"/>
                </a:lnSpc>
              </a:pPr>
              <a:r>
                <a:rPr lang="zh-CN" altLang="en-US" sz="1600" dirty="0" smtClean="0">
                  <a:solidFill>
                    <a:schemeClr val="bg1"/>
                  </a:solidFill>
                </a:rPr>
                <a:t>段</a:t>
              </a:r>
              <a:r>
                <a:rPr lang="zh-CN" altLang="en-US" sz="1600" dirty="0">
                  <a:solidFill>
                    <a:schemeClr val="bg1"/>
                  </a:solidFill>
                </a:rPr>
                <a:t>修复该</a:t>
              </a:r>
              <a:r>
                <a:rPr lang="zh-CN" altLang="en-US" sz="1600" dirty="0" smtClean="0">
                  <a:solidFill>
                    <a:schemeClr val="bg1"/>
                  </a:solidFill>
                </a:rPr>
                <a:t>缺陷则</a:t>
              </a:r>
              <a:r>
                <a:rPr lang="zh-CN" altLang="en-US" sz="1600" dirty="0">
                  <a:solidFill>
                    <a:schemeClr val="bg1"/>
                  </a:solidFill>
                </a:rPr>
                <a:t>需花费 </a:t>
              </a:r>
              <a:r>
                <a:rPr lang="en-US" altLang="zh-CN" sz="1600" dirty="0">
                  <a:solidFill>
                    <a:schemeClr val="bg1"/>
                  </a:solidFill>
                </a:rPr>
                <a:t>2 </a:t>
              </a:r>
              <a:r>
                <a:rPr lang="zh-CN" altLang="en-US" sz="1600" dirty="0">
                  <a:solidFill>
                    <a:schemeClr val="bg1"/>
                  </a:solidFill>
                </a:rPr>
                <a:t>美元</a:t>
              </a:r>
              <a:r>
                <a:rPr lang="zh-CN" altLang="en-US" sz="1600" dirty="0" smtClean="0">
                  <a:solidFill>
                    <a:schemeClr val="bg1"/>
                  </a:solidFill>
                </a:rPr>
                <a:t>。以此类推</a:t>
              </a:r>
              <a:r>
                <a:rPr lang="zh-CN" altLang="en-US" sz="1600" dirty="0">
                  <a:solidFill>
                    <a:schemeClr val="bg1"/>
                  </a:solidFill>
                </a:rPr>
                <a:t>，如果直至产品投入使用</a:t>
              </a:r>
              <a:r>
                <a:rPr lang="zh-CN" altLang="en-US" sz="1600" dirty="0" smtClean="0">
                  <a:solidFill>
                    <a:schemeClr val="bg1"/>
                  </a:solidFill>
                </a:rPr>
                <a:t>后才发现</a:t>
              </a:r>
              <a:endParaRPr lang="en-US" altLang="zh-CN" sz="1600" dirty="0" smtClean="0">
                <a:solidFill>
                  <a:schemeClr val="bg1"/>
                </a:solidFill>
              </a:endParaRPr>
            </a:p>
            <a:p>
              <a:pPr algn="l">
                <a:lnSpc>
                  <a:spcPct val="90000"/>
                </a:lnSpc>
              </a:pPr>
              <a:r>
                <a:rPr lang="zh-CN" altLang="en-US" sz="1600" dirty="0" smtClean="0">
                  <a:solidFill>
                    <a:schemeClr val="bg1"/>
                  </a:solidFill>
                </a:rPr>
                <a:t>该</a:t>
              </a:r>
              <a:r>
                <a:rPr lang="zh-CN" altLang="en-US" sz="1600" dirty="0">
                  <a:solidFill>
                    <a:schemeClr val="bg1"/>
                  </a:solidFill>
                </a:rPr>
                <a:t>缺陷，修复所需的费用则将暴涨至 </a:t>
              </a:r>
              <a:r>
                <a:rPr lang="en-US" altLang="zh-CN" sz="1600" dirty="0">
                  <a:solidFill>
                    <a:schemeClr val="bg1"/>
                  </a:solidFill>
                </a:rPr>
                <a:t>69 </a:t>
              </a:r>
              <a:r>
                <a:rPr lang="zh-CN" altLang="en-US" sz="1600" dirty="0">
                  <a:solidFill>
                    <a:schemeClr val="bg1"/>
                  </a:solidFill>
                </a:rPr>
                <a:t>美元！” </a:t>
              </a:r>
            </a:p>
            <a:p>
              <a:pPr algn="r">
                <a:lnSpc>
                  <a:spcPct val="90000"/>
                </a:lnSpc>
                <a:spcBef>
                  <a:spcPts val="500"/>
                </a:spcBef>
                <a:spcAft>
                  <a:spcPts val="500"/>
                </a:spcAft>
                <a:buFont typeface="Wingdings" panose="05000000000000000000" pitchFamily="2" charset="2"/>
                <a:buNone/>
              </a:pPr>
              <a:r>
                <a:rPr lang="en-US" altLang="zh-CN" sz="1600" dirty="0" smtClean="0">
                  <a:solidFill>
                    <a:schemeClr val="bg1"/>
                  </a:solidFill>
                </a:rPr>
                <a:t>Barry </a:t>
              </a:r>
              <a:r>
                <a:rPr lang="en-US" altLang="zh-CN" sz="1600" dirty="0">
                  <a:solidFill>
                    <a:schemeClr val="bg1"/>
                  </a:solidFill>
                </a:rPr>
                <a:t>W. Boehm</a:t>
              </a:r>
            </a:p>
            <a:p>
              <a:pPr algn="l">
                <a:lnSpc>
                  <a:spcPct val="90000"/>
                </a:lnSpc>
                <a:spcBef>
                  <a:spcPts val="500"/>
                </a:spcBef>
                <a:spcAft>
                  <a:spcPts val="500"/>
                </a:spcAft>
              </a:pPr>
              <a:r>
                <a:rPr lang="zh-CN" altLang="en-US" sz="1600" dirty="0">
                  <a:solidFill>
                    <a:schemeClr val="bg1"/>
                  </a:solidFill>
                </a:rPr>
                <a:t>构建软件系统最难的部分是确定要构建什么（即系统需求）</a:t>
              </a:r>
              <a:r>
                <a:rPr lang="zh-CN" altLang="en-US" sz="1600" dirty="0" smtClean="0">
                  <a:solidFill>
                    <a:schemeClr val="bg1"/>
                  </a:solidFill>
                </a:rPr>
                <a:t>。相比</a:t>
              </a:r>
              <a:r>
                <a:rPr lang="zh-CN" altLang="en-US" sz="1600" dirty="0">
                  <a:solidFill>
                    <a:schemeClr val="bg1"/>
                  </a:solidFill>
                </a:rPr>
                <a:t>其它工作</a:t>
              </a:r>
              <a:r>
                <a:rPr lang="zh-CN" altLang="en-US" sz="1600" dirty="0" smtClean="0">
                  <a:solidFill>
                    <a:schemeClr val="bg1"/>
                  </a:solidFill>
                </a:rPr>
                <a:t>，</a:t>
              </a:r>
              <a:endParaRPr lang="en-US" altLang="zh-CN" sz="1600" dirty="0" smtClean="0">
                <a:solidFill>
                  <a:schemeClr val="bg1"/>
                </a:solidFill>
              </a:endParaRPr>
            </a:p>
            <a:p>
              <a:pPr algn="l">
                <a:lnSpc>
                  <a:spcPct val="90000"/>
                </a:lnSpc>
                <a:spcBef>
                  <a:spcPts val="500"/>
                </a:spcBef>
                <a:spcAft>
                  <a:spcPts val="500"/>
                </a:spcAft>
              </a:pPr>
              <a:r>
                <a:rPr lang="zh-CN" altLang="en-US" sz="1600" dirty="0" smtClean="0">
                  <a:solidFill>
                    <a:schemeClr val="bg1"/>
                  </a:solidFill>
                </a:rPr>
                <a:t>如果</a:t>
              </a:r>
              <a:r>
                <a:rPr lang="zh-CN" altLang="en-US" sz="1600" dirty="0">
                  <a:solidFill>
                    <a:schemeClr val="bg1"/>
                  </a:solidFill>
                </a:rPr>
                <a:t>这个工作做错，会严重影响将产生的系统，也更难在以后矫正。 </a:t>
              </a:r>
            </a:p>
            <a:p>
              <a:pPr algn="r">
                <a:lnSpc>
                  <a:spcPct val="90000"/>
                </a:lnSpc>
                <a:spcBef>
                  <a:spcPts val="500"/>
                </a:spcBef>
                <a:spcAft>
                  <a:spcPts val="500"/>
                </a:spcAft>
                <a:buFont typeface="Wingdings" panose="05000000000000000000" pitchFamily="2" charset="2"/>
                <a:buNone/>
              </a:pPr>
              <a:r>
                <a:rPr lang="en-US" altLang="zh-CN" sz="1600" dirty="0">
                  <a:solidFill>
                    <a:schemeClr val="bg1"/>
                  </a:solidFill>
                </a:rPr>
                <a:t>Fred Brooks </a:t>
              </a:r>
            </a:p>
            <a:p>
              <a:pPr algn="l">
                <a:lnSpc>
                  <a:spcPct val="90000"/>
                </a:lnSpc>
                <a:spcBef>
                  <a:spcPts val="500"/>
                </a:spcBef>
                <a:spcAft>
                  <a:spcPts val="500"/>
                </a:spcAft>
              </a:pPr>
              <a:r>
                <a:rPr lang="zh-CN" altLang="en-US" sz="1600" dirty="0">
                  <a:solidFill>
                    <a:schemeClr val="bg1"/>
                  </a:solidFill>
                </a:rPr>
                <a:t>主要的软件灾难的种子常常就在着手软件项目的头三个月已经埋下了。 </a:t>
              </a:r>
            </a:p>
            <a:p>
              <a:pPr algn="r">
                <a:lnSpc>
                  <a:spcPct val="90000"/>
                </a:lnSpc>
                <a:spcBef>
                  <a:spcPts val="500"/>
                </a:spcBef>
                <a:spcAft>
                  <a:spcPts val="500"/>
                </a:spcAft>
                <a:buFont typeface="Wingdings" panose="05000000000000000000" pitchFamily="2" charset="2"/>
                <a:buNone/>
              </a:pPr>
              <a:r>
                <a:rPr lang="en-US" altLang="zh-CN" sz="1600" dirty="0">
                  <a:solidFill>
                    <a:schemeClr val="bg1"/>
                  </a:solidFill>
                </a:rPr>
                <a:t>Capers Jones </a:t>
              </a:r>
            </a:p>
            <a:p>
              <a:pPr>
                <a:lnSpc>
                  <a:spcPct val="90000"/>
                </a:lnSpc>
                <a:spcBef>
                  <a:spcPts val="500"/>
                </a:spcBef>
                <a:spcAft>
                  <a:spcPts val="500"/>
                </a:spcAft>
              </a:pPr>
              <a:r>
                <a:rPr lang="zh-CN" altLang="en-US" sz="1600" dirty="0">
                  <a:solidFill>
                    <a:schemeClr val="bg1"/>
                  </a:solidFill>
                </a:rPr>
                <a:t>我们化了大部分时间</a:t>
              </a:r>
              <a:r>
                <a:rPr lang="en-US" altLang="zh-CN" sz="1600" dirty="0">
                  <a:solidFill>
                    <a:schemeClr val="bg1"/>
                  </a:solidFill>
                </a:rPr>
                <a:t>—</a:t>
              </a:r>
              <a:r>
                <a:rPr lang="zh-CN" altLang="en-US" sz="1600" dirty="0">
                  <a:solidFill>
                    <a:schemeClr val="bg1"/>
                  </a:solidFill>
                </a:rPr>
                <a:t>软件工作量的主要部分</a:t>
              </a:r>
              <a:r>
                <a:rPr lang="en-US" altLang="zh-CN" sz="1600" dirty="0">
                  <a:solidFill>
                    <a:schemeClr val="bg1"/>
                  </a:solidFill>
                </a:rPr>
                <a:t>—</a:t>
              </a:r>
              <a:r>
                <a:rPr lang="zh-CN" altLang="en-US" sz="1600" dirty="0">
                  <a:solidFill>
                    <a:schemeClr val="bg1"/>
                  </a:solidFill>
                </a:rPr>
                <a:t>不是在实现和测试，而是</a:t>
              </a:r>
              <a:r>
                <a:rPr lang="zh-CN" altLang="en-US" sz="1600" dirty="0" smtClean="0">
                  <a:solidFill>
                    <a:schemeClr val="bg1"/>
                  </a:solidFill>
                </a:rPr>
                <a:t>尽</a:t>
              </a:r>
              <a:endParaRPr lang="en-US" altLang="zh-CN" sz="1600" dirty="0" smtClean="0">
                <a:solidFill>
                  <a:schemeClr val="bg1"/>
                </a:solidFill>
              </a:endParaRPr>
            </a:p>
            <a:p>
              <a:pPr algn="l">
                <a:lnSpc>
                  <a:spcPct val="90000"/>
                </a:lnSpc>
                <a:spcBef>
                  <a:spcPts val="500"/>
                </a:spcBef>
                <a:spcAft>
                  <a:spcPts val="500"/>
                </a:spcAft>
              </a:pPr>
              <a:r>
                <a:rPr lang="zh-CN" altLang="en-US" sz="1600" dirty="0" smtClean="0">
                  <a:solidFill>
                    <a:schemeClr val="bg1"/>
                  </a:solidFill>
                </a:rPr>
                <a:t>力确定要</a:t>
              </a:r>
              <a:r>
                <a:rPr lang="zh-CN" altLang="en-US" sz="1600" dirty="0">
                  <a:solidFill>
                    <a:schemeClr val="bg1"/>
                  </a:solidFill>
                </a:rPr>
                <a:t>构建什么。 </a:t>
              </a:r>
            </a:p>
            <a:p>
              <a:pPr algn="r">
                <a:lnSpc>
                  <a:spcPct val="90000"/>
                </a:lnSpc>
                <a:spcBef>
                  <a:spcPts val="500"/>
                </a:spcBef>
                <a:spcAft>
                  <a:spcPts val="500"/>
                </a:spcAft>
                <a:buFont typeface="Wingdings" panose="05000000000000000000" pitchFamily="2" charset="2"/>
                <a:buNone/>
              </a:pPr>
              <a:r>
                <a:rPr lang="en-US" altLang="zh-CN" sz="1600" dirty="0">
                  <a:solidFill>
                    <a:schemeClr val="bg1"/>
                  </a:solidFill>
                </a:rPr>
                <a:t>Brian Lawrence </a:t>
              </a: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6" name="Rectangle 6"/>
          <p:cNvSpPr>
            <a:spLocks noGrp="1" noChangeArrowheads="1"/>
          </p:cNvSpPr>
          <p:nvPr>
            <p:ph type="title"/>
          </p:nvPr>
        </p:nvSpPr>
        <p:spPr/>
        <p:txBody>
          <a:bodyPr/>
          <a:lstStyle/>
          <a:p>
            <a:r>
              <a:rPr lang="zh-CN" altLang="en-US" sz="2800">
                <a:effectLst>
                  <a:outerShdw blurRad="38100" dist="38100" dir="2700000" algn="tl">
                    <a:srgbClr val="000000"/>
                  </a:outerShdw>
                </a:effectLst>
                <a:latin typeface="黑体" panose="02010609060101010101" pitchFamily="49" charset="-122"/>
                <a:ea typeface="黑体" panose="02010609060101010101" pitchFamily="49" charset="-122"/>
              </a:rPr>
              <a:t>案例分析：学院门户网站的用例包（续）</a:t>
            </a:r>
          </a:p>
        </p:txBody>
      </p:sp>
      <p:graphicFrame>
        <p:nvGraphicFramePr>
          <p:cNvPr id="97285" name="Object 5"/>
          <p:cNvGraphicFramePr>
            <a:graphicFrameLocks noGrp="1" noChangeAspect="1"/>
          </p:cNvGraphicFramePr>
          <p:nvPr>
            <p:ph idx="1"/>
            <p:extLst>
              <p:ext uri="{D42A27DB-BD31-4B8C-83A1-F6EECF244321}">
                <p14:modId xmlns:p14="http://schemas.microsoft.com/office/powerpoint/2010/main" val="3564833989"/>
              </p:ext>
            </p:extLst>
          </p:nvPr>
        </p:nvGraphicFramePr>
        <p:xfrm>
          <a:off x="323528" y="1484784"/>
          <a:ext cx="8569325" cy="4386263"/>
        </p:xfrm>
        <a:graphic>
          <a:graphicData uri="http://schemas.openxmlformats.org/presentationml/2006/ole">
            <mc:AlternateContent xmlns:mc="http://schemas.openxmlformats.org/markup-compatibility/2006">
              <mc:Choice xmlns:v="urn:schemas-microsoft-com:vml" Requires="v">
                <p:oleObj spid="_x0000_s97452" name="文档" r:id="rId3" imgW="3417456" imgH="1748785" progId="Word.Document.8">
                  <p:embed/>
                </p:oleObj>
              </mc:Choice>
              <mc:Fallback>
                <p:oleObj name="文档" r:id="rId3" imgW="3417456" imgH="1748785"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484784"/>
                        <a:ext cx="8569325" cy="43862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288" name="Rectangle 8"/>
          <p:cNvSpPr>
            <a:spLocks noChangeArrowheads="1"/>
          </p:cNvSpPr>
          <p:nvPr/>
        </p:nvSpPr>
        <p:spPr bwMode="auto">
          <a:xfrm>
            <a:off x="2915816" y="5887372"/>
            <a:ext cx="3618298" cy="369332"/>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flatTx/>
          </a:bodyPr>
          <a:lstStyle/>
          <a:p>
            <a:pPr algn="l" eaLnBrk="1" hangingPunct="1"/>
            <a:r>
              <a:rPr lang="zh-CN" altLang="en-US" dirty="0" smtClean="0"/>
              <a:t>（</a:t>
            </a:r>
            <a:r>
              <a:rPr lang="en-US" altLang="zh-CN" dirty="0" smtClean="0"/>
              <a:t>c</a:t>
            </a:r>
            <a:r>
              <a:rPr lang="zh-CN" altLang="en-US" dirty="0" smtClean="0"/>
              <a:t>）</a:t>
            </a:r>
            <a:r>
              <a:rPr lang="zh-CN" altLang="en-US" dirty="0" smtClean="0"/>
              <a:t>查看</a:t>
            </a:r>
            <a:r>
              <a:rPr lang="zh-CN" altLang="en-US" dirty="0"/>
              <a:t>模块及子系统用例包图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p:cNvSpPr>
            <a:spLocks noGrp="1" noChangeArrowheads="1"/>
          </p:cNvSpPr>
          <p:nvPr>
            <p:ph type="title"/>
          </p:nvPr>
        </p:nvSpPr>
        <p:spPr/>
        <p:txBody>
          <a:bodyPr/>
          <a:lstStyle/>
          <a:p>
            <a:r>
              <a:rPr lang="zh-CN" altLang="en-US" sz="2800">
                <a:effectLst>
                  <a:outerShdw blurRad="38100" dist="38100" dir="2700000" algn="tl">
                    <a:srgbClr val="000000"/>
                  </a:outerShdw>
                </a:effectLst>
                <a:latin typeface="黑体" panose="02010609060101010101" pitchFamily="49" charset="-122"/>
                <a:ea typeface="黑体" panose="02010609060101010101" pitchFamily="49" charset="-122"/>
              </a:rPr>
              <a:t>案例分析：学院门户网站的用例包（续）</a:t>
            </a:r>
          </a:p>
        </p:txBody>
      </p:sp>
      <p:graphicFrame>
        <p:nvGraphicFramePr>
          <p:cNvPr id="98307" name="Object 3"/>
          <p:cNvGraphicFramePr>
            <a:graphicFrameLocks noGrp="1" noChangeAspect="1"/>
          </p:cNvGraphicFramePr>
          <p:nvPr>
            <p:ph idx="1"/>
            <p:extLst>
              <p:ext uri="{D42A27DB-BD31-4B8C-83A1-F6EECF244321}">
                <p14:modId xmlns:p14="http://schemas.microsoft.com/office/powerpoint/2010/main" val="3655336197"/>
              </p:ext>
            </p:extLst>
          </p:nvPr>
        </p:nvGraphicFramePr>
        <p:xfrm>
          <a:off x="683568" y="1196752"/>
          <a:ext cx="7918450" cy="4449762"/>
        </p:xfrm>
        <a:graphic>
          <a:graphicData uri="http://schemas.openxmlformats.org/presentationml/2006/ole">
            <mc:AlternateContent xmlns:mc="http://schemas.openxmlformats.org/markup-compatibility/2006">
              <mc:Choice xmlns:v="urn:schemas-microsoft-com:vml" Requires="v">
                <p:oleObj spid="_x0000_s98474" name="文档" r:id="rId3" imgW="3677844" imgH="2066811" progId="Word.Document.8">
                  <p:embed/>
                </p:oleObj>
              </mc:Choice>
              <mc:Fallback>
                <p:oleObj name="文档" r:id="rId3" imgW="3677844" imgH="2066811"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196752"/>
                        <a:ext cx="7918450" cy="444976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6"/>
          <p:cNvSpPr>
            <a:spLocks noChangeArrowheads="1"/>
          </p:cNvSpPr>
          <p:nvPr/>
        </p:nvSpPr>
        <p:spPr bwMode="auto">
          <a:xfrm>
            <a:off x="3123220" y="5733256"/>
            <a:ext cx="2719014" cy="369332"/>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flatTx/>
          </a:bodyPr>
          <a:lstStyle/>
          <a:p>
            <a:pPr algn="l" eaLnBrk="1" hangingPunct="1"/>
            <a:r>
              <a:rPr lang="zh-CN" altLang="en-US" dirty="0" smtClean="0"/>
              <a:t>（</a:t>
            </a:r>
            <a:r>
              <a:rPr lang="en-US" altLang="zh-CN" dirty="0" smtClean="0"/>
              <a:t>d</a:t>
            </a:r>
            <a:r>
              <a:rPr lang="zh-CN" altLang="en-US" dirty="0" smtClean="0"/>
              <a:t>）</a:t>
            </a:r>
            <a:r>
              <a:rPr lang="zh-CN" altLang="en-US" dirty="0" smtClean="0"/>
              <a:t>系统</a:t>
            </a:r>
            <a:r>
              <a:rPr lang="zh-CN" altLang="en-US" dirty="0"/>
              <a:t>访问用例包图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spcAft>
                <a:spcPts val="1300"/>
              </a:spcAft>
            </a:pPr>
            <a:r>
              <a:rPr lang="zh-CN" altLang="en-US" b="0">
                <a:latin typeface="黑体" panose="02010609060101010101" pitchFamily="49" charset="-122"/>
                <a:ea typeface="黑体" panose="02010609060101010101" pitchFamily="49" charset="-122"/>
              </a:rPr>
              <a:t>案例分析：教务学分查询系统的用例包</a:t>
            </a:r>
          </a:p>
        </p:txBody>
      </p:sp>
      <p:graphicFrame>
        <p:nvGraphicFramePr>
          <p:cNvPr id="65539" name="Object 3"/>
          <p:cNvGraphicFramePr>
            <a:graphicFrameLocks noGrp="1" noChangeAspect="1"/>
          </p:cNvGraphicFramePr>
          <p:nvPr>
            <p:ph idx="1"/>
            <p:extLst>
              <p:ext uri="{D42A27DB-BD31-4B8C-83A1-F6EECF244321}">
                <p14:modId xmlns:p14="http://schemas.microsoft.com/office/powerpoint/2010/main" val="3123691827"/>
              </p:ext>
            </p:extLst>
          </p:nvPr>
        </p:nvGraphicFramePr>
        <p:xfrm>
          <a:off x="1115616" y="1124744"/>
          <a:ext cx="7129462" cy="4398962"/>
        </p:xfrm>
        <a:graphic>
          <a:graphicData uri="http://schemas.openxmlformats.org/presentationml/2006/ole">
            <mc:AlternateContent xmlns:mc="http://schemas.openxmlformats.org/markup-compatibility/2006">
              <mc:Choice xmlns:v="urn:schemas-microsoft-com:vml" Requires="v">
                <p:oleObj spid="_x0000_s65705" name="文档" r:id="rId3" imgW="3544589" imgH="2187603" progId="Word.Document.8">
                  <p:embed/>
                </p:oleObj>
              </mc:Choice>
              <mc:Fallback>
                <p:oleObj name="文档" r:id="rId3" imgW="3544589" imgH="2187603"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124744"/>
                        <a:ext cx="7129462" cy="439896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5"/>
          <p:cNvSpPr>
            <a:spLocks noChangeArrowheads="1"/>
          </p:cNvSpPr>
          <p:nvPr/>
        </p:nvSpPr>
        <p:spPr bwMode="auto">
          <a:xfrm>
            <a:off x="3275856" y="5733256"/>
            <a:ext cx="2481770" cy="369332"/>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flatTx/>
          </a:bodyPr>
          <a:lstStyle/>
          <a:p>
            <a:pPr algn="l" eaLnBrk="1" hangingPunct="1"/>
            <a:r>
              <a:rPr lang="zh-CN" altLang="en-US" dirty="0" smtClean="0"/>
              <a:t>（</a:t>
            </a:r>
            <a:r>
              <a:rPr lang="en-US" altLang="zh-CN" dirty="0" smtClean="0"/>
              <a:t>a</a:t>
            </a:r>
            <a:r>
              <a:rPr lang="zh-CN" altLang="en-US" dirty="0" smtClean="0"/>
              <a:t>）学分</a:t>
            </a:r>
            <a:r>
              <a:rPr lang="zh-CN" altLang="en-US" dirty="0"/>
              <a:t>管理用例包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403350" y="0"/>
            <a:ext cx="7345363" cy="692150"/>
          </a:xfrm>
        </p:spPr>
        <p:txBody>
          <a:bodyPr/>
          <a:lstStyle/>
          <a:p>
            <a:pPr>
              <a:spcAft>
                <a:spcPts val="1300"/>
              </a:spcAft>
            </a:pPr>
            <a:r>
              <a:rPr lang="zh-CN" altLang="en-US" sz="2800" b="0">
                <a:latin typeface="黑体" panose="02010609060101010101" pitchFamily="49" charset="-122"/>
                <a:ea typeface="黑体" panose="02010609060101010101" pitchFamily="49" charset="-122"/>
              </a:rPr>
              <a:t>案例分析：教务学分查询系统的用例包（续）</a:t>
            </a:r>
          </a:p>
        </p:txBody>
      </p:sp>
      <p:pic>
        <p:nvPicPr>
          <p:cNvPr id="119812" name="Picture 4"/>
          <p:cNvPicPr>
            <a:picLocks noChangeAspect="1" noChangeArrowheads="1"/>
          </p:cNvPicPr>
          <p:nvPr/>
        </p:nvPicPr>
        <p:blipFill>
          <a:blip r:embed="rId2">
            <a:extLst>
              <a:ext uri="{28A0092B-C50C-407E-A947-70E740481C1C}">
                <a14:useLocalDpi xmlns:a14="http://schemas.microsoft.com/office/drawing/2010/main" val="0"/>
              </a:ext>
            </a:extLst>
          </a:blip>
          <a:srcRect l="26840" t="3818" r="36995" b="7635"/>
          <a:stretch>
            <a:fillRect/>
          </a:stretch>
        </p:blipFill>
        <p:spPr bwMode="auto">
          <a:xfrm>
            <a:off x="541722" y="1268760"/>
            <a:ext cx="8131175" cy="44084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3275856" y="5733256"/>
            <a:ext cx="2662908" cy="369332"/>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flatTx/>
          </a:bodyPr>
          <a:lstStyle/>
          <a:p>
            <a:pPr algn="l" eaLnBrk="1" hangingPunct="1"/>
            <a:r>
              <a:rPr lang="zh-CN" altLang="en-US" dirty="0" smtClean="0"/>
              <a:t>（</a:t>
            </a:r>
            <a:r>
              <a:rPr lang="en-US" altLang="zh-CN" dirty="0" smtClean="0"/>
              <a:t>b</a:t>
            </a:r>
            <a:r>
              <a:rPr lang="zh-CN" altLang="en-US" dirty="0" smtClean="0"/>
              <a:t>）</a:t>
            </a:r>
            <a:r>
              <a:rPr lang="en-US" altLang="zh-CN" dirty="0" smtClean="0"/>
              <a:t>Email</a:t>
            </a:r>
            <a:r>
              <a:rPr lang="zh-CN" altLang="en-US" dirty="0" smtClean="0"/>
              <a:t>管理</a:t>
            </a:r>
            <a:r>
              <a:rPr lang="zh-CN" altLang="en-US" dirty="0"/>
              <a:t>用例包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spcAft>
                <a:spcPts val="1300"/>
              </a:spcAft>
            </a:pPr>
            <a:r>
              <a:rPr lang="en-US" altLang="zh-CN" b="0">
                <a:latin typeface="黑体" panose="02010609060101010101" pitchFamily="49" charset="-122"/>
                <a:ea typeface="黑体" panose="02010609060101010101" pitchFamily="49" charset="-122"/>
              </a:rPr>
              <a:t>4.3.6 </a:t>
            </a:r>
            <a:r>
              <a:rPr lang="zh-CN" altLang="en-US" b="0">
                <a:latin typeface="黑体" panose="02010609060101010101" pitchFamily="49" charset="-122"/>
                <a:ea typeface="黑体" panose="02010609060101010101" pitchFamily="49" charset="-122"/>
              </a:rPr>
              <a:t>详细描述用例 </a:t>
            </a:r>
          </a:p>
        </p:txBody>
      </p:sp>
      <p:graphicFrame>
        <p:nvGraphicFramePr>
          <p:cNvPr id="3" name="图示 2"/>
          <p:cNvGraphicFramePr/>
          <p:nvPr>
            <p:extLst>
              <p:ext uri="{D42A27DB-BD31-4B8C-83A1-F6EECF244321}">
                <p14:modId xmlns:p14="http://schemas.microsoft.com/office/powerpoint/2010/main" val="4264103700"/>
              </p:ext>
            </p:extLst>
          </p:nvPr>
        </p:nvGraphicFramePr>
        <p:xfrm>
          <a:off x="755576" y="1628800"/>
          <a:ext cx="3456384" cy="374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图示 3"/>
          <p:cNvGraphicFramePr/>
          <p:nvPr>
            <p:extLst>
              <p:ext uri="{D42A27DB-BD31-4B8C-83A1-F6EECF244321}">
                <p14:modId xmlns:p14="http://schemas.microsoft.com/office/powerpoint/2010/main" val="3741224005"/>
              </p:ext>
            </p:extLst>
          </p:nvPr>
        </p:nvGraphicFramePr>
        <p:xfrm>
          <a:off x="4644008" y="1412776"/>
          <a:ext cx="3960440" cy="3600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zh-CN" altLang="en-US">
                <a:ea typeface="宋体" panose="02010600030101010101" pitchFamily="2" charset="-122"/>
              </a:rPr>
              <a:t>正常过程</a:t>
            </a:r>
            <a:r>
              <a:rPr lang="en-US" altLang="zh-CN">
                <a:ea typeface="宋体" panose="02010600030101010101" pitchFamily="2" charset="-122"/>
              </a:rPr>
              <a:t>(normal course)</a:t>
            </a:r>
          </a:p>
        </p:txBody>
      </p:sp>
      <p:sp>
        <p:nvSpPr>
          <p:cNvPr id="13"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r>
              <a:rPr lang="zh-CN" altLang="en-US" b="1" dirty="0">
                <a:solidFill>
                  <a:schemeClr val="bg1"/>
                </a:solidFill>
                <a:latin typeface="+mn-ea"/>
              </a:rPr>
              <a:t>有一种场景被视为用例的正常过程</a:t>
            </a:r>
            <a:r>
              <a:rPr lang="en-US" altLang="zh-CN" b="1" dirty="0">
                <a:solidFill>
                  <a:schemeClr val="bg1"/>
                </a:solidFill>
                <a:latin typeface="+mn-ea"/>
              </a:rPr>
              <a:t>(normal course)</a:t>
            </a:r>
            <a:r>
              <a:rPr lang="zh-CN" altLang="en-US" b="1" dirty="0">
                <a:solidFill>
                  <a:schemeClr val="bg1"/>
                </a:solidFill>
                <a:latin typeface="+mn-ea"/>
              </a:rPr>
              <a:t>，也叫作</a:t>
            </a:r>
          </a:p>
          <a:p>
            <a:r>
              <a:rPr lang="zh-CN" altLang="en-US" b="1" dirty="0">
                <a:solidFill>
                  <a:schemeClr val="bg1"/>
                </a:solidFill>
                <a:latin typeface="+mn-ea"/>
              </a:rPr>
              <a:t>主过程（</a:t>
            </a:r>
            <a:r>
              <a:rPr lang="en-US" altLang="zh-CN" b="1" dirty="0">
                <a:solidFill>
                  <a:schemeClr val="bg1"/>
                </a:solidFill>
                <a:latin typeface="+mn-ea"/>
              </a:rPr>
              <a:t>main course</a:t>
            </a:r>
            <a:r>
              <a:rPr lang="zh-CN" altLang="en-US" b="1" dirty="0">
                <a:solidFill>
                  <a:schemeClr val="bg1"/>
                </a:solidFill>
                <a:latin typeface="+mn-ea"/>
              </a:rPr>
              <a:t>）、基本过程，正常流，或“满意路径”</a:t>
            </a:r>
          </a:p>
          <a:p>
            <a:r>
              <a:rPr lang="zh-CN" altLang="en-US" b="1" dirty="0">
                <a:solidFill>
                  <a:schemeClr val="bg1"/>
                </a:solidFill>
                <a:latin typeface="+mn-ea"/>
              </a:rPr>
              <a:t> </a:t>
            </a:r>
            <a:r>
              <a:rPr lang="en-US" altLang="zh-CN" b="1" dirty="0">
                <a:solidFill>
                  <a:schemeClr val="bg1"/>
                </a:solidFill>
                <a:latin typeface="+mn-ea"/>
              </a:rPr>
              <a:t>(happy path)</a:t>
            </a:r>
            <a:r>
              <a:rPr lang="zh-CN" altLang="en-US" b="1" dirty="0">
                <a:solidFill>
                  <a:schemeClr val="bg1"/>
                </a:solidFill>
                <a:latin typeface="+mn-ea"/>
              </a:rPr>
              <a:t>等等。 </a:t>
            </a:r>
          </a:p>
        </p:txBody>
      </p:sp>
      <p:grpSp>
        <p:nvGrpSpPr>
          <p:cNvPr id="16" name="组合 15"/>
          <p:cNvGrpSpPr/>
          <p:nvPr/>
        </p:nvGrpSpPr>
        <p:grpSpPr>
          <a:xfrm>
            <a:off x="816381" y="4252939"/>
            <a:ext cx="7772318" cy="1814080"/>
            <a:chOff x="816381" y="4252939"/>
            <a:chExt cx="7772318" cy="1814080"/>
          </a:xfrm>
        </p:grpSpPr>
        <p:sp>
          <p:nvSpPr>
            <p:cNvPr id="17"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8"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9"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在描述正常过程时列出执行者和系统之间相互交互或对话的</a:t>
              </a:r>
            </a:p>
            <a:p>
              <a:r>
                <a:rPr lang="zh-CN" altLang="en-US" b="1" dirty="0">
                  <a:solidFill>
                    <a:schemeClr val="bg1"/>
                  </a:solidFill>
                </a:rPr>
                <a:t> 动作序列。当这种对话结束时，执行者也达到了预期的目的。</a:t>
              </a: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a:ea typeface="宋体" panose="02010600030101010101" pitchFamily="2" charset="-122"/>
              </a:rPr>
              <a:t>可选过程</a:t>
            </a:r>
            <a:r>
              <a:rPr lang="en-US" altLang="zh-CN">
                <a:ea typeface="宋体" panose="02010600030101010101" pitchFamily="2" charset="-122"/>
              </a:rPr>
              <a:t>(alternative course)</a:t>
            </a:r>
            <a:r>
              <a:rPr lang="zh-CN" altLang="en-US">
                <a:ea typeface="宋体" panose="02010600030101010101" pitchFamily="2" charset="-122"/>
              </a:rPr>
              <a:t>。</a:t>
            </a:r>
          </a:p>
        </p:txBody>
      </p:sp>
      <p:pic>
        <p:nvPicPr>
          <p:cNvPr id="104452" name="Picture 4"/>
          <p:cNvPicPr>
            <a:picLocks noChangeAspect="1" noChangeArrowheads="1"/>
          </p:cNvPicPr>
          <p:nvPr/>
        </p:nvPicPr>
        <p:blipFill>
          <a:blip r:embed="rId3">
            <a:extLst>
              <a:ext uri="{28A0092B-C50C-407E-A947-70E740481C1C}">
                <a14:useLocalDpi xmlns:a14="http://schemas.microsoft.com/office/drawing/2010/main" val="0"/>
              </a:ext>
            </a:extLst>
          </a:blip>
          <a:srcRect l="2856" t="7625" r="12904" b="3424"/>
          <a:stretch>
            <a:fillRect/>
          </a:stretch>
        </p:blipFill>
        <p:spPr bwMode="auto">
          <a:xfrm>
            <a:off x="4644008" y="981075"/>
            <a:ext cx="4289425" cy="5327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AutoShape 10"/>
          <p:cNvSpPr>
            <a:spLocks noChangeArrowheads="1"/>
          </p:cNvSpPr>
          <p:nvPr/>
        </p:nvSpPr>
        <p:spPr bwMode="gray">
          <a:xfrm>
            <a:off x="768767" y="1340768"/>
            <a:ext cx="3248293" cy="4608510"/>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l">
              <a:lnSpc>
                <a:spcPct val="90000"/>
              </a:lnSpc>
              <a:spcAft>
                <a:spcPts val="1300"/>
              </a:spcAft>
            </a:pPr>
            <a:r>
              <a:rPr lang="zh-CN" altLang="en-US" b="1" dirty="0">
                <a:solidFill>
                  <a:schemeClr val="bg1"/>
                </a:solidFill>
                <a:latin typeface="+mn-ea"/>
              </a:rPr>
              <a:t>在用例中的正常场景外的</a:t>
            </a:r>
            <a:r>
              <a:rPr lang="zh-CN" altLang="en-US" b="1" dirty="0" smtClean="0">
                <a:solidFill>
                  <a:schemeClr val="bg1"/>
                </a:solidFill>
                <a:latin typeface="+mn-ea"/>
              </a:rPr>
              <a:t>其</a:t>
            </a:r>
            <a:endParaRPr lang="en-US" altLang="zh-CN" b="1" dirty="0" smtClean="0">
              <a:solidFill>
                <a:schemeClr val="bg1"/>
              </a:solidFill>
              <a:latin typeface="+mn-ea"/>
            </a:endParaRPr>
          </a:p>
          <a:p>
            <a:pPr algn="l">
              <a:lnSpc>
                <a:spcPct val="90000"/>
              </a:lnSpc>
              <a:spcAft>
                <a:spcPts val="1300"/>
              </a:spcAft>
            </a:pPr>
            <a:r>
              <a:rPr lang="zh-CN" altLang="en-US" b="1" dirty="0" smtClean="0">
                <a:solidFill>
                  <a:schemeClr val="bg1"/>
                </a:solidFill>
                <a:latin typeface="+mn-ea"/>
              </a:rPr>
              <a:t>它场景</a:t>
            </a:r>
            <a:r>
              <a:rPr lang="zh-CN" altLang="en-US" b="1" dirty="0">
                <a:solidFill>
                  <a:schemeClr val="bg1"/>
                </a:solidFill>
                <a:latin typeface="+mn-ea"/>
              </a:rPr>
              <a:t>可以描述为可选</a:t>
            </a:r>
            <a:r>
              <a:rPr lang="zh-CN" altLang="en-US" b="1" dirty="0" smtClean="0">
                <a:solidFill>
                  <a:schemeClr val="bg1"/>
                </a:solidFill>
                <a:latin typeface="+mn-ea"/>
              </a:rPr>
              <a:t>过程。</a:t>
            </a:r>
            <a:endParaRPr lang="en-US" altLang="zh-CN" b="1" dirty="0" smtClean="0">
              <a:solidFill>
                <a:schemeClr val="bg1"/>
              </a:solidFill>
              <a:latin typeface="+mn-ea"/>
            </a:endParaRPr>
          </a:p>
          <a:p>
            <a:pPr algn="l">
              <a:lnSpc>
                <a:spcPct val="90000"/>
              </a:lnSpc>
              <a:spcAft>
                <a:spcPts val="1300"/>
              </a:spcAft>
            </a:pPr>
            <a:r>
              <a:rPr lang="zh-CN" altLang="en-US" b="1" dirty="0" smtClean="0">
                <a:solidFill>
                  <a:schemeClr val="bg1"/>
                </a:solidFill>
                <a:latin typeface="+mn-ea"/>
              </a:rPr>
              <a:t>可选</a:t>
            </a:r>
            <a:r>
              <a:rPr lang="zh-CN" altLang="en-US" b="1" dirty="0">
                <a:solidFill>
                  <a:schemeClr val="bg1"/>
                </a:solidFill>
                <a:latin typeface="+mn-ea"/>
              </a:rPr>
              <a:t>过程也可</a:t>
            </a:r>
            <a:r>
              <a:rPr lang="zh-CN" altLang="en-US" b="1" dirty="0" smtClean="0">
                <a:solidFill>
                  <a:schemeClr val="bg1"/>
                </a:solidFill>
                <a:latin typeface="+mn-ea"/>
              </a:rPr>
              <a:t>促进</a:t>
            </a:r>
            <a:r>
              <a:rPr lang="zh-CN" altLang="en-US" b="1" dirty="0">
                <a:solidFill>
                  <a:schemeClr val="bg1"/>
                </a:solidFill>
                <a:latin typeface="+mn-ea"/>
              </a:rPr>
              <a:t>成功地</a:t>
            </a:r>
            <a:r>
              <a:rPr lang="zh-CN" altLang="en-US" b="1" dirty="0" smtClean="0">
                <a:solidFill>
                  <a:schemeClr val="bg1"/>
                </a:solidFill>
                <a:latin typeface="+mn-ea"/>
              </a:rPr>
              <a:t>完</a:t>
            </a:r>
            <a:endParaRPr lang="en-US" altLang="zh-CN" b="1" dirty="0" smtClean="0">
              <a:solidFill>
                <a:schemeClr val="bg1"/>
              </a:solidFill>
              <a:latin typeface="+mn-ea"/>
            </a:endParaRPr>
          </a:p>
          <a:p>
            <a:pPr algn="l">
              <a:lnSpc>
                <a:spcPct val="90000"/>
              </a:lnSpc>
              <a:spcAft>
                <a:spcPts val="1300"/>
              </a:spcAft>
            </a:pPr>
            <a:r>
              <a:rPr lang="zh-CN" altLang="en-US" b="1" dirty="0" smtClean="0">
                <a:solidFill>
                  <a:schemeClr val="bg1"/>
                </a:solidFill>
                <a:latin typeface="+mn-ea"/>
              </a:rPr>
              <a:t>成</a:t>
            </a:r>
            <a:r>
              <a:rPr lang="zh-CN" altLang="en-US" b="1" dirty="0">
                <a:solidFill>
                  <a:schemeClr val="bg1"/>
                </a:solidFill>
                <a:latin typeface="+mn-ea"/>
              </a:rPr>
              <a:t>任务，但它们</a:t>
            </a:r>
            <a:r>
              <a:rPr lang="zh-CN" altLang="en-US" b="1" dirty="0" smtClean="0">
                <a:solidFill>
                  <a:schemeClr val="bg1"/>
                </a:solidFill>
                <a:latin typeface="+mn-ea"/>
              </a:rPr>
              <a:t>代表了任务</a:t>
            </a:r>
            <a:endParaRPr lang="en-US" altLang="zh-CN" b="1" dirty="0" smtClean="0">
              <a:solidFill>
                <a:schemeClr val="bg1"/>
              </a:solidFill>
              <a:latin typeface="+mn-ea"/>
            </a:endParaRPr>
          </a:p>
          <a:p>
            <a:pPr algn="l">
              <a:lnSpc>
                <a:spcPct val="90000"/>
              </a:lnSpc>
              <a:spcAft>
                <a:spcPts val="1300"/>
              </a:spcAft>
            </a:pPr>
            <a:r>
              <a:rPr lang="zh-CN" altLang="en-US" b="1" dirty="0" smtClean="0">
                <a:solidFill>
                  <a:schemeClr val="bg1"/>
                </a:solidFill>
                <a:latin typeface="+mn-ea"/>
              </a:rPr>
              <a:t>的</a:t>
            </a:r>
            <a:r>
              <a:rPr lang="zh-CN" altLang="en-US" b="1" dirty="0">
                <a:solidFill>
                  <a:schemeClr val="bg1"/>
                </a:solidFill>
                <a:latin typeface="+mn-ea"/>
              </a:rPr>
              <a:t>细节或用于完成任务</a:t>
            </a:r>
            <a:r>
              <a:rPr lang="zh-CN" altLang="en-US" b="1" dirty="0" smtClean="0">
                <a:solidFill>
                  <a:schemeClr val="bg1"/>
                </a:solidFill>
                <a:latin typeface="+mn-ea"/>
              </a:rPr>
              <a:t>的途</a:t>
            </a:r>
            <a:endParaRPr lang="en-US" altLang="zh-CN" b="1" dirty="0" smtClean="0">
              <a:solidFill>
                <a:schemeClr val="bg1"/>
              </a:solidFill>
              <a:latin typeface="+mn-ea"/>
            </a:endParaRPr>
          </a:p>
          <a:p>
            <a:pPr algn="l">
              <a:lnSpc>
                <a:spcPct val="90000"/>
              </a:lnSpc>
              <a:spcAft>
                <a:spcPts val="1300"/>
              </a:spcAft>
            </a:pPr>
            <a:r>
              <a:rPr lang="zh-CN" altLang="en-US" b="1" dirty="0" smtClean="0">
                <a:solidFill>
                  <a:schemeClr val="bg1"/>
                </a:solidFill>
                <a:latin typeface="+mn-ea"/>
              </a:rPr>
              <a:t>径</a:t>
            </a:r>
            <a:r>
              <a:rPr lang="zh-CN" altLang="en-US" b="1" dirty="0">
                <a:solidFill>
                  <a:schemeClr val="bg1"/>
                </a:solidFill>
                <a:latin typeface="+mn-ea"/>
              </a:rPr>
              <a:t>的变化部分</a:t>
            </a:r>
            <a:r>
              <a:rPr lang="zh-CN" altLang="en-US" b="1" dirty="0" smtClean="0">
                <a:solidFill>
                  <a:schemeClr val="bg1"/>
                </a:solidFill>
                <a:latin typeface="+mn-ea"/>
              </a:rPr>
              <a:t>。动作</a:t>
            </a:r>
            <a:r>
              <a:rPr lang="zh-CN" altLang="en-US" b="1" dirty="0">
                <a:solidFill>
                  <a:schemeClr val="bg1"/>
                </a:solidFill>
                <a:latin typeface="+mn-ea"/>
              </a:rPr>
              <a:t>序列</a:t>
            </a:r>
            <a:r>
              <a:rPr lang="zh-CN" altLang="en-US" b="1" dirty="0">
                <a:solidFill>
                  <a:schemeClr val="bg1"/>
                </a:solidFill>
                <a:latin typeface="+mn-ea"/>
              </a:rPr>
              <a:t>中，</a:t>
            </a:r>
            <a:endParaRPr lang="en-US" altLang="zh-CN" b="1" dirty="0">
              <a:solidFill>
                <a:schemeClr val="bg1"/>
              </a:solidFill>
              <a:latin typeface="+mn-ea"/>
            </a:endParaRPr>
          </a:p>
          <a:p>
            <a:pPr algn="l">
              <a:lnSpc>
                <a:spcPct val="90000"/>
              </a:lnSpc>
              <a:spcAft>
                <a:spcPts val="1300"/>
              </a:spcAft>
            </a:pPr>
            <a:r>
              <a:rPr lang="zh-CN" altLang="en-US" b="1" dirty="0">
                <a:solidFill>
                  <a:schemeClr val="bg1"/>
                </a:solidFill>
                <a:latin typeface="+mn-ea"/>
              </a:rPr>
              <a:t>正常</a:t>
            </a:r>
            <a:r>
              <a:rPr lang="zh-CN" altLang="en-US" b="1" dirty="0">
                <a:solidFill>
                  <a:schemeClr val="bg1"/>
                </a:solidFill>
                <a:latin typeface="+mn-ea"/>
              </a:rPr>
              <a:t>过程可以在一些决策</a:t>
            </a:r>
            <a:r>
              <a:rPr lang="zh-CN" altLang="en-US" b="1" dirty="0" smtClean="0">
                <a:solidFill>
                  <a:schemeClr val="bg1"/>
                </a:solidFill>
                <a:latin typeface="+mn-ea"/>
              </a:rPr>
              <a:t>点</a:t>
            </a:r>
            <a:endParaRPr lang="en-US" altLang="zh-CN" b="1" dirty="0" smtClean="0">
              <a:solidFill>
                <a:schemeClr val="bg1"/>
              </a:solidFill>
              <a:latin typeface="+mn-ea"/>
            </a:endParaRPr>
          </a:p>
          <a:p>
            <a:pPr algn="l">
              <a:lnSpc>
                <a:spcPct val="90000"/>
              </a:lnSpc>
              <a:spcAft>
                <a:spcPts val="1300"/>
              </a:spcAft>
            </a:pPr>
            <a:r>
              <a:rPr lang="zh-CN" altLang="en-US" b="1" dirty="0" smtClean="0">
                <a:solidFill>
                  <a:schemeClr val="bg1"/>
                </a:solidFill>
                <a:latin typeface="+mn-ea"/>
              </a:rPr>
              <a:t>上分解</a:t>
            </a:r>
            <a:r>
              <a:rPr lang="zh-CN" altLang="en-US" b="1" dirty="0">
                <a:solidFill>
                  <a:schemeClr val="bg1"/>
                </a:solidFill>
                <a:latin typeface="+mn-ea"/>
              </a:rPr>
              <a:t>成可选过程，然后</a:t>
            </a:r>
            <a:r>
              <a:rPr lang="zh-CN" altLang="en-US" b="1" dirty="0" smtClean="0">
                <a:solidFill>
                  <a:schemeClr val="bg1"/>
                </a:solidFill>
                <a:latin typeface="+mn-ea"/>
              </a:rPr>
              <a:t>再</a:t>
            </a:r>
            <a:endParaRPr lang="en-US" altLang="zh-CN" b="1" dirty="0" smtClean="0">
              <a:solidFill>
                <a:schemeClr val="bg1"/>
              </a:solidFill>
              <a:latin typeface="+mn-ea"/>
            </a:endParaRPr>
          </a:p>
          <a:p>
            <a:pPr algn="l">
              <a:lnSpc>
                <a:spcPct val="90000"/>
              </a:lnSpc>
              <a:spcAft>
                <a:spcPts val="1300"/>
              </a:spcAft>
            </a:pPr>
            <a:r>
              <a:rPr lang="zh-CN" altLang="en-US" b="1" dirty="0" smtClean="0">
                <a:solidFill>
                  <a:schemeClr val="bg1"/>
                </a:solidFill>
                <a:latin typeface="+mn-ea"/>
              </a:rPr>
              <a:t>重新</a:t>
            </a:r>
            <a:r>
              <a:rPr lang="zh-CN" altLang="en-US" b="1" dirty="0">
                <a:solidFill>
                  <a:schemeClr val="bg1"/>
                </a:solidFill>
                <a:latin typeface="+mn-ea"/>
              </a:rPr>
              <a:t>汇</a:t>
            </a:r>
            <a:r>
              <a:rPr lang="zh-CN" altLang="en-US" b="1" dirty="0" smtClean="0">
                <a:solidFill>
                  <a:schemeClr val="bg1"/>
                </a:solidFill>
                <a:latin typeface="+mn-ea"/>
              </a:rPr>
              <a:t>成一</a:t>
            </a:r>
            <a:r>
              <a:rPr lang="zh-CN" altLang="en-US" b="1" dirty="0">
                <a:solidFill>
                  <a:schemeClr val="bg1"/>
                </a:solidFill>
                <a:latin typeface="+mn-ea"/>
              </a:rPr>
              <a:t>个正常</a:t>
            </a:r>
            <a:r>
              <a:rPr lang="zh-CN" altLang="en-US" b="1" dirty="0" smtClean="0">
                <a:solidFill>
                  <a:schemeClr val="bg1"/>
                </a:solidFill>
                <a:latin typeface="+mn-ea"/>
              </a:rPr>
              <a:t>过程。 </a:t>
            </a:r>
            <a:endParaRPr lang="zh-CN" altLang="en-US" b="1" dirty="0">
              <a:solidFill>
                <a:schemeClr val="bg1"/>
              </a:solidFill>
              <a:latin typeface="+mn-ea"/>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a:ea typeface="宋体" panose="02010600030101010101" pitchFamily="2" charset="-122"/>
              </a:rPr>
              <a:t>异常或例外（</a:t>
            </a:r>
            <a:r>
              <a:rPr lang="en-US" altLang="zh-CN">
                <a:ea typeface="宋体" panose="02010600030101010101" pitchFamily="2" charset="-122"/>
              </a:rPr>
              <a:t>exception</a:t>
            </a:r>
            <a:r>
              <a:rPr lang="zh-CN" altLang="en-US">
                <a:ea typeface="宋体" panose="02010600030101010101" pitchFamily="2" charset="-122"/>
              </a:rPr>
              <a:t>）</a:t>
            </a:r>
          </a:p>
        </p:txBody>
      </p:sp>
      <p:grpSp>
        <p:nvGrpSpPr>
          <p:cNvPr id="14" name="组合 13"/>
          <p:cNvGrpSpPr/>
          <p:nvPr/>
        </p:nvGrpSpPr>
        <p:grpSpPr>
          <a:xfrm>
            <a:off x="757266" y="2438859"/>
            <a:ext cx="7772318" cy="1814080"/>
            <a:chOff x="816381" y="4252939"/>
            <a:chExt cx="7772318" cy="1814080"/>
          </a:xfrm>
        </p:grpSpPr>
        <p:sp>
          <p:nvSpPr>
            <p:cNvPr id="15"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6"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7"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引起任务不能顺序完成的情况称为异常或例外（</a:t>
              </a:r>
              <a:r>
                <a:rPr lang="en-US" altLang="zh-CN" b="1" dirty="0">
                  <a:solidFill>
                    <a:schemeClr val="bg1"/>
                  </a:solidFill>
                </a:rPr>
                <a:t>exception</a:t>
              </a:r>
              <a:r>
                <a:rPr lang="zh-CN" altLang="en-US" b="1" dirty="0" smtClean="0">
                  <a:solidFill>
                    <a:schemeClr val="bg1"/>
                  </a:solidFill>
                </a:rPr>
                <a:t>），</a:t>
              </a:r>
              <a:endParaRPr lang="en-US" altLang="zh-CN" b="1" dirty="0" smtClean="0">
                <a:solidFill>
                  <a:schemeClr val="bg1"/>
                </a:solidFill>
              </a:endParaRPr>
            </a:p>
            <a:p>
              <a:r>
                <a:rPr lang="zh-CN" altLang="en-US" b="1" dirty="0" smtClean="0">
                  <a:solidFill>
                    <a:schemeClr val="bg1"/>
                  </a:solidFill>
                </a:rPr>
                <a:t>在</a:t>
              </a:r>
              <a:r>
                <a:rPr lang="zh-CN" altLang="en-US" b="1" dirty="0">
                  <a:solidFill>
                    <a:schemeClr val="bg1"/>
                  </a:solidFill>
                </a:rPr>
                <a:t>某些时候</a:t>
              </a:r>
              <a:r>
                <a:rPr lang="zh-CN" altLang="en-US" b="1" dirty="0" smtClean="0">
                  <a:solidFill>
                    <a:schemeClr val="bg1"/>
                  </a:solidFill>
                </a:rPr>
                <a:t>它可以</a:t>
              </a:r>
              <a:r>
                <a:rPr lang="zh-CN" altLang="en-US" b="1" dirty="0">
                  <a:solidFill>
                    <a:schemeClr val="bg1"/>
                  </a:solidFill>
                </a:rPr>
                <a:t>视为可选过程。</a:t>
              </a:r>
            </a:p>
          </p:txBody>
        </p:sp>
      </p:grpSp>
    </p:spTree>
    <p:extLst>
      <p:ext uri="{BB962C8B-B14F-4D97-AF65-F5344CB8AC3E}">
        <p14:creationId xmlns:p14="http://schemas.microsoft.com/office/powerpoint/2010/main" val="15099698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sz="2800">
                <a:ea typeface="宋体" panose="02010600030101010101" pitchFamily="2" charset="-122"/>
              </a:rPr>
              <a:t>用例规约（</a:t>
            </a:r>
            <a:r>
              <a:rPr lang="en-US" altLang="zh-CN" sz="2800">
                <a:ea typeface="宋体" panose="02010600030101010101" pitchFamily="2" charset="-122"/>
              </a:rPr>
              <a:t>Use-Case Specification</a:t>
            </a:r>
            <a:r>
              <a:rPr lang="zh-CN" altLang="en-US" sz="2800">
                <a:ea typeface="宋体" panose="02010600030101010101" pitchFamily="2" charset="-122"/>
              </a:rPr>
              <a:t>）</a:t>
            </a:r>
            <a:endParaRPr lang="zh-CN" altLang="en-US" sz="2800"/>
          </a:p>
        </p:txBody>
      </p:sp>
      <p:grpSp>
        <p:nvGrpSpPr>
          <p:cNvPr id="7" name="组合 6"/>
          <p:cNvGrpSpPr/>
          <p:nvPr/>
        </p:nvGrpSpPr>
        <p:grpSpPr>
          <a:xfrm>
            <a:off x="757266" y="2438859"/>
            <a:ext cx="7772318" cy="1814080"/>
            <a:chOff x="816381" y="4252939"/>
            <a:chExt cx="7772318" cy="1814080"/>
          </a:xfrm>
        </p:grpSpPr>
        <p:sp>
          <p:nvSpPr>
            <p:cNvPr id="8"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3"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4"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用例规约主要是一种文本规约，该文本规约包含了说明执行者和</a:t>
              </a:r>
              <a:r>
                <a:rPr lang="zh-CN" altLang="en-US" b="1" dirty="0" smtClean="0">
                  <a:solidFill>
                    <a:schemeClr val="bg1"/>
                  </a:solidFill>
                </a:rPr>
                <a:t>系统</a:t>
              </a:r>
              <a:endParaRPr lang="en-US" altLang="zh-CN" b="1" dirty="0" smtClean="0">
                <a:solidFill>
                  <a:schemeClr val="bg1"/>
                </a:solidFill>
              </a:endParaRPr>
            </a:p>
            <a:p>
              <a:r>
                <a:rPr lang="zh-CN" altLang="en-US" b="1" dirty="0" smtClean="0">
                  <a:solidFill>
                    <a:schemeClr val="bg1"/>
                  </a:solidFill>
                </a:rPr>
                <a:t>之间交互情况</a:t>
              </a:r>
              <a:r>
                <a:rPr lang="zh-CN" altLang="en-US" b="1" dirty="0">
                  <a:solidFill>
                    <a:schemeClr val="bg1"/>
                  </a:solidFill>
                </a:rPr>
                <a:t>的事件流描述。该规范通常还包含其它信息，如前置</a:t>
              </a:r>
              <a:r>
                <a:rPr lang="zh-CN" altLang="en-US" b="1" dirty="0" smtClean="0">
                  <a:solidFill>
                    <a:schemeClr val="bg1"/>
                  </a:solidFill>
                </a:rPr>
                <a:t>条</a:t>
              </a:r>
              <a:endParaRPr lang="en-US" altLang="zh-CN" b="1" dirty="0" smtClean="0">
                <a:solidFill>
                  <a:schemeClr val="bg1"/>
                </a:solidFill>
              </a:endParaRPr>
            </a:p>
            <a:p>
              <a:r>
                <a:rPr lang="zh-CN" altLang="en-US" b="1" dirty="0" smtClean="0">
                  <a:solidFill>
                    <a:schemeClr val="bg1"/>
                  </a:solidFill>
                </a:rPr>
                <a:t>件、后置条件</a:t>
              </a:r>
              <a:r>
                <a:rPr lang="zh-CN" altLang="en-US" b="1" dirty="0">
                  <a:solidFill>
                    <a:schemeClr val="bg1"/>
                  </a:solidFill>
                </a:rPr>
                <a:t>、</a:t>
              </a:r>
              <a:r>
                <a:rPr lang="zh-CN" altLang="en-US" b="1" dirty="0" smtClean="0">
                  <a:solidFill>
                    <a:schemeClr val="bg1"/>
                  </a:solidFill>
                </a:rPr>
                <a:t>特殊</a:t>
              </a:r>
              <a:r>
                <a:rPr lang="zh-CN" altLang="en-US" b="1" dirty="0">
                  <a:solidFill>
                    <a:schemeClr val="bg1"/>
                  </a:solidFill>
                </a:rPr>
                <a:t>需求和关键场景。</a:t>
              </a:r>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0" y="188913"/>
            <a:ext cx="8893175" cy="692150"/>
          </a:xfrm>
        </p:spPr>
        <p:txBody>
          <a:bodyPr>
            <a:normAutofit/>
          </a:bodyPr>
          <a:lstStyle/>
          <a:p>
            <a:pPr>
              <a:spcAft>
                <a:spcPts val="1300"/>
              </a:spcAft>
            </a:pPr>
            <a:r>
              <a:rPr lang="zh-CN" altLang="en-US" sz="2800" b="0" dirty="0">
                <a:latin typeface="黑体" panose="02010609060101010101" pitchFamily="49" charset="-122"/>
                <a:ea typeface="黑体" panose="02010609060101010101" pitchFamily="49" charset="-122"/>
              </a:rPr>
              <a:t>案例分析：学院门户网站中的增加角色用例描述</a:t>
            </a:r>
          </a:p>
        </p:txBody>
      </p:sp>
      <p:pic>
        <p:nvPicPr>
          <p:cNvPr id="10240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788478"/>
            <a:ext cx="9144000" cy="2516697"/>
          </a:xfrm>
        </p:spPr>
      </p:pic>
      <p:pic>
        <p:nvPicPr>
          <p:cNvPr id="1024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57563"/>
            <a:ext cx="9144000" cy="3271837"/>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spcAft>
                <a:spcPts val="1300"/>
              </a:spcAft>
            </a:pPr>
            <a:r>
              <a:rPr lang="en-US" altLang="zh-CN" sz="2800" b="0">
                <a:latin typeface="黑体" panose="02010609060101010101" pitchFamily="49" charset="-122"/>
                <a:ea typeface="黑体" panose="02010609060101010101" pitchFamily="49" charset="-122"/>
              </a:rPr>
              <a:t>4.1.1 </a:t>
            </a:r>
            <a:r>
              <a:rPr lang="zh-CN" altLang="en-US" sz="2800" b="0">
                <a:latin typeface="黑体" panose="02010609060101010101" pitchFamily="49" charset="-122"/>
                <a:ea typeface="黑体" panose="02010609060101010101" pitchFamily="49" charset="-122"/>
              </a:rPr>
              <a:t>功能性需求 </a:t>
            </a:r>
            <a:r>
              <a:rPr lang="en-US" altLang="zh-CN" sz="2800">
                <a:latin typeface="Times New Roman" panose="02020603050405020304" pitchFamily="18" charset="0"/>
              </a:rPr>
              <a:t>Functional requirements</a:t>
            </a:r>
            <a:endParaRPr lang="en-US" altLang="zh-CN" sz="2800" b="0">
              <a:latin typeface="黑体" panose="02010609060101010101" pitchFamily="49" charset="-122"/>
              <a:ea typeface="黑体" panose="02010609060101010101" pitchFamily="49" charset="-122"/>
            </a:endParaRPr>
          </a:p>
        </p:txBody>
      </p:sp>
      <p:graphicFrame>
        <p:nvGraphicFramePr>
          <p:cNvPr id="3" name="图示 2"/>
          <p:cNvGraphicFramePr/>
          <p:nvPr>
            <p:extLst>
              <p:ext uri="{D42A27DB-BD31-4B8C-83A1-F6EECF244321}">
                <p14:modId xmlns:p14="http://schemas.microsoft.com/office/powerpoint/2010/main" val="5341984"/>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58057"/>
            <a:ext cx="8667751" cy="638630"/>
          </a:xfrm>
        </p:spPr>
        <p:txBody>
          <a:bodyPr/>
          <a:lstStyle/>
          <a:p>
            <a:r>
              <a:rPr lang="zh-CN" altLang="en-US" b="0" dirty="0"/>
              <a:t>增加角色的用例描述活动图</a:t>
            </a:r>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2696"/>
            <a:ext cx="91440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spcAft>
                <a:spcPts val="1300"/>
              </a:spcAft>
            </a:pPr>
            <a:r>
              <a:rPr lang="en-US" altLang="zh-CN" b="0">
                <a:latin typeface="黑体" panose="02010609060101010101" pitchFamily="49" charset="-122"/>
                <a:ea typeface="黑体" panose="02010609060101010101" pitchFamily="49" charset="-122"/>
              </a:rPr>
              <a:t>4.3.7 </a:t>
            </a:r>
            <a:r>
              <a:rPr lang="zh-CN" altLang="en-US" b="0">
                <a:latin typeface="黑体" panose="02010609060101010101" pitchFamily="49" charset="-122"/>
                <a:ea typeface="黑体" panose="02010609060101010101" pitchFamily="49" charset="-122"/>
              </a:rPr>
              <a:t>制定补充规范</a:t>
            </a:r>
          </a:p>
        </p:txBody>
      </p:sp>
      <mc:AlternateContent xmlns:mc="http://schemas.openxmlformats.org/markup-compatibility/2006" xmlns:p14="http://schemas.microsoft.com/office/powerpoint/2010/main">
        <mc:Choice Requires="p14">
          <p:contentPart p14:bwMode="auto" r:id="rId3">
            <p14:nvContentPartPr>
              <p14:cNvPr id="60420" name="Ink 4"/>
              <p14:cNvContentPartPr>
                <a14:cpLocks xmlns:a14="http://schemas.microsoft.com/office/drawing/2010/main" noRot="1" noChangeAspect="1" noEditPoints="1" noChangeArrowheads="1" noChangeShapeType="1"/>
              </p14:cNvContentPartPr>
              <p14:nvPr/>
            </p14:nvContentPartPr>
            <p14:xfrm>
              <a:off x="7566025" y="2617788"/>
              <a:ext cx="1588" cy="1587"/>
            </p14:xfrm>
          </p:contentPart>
        </mc:Choice>
        <mc:Fallback xmlns="">
          <p:pic>
            <p:nvPicPr>
              <p:cNvPr id="60420" name="Ink 4"/>
              <p:cNvPicPr>
                <a:picLocks noRot="1" noChangeAspect="1" noEditPoints="1" noChangeArrowheads="1" noChangeShapeType="1"/>
              </p:cNvPicPr>
              <p:nvPr/>
            </p:nvPicPr>
            <p:blipFill>
              <a:blip r:embed="rId4"/>
              <a:stretch>
                <a:fillRect/>
              </a:stretch>
            </p:blipFill>
            <p:spPr>
              <a:xfrm>
                <a:off x="7488213" y="2540025"/>
                <a:ext cx="157212" cy="157113"/>
              </a:xfrm>
              <a:prstGeom prst="rect">
                <a:avLst/>
              </a:prstGeom>
            </p:spPr>
          </p:pic>
        </mc:Fallback>
      </mc:AlternateContent>
      <p:grpSp>
        <p:nvGrpSpPr>
          <p:cNvPr id="31" name="组合 30"/>
          <p:cNvGrpSpPr/>
          <p:nvPr/>
        </p:nvGrpSpPr>
        <p:grpSpPr>
          <a:xfrm>
            <a:off x="1187450" y="1316038"/>
            <a:ext cx="6170613" cy="5035841"/>
            <a:chOff x="1187450" y="1316038"/>
            <a:chExt cx="6170613" cy="5035841"/>
          </a:xfrm>
        </p:grpSpPr>
        <p:grpSp>
          <p:nvGrpSpPr>
            <p:cNvPr id="32" name="组合 31"/>
            <p:cNvGrpSpPr/>
            <p:nvPr/>
          </p:nvGrpSpPr>
          <p:grpSpPr>
            <a:xfrm>
              <a:off x="1187450" y="1316038"/>
              <a:ext cx="6170613" cy="3989669"/>
              <a:chOff x="1187450" y="1316038"/>
              <a:chExt cx="6170613" cy="3989669"/>
            </a:xfrm>
          </p:grpSpPr>
          <p:sp>
            <p:nvSpPr>
              <p:cNvPr id="38" name="AutoShape 4"/>
              <p:cNvSpPr>
                <a:spLocks noChangeArrowheads="1"/>
              </p:cNvSpPr>
              <p:nvPr/>
            </p:nvSpPr>
            <p:spPr bwMode="gray">
              <a:xfrm>
                <a:off x="1189038" y="1316038"/>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9" name="AutoShape 5"/>
              <p:cNvSpPr>
                <a:spLocks noChangeArrowheads="1"/>
              </p:cNvSpPr>
              <p:nvPr/>
            </p:nvSpPr>
            <p:spPr bwMode="gray">
              <a:xfrm>
                <a:off x="1460500" y="1316038"/>
                <a:ext cx="676275" cy="677862"/>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0" name="Text Box 7"/>
              <p:cNvSpPr txBox="1">
                <a:spLocks noChangeArrowheads="1"/>
              </p:cNvSpPr>
              <p:nvPr/>
            </p:nvSpPr>
            <p:spPr bwMode="gray">
              <a:xfrm>
                <a:off x="1577974" y="1326356"/>
                <a:ext cx="4413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smtClean="0">
                    <a:solidFill>
                      <a:schemeClr val="bg1"/>
                    </a:solidFill>
                    <a:latin typeface="叶根友毛笔行书2.0版"/>
                    <a:ea typeface="叶根友毛笔行书2.0版"/>
                    <a:cs typeface="叶根友毛笔行书2.0版"/>
                  </a:rPr>
                  <a:t>1</a:t>
                </a:r>
                <a:endParaRPr lang="en-US" altLang="zh-CN" sz="2800" b="1" dirty="0">
                  <a:solidFill>
                    <a:schemeClr val="bg1"/>
                  </a:solidFill>
                  <a:latin typeface="叶根友毛笔行书2.0版"/>
                  <a:ea typeface="叶根友毛笔行书2.0版"/>
                  <a:cs typeface="叶根友毛笔行书2.0版"/>
                </a:endParaRPr>
              </a:p>
            </p:txBody>
          </p:sp>
          <p:sp>
            <p:nvSpPr>
              <p:cNvPr id="41" name="Text Box 6"/>
              <p:cNvSpPr txBox="1">
                <a:spLocks noChangeArrowheads="1"/>
              </p:cNvSpPr>
              <p:nvPr/>
            </p:nvSpPr>
            <p:spPr bwMode="gray">
              <a:xfrm>
                <a:off x="1928813" y="1371600"/>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 捕捉无用例规约的功能性需求</a:t>
                </a:r>
                <a:endParaRPr lang="en-US" altLang="zh-CN" sz="2800" dirty="0">
                  <a:solidFill>
                    <a:schemeClr val="bg1"/>
                  </a:solidFill>
                  <a:latin typeface="叶根友毛笔行书2.0版"/>
                  <a:ea typeface="叶根友毛笔行书2.0版"/>
                  <a:cs typeface="叶根友毛笔行书2.0版"/>
                </a:endParaRPr>
              </a:p>
            </p:txBody>
          </p:sp>
          <p:sp>
            <p:nvSpPr>
              <p:cNvPr id="42" name="AutoShape 8"/>
              <p:cNvSpPr>
                <a:spLocks noChangeArrowheads="1"/>
              </p:cNvSpPr>
              <p:nvPr/>
            </p:nvSpPr>
            <p:spPr bwMode="gray">
              <a:xfrm>
                <a:off x="1189038" y="2395538"/>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3" name="AutoShape 9"/>
              <p:cNvSpPr>
                <a:spLocks noChangeArrowheads="1"/>
              </p:cNvSpPr>
              <p:nvPr/>
            </p:nvSpPr>
            <p:spPr bwMode="gray">
              <a:xfrm>
                <a:off x="1460502" y="2325688"/>
                <a:ext cx="676274" cy="747712"/>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4" name="Text Box 10"/>
              <p:cNvSpPr txBox="1">
                <a:spLocks noChangeArrowheads="1"/>
              </p:cNvSpPr>
              <p:nvPr/>
            </p:nvSpPr>
            <p:spPr bwMode="gray">
              <a:xfrm>
                <a:off x="1928813" y="2451100"/>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捕捉系统质量</a:t>
                </a:r>
                <a:endParaRPr lang="zh-CN" altLang="en-US" sz="2800" dirty="0">
                  <a:solidFill>
                    <a:schemeClr val="bg1"/>
                  </a:solidFill>
                  <a:latin typeface="叶根友毛笔行书2.0版"/>
                  <a:ea typeface="叶根友毛笔行书2.0版"/>
                  <a:cs typeface="叶根友毛笔行书2.0版"/>
                </a:endParaRPr>
              </a:p>
            </p:txBody>
          </p:sp>
          <p:sp>
            <p:nvSpPr>
              <p:cNvPr id="45" name="Text Box 11"/>
              <p:cNvSpPr txBox="1">
                <a:spLocks noChangeArrowheads="1"/>
              </p:cNvSpPr>
              <p:nvPr/>
            </p:nvSpPr>
            <p:spPr bwMode="gray">
              <a:xfrm>
                <a:off x="1577973" y="2374899"/>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p>
            </p:txBody>
          </p:sp>
          <p:sp>
            <p:nvSpPr>
              <p:cNvPr id="46" name="AutoShape 12"/>
              <p:cNvSpPr>
                <a:spLocks noChangeArrowheads="1"/>
              </p:cNvSpPr>
              <p:nvPr/>
            </p:nvSpPr>
            <p:spPr bwMode="gray">
              <a:xfrm>
                <a:off x="1189038" y="3522663"/>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7" name="AutoShape 13"/>
              <p:cNvSpPr>
                <a:spLocks noChangeArrowheads="1"/>
              </p:cNvSpPr>
              <p:nvPr/>
            </p:nvSpPr>
            <p:spPr bwMode="gray">
              <a:xfrm>
                <a:off x="1460501" y="3502025"/>
                <a:ext cx="676275" cy="698500"/>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8" name="Text Box 14"/>
              <p:cNvSpPr txBox="1">
                <a:spLocks noChangeArrowheads="1"/>
              </p:cNvSpPr>
              <p:nvPr/>
            </p:nvSpPr>
            <p:spPr bwMode="gray">
              <a:xfrm>
                <a:off x="1928813" y="3578225"/>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捕捉约束</a:t>
                </a:r>
                <a:endParaRPr lang="zh-CN" altLang="en-US" sz="2800" dirty="0">
                  <a:solidFill>
                    <a:schemeClr val="bg1"/>
                  </a:solidFill>
                  <a:latin typeface="叶根友毛笔行书2.0版"/>
                  <a:ea typeface="叶根友毛笔行书2.0版"/>
                  <a:cs typeface="叶根友毛笔行书2.0版"/>
                </a:endParaRPr>
              </a:p>
            </p:txBody>
          </p:sp>
          <p:sp>
            <p:nvSpPr>
              <p:cNvPr id="49" name="Text Box 15"/>
              <p:cNvSpPr txBox="1">
                <a:spLocks noChangeArrowheads="1"/>
              </p:cNvSpPr>
              <p:nvPr/>
            </p:nvSpPr>
            <p:spPr bwMode="gray">
              <a:xfrm>
                <a:off x="1577976" y="3522663"/>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nvGrpSpPr>
              <p:cNvPr id="50" name="组合 14337"/>
              <p:cNvGrpSpPr>
                <a:grpSpLocks/>
              </p:cNvGrpSpPr>
              <p:nvPr/>
            </p:nvGrpSpPr>
            <p:grpSpPr bwMode="auto">
              <a:xfrm>
                <a:off x="1187450" y="4616527"/>
                <a:ext cx="6169025" cy="689180"/>
                <a:chOff x="1187624" y="4691360"/>
                <a:chExt cx="6168319" cy="688743"/>
              </a:xfrm>
            </p:grpSpPr>
            <p:sp>
              <p:nvSpPr>
                <p:cNvPr id="51"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52" name="Text Box 18"/>
                <p:cNvSpPr txBox="1">
                  <a:spLocks noChangeArrowheads="1"/>
                </p:cNvSpPr>
                <p:nvPr/>
              </p:nvSpPr>
              <p:spPr bwMode="gray">
                <a:xfrm>
                  <a:off x="1926693" y="4746923"/>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捕捉符合性需求</a:t>
                  </a:r>
                  <a:endParaRPr lang="zh-CN" altLang="en-US" sz="2800" dirty="0">
                    <a:solidFill>
                      <a:schemeClr val="bg1"/>
                    </a:solidFill>
                    <a:latin typeface="叶根友毛笔行书2.0版"/>
                    <a:ea typeface="叶根友毛笔行书2.0版"/>
                    <a:cs typeface="叶根友毛笔行书2.0版"/>
                  </a:endParaRPr>
                </a:p>
              </p:txBody>
            </p:sp>
            <p:sp>
              <p:nvSpPr>
                <p:cNvPr id="53"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p>
              </p:txBody>
            </p:sp>
            <p:sp>
              <p:nvSpPr>
                <p:cNvPr id="54" name="AutoShape 17"/>
                <p:cNvSpPr>
                  <a:spLocks noChangeArrowheads="1"/>
                </p:cNvSpPr>
                <p:nvPr/>
              </p:nvSpPr>
              <p:spPr bwMode="gray">
                <a:xfrm>
                  <a:off x="1458554" y="4691360"/>
                  <a:ext cx="678287" cy="688743"/>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55" name="Text Box 15"/>
                <p:cNvSpPr txBox="1">
                  <a:spLocks noChangeArrowheads="1"/>
                </p:cNvSpPr>
                <p:nvPr/>
              </p:nvSpPr>
              <p:spPr bwMode="gray">
                <a:xfrm>
                  <a:off x="1577259" y="4706808"/>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p>
              </p:txBody>
            </p:sp>
          </p:grpSp>
        </p:grpSp>
        <p:grpSp>
          <p:nvGrpSpPr>
            <p:cNvPr id="33" name="组合 32"/>
            <p:cNvGrpSpPr/>
            <p:nvPr/>
          </p:nvGrpSpPr>
          <p:grpSpPr>
            <a:xfrm>
              <a:off x="1187623" y="5640120"/>
              <a:ext cx="6168319" cy="711759"/>
              <a:chOff x="1187624" y="4691360"/>
              <a:chExt cx="6168319" cy="711759"/>
            </a:xfrm>
            <a:solidFill>
              <a:schemeClr val="accent2">
                <a:lumMod val="50000"/>
              </a:schemeClr>
            </a:solidFill>
          </p:grpSpPr>
          <p:sp>
            <p:nvSpPr>
              <p:cNvPr id="34" name="AutoShape 16"/>
              <p:cNvSpPr>
                <a:spLocks noChangeArrowheads="1"/>
              </p:cNvSpPr>
              <p:nvPr/>
            </p:nvSpPr>
            <p:spPr bwMode="gray">
              <a:xfrm>
                <a:off x="1187624" y="4691360"/>
                <a:ext cx="6168319" cy="677961"/>
              </a:xfrm>
              <a:prstGeom prst="roundRect">
                <a:avLst>
                  <a:gd name="adj" fmla="val 16667"/>
                </a:avLst>
              </a:prstGeom>
              <a:solidFill>
                <a:schemeClr val="accent4"/>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defRPr/>
                </a:pPr>
                <a:endParaRPr lang="zh-CN" altLang="zh-CN" sz="2800">
                  <a:latin typeface="叶根友毛笔行书2.0版" panose="02010601030101010101" pitchFamily="2" charset="-122"/>
                  <a:ea typeface="叶根友毛笔行书2.0版" panose="02010601030101010101" pitchFamily="2" charset="-122"/>
                </a:endParaRPr>
              </a:p>
            </p:txBody>
          </p:sp>
          <p:sp>
            <p:nvSpPr>
              <p:cNvPr id="35" name="Text Box 18"/>
              <p:cNvSpPr txBox="1">
                <a:spLocks noChangeArrowheads="1"/>
              </p:cNvSpPr>
              <p:nvPr/>
            </p:nvSpPr>
            <p:spPr bwMode="gray">
              <a:xfrm>
                <a:off x="1926693" y="4746923"/>
                <a:ext cx="5124450" cy="523220"/>
              </a:xfrm>
              <a:prstGeom prst="rect">
                <a:avLst/>
              </a:prstGeom>
              <a:solidFill>
                <a:schemeClr val="accent4"/>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dirty="0">
                    <a:solidFill>
                      <a:schemeClr val="bg1"/>
                    </a:solidFill>
                    <a:latin typeface="叶根友毛笔行书2.0版" panose="02010601030101010101" pitchFamily="2" charset="-122"/>
                    <a:ea typeface="叶根友毛笔行书2.0版" panose="02010601030101010101" pitchFamily="2" charset="-122"/>
                  </a:rPr>
                  <a:t>捕捉文档需求</a:t>
                </a:r>
                <a:endParaRPr lang="zh-CN" altLang="en-US" sz="2800" dirty="0">
                  <a:solidFill>
                    <a:schemeClr val="bg1"/>
                  </a:solidFill>
                  <a:latin typeface="叶根友毛笔行书2.0版" panose="02010601030101010101" pitchFamily="2" charset="-122"/>
                  <a:ea typeface="叶根友毛笔行书2.0版" panose="02010601030101010101" pitchFamily="2" charset="-122"/>
                </a:endParaRPr>
              </a:p>
            </p:txBody>
          </p:sp>
          <p:sp>
            <p:nvSpPr>
              <p:cNvPr id="36" name="AutoShape 17"/>
              <p:cNvSpPr>
                <a:spLocks noChangeArrowheads="1"/>
              </p:cNvSpPr>
              <p:nvPr/>
            </p:nvSpPr>
            <p:spPr bwMode="gray">
              <a:xfrm>
                <a:off x="1471429" y="4714376"/>
                <a:ext cx="690614" cy="688743"/>
              </a:xfrm>
              <a:prstGeom prst="diamond">
                <a:avLst/>
              </a:prstGeom>
              <a:solidFill>
                <a:schemeClr val="accent4"/>
              </a:solidFill>
              <a:ln w="25400" algn="ctr">
                <a:solidFill>
                  <a:schemeClr val="bg1"/>
                </a:solidFill>
                <a:miter lim="800000"/>
                <a:headEnd/>
                <a:tailEnd/>
              </a:ln>
              <a:effectLst>
                <a:outerShdw dist="76200" algn="ctr" rotWithShape="0">
                  <a:schemeClr val="bg2"/>
                </a:outerShdw>
              </a:effectLst>
            </p:spPr>
            <p:txBody>
              <a:bodyPr wrap="none" anchor="ctr"/>
              <a:lstStyle/>
              <a:p>
                <a:pPr>
                  <a:defRPr/>
                </a:pPr>
                <a:endParaRPr lang="zh-CN" altLang="en-US"/>
              </a:p>
            </p:txBody>
          </p:sp>
          <p:sp>
            <p:nvSpPr>
              <p:cNvPr id="37" name="Text Box 15"/>
              <p:cNvSpPr txBox="1">
                <a:spLocks noChangeArrowheads="1"/>
              </p:cNvSpPr>
              <p:nvPr/>
            </p:nvSpPr>
            <p:spPr bwMode="gray">
              <a:xfrm>
                <a:off x="1578426" y="4768730"/>
                <a:ext cx="440876" cy="523220"/>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5</a:t>
                </a:r>
              </a:p>
            </p:txBody>
          </p:sp>
        </p:gr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zh-CN">
                <a:latin typeface="楷体_GB2312" pitchFamily="49" charset="-122"/>
                <a:ea typeface="楷体_GB2312" pitchFamily="49" charset="-122"/>
              </a:rPr>
              <a:t>1.</a:t>
            </a:r>
            <a:r>
              <a:rPr lang="zh-CN" altLang="en-US">
                <a:latin typeface="楷体_GB2312" pitchFamily="49" charset="-122"/>
                <a:ea typeface="楷体_GB2312" pitchFamily="49" charset="-122"/>
              </a:rPr>
              <a:t>捕捉无用例规约的功能性需求</a:t>
            </a:r>
          </a:p>
        </p:txBody>
      </p:sp>
      <p:graphicFrame>
        <p:nvGraphicFramePr>
          <p:cNvPr id="3" name="图示 2"/>
          <p:cNvGraphicFramePr/>
          <p:nvPr>
            <p:extLst>
              <p:ext uri="{D42A27DB-BD31-4B8C-83A1-F6EECF244321}">
                <p14:modId xmlns:p14="http://schemas.microsoft.com/office/powerpoint/2010/main" val="393587595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zh-CN">
                <a:latin typeface="楷体_GB2312" pitchFamily="49" charset="-122"/>
                <a:ea typeface="楷体_GB2312" pitchFamily="49" charset="-122"/>
              </a:rPr>
              <a:t>2.</a:t>
            </a:r>
            <a:r>
              <a:rPr lang="zh-CN" altLang="en-US">
                <a:latin typeface="楷体_GB2312" pitchFamily="49" charset="-122"/>
                <a:ea typeface="楷体_GB2312" pitchFamily="49" charset="-122"/>
              </a:rPr>
              <a:t>捕捉系统质量</a:t>
            </a:r>
          </a:p>
        </p:txBody>
      </p:sp>
      <p:graphicFrame>
        <p:nvGraphicFramePr>
          <p:cNvPr id="3" name="图示 2"/>
          <p:cNvGraphicFramePr/>
          <p:nvPr>
            <p:extLst>
              <p:ext uri="{D42A27DB-BD31-4B8C-83A1-F6EECF244321}">
                <p14:modId xmlns:p14="http://schemas.microsoft.com/office/powerpoint/2010/main" val="1204407613"/>
              </p:ext>
            </p:extLst>
          </p:nvPr>
        </p:nvGraphicFramePr>
        <p:xfrm>
          <a:off x="1331640" y="1340768"/>
          <a:ext cx="6552728"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zh-CN">
                <a:latin typeface="楷体_GB2312" pitchFamily="49" charset="-122"/>
                <a:ea typeface="楷体_GB2312" pitchFamily="49" charset="-122"/>
              </a:rPr>
              <a:t>3.</a:t>
            </a:r>
            <a:r>
              <a:rPr lang="zh-CN" altLang="en-US">
                <a:latin typeface="楷体_GB2312" pitchFamily="49" charset="-122"/>
                <a:ea typeface="楷体_GB2312" pitchFamily="49" charset="-122"/>
              </a:rPr>
              <a:t>捕捉约束</a:t>
            </a:r>
          </a:p>
        </p:txBody>
      </p:sp>
      <p:graphicFrame>
        <p:nvGraphicFramePr>
          <p:cNvPr id="4" name="图示 3"/>
          <p:cNvGraphicFramePr/>
          <p:nvPr>
            <p:extLst>
              <p:ext uri="{D42A27DB-BD31-4B8C-83A1-F6EECF244321}">
                <p14:modId xmlns:p14="http://schemas.microsoft.com/office/powerpoint/2010/main" val="753520441"/>
              </p:ext>
            </p:extLst>
          </p:nvPr>
        </p:nvGraphicFramePr>
        <p:xfrm>
          <a:off x="539552" y="1412776"/>
          <a:ext cx="8064896" cy="455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1547664" y="3356992"/>
            <a:ext cx="2996261" cy="646331"/>
          </a:xfrm>
          <a:prstGeom prst="rect">
            <a:avLst/>
          </a:prstGeom>
          <a:noFill/>
        </p:spPr>
        <p:txBody>
          <a:bodyPr wrap="square" lIns="91440" tIns="45720" rIns="91440" bIns="45720">
            <a:spAutoFit/>
          </a:bodyPr>
          <a:lstStyle/>
          <a:p>
            <a:pPr algn="ctr"/>
            <a:r>
              <a:rPr lang="zh-CN" altLang="en-US" dirty="0">
                <a:solidFill>
                  <a:schemeClr val="bg1"/>
                </a:solidFill>
              </a:rPr>
              <a:t>“</a:t>
            </a:r>
            <a:r>
              <a:rPr lang="en-US" altLang="zh-CN" dirty="0">
                <a:solidFill>
                  <a:schemeClr val="bg1"/>
                </a:solidFill>
              </a:rPr>
              <a:t>FURPS+”</a:t>
            </a:r>
          </a:p>
          <a:p>
            <a:pPr algn="ctr"/>
            <a:r>
              <a:rPr lang="zh-CN" altLang="en-US" dirty="0">
                <a:solidFill>
                  <a:schemeClr val="bg1"/>
                </a:solidFill>
              </a:rPr>
              <a:t>中的“</a:t>
            </a:r>
            <a:r>
              <a:rPr lang="en-US" altLang="zh-CN" dirty="0">
                <a:solidFill>
                  <a:schemeClr val="bg1"/>
                </a:solidFill>
              </a:rPr>
              <a:t>+”</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zh-CN">
                <a:latin typeface="楷体_GB2312" pitchFamily="49" charset="-122"/>
                <a:ea typeface="楷体_GB2312" pitchFamily="49" charset="-122"/>
              </a:rPr>
              <a:t>4.</a:t>
            </a:r>
            <a:r>
              <a:rPr lang="zh-CN" altLang="en-US">
                <a:latin typeface="楷体_GB2312" pitchFamily="49" charset="-122"/>
                <a:ea typeface="楷体_GB2312" pitchFamily="49" charset="-122"/>
              </a:rPr>
              <a:t>捕捉符合性需求</a:t>
            </a:r>
          </a:p>
        </p:txBody>
      </p:sp>
      <p:grpSp>
        <p:nvGrpSpPr>
          <p:cNvPr id="8" name="组合 7"/>
          <p:cNvGrpSpPr/>
          <p:nvPr/>
        </p:nvGrpSpPr>
        <p:grpSpPr>
          <a:xfrm>
            <a:off x="757266" y="2438859"/>
            <a:ext cx="7772318" cy="1814080"/>
            <a:chOff x="816381" y="4252939"/>
            <a:chExt cx="7772318" cy="1814080"/>
          </a:xfrm>
        </p:grpSpPr>
        <p:sp>
          <p:nvSpPr>
            <p:cNvPr id="9"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0"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通过符合性，可以包含标准的符合</a:t>
              </a:r>
              <a:r>
                <a:rPr lang="zh-CN" altLang="en-US" b="1" dirty="0" smtClean="0">
                  <a:solidFill>
                    <a:schemeClr val="bg1"/>
                  </a:solidFill>
                </a:rPr>
                <a:t>性、</a:t>
              </a:r>
              <a:r>
                <a:rPr lang="zh-CN" altLang="en-US" b="1" dirty="0">
                  <a:solidFill>
                    <a:schemeClr val="bg1"/>
                  </a:solidFill>
                </a:rPr>
                <a:t>法律免责声明、担保、版权</a:t>
              </a:r>
              <a:r>
                <a:rPr lang="zh-CN" altLang="en-US" b="1" dirty="0" smtClean="0">
                  <a:solidFill>
                    <a:schemeClr val="bg1"/>
                  </a:solidFill>
                </a:rPr>
                <a:t>声</a:t>
              </a:r>
              <a:endParaRPr lang="en-US" altLang="zh-CN" b="1" dirty="0" smtClean="0">
                <a:solidFill>
                  <a:schemeClr val="bg1"/>
                </a:solidFill>
              </a:endParaRPr>
            </a:p>
            <a:p>
              <a:r>
                <a:rPr lang="zh-CN" altLang="en-US" b="1" dirty="0" smtClean="0">
                  <a:solidFill>
                    <a:schemeClr val="bg1"/>
                  </a:solidFill>
                </a:rPr>
                <a:t>明、专利权</a:t>
              </a:r>
              <a:r>
                <a:rPr lang="zh-CN" altLang="en-US" b="1" dirty="0">
                  <a:solidFill>
                    <a:schemeClr val="bg1"/>
                  </a:solidFill>
                </a:rPr>
                <a:t>声明、字标、</a:t>
              </a:r>
              <a:r>
                <a:rPr lang="zh-CN" altLang="en-US" b="1" dirty="0" smtClean="0">
                  <a:solidFill>
                    <a:schemeClr val="bg1"/>
                  </a:solidFill>
                </a:rPr>
                <a:t>商标</a:t>
              </a:r>
              <a:r>
                <a:rPr lang="en-US" altLang="zh-CN" b="1" dirty="0" smtClean="0">
                  <a:solidFill>
                    <a:schemeClr val="bg1"/>
                  </a:solidFill>
                </a:rPr>
                <a:t>/</a:t>
              </a:r>
              <a:r>
                <a:rPr lang="zh-CN" altLang="en-US" b="1" dirty="0" smtClean="0">
                  <a:solidFill>
                    <a:schemeClr val="bg1"/>
                  </a:solidFill>
                </a:rPr>
                <a:t>徽标</a:t>
              </a:r>
              <a:r>
                <a:rPr lang="zh-CN" altLang="en-US" b="1" dirty="0">
                  <a:solidFill>
                    <a:schemeClr val="bg1"/>
                  </a:solidFill>
                </a:rPr>
                <a:t>的符合性。 </a:t>
              </a:r>
            </a:p>
          </p:txBody>
        </p:sp>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zh-CN">
                <a:latin typeface="楷体_GB2312" pitchFamily="49" charset="-122"/>
                <a:ea typeface="楷体_GB2312" pitchFamily="49" charset="-122"/>
              </a:rPr>
              <a:t>5.</a:t>
            </a:r>
            <a:r>
              <a:rPr lang="zh-CN" altLang="en-US">
                <a:latin typeface="楷体_GB2312" pitchFamily="49" charset="-122"/>
                <a:ea typeface="楷体_GB2312" pitchFamily="49" charset="-122"/>
              </a:rPr>
              <a:t>捕捉文档需求</a:t>
            </a:r>
          </a:p>
        </p:txBody>
      </p:sp>
      <p:grpSp>
        <p:nvGrpSpPr>
          <p:cNvPr id="9" name="组合 8"/>
          <p:cNvGrpSpPr/>
          <p:nvPr/>
        </p:nvGrpSpPr>
        <p:grpSpPr>
          <a:xfrm>
            <a:off x="757266" y="2438859"/>
            <a:ext cx="7772318" cy="1814080"/>
            <a:chOff x="816381" y="4252939"/>
            <a:chExt cx="7772318" cy="1814080"/>
          </a:xfrm>
        </p:grpSpPr>
        <p:sp>
          <p:nvSpPr>
            <p:cNvPr id="10"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2"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描述关于文档的</a:t>
              </a:r>
              <a:r>
                <a:rPr lang="zh-CN" altLang="en-US" b="1" dirty="0" smtClean="0">
                  <a:solidFill>
                    <a:schemeClr val="bg1"/>
                  </a:solidFill>
                </a:rPr>
                <a:t>需求。</a:t>
              </a:r>
              <a:r>
                <a:rPr lang="zh-CN" altLang="en-US" b="1" dirty="0">
                  <a:solidFill>
                    <a:schemeClr val="bg1"/>
                  </a:solidFill>
                </a:rPr>
                <a:t>文档需求中可包含关于联机帮助及最终用户</a:t>
              </a:r>
            </a:p>
            <a:p>
              <a:r>
                <a:rPr lang="zh-CN" altLang="en-US" b="1" dirty="0">
                  <a:solidFill>
                    <a:schemeClr val="bg1"/>
                  </a:solidFill>
                </a:rPr>
                <a:t>文档的</a:t>
              </a:r>
              <a:r>
                <a:rPr lang="zh-CN" altLang="en-US" b="1" dirty="0" smtClean="0">
                  <a:solidFill>
                    <a:schemeClr val="bg1"/>
                  </a:solidFill>
                </a:rPr>
                <a:t>需求。</a:t>
              </a:r>
              <a:endParaRPr lang="zh-CN" altLang="en-US" b="1" dirty="0">
                <a:solidFill>
                  <a:schemeClr val="bg1"/>
                </a:solidFill>
              </a:endParaRPr>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b="0">
                <a:latin typeface="黑体" panose="02010609060101010101" pitchFamily="49" charset="-122"/>
                <a:ea typeface="黑体" panose="02010609060101010101" pitchFamily="49" charset="-122"/>
              </a:rPr>
              <a:t>4.3.8 </a:t>
            </a:r>
            <a:r>
              <a:rPr lang="zh-CN" altLang="en-US" b="0">
                <a:latin typeface="黑体" panose="02010609060101010101" pitchFamily="49" charset="-122"/>
                <a:ea typeface="黑体" panose="02010609060101010101" pitchFamily="49" charset="-122"/>
              </a:rPr>
              <a:t>其它任务</a:t>
            </a:r>
          </a:p>
        </p:txBody>
      </p:sp>
      <p:grpSp>
        <p:nvGrpSpPr>
          <p:cNvPr id="24" name="组合 23"/>
          <p:cNvGrpSpPr/>
          <p:nvPr/>
        </p:nvGrpSpPr>
        <p:grpSpPr>
          <a:xfrm>
            <a:off x="1403648" y="1583209"/>
            <a:ext cx="6170613" cy="4010307"/>
            <a:chOff x="1403648" y="1583209"/>
            <a:chExt cx="6170613" cy="4010307"/>
          </a:xfrm>
        </p:grpSpPr>
        <p:grpSp>
          <p:nvGrpSpPr>
            <p:cNvPr id="25" name="组合 24"/>
            <p:cNvGrpSpPr/>
            <p:nvPr/>
          </p:nvGrpSpPr>
          <p:grpSpPr>
            <a:xfrm>
              <a:off x="1405236" y="1583209"/>
              <a:ext cx="6169025" cy="2905125"/>
              <a:chOff x="1405236" y="1583209"/>
              <a:chExt cx="6169025" cy="2905125"/>
            </a:xfrm>
          </p:grpSpPr>
          <p:sp>
            <p:nvSpPr>
              <p:cNvPr id="32"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3" name="AutoShape 5"/>
              <p:cNvSpPr>
                <a:spLocks noChangeArrowheads="1"/>
              </p:cNvSpPr>
              <p:nvPr/>
            </p:nvSpPr>
            <p:spPr bwMode="gray">
              <a:xfrm>
                <a:off x="1676699" y="1603847"/>
                <a:ext cx="676274" cy="677862"/>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34" name="Text Box 7"/>
              <p:cNvSpPr txBox="1">
                <a:spLocks noChangeArrowheads="1"/>
              </p:cNvSpPr>
              <p:nvPr/>
            </p:nvSpPr>
            <p:spPr bwMode="gray">
              <a:xfrm>
                <a:off x="1676700" y="1583209"/>
                <a:ext cx="676274"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1</a:t>
                </a:r>
              </a:p>
            </p:txBody>
          </p:sp>
          <p:sp>
            <p:nvSpPr>
              <p:cNvPr id="35" name="Text Box 6"/>
              <p:cNvSpPr txBox="1">
                <a:spLocks noChangeArrowheads="1"/>
              </p:cNvSpPr>
              <p:nvPr/>
            </p:nvSpPr>
            <p:spPr bwMode="gray">
              <a:xfrm>
                <a:off x="2145011" y="1659409"/>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获取通用词汇表 </a:t>
                </a:r>
                <a:endParaRPr lang="en-US" altLang="zh-CN" sz="2800" dirty="0">
                  <a:solidFill>
                    <a:schemeClr val="bg1"/>
                  </a:solidFill>
                  <a:latin typeface="叶根友毛笔行书2.0版"/>
                  <a:ea typeface="叶根友毛笔行书2.0版"/>
                  <a:cs typeface="叶根友毛笔行书2.0版"/>
                </a:endParaRPr>
              </a:p>
            </p:txBody>
          </p:sp>
          <p:sp>
            <p:nvSpPr>
              <p:cNvPr id="36"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7" name="AutoShape 9"/>
              <p:cNvSpPr>
                <a:spLocks noChangeArrowheads="1"/>
              </p:cNvSpPr>
              <p:nvPr/>
            </p:nvSpPr>
            <p:spPr bwMode="gray">
              <a:xfrm>
                <a:off x="1676699" y="2662709"/>
                <a:ext cx="676275" cy="698500"/>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38" name="Text Box 10"/>
              <p:cNvSpPr txBox="1">
                <a:spLocks noChangeArrowheads="1"/>
              </p:cNvSpPr>
              <p:nvPr/>
            </p:nvSpPr>
            <p:spPr bwMode="gray">
              <a:xfrm>
                <a:off x="2145011" y="2738909"/>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开发需求管理计划 </a:t>
                </a:r>
                <a:endParaRPr lang="zh-CN" altLang="en-US" sz="2800" dirty="0">
                  <a:solidFill>
                    <a:schemeClr val="bg1"/>
                  </a:solidFill>
                  <a:latin typeface="叶根友毛笔行书2.0版"/>
                  <a:ea typeface="叶根友毛笔行书2.0版"/>
                  <a:cs typeface="叶根友毛笔行书2.0版"/>
                </a:endParaRPr>
              </a:p>
            </p:txBody>
          </p:sp>
          <p:sp>
            <p:nvSpPr>
              <p:cNvPr id="39" name="Text Box 11"/>
              <p:cNvSpPr txBox="1">
                <a:spLocks noChangeArrowheads="1"/>
              </p:cNvSpPr>
              <p:nvPr/>
            </p:nvSpPr>
            <p:spPr bwMode="gray">
              <a:xfrm>
                <a:off x="1676700" y="2662709"/>
                <a:ext cx="67627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p>
            </p:txBody>
          </p:sp>
          <p:sp>
            <p:nvSpPr>
              <p:cNvPr id="40"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1" name="AutoShape 13"/>
              <p:cNvSpPr>
                <a:spLocks noChangeArrowheads="1"/>
              </p:cNvSpPr>
              <p:nvPr/>
            </p:nvSpPr>
            <p:spPr bwMode="gray">
              <a:xfrm>
                <a:off x="1676699" y="3789834"/>
                <a:ext cx="676275" cy="698500"/>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2"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管理相关性 </a:t>
                </a:r>
                <a:endParaRPr lang="zh-CN" altLang="en-US" sz="2800" dirty="0">
                  <a:solidFill>
                    <a:schemeClr val="bg1"/>
                  </a:solidFill>
                  <a:latin typeface="叶根友毛笔行书2.0版"/>
                  <a:ea typeface="叶根友毛笔行书2.0版"/>
                  <a:cs typeface="叶根友毛笔行书2.0版"/>
                </a:endParaRPr>
              </a:p>
            </p:txBody>
          </p:sp>
          <p:sp>
            <p:nvSpPr>
              <p:cNvPr id="43" name="Text Box 15"/>
              <p:cNvSpPr txBox="1">
                <a:spLocks noChangeArrowheads="1"/>
              </p:cNvSpPr>
              <p:nvPr/>
            </p:nvSpPr>
            <p:spPr bwMode="gray">
              <a:xfrm>
                <a:off x="1676700" y="3789834"/>
                <a:ext cx="676273"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grpSp>
          <p:nvGrpSpPr>
            <p:cNvPr id="26" name="组合 14337"/>
            <p:cNvGrpSpPr>
              <a:grpSpLocks/>
            </p:cNvGrpSpPr>
            <p:nvPr/>
          </p:nvGrpSpPr>
          <p:grpSpPr bwMode="auto">
            <a:xfrm>
              <a:off x="1403648" y="4904336"/>
              <a:ext cx="6169025" cy="689180"/>
              <a:chOff x="1187624" y="4691360"/>
              <a:chExt cx="6168319" cy="688743"/>
            </a:xfrm>
          </p:grpSpPr>
          <p:sp>
            <p:nvSpPr>
              <p:cNvPr id="27"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8" name="Text Box 18"/>
              <p:cNvSpPr txBox="1">
                <a:spLocks noChangeArrowheads="1"/>
              </p:cNvSpPr>
              <p:nvPr/>
            </p:nvSpPr>
            <p:spPr bwMode="gray">
              <a:xfrm>
                <a:off x="1926693" y="4746921"/>
                <a:ext cx="5124450" cy="52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评审需求 </a:t>
                </a:r>
                <a:endParaRPr lang="zh-CN" altLang="en-US" sz="2800" dirty="0">
                  <a:solidFill>
                    <a:schemeClr val="bg1"/>
                  </a:solidFill>
                  <a:latin typeface="叶根友毛笔行书2.0版"/>
                  <a:ea typeface="叶根友毛笔行书2.0版"/>
                  <a:cs typeface="叶根友毛笔行书2.0版"/>
                </a:endParaRPr>
              </a:p>
            </p:txBody>
          </p:sp>
          <p:sp>
            <p:nvSpPr>
              <p:cNvPr id="29"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p>
            </p:txBody>
          </p:sp>
          <p:sp>
            <p:nvSpPr>
              <p:cNvPr id="30" name="AutoShape 17"/>
              <p:cNvSpPr>
                <a:spLocks noChangeArrowheads="1"/>
              </p:cNvSpPr>
              <p:nvPr/>
            </p:nvSpPr>
            <p:spPr bwMode="gray">
              <a:xfrm>
                <a:off x="1458554" y="4691360"/>
                <a:ext cx="678287" cy="688743"/>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31" name="Text Box 15"/>
              <p:cNvSpPr txBox="1">
                <a:spLocks noChangeArrowheads="1"/>
              </p:cNvSpPr>
              <p:nvPr/>
            </p:nvSpPr>
            <p:spPr bwMode="gray">
              <a:xfrm>
                <a:off x="1460645" y="4768730"/>
                <a:ext cx="6330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p>
            </p:txBody>
          </p:sp>
        </p:gr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spcAft>
                <a:spcPts val="1300"/>
              </a:spcAft>
            </a:pPr>
            <a:r>
              <a:rPr lang="en-US" altLang="zh-CN">
                <a:latin typeface="楷体_GB2312" pitchFamily="49" charset="-122"/>
                <a:ea typeface="楷体_GB2312" pitchFamily="49" charset="-122"/>
              </a:rPr>
              <a:t>1.</a:t>
            </a:r>
            <a:r>
              <a:rPr lang="zh-CN" altLang="en-US">
                <a:latin typeface="楷体_GB2312" pitchFamily="49" charset="-122"/>
                <a:ea typeface="楷体_GB2312" pitchFamily="49" charset="-122"/>
              </a:rPr>
              <a:t>获取通用词汇表</a:t>
            </a:r>
          </a:p>
        </p:txBody>
      </p:sp>
      <p:sp>
        <p:nvSpPr>
          <p:cNvPr id="12"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r>
              <a:rPr lang="zh-CN" altLang="en-US" b="1" dirty="0">
                <a:solidFill>
                  <a:schemeClr val="bg1"/>
                </a:solidFill>
                <a:latin typeface="+mn-ea"/>
              </a:rPr>
              <a:t>描述了如何定义需要在项目中统一使用的一组常用术语。</a:t>
            </a:r>
          </a:p>
        </p:txBody>
      </p:sp>
      <p:grpSp>
        <p:nvGrpSpPr>
          <p:cNvPr id="15" name="组合 14"/>
          <p:cNvGrpSpPr/>
          <p:nvPr/>
        </p:nvGrpSpPr>
        <p:grpSpPr>
          <a:xfrm>
            <a:off x="816381" y="4252939"/>
            <a:ext cx="7772318" cy="1814080"/>
            <a:chOff x="816381" y="4252939"/>
            <a:chExt cx="7772318" cy="1814080"/>
          </a:xfrm>
        </p:grpSpPr>
        <p:sp>
          <p:nvSpPr>
            <p:cNvPr id="16"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7"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8"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在需求规程中，必须使用问题域中最通用的术语定义一个通用词</a:t>
              </a:r>
            </a:p>
            <a:p>
              <a:r>
                <a:rPr lang="zh-CN" altLang="en-US" b="1" dirty="0">
                  <a:solidFill>
                    <a:schemeClr val="bg1"/>
                  </a:solidFill>
                </a:rPr>
                <a:t>汇</a:t>
              </a:r>
              <a:r>
                <a:rPr lang="zh-CN" altLang="en-US" b="1" dirty="0" smtClean="0">
                  <a:solidFill>
                    <a:schemeClr val="bg1"/>
                  </a:solidFill>
                </a:rPr>
                <a:t>表</a:t>
              </a:r>
              <a:r>
                <a:rPr lang="zh-CN" altLang="en-US" b="1" dirty="0">
                  <a:solidFill>
                    <a:schemeClr val="bg1"/>
                  </a:solidFill>
                </a:rPr>
                <a:t>，</a:t>
              </a:r>
              <a:r>
                <a:rPr lang="zh-CN" altLang="en-US" b="1" dirty="0" smtClean="0">
                  <a:solidFill>
                    <a:schemeClr val="bg1"/>
                  </a:solidFill>
                </a:rPr>
                <a:t>而且</a:t>
              </a:r>
              <a:r>
                <a:rPr lang="zh-CN" altLang="en-US" b="1" dirty="0">
                  <a:solidFill>
                    <a:schemeClr val="bg1"/>
                  </a:solidFill>
                </a:rPr>
                <a:t>在系统及其需求的所有文本描述中始终如一地使用常</a:t>
              </a:r>
            </a:p>
            <a:p>
              <a:r>
                <a:rPr lang="zh-CN" altLang="en-US" b="1" dirty="0">
                  <a:solidFill>
                    <a:schemeClr val="bg1"/>
                  </a:solidFill>
                </a:rPr>
                <a:t>用词汇表。 </a:t>
              </a:r>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spcAft>
                <a:spcPts val="1300"/>
              </a:spcAft>
            </a:pPr>
            <a:r>
              <a:rPr lang="en-US" altLang="zh-CN">
                <a:latin typeface="楷体_GB2312" pitchFamily="49" charset="-122"/>
                <a:ea typeface="楷体_GB2312" pitchFamily="49" charset="-122"/>
              </a:rPr>
              <a:t>2.</a:t>
            </a:r>
            <a:r>
              <a:rPr lang="zh-CN" altLang="en-US">
                <a:latin typeface="楷体_GB2312" pitchFamily="49" charset="-122"/>
                <a:ea typeface="楷体_GB2312" pitchFamily="49" charset="-122"/>
              </a:rPr>
              <a:t>开发需求管理计划</a:t>
            </a:r>
          </a:p>
        </p:txBody>
      </p:sp>
      <p:graphicFrame>
        <p:nvGraphicFramePr>
          <p:cNvPr id="4" name="图示 3"/>
          <p:cNvGraphicFramePr/>
          <p:nvPr>
            <p:extLst>
              <p:ext uri="{D42A27DB-BD31-4B8C-83A1-F6EECF244321}">
                <p14:modId xmlns:p14="http://schemas.microsoft.com/office/powerpoint/2010/main" val="9552756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a:spcAft>
                <a:spcPts val="1300"/>
              </a:spcAft>
            </a:pPr>
            <a:r>
              <a:rPr lang="en-US" altLang="zh-CN" b="0">
                <a:latin typeface="黑体" panose="02010609060101010101" pitchFamily="49" charset="-122"/>
                <a:ea typeface="黑体" panose="02010609060101010101" pitchFamily="49" charset="-122"/>
              </a:rPr>
              <a:t>4.1.2 </a:t>
            </a:r>
            <a:r>
              <a:rPr lang="zh-CN" altLang="en-US" b="0">
                <a:latin typeface="黑体" panose="02010609060101010101" pitchFamily="49" charset="-122"/>
                <a:ea typeface="黑体" panose="02010609060101010101" pitchFamily="49" charset="-122"/>
              </a:rPr>
              <a:t>非功能性需求</a:t>
            </a:r>
            <a:r>
              <a:rPr lang="en-US" altLang="zh-CN">
                <a:latin typeface="Times New Roman" panose="02020603050405020304" pitchFamily="18" charset="0"/>
              </a:rPr>
              <a:t>Non-functional requirements</a:t>
            </a:r>
            <a:endParaRPr lang="en-US" altLang="zh-CN" b="0">
              <a:latin typeface="黑体" panose="02010609060101010101" pitchFamily="49" charset="-122"/>
              <a:ea typeface="黑体" panose="02010609060101010101" pitchFamily="49" charset="-122"/>
            </a:endParaRPr>
          </a:p>
        </p:txBody>
      </p:sp>
      <p:graphicFrame>
        <p:nvGraphicFramePr>
          <p:cNvPr id="3" name="图示 2"/>
          <p:cNvGraphicFramePr/>
          <p:nvPr>
            <p:extLst>
              <p:ext uri="{D42A27DB-BD31-4B8C-83A1-F6EECF244321}">
                <p14:modId xmlns:p14="http://schemas.microsoft.com/office/powerpoint/2010/main" val="794551774"/>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1763688" y="2864198"/>
            <a:ext cx="1826141" cy="1077218"/>
          </a:xfrm>
          <a:prstGeom prst="rect">
            <a:avLst/>
          </a:prstGeom>
          <a:noFill/>
        </p:spPr>
        <p:txBody>
          <a:bodyPr wrap="none" lIns="91440" tIns="45720" rIns="91440" bIns="45720">
            <a:spAutoFit/>
          </a:bodyPr>
          <a:lstStyle/>
          <a:p>
            <a:r>
              <a:rPr lang="zh-CN" alt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rPr>
              <a:t>非</a:t>
            </a:r>
            <a:r>
              <a:rPr lang="zh-CN" alt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功能性</a:t>
            </a:r>
            <a:endParaRPr lang="en-US" altLang="zh-CN"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r>
              <a:rPr lang="zh-CN" alt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需求</a:t>
            </a:r>
            <a:endParaRPr lang="zh-CN" altLang="en-US"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spcAft>
                <a:spcPts val="1300"/>
              </a:spcAft>
            </a:pPr>
            <a:r>
              <a:rPr lang="en-US" altLang="zh-CN">
                <a:latin typeface="楷体_GB2312" pitchFamily="49" charset="-122"/>
                <a:ea typeface="楷体_GB2312" pitchFamily="49" charset="-122"/>
              </a:rPr>
              <a:t>3.</a:t>
            </a:r>
            <a:r>
              <a:rPr lang="zh-CN" altLang="en-US">
                <a:latin typeface="楷体_GB2312" pitchFamily="49" charset="-122"/>
                <a:ea typeface="楷体_GB2312" pitchFamily="49" charset="-122"/>
              </a:rPr>
              <a:t>管理相关性</a:t>
            </a:r>
          </a:p>
        </p:txBody>
      </p:sp>
      <p:grpSp>
        <p:nvGrpSpPr>
          <p:cNvPr id="9" name="组合 8"/>
          <p:cNvGrpSpPr/>
          <p:nvPr/>
        </p:nvGrpSpPr>
        <p:grpSpPr>
          <a:xfrm>
            <a:off x="757266" y="2438859"/>
            <a:ext cx="7772318" cy="1814080"/>
            <a:chOff x="816381" y="4252939"/>
            <a:chExt cx="7772318" cy="1814080"/>
          </a:xfrm>
        </p:grpSpPr>
        <p:sp>
          <p:nvSpPr>
            <p:cNvPr id="10"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2"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smtClean="0">
                  <a:solidFill>
                    <a:schemeClr val="bg1"/>
                  </a:solidFill>
                </a:rPr>
                <a:t> 描述</a:t>
              </a:r>
              <a:r>
                <a:rPr lang="zh-CN" altLang="en-US" b="1" dirty="0">
                  <a:solidFill>
                    <a:schemeClr val="bg1"/>
                  </a:solidFill>
                </a:rPr>
                <a:t>了如何使用需求间的依赖关系来管理项目范围以及需求变更。</a:t>
              </a:r>
            </a:p>
            <a:p>
              <a:r>
                <a:rPr lang="zh-CN" altLang="en-US" b="1" dirty="0">
                  <a:solidFill>
                    <a:schemeClr val="bg1"/>
                  </a:solidFill>
                </a:rPr>
                <a:t>即使用项目需求的属性和可跟踪性，辅助管理项目范围及变更的</a:t>
              </a:r>
            </a:p>
            <a:p>
              <a:r>
                <a:rPr lang="zh-CN" altLang="en-US" b="1" dirty="0">
                  <a:solidFill>
                    <a:schemeClr val="bg1"/>
                  </a:solidFill>
                </a:rPr>
                <a:t>需求。 </a:t>
              </a:r>
            </a:p>
          </p:txBody>
        </p:sp>
      </p:grpSp>
    </p:spTree>
    <p:extLst>
      <p:ext uri="{BB962C8B-B14F-4D97-AF65-F5344CB8AC3E}">
        <p14:creationId xmlns:p14="http://schemas.microsoft.com/office/powerpoint/2010/main" val="22558559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spcAft>
                <a:spcPts val="1300"/>
              </a:spcAft>
            </a:pPr>
            <a:r>
              <a:rPr lang="en-US" altLang="zh-CN">
                <a:latin typeface="楷体_GB2312" pitchFamily="49" charset="-122"/>
                <a:ea typeface="楷体_GB2312" pitchFamily="49" charset="-122"/>
              </a:rPr>
              <a:t>4.</a:t>
            </a:r>
            <a:r>
              <a:rPr lang="zh-CN" altLang="en-US">
                <a:latin typeface="楷体_GB2312" pitchFamily="49" charset="-122"/>
                <a:ea typeface="楷体_GB2312" pitchFamily="49" charset="-122"/>
              </a:rPr>
              <a:t>评审需求</a:t>
            </a:r>
          </a:p>
        </p:txBody>
      </p:sp>
      <p:grpSp>
        <p:nvGrpSpPr>
          <p:cNvPr id="8" name="组合 7"/>
          <p:cNvGrpSpPr/>
          <p:nvPr/>
        </p:nvGrpSpPr>
        <p:grpSpPr>
          <a:xfrm>
            <a:off x="757266" y="2438859"/>
            <a:ext cx="7772318" cy="1814080"/>
            <a:chOff x="816381" y="4252939"/>
            <a:chExt cx="7772318" cy="1814080"/>
          </a:xfrm>
        </p:grpSpPr>
        <p:sp>
          <p:nvSpPr>
            <p:cNvPr id="9"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0"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描述了如何评审需求工作产品。目的是正式验证需求任务的结果</a:t>
              </a:r>
            </a:p>
            <a:p>
              <a:r>
                <a:rPr lang="zh-CN" altLang="en-US" b="1" dirty="0">
                  <a:solidFill>
                    <a:schemeClr val="bg1"/>
                  </a:solidFill>
                </a:rPr>
                <a:t>是否符合客户对系统的看法。 </a:t>
              </a:r>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spcAft>
                <a:spcPts val="1300"/>
              </a:spcAft>
            </a:pPr>
            <a:r>
              <a:rPr lang="en-US" altLang="zh-CN">
                <a:latin typeface="楷体_GB2312" pitchFamily="49" charset="-122"/>
                <a:ea typeface="楷体_GB2312" pitchFamily="49" charset="-122"/>
              </a:rPr>
              <a:t>4.4 </a:t>
            </a:r>
            <a:r>
              <a:rPr lang="zh-CN" altLang="en-US">
                <a:latin typeface="楷体_GB2312" pitchFamily="49" charset="-122"/>
                <a:ea typeface="楷体_GB2312" pitchFamily="49" charset="-122"/>
              </a:rPr>
              <a:t>详细描述软件需求 </a:t>
            </a:r>
          </a:p>
        </p:txBody>
      </p:sp>
      <p:sp>
        <p:nvSpPr>
          <p:cNvPr id="12"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r>
              <a:rPr lang="zh-CN" altLang="en-US" b="1" dirty="0">
                <a:solidFill>
                  <a:schemeClr val="bg1"/>
                </a:solidFill>
                <a:latin typeface="+mn-ea"/>
              </a:rPr>
              <a:t>详细描述软件需求，包括详细描述用例和详细描述当前发行版中</a:t>
            </a:r>
          </a:p>
          <a:p>
            <a:r>
              <a:rPr lang="zh-CN" altLang="en-US" b="1" dirty="0">
                <a:solidFill>
                  <a:schemeClr val="bg1"/>
                </a:solidFill>
                <a:latin typeface="+mn-ea"/>
              </a:rPr>
              <a:t>要交付的需求的补充</a:t>
            </a:r>
            <a:r>
              <a:rPr lang="zh-CN" altLang="en-US" b="1" dirty="0" smtClean="0">
                <a:solidFill>
                  <a:schemeClr val="bg1"/>
                </a:solidFill>
                <a:latin typeface="+mn-ea"/>
              </a:rPr>
              <a:t>规范。</a:t>
            </a:r>
            <a:endParaRPr lang="zh-CN" altLang="en-US" b="1" dirty="0">
              <a:solidFill>
                <a:schemeClr val="bg1"/>
              </a:solidFill>
              <a:latin typeface="+mn-ea"/>
            </a:endParaRPr>
          </a:p>
        </p:txBody>
      </p:sp>
      <p:grpSp>
        <p:nvGrpSpPr>
          <p:cNvPr id="15" name="组合 14"/>
          <p:cNvGrpSpPr/>
          <p:nvPr/>
        </p:nvGrpSpPr>
        <p:grpSpPr>
          <a:xfrm>
            <a:off x="816381" y="4252939"/>
            <a:ext cx="7772318" cy="1814080"/>
            <a:chOff x="816381" y="4252939"/>
            <a:chExt cx="7772318" cy="1814080"/>
          </a:xfrm>
        </p:grpSpPr>
        <p:sp>
          <p:nvSpPr>
            <p:cNvPr id="16"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7"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8"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r>
                <a:rPr lang="zh-CN" altLang="en-US" b="1" dirty="0">
                  <a:solidFill>
                    <a:schemeClr val="bg1"/>
                  </a:solidFill>
                </a:rPr>
                <a:t>对于较正式的项目，可生成一个或多个软件需求规约（</a:t>
              </a:r>
              <a:r>
                <a:rPr lang="en-US" altLang="zh-CN" b="1" dirty="0" err="1">
                  <a:solidFill>
                    <a:schemeClr val="bg1"/>
                  </a:solidFill>
                </a:rPr>
                <a:t>Softwa</a:t>
              </a:r>
              <a:r>
                <a:rPr lang="en-US" altLang="zh-CN" b="1" dirty="0">
                  <a:solidFill>
                    <a:schemeClr val="bg1"/>
                  </a:solidFill>
                </a:rPr>
                <a:t>-</a:t>
              </a:r>
            </a:p>
            <a:p>
              <a:r>
                <a:rPr lang="en-US" altLang="zh-CN" b="1" dirty="0">
                  <a:solidFill>
                    <a:schemeClr val="bg1"/>
                  </a:solidFill>
                </a:rPr>
                <a:t>re Requirements Specifications, SRS</a:t>
              </a:r>
              <a:r>
                <a:rPr lang="zh-CN" altLang="en-US" b="1" dirty="0">
                  <a:solidFill>
                    <a:schemeClr val="bg1"/>
                  </a:solidFill>
                </a:rPr>
                <a:t>），收集并组织所有</a:t>
              </a:r>
            </a:p>
            <a:p>
              <a:r>
                <a:rPr lang="zh-CN" altLang="en-US" b="1" dirty="0">
                  <a:solidFill>
                    <a:schemeClr val="bg1"/>
                  </a:solidFill>
                </a:rPr>
                <a:t>围绕项目的需求。 </a:t>
              </a:r>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sz="2800" b="0" dirty="0"/>
              <a:t>4.4.1</a:t>
            </a:r>
            <a:r>
              <a:rPr lang="zh-CN" altLang="en-US" sz="2800" b="0" dirty="0"/>
              <a:t>软件需求</a:t>
            </a:r>
            <a:r>
              <a:rPr lang="zh-CN" altLang="en-US" sz="2800" b="0" dirty="0"/>
              <a:t>规约 （不带用例） </a:t>
            </a:r>
          </a:p>
        </p:txBody>
      </p:sp>
      <p:grpSp>
        <p:nvGrpSpPr>
          <p:cNvPr id="24" name="组合 23"/>
          <p:cNvGrpSpPr/>
          <p:nvPr/>
        </p:nvGrpSpPr>
        <p:grpSpPr>
          <a:xfrm>
            <a:off x="1403648" y="1583209"/>
            <a:ext cx="6170613" cy="4010307"/>
            <a:chOff x="1403648" y="1583209"/>
            <a:chExt cx="6170613" cy="4010307"/>
          </a:xfrm>
        </p:grpSpPr>
        <p:grpSp>
          <p:nvGrpSpPr>
            <p:cNvPr id="25" name="组合 24"/>
            <p:cNvGrpSpPr/>
            <p:nvPr/>
          </p:nvGrpSpPr>
          <p:grpSpPr>
            <a:xfrm>
              <a:off x="1405236" y="1583209"/>
              <a:ext cx="6169025" cy="2905125"/>
              <a:chOff x="1405236" y="1583209"/>
              <a:chExt cx="6169025" cy="2905125"/>
            </a:xfrm>
          </p:grpSpPr>
          <p:sp>
            <p:nvSpPr>
              <p:cNvPr id="32"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3" name="AutoShape 5"/>
              <p:cNvSpPr>
                <a:spLocks noChangeArrowheads="1"/>
              </p:cNvSpPr>
              <p:nvPr/>
            </p:nvSpPr>
            <p:spPr bwMode="gray">
              <a:xfrm>
                <a:off x="1676699" y="1603847"/>
                <a:ext cx="676274" cy="677862"/>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34" name="Text Box 7"/>
              <p:cNvSpPr txBox="1">
                <a:spLocks noChangeArrowheads="1"/>
              </p:cNvSpPr>
              <p:nvPr/>
            </p:nvSpPr>
            <p:spPr bwMode="gray">
              <a:xfrm>
                <a:off x="1676700" y="1583209"/>
                <a:ext cx="676274"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1</a:t>
                </a:r>
              </a:p>
            </p:txBody>
          </p:sp>
          <p:sp>
            <p:nvSpPr>
              <p:cNvPr id="35" name="Text Box 6"/>
              <p:cNvSpPr txBox="1">
                <a:spLocks noChangeArrowheads="1"/>
              </p:cNvSpPr>
              <p:nvPr/>
            </p:nvSpPr>
            <p:spPr bwMode="gray">
              <a:xfrm>
                <a:off x="2145011" y="1659409"/>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简介</a:t>
                </a:r>
                <a:endParaRPr lang="zh-CN" altLang="en-US" sz="2800" dirty="0">
                  <a:solidFill>
                    <a:schemeClr val="bg1"/>
                  </a:solidFill>
                  <a:latin typeface="叶根友毛笔行书2.0版"/>
                  <a:ea typeface="叶根友毛笔行书2.0版"/>
                  <a:cs typeface="叶根友毛笔行书2.0版"/>
                </a:endParaRPr>
              </a:p>
            </p:txBody>
          </p:sp>
          <p:sp>
            <p:nvSpPr>
              <p:cNvPr id="36"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7" name="AutoShape 9"/>
              <p:cNvSpPr>
                <a:spLocks noChangeArrowheads="1"/>
              </p:cNvSpPr>
              <p:nvPr/>
            </p:nvSpPr>
            <p:spPr bwMode="gray">
              <a:xfrm>
                <a:off x="1676699" y="2662709"/>
                <a:ext cx="676275" cy="698500"/>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38" name="Text Box 10"/>
              <p:cNvSpPr txBox="1">
                <a:spLocks noChangeArrowheads="1"/>
              </p:cNvSpPr>
              <p:nvPr/>
            </p:nvSpPr>
            <p:spPr bwMode="gray">
              <a:xfrm>
                <a:off x="2145011" y="2738909"/>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整体说明</a:t>
                </a:r>
                <a:endParaRPr lang="zh-CN" altLang="en-US" sz="2800" dirty="0">
                  <a:solidFill>
                    <a:schemeClr val="bg1"/>
                  </a:solidFill>
                  <a:latin typeface="叶根友毛笔行书2.0版"/>
                  <a:ea typeface="叶根友毛笔行书2.0版"/>
                  <a:cs typeface="叶根友毛笔行书2.0版"/>
                </a:endParaRPr>
              </a:p>
            </p:txBody>
          </p:sp>
          <p:sp>
            <p:nvSpPr>
              <p:cNvPr id="39" name="Text Box 11"/>
              <p:cNvSpPr txBox="1">
                <a:spLocks noChangeArrowheads="1"/>
              </p:cNvSpPr>
              <p:nvPr/>
            </p:nvSpPr>
            <p:spPr bwMode="gray">
              <a:xfrm>
                <a:off x="1676700" y="2662709"/>
                <a:ext cx="67627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p>
            </p:txBody>
          </p:sp>
          <p:sp>
            <p:nvSpPr>
              <p:cNvPr id="40"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1" name="AutoShape 13"/>
              <p:cNvSpPr>
                <a:spLocks noChangeArrowheads="1"/>
              </p:cNvSpPr>
              <p:nvPr/>
            </p:nvSpPr>
            <p:spPr bwMode="gray">
              <a:xfrm>
                <a:off x="1676699" y="3789834"/>
                <a:ext cx="676275" cy="698500"/>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2"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具体需求</a:t>
                </a:r>
                <a:endParaRPr lang="zh-CN" altLang="en-US" sz="2800" dirty="0">
                  <a:solidFill>
                    <a:schemeClr val="bg1"/>
                  </a:solidFill>
                  <a:latin typeface="叶根友毛笔行书2.0版"/>
                  <a:ea typeface="叶根友毛笔行书2.0版"/>
                  <a:cs typeface="叶根友毛笔行书2.0版"/>
                </a:endParaRPr>
              </a:p>
            </p:txBody>
          </p:sp>
          <p:sp>
            <p:nvSpPr>
              <p:cNvPr id="43" name="Text Box 15"/>
              <p:cNvSpPr txBox="1">
                <a:spLocks noChangeArrowheads="1"/>
              </p:cNvSpPr>
              <p:nvPr/>
            </p:nvSpPr>
            <p:spPr bwMode="gray">
              <a:xfrm>
                <a:off x="1676700" y="3789834"/>
                <a:ext cx="676273"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grpSp>
          <p:nvGrpSpPr>
            <p:cNvPr id="26" name="组合 14337"/>
            <p:cNvGrpSpPr>
              <a:grpSpLocks/>
            </p:cNvGrpSpPr>
            <p:nvPr/>
          </p:nvGrpSpPr>
          <p:grpSpPr bwMode="auto">
            <a:xfrm>
              <a:off x="1403648" y="4904336"/>
              <a:ext cx="6169025" cy="689180"/>
              <a:chOff x="1187624" y="4691360"/>
              <a:chExt cx="6168319" cy="688743"/>
            </a:xfrm>
          </p:grpSpPr>
          <p:sp>
            <p:nvSpPr>
              <p:cNvPr id="27"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8" name="Text Box 18"/>
              <p:cNvSpPr txBox="1">
                <a:spLocks noChangeArrowheads="1"/>
              </p:cNvSpPr>
              <p:nvPr/>
            </p:nvSpPr>
            <p:spPr bwMode="gray">
              <a:xfrm>
                <a:off x="1926693" y="4746921"/>
                <a:ext cx="5124450" cy="52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支持信息</a:t>
                </a:r>
                <a:endParaRPr lang="zh-CN" altLang="en-US" sz="2800" dirty="0">
                  <a:solidFill>
                    <a:schemeClr val="bg1"/>
                  </a:solidFill>
                  <a:latin typeface="叶根友毛笔行书2.0版"/>
                  <a:ea typeface="叶根友毛笔行书2.0版"/>
                  <a:cs typeface="叶根友毛笔行书2.0版"/>
                </a:endParaRPr>
              </a:p>
            </p:txBody>
          </p:sp>
          <p:sp>
            <p:nvSpPr>
              <p:cNvPr id="29"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p>
            </p:txBody>
          </p:sp>
          <p:sp>
            <p:nvSpPr>
              <p:cNvPr id="30" name="AutoShape 17"/>
              <p:cNvSpPr>
                <a:spLocks noChangeArrowheads="1"/>
              </p:cNvSpPr>
              <p:nvPr/>
            </p:nvSpPr>
            <p:spPr bwMode="gray">
              <a:xfrm>
                <a:off x="1458554" y="4691360"/>
                <a:ext cx="678287" cy="688743"/>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31" name="Text Box 15"/>
              <p:cNvSpPr txBox="1">
                <a:spLocks noChangeArrowheads="1"/>
              </p:cNvSpPr>
              <p:nvPr/>
            </p:nvSpPr>
            <p:spPr bwMode="gray">
              <a:xfrm>
                <a:off x="1460645" y="4768730"/>
                <a:ext cx="6330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p>
            </p:txBody>
          </p:sp>
        </p:grpSp>
      </p:grpSp>
    </p:spTree>
    <p:extLst>
      <p:ext uri="{BB962C8B-B14F-4D97-AF65-F5344CB8AC3E}">
        <p14:creationId xmlns:p14="http://schemas.microsoft.com/office/powerpoint/2010/main" val="402082088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zh-CN" b="0">
                <a:latin typeface="楷体_GB2312" pitchFamily="49" charset="-122"/>
                <a:ea typeface="楷体_GB2312" pitchFamily="49" charset="-122"/>
              </a:rPr>
              <a:t>1.</a:t>
            </a:r>
            <a:r>
              <a:rPr lang="zh-CN" altLang="en-US" b="0">
                <a:latin typeface="楷体_GB2312" pitchFamily="49" charset="-122"/>
                <a:ea typeface="楷体_GB2312" pitchFamily="49" charset="-122"/>
              </a:rPr>
              <a:t>简介</a:t>
            </a:r>
          </a:p>
        </p:txBody>
      </p:sp>
      <p:grpSp>
        <p:nvGrpSpPr>
          <p:cNvPr id="31" name="组合 30"/>
          <p:cNvGrpSpPr/>
          <p:nvPr/>
        </p:nvGrpSpPr>
        <p:grpSpPr>
          <a:xfrm>
            <a:off x="1187450" y="1316038"/>
            <a:ext cx="6170613" cy="5035841"/>
            <a:chOff x="1187450" y="1316038"/>
            <a:chExt cx="6170613" cy="5035841"/>
          </a:xfrm>
        </p:grpSpPr>
        <p:grpSp>
          <p:nvGrpSpPr>
            <p:cNvPr id="32" name="组合 31"/>
            <p:cNvGrpSpPr/>
            <p:nvPr/>
          </p:nvGrpSpPr>
          <p:grpSpPr>
            <a:xfrm>
              <a:off x="1187450" y="1316038"/>
              <a:ext cx="6170613" cy="3989669"/>
              <a:chOff x="1187450" y="1316038"/>
              <a:chExt cx="6170613" cy="3989669"/>
            </a:xfrm>
          </p:grpSpPr>
          <p:sp>
            <p:nvSpPr>
              <p:cNvPr id="38" name="AutoShape 4"/>
              <p:cNvSpPr>
                <a:spLocks noChangeArrowheads="1"/>
              </p:cNvSpPr>
              <p:nvPr/>
            </p:nvSpPr>
            <p:spPr bwMode="gray">
              <a:xfrm>
                <a:off x="1189038" y="1316038"/>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9" name="AutoShape 5"/>
              <p:cNvSpPr>
                <a:spLocks noChangeArrowheads="1"/>
              </p:cNvSpPr>
              <p:nvPr/>
            </p:nvSpPr>
            <p:spPr bwMode="gray">
              <a:xfrm>
                <a:off x="1460500" y="1316038"/>
                <a:ext cx="676275" cy="677862"/>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0" name="Text Box 7"/>
              <p:cNvSpPr txBox="1">
                <a:spLocks noChangeArrowheads="1"/>
              </p:cNvSpPr>
              <p:nvPr/>
            </p:nvSpPr>
            <p:spPr bwMode="gray">
              <a:xfrm>
                <a:off x="1577974" y="1326356"/>
                <a:ext cx="4413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smtClean="0">
                    <a:solidFill>
                      <a:schemeClr val="bg1"/>
                    </a:solidFill>
                    <a:latin typeface="叶根友毛笔行书2.0版"/>
                    <a:ea typeface="叶根友毛笔行书2.0版"/>
                    <a:cs typeface="叶根友毛笔行书2.0版"/>
                  </a:rPr>
                  <a:t>1</a:t>
                </a:r>
                <a:endParaRPr lang="en-US" altLang="zh-CN" sz="2800" b="1" dirty="0">
                  <a:solidFill>
                    <a:schemeClr val="bg1"/>
                  </a:solidFill>
                  <a:latin typeface="叶根友毛笔行书2.0版"/>
                  <a:ea typeface="叶根友毛笔行书2.0版"/>
                  <a:cs typeface="叶根友毛笔行书2.0版"/>
                </a:endParaRPr>
              </a:p>
            </p:txBody>
          </p:sp>
          <p:sp>
            <p:nvSpPr>
              <p:cNvPr id="41" name="Text Box 6"/>
              <p:cNvSpPr txBox="1">
                <a:spLocks noChangeArrowheads="1"/>
              </p:cNvSpPr>
              <p:nvPr/>
            </p:nvSpPr>
            <p:spPr bwMode="gray">
              <a:xfrm>
                <a:off x="1928813" y="1371600"/>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目的</a:t>
                </a:r>
                <a:endParaRPr lang="zh-CN" altLang="en-US" sz="2800" dirty="0">
                  <a:solidFill>
                    <a:schemeClr val="bg1"/>
                  </a:solidFill>
                  <a:latin typeface="叶根友毛笔行书2.0版"/>
                  <a:ea typeface="叶根友毛笔行书2.0版"/>
                  <a:cs typeface="叶根友毛笔行书2.0版"/>
                </a:endParaRPr>
              </a:p>
            </p:txBody>
          </p:sp>
          <p:sp>
            <p:nvSpPr>
              <p:cNvPr id="42" name="AutoShape 8"/>
              <p:cNvSpPr>
                <a:spLocks noChangeArrowheads="1"/>
              </p:cNvSpPr>
              <p:nvPr/>
            </p:nvSpPr>
            <p:spPr bwMode="gray">
              <a:xfrm>
                <a:off x="1189038" y="2395538"/>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3" name="AutoShape 9"/>
              <p:cNvSpPr>
                <a:spLocks noChangeArrowheads="1"/>
              </p:cNvSpPr>
              <p:nvPr/>
            </p:nvSpPr>
            <p:spPr bwMode="gray">
              <a:xfrm>
                <a:off x="1460502" y="2325688"/>
                <a:ext cx="676274" cy="747712"/>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4" name="Text Box 10"/>
              <p:cNvSpPr txBox="1">
                <a:spLocks noChangeArrowheads="1"/>
              </p:cNvSpPr>
              <p:nvPr/>
            </p:nvSpPr>
            <p:spPr bwMode="gray">
              <a:xfrm>
                <a:off x="1928813" y="2451100"/>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范围</a:t>
                </a:r>
                <a:endParaRPr lang="zh-CN" altLang="en-US" sz="2800" dirty="0">
                  <a:solidFill>
                    <a:schemeClr val="bg1"/>
                  </a:solidFill>
                  <a:latin typeface="叶根友毛笔行书2.0版"/>
                  <a:ea typeface="叶根友毛笔行书2.0版"/>
                  <a:cs typeface="叶根友毛笔行书2.0版"/>
                </a:endParaRPr>
              </a:p>
            </p:txBody>
          </p:sp>
          <p:sp>
            <p:nvSpPr>
              <p:cNvPr id="45" name="Text Box 11"/>
              <p:cNvSpPr txBox="1">
                <a:spLocks noChangeArrowheads="1"/>
              </p:cNvSpPr>
              <p:nvPr/>
            </p:nvSpPr>
            <p:spPr bwMode="gray">
              <a:xfrm>
                <a:off x="1577973" y="2374899"/>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p>
            </p:txBody>
          </p:sp>
          <p:sp>
            <p:nvSpPr>
              <p:cNvPr id="46" name="AutoShape 12"/>
              <p:cNvSpPr>
                <a:spLocks noChangeArrowheads="1"/>
              </p:cNvSpPr>
              <p:nvPr/>
            </p:nvSpPr>
            <p:spPr bwMode="gray">
              <a:xfrm>
                <a:off x="1189038" y="3522663"/>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7" name="AutoShape 13"/>
              <p:cNvSpPr>
                <a:spLocks noChangeArrowheads="1"/>
              </p:cNvSpPr>
              <p:nvPr/>
            </p:nvSpPr>
            <p:spPr bwMode="gray">
              <a:xfrm>
                <a:off x="1460501" y="3502025"/>
                <a:ext cx="676275" cy="698500"/>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8" name="Text Box 14"/>
              <p:cNvSpPr txBox="1">
                <a:spLocks noChangeArrowheads="1"/>
              </p:cNvSpPr>
              <p:nvPr/>
            </p:nvSpPr>
            <p:spPr bwMode="gray">
              <a:xfrm>
                <a:off x="1928813" y="3578225"/>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 定义、首字母缩写词和缩略语</a:t>
                </a:r>
                <a:endParaRPr lang="zh-CN" altLang="en-US" sz="2800" dirty="0">
                  <a:solidFill>
                    <a:schemeClr val="bg1"/>
                  </a:solidFill>
                  <a:latin typeface="叶根友毛笔行书2.0版"/>
                  <a:ea typeface="叶根友毛笔行书2.0版"/>
                  <a:cs typeface="叶根友毛笔行书2.0版"/>
                </a:endParaRPr>
              </a:p>
            </p:txBody>
          </p:sp>
          <p:sp>
            <p:nvSpPr>
              <p:cNvPr id="49" name="Text Box 15"/>
              <p:cNvSpPr txBox="1">
                <a:spLocks noChangeArrowheads="1"/>
              </p:cNvSpPr>
              <p:nvPr/>
            </p:nvSpPr>
            <p:spPr bwMode="gray">
              <a:xfrm>
                <a:off x="1577976" y="3522663"/>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nvGrpSpPr>
              <p:cNvPr id="50" name="组合 14337"/>
              <p:cNvGrpSpPr>
                <a:grpSpLocks/>
              </p:cNvGrpSpPr>
              <p:nvPr/>
            </p:nvGrpSpPr>
            <p:grpSpPr bwMode="auto">
              <a:xfrm>
                <a:off x="1187450" y="4616527"/>
                <a:ext cx="6169025" cy="689180"/>
                <a:chOff x="1187624" y="4691360"/>
                <a:chExt cx="6168319" cy="688743"/>
              </a:xfrm>
            </p:grpSpPr>
            <p:sp>
              <p:nvSpPr>
                <p:cNvPr id="51"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52" name="Text Box 18"/>
                <p:cNvSpPr txBox="1">
                  <a:spLocks noChangeArrowheads="1"/>
                </p:cNvSpPr>
                <p:nvPr/>
              </p:nvSpPr>
              <p:spPr bwMode="gray">
                <a:xfrm>
                  <a:off x="1926693" y="4746923"/>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参考资料</a:t>
                  </a:r>
                  <a:endParaRPr lang="zh-CN" altLang="en-US" sz="2800" dirty="0">
                    <a:solidFill>
                      <a:schemeClr val="bg1"/>
                    </a:solidFill>
                    <a:latin typeface="叶根友毛笔行书2.0版"/>
                    <a:ea typeface="叶根友毛笔行书2.0版"/>
                    <a:cs typeface="叶根友毛笔行书2.0版"/>
                  </a:endParaRPr>
                </a:p>
              </p:txBody>
            </p:sp>
            <p:sp>
              <p:nvSpPr>
                <p:cNvPr id="53"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p>
              </p:txBody>
            </p:sp>
            <p:sp>
              <p:nvSpPr>
                <p:cNvPr id="54" name="AutoShape 17"/>
                <p:cNvSpPr>
                  <a:spLocks noChangeArrowheads="1"/>
                </p:cNvSpPr>
                <p:nvPr/>
              </p:nvSpPr>
              <p:spPr bwMode="gray">
                <a:xfrm>
                  <a:off x="1458554" y="4691360"/>
                  <a:ext cx="678287" cy="688743"/>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55" name="Text Box 15"/>
                <p:cNvSpPr txBox="1">
                  <a:spLocks noChangeArrowheads="1"/>
                </p:cNvSpPr>
                <p:nvPr/>
              </p:nvSpPr>
              <p:spPr bwMode="gray">
                <a:xfrm>
                  <a:off x="1577259" y="4706808"/>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p>
              </p:txBody>
            </p:sp>
          </p:grpSp>
        </p:grpSp>
        <p:grpSp>
          <p:nvGrpSpPr>
            <p:cNvPr id="33" name="组合 32"/>
            <p:cNvGrpSpPr/>
            <p:nvPr/>
          </p:nvGrpSpPr>
          <p:grpSpPr>
            <a:xfrm>
              <a:off x="1187623" y="5640120"/>
              <a:ext cx="6168319" cy="711759"/>
              <a:chOff x="1187624" y="4691360"/>
              <a:chExt cx="6168319" cy="711759"/>
            </a:xfrm>
            <a:solidFill>
              <a:schemeClr val="accent2">
                <a:lumMod val="50000"/>
              </a:schemeClr>
            </a:solidFill>
          </p:grpSpPr>
          <p:sp>
            <p:nvSpPr>
              <p:cNvPr id="34" name="AutoShape 16"/>
              <p:cNvSpPr>
                <a:spLocks noChangeArrowheads="1"/>
              </p:cNvSpPr>
              <p:nvPr/>
            </p:nvSpPr>
            <p:spPr bwMode="gray">
              <a:xfrm>
                <a:off x="1187624" y="4691360"/>
                <a:ext cx="6168319" cy="677961"/>
              </a:xfrm>
              <a:prstGeom prst="roundRect">
                <a:avLst>
                  <a:gd name="adj" fmla="val 16667"/>
                </a:avLst>
              </a:prstGeom>
              <a:solidFill>
                <a:schemeClr val="accent4"/>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defRPr/>
                </a:pPr>
                <a:endParaRPr lang="zh-CN" altLang="zh-CN" sz="2800">
                  <a:latin typeface="叶根友毛笔行书2.0版" panose="02010601030101010101" pitchFamily="2" charset="-122"/>
                  <a:ea typeface="叶根友毛笔行书2.0版" panose="02010601030101010101" pitchFamily="2" charset="-122"/>
                </a:endParaRPr>
              </a:p>
            </p:txBody>
          </p:sp>
          <p:sp>
            <p:nvSpPr>
              <p:cNvPr id="35" name="Text Box 18"/>
              <p:cNvSpPr txBox="1">
                <a:spLocks noChangeArrowheads="1"/>
              </p:cNvSpPr>
              <p:nvPr/>
            </p:nvSpPr>
            <p:spPr bwMode="gray">
              <a:xfrm>
                <a:off x="1926693" y="4746923"/>
                <a:ext cx="5124450" cy="523220"/>
              </a:xfrm>
              <a:prstGeom prst="rect">
                <a:avLst/>
              </a:prstGeom>
              <a:solidFill>
                <a:schemeClr val="accent4"/>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dirty="0">
                    <a:solidFill>
                      <a:schemeClr val="bg1"/>
                    </a:solidFill>
                    <a:latin typeface="叶根友毛笔行书2.0版" panose="02010601030101010101" pitchFamily="2" charset="-122"/>
                    <a:ea typeface="叶根友毛笔行书2.0版" panose="02010601030101010101" pitchFamily="2" charset="-122"/>
                  </a:rPr>
                  <a:t>概述</a:t>
                </a:r>
                <a:endParaRPr lang="zh-CN" altLang="en-US" sz="2800" dirty="0">
                  <a:solidFill>
                    <a:schemeClr val="bg1"/>
                  </a:solidFill>
                  <a:latin typeface="叶根友毛笔行书2.0版" panose="02010601030101010101" pitchFamily="2" charset="-122"/>
                  <a:ea typeface="叶根友毛笔行书2.0版" panose="02010601030101010101" pitchFamily="2" charset="-122"/>
                </a:endParaRPr>
              </a:p>
            </p:txBody>
          </p:sp>
          <p:sp>
            <p:nvSpPr>
              <p:cNvPr id="36" name="AutoShape 17"/>
              <p:cNvSpPr>
                <a:spLocks noChangeArrowheads="1"/>
              </p:cNvSpPr>
              <p:nvPr/>
            </p:nvSpPr>
            <p:spPr bwMode="gray">
              <a:xfrm>
                <a:off x="1471429" y="4714376"/>
                <a:ext cx="690614" cy="688743"/>
              </a:xfrm>
              <a:prstGeom prst="diamond">
                <a:avLst/>
              </a:prstGeom>
              <a:solidFill>
                <a:schemeClr val="accent4"/>
              </a:solidFill>
              <a:ln w="25400" algn="ctr">
                <a:solidFill>
                  <a:schemeClr val="bg1"/>
                </a:solidFill>
                <a:miter lim="800000"/>
                <a:headEnd/>
                <a:tailEnd/>
              </a:ln>
              <a:effectLst>
                <a:outerShdw dist="76200" algn="ctr" rotWithShape="0">
                  <a:schemeClr val="bg2"/>
                </a:outerShdw>
              </a:effectLst>
            </p:spPr>
            <p:txBody>
              <a:bodyPr wrap="none" anchor="ctr"/>
              <a:lstStyle/>
              <a:p>
                <a:pPr>
                  <a:defRPr/>
                </a:pPr>
                <a:endParaRPr lang="zh-CN" altLang="en-US"/>
              </a:p>
            </p:txBody>
          </p:sp>
          <p:sp>
            <p:nvSpPr>
              <p:cNvPr id="37" name="Text Box 15"/>
              <p:cNvSpPr txBox="1">
                <a:spLocks noChangeArrowheads="1"/>
              </p:cNvSpPr>
              <p:nvPr/>
            </p:nvSpPr>
            <p:spPr bwMode="gray">
              <a:xfrm>
                <a:off x="1578426" y="4768730"/>
                <a:ext cx="440876" cy="523220"/>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5</a:t>
                </a:r>
              </a:p>
            </p:txBody>
          </p:sp>
        </p:grpSp>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b="0">
                <a:latin typeface="楷体_GB2312" pitchFamily="49" charset="-122"/>
                <a:ea typeface="楷体_GB2312" pitchFamily="49" charset="-122"/>
              </a:rPr>
              <a:t>2.</a:t>
            </a:r>
            <a:r>
              <a:rPr lang="zh-CN" altLang="en-US" b="0">
                <a:latin typeface="楷体_GB2312" pitchFamily="49" charset="-122"/>
                <a:ea typeface="楷体_GB2312" pitchFamily="49" charset="-122"/>
              </a:rPr>
              <a:t>整体说明</a:t>
            </a:r>
          </a:p>
        </p:txBody>
      </p:sp>
      <p:graphicFrame>
        <p:nvGraphicFramePr>
          <p:cNvPr id="3" name="图示 2"/>
          <p:cNvGraphicFramePr/>
          <p:nvPr>
            <p:extLst>
              <p:ext uri="{D42A27DB-BD31-4B8C-83A1-F6EECF244321}">
                <p14:modId xmlns:p14="http://schemas.microsoft.com/office/powerpoint/2010/main" val="1754946759"/>
              </p:ext>
            </p:extLst>
          </p:nvPr>
        </p:nvGraphicFramePr>
        <p:xfrm>
          <a:off x="1547664" y="1628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ltLang="zh-CN" b="0">
                <a:latin typeface="楷体_GB2312" pitchFamily="49" charset="-122"/>
                <a:ea typeface="楷体_GB2312" pitchFamily="49" charset="-122"/>
              </a:rPr>
              <a:t>3.</a:t>
            </a:r>
            <a:r>
              <a:rPr lang="zh-CN" altLang="en-US" b="0">
                <a:latin typeface="楷体_GB2312" pitchFamily="49" charset="-122"/>
                <a:ea typeface="楷体_GB2312" pitchFamily="49" charset="-122"/>
              </a:rPr>
              <a:t>具体需求</a:t>
            </a:r>
          </a:p>
        </p:txBody>
      </p:sp>
      <p:graphicFrame>
        <p:nvGraphicFramePr>
          <p:cNvPr id="3" name="图示 2"/>
          <p:cNvGraphicFramePr/>
          <p:nvPr>
            <p:extLst>
              <p:ext uri="{D42A27DB-BD31-4B8C-83A1-F6EECF244321}">
                <p14:modId xmlns:p14="http://schemas.microsoft.com/office/powerpoint/2010/main" val="1013139577"/>
              </p:ext>
            </p:extLst>
          </p:nvPr>
        </p:nvGraphicFramePr>
        <p:xfrm>
          <a:off x="1475656" y="1628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zh-CN" b="0">
                <a:latin typeface="楷体_GB2312" pitchFamily="49" charset="-122"/>
                <a:ea typeface="楷体_GB2312" pitchFamily="49" charset="-122"/>
              </a:rPr>
              <a:t>4.</a:t>
            </a:r>
            <a:r>
              <a:rPr lang="zh-CN" altLang="en-US" b="0">
                <a:latin typeface="楷体_GB2312" pitchFamily="49" charset="-122"/>
                <a:ea typeface="楷体_GB2312" pitchFamily="49" charset="-122"/>
              </a:rPr>
              <a:t>支持信息</a:t>
            </a:r>
          </a:p>
        </p:txBody>
      </p:sp>
      <p:graphicFrame>
        <p:nvGraphicFramePr>
          <p:cNvPr id="3" name="图示 2"/>
          <p:cNvGraphicFramePr/>
          <p:nvPr>
            <p:extLst>
              <p:ext uri="{D42A27DB-BD31-4B8C-83A1-F6EECF244321}">
                <p14:modId xmlns:p14="http://schemas.microsoft.com/office/powerpoint/2010/main" val="383820789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4.4.2</a:t>
            </a:r>
            <a:r>
              <a:rPr lang="zh-CN" altLang="en-US">
                <a:latin typeface="黑体" panose="02010609060101010101" pitchFamily="49" charset="-122"/>
                <a:ea typeface="黑体" panose="02010609060101010101" pitchFamily="49" charset="-122"/>
              </a:rPr>
              <a:t>软件需求规约（带用例）</a:t>
            </a:r>
          </a:p>
        </p:txBody>
      </p:sp>
      <p:grpSp>
        <p:nvGrpSpPr>
          <p:cNvPr id="25" name="组合 24"/>
          <p:cNvGrpSpPr/>
          <p:nvPr/>
        </p:nvGrpSpPr>
        <p:grpSpPr>
          <a:xfrm>
            <a:off x="1403648" y="1583209"/>
            <a:ext cx="6170613" cy="4010307"/>
            <a:chOff x="1403648" y="1583209"/>
            <a:chExt cx="6170613" cy="4010307"/>
          </a:xfrm>
        </p:grpSpPr>
        <p:grpSp>
          <p:nvGrpSpPr>
            <p:cNvPr id="26" name="组合 25"/>
            <p:cNvGrpSpPr/>
            <p:nvPr/>
          </p:nvGrpSpPr>
          <p:grpSpPr>
            <a:xfrm>
              <a:off x="1405236" y="1583209"/>
              <a:ext cx="6169025" cy="2905125"/>
              <a:chOff x="1405236" y="1583209"/>
              <a:chExt cx="6169025" cy="2905125"/>
            </a:xfrm>
          </p:grpSpPr>
          <p:sp>
            <p:nvSpPr>
              <p:cNvPr id="33"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4" name="AutoShape 5"/>
              <p:cNvSpPr>
                <a:spLocks noChangeArrowheads="1"/>
              </p:cNvSpPr>
              <p:nvPr/>
            </p:nvSpPr>
            <p:spPr bwMode="gray">
              <a:xfrm>
                <a:off x="1676699" y="1603847"/>
                <a:ext cx="676274" cy="677862"/>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35" name="Text Box 7"/>
              <p:cNvSpPr txBox="1">
                <a:spLocks noChangeArrowheads="1"/>
              </p:cNvSpPr>
              <p:nvPr/>
            </p:nvSpPr>
            <p:spPr bwMode="gray">
              <a:xfrm>
                <a:off x="1676700" y="1583209"/>
                <a:ext cx="676274"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1</a:t>
                </a:r>
              </a:p>
            </p:txBody>
          </p:sp>
          <p:sp>
            <p:nvSpPr>
              <p:cNvPr id="36" name="Text Box 6"/>
              <p:cNvSpPr txBox="1">
                <a:spLocks noChangeArrowheads="1"/>
              </p:cNvSpPr>
              <p:nvPr/>
            </p:nvSpPr>
            <p:spPr bwMode="gray">
              <a:xfrm>
                <a:off x="2145011" y="1659409"/>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简介</a:t>
                </a:r>
                <a:endParaRPr lang="zh-CN" altLang="en-US" sz="2800" dirty="0">
                  <a:solidFill>
                    <a:schemeClr val="bg1"/>
                  </a:solidFill>
                  <a:latin typeface="叶根友毛笔行书2.0版"/>
                  <a:ea typeface="叶根友毛笔行书2.0版"/>
                  <a:cs typeface="叶根友毛笔行书2.0版"/>
                </a:endParaRPr>
              </a:p>
            </p:txBody>
          </p:sp>
          <p:sp>
            <p:nvSpPr>
              <p:cNvPr id="37"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8" name="AutoShape 9"/>
              <p:cNvSpPr>
                <a:spLocks noChangeArrowheads="1"/>
              </p:cNvSpPr>
              <p:nvPr/>
            </p:nvSpPr>
            <p:spPr bwMode="gray">
              <a:xfrm>
                <a:off x="1676699" y="2662709"/>
                <a:ext cx="676275" cy="698500"/>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39" name="Text Box 10"/>
              <p:cNvSpPr txBox="1">
                <a:spLocks noChangeArrowheads="1"/>
              </p:cNvSpPr>
              <p:nvPr/>
            </p:nvSpPr>
            <p:spPr bwMode="gray">
              <a:xfrm>
                <a:off x="2145011" y="2738909"/>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整体说明</a:t>
                </a:r>
                <a:endParaRPr lang="zh-CN" altLang="en-US" sz="2800" dirty="0">
                  <a:solidFill>
                    <a:schemeClr val="bg1"/>
                  </a:solidFill>
                  <a:latin typeface="叶根友毛笔行书2.0版"/>
                  <a:ea typeface="叶根友毛笔行书2.0版"/>
                  <a:cs typeface="叶根友毛笔行书2.0版"/>
                </a:endParaRPr>
              </a:p>
            </p:txBody>
          </p:sp>
          <p:sp>
            <p:nvSpPr>
              <p:cNvPr id="40" name="Text Box 11"/>
              <p:cNvSpPr txBox="1">
                <a:spLocks noChangeArrowheads="1"/>
              </p:cNvSpPr>
              <p:nvPr/>
            </p:nvSpPr>
            <p:spPr bwMode="gray">
              <a:xfrm>
                <a:off x="1676700" y="2662709"/>
                <a:ext cx="67627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p>
            </p:txBody>
          </p:sp>
          <p:sp>
            <p:nvSpPr>
              <p:cNvPr id="41"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2" name="AutoShape 13"/>
              <p:cNvSpPr>
                <a:spLocks noChangeArrowheads="1"/>
              </p:cNvSpPr>
              <p:nvPr/>
            </p:nvSpPr>
            <p:spPr bwMode="gray">
              <a:xfrm>
                <a:off x="1676699" y="3789834"/>
                <a:ext cx="676275" cy="698500"/>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3"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具体需求</a:t>
                </a:r>
                <a:endParaRPr lang="zh-CN" altLang="en-US" sz="2800" dirty="0">
                  <a:solidFill>
                    <a:schemeClr val="bg1"/>
                  </a:solidFill>
                  <a:latin typeface="叶根友毛笔行书2.0版"/>
                  <a:ea typeface="叶根友毛笔行书2.0版"/>
                  <a:cs typeface="叶根友毛笔行书2.0版"/>
                </a:endParaRPr>
              </a:p>
            </p:txBody>
          </p:sp>
          <p:sp>
            <p:nvSpPr>
              <p:cNvPr id="44" name="Text Box 15"/>
              <p:cNvSpPr txBox="1">
                <a:spLocks noChangeArrowheads="1"/>
              </p:cNvSpPr>
              <p:nvPr/>
            </p:nvSpPr>
            <p:spPr bwMode="gray">
              <a:xfrm>
                <a:off x="1676700" y="3789834"/>
                <a:ext cx="676273"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grpSp>
          <p:nvGrpSpPr>
            <p:cNvPr id="27" name="组合 14337"/>
            <p:cNvGrpSpPr>
              <a:grpSpLocks/>
            </p:cNvGrpSpPr>
            <p:nvPr/>
          </p:nvGrpSpPr>
          <p:grpSpPr bwMode="auto">
            <a:xfrm>
              <a:off x="1403648" y="4904336"/>
              <a:ext cx="6169025" cy="689180"/>
              <a:chOff x="1187624" y="4691360"/>
              <a:chExt cx="6168319" cy="688743"/>
            </a:xfrm>
          </p:grpSpPr>
          <p:sp>
            <p:nvSpPr>
              <p:cNvPr id="28"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9" name="Text Box 18"/>
              <p:cNvSpPr txBox="1">
                <a:spLocks noChangeArrowheads="1"/>
              </p:cNvSpPr>
              <p:nvPr/>
            </p:nvSpPr>
            <p:spPr bwMode="gray">
              <a:xfrm>
                <a:off x="1926693" y="4746921"/>
                <a:ext cx="5124450" cy="52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支持信息</a:t>
                </a:r>
                <a:endParaRPr lang="zh-CN" altLang="en-US" sz="2800" dirty="0">
                  <a:solidFill>
                    <a:schemeClr val="bg1"/>
                  </a:solidFill>
                  <a:latin typeface="叶根友毛笔行书2.0版"/>
                  <a:ea typeface="叶根友毛笔行书2.0版"/>
                  <a:cs typeface="叶根友毛笔行书2.0版"/>
                </a:endParaRPr>
              </a:p>
            </p:txBody>
          </p:sp>
          <p:sp>
            <p:nvSpPr>
              <p:cNvPr id="30"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p>
            </p:txBody>
          </p:sp>
          <p:sp>
            <p:nvSpPr>
              <p:cNvPr id="31" name="AutoShape 17"/>
              <p:cNvSpPr>
                <a:spLocks noChangeArrowheads="1"/>
              </p:cNvSpPr>
              <p:nvPr/>
            </p:nvSpPr>
            <p:spPr bwMode="gray">
              <a:xfrm>
                <a:off x="1458554" y="4691360"/>
                <a:ext cx="678287" cy="688743"/>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32" name="Text Box 15"/>
              <p:cNvSpPr txBox="1">
                <a:spLocks noChangeArrowheads="1"/>
              </p:cNvSpPr>
              <p:nvPr/>
            </p:nvSpPr>
            <p:spPr bwMode="gray">
              <a:xfrm>
                <a:off x="1460645" y="4768730"/>
                <a:ext cx="6330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p>
            </p:txBody>
          </p:sp>
        </p:grpSp>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zh-CN" b="0">
                <a:latin typeface="楷体_GB2312" pitchFamily="49" charset="-122"/>
                <a:ea typeface="楷体_GB2312" pitchFamily="49" charset="-122"/>
              </a:rPr>
              <a:t>1.</a:t>
            </a:r>
            <a:r>
              <a:rPr lang="zh-CN" altLang="en-US" b="0">
                <a:latin typeface="楷体_GB2312" pitchFamily="49" charset="-122"/>
                <a:ea typeface="楷体_GB2312" pitchFamily="49" charset="-122"/>
              </a:rPr>
              <a:t>简介</a:t>
            </a:r>
          </a:p>
        </p:txBody>
      </p:sp>
      <p:grpSp>
        <p:nvGrpSpPr>
          <p:cNvPr id="31" name="组合 30"/>
          <p:cNvGrpSpPr/>
          <p:nvPr/>
        </p:nvGrpSpPr>
        <p:grpSpPr>
          <a:xfrm>
            <a:off x="1187450" y="1316038"/>
            <a:ext cx="6170613" cy="5035841"/>
            <a:chOff x="1187450" y="1316038"/>
            <a:chExt cx="6170613" cy="5035841"/>
          </a:xfrm>
        </p:grpSpPr>
        <p:grpSp>
          <p:nvGrpSpPr>
            <p:cNvPr id="32" name="组合 31"/>
            <p:cNvGrpSpPr/>
            <p:nvPr/>
          </p:nvGrpSpPr>
          <p:grpSpPr>
            <a:xfrm>
              <a:off x="1187450" y="1316038"/>
              <a:ext cx="6170613" cy="3989669"/>
              <a:chOff x="1187450" y="1316038"/>
              <a:chExt cx="6170613" cy="3989669"/>
            </a:xfrm>
          </p:grpSpPr>
          <p:sp>
            <p:nvSpPr>
              <p:cNvPr id="38" name="AutoShape 4"/>
              <p:cNvSpPr>
                <a:spLocks noChangeArrowheads="1"/>
              </p:cNvSpPr>
              <p:nvPr/>
            </p:nvSpPr>
            <p:spPr bwMode="gray">
              <a:xfrm>
                <a:off x="1189038" y="1316038"/>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9" name="AutoShape 5"/>
              <p:cNvSpPr>
                <a:spLocks noChangeArrowheads="1"/>
              </p:cNvSpPr>
              <p:nvPr/>
            </p:nvSpPr>
            <p:spPr bwMode="gray">
              <a:xfrm>
                <a:off x="1460500" y="1316038"/>
                <a:ext cx="676275" cy="677862"/>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0" name="Text Box 7"/>
              <p:cNvSpPr txBox="1">
                <a:spLocks noChangeArrowheads="1"/>
              </p:cNvSpPr>
              <p:nvPr/>
            </p:nvSpPr>
            <p:spPr bwMode="gray">
              <a:xfrm>
                <a:off x="1577974" y="1326356"/>
                <a:ext cx="4413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smtClean="0">
                    <a:solidFill>
                      <a:schemeClr val="bg1"/>
                    </a:solidFill>
                    <a:latin typeface="叶根友毛笔行书2.0版"/>
                    <a:ea typeface="叶根友毛笔行书2.0版"/>
                    <a:cs typeface="叶根友毛笔行书2.0版"/>
                  </a:rPr>
                  <a:t>1</a:t>
                </a:r>
                <a:endParaRPr lang="en-US" altLang="zh-CN" sz="2800" b="1" dirty="0">
                  <a:solidFill>
                    <a:schemeClr val="bg1"/>
                  </a:solidFill>
                  <a:latin typeface="叶根友毛笔行书2.0版"/>
                  <a:ea typeface="叶根友毛笔行书2.0版"/>
                  <a:cs typeface="叶根友毛笔行书2.0版"/>
                </a:endParaRPr>
              </a:p>
            </p:txBody>
          </p:sp>
          <p:sp>
            <p:nvSpPr>
              <p:cNvPr id="41" name="Text Box 6"/>
              <p:cNvSpPr txBox="1">
                <a:spLocks noChangeArrowheads="1"/>
              </p:cNvSpPr>
              <p:nvPr/>
            </p:nvSpPr>
            <p:spPr bwMode="gray">
              <a:xfrm>
                <a:off x="1928813" y="1371600"/>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目的</a:t>
                </a:r>
                <a:endParaRPr lang="zh-CN" altLang="en-US" sz="2800" dirty="0">
                  <a:solidFill>
                    <a:schemeClr val="bg1"/>
                  </a:solidFill>
                  <a:latin typeface="叶根友毛笔行书2.0版"/>
                  <a:ea typeface="叶根友毛笔行书2.0版"/>
                  <a:cs typeface="叶根友毛笔行书2.0版"/>
                </a:endParaRPr>
              </a:p>
            </p:txBody>
          </p:sp>
          <p:sp>
            <p:nvSpPr>
              <p:cNvPr id="42" name="AutoShape 8"/>
              <p:cNvSpPr>
                <a:spLocks noChangeArrowheads="1"/>
              </p:cNvSpPr>
              <p:nvPr/>
            </p:nvSpPr>
            <p:spPr bwMode="gray">
              <a:xfrm>
                <a:off x="1189038" y="2395538"/>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3" name="AutoShape 9"/>
              <p:cNvSpPr>
                <a:spLocks noChangeArrowheads="1"/>
              </p:cNvSpPr>
              <p:nvPr/>
            </p:nvSpPr>
            <p:spPr bwMode="gray">
              <a:xfrm>
                <a:off x="1460502" y="2325688"/>
                <a:ext cx="676274" cy="747712"/>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4" name="Text Box 10"/>
              <p:cNvSpPr txBox="1">
                <a:spLocks noChangeArrowheads="1"/>
              </p:cNvSpPr>
              <p:nvPr/>
            </p:nvSpPr>
            <p:spPr bwMode="gray">
              <a:xfrm>
                <a:off x="1928813" y="2451100"/>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范围</a:t>
                </a:r>
                <a:endParaRPr lang="zh-CN" altLang="en-US" sz="2800" dirty="0">
                  <a:solidFill>
                    <a:schemeClr val="bg1"/>
                  </a:solidFill>
                  <a:latin typeface="叶根友毛笔行书2.0版"/>
                  <a:ea typeface="叶根友毛笔行书2.0版"/>
                  <a:cs typeface="叶根友毛笔行书2.0版"/>
                </a:endParaRPr>
              </a:p>
            </p:txBody>
          </p:sp>
          <p:sp>
            <p:nvSpPr>
              <p:cNvPr id="45" name="Text Box 11"/>
              <p:cNvSpPr txBox="1">
                <a:spLocks noChangeArrowheads="1"/>
              </p:cNvSpPr>
              <p:nvPr/>
            </p:nvSpPr>
            <p:spPr bwMode="gray">
              <a:xfrm>
                <a:off x="1577973" y="2374899"/>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p>
            </p:txBody>
          </p:sp>
          <p:sp>
            <p:nvSpPr>
              <p:cNvPr id="46" name="AutoShape 12"/>
              <p:cNvSpPr>
                <a:spLocks noChangeArrowheads="1"/>
              </p:cNvSpPr>
              <p:nvPr/>
            </p:nvSpPr>
            <p:spPr bwMode="gray">
              <a:xfrm>
                <a:off x="1189038" y="3522663"/>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7" name="AutoShape 13"/>
              <p:cNvSpPr>
                <a:spLocks noChangeArrowheads="1"/>
              </p:cNvSpPr>
              <p:nvPr/>
            </p:nvSpPr>
            <p:spPr bwMode="gray">
              <a:xfrm>
                <a:off x="1460501" y="3502025"/>
                <a:ext cx="676275" cy="698500"/>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8" name="Text Box 14"/>
              <p:cNvSpPr txBox="1">
                <a:spLocks noChangeArrowheads="1"/>
              </p:cNvSpPr>
              <p:nvPr/>
            </p:nvSpPr>
            <p:spPr bwMode="gray">
              <a:xfrm>
                <a:off x="1928813" y="3578225"/>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 定义、首字母缩写词和缩略语</a:t>
                </a:r>
                <a:endParaRPr lang="zh-CN" altLang="en-US" sz="2800" dirty="0">
                  <a:solidFill>
                    <a:schemeClr val="bg1"/>
                  </a:solidFill>
                  <a:latin typeface="叶根友毛笔行书2.0版"/>
                  <a:ea typeface="叶根友毛笔行书2.0版"/>
                  <a:cs typeface="叶根友毛笔行书2.0版"/>
                </a:endParaRPr>
              </a:p>
            </p:txBody>
          </p:sp>
          <p:sp>
            <p:nvSpPr>
              <p:cNvPr id="49" name="Text Box 15"/>
              <p:cNvSpPr txBox="1">
                <a:spLocks noChangeArrowheads="1"/>
              </p:cNvSpPr>
              <p:nvPr/>
            </p:nvSpPr>
            <p:spPr bwMode="gray">
              <a:xfrm>
                <a:off x="1577976" y="3522663"/>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nvGrpSpPr>
              <p:cNvPr id="50" name="组合 14337"/>
              <p:cNvGrpSpPr>
                <a:grpSpLocks/>
              </p:cNvGrpSpPr>
              <p:nvPr/>
            </p:nvGrpSpPr>
            <p:grpSpPr bwMode="auto">
              <a:xfrm>
                <a:off x="1187450" y="4616527"/>
                <a:ext cx="6169025" cy="689180"/>
                <a:chOff x="1187624" y="4691360"/>
                <a:chExt cx="6168319" cy="688743"/>
              </a:xfrm>
            </p:grpSpPr>
            <p:sp>
              <p:nvSpPr>
                <p:cNvPr id="51"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52" name="Text Box 18"/>
                <p:cNvSpPr txBox="1">
                  <a:spLocks noChangeArrowheads="1"/>
                </p:cNvSpPr>
                <p:nvPr/>
              </p:nvSpPr>
              <p:spPr bwMode="gray">
                <a:xfrm>
                  <a:off x="1926693" y="4746923"/>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参考资料</a:t>
                  </a:r>
                  <a:endParaRPr lang="zh-CN" altLang="en-US" sz="2800" dirty="0">
                    <a:solidFill>
                      <a:schemeClr val="bg1"/>
                    </a:solidFill>
                    <a:latin typeface="叶根友毛笔行书2.0版"/>
                    <a:ea typeface="叶根友毛笔行书2.0版"/>
                    <a:cs typeface="叶根友毛笔行书2.0版"/>
                  </a:endParaRPr>
                </a:p>
              </p:txBody>
            </p:sp>
            <p:sp>
              <p:nvSpPr>
                <p:cNvPr id="53"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p>
              </p:txBody>
            </p:sp>
            <p:sp>
              <p:nvSpPr>
                <p:cNvPr id="54" name="AutoShape 17"/>
                <p:cNvSpPr>
                  <a:spLocks noChangeArrowheads="1"/>
                </p:cNvSpPr>
                <p:nvPr/>
              </p:nvSpPr>
              <p:spPr bwMode="gray">
                <a:xfrm>
                  <a:off x="1458554" y="4691360"/>
                  <a:ext cx="678287" cy="688743"/>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55" name="Text Box 15"/>
                <p:cNvSpPr txBox="1">
                  <a:spLocks noChangeArrowheads="1"/>
                </p:cNvSpPr>
                <p:nvPr/>
              </p:nvSpPr>
              <p:spPr bwMode="gray">
                <a:xfrm>
                  <a:off x="1577259" y="4706808"/>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p>
              </p:txBody>
            </p:sp>
          </p:grpSp>
        </p:grpSp>
        <p:grpSp>
          <p:nvGrpSpPr>
            <p:cNvPr id="33" name="组合 32"/>
            <p:cNvGrpSpPr/>
            <p:nvPr/>
          </p:nvGrpSpPr>
          <p:grpSpPr>
            <a:xfrm>
              <a:off x="1187623" y="5640120"/>
              <a:ext cx="6168319" cy="711759"/>
              <a:chOff x="1187624" y="4691360"/>
              <a:chExt cx="6168319" cy="711759"/>
            </a:xfrm>
            <a:solidFill>
              <a:schemeClr val="accent2">
                <a:lumMod val="50000"/>
              </a:schemeClr>
            </a:solidFill>
          </p:grpSpPr>
          <p:sp>
            <p:nvSpPr>
              <p:cNvPr id="34" name="AutoShape 16"/>
              <p:cNvSpPr>
                <a:spLocks noChangeArrowheads="1"/>
              </p:cNvSpPr>
              <p:nvPr/>
            </p:nvSpPr>
            <p:spPr bwMode="gray">
              <a:xfrm>
                <a:off x="1187624" y="4691360"/>
                <a:ext cx="6168319" cy="677961"/>
              </a:xfrm>
              <a:prstGeom prst="roundRect">
                <a:avLst>
                  <a:gd name="adj" fmla="val 16667"/>
                </a:avLst>
              </a:prstGeom>
              <a:solidFill>
                <a:schemeClr val="accent4"/>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defRPr/>
                </a:pPr>
                <a:endParaRPr lang="zh-CN" altLang="zh-CN" sz="2800">
                  <a:latin typeface="叶根友毛笔行书2.0版" panose="02010601030101010101" pitchFamily="2" charset="-122"/>
                  <a:ea typeface="叶根友毛笔行书2.0版" panose="02010601030101010101" pitchFamily="2" charset="-122"/>
                </a:endParaRPr>
              </a:p>
            </p:txBody>
          </p:sp>
          <p:sp>
            <p:nvSpPr>
              <p:cNvPr id="35" name="Text Box 18"/>
              <p:cNvSpPr txBox="1">
                <a:spLocks noChangeArrowheads="1"/>
              </p:cNvSpPr>
              <p:nvPr/>
            </p:nvSpPr>
            <p:spPr bwMode="gray">
              <a:xfrm>
                <a:off x="1926693" y="4746923"/>
                <a:ext cx="5124450" cy="523220"/>
              </a:xfrm>
              <a:prstGeom prst="rect">
                <a:avLst/>
              </a:prstGeom>
              <a:solidFill>
                <a:schemeClr val="accent4"/>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dirty="0">
                    <a:solidFill>
                      <a:schemeClr val="bg1"/>
                    </a:solidFill>
                    <a:latin typeface="叶根友毛笔行书2.0版" panose="02010601030101010101" pitchFamily="2" charset="-122"/>
                    <a:ea typeface="叶根友毛笔行书2.0版" panose="02010601030101010101" pitchFamily="2" charset="-122"/>
                  </a:rPr>
                  <a:t>概述</a:t>
                </a:r>
                <a:endParaRPr lang="zh-CN" altLang="en-US" sz="2800" dirty="0">
                  <a:solidFill>
                    <a:schemeClr val="bg1"/>
                  </a:solidFill>
                  <a:latin typeface="叶根友毛笔行书2.0版" panose="02010601030101010101" pitchFamily="2" charset="-122"/>
                  <a:ea typeface="叶根友毛笔行书2.0版" panose="02010601030101010101" pitchFamily="2" charset="-122"/>
                </a:endParaRPr>
              </a:p>
            </p:txBody>
          </p:sp>
          <p:sp>
            <p:nvSpPr>
              <p:cNvPr id="36" name="AutoShape 17"/>
              <p:cNvSpPr>
                <a:spLocks noChangeArrowheads="1"/>
              </p:cNvSpPr>
              <p:nvPr/>
            </p:nvSpPr>
            <p:spPr bwMode="gray">
              <a:xfrm>
                <a:off x="1471429" y="4714376"/>
                <a:ext cx="690614" cy="688743"/>
              </a:xfrm>
              <a:prstGeom prst="diamond">
                <a:avLst/>
              </a:prstGeom>
              <a:solidFill>
                <a:schemeClr val="accent4"/>
              </a:solidFill>
              <a:ln w="25400" algn="ctr">
                <a:solidFill>
                  <a:schemeClr val="bg1"/>
                </a:solidFill>
                <a:miter lim="800000"/>
                <a:headEnd/>
                <a:tailEnd/>
              </a:ln>
              <a:effectLst>
                <a:outerShdw dist="76200" algn="ctr" rotWithShape="0">
                  <a:schemeClr val="bg2"/>
                </a:outerShdw>
              </a:effectLst>
            </p:spPr>
            <p:txBody>
              <a:bodyPr wrap="none" anchor="ctr"/>
              <a:lstStyle/>
              <a:p>
                <a:pPr>
                  <a:defRPr/>
                </a:pPr>
                <a:endParaRPr lang="zh-CN" altLang="en-US"/>
              </a:p>
            </p:txBody>
          </p:sp>
          <p:sp>
            <p:nvSpPr>
              <p:cNvPr id="37" name="Text Box 15"/>
              <p:cNvSpPr txBox="1">
                <a:spLocks noChangeArrowheads="1"/>
              </p:cNvSpPr>
              <p:nvPr/>
            </p:nvSpPr>
            <p:spPr bwMode="gray">
              <a:xfrm>
                <a:off x="1578426" y="4768730"/>
                <a:ext cx="440876" cy="523220"/>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5</a:t>
                </a:r>
              </a:p>
            </p:txBody>
          </p: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spcBef>
                <a:spcPts val="1400"/>
              </a:spcBef>
              <a:spcAft>
                <a:spcPts val="1450"/>
              </a:spcAft>
            </a:pPr>
            <a:r>
              <a:rPr lang="zh-CN" altLang="en-US">
                <a:latin typeface="楷体_GB2312" pitchFamily="49" charset="-122"/>
                <a:ea typeface="楷体_GB2312" pitchFamily="49" charset="-122"/>
              </a:rPr>
              <a:t>质量</a:t>
            </a:r>
          </a:p>
        </p:txBody>
      </p:sp>
      <p:graphicFrame>
        <p:nvGraphicFramePr>
          <p:cNvPr id="2" name="图示 1"/>
          <p:cNvGraphicFramePr/>
          <p:nvPr>
            <p:extLst>
              <p:ext uri="{D42A27DB-BD31-4B8C-83A1-F6EECF244321}">
                <p14:modId xmlns:p14="http://schemas.microsoft.com/office/powerpoint/2010/main" val="200515553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zh-CN" b="0">
                <a:latin typeface="楷体_GB2312" pitchFamily="49" charset="-122"/>
                <a:ea typeface="楷体_GB2312" pitchFamily="49" charset="-122"/>
              </a:rPr>
              <a:t>2.</a:t>
            </a:r>
            <a:r>
              <a:rPr lang="zh-CN" altLang="en-US" b="0">
                <a:latin typeface="楷体_GB2312" pitchFamily="49" charset="-122"/>
                <a:ea typeface="楷体_GB2312" pitchFamily="49" charset="-122"/>
              </a:rPr>
              <a:t>整体说明</a:t>
            </a:r>
          </a:p>
        </p:txBody>
      </p:sp>
      <p:graphicFrame>
        <p:nvGraphicFramePr>
          <p:cNvPr id="2" name="图示 1"/>
          <p:cNvGraphicFramePr/>
          <p:nvPr>
            <p:extLst>
              <p:ext uri="{D42A27DB-BD31-4B8C-83A1-F6EECF244321}">
                <p14:modId xmlns:p14="http://schemas.microsoft.com/office/powerpoint/2010/main" val="400959100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b="0">
                <a:latin typeface="楷体_GB2312" pitchFamily="49" charset="-122"/>
                <a:ea typeface="楷体_GB2312" pitchFamily="49" charset="-122"/>
              </a:rPr>
              <a:t>3.</a:t>
            </a:r>
            <a:r>
              <a:rPr lang="zh-CN" altLang="en-US" b="0">
                <a:latin typeface="楷体_GB2312" pitchFamily="49" charset="-122"/>
                <a:ea typeface="楷体_GB2312" pitchFamily="49" charset="-122"/>
              </a:rPr>
              <a:t>具体需求</a:t>
            </a:r>
          </a:p>
        </p:txBody>
      </p:sp>
      <p:graphicFrame>
        <p:nvGraphicFramePr>
          <p:cNvPr id="5" name="图示 4"/>
          <p:cNvGraphicFramePr/>
          <p:nvPr>
            <p:extLst>
              <p:ext uri="{D42A27DB-BD31-4B8C-83A1-F6EECF244321}">
                <p14:modId xmlns:p14="http://schemas.microsoft.com/office/powerpoint/2010/main" val="250097450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zh-CN" b="0">
                <a:latin typeface="楷体_GB2312" pitchFamily="49" charset="-122"/>
                <a:ea typeface="楷体_GB2312" pitchFamily="49" charset="-122"/>
              </a:rPr>
              <a:t>4.</a:t>
            </a:r>
            <a:r>
              <a:rPr lang="zh-CN" altLang="en-US" b="0">
                <a:latin typeface="楷体_GB2312" pitchFamily="49" charset="-122"/>
                <a:ea typeface="楷体_GB2312" pitchFamily="49" charset="-122"/>
              </a:rPr>
              <a:t>支持信息</a:t>
            </a:r>
          </a:p>
        </p:txBody>
      </p:sp>
      <p:graphicFrame>
        <p:nvGraphicFramePr>
          <p:cNvPr id="4" name="图示 3"/>
          <p:cNvGraphicFramePr/>
          <p:nvPr>
            <p:extLst>
              <p:ext uri="{D42A27DB-BD31-4B8C-83A1-F6EECF244321}">
                <p14:modId xmlns:p14="http://schemas.microsoft.com/office/powerpoint/2010/main" val="2556619533"/>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zh-CN">
                <a:latin typeface="黑体" panose="02010609060101010101" pitchFamily="49" charset="-122"/>
                <a:ea typeface="黑体" panose="02010609060101010101" pitchFamily="49" charset="-122"/>
              </a:rPr>
              <a:t>4.4.3</a:t>
            </a:r>
            <a:r>
              <a:rPr lang="zh-CN" altLang="en-US">
                <a:latin typeface="黑体" panose="02010609060101010101" pitchFamily="49" charset="-122"/>
                <a:ea typeface="黑体" panose="02010609060101010101" pitchFamily="49" charset="-122"/>
              </a:rPr>
              <a:t>用户界面原型</a:t>
            </a:r>
          </a:p>
        </p:txBody>
      </p:sp>
      <p:grpSp>
        <p:nvGrpSpPr>
          <p:cNvPr id="6" name="组合 5"/>
          <p:cNvGrpSpPr/>
          <p:nvPr/>
        </p:nvGrpSpPr>
        <p:grpSpPr>
          <a:xfrm>
            <a:off x="1397600" y="1942778"/>
            <a:ext cx="6169025" cy="2905125"/>
            <a:chOff x="1405236" y="1583209"/>
            <a:chExt cx="6169025" cy="2905125"/>
          </a:xfrm>
        </p:grpSpPr>
        <p:sp>
          <p:nvSpPr>
            <p:cNvPr id="13"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4" name="AutoShape 5"/>
            <p:cNvSpPr>
              <a:spLocks noChangeArrowheads="1"/>
            </p:cNvSpPr>
            <p:nvPr/>
          </p:nvSpPr>
          <p:spPr bwMode="gray">
            <a:xfrm>
              <a:off x="1676698" y="1603847"/>
              <a:ext cx="676275" cy="677862"/>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5" name="Text Box 7"/>
            <p:cNvSpPr txBox="1">
              <a:spLocks noChangeArrowheads="1"/>
            </p:cNvSpPr>
            <p:nvPr/>
          </p:nvSpPr>
          <p:spPr bwMode="gray">
            <a:xfrm>
              <a:off x="1676698" y="1583209"/>
              <a:ext cx="6762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1</a:t>
              </a:r>
            </a:p>
          </p:txBody>
        </p:sp>
        <p:sp>
          <p:nvSpPr>
            <p:cNvPr id="16" name="Text Box 6"/>
            <p:cNvSpPr txBox="1">
              <a:spLocks noChangeArrowheads="1"/>
            </p:cNvSpPr>
            <p:nvPr/>
          </p:nvSpPr>
          <p:spPr bwMode="gray">
            <a:xfrm>
              <a:off x="2145011" y="1659409"/>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静态界面原型</a:t>
              </a:r>
            </a:p>
          </p:txBody>
        </p:sp>
        <p:sp>
          <p:nvSpPr>
            <p:cNvPr id="17"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8" name="AutoShape 9"/>
            <p:cNvSpPr>
              <a:spLocks noChangeArrowheads="1"/>
            </p:cNvSpPr>
            <p:nvPr/>
          </p:nvSpPr>
          <p:spPr bwMode="gray">
            <a:xfrm>
              <a:off x="1676698" y="2683347"/>
              <a:ext cx="676275" cy="677862"/>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9" name="Text Box 10"/>
            <p:cNvSpPr txBox="1">
              <a:spLocks noChangeArrowheads="1"/>
            </p:cNvSpPr>
            <p:nvPr/>
          </p:nvSpPr>
          <p:spPr bwMode="gray">
            <a:xfrm>
              <a:off x="2145011" y="2738909"/>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交互式界面原型</a:t>
              </a:r>
            </a:p>
          </p:txBody>
        </p:sp>
        <p:sp>
          <p:nvSpPr>
            <p:cNvPr id="20" name="Text Box 11"/>
            <p:cNvSpPr txBox="1">
              <a:spLocks noChangeArrowheads="1"/>
            </p:cNvSpPr>
            <p:nvPr/>
          </p:nvSpPr>
          <p:spPr bwMode="gray">
            <a:xfrm>
              <a:off x="1676698" y="2662709"/>
              <a:ext cx="6762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p>
          </p:txBody>
        </p:sp>
        <p:sp>
          <p:nvSpPr>
            <p:cNvPr id="21"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2" name="AutoShape 13"/>
            <p:cNvSpPr>
              <a:spLocks noChangeArrowheads="1"/>
            </p:cNvSpPr>
            <p:nvPr/>
          </p:nvSpPr>
          <p:spPr bwMode="gray">
            <a:xfrm>
              <a:off x="1676698" y="3789834"/>
              <a:ext cx="676275" cy="698500"/>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23"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800" dirty="0">
                  <a:solidFill>
                    <a:schemeClr val="bg1"/>
                  </a:solidFill>
                  <a:latin typeface="叶根友毛笔行书2.0版"/>
                  <a:ea typeface="叶根友毛笔行书2.0版"/>
                  <a:cs typeface="叶根友毛笔行书2.0版"/>
                </a:rPr>
                <a:t>主要工具介绍</a:t>
              </a:r>
            </a:p>
          </p:txBody>
        </p:sp>
        <p:sp>
          <p:nvSpPr>
            <p:cNvPr id="24" name="Text Box 15"/>
            <p:cNvSpPr txBox="1">
              <a:spLocks noChangeArrowheads="1"/>
            </p:cNvSpPr>
            <p:nvPr/>
          </p:nvSpPr>
          <p:spPr bwMode="gray">
            <a:xfrm>
              <a:off x="1676698" y="3789834"/>
              <a:ext cx="6762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zh-CN" altLang="en-US" dirty="0"/>
              <a:t>工具</a:t>
            </a:r>
            <a:endParaRPr lang="zh-CN" altLang="zh-CN" dirty="0"/>
          </a:p>
        </p:txBody>
      </p:sp>
      <p:graphicFrame>
        <p:nvGraphicFramePr>
          <p:cNvPr id="3" name="图示 2"/>
          <p:cNvGraphicFramePr/>
          <p:nvPr>
            <p:extLst>
              <p:ext uri="{D42A27DB-BD31-4B8C-83A1-F6EECF244321}">
                <p14:modId xmlns:p14="http://schemas.microsoft.com/office/powerpoint/2010/main" val="3435504815"/>
              </p:ext>
            </p:extLst>
          </p:nvPr>
        </p:nvGraphicFramePr>
        <p:xfrm>
          <a:off x="1547664" y="1628800"/>
          <a:ext cx="6288360" cy="4192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zh-CN" altLang="en-US" dirty="0" smtClean="0"/>
              <a:t>工具（续）</a:t>
            </a:r>
            <a:endParaRPr lang="zh-CN" altLang="zh-CN" dirty="0"/>
          </a:p>
        </p:txBody>
      </p:sp>
      <p:graphicFrame>
        <p:nvGraphicFramePr>
          <p:cNvPr id="3" name="图示 2"/>
          <p:cNvGraphicFramePr/>
          <p:nvPr>
            <p:extLst>
              <p:ext uri="{D42A27DB-BD31-4B8C-83A1-F6EECF244321}">
                <p14:modId xmlns:p14="http://schemas.microsoft.com/office/powerpoint/2010/main" val="2244087068"/>
              </p:ext>
            </p:extLst>
          </p:nvPr>
        </p:nvGraphicFramePr>
        <p:xfrm>
          <a:off x="1547664" y="1628800"/>
          <a:ext cx="6288360" cy="4192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110996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zh-CN" altLang="en-US">
                <a:latin typeface="黑体" panose="02010609060101010101" pitchFamily="49" charset="-122"/>
                <a:ea typeface="黑体" panose="02010609060101010101" pitchFamily="49" charset="-122"/>
              </a:rPr>
              <a:t>案例分析	学分查询系统的界面原型</a:t>
            </a:r>
          </a:p>
        </p:txBody>
      </p:sp>
      <p:pic>
        <p:nvPicPr>
          <p:cNvPr id="13312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88" y="692696"/>
            <a:ext cx="9173788" cy="59046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endParaRPr lang="zh-CN" altLang="zh-CN">
              <a:latin typeface="黑体" panose="02010609060101010101" pitchFamily="49" charset="-122"/>
              <a:ea typeface="黑体" panose="02010609060101010101" pitchFamily="49" charset="-122"/>
            </a:endParaRPr>
          </a:p>
        </p:txBody>
      </p:sp>
      <p:pic>
        <p:nvPicPr>
          <p:cNvPr id="13824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0" y="692696"/>
            <a:ext cx="9143999" cy="59046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zh-CN" altLang="en-US">
                <a:ea typeface="宋体" panose="02010600030101010101" pitchFamily="2" charset="-122"/>
              </a:rPr>
              <a:t>作业二</a:t>
            </a:r>
          </a:p>
        </p:txBody>
      </p:sp>
      <p:sp>
        <p:nvSpPr>
          <p:cNvPr id="120835" name="Rectangle 3"/>
          <p:cNvSpPr>
            <a:spLocks noGrp="1" noChangeArrowheads="1"/>
          </p:cNvSpPr>
          <p:nvPr>
            <p:ph idx="1"/>
          </p:nvPr>
        </p:nvSpPr>
        <p:spPr/>
        <p:txBody>
          <a:bodyPr/>
          <a:lstStyle/>
          <a:p>
            <a:r>
              <a:rPr lang="zh-CN" altLang="en-US" sz="2400" dirty="0">
                <a:solidFill>
                  <a:schemeClr val="tx1"/>
                </a:solidFill>
                <a:latin typeface="宋体" panose="02010600030101010101" pitchFamily="2" charset="-122"/>
                <a:ea typeface="宋体" panose="02010600030101010101" pitchFamily="2" charset="-122"/>
              </a:rPr>
              <a:t>根据作业一的</a:t>
            </a:r>
            <a:r>
              <a:rPr lang="zh-CN" altLang="en-US" sz="2400" dirty="0">
                <a:solidFill>
                  <a:schemeClr val="tx1"/>
                </a:solidFill>
                <a:latin typeface="Arial" panose="020B0604020202020204" pitchFamily="34" charset="0"/>
                <a:ea typeface="宋体" panose="02010600030101010101" pitchFamily="2" charset="-122"/>
              </a:rPr>
              <a:t>“</a:t>
            </a:r>
            <a:r>
              <a:rPr lang="zh-CN" altLang="en-US" sz="2400" dirty="0">
                <a:solidFill>
                  <a:schemeClr val="tx1"/>
                </a:solidFill>
                <a:latin typeface="宋体" panose="02010600030101010101" pitchFamily="2" charset="-122"/>
                <a:ea typeface="宋体" panose="02010600030101010101" pitchFamily="2" charset="-122"/>
              </a:rPr>
              <a:t>学分统计核实</a:t>
            </a:r>
            <a:r>
              <a:rPr lang="zh-CN" altLang="en-US" sz="2400" dirty="0">
                <a:solidFill>
                  <a:schemeClr val="tx1"/>
                </a:solidFill>
                <a:latin typeface="Arial" panose="020B0604020202020204" pitchFamily="34" charset="0"/>
                <a:ea typeface="宋体" panose="02010600030101010101" pitchFamily="2" charset="-122"/>
              </a:rPr>
              <a:t>”</a:t>
            </a:r>
            <a:r>
              <a:rPr lang="zh-CN" altLang="en-US" sz="2400" dirty="0">
                <a:solidFill>
                  <a:schemeClr val="tx1"/>
                </a:solidFill>
                <a:latin typeface="宋体" panose="02010600030101010101" pitchFamily="2" charset="-122"/>
                <a:ea typeface="宋体" panose="02010600030101010101" pitchFamily="2" charset="-122"/>
              </a:rPr>
              <a:t>的业务分析模型，查找系统</a:t>
            </a:r>
            <a:r>
              <a:rPr lang="en-US" altLang="zh-CN" sz="2400" dirty="0">
                <a:solidFill>
                  <a:schemeClr val="tx1"/>
                </a:solidFill>
                <a:latin typeface="宋体" panose="02010600030101010101" pitchFamily="2" charset="-122"/>
                <a:ea typeface="宋体" panose="02010600030101010101" pitchFamily="2" charset="-122"/>
              </a:rPr>
              <a:t>actor</a:t>
            </a:r>
            <a:r>
              <a:rPr lang="zh-CN" altLang="en-US" sz="2400" dirty="0">
                <a:solidFill>
                  <a:schemeClr val="tx1"/>
                </a:solidFill>
                <a:latin typeface="宋体" panose="02010600030101010101" pitchFamily="2" charset="-122"/>
                <a:ea typeface="宋体" panose="02010600030101010101" pitchFamily="2" charset="-122"/>
              </a:rPr>
              <a:t>和</a:t>
            </a:r>
            <a:r>
              <a:rPr lang="en-US" altLang="zh-CN" sz="2400" dirty="0">
                <a:solidFill>
                  <a:schemeClr val="tx1"/>
                </a:solidFill>
                <a:latin typeface="宋体" panose="02010600030101010101" pitchFamily="2" charset="-122"/>
                <a:ea typeface="宋体" panose="02010600030101010101" pitchFamily="2" charset="-122"/>
              </a:rPr>
              <a:t>use case</a:t>
            </a:r>
            <a:r>
              <a:rPr lang="zh-CN" altLang="en-US" sz="2400" dirty="0">
                <a:solidFill>
                  <a:schemeClr val="tx1"/>
                </a:solidFill>
                <a:latin typeface="宋体" panose="02010600030101010101" pitchFamily="2" charset="-122"/>
                <a:ea typeface="宋体" panose="02010600030101010101" pitchFamily="2" charset="-122"/>
              </a:rPr>
              <a:t>，建立用例模型。选择其中一个用例进行用例的详细描述。</a:t>
            </a:r>
          </a:p>
          <a:p>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spcBef>
                <a:spcPts val="1400"/>
              </a:spcBef>
              <a:spcAft>
                <a:spcPts val="1450"/>
              </a:spcAft>
            </a:pPr>
            <a:r>
              <a:rPr lang="zh-CN" altLang="en-US">
                <a:latin typeface="楷体_GB2312" pitchFamily="49" charset="-122"/>
                <a:ea typeface="楷体_GB2312" pitchFamily="49" charset="-122"/>
              </a:rPr>
              <a:t>约束</a:t>
            </a:r>
          </a:p>
        </p:txBody>
      </p:sp>
      <p:graphicFrame>
        <p:nvGraphicFramePr>
          <p:cNvPr id="4" name="图示 3"/>
          <p:cNvGraphicFramePr/>
          <p:nvPr>
            <p:extLst>
              <p:ext uri="{D42A27DB-BD31-4B8C-83A1-F6EECF244321}">
                <p14:modId xmlns:p14="http://schemas.microsoft.com/office/powerpoint/2010/main" val="2703222425"/>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A000120140530A99PPBG">
  <a:themeElements>
    <a:clrScheme name="自定义 751">
      <a:dk1>
        <a:srgbClr val="47494B"/>
      </a:dk1>
      <a:lt1>
        <a:srgbClr val="FFFFFF"/>
      </a:lt1>
      <a:dk2>
        <a:srgbClr val="454749"/>
      </a:dk2>
      <a:lt2>
        <a:srgbClr val="FFFFFF"/>
      </a:lt2>
      <a:accent1>
        <a:srgbClr val="22B1DE"/>
      </a:accent1>
      <a:accent2>
        <a:srgbClr val="0B99F9"/>
      </a:accent2>
      <a:accent3>
        <a:srgbClr val="7B93D7"/>
      </a:accent3>
      <a:accent4>
        <a:srgbClr val="8980CE"/>
      </a:accent4>
      <a:accent5>
        <a:srgbClr val="3DBFD1"/>
      </a:accent5>
      <a:accent6>
        <a:srgbClr val="FFC000"/>
      </a:accent6>
      <a:hlink>
        <a:srgbClr val="92D05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5741</TotalTime>
  <Words>7885</Words>
  <Application>Microsoft Office PowerPoint</Application>
  <PresentationFormat>全屏显示(4:3)</PresentationFormat>
  <Paragraphs>786</Paragraphs>
  <Slides>88</Slides>
  <Notes>60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88</vt:i4>
      </vt:variant>
    </vt:vector>
  </HeadingPairs>
  <TitlesOfParts>
    <vt:vector size="92" baseType="lpstr">
      <vt:lpstr>A000120140530A99PPBG</vt:lpstr>
      <vt:lpstr>Visio</vt:lpstr>
      <vt:lpstr>文档</vt:lpstr>
      <vt:lpstr>Microsoft Word 97 - 2003 文档</vt:lpstr>
      <vt:lpstr> </vt:lpstr>
      <vt:lpstr>第4 章 需求Requirements </vt:lpstr>
      <vt:lpstr>4.1 需求概述</vt:lpstr>
      <vt:lpstr>FURPS+ 模型 [GRA92]</vt:lpstr>
      <vt:lpstr>需求的重要性</vt:lpstr>
      <vt:lpstr>4.1.1 功能性需求 Functional requirements</vt:lpstr>
      <vt:lpstr>4.1.2 非功能性需求Non-functional requirements</vt:lpstr>
      <vt:lpstr>质量</vt:lpstr>
      <vt:lpstr>约束</vt:lpstr>
      <vt:lpstr>4.2 需求工作流程</vt:lpstr>
      <vt:lpstr>需求工作流程图</vt:lpstr>
      <vt:lpstr>4.2.1 分析问题Analysis the Problem</vt:lpstr>
      <vt:lpstr>4.2.2 理解涉众需求Understand Stakeholder Needs</vt:lpstr>
      <vt:lpstr>表4-1  RequisitePro 工具的一组特性及对应需求属性</vt:lpstr>
      <vt:lpstr>4.2.3 定义系统Define the System</vt:lpstr>
      <vt:lpstr>4.2.4 管理系统范围Manage the Scope of the System</vt:lpstr>
      <vt:lpstr>4.2.5 精化系统定义Refine the System Definition</vt:lpstr>
      <vt:lpstr>4.2.6 管理变更需求Manage Changing Requirements</vt:lpstr>
      <vt:lpstr>4.3 需求关键任务</vt:lpstr>
      <vt:lpstr>需求关键任务流图</vt:lpstr>
      <vt:lpstr>4.3.1 引发涉众请求Elicit Stakeholder Requests</vt:lpstr>
      <vt:lpstr>4.3.2 开发愿景Develop Vision</vt:lpstr>
      <vt:lpstr>4.3.3 查找执行者和用例Find Actors and Use Cases</vt:lpstr>
      <vt:lpstr>识别执行者</vt:lpstr>
      <vt:lpstr>执行者分主执行者和辅助执行者</vt:lpstr>
      <vt:lpstr>时间作为执行者</vt:lpstr>
      <vt:lpstr>案例分析：学院门户网站的Actor</vt:lpstr>
      <vt:lpstr>案例分析：教务学分查询系统的Actor</vt:lpstr>
      <vt:lpstr>识别系统用例</vt:lpstr>
      <vt:lpstr>如何查找用例？</vt:lpstr>
      <vt:lpstr>案例分析：学院门户网站的用例</vt:lpstr>
      <vt:lpstr>案例分析：学院门户网站的用例（续）</vt:lpstr>
      <vt:lpstr>案例分析：教务学分查询系统的用例</vt:lpstr>
      <vt:lpstr>4.3.4 划分用例优先级Prioritize Use Cases </vt:lpstr>
      <vt:lpstr>表4-2 多种设定需求优先级的规模</vt:lpstr>
      <vt:lpstr>表4-3 用例或需求特性级别的相关属性打分</vt:lpstr>
      <vt:lpstr>4.3.5 结构化用例模型Structure the Use-Case Model</vt:lpstr>
      <vt:lpstr>1.建立用例间的包含关系（Include-Relationship）</vt:lpstr>
      <vt:lpstr>学院门户网站用例中的包含关系</vt:lpstr>
      <vt:lpstr>2.建立用例间的扩展关系（Extend-Relationship）</vt:lpstr>
      <vt:lpstr>教务学分查询系统用例中的扩展关系 </vt:lpstr>
      <vt:lpstr>表4-4 包含和扩展关系的关键差异</vt:lpstr>
      <vt:lpstr>学院门户网站用例中的泛化关系 </vt:lpstr>
      <vt:lpstr>3.建立用例间的泛化关系generalization-relationship</vt:lpstr>
      <vt:lpstr>4.建立执行者间的泛化关系</vt:lpstr>
      <vt:lpstr>执行者之间的泛化</vt:lpstr>
      <vt:lpstr>5.将用例模型内容组织到包中</vt:lpstr>
      <vt:lpstr>案例分析：学院门户网站的用例包</vt:lpstr>
      <vt:lpstr>案例分析：学院门户网站的用例包（续）</vt:lpstr>
      <vt:lpstr>案例分析：学院门户网站的用例包（续）</vt:lpstr>
      <vt:lpstr>案例分析：学院门户网站的用例包（续）</vt:lpstr>
      <vt:lpstr>案例分析：教务学分查询系统的用例包</vt:lpstr>
      <vt:lpstr>案例分析：教务学分查询系统的用例包（续）</vt:lpstr>
      <vt:lpstr>4.3.6 详细描述用例 </vt:lpstr>
      <vt:lpstr>正常过程(normal course)</vt:lpstr>
      <vt:lpstr>可选过程(alternative course)。</vt:lpstr>
      <vt:lpstr>异常或例外（exception）</vt:lpstr>
      <vt:lpstr>用例规约（Use-Case Specification）</vt:lpstr>
      <vt:lpstr>案例分析：学院门户网站中的增加角色用例描述</vt:lpstr>
      <vt:lpstr>增加角色的用例描述活动图</vt:lpstr>
      <vt:lpstr>4.3.7 制定补充规范</vt:lpstr>
      <vt:lpstr>1.捕捉无用例规约的功能性需求</vt:lpstr>
      <vt:lpstr>2.捕捉系统质量</vt:lpstr>
      <vt:lpstr>3.捕捉约束</vt:lpstr>
      <vt:lpstr>4.捕捉符合性需求</vt:lpstr>
      <vt:lpstr>5.捕捉文档需求</vt:lpstr>
      <vt:lpstr>4.3.8 其它任务</vt:lpstr>
      <vt:lpstr>1.获取通用词汇表</vt:lpstr>
      <vt:lpstr>2.开发需求管理计划</vt:lpstr>
      <vt:lpstr>3.管理相关性</vt:lpstr>
      <vt:lpstr>4.评审需求</vt:lpstr>
      <vt:lpstr>4.4 详细描述软件需求 </vt:lpstr>
      <vt:lpstr>4.4.1软件需求规约 （不带用例） </vt:lpstr>
      <vt:lpstr>1.简介</vt:lpstr>
      <vt:lpstr>2.整体说明</vt:lpstr>
      <vt:lpstr>3.具体需求</vt:lpstr>
      <vt:lpstr>4.支持信息</vt:lpstr>
      <vt:lpstr>4.4.2软件需求规约（带用例）</vt:lpstr>
      <vt:lpstr>1.简介</vt:lpstr>
      <vt:lpstr>2.整体说明</vt:lpstr>
      <vt:lpstr>3.具体需求</vt:lpstr>
      <vt:lpstr>4.支持信息</vt:lpstr>
      <vt:lpstr>4.4.3用户界面原型</vt:lpstr>
      <vt:lpstr>工具</vt:lpstr>
      <vt:lpstr>工具（续）</vt:lpstr>
      <vt:lpstr>案例分析 学分查询系统的界面原型</vt:lpstr>
      <vt:lpstr>PowerPoint 演示文稿</vt:lpstr>
      <vt:lpstr>作业二</vt:lpstr>
    </vt:vector>
  </TitlesOfParts>
  <Company>sei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一体化案例分析教程 （四）Requirements</dc:title>
  <dc:creator>ygdu</dc:creator>
  <cp:lastModifiedBy>刘洋</cp:lastModifiedBy>
  <cp:revision>184</cp:revision>
  <dcterms:created xsi:type="dcterms:W3CDTF">2011-12-02T14:03:12Z</dcterms:created>
  <dcterms:modified xsi:type="dcterms:W3CDTF">2016-08-18T13:15:06Z</dcterms:modified>
</cp:coreProperties>
</file>