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9.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2.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67.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68.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71.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78.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79.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85.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notesSlides/notesSlide88.xml" ContentType="application/vnd.openxmlformats-officedocument.presentationml.notesSlide+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notesSlides/notesSlide89.xml" ContentType="application/vnd.openxmlformats-officedocument.presentationml.notesSlide+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22"/>
  </p:notesMasterIdLst>
  <p:sldIdLst>
    <p:sldId id="361" r:id="rId2"/>
    <p:sldId id="257" r:id="rId3"/>
    <p:sldId id="318" r:id="rId4"/>
    <p:sldId id="371" r:id="rId5"/>
    <p:sldId id="330" r:id="rId6"/>
    <p:sldId id="414" r:id="rId7"/>
    <p:sldId id="415" r:id="rId8"/>
    <p:sldId id="416" r:id="rId9"/>
    <p:sldId id="373" r:id="rId10"/>
    <p:sldId id="319" r:id="rId11"/>
    <p:sldId id="372" r:id="rId12"/>
    <p:sldId id="321" r:id="rId13"/>
    <p:sldId id="322" r:id="rId14"/>
    <p:sldId id="323" r:id="rId15"/>
    <p:sldId id="324" r:id="rId16"/>
    <p:sldId id="325" r:id="rId17"/>
    <p:sldId id="326" r:id="rId18"/>
    <p:sldId id="327" r:id="rId19"/>
    <p:sldId id="328" r:id="rId20"/>
    <p:sldId id="320" r:id="rId21"/>
    <p:sldId id="417" r:id="rId22"/>
    <p:sldId id="329" r:id="rId23"/>
    <p:sldId id="374" r:id="rId24"/>
    <p:sldId id="367" r:id="rId25"/>
    <p:sldId id="437" r:id="rId26"/>
    <p:sldId id="375" r:id="rId27"/>
    <p:sldId id="333" r:id="rId28"/>
    <p:sldId id="259" r:id="rId29"/>
    <p:sldId id="376" r:id="rId30"/>
    <p:sldId id="438" r:id="rId31"/>
    <p:sldId id="377" r:id="rId32"/>
    <p:sldId id="331" r:id="rId33"/>
    <p:sldId id="332" r:id="rId34"/>
    <p:sldId id="334" r:id="rId35"/>
    <p:sldId id="439" r:id="rId36"/>
    <p:sldId id="440" r:id="rId37"/>
    <p:sldId id="380" r:id="rId38"/>
    <p:sldId id="418" r:id="rId39"/>
    <p:sldId id="335" r:id="rId40"/>
    <p:sldId id="381" r:id="rId41"/>
    <p:sldId id="382" r:id="rId42"/>
    <p:sldId id="336" r:id="rId43"/>
    <p:sldId id="368" r:id="rId44"/>
    <p:sldId id="365" r:id="rId45"/>
    <p:sldId id="383" r:id="rId46"/>
    <p:sldId id="370" r:id="rId47"/>
    <p:sldId id="384" r:id="rId48"/>
    <p:sldId id="385" r:id="rId49"/>
    <p:sldId id="386" r:id="rId50"/>
    <p:sldId id="369" r:id="rId51"/>
    <p:sldId id="388" r:id="rId52"/>
    <p:sldId id="387" r:id="rId53"/>
    <p:sldId id="363" r:id="rId54"/>
    <p:sldId id="270" r:id="rId55"/>
    <p:sldId id="366" r:id="rId56"/>
    <p:sldId id="389" r:id="rId57"/>
    <p:sldId id="339" r:id="rId58"/>
    <p:sldId id="419" r:id="rId59"/>
    <p:sldId id="420" r:id="rId60"/>
    <p:sldId id="421" r:id="rId61"/>
    <p:sldId id="338" r:id="rId62"/>
    <p:sldId id="425" r:id="rId63"/>
    <p:sldId id="422" r:id="rId64"/>
    <p:sldId id="423" r:id="rId65"/>
    <p:sldId id="424" r:id="rId66"/>
    <p:sldId id="337" r:id="rId67"/>
    <p:sldId id="405" r:id="rId68"/>
    <p:sldId id="340" r:id="rId69"/>
    <p:sldId id="406" r:id="rId70"/>
    <p:sldId id="407" r:id="rId71"/>
    <p:sldId id="408" r:id="rId72"/>
    <p:sldId id="409" r:id="rId73"/>
    <p:sldId id="410" r:id="rId74"/>
    <p:sldId id="343" r:id="rId75"/>
    <p:sldId id="427" r:id="rId76"/>
    <p:sldId id="428" r:id="rId77"/>
    <p:sldId id="429" r:id="rId78"/>
    <p:sldId id="426" r:id="rId79"/>
    <p:sldId id="274" r:id="rId80"/>
    <p:sldId id="413" r:id="rId81"/>
    <p:sldId id="344" r:id="rId82"/>
    <p:sldId id="346" r:id="rId83"/>
    <p:sldId id="345" r:id="rId84"/>
    <p:sldId id="390" r:id="rId85"/>
    <p:sldId id="391" r:id="rId86"/>
    <p:sldId id="275" r:id="rId87"/>
    <p:sldId id="348" r:id="rId88"/>
    <p:sldId id="347" r:id="rId89"/>
    <p:sldId id="412" r:id="rId90"/>
    <p:sldId id="352" r:id="rId91"/>
    <p:sldId id="411" r:id="rId92"/>
    <p:sldId id="350" r:id="rId93"/>
    <p:sldId id="392" r:id="rId94"/>
    <p:sldId id="280" r:id="rId95"/>
    <p:sldId id="393" r:id="rId96"/>
    <p:sldId id="396" r:id="rId97"/>
    <p:sldId id="398" r:id="rId98"/>
    <p:sldId id="395" r:id="rId99"/>
    <p:sldId id="394" r:id="rId100"/>
    <p:sldId id="434" r:id="rId101"/>
    <p:sldId id="435" r:id="rId102"/>
    <p:sldId id="436" r:id="rId103"/>
    <p:sldId id="353" r:id="rId104"/>
    <p:sldId id="354" r:id="rId105"/>
    <p:sldId id="402" r:id="rId106"/>
    <p:sldId id="403" r:id="rId107"/>
    <p:sldId id="430" r:id="rId108"/>
    <p:sldId id="431" r:id="rId109"/>
    <p:sldId id="432" r:id="rId110"/>
    <p:sldId id="355" r:id="rId111"/>
    <p:sldId id="356" r:id="rId112"/>
    <p:sldId id="404" r:id="rId113"/>
    <p:sldId id="357" r:id="rId114"/>
    <p:sldId id="358" r:id="rId115"/>
    <p:sldId id="359" r:id="rId116"/>
    <p:sldId id="360" r:id="rId117"/>
    <p:sldId id="399" r:id="rId118"/>
    <p:sldId id="400" r:id="rId119"/>
    <p:sldId id="401" r:id="rId120"/>
    <p:sldId id="317" r:id="rId121"/>
  </p:sldIdLst>
  <p:sldSz cx="9144000" cy="6858000" type="screen4x3"/>
  <p:notesSz cx="6858000" cy="9144000"/>
  <p:defaultTextStyle>
    <a:defPPr>
      <a:defRPr lang="zh-CN"/>
    </a:defPPr>
    <a:lvl1pPr algn="ctr" rtl="0" eaLnBrk="0" fontAlgn="base" hangingPunct="0">
      <a:spcBef>
        <a:spcPct val="0"/>
      </a:spcBef>
      <a:spcAft>
        <a:spcPct val="0"/>
      </a:spcAft>
      <a:defRPr kern="1200">
        <a:solidFill>
          <a:schemeClr val="tx1"/>
        </a:solidFill>
        <a:latin typeface="Verdana" pitchFamily="34" charset="0"/>
        <a:ea typeface="宋体" pitchFamily="2" charset="-122"/>
        <a:cs typeface="+mn-cs"/>
      </a:defRPr>
    </a:lvl1pPr>
    <a:lvl2pPr marL="457200" algn="ctr" rtl="0" eaLnBrk="0" fontAlgn="base" hangingPunct="0">
      <a:spcBef>
        <a:spcPct val="0"/>
      </a:spcBef>
      <a:spcAft>
        <a:spcPct val="0"/>
      </a:spcAft>
      <a:defRPr kern="1200">
        <a:solidFill>
          <a:schemeClr val="tx1"/>
        </a:solidFill>
        <a:latin typeface="Verdana" pitchFamily="34" charset="0"/>
        <a:ea typeface="宋体" pitchFamily="2" charset="-122"/>
        <a:cs typeface="+mn-cs"/>
      </a:defRPr>
    </a:lvl2pPr>
    <a:lvl3pPr marL="914400" algn="ctr" rtl="0" eaLnBrk="0" fontAlgn="base" hangingPunct="0">
      <a:spcBef>
        <a:spcPct val="0"/>
      </a:spcBef>
      <a:spcAft>
        <a:spcPct val="0"/>
      </a:spcAft>
      <a:defRPr kern="1200">
        <a:solidFill>
          <a:schemeClr val="tx1"/>
        </a:solidFill>
        <a:latin typeface="Verdana" pitchFamily="34" charset="0"/>
        <a:ea typeface="宋体" pitchFamily="2" charset="-122"/>
        <a:cs typeface="+mn-cs"/>
      </a:defRPr>
    </a:lvl3pPr>
    <a:lvl4pPr marL="1371600" algn="ctr" rtl="0" eaLnBrk="0" fontAlgn="base" hangingPunct="0">
      <a:spcBef>
        <a:spcPct val="0"/>
      </a:spcBef>
      <a:spcAft>
        <a:spcPct val="0"/>
      </a:spcAft>
      <a:defRPr kern="1200">
        <a:solidFill>
          <a:schemeClr val="tx1"/>
        </a:solidFill>
        <a:latin typeface="Verdana" pitchFamily="34" charset="0"/>
        <a:ea typeface="宋体" pitchFamily="2" charset="-122"/>
        <a:cs typeface="+mn-cs"/>
      </a:defRPr>
    </a:lvl4pPr>
    <a:lvl5pPr marL="1828800" algn="ctr" rtl="0" eaLnBrk="0" fontAlgn="base" hangingPunct="0">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9" autoAdjust="0"/>
    <p:restoredTop sz="92989" autoAdjust="0"/>
  </p:normalViewPr>
  <p:slideViewPr>
    <p:cSldViewPr>
      <p:cViewPr>
        <p:scale>
          <a:sx n="68" d="100"/>
          <a:sy n="68" d="100"/>
        </p:scale>
        <p:origin x="-1176" y="-24"/>
      </p:cViewPr>
      <p:guideLst>
        <p:guide orient="horz" pos="2160"/>
        <p:guide pos="2880"/>
      </p:guideLst>
    </p:cSldViewPr>
  </p:slideViewPr>
  <p:outlineViewPr>
    <p:cViewPr>
      <p:scale>
        <a:sx n="66" d="100"/>
        <a:sy n="66"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_rels/viewProps.xml.rels><?xml version="1.0" encoding="UTF-8" standalone="yes"?>
<Relationships xmlns="http://schemas.openxmlformats.org/package/2006/relationships"><Relationship Id="rId13" Type="http://schemas.openxmlformats.org/officeDocument/2006/relationships/slide" Target="slides/slide17.xml"/><Relationship Id="rId18" Type="http://schemas.openxmlformats.org/officeDocument/2006/relationships/slide" Target="slides/slide24.xml"/><Relationship Id="rId26" Type="http://schemas.openxmlformats.org/officeDocument/2006/relationships/slide" Target="slides/slide37.xml"/><Relationship Id="rId39" Type="http://schemas.openxmlformats.org/officeDocument/2006/relationships/slide" Target="slides/slide57.xml"/><Relationship Id="rId21" Type="http://schemas.openxmlformats.org/officeDocument/2006/relationships/slide" Target="slides/slide29.xml"/><Relationship Id="rId34" Type="http://schemas.openxmlformats.org/officeDocument/2006/relationships/slide" Target="slides/slide50.xml"/><Relationship Id="rId42" Type="http://schemas.openxmlformats.org/officeDocument/2006/relationships/slide" Target="slides/slide70.xml"/><Relationship Id="rId47" Type="http://schemas.openxmlformats.org/officeDocument/2006/relationships/slide" Target="slides/slide82.xml"/><Relationship Id="rId50" Type="http://schemas.openxmlformats.org/officeDocument/2006/relationships/slide" Target="slides/slide85.xml"/><Relationship Id="rId55" Type="http://schemas.openxmlformats.org/officeDocument/2006/relationships/slide" Target="slides/slide92.xml"/><Relationship Id="rId63" Type="http://schemas.openxmlformats.org/officeDocument/2006/relationships/slide" Target="slides/slide104.xml"/><Relationship Id="rId68" Type="http://schemas.openxmlformats.org/officeDocument/2006/relationships/slide" Target="slides/slide112.xml"/><Relationship Id="rId76" Type="http://schemas.openxmlformats.org/officeDocument/2006/relationships/slide" Target="slides/slide120.xml"/><Relationship Id="rId7" Type="http://schemas.openxmlformats.org/officeDocument/2006/relationships/slide" Target="slides/slide10.xml"/><Relationship Id="rId71" Type="http://schemas.openxmlformats.org/officeDocument/2006/relationships/slide" Target="slides/slide115.xml"/><Relationship Id="rId2" Type="http://schemas.openxmlformats.org/officeDocument/2006/relationships/slide" Target="slides/slide2.xml"/><Relationship Id="rId16" Type="http://schemas.openxmlformats.org/officeDocument/2006/relationships/slide" Target="slides/slide20.xml"/><Relationship Id="rId29" Type="http://schemas.openxmlformats.org/officeDocument/2006/relationships/slide" Target="slides/slide45.xml"/><Relationship Id="rId11" Type="http://schemas.openxmlformats.org/officeDocument/2006/relationships/slide" Target="slides/slide15.xml"/><Relationship Id="rId24" Type="http://schemas.openxmlformats.org/officeDocument/2006/relationships/slide" Target="slides/slide35.xml"/><Relationship Id="rId32" Type="http://schemas.openxmlformats.org/officeDocument/2006/relationships/slide" Target="slides/slide48.xml"/><Relationship Id="rId37" Type="http://schemas.openxmlformats.org/officeDocument/2006/relationships/slide" Target="slides/slide53.xml"/><Relationship Id="rId40" Type="http://schemas.openxmlformats.org/officeDocument/2006/relationships/slide" Target="slides/slide67.xml"/><Relationship Id="rId45" Type="http://schemas.openxmlformats.org/officeDocument/2006/relationships/slide" Target="slides/slide79.xml"/><Relationship Id="rId53" Type="http://schemas.openxmlformats.org/officeDocument/2006/relationships/slide" Target="slides/slide88.xml"/><Relationship Id="rId58" Type="http://schemas.openxmlformats.org/officeDocument/2006/relationships/slide" Target="slides/slide96.xml"/><Relationship Id="rId66" Type="http://schemas.openxmlformats.org/officeDocument/2006/relationships/slide" Target="slides/slide110.xml"/><Relationship Id="rId74" Type="http://schemas.openxmlformats.org/officeDocument/2006/relationships/slide" Target="slides/slide118.xml"/><Relationship Id="rId5" Type="http://schemas.openxmlformats.org/officeDocument/2006/relationships/slide" Target="slides/slide5.xml"/><Relationship Id="rId15" Type="http://schemas.openxmlformats.org/officeDocument/2006/relationships/slide" Target="slides/slide19.xml"/><Relationship Id="rId23" Type="http://schemas.openxmlformats.org/officeDocument/2006/relationships/slide" Target="slides/slide34.xml"/><Relationship Id="rId28" Type="http://schemas.openxmlformats.org/officeDocument/2006/relationships/slide" Target="slides/slide44.xml"/><Relationship Id="rId36" Type="http://schemas.openxmlformats.org/officeDocument/2006/relationships/slide" Target="slides/slide52.xml"/><Relationship Id="rId49" Type="http://schemas.openxmlformats.org/officeDocument/2006/relationships/slide" Target="slides/slide84.xml"/><Relationship Id="rId57" Type="http://schemas.openxmlformats.org/officeDocument/2006/relationships/slide" Target="slides/slide95.xml"/><Relationship Id="rId61" Type="http://schemas.openxmlformats.org/officeDocument/2006/relationships/slide" Target="slides/slide99.xml"/><Relationship Id="rId10" Type="http://schemas.openxmlformats.org/officeDocument/2006/relationships/slide" Target="slides/slide14.xml"/><Relationship Id="rId19" Type="http://schemas.openxmlformats.org/officeDocument/2006/relationships/slide" Target="slides/slide25.xml"/><Relationship Id="rId31" Type="http://schemas.openxmlformats.org/officeDocument/2006/relationships/slide" Target="slides/slide47.xml"/><Relationship Id="rId44" Type="http://schemas.openxmlformats.org/officeDocument/2006/relationships/slide" Target="slides/slide73.xml"/><Relationship Id="rId52" Type="http://schemas.openxmlformats.org/officeDocument/2006/relationships/slide" Target="slides/slide87.xml"/><Relationship Id="rId60" Type="http://schemas.openxmlformats.org/officeDocument/2006/relationships/slide" Target="slides/slide98.xml"/><Relationship Id="rId65" Type="http://schemas.openxmlformats.org/officeDocument/2006/relationships/slide" Target="slides/slide106.xml"/><Relationship Id="rId73" Type="http://schemas.openxmlformats.org/officeDocument/2006/relationships/slide" Target="slides/slide117.xml"/><Relationship Id="rId4" Type="http://schemas.openxmlformats.org/officeDocument/2006/relationships/slide" Target="slides/slide4.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30.xml"/><Relationship Id="rId27" Type="http://schemas.openxmlformats.org/officeDocument/2006/relationships/slide" Target="slides/slide43.xml"/><Relationship Id="rId30" Type="http://schemas.openxmlformats.org/officeDocument/2006/relationships/slide" Target="slides/slide46.xml"/><Relationship Id="rId35" Type="http://schemas.openxmlformats.org/officeDocument/2006/relationships/slide" Target="slides/slide51.xml"/><Relationship Id="rId43" Type="http://schemas.openxmlformats.org/officeDocument/2006/relationships/slide" Target="slides/slide72.xml"/><Relationship Id="rId48" Type="http://schemas.openxmlformats.org/officeDocument/2006/relationships/slide" Target="slides/slide83.xml"/><Relationship Id="rId56" Type="http://schemas.openxmlformats.org/officeDocument/2006/relationships/slide" Target="slides/slide93.xml"/><Relationship Id="rId64" Type="http://schemas.openxmlformats.org/officeDocument/2006/relationships/slide" Target="slides/slide105.xml"/><Relationship Id="rId69" Type="http://schemas.openxmlformats.org/officeDocument/2006/relationships/slide" Target="slides/slide113.xml"/><Relationship Id="rId8" Type="http://schemas.openxmlformats.org/officeDocument/2006/relationships/slide" Target="slides/slide12.xml"/><Relationship Id="rId51" Type="http://schemas.openxmlformats.org/officeDocument/2006/relationships/slide" Target="slides/slide86.xml"/><Relationship Id="rId72" Type="http://schemas.openxmlformats.org/officeDocument/2006/relationships/slide" Target="slides/slide116.xml"/><Relationship Id="rId3" Type="http://schemas.openxmlformats.org/officeDocument/2006/relationships/slide" Target="slides/slide3.xml"/><Relationship Id="rId12" Type="http://schemas.openxmlformats.org/officeDocument/2006/relationships/slide" Target="slides/slide16.xml"/><Relationship Id="rId17" Type="http://schemas.openxmlformats.org/officeDocument/2006/relationships/slide" Target="slides/slide22.xml"/><Relationship Id="rId25" Type="http://schemas.openxmlformats.org/officeDocument/2006/relationships/slide" Target="slides/slide36.xml"/><Relationship Id="rId33" Type="http://schemas.openxmlformats.org/officeDocument/2006/relationships/slide" Target="slides/slide49.xml"/><Relationship Id="rId38" Type="http://schemas.openxmlformats.org/officeDocument/2006/relationships/slide" Target="slides/slide55.xml"/><Relationship Id="rId46" Type="http://schemas.openxmlformats.org/officeDocument/2006/relationships/slide" Target="slides/slide81.xml"/><Relationship Id="rId59" Type="http://schemas.openxmlformats.org/officeDocument/2006/relationships/slide" Target="slides/slide97.xml"/><Relationship Id="rId67" Type="http://schemas.openxmlformats.org/officeDocument/2006/relationships/slide" Target="slides/slide111.xml"/><Relationship Id="rId20" Type="http://schemas.openxmlformats.org/officeDocument/2006/relationships/slide" Target="slides/slide26.xml"/><Relationship Id="rId41" Type="http://schemas.openxmlformats.org/officeDocument/2006/relationships/slide" Target="slides/slide68.xml"/><Relationship Id="rId54" Type="http://schemas.openxmlformats.org/officeDocument/2006/relationships/slide" Target="slides/slide90.xml"/><Relationship Id="rId62" Type="http://schemas.openxmlformats.org/officeDocument/2006/relationships/slide" Target="slides/slide103.xml"/><Relationship Id="rId70" Type="http://schemas.openxmlformats.org/officeDocument/2006/relationships/slide" Target="slides/slide114.xml"/><Relationship Id="rId75" Type="http://schemas.openxmlformats.org/officeDocument/2006/relationships/slide" Target="slides/slide119.xml"/><Relationship Id="rId1" Type="http://schemas.openxmlformats.org/officeDocument/2006/relationships/slide" Target="slides/slide1.xml"/><Relationship Id="rId6"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E8936B-F621-4770-8A55-8D47F922D82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51A8B3B1-BD89-46D6-B461-BC4F69CF24C2}">
      <dgm:prSet phldrT="[文本]" custT="1"/>
      <dgm:spPr/>
      <dgm:t>
        <a:bodyPr/>
        <a:lstStyle/>
        <a:p>
          <a:r>
            <a:rPr lang="zh-CN" altLang="en-US" sz="2800" dirty="0" smtClean="0">
              <a:solidFill>
                <a:schemeClr val="tx1"/>
              </a:solidFill>
              <a:latin typeface="+mj-ea"/>
              <a:ea typeface="+mj-ea"/>
            </a:rPr>
            <a:t>概述</a:t>
          </a:r>
          <a:endParaRPr lang="zh-CN" altLang="en-US" sz="2800" dirty="0">
            <a:solidFill>
              <a:schemeClr val="tx1"/>
            </a:solidFill>
            <a:latin typeface="+mj-ea"/>
            <a:ea typeface="+mj-ea"/>
          </a:endParaRPr>
        </a:p>
      </dgm:t>
    </dgm:pt>
    <dgm:pt modelId="{1560AC47-76DE-4EB7-A24F-4F5E0FEE2F4E}" type="parTrans" cxnId="{F706301D-AAD5-482B-9F16-9C47784D5F1A}">
      <dgm:prSet/>
      <dgm:spPr/>
      <dgm:t>
        <a:bodyPr/>
        <a:lstStyle/>
        <a:p>
          <a:endParaRPr lang="zh-CN" altLang="en-US"/>
        </a:p>
      </dgm:t>
    </dgm:pt>
    <dgm:pt modelId="{42D1696E-C624-4C83-A2A7-A9AB37C1CF42}" type="sibTrans" cxnId="{F706301D-AAD5-482B-9F16-9C47784D5F1A}">
      <dgm:prSet/>
      <dgm:spPr/>
      <dgm:t>
        <a:bodyPr/>
        <a:lstStyle/>
        <a:p>
          <a:endParaRPr lang="zh-CN" altLang="en-US"/>
        </a:p>
      </dgm:t>
    </dgm:pt>
    <dgm:pt modelId="{08EDFBD2-8277-40DB-9C6B-DE45D6964C1C}">
      <dgm:prSet phldrT="[文本]" custT="1"/>
      <dgm:spPr/>
      <dgm:t>
        <a:bodyPr/>
        <a:lstStyle/>
        <a:p>
          <a:r>
            <a:rPr lang="zh-CN" altLang="en-US" sz="2800" b="0" dirty="0" smtClean="0">
              <a:solidFill>
                <a:schemeClr val="tx1"/>
              </a:solidFill>
              <a:latin typeface="+mj-ea"/>
              <a:ea typeface="+mj-ea"/>
            </a:rPr>
            <a:t>分析概述</a:t>
          </a:r>
          <a:endParaRPr lang="zh-CN" altLang="en-US" sz="2800" dirty="0">
            <a:solidFill>
              <a:schemeClr val="tx1"/>
            </a:solidFill>
            <a:latin typeface="+mj-ea"/>
            <a:ea typeface="+mj-ea"/>
          </a:endParaRPr>
        </a:p>
      </dgm:t>
    </dgm:pt>
    <dgm:pt modelId="{5C7F8C9E-ECFE-4E68-AEE8-5379AB3BC982}" type="parTrans" cxnId="{FAB32840-0038-4160-A096-6105ECCFA754}">
      <dgm:prSet/>
      <dgm:spPr/>
      <dgm:t>
        <a:bodyPr/>
        <a:lstStyle/>
        <a:p>
          <a:endParaRPr lang="zh-CN" altLang="en-US" sz="2800">
            <a:solidFill>
              <a:schemeClr val="tx1"/>
            </a:solidFill>
            <a:latin typeface="+mj-ea"/>
            <a:ea typeface="+mj-ea"/>
          </a:endParaRPr>
        </a:p>
      </dgm:t>
    </dgm:pt>
    <dgm:pt modelId="{A39E8B66-A408-400E-98A3-88D1E113E1A3}" type="sibTrans" cxnId="{FAB32840-0038-4160-A096-6105ECCFA754}">
      <dgm:prSet/>
      <dgm:spPr/>
      <dgm:t>
        <a:bodyPr/>
        <a:lstStyle/>
        <a:p>
          <a:endParaRPr lang="zh-CN" altLang="en-US"/>
        </a:p>
      </dgm:t>
    </dgm:pt>
    <dgm:pt modelId="{3D75E39A-BBCF-4C3D-B691-E6B372E37F3E}">
      <dgm:prSet phldrT="[文本]" custT="1"/>
      <dgm:spPr/>
      <dgm:t>
        <a:bodyPr/>
        <a:lstStyle/>
        <a:p>
          <a:r>
            <a:rPr lang="zh-CN" altLang="en-US" sz="2800" dirty="0" smtClean="0">
              <a:solidFill>
                <a:schemeClr val="tx1"/>
              </a:solidFill>
              <a:latin typeface="+mj-ea"/>
              <a:ea typeface="+mj-ea"/>
            </a:rPr>
            <a:t>需求分析</a:t>
          </a:r>
          <a:endParaRPr lang="zh-CN" altLang="en-US" sz="2800" dirty="0">
            <a:solidFill>
              <a:schemeClr val="tx1"/>
            </a:solidFill>
            <a:latin typeface="+mj-ea"/>
            <a:ea typeface="+mj-ea"/>
          </a:endParaRPr>
        </a:p>
      </dgm:t>
    </dgm:pt>
    <dgm:pt modelId="{A3C725EC-97DB-4F4A-8A21-417DA37E4C2A}" type="parTrans" cxnId="{4E9DBF29-64F7-4B15-A612-C2D1A15DF2DB}">
      <dgm:prSet/>
      <dgm:spPr/>
      <dgm:t>
        <a:bodyPr/>
        <a:lstStyle/>
        <a:p>
          <a:endParaRPr lang="zh-CN" altLang="en-US" sz="2800">
            <a:solidFill>
              <a:schemeClr val="tx1"/>
            </a:solidFill>
            <a:latin typeface="+mj-ea"/>
            <a:ea typeface="+mj-ea"/>
          </a:endParaRPr>
        </a:p>
      </dgm:t>
    </dgm:pt>
    <dgm:pt modelId="{2409B716-785D-4A67-87DD-59F91010E556}" type="sibTrans" cxnId="{4E9DBF29-64F7-4B15-A612-C2D1A15DF2DB}">
      <dgm:prSet/>
      <dgm:spPr/>
      <dgm:t>
        <a:bodyPr/>
        <a:lstStyle/>
        <a:p>
          <a:endParaRPr lang="zh-CN" altLang="en-US"/>
        </a:p>
      </dgm:t>
    </dgm:pt>
    <dgm:pt modelId="{4D763EFE-C092-4B0B-AB87-B3B38F213E9E}">
      <dgm:prSet phldrT="[文本]" custT="1"/>
      <dgm:spPr/>
      <dgm:t>
        <a:bodyPr/>
        <a:lstStyle/>
        <a:p>
          <a:r>
            <a:rPr lang="zh-CN" altLang="en-US" sz="2800" dirty="0" smtClean="0">
              <a:solidFill>
                <a:schemeClr val="tx1"/>
              </a:solidFill>
              <a:latin typeface="+mj-ea"/>
              <a:ea typeface="+mj-ea"/>
            </a:rPr>
            <a:t>领域分析</a:t>
          </a:r>
          <a:endParaRPr lang="zh-CN" altLang="en-US" sz="2800" dirty="0">
            <a:solidFill>
              <a:schemeClr val="tx1"/>
            </a:solidFill>
            <a:latin typeface="+mj-ea"/>
            <a:ea typeface="+mj-ea"/>
          </a:endParaRPr>
        </a:p>
      </dgm:t>
    </dgm:pt>
    <dgm:pt modelId="{62996B56-7C17-44F2-B9DD-930C533596B1}" type="parTrans" cxnId="{4190C0D5-DA47-4BF1-8D14-D421444CAB0B}">
      <dgm:prSet/>
      <dgm:spPr/>
      <dgm:t>
        <a:bodyPr/>
        <a:lstStyle/>
        <a:p>
          <a:endParaRPr lang="zh-CN" altLang="en-US" sz="2800">
            <a:solidFill>
              <a:schemeClr val="tx1"/>
            </a:solidFill>
            <a:latin typeface="+mj-ea"/>
            <a:ea typeface="+mj-ea"/>
          </a:endParaRPr>
        </a:p>
      </dgm:t>
    </dgm:pt>
    <dgm:pt modelId="{9302105A-D65A-48BA-92DA-B2DC73C58278}" type="sibTrans" cxnId="{4190C0D5-DA47-4BF1-8D14-D421444CAB0B}">
      <dgm:prSet/>
      <dgm:spPr/>
      <dgm:t>
        <a:bodyPr/>
        <a:lstStyle/>
        <a:p>
          <a:endParaRPr lang="zh-CN" altLang="en-US"/>
        </a:p>
      </dgm:t>
    </dgm:pt>
    <dgm:pt modelId="{1E26C58A-C0AA-4860-8FF4-43D1B5C0DF55}">
      <dgm:prSet phldrT="[文本]" custT="1"/>
      <dgm:spPr/>
      <dgm:t>
        <a:bodyPr/>
        <a:lstStyle/>
        <a:p>
          <a:r>
            <a:rPr lang="zh-CN" altLang="en-US" sz="2800" dirty="0" smtClean="0">
              <a:solidFill>
                <a:schemeClr val="tx1"/>
              </a:solidFill>
              <a:latin typeface="+mj-ea"/>
              <a:ea typeface="+mj-ea"/>
            </a:rPr>
            <a:t>设计概述</a:t>
          </a:r>
          <a:endParaRPr lang="zh-CN" altLang="en-US" sz="2800" dirty="0">
            <a:solidFill>
              <a:schemeClr val="tx1"/>
            </a:solidFill>
            <a:latin typeface="+mj-ea"/>
            <a:ea typeface="+mj-ea"/>
          </a:endParaRPr>
        </a:p>
      </dgm:t>
    </dgm:pt>
    <dgm:pt modelId="{BABB6572-11BD-4B85-BCAA-9B79AC8496E4}" type="parTrans" cxnId="{F8E35611-4FDD-4F68-9B41-931372ABC64A}">
      <dgm:prSet/>
      <dgm:spPr/>
      <dgm:t>
        <a:bodyPr/>
        <a:lstStyle/>
        <a:p>
          <a:endParaRPr lang="zh-CN" altLang="en-US" sz="2800">
            <a:solidFill>
              <a:schemeClr val="tx1"/>
            </a:solidFill>
            <a:latin typeface="+mj-ea"/>
            <a:ea typeface="+mj-ea"/>
          </a:endParaRPr>
        </a:p>
      </dgm:t>
    </dgm:pt>
    <dgm:pt modelId="{4A49D637-BF5F-4CD1-B970-6BCD72008952}" type="sibTrans" cxnId="{F8E35611-4FDD-4F68-9B41-931372ABC64A}">
      <dgm:prSet/>
      <dgm:spPr/>
      <dgm:t>
        <a:bodyPr/>
        <a:lstStyle/>
        <a:p>
          <a:endParaRPr lang="zh-CN" altLang="en-US"/>
        </a:p>
      </dgm:t>
    </dgm:pt>
    <dgm:pt modelId="{57C601B8-327A-48BE-BBF4-5424AA08F5A8}">
      <dgm:prSet phldrT="[文本]" custT="1"/>
      <dgm:spPr/>
      <dgm:t>
        <a:bodyPr/>
        <a:lstStyle/>
        <a:p>
          <a:r>
            <a:rPr lang="zh-CN" altLang="en-US" sz="2800" smtClean="0">
              <a:solidFill>
                <a:schemeClr val="tx1"/>
              </a:solidFill>
              <a:latin typeface="+mj-ea"/>
              <a:ea typeface="+mj-ea"/>
            </a:rPr>
            <a:t>系统分析</a:t>
          </a:r>
          <a:endParaRPr lang="zh-CN" altLang="en-US" sz="2800" dirty="0">
            <a:solidFill>
              <a:schemeClr val="tx1"/>
            </a:solidFill>
            <a:latin typeface="+mj-ea"/>
            <a:ea typeface="+mj-ea"/>
          </a:endParaRPr>
        </a:p>
      </dgm:t>
    </dgm:pt>
    <dgm:pt modelId="{80BC37D9-E759-4905-844A-D03003AB7F31}" type="parTrans" cxnId="{57655789-686B-4E41-9FF8-5FD346C5F7F3}">
      <dgm:prSet/>
      <dgm:spPr/>
      <dgm:t>
        <a:bodyPr/>
        <a:lstStyle/>
        <a:p>
          <a:endParaRPr lang="zh-CN" altLang="en-US"/>
        </a:p>
      </dgm:t>
    </dgm:pt>
    <dgm:pt modelId="{BDCDCE8A-BE9F-48C1-8580-24577DF2052F}" type="sibTrans" cxnId="{57655789-686B-4E41-9FF8-5FD346C5F7F3}">
      <dgm:prSet/>
      <dgm:spPr/>
      <dgm:t>
        <a:bodyPr/>
        <a:lstStyle/>
        <a:p>
          <a:endParaRPr lang="zh-CN" altLang="en-US"/>
        </a:p>
      </dgm:t>
    </dgm:pt>
    <dgm:pt modelId="{9DB9CEC9-AB6C-4114-A215-D80C2A3EBDD2}" type="pres">
      <dgm:prSet presAssocID="{82E8936B-F621-4770-8A55-8D47F922D82E}" presName="hierChild1" presStyleCnt="0">
        <dgm:presLayoutVars>
          <dgm:chPref val="1"/>
          <dgm:dir/>
          <dgm:animOne val="branch"/>
          <dgm:animLvl val="lvl"/>
          <dgm:resizeHandles/>
        </dgm:presLayoutVars>
      </dgm:prSet>
      <dgm:spPr/>
    </dgm:pt>
    <dgm:pt modelId="{8C8EFD52-DF0A-4F12-AFE8-EFD9A4B858B9}" type="pres">
      <dgm:prSet presAssocID="{51A8B3B1-BD89-46D6-B461-BC4F69CF24C2}" presName="hierRoot1" presStyleCnt="0"/>
      <dgm:spPr/>
    </dgm:pt>
    <dgm:pt modelId="{74F2925F-6BB8-4D25-BA39-74C27CDADBEB}" type="pres">
      <dgm:prSet presAssocID="{51A8B3B1-BD89-46D6-B461-BC4F69CF24C2}" presName="composite" presStyleCnt="0"/>
      <dgm:spPr/>
    </dgm:pt>
    <dgm:pt modelId="{776686A2-3C91-4B59-B45B-AC0E09192E97}" type="pres">
      <dgm:prSet presAssocID="{51A8B3B1-BD89-46D6-B461-BC4F69CF24C2}" presName="background" presStyleLbl="node0" presStyleIdx="0" presStyleCnt="1"/>
      <dgm:spPr/>
    </dgm:pt>
    <dgm:pt modelId="{5FBC94B4-1ED3-4D25-A57C-6CA004502FDD}" type="pres">
      <dgm:prSet presAssocID="{51A8B3B1-BD89-46D6-B461-BC4F69CF24C2}" presName="text" presStyleLbl="fgAcc0" presStyleIdx="0" presStyleCnt="1">
        <dgm:presLayoutVars>
          <dgm:chPref val="3"/>
        </dgm:presLayoutVars>
      </dgm:prSet>
      <dgm:spPr/>
      <dgm:t>
        <a:bodyPr/>
        <a:lstStyle/>
        <a:p>
          <a:endParaRPr lang="zh-CN" altLang="en-US"/>
        </a:p>
      </dgm:t>
    </dgm:pt>
    <dgm:pt modelId="{98BEF55D-4C5C-48CC-A0AF-5AB6941D7F4A}" type="pres">
      <dgm:prSet presAssocID="{51A8B3B1-BD89-46D6-B461-BC4F69CF24C2}" presName="hierChild2" presStyleCnt="0"/>
      <dgm:spPr/>
    </dgm:pt>
    <dgm:pt modelId="{08E67E98-8B6D-450F-B437-808F5257ECC2}" type="pres">
      <dgm:prSet presAssocID="{5C7F8C9E-ECFE-4E68-AEE8-5379AB3BC982}" presName="Name10" presStyleLbl="parChTrans1D2" presStyleIdx="0" presStyleCnt="2"/>
      <dgm:spPr/>
    </dgm:pt>
    <dgm:pt modelId="{F17EC8DA-1B55-4477-B60A-42C558836965}" type="pres">
      <dgm:prSet presAssocID="{08EDFBD2-8277-40DB-9C6B-DE45D6964C1C}" presName="hierRoot2" presStyleCnt="0"/>
      <dgm:spPr/>
    </dgm:pt>
    <dgm:pt modelId="{0238A71E-6859-4913-87A1-2A2392B6F70B}" type="pres">
      <dgm:prSet presAssocID="{08EDFBD2-8277-40DB-9C6B-DE45D6964C1C}" presName="composite2" presStyleCnt="0"/>
      <dgm:spPr/>
    </dgm:pt>
    <dgm:pt modelId="{C775A80D-9A08-49D7-AC13-AE1003258283}" type="pres">
      <dgm:prSet presAssocID="{08EDFBD2-8277-40DB-9C6B-DE45D6964C1C}" presName="background2" presStyleLbl="node2" presStyleIdx="0" presStyleCnt="2"/>
      <dgm:spPr/>
    </dgm:pt>
    <dgm:pt modelId="{76F69980-32B1-420F-BA11-D084EE4C7AFE}" type="pres">
      <dgm:prSet presAssocID="{08EDFBD2-8277-40DB-9C6B-DE45D6964C1C}" presName="text2" presStyleLbl="fgAcc2" presStyleIdx="0" presStyleCnt="2">
        <dgm:presLayoutVars>
          <dgm:chPref val="3"/>
        </dgm:presLayoutVars>
      </dgm:prSet>
      <dgm:spPr/>
      <dgm:t>
        <a:bodyPr/>
        <a:lstStyle/>
        <a:p>
          <a:endParaRPr lang="zh-CN" altLang="en-US"/>
        </a:p>
      </dgm:t>
    </dgm:pt>
    <dgm:pt modelId="{8CDD1FF2-CEC3-4DED-80BC-405849EB95F9}" type="pres">
      <dgm:prSet presAssocID="{08EDFBD2-8277-40DB-9C6B-DE45D6964C1C}" presName="hierChild3" presStyleCnt="0"/>
      <dgm:spPr/>
    </dgm:pt>
    <dgm:pt modelId="{6D2BF94D-F0B3-45F6-8994-263AC9BDDF58}" type="pres">
      <dgm:prSet presAssocID="{A3C725EC-97DB-4F4A-8A21-417DA37E4C2A}" presName="Name17" presStyleLbl="parChTrans1D3" presStyleIdx="0" presStyleCnt="3"/>
      <dgm:spPr/>
    </dgm:pt>
    <dgm:pt modelId="{F188286A-84D1-44D6-BBAB-8B601A91C689}" type="pres">
      <dgm:prSet presAssocID="{3D75E39A-BBCF-4C3D-B691-E6B372E37F3E}" presName="hierRoot3" presStyleCnt="0"/>
      <dgm:spPr/>
    </dgm:pt>
    <dgm:pt modelId="{34C7C1A0-CFCE-43D7-8E2A-4B0DFD439419}" type="pres">
      <dgm:prSet presAssocID="{3D75E39A-BBCF-4C3D-B691-E6B372E37F3E}" presName="composite3" presStyleCnt="0"/>
      <dgm:spPr/>
    </dgm:pt>
    <dgm:pt modelId="{9E6C3C35-CDA2-4FFE-BDDD-9234190E57A7}" type="pres">
      <dgm:prSet presAssocID="{3D75E39A-BBCF-4C3D-B691-E6B372E37F3E}" presName="background3" presStyleLbl="node3" presStyleIdx="0" presStyleCnt="3"/>
      <dgm:spPr/>
    </dgm:pt>
    <dgm:pt modelId="{58F6E0FB-C06C-4069-B4B5-9BD1A41550DF}" type="pres">
      <dgm:prSet presAssocID="{3D75E39A-BBCF-4C3D-B691-E6B372E37F3E}" presName="text3" presStyleLbl="fgAcc3" presStyleIdx="0" presStyleCnt="3">
        <dgm:presLayoutVars>
          <dgm:chPref val="3"/>
        </dgm:presLayoutVars>
      </dgm:prSet>
      <dgm:spPr/>
      <dgm:t>
        <a:bodyPr/>
        <a:lstStyle/>
        <a:p>
          <a:endParaRPr lang="zh-CN" altLang="en-US"/>
        </a:p>
      </dgm:t>
    </dgm:pt>
    <dgm:pt modelId="{6D98AAD9-4F6E-4DC5-94CD-082467919124}" type="pres">
      <dgm:prSet presAssocID="{3D75E39A-BBCF-4C3D-B691-E6B372E37F3E}" presName="hierChild4" presStyleCnt="0"/>
      <dgm:spPr/>
    </dgm:pt>
    <dgm:pt modelId="{87AB8219-83EE-402B-A7A3-48CDD8522BF6}" type="pres">
      <dgm:prSet presAssocID="{62996B56-7C17-44F2-B9DD-930C533596B1}" presName="Name17" presStyleLbl="parChTrans1D3" presStyleIdx="1" presStyleCnt="3"/>
      <dgm:spPr/>
    </dgm:pt>
    <dgm:pt modelId="{D8EC4BCD-C1F4-4C77-AB21-4A1D971D6B28}" type="pres">
      <dgm:prSet presAssocID="{4D763EFE-C092-4B0B-AB87-B3B38F213E9E}" presName="hierRoot3" presStyleCnt="0"/>
      <dgm:spPr/>
    </dgm:pt>
    <dgm:pt modelId="{579458D8-4E0B-49A0-BE24-28A2413DE80F}" type="pres">
      <dgm:prSet presAssocID="{4D763EFE-C092-4B0B-AB87-B3B38F213E9E}" presName="composite3" presStyleCnt="0"/>
      <dgm:spPr/>
    </dgm:pt>
    <dgm:pt modelId="{23791996-3093-4826-8A2C-6AD02AE24FD0}" type="pres">
      <dgm:prSet presAssocID="{4D763EFE-C092-4B0B-AB87-B3B38F213E9E}" presName="background3" presStyleLbl="node3" presStyleIdx="1" presStyleCnt="3"/>
      <dgm:spPr/>
    </dgm:pt>
    <dgm:pt modelId="{E39DF9A5-0F54-4ED7-9398-B214DC524333}" type="pres">
      <dgm:prSet presAssocID="{4D763EFE-C092-4B0B-AB87-B3B38F213E9E}" presName="text3" presStyleLbl="fgAcc3" presStyleIdx="1" presStyleCnt="3">
        <dgm:presLayoutVars>
          <dgm:chPref val="3"/>
        </dgm:presLayoutVars>
      </dgm:prSet>
      <dgm:spPr/>
      <dgm:t>
        <a:bodyPr/>
        <a:lstStyle/>
        <a:p>
          <a:endParaRPr lang="zh-CN" altLang="en-US"/>
        </a:p>
      </dgm:t>
    </dgm:pt>
    <dgm:pt modelId="{3A360618-A603-4FAB-AE8E-6FA552185221}" type="pres">
      <dgm:prSet presAssocID="{4D763EFE-C092-4B0B-AB87-B3B38F213E9E}" presName="hierChild4" presStyleCnt="0"/>
      <dgm:spPr/>
    </dgm:pt>
    <dgm:pt modelId="{35E3B778-F233-4976-84D1-792573654CB4}" type="pres">
      <dgm:prSet presAssocID="{80BC37D9-E759-4905-844A-D03003AB7F31}" presName="Name17" presStyleLbl="parChTrans1D3" presStyleIdx="2" presStyleCnt="3"/>
      <dgm:spPr/>
    </dgm:pt>
    <dgm:pt modelId="{71E1D90A-0821-4C18-9622-762A90D04B86}" type="pres">
      <dgm:prSet presAssocID="{57C601B8-327A-48BE-BBF4-5424AA08F5A8}" presName="hierRoot3" presStyleCnt="0"/>
      <dgm:spPr/>
    </dgm:pt>
    <dgm:pt modelId="{185792E8-6738-4825-A4A6-704836A7828D}" type="pres">
      <dgm:prSet presAssocID="{57C601B8-327A-48BE-BBF4-5424AA08F5A8}" presName="composite3" presStyleCnt="0"/>
      <dgm:spPr/>
    </dgm:pt>
    <dgm:pt modelId="{AA0C4193-1B14-4D35-9C97-8C4B0ABF27AC}" type="pres">
      <dgm:prSet presAssocID="{57C601B8-327A-48BE-BBF4-5424AA08F5A8}" presName="background3" presStyleLbl="node3" presStyleIdx="2" presStyleCnt="3"/>
      <dgm:spPr/>
    </dgm:pt>
    <dgm:pt modelId="{77AE17AE-B2BB-4FE0-9C4C-4E4BD65B2F35}" type="pres">
      <dgm:prSet presAssocID="{57C601B8-327A-48BE-BBF4-5424AA08F5A8}" presName="text3" presStyleLbl="fgAcc3" presStyleIdx="2" presStyleCnt="3">
        <dgm:presLayoutVars>
          <dgm:chPref val="3"/>
        </dgm:presLayoutVars>
      </dgm:prSet>
      <dgm:spPr/>
      <dgm:t>
        <a:bodyPr/>
        <a:lstStyle/>
        <a:p>
          <a:endParaRPr lang="zh-CN" altLang="en-US"/>
        </a:p>
      </dgm:t>
    </dgm:pt>
    <dgm:pt modelId="{269325DB-21D9-4E63-B7EB-7692DF32E6BC}" type="pres">
      <dgm:prSet presAssocID="{57C601B8-327A-48BE-BBF4-5424AA08F5A8}" presName="hierChild4" presStyleCnt="0"/>
      <dgm:spPr/>
    </dgm:pt>
    <dgm:pt modelId="{C13FDAF9-3C7D-432A-880A-152A0F059B2D}" type="pres">
      <dgm:prSet presAssocID="{BABB6572-11BD-4B85-BCAA-9B79AC8496E4}" presName="Name10" presStyleLbl="parChTrans1D2" presStyleIdx="1" presStyleCnt="2"/>
      <dgm:spPr/>
    </dgm:pt>
    <dgm:pt modelId="{9C50A8BE-EF58-4D5C-B551-6F45B1E2D858}" type="pres">
      <dgm:prSet presAssocID="{1E26C58A-C0AA-4860-8FF4-43D1B5C0DF55}" presName="hierRoot2" presStyleCnt="0"/>
      <dgm:spPr/>
    </dgm:pt>
    <dgm:pt modelId="{201E78ED-84EB-4F33-BC73-97F784E588E3}" type="pres">
      <dgm:prSet presAssocID="{1E26C58A-C0AA-4860-8FF4-43D1B5C0DF55}" presName="composite2" presStyleCnt="0"/>
      <dgm:spPr/>
    </dgm:pt>
    <dgm:pt modelId="{8D6FA573-A3C3-4015-A4CA-998E41F2F4C1}" type="pres">
      <dgm:prSet presAssocID="{1E26C58A-C0AA-4860-8FF4-43D1B5C0DF55}" presName="background2" presStyleLbl="node2" presStyleIdx="1" presStyleCnt="2"/>
      <dgm:spPr/>
    </dgm:pt>
    <dgm:pt modelId="{41FF378E-5924-4F55-9B9E-FC506B415459}" type="pres">
      <dgm:prSet presAssocID="{1E26C58A-C0AA-4860-8FF4-43D1B5C0DF55}" presName="text2" presStyleLbl="fgAcc2" presStyleIdx="1" presStyleCnt="2">
        <dgm:presLayoutVars>
          <dgm:chPref val="3"/>
        </dgm:presLayoutVars>
      </dgm:prSet>
      <dgm:spPr/>
      <dgm:t>
        <a:bodyPr/>
        <a:lstStyle/>
        <a:p>
          <a:endParaRPr lang="zh-CN" altLang="en-US"/>
        </a:p>
      </dgm:t>
    </dgm:pt>
    <dgm:pt modelId="{EC9DDCA4-CF89-48BC-84C7-19E5DB213C5B}" type="pres">
      <dgm:prSet presAssocID="{1E26C58A-C0AA-4860-8FF4-43D1B5C0DF55}" presName="hierChild3" presStyleCnt="0"/>
      <dgm:spPr/>
    </dgm:pt>
  </dgm:ptLst>
  <dgm:cxnLst>
    <dgm:cxn modelId="{D1E83D71-AD6E-4770-AD22-02F0B1382CD9}" type="presOf" srcId="{62996B56-7C17-44F2-B9DD-930C533596B1}" destId="{87AB8219-83EE-402B-A7A3-48CDD8522BF6}" srcOrd="0" destOrd="0" presId="urn:microsoft.com/office/officeart/2005/8/layout/hierarchy1"/>
    <dgm:cxn modelId="{C89B3BF8-2AB8-4A9D-B939-389447CC036F}" type="presOf" srcId="{4D763EFE-C092-4B0B-AB87-B3B38F213E9E}" destId="{E39DF9A5-0F54-4ED7-9398-B214DC524333}" srcOrd="0" destOrd="0" presId="urn:microsoft.com/office/officeart/2005/8/layout/hierarchy1"/>
    <dgm:cxn modelId="{EB897B8C-E380-48F9-B412-82CF614EC03C}" type="presOf" srcId="{1E26C58A-C0AA-4860-8FF4-43D1B5C0DF55}" destId="{41FF378E-5924-4F55-9B9E-FC506B415459}" srcOrd="0" destOrd="0" presId="urn:microsoft.com/office/officeart/2005/8/layout/hierarchy1"/>
    <dgm:cxn modelId="{6617D08B-60C3-49E0-889D-10D949D809D4}" type="presOf" srcId="{5C7F8C9E-ECFE-4E68-AEE8-5379AB3BC982}" destId="{08E67E98-8B6D-450F-B437-808F5257ECC2}" srcOrd="0" destOrd="0" presId="urn:microsoft.com/office/officeart/2005/8/layout/hierarchy1"/>
    <dgm:cxn modelId="{32640F0B-72C1-47B6-8B33-1C1651F9C2DD}" type="presOf" srcId="{08EDFBD2-8277-40DB-9C6B-DE45D6964C1C}" destId="{76F69980-32B1-420F-BA11-D084EE4C7AFE}" srcOrd="0" destOrd="0" presId="urn:microsoft.com/office/officeart/2005/8/layout/hierarchy1"/>
    <dgm:cxn modelId="{4190C0D5-DA47-4BF1-8D14-D421444CAB0B}" srcId="{08EDFBD2-8277-40DB-9C6B-DE45D6964C1C}" destId="{4D763EFE-C092-4B0B-AB87-B3B38F213E9E}" srcOrd="1" destOrd="0" parTransId="{62996B56-7C17-44F2-B9DD-930C533596B1}" sibTransId="{9302105A-D65A-48BA-92DA-B2DC73C58278}"/>
    <dgm:cxn modelId="{F706301D-AAD5-482B-9F16-9C47784D5F1A}" srcId="{82E8936B-F621-4770-8A55-8D47F922D82E}" destId="{51A8B3B1-BD89-46D6-B461-BC4F69CF24C2}" srcOrd="0" destOrd="0" parTransId="{1560AC47-76DE-4EB7-A24F-4F5E0FEE2F4E}" sibTransId="{42D1696E-C624-4C83-A2A7-A9AB37C1CF42}"/>
    <dgm:cxn modelId="{F8E35611-4FDD-4F68-9B41-931372ABC64A}" srcId="{51A8B3B1-BD89-46D6-B461-BC4F69CF24C2}" destId="{1E26C58A-C0AA-4860-8FF4-43D1B5C0DF55}" srcOrd="1" destOrd="0" parTransId="{BABB6572-11BD-4B85-BCAA-9B79AC8496E4}" sibTransId="{4A49D637-BF5F-4CD1-B970-6BCD72008952}"/>
    <dgm:cxn modelId="{A74F881C-BE54-4C27-A616-234E04C6882F}" type="presOf" srcId="{80BC37D9-E759-4905-844A-D03003AB7F31}" destId="{35E3B778-F233-4976-84D1-792573654CB4}" srcOrd="0" destOrd="0" presId="urn:microsoft.com/office/officeart/2005/8/layout/hierarchy1"/>
    <dgm:cxn modelId="{4E9DBF29-64F7-4B15-A612-C2D1A15DF2DB}" srcId="{08EDFBD2-8277-40DB-9C6B-DE45D6964C1C}" destId="{3D75E39A-BBCF-4C3D-B691-E6B372E37F3E}" srcOrd="0" destOrd="0" parTransId="{A3C725EC-97DB-4F4A-8A21-417DA37E4C2A}" sibTransId="{2409B716-785D-4A67-87DD-59F91010E556}"/>
    <dgm:cxn modelId="{7E3C03F0-4F09-4B57-A005-A21547BCB1E1}" type="presOf" srcId="{BABB6572-11BD-4B85-BCAA-9B79AC8496E4}" destId="{C13FDAF9-3C7D-432A-880A-152A0F059B2D}" srcOrd="0" destOrd="0" presId="urn:microsoft.com/office/officeart/2005/8/layout/hierarchy1"/>
    <dgm:cxn modelId="{457D3044-C4B9-49AE-BA58-58427DA81B9F}" type="presOf" srcId="{57C601B8-327A-48BE-BBF4-5424AA08F5A8}" destId="{77AE17AE-B2BB-4FE0-9C4C-4E4BD65B2F35}" srcOrd="0" destOrd="0" presId="urn:microsoft.com/office/officeart/2005/8/layout/hierarchy1"/>
    <dgm:cxn modelId="{240797FE-BFB1-4A48-BEEB-11BC6356DD08}" type="presOf" srcId="{82E8936B-F621-4770-8A55-8D47F922D82E}" destId="{9DB9CEC9-AB6C-4114-A215-D80C2A3EBDD2}" srcOrd="0" destOrd="0" presId="urn:microsoft.com/office/officeart/2005/8/layout/hierarchy1"/>
    <dgm:cxn modelId="{D34D5EE3-5EC1-4697-BC57-9A55F1533967}" type="presOf" srcId="{A3C725EC-97DB-4F4A-8A21-417DA37E4C2A}" destId="{6D2BF94D-F0B3-45F6-8994-263AC9BDDF58}" srcOrd="0" destOrd="0" presId="urn:microsoft.com/office/officeart/2005/8/layout/hierarchy1"/>
    <dgm:cxn modelId="{7305835C-0FF7-4C3E-8989-A6C29344EF92}" type="presOf" srcId="{51A8B3B1-BD89-46D6-B461-BC4F69CF24C2}" destId="{5FBC94B4-1ED3-4D25-A57C-6CA004502FDD}" srcOrd="0" destOrd="0" presId="urn:microsoft.com/office/officeart/2005/8/layout/hierarchy1"/>
    <dgm:cxn modelId="{FAB32840-0038-4160-A096-6105ECCFA754}" srcId="{51A8B3B1-BD89-46D6-B461-BC4F69CF24C2}" destId="{08EDFBD2-8277-40DB-9C6B-DE45D6964C1C}" srcOrd="0" destOrd="0" parTransId="{5C7F8C9E-ECFE-4E68-AEE8-5379AB3BC982}" sibTransId="{A39E8B66-A408-400E-98A3-88D1E113E1A3}"/>
    <dgm:cxn modelId="{252C761B-434A-4EA6-B1AD-A8935FD21A35}" type="presOf" srcId="{3D75E39A-BBCF-4C3D-B691-E6B372E37F3E}" destId="{58F6E0FB-C06C-4069-B4B5-9BD1A41550DF}" srcOrd="0" destOrd="0" presId="urn:microsoft.com/office/officeart/2005/8/layout/hierarchy1"/>
    <dgm:cxn modelId="{57655789-686B-4E41-9FF8-5FD346C5F7F3}" srcId="{08EDFBD2-8277-40DB-9C6B-DE45D6964C1C}" destId="{57C601B8-327A-48BE-BBF4-5424AA08F5A8}" srcOrd="2" destOrd="0" parTransId="{80BC37D9-E759-4905-844A-D03003AB7F31}" sibTransId="{BDCDCE8A-BE9F-48C1-8580-24577DF2052F}"/>
    <dgm:cxn modelId="{22AA9E62-B408-4F00-8BAA-4B6392E34582}" type="presParOf" srcId="{9DB9CEC9-AB6C-4114-A215-D80C2A3EBDD2}" destId="{8C8EFD52-DF0A-4F12-AFE8-EFD9A4B858B9}" srcOrd="0" destOrd="0" presId="urn:microsoft.com/office/officeart/2005/8/layout/hierarchy1"/>
    <dgm:cxn modelId="{CC32F250-E68F-45C8-BE2E-06BF85CABF70}" type="presParOf" srcId="{8C8EFD52-DF0A-4F12-AFE8-EFD9A4B858B9}" destId="{74F2925F-6BB8-4D25-BA39-74C27CDADBEB}" srcOrd="0" destOrd="0" presId="urn:microsoft.com/office/officeart/2005/8/layout/hierarchy1"/>
    <dgm:cxn modelId="{F48FA415-4879-4078-BBE4-21ED66FF2DE8}" type="presParOf" srcId="{74F2925F-6BB8-4D25-BA39-74C27CDADBEB}" destId="{776686A2-3C91-4B59-B45B-AC0E09192E97}" srcOrd="0" destOrd="0" presId="urn:microsoft.com/office/officeart/2005/8/layout/hierarchy1"/>
    <dgm:cxn modelId="{198939BE-0ED7-48D0-BFD9-1ED3EAF86DF3}" type="presParOf" srcId="{74F2925F-6BB8-4D25-BA39-74C27CDADBEB}" destId="{5FBC94B4-1ED3-4D25-A57C-6CA004502FDD}" srcOrd="1" destOrd="0" presId="urn:microsoft.com/office/officeart/2005/8/layout/hierarchy1"/>
    <dgm:cxn modelId="{48C4C741-129F-40C5-958F-AEAFFCE57DE9}" type="presParOf" srcId="{8C8EFD52-DF0A-4F12-AFE8-EFD9A4B858B9}" destId="{98BEF55D-4C5C-48CC-A0AF-5AB6941D7F4A}" srcOrd="1" destOrd="0" presId="urn:microsoft.com/office/officeart/2005/8/layout/hierarchy1"/>
    <dgm:cxn modelId="{598EA9BF-0D47-44D0-9D2E-536A47A9C39C}" type="presParOf" srcId="{98BEF55D-4C5C-48CC-A0AF-5AB6941D7F4A}" destId="{08E67E98-8B6D-450F-B437-808F5257ECC2}" srcOrd="0" destOrd="0" presId="urn:microsoft.com/office/officeart/2005/8/layout/hierarchy1"/>
    <dgm:cxn modelId="{FB5A8ADD-DA9D-4C8A-BBE9-9CA5AF0968A6}" type="presParOf" srcId="{98BEF55D-4C5C-48CC-A0AF-5AB6941D7F4A}" destId="{F17EC8DA-1B55-4477-B60A-42C558836965}" srcOrd="1" destOrd="0" presId="urn:microsoft.com/office/officeart/2005/8/layout/hierarchy1"/>
    <dgm:cxn modelId="{6D87B3B5-3A6E-42F8-B412-9AFAD4E0E752}" type="presParOf" srcId="{F17EC8DA-1B55-4477-B60A-42C558836965}" destId="{0238A71E-6859-4913-87A1-2A2392B6F70B}" srcOrd="0" destOrd="0" presId="urn:microsoft.com/office/officeart/2005/8/layout/hierarchy1"/>
    <dgm:cxn modelId="{053EA37A-3E5E-4C0A-A3CB-6546590BB667}" type="presParOf" srcId="{0238A71E-6859-4913-87A1-2A2392B6F70B}" destId="{C775A80D-9A08-49D7-AC13-AE1003258283}" srcOrd="0" destOrd="0" presId="urn:microsoft.com/office/officeart/2005/8/layout/hierarchy1"/>
    <dgm:cxn modelId="{DE434976-411F-4879-9B79-3EBB2B3C6659}" type="presParOf" srcId="{0238A71E-6859-4913-87A1-2A2392B6F70B}" destId="{76F69980-32B1-420F-BA11-D084EE4C7AFE}" srcOrd="1" destOrd="0" presId="urn:microsoft.com/office/officeart/2005/8/layout/hierarchy1"/>
    <dgm:cxn modelId="{D826E5C0-B108-4C74-9304-870743E0B095}" type="presParOf" srcId="{F17EC8DA-1B55-4477-B60A-42C558836965}" destId="{8CDD1FF2-CEC3-4DED-80BC-405849EB95F9}" srcOrd="1" destOrd="0" presId="urn:microsoft.com/office/officeart/2005/8/layout/hierarchy1"/>
    <dgm:cxn modelId="{B74E8D28-E654-47BD-AD02-27BADD1F1A07}" type="presParOf" srcId="{8CDD1FF2-CEC3-4DED-80BC-405849EB95F9}" destId="{6D2BF94D-F0B3-45F6-8994-263AC9BDDF58}" srcOrd="0" destOrd="0" presId="urn:microsoft.com/office/officeart/2005/8/layout/hierarchy1"/>
    <dgm:cxn modelId="{B6F02971-31ED-4639-84A0-AEF02DEF972E}" type="presParOf" srcId="{8CDD1FF2-CEC3-4DED-80BC-405849EB95F9}" destId="{F188286A-84D1-44D6-BBAB-8B601A91C689}" srcOrd="1" destOrd="0" presId="urn:microsoft.com/office/officeart/2005/8/layout/hierarchy1"/>
    <dgm:cxn modelId="{F9F8435E-F93F-4624-8FA2-1EFED3D72A82}" type="presParOf" srcId="{F188286A-84D1-44D6-BBAB-8B601A91C689}" destId="{34C7C1A0-CFCE-43D7-8E2A-4B0DFD439419}" srcOrd="0" destOrd="0" presId="urn:microsoft.com/office/officeart/2005/8/layout/hierarchy1"/>
    <dgm:cxn modelId="{9542FED1-B624-4452-89FC-5D60CDEFC551}" type="presParOf" srcId="{34C7C1A0-CFCE-43D7-8E2A-4B0DFD439419}" destId="{9E6C3C35-CDA2-4FFE-BDDD-9234190E57A7}" srcOrd="0" destOrd="0" presId="urn:microsoft.com/office/officeart/2005/8/layout/hierarchy1"/>
    <dgm:cxn modelId="{F561E0D9-A705-4C26-B343-E71FFC4354C3}" type="presParOf" srcId="{34C7C1A0-CFCE-43D7-8E2A-4B0DFD439419}" destId="{58F6E0FB-C06C-4069-B4B5-9BD1A41550DF}" srcOrd="1" destOrd="0" presId="urn:microsoft.com/office/officeart/2005/8/layout/hierarchy1"/>
    <dgm:cxn modelId="{4DB8BC4D-442C-44A1-A26C-26A45C9B9952}" type="presParOf" srcId="{F188286A-84D1-44D6-BBAB-8B601A91C689}" destId="{6D98AAD9-4F6E-4DC5-94CD-082467919124}" srcOrd="1" destOrd="0" presId="urn:microsoft.com/office/officeart/2005/8/layout/hierarchy1"/>
    <dgm:cxn modelId="{683C266E-DCBC-4949-A245-39B3D07EBA0C}" type="presParOf" srcId="{8CDD1FF2-CEC3-4DED-80BC-405849EB95F9}" destId="{87AB8219-83EE-402B-A7A3-48CDD8522BF6}" srcOrd="2" destOrd="0" presId="urn:microsoft.com/office/officeart/2005/8/layout/hierarchy1"/>
    <dgm:cxn modelId="{706FB526-4A32-44A7-80C7-8AC9FF0FE52B}" type="presParOf" srcId="{8CDD1FF2-CEC3-4DED-80BC-405849EB95F9}" destId="{D8EC4BCD-C1F4-4C77-AB21-4A1D971D6B28}" srcOrd="3" destOrd="0" presId="urn:microsoft.com/office/officeart/2005/8/layout/hierarchy1"/>
    <dgm:cxn modelId="{327ADCD0-6918-4AA7-8079-1AE8D2895BC5}" type="presParOf" srcId="{D8EC4BCD-C1F4-4C77-AB21-4A1D971D6B28}" destId="{579458D8-4E0B-49A0-BE24-28A2413DE80F}" srcOrd="0" destOrd="0" presId="urn:microsoft.com/office/officeart/2005/8/layout/hierarchy1"/>
    <dgm:cxn modelId="{511ABD2C-615E-4093-A684-3D62DE7B7BF4}" type="presParOf" srcId="{579458D8-4E0B-49A0-BE24-28A2413DE80F}" destId="{23791996-3093-4826-8A2C-6AD02AE24FD0}" srcOrd="0" destOrd="0" presId="urn:microsoft.com/office/officeart/2005/8/layout/hierarchy1"/>
    <dgm:cxn modelId="{83F06DB7-811D-405E-8DDC-77F9A06319BB}" type="presParOf" srcId="{579458D8-4E0B-49A0-BE24-28A2413DE80F}" destId="{E39DF9A5-0F54-4ED7-9398-B214DC524333}" srcOrd="1" destOrd="0" presId="urn:microsoft.com/office/officeart/2005/8/layout/hierarchy1"/>
    <dgm:cxn modelId="{8A2F656F-7E56-4A6D-AC84-63BB2F3D2750}" type="presParOf" srcId="{D8EC4BCD-C1F4-4C77-AB21-4A1D971D6B28}" destId="{3A360618-A603-4FAB-AE8E-6FA552185221}" srcOrd="1" destOrd="0" presId="urn:microsoft.com/office/officeart/2005/8/layout/hierarchy1"/>
    <dgm:cxn modelId="{367A3F3E-4C52-4AD8-A798-7A390CAB4313}" type="presParOf" srcId="{8CDD1FF2-CEC3-4DED-80BC-405849EB95F9}" destId="{35E3B778-F233-4976-84D1-792573654CB4}" srcOrd="4" destOrd="0" presId="urn:microsoft.com/office/officeart/2005/8/layout/hierarchy1"/>
    <dgm:cxn modelId="{E3DFF22F-440C-4599-A661-A38F2BEADF7C}" type="presParOf" srcId="{8CDD1FF2-CEC3-4DED-80BC-405849EB95F9}" destId="{71E1D90A-0821-4C18-9622-762A90D04B86}" srcOrd="5" destOrd="0" presId="urn:microsoft.com/office/officeart/2005/8/layout/hierarchy1"/>
    <dgm:cxn modelId="{A52CDAE0-75BE-45F2-84FB-63EF1303672B}" type="presParOf" srcId="{71E1D90A-0821-4C18-9622-762A90D04B86}" destId="{185792E8-6738-4825-A4A6-704836A7828D}" srcOrd="0" destOrd="0" presId="urn:microsoft.com/office/officeart/2005/8/layout/hierarchy1"/>
    <dgm:cxn modelId="{11339076-19AE-4DD2-87AE-49ED8C99153B}" type="presParOf" srcId="{185792E8-6738-4825-A4A6-704836A7828D}" destId="{AA0C4193-1B14-4D35-9C97-8C4B0ABF27AC}" srcOrd="0" destOrd="0" presId="urn:microsoft.com/office/officeart/2005/8/layout/hierarchy1"/>
    <dgm:cxn modelId="{5AEB4219-41AA-4998-BDBA-66DCA5890970}" type="presParOf" srcId="{185792E8-6738-4825-A4A6-704836A7828D}" destId="{77AE17AE-B2BB-4FE0-9C4C-4E4BD65B2F35}" srcOrd="1" destOrd="0" presId="urn:microsoft.com/office/officeart/2005/8/layout/hierarchy1"/>
    <dgm:cxn modelId="{B1256576-B743-46C2-B709-AB5DD3BF00B6}" type="presParOf" srcId="{71E1D90A-0821-4C18-9622-762A90D04B86}" destId="{269325DB-21D9-4E63-B7EB-7692DF32E6BC}" srcOrd="1" destOrd="0" presId="urn:microsoft.com/office/officeart/2005/8/layout/hierarchy1"/>
    <dgm:cxn modelId="{9FAEE964-700A-46F4-BF2D-EF8B1F597526}" type="presParOf" srcId="{98BEF55D-4C5C-48CC-A0AF-5AB6941D7F4A}" destId="{C13FDAF9-3C7D-432A-880A-152A0F059B2D}" srcOrd="2" destOrd="0" presId="urn:microsoft.com/office/officeart/2005/8/layout/hierarchy1"/>
    <dgm:cxn modelId="{3F277AA4-6EC3-49A6-9FAE-15F61C501B64}" type="presParOf" srcId="{98BEF55D-4C5C-48CC-A0AF-5AB6941D7F4A}" destId="{9C50A8BE-EF58-4D5C-B551-6F45B1E2D858}" srcOrd="3" destOrd="0" presId="urn:microsoft.com/office/officeart/2005/8/layout/hierarchy1"/>
    <dgm:cxn modelId="{8EA4BB62-7350-42B4-BDB1-A25AB1FC18C1}" type="presParOf" srcId="{9C50A8BE-EF58-4D5C-B551-6F45B1E2D858}" destId="{201E78ED-84EB-4F33-BC73-97F784E588E3}" srcOrd="0" destOrd="0" presId="urn:microsoft.com/office/officeart/2005/8/layout/hierarchy1"/>
    <dgm:cxn modelId="{A08E44FB-1027-491E-BED9-13EA7CC49AAA}" type="presParOf" srcId="{201E78ED-84EB-4F33-BC73-97F784E588E3}" destId="{8D6FA573-A3C3-4015-A4CA-998E41F2F4C1}" srcOrd="0" destOrd="0" presId="urn:microsoft.com/office/officeart/2005/8/layout/hierarchy1"/>
    <dgm:cxn modelId="{16260E3D-0907-40C5-8DB2-E4F5C6C94822}" type="presParOf" srcId="{201E78ED-84EB-4F33-BC73-97F784E588E3}" destId="{41FF378E-5924-4F55-9B9E-FC506B415459}" srcOrd="1" destOrd="0" presId="urn:microsoft.com/office/officeart/2005/8/layout/hierarchy1"/>
    <dgm:cxn modelId="{90FCBE73-89F3-4585-9410-7FB74D39C89E}" type="presParOf" srcId="{9C50A8BE-EF58-4D5C-B551-6F45B1E2D858}" destId="{EC9DDCA4-CF89-48BC-84C7-19E5DB213C5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0F72FE6-1246-4F5D-99A9-EC693C69FF2B}" type="doc">
      <dgm:prSet loTypeId="urn:microsoft.com/office/officeart/2005/8/layout/cycle4" loCatId="relationship" qsTypeId="urn:microsoft.com/office/officeart/2005/8/quickstyle/simple1" qsCatId="simple" csTypeId="urn:microsoft.com/office/officeart/2005/8/colors/accent1_2" csCatId="accent1" phldr="1"/>
      <dgm:spPr/>
      <dgm:t>
        <a:bodyPr/>
        <a:lstStyle/>
        <a:p>
          <a:endParaRPr lang="zh-CN" altLang="en-US"/>
        </a:p>
      </dgm:t>
    </dgm:pt>
    <dgm:pt modelId="{201ECA01-4568-4915-B2D5-E57D4E25BA1B}">
      <dgm:prSet phldrT="[文本]"/>
      <dgm:spPr>
        <a:solidFill>
          <a:schemeClr val="accent1">
            <a:lumMod val="75000"/>
          </a:schemeClr>
        </a:solidFill>
      </dgm:spPr>
      <dgm:t>
        <a:bodyPr/>
        <a:lstStyle/>
        <a:p>
          <a:r>
            <a:rPr lang="zh-CN" altLang="en-US" dirty="0" smtClean="0">
              <a:ea typeface="宋体" pitchFamily="2" charset="-122"/>
            </a:rPr>
            <a:t>基于场景的元素</a:t>
          </a:r>
          <a:endParaRPr lang="zh-CN" altLang="en-US" dirty="0"/>
        </a:p>
      </dgm:t>
    </dgm:pt>
    <dgm:pt modelId="{764775AA-06A2-442F-91D3-9E87BA919C3B}" type="parTrans" cxnId="{6C503528-4F8A-461A-903B-DA16711A8EC2}">
      <dgm:prSet/>
      <dgm:spPr/>
      <dgm:t>
        <a:bodyPr/>
        <a:lstStyle/>
        <a:p>
          <a:endParaRPr lang="zh-CN" altLang="en-US"/>
        </a:p>
      </dgm:t>
    </dgm:pt>
    <dgm:pt modelId="{24C9F725-B2A0-4423-A7E7-C97A789CE48A}" type="sibTrans" cxnId="{6C503528-4F8A-461A-903B-DA16711A8EC2}">
      <dgm:prSet/>
      <dgm:spPr/>
      <dgm:t>
        <a:bodyPr/>
        <a:lstStyle/>
        <a:p>
          <a:endParaRPr lang="zh-CN" altLang="en-US"/>
        </a:p>
      </dgm:t>
    </dgm:pt>
    <dgm:pt modelId="{B292EBDD-094A-42F2-9C38-214004CD99D0}">
      <dgm:prSet phldrT="[文本]"/>
      <dgm:spPr/>
      <dgm:t>
        <a:bodyPr/>
        <a:lstStyle/>
        <a:p>
          <a:r>
            <a:rPr lang="zh-CN" altLang="en-US" dirty="0" smtClean="0">
              <a:ea typeface="宋体" pitchFamily="2" charset="-122"/>
            </a:rPr>
            <a:t>用例</a:t>
          </a:r>
          <a:r>
            <a:rPr lang="zh-CN" altLang="en-US" dirty="0" smtClean="0">
              <a:ea typeface="宋体" pitchFamily="2" charset="-122"/>
            </a:rPr>
            <a:t>文本、用例图、活动图和泳道图等</a:t>
          </a:r>
          <a:endParaRPr lang="zh-CN" altLang="en-US" dirty="0"/>
        </a:p>
      </dgm:t>
    </dgm:pt>
    <dgm:pt modelId="{D3AEC955-C02E-4F88-9C4F-CC731A506F5A}" type="parTrans" cxnId="{A53E47FB-F64D-4893-AE03-987C99390582}">
      <dgm:prSet/>
      <dgm:spPr/>
      <dgm:t>
        <a:bodyPr/>
        <a:lstStyle/>
        <a:p>
          <a:endParaRPr lang="zh-CN" altLang="en-US"/>
        </a:p>
      </dgm:t>
    </dgm:pt>
    <dgm:pt modelId="{1B07573E-67A4-4B7F-BE74-B14E340CF8AA}" type="sibTrans" cxnId="{A53E47FB-F64D-4893-AE03-987C99390582}">
      <dgm:prSet/>
      <dgm:spPr/>
      <dgm:t>
        <a:bodyPr/>
        <a:lstStyle/>
        <a:p>
          <a:endParaRPr lang="zh-CN" altLang="en-US"/>
        </a:p>
      </dgm:t>
    </dgm:pt>
    <dgm:pt modelId="{EE6F75A2-11D6-4DCE-95CC-01F3F2978845}">
      <dgm:prSet phldrT="[文本]"/>
      <dgm:spPr>
        <a:solidFill>
          <a:schemeClr val="accent1">
            <a:lumMod val="75000"/>
          </a:schemeClr>
        </a:solidFill>
      </dgm:spPr>
      <dgm:t>
        <a:bodyPr/>
        <a:lstStyle/>
        <a:p>
          <a:r>
            <a:rPr lang="zh-CN" altLang="en-US" dirty="0" smtClean="0">
              <a:ea typeface="宋体" pitchFamily="2" charset="-122"/>
            </a:rPr>
            <a:t>面向流的元素</a:t>
          </a:r>
          <a:endParaRPr lang="zh-CN" altLang="en-US" dirty="0"/>
        </a:p>
      </dgm:t>
    </dgm:pt>
    <dgm:pt modelId="{6C05AB6D-9734-4E6F-822C-917FED4C93C3}" type="parTrans" cxnId="{6EC6085D-AC30-47BC-97D9-48C3176C3E8E}">
      <dgm:prSet/>
      <dgm:spPr/>
      <dgm:t>
        <a:bodyPr/>
        <a:lstStyle/>
        <a:p>
          <a:endParaRPr lang="zh-CN" altLang="en-US"/>
        </a:p>
      </dgm:t>
    </dgm:pt>
    <dgm:pt modelId="{2FC7D7D4-5FAB-44A7-BE45-1605C2FDE47D}" type="sibTrans" cxnId="{6EC6085D-AC30-47BC-97D9-48C3176C3E8E}">
      <dgm:prSet/>
      <dgm:spPr/>
      <dgm:t>
        <a:bodyPr/>
        <a:lstStyle/>
        <a:p>
          <a:endParaRPr lang="zh-CN" altLang="en-US"/>
        </a:p>
      </dgm:t>
    </dgm:pt>
    <dgm:pt modelId="{807C5631-DE95-4B53-B4C9-D730E940B9D8}">
      <dgm:prSet phldrT="[文本]"/>
      <dgm:spPr/>
      <dgm:t>
        <a:bodyPr/>
        <a:lstStyle/>
        <a:p>
          <a:r>
            <a:rPr lang="zh-CN" altLang="en-US" dirty="0" smtClean="0">
              <a:ea typeface="宋体" pitchFamily="2" charset="-122"/>
            </a:rPr>
            <a:t>数据流图</a:t>
          </a:r>
          <a:r>
            <a:rPr lang="zh-CN" altLang="en-US" dirty="0" smtClean="0">
              <a:ea typeface="宋体" pitchFamily="2" charset="-122"/>
            </a:rPr>
            <a:t>、控制流图、处理叙述等</a:t>
          </a:r>
          <a:endParaRPr lang="zh-CN" altLang="en-US" dirty="0"/>
        </a:p>
      </dgm:t>
    </dgm:pt>
    <dgm:pt modelId="{77968F1C-960A-41FB-BDE8-C196927A0B69}" type="parTrans" cxnId="{52C9A461-09D6-4676-B970-E793056A5E83}">
      <dgm:prSet/>
      <dgm:spPr/>
      <dgm:t>
        <a:bodyPr/>
        <a:lstStyle/>
        <a:p>
          <a:endParaRPr lang="zh-CN" altLang="en-US"/>
        </a:p>
      </dgm:t>
    </dgm:pt>
    <dgm:pt modelId="{F2A7B4A9-4FC7-4CC9-9140-EB29B1979E2C}" type="sibTrans" cxnId="{52C9A461-09D6-4676-B970-E793056A5E83}">
      <dgm:prSet/>
      <dgm:spPr/>
      <dgm:t>
        <a:bodyPr/>
        <a:lstStyle/>
        <a:p>
          <a:endParaRPr lang="zh-CN" altLang="en-US"/>
        </a:p>
      </dgm:t>
    </dgm:pt>
    <dgm:pt modelId="{C6B0F71B-AC05-4C0A-B1DE-6538483CDAF0}">
      <dgm:prSet phldrT="[文本]"/>
      <dgm:spPr>
        <a:solidFill>
          <a:schemeClr val="accent1">
            <a:lumMod val="75000"/>
          </a:schemeClr>
        </a:solidFill>
      </dgm:spPr>
      <dgm:t>
        <a:bodyPr/>
        <a:lstStyle/>
        <a:p>
          <a:r>
            <a:rPr lang="zh-CN" altLang="en-US" dirty="0" smtClean="0">
              <a:ea typeface="宋体" pitchFamily="2" charset="-122"/>
            </a:rPr>
            <a:t>基于类的元素</a:t>
          </a:r>
          <a:endParaRPr lang="zh-CN" altLang="en-US" dirty="0"/>
        </a:p>
      </dgm:t>
    </dgm:pt>
    <dgm:pt modelId="{241ECA94-1C60-441B-8D72-8D598FB08D76}" type="parTrans" cxnId="{6EDC559E-D71B-4BAB-93BC-BBA7590D4C9A}">
      <dgm:prSet/>
      <dgm:spPr/>
      <dgm:t>
        <a:bodyPr/>
        <a:lstStyle/>
        <a:p>
          <a:endParaRPr lang="zh-CN" altLang="en-US"/>
        </a:p>
      </dgm:t>
    </dgm:pt>
    <dgm:pt modelId="{D365A0A8-5A61-4B4B-AB36-9E8655301B7E}" type="sibTrans" cxnId="{6EDC559E-D71B-4BAB-93BC-BBA7590D4C9A}">
      <dgm:prSet/>
      <dgm:spPr/>
      <dgm:t>
        <a:bodyPr/>
        <a:lstStyle/>
        <a:p>
          <a:endParaRPr lang="zh-CN" altLang="en-US"/>
        </a:p>
      </dgm:t>
    </dgm:pt>
    <dgm:pt modelId="{16C4AC75-3CDB-4DA4-B7EA-1CA39276144F}">
      <dgm:prSet phldrT="[文本]"/>
      <dgm:spPr/>
      <dgm:t>
        <a:bodyPr/>
        <a:lstStyle/>
        <a:p>
          <a:r>
            <a:rPr lang="zh-CN" altLang="en-US" dirty="0" smtClean="0">
              <a:ea typeface="宋体" pitchFamily="2" charset="-122"/>
            </a:rPr>
            <a:t>类</a:t>
          </a:r>
          <a:r>
            <a:rPr lang="zh-CN" altLang="en-US" dirty="0" smtClean="0">
              <a:ea typeface="宋体" pitchFamily="2" charset="-122"/>
            </a:rPr>
            <a:t>图、分析包、</a:t>
          </a:r>
          <a:r>
            <a:rPr lang="en-US" altLang="zh-CN" dirty="0" smtClean="0">
              <a:ea typeface="宋体" pitchFamily="2" charset="-122"/>
            </a:rPr>
            <a:t>CRC</a:t>
          </a:r>
          <a:r>
            <a:rPr lang="zh-CN" altLang="en-US" dirty="0" smtClean="0">
              <a:ea typeface="宋体" pitchFamily="2" charset="-122"/>
            </a:rPr>
            <a:t>模型、协作图等</a:t>
          </a:r>
          <a:endParaRPr lang="zh-CN" altLang="en-US" dirty="0"/>
        </a:p>
      </dgm:t>
    </dgm:pt>
    <dgm:pt modelId="{250CF029-3229-4D92-8706-12F60A22FCAF}" type="parTrans" cxnId="{A8213A8C-2E99-4044-8409-49E6E7C5621B}">
      <dgm:prSet/>
      <dgm:spPr/>
      <dgm:t>
        <a:bodyPr/>
        <a:lstStyle/>
        <a:p>
          <a:endParaRPr lang="zh-CN" altLang="en-US"/>
        </a:p>
      </dgm:t>
    </dgm:pt>
    <dgm:pt modelId="{88E1CC40-A674-49A7-8D0D-0A1BAB6CEFBB}" type="sibTrans" cxnId="{A8213A8C-2E99-4044-8409-49E6E7C5621B}">
      <dgm:prSet/>
      <dgm:spPr/>
      <dgm:t>
        <a:bodyPr/>
        <a:lstStyle/>
        <a:p>
          <a:endParaRPr lang="zh-CN" altLang="en-US"/>
        </a:p>
      </dgm:t>
    </dgm:pt>
    <dgm:pt modelId="{C192A012-9BFA-4B0F-B7B7-CACA177AA9EA}">
      <dgm:prSet phldrT="[文本]"/>
      <dgm:spPr>
        <a:solidFill>
          <a:schemeClr val="accent1">
            <a:lumMod val="75000"/>
          </a:schemeClr>
        </a:solidFill>
      </dgm:spPr>
      <dgm:t>
        <a:bodyPr/>
        <a:lstStyle/>
        <a:p>
          <a:r>
            <a:rPr lang="zh-CN" altLang="en-US" dirty="0" smtClean="0">
              <a:ea typeface="宋体" pitchFamily="2" charset="-122"/>
            </a:rPr>
            <a:t>行为元素</a:t>
          </a:r>
          <a:endParaRPr lang="zh-CN" altLang="en-US" dirty="0"/>
        </a:p>
      </dgm:t>
    </dgm:pt>
    <dgm:pt modelId="{21D0C322-B11B-4A43-B8A7-13AAFFBC2BB9}" type="parTrans" cxnId="{FBC5C936-C116-4A34-8830-F783ABA2672B}">
      <dgm:prSet/>
      <dgm:spPr/>
      <dgm:t>
        <a:bodyPr/>
        <a:lstStyle/>
        <a:p>
          <a:endParaRPr lang="zh-CN" altLang="en-US"/>
        </a:p>
      </dgm:t>
    </dgm:pt>
    <dgm:pt modelId="{82CA1A03-5440-4FCB-B54C-99B9C4DF9D38}" type="sibTrans" cxnId="{FBC5C936-C116-4A34-8830-F783ABA2672B}">
      <dgm:prSet/>
      <dgm:spPr/>
      <dgm:t>
        <a:bodyPr/>
        <a:lstStyle/>
        <a:p>
          <a:endParaRPr lang="zh-CN" altLang="en-US"/>
        </a:p>
      </dgm:t>
    </dgm:pt>
    <dgm:pt modelId="{3E3919D1-A2AA-438C-B692-D4FE800D5450}">
      <dgm:prSet phldrT="[文本]"/>
      <dgm:spPr/>
      <dgm:t>
        <a:bodyPr/>
        <a:lstStyle/>
        <a:p>
          <a:r>
            <a:rPr lang="zh-CN" altLang="en-US" dirty="0" smtClean="0">
              <a:ea typeface="宋体" pitchFamily="2" charset="-122"/>
            </a:rPr>
            <a:t>状态图</a:t>
          </a:r>
          <a:r>
            <a:rPr lang="zh-CN" altLang="en-US" dirty="0" smtClean="0">
              <a:ea typeface="宋体" pitchFamily="2" charset="-122"/>
            </a:rPr>
            <a:t>、顺序图等</a:t>
          </a:r>
          <a:endParaRPr lang="zh-CN" altLang="en-US" dirty="0"/>
        </a:p>
      </dgm:t>
    </dgm:pt>
    <dgm:pt modelId="{010B4FB2-5334-4FA2-844E-5E952A3977C5}" type="sibTrans" cxnId="{822AD1F2-85B7-4A85-A439-14483640E786}">
      <dgm:prSet/>
      <dgm:spPr/>
      <dgm:t>
        <a:bodyPr/>
        <a:lstStyle/>
        <a:p>
          <a:endParaRPr lang="zh-CN" altLang="en-US"/>
        </a:p>
      </dgm:t>
    </dgm:pt>
    <dgm:pt modelId="{BE5058B2-9B0D-4FE2-AF0C-4CCCC5DD3F9D}" type="parTrans" cxnId="{822AD1F2-85B7-4A85-A439-14483640E786}">
      <dgm:prSet/>
      <dgm:spPr/>
      <dgm:t>
        <a:bodyPr/>
        <a:lstStyle/>
        <a:p>
          <a:endParaRPr lang="zh-CN" altLang="en-US"/>
        </a:p>
      </dgm:t>
    </dgm:pt>
    <dgm:pt modelId="{43056F36-5CAB-4666-B474-465C0E1368E0}" type="pres">
      <dgm:prSet presAssocID="{30F72FE6-1246-4F5D-99A9-EC693C69FF2B}" presName="cycleMatrixDiagram" presStyleCnt="0">
        <dgm:presLayoutVars>
          <dgm:chMax val="1"/>
          <dgm:dir/>
          <dgm:animLvl val="lvl"/>
          <dgm:resizeHandles val="exact"/>
        </dgm:presLayoutVars>
      </dgm:prSet>
      <dgm:spPr/>
      <dgm:t>
        <a:bodyPr/>
        <a:lstStyle/>
        <a:p>
          <a:endParaRPr lang="zh-CN" altLang="en-US"/>
        </a:p>
      </dgm:t>
    </dgm:pt>
    <dgm:pt modelId="{2CC22F89-2D49-48FF-B423-F57D0A955DE8}" type="pres">
      <dgm:prSet presAssocID="{30F72FE6-1246-4F5D-99A9-EC693C69FF2B}" presName="children" presStyleCnt="0"/>
      <dgm:spPr/>
    </dgm:pt>
    <dgm:pt modelId="{BD04BC03-3DA0-478D-864E-6B00478B2149}" type="pres">
      <dgm:prSet presAssocID="{30F72FE6-1246-4F5D-99A9-EC693C69FF2B}" presName="child1group" presStyleCnt="0"/>
      <dgm:spPr/>
    </dgm:pt>
    <dgm:pt modelId="{DCCA0565-FC94-4D4F-A088-42A1964A9210}" type="pres">
      <dgm:prSet presAssocID="{30F72FE6-1246-4F5D-99A9-EC693C69FF2B}" presName="child1" presStyleLbl="bgAcc1" presStyleIdx="0" presStyleCnt="4"/>
      <dgm:spPr/>
      <dgm:t>
        <a:bodyPr/>
        <a:lstStyle/>
        <a:p>
          <a:endParaRPr lang="zh-CN" altLang="en-US"/>
        </a:p>
      </dgm:t>
    </dgm:pt>
    <dgm:pt modelId="{422328B0-D978-4DF9-9061-DED02592CA67}" type="pres">
      <dgm:prSet presAssocID="{30F72FE6-1246-4F5D-99A9-EC693C69FF2B}" presName="child1Text" presStyleLbl="bgAcc1" presStyleIdx="0" presStyleCnt="4">
        <dgm:presLayoutVars>
          <dgm:bulletEnabled val="1"/>
        </dgm:presLayoutVars>
      </dgm:prSet>
      <dgm:spPr/>
      <dgm:t>
        <a:bodyPr/>
        <a:lstStyle/>
        <a:p>
          <a:endParaRPr lang="zh-CN" altLang="en-US"/>
        </a:p>
      </dgm:t>
    </dgm:pt>
    <dgm:pt modelId="{3F5603E5-8987-4997-86FA-61F9D36B26C9}" type="pres">
      <dgm:prSet presAssocID="{30F72FE6-1246-4F5D-99A9-EC693C69FF2B}" presName="child2group" presStyleCnt="0"/>
      <dgm:spPr/>
    </dgm:pt>
    <dgm:pt modelId="{1322C981-5A40-430A-BF03-8A3DE4E2E9F8}" type="pres">
      <dgm:prSet presAssocID="{30F72FE6-1246-4F5D-99A9-EC693C69FF2B}" presName="child2" presStyleLbl="bgAcc1" presStyleIdx="1" presStyleCnt="4"/>
      <dgm:spPr/>
      <dgm:t>
        <a:bodyPr/>
        <a:lstStyle/>
        <a:p>
          <a:endParaRPr lang="zh-CN" altLang="en-US"/>
        </a:p>
      </dgm:t>
    </dgm:pt>
    <dgm:pt modelId="{8F69B23A-A8B5-4D38-97A1-82084D31E525}" type="pres">
      <dgm:prSet presAssocID="{30F72FE6-1246-4F5D-99A9-EC693C69FF2B}" presName="child2Text" presStyleLbl="bgAcc1" presStyleIdx="1" presStyleCnt="4">
        <dgm:presLayoutVars>
          <dgm:bulletEnabled val="1"/>
        </dgm:presLayoutVars>
      </dgm:prSet>
      <dgm:spPr/>
      <dgm:t>
        <a:bodyPr/>
        <a:lstStyle/>
        <a:p>
          <a:endParaRPr lang="zh-CN" altLang="en-US"/>
        </a:p>
      </dgm:t>
    </dgm:pt>
    <dgm:pt modelId="{67B277B9-1B6E-432D-AE4C-F1229B6A4913}" type="pres">
      <dgm:prSet presAssocID="{30F72FE6-1246-4F5D-99A9-EC693C69FF2B}" presName="child3group" presStyleCnt="0"/>
      <dgm:spPr/>
    </dgm:pt>
    <dgm:pt modelId="{17839ACA-4001-4781-B8FA-94DCE6622102}" type="pres">
      <dgm:prSet presAssocID="{30F72FE6-1246-4F5D-99A9-EC693C69FF2B}" presName="child3" presStyleLbl="bgAcc1" presStyleIdx="2" presStyleCnt="4"/>
      <dgm:spPr/>
      <dgm:t>
        <a:bodyPr/>
        <a:lstStyle/>
        <a:p>
          <a:endParaRPr lang="zh-CN" altLang="en-US"/>
        </a:p>
      </dgm:t>
    </dgm:pt>
    <dgm:pt modelId="{BD943753-8206-444B-9E67-90F24B1887C7}" type="pres">
      <dgm:prSet presAssocID="{30F72FE6-1246-4F5D-99A9-EC693C69FF2B}" presName="child3Text" presStyleLbl="bgAcc1" presStyleIdx="2" presStyleCnt="4">
        <dgm:presLayoutVars>
          <dgm:bulletEnabled val="1"/>
        </dgm:presLayoutVars>
      </dgm:prSet>
      <dgm:spPr/>
      <dgm:t>
        <a:bodyPr/>
        <a:lstStyle/>
        <a:p>
          <a:endParaRPr lang="zh-CN" altLang="en-US"/>
        </a:p>
      </dgm:t>
    </dgm:pt>
    <dgm:pt modelId="{D62CB58E-BF53-4631-AA9D-CDF1BBC034D7}" type="pres">
      <dgm:prSet presAssocID="{30F72FE6-1246-4F5D-99A9-EC693C69FF2B}" presName="child4group" presStyleCnt="0"/>
      <dgm:spPr/>
    </dgm:pt>
    <dgm:pt modelId="{618ABCC0-B93E-47E0-BDEC-A020E3084E18}" type="pres">
      <dgm:prSet presAssocID="{30F72FE6-1246-4F5D-99A9-EC693C69FF2B}" presName="child4" presStyleLbl="bgAcc1" presStyleIdx="3" presStyleCnt="4"/>
      <dgm:spPr/>
      <dgm:t>
        <a:bodyPr/>
        <a:lstStyle/>
        <a:p>
          <a:endParaRPr lang="zh-CN" altLang="en-US"/>
        </a:p>
      </dgm:t>
    </dgm:pt>
    <dgm:pt modelId="{2CA1A7E9-7378-4631-A78A-0FCAE7159E22}" type="pres">
      <dgm:prSet presAssocID="{30F72FE6-1246-4F5D-99A9-EC693C69FF2B}" presName="child4Text" presStyleLbl="bgAcc1" presStyleIdx="3" presStyleCnt="4">
        <dgm:presLayoutVars>
          <dgm:bulletEnabled val="1"/>
        </dgm:presLayoutVars>
      </dgm:prSet>
      <dgm:spPr/>
      <dgm:t>
        <a:bodyPr/>
        <a:lstStyle/>
        <a:p>
          <a:endParaRPr lang="zh-CN" altLang="en-US"/>
        </a:p>
      </dgm:t>
    </dgm:pt>
    <dgm:pt modelId="{8E58D2C7-852C-4E8F-91E5-580E11EA6849}" type="pres">
      <dgm:prSet presAssocID="{30F72FE6-1246-4F5D-99A9-EC693C69FF2B}" presName="childPlaceholder" presStyleCnt="0"/>
      <dgm:spPr/>
    </dgm:pt>
    <dgm:pt modelId="{BCA53D67-866C-4D4B-AE6D-05F57F714613}" type="pres">
      <dgm:prSet presAssocID="{30F72FE6-1246-4F5D-99A9-EC693C69FF2B}" presName="circle" presStyleCnt="0"/>
      <dgm:spPr/>
    </dgm:pt>
    <dgm:pt modelId="{87CB7630-5C1C-463F-8803-121970D6F180}" type="pres">
      <dgm:prSet presAssocID="{30F72FE6-1246-4F5D-99A9-EC693C69FF2B}" presName="quadrant1" presStyleLbl="node1" presStyleIdx="0" presStyleCnt="4">
        <dgm:presLayoutVars>
          <dgm:chMax val="1"/>
          <dgm:bulletEnabled val="1"/>
        </dgm:presLayoutVars>
      </dgm:prSet>
      <dgm:spPr/>
      <dgm:t>
        <a:bodyPr/>
        <a:lstStyle/>
        <a:p>
          <a:endParaRPr lang="zh-CN" altLang="en-US"/>
        </a:p>
      </dgm:t>
    </dgm:pt>
    <dgm:pt modelId="{1B5CFB80-2FB6-43F2-8075-6AF5ABB409F9}" type="pres">
      <dgm:prSet presAssocID="{30F72FE6-1246-4F5D-99A9-EC693C69FF2B}" presName="quadrant2" presStyleLbl="node1" presStyleIdx="1" presStyleCnt="4">
        <dgm:presLayoutVars>
          <dgm:chMax val="1"/>
          <dgm:bulletEnabled val="1"/>
        </dgm:presLayoutVars>
      </dgm:prSet>
      <dgm:spPr/>
      <dgm:t>
        <a:bodyPr/>
        <a:lstStyle/>
        <a:p>
          <a:endParaRPr lang="zh-CN" altLang="en-US"/>
        </a:p>
      </dgm:t>
    </dgm:pt>
    <dgm:pt modelId="{15D3C063-192E-4581-B608-F7B8ADEEA14F}" type="pres">
      <dgm:prSet presAssocID="{30F72FE6-1246-4F5D-99A9-EC693C69FF2B}" presName="quadrant3" presStyleLbl="node1" presStyleIdx="2" presStyleCnt="4">
        <dgm:presLayoutVars>
          <dgm:chMax val="1"/>
          <dgm:bulletEnabled val="1"/>
        </dgm:presLayoutVars>
      </dgm:prSet>
      <dgm:spPr/>
      <dgm:t>
        <a:bodyPr/>
        <a:lstStyle/>
        <a:p>
          <a:endParaRPr lang="zh-CN" altLang="en-US"/>
        </a:p>
      </dgm:t>
    </dgm:pt>
    <dgm:pt modelId="{98268E5F-AA96-4A1E-B76F-CD503DB6B360}" type="pres">
      <dgm:prSet presAssocID="{30F72FE6-1246-4F5D-99A9-EC693C69FF2B}" presName="quadrant4" presStyleLbl="node1" presStyleIdx="3" presStyleCnt="4">
        <dgm:presLayoutVars>
          <dgm:chMax val="1"/>
          <dgm:bulletEnabled val="1"/>
        </dgm:presLayoutVars>
      </dgm:prSet>
      <dgm:spPr/>
      <dgm:t>
        <a:bodyPr/>
        <a:lstStyle/>
        <a:p>
          <a:endParaRPr lang="zh-CN" altLang="en-US"/>
        </a:p>
      </dgm:t>
    </dgm:pt>
    <dgm:pt modelId="{099CCB9F-A590-4594-ABFB-4DF39CB3C78C}" type="pres">
      <dgm:prSet presAssocID="{30F72FE6-1246-4F5D-99A9-EC693C69FF2B}" presName="quadrantPlaceholder" presStyleCnt="0"/>
      <dgm:spPr/>
    </dgm:pt>
    <dgm:pt modelId="{5E52D725-F56A-4A74-816F-62359438B6B0}" type="pres">
      <dgm:prSet presAssocID="{30F72FE6-1246-4F5D-99A9-EC693C69FF2B}" presName="center1" presStyleLbl="fgShp" presStyleIdx="0" presStyleCnt="2"/>
      <dgm:spPr/>
    </dgm:pt>
    <dgm:pt modelId="{E31990CA-1EB4-40B9-B08F-F13301CF4B31}" type="pres">
      <dgm:prSet presAssocID="{30F72FE6-1246-4F5D-99A9-EC693C69FF2B}" presName="center2" presStyleLbl="fgShp" presStyleIdx="1" presStyleCnt="2"/>
      <dgm:spPr/>
    </dgm:pt>
  </dgm:ptLst>
  <dgm:cxnLst>
    <dgm:cxn modelId="{AA783735-40B0-4B21-A515-35701FD1A667}" type="presOf" srcId="{30F72FE6-1246-4F5D-99A9-EC693C69FF2B}" destId="{43056F36-5CAB-4666-B474-465C0E1368E0}" srcOrd="0" destOrd="0" presId="urn:microsoft.com/office/officeart/2005/8/layout/cycle4"/>
    <dgm:cxn modelId="{F2E245D3-7961-47B2-B6B8-9EE57DAD4BD4}" type="presOf" srcId="{201ECA01-4568-4915-B2D5-E57D4E25BA1B}" destId="{87CB7630-5C1C-463F-8803-121970D6F180}" srcOrd="0" destOrd="0" presId="urn:microsoft.com/office/officeart/2005/8/layout/cycle4"/>
    <dgm:cxn modelId="{52C9A461-09D6-4676-B970-E793056A5E83}" srcId="{EE6F75A2-11D6-4DCE-95CC-01F3F2978845}" destId="{807C5631-DE95-4B53-B4C9-D730E940B9D8}" srcOrd="0" destOrd="0" parTransId="{77968F1C-960A-41FB-BDE8-C196927A0B69}" sibTransId="{F2A7B4A9-4FC7-4CC9-9140-EB29B1979E2C}"/>
    <dgm:cxn modelId="{7C5CBD6F-0C69-41C5-8093-B119F3ABA702}" type="presOf" srcId="{C192A012-9BFA-4B0F-B7B7-CACA177AA9EA}" destId="{98268E5F-AA96-4A1E-B76F-CD503DB6B360}" srcOrd="0" destOrd="0" presId="urn:microsoft.com/office/officeart/2005/8/layout/cycle4"/>
    <dgm:cxn modelId="{C7B68E8C-D0AF-41F1-AA89-03979D4592FD}" type="presOf" srcId="{B292EBDD-094A-42F2-9C38-214004CD99D0}" destId="{DCCA0565-FC94-4D4F-A088-42A1964A9210}" srcOrd="0" destOrd="0" presId="urn:microsoft.com/office/officeart/2005/8/layout/cycle4"/>
    <dgm:cxn modelId="{6C503528-4F8A-461A-903B-DA16711A8EC2}" srcId="{30F72FE6-1246-4F5D-99A9-EC693C69FF2B}" destId="{201ECA01-4568-4915-B2D5-E57D4E25BA1B}" srcOrd="0" destOrd="0" parTransId="{764775AA-06A2-442F-91D3-9E87BA919C3B}" sibTransId="{24C9F725-B2A0-4423-A7E7-C97A789CE48A}"/>
    <dgm:cxn modelId="{250A12C5-3526-4CD8-A68B-9FD5F834E72E}" type="presOf" srcId="{3E3919D1-A2AA-438C-B692-D4FE800D5450}" destId="{2CA1A7E9-7378-4631-A78A-0FCAE7159E22}" srcOrd="1" destOrd="0" presId="urn:microsoft.com/office/officeart/2005/8/layout/cycle4"/>
    <dgm:cxn modelId="{87E38D92-DDCD-4240-88D2-DF56767819F9}" type="presOf" srcId="{EE6F75A2-11D6-4DCE-95CC-01F3F2978845}" destId="{1B5CFB80-2FB6-43F2-8075-6AF5ABB409F9}" srcOrd="0" destOrd="0" presId="urn:microsoft.com/office/officeart/2005/8/layout/cycle4"/>
    <dgm:cxn modelId="{6EC6085D-AC30-47BC-97D9-48C3176C3E8E}" srcId="{30F72FE6-1246-4F5D-99A9-EC693C69FF2B}" destId="{EE6F75A2-11D6-4DCE-95CC-01F3F2978845}" srcOrd="1" destOrd="0" parTransId="{6C05AB6D-9734-4E6F-822C-917FED4C93C3}" sibTransId="{2FC7D7D4-5FAB-44A7-BE45-1605C2FDE47D}"/>
    <dgm:cxn modelId="{E3442108-1983-424F-BA01-DA863158A958}" type="presOf" srcId="{807C5631-DE95-4B53-B4C9-D730E940B9D8}" destId="{1322C981-5A40-430A-BF03-8A3DE4E2E9F8}" srcOrd="0" destOrd="0" presId="urn:microsoft.com/office/officeart/2005/8/layout/cycle4"/>
    <dgm:cxn modelId="{792CF8FC-60A7-4BB9-9DE5-0ED0A106FAEC}" type="presOf" srcId="{16C4AC75-3CDB-4DA4-B7EA-1CA39276144F}" destId="{BD943753-8206-444B-9E67-90F24B1887C7}" srcOrd="1" destOrd="0" presId="urn:microsoft.com/office/officeart/2005/8/layout/cycle4"/>
    <dgm:cxn modelId="{C88E01B4-0C79-4CA5-A1D5-52981F03F92B}" type="presOf" srcId="{16C4AC75-3CDB-4DA4-B7EA-1CA39276144F}" destId="{17839ACA-4001-4781-B8FA-94DCE6622102}" srcOrd="0" destOrd="0" presId="urn:microsoft.com/office/officeart/2005/8/layout/cycle4"/>
    <dgm:cxn modelId="{799E8C1A-BB90-4AF0-ABB9-AC1B24C1303C}" type="presOf" srcId="{B292EBDD-094A-42F2-9C38-214004CD99D0}" destId="{422328B0-D978-4DF9-9061-DED02592CA67}" srcOrd="1" destOrd="0" presId="urn:microsoft.com/office/officeart/2005/8/layout/cycle4"/>
    <dgm:cxn modelId="{A8213A8C-2E99-4044-8409-49E6E7C5621B}" srcId="{C6B0F71B-AC05-4C0A-B1DE-6538483CDAF0}" destId="{16C4AC75-3CDB-4DA4-B7EA-1CA39276144F}" srcOrd="0" destOrd="0" parTransId="{250CF029-3229-4D92-8706-12F60A22FCAF}" sibTransId="{88E1CC40-A674-49A7-8D0D-0A1BAB6CEFBB}"/>
    <dgm:cxn modelId="{CBE91F61-25E2-4392-AD39-291D2B82DCB7}" type="presOf" srcId="{C6B0F71B-AC05-4C0A-B1DE-6538483CDAF0}" destId="{15D3C063-192E-4581-B608-F7B8ADEEA14F}" srcOrd="0" destOrd="0" presId="urn:microsoft.com/office/officeart/2005/8/layout/cycle4"/>
    <dgm:cxn modelId="{FBC5C936-C116-4A34-8830-F783ABA2672B}" srcId="{30F72FE6-1246-4F5D-99A9-EC693C69FF2B}" destId="{C192A012-9BFA-4B0F-B7B7-CACA177AA9EA}" srcOrd="3" destOrd="0" parTransId="{21D0C322-B11B-4A43-B8A7-13AAFFBC2BB9}" sibTransId="{82CA1A03-5440-4FCB-B54C-99B9C4DF9D38}"/>
    <dgm:cxn modelId="{6EDC559E-D71B-4BAB-93BC-BBA7590D4C9A}" srcId="{30F72FE6-1246-4F5D-99A9-EC693C69FF2B}" destId="{C6B0F71B-AC05-4C0A-B1DE-6538483CDAF0}" srcOrd="2" destOrd="0" parTransId="{241ECA94-1C60-441B-8D72-8D598FB08D76}" sibTransId="{D365A0A8-5A61-4B4B-AB36-9E8655301B7E}"/>
    <dgm:cxn modelId="{131AA328-C8A1-4E0B-B59F-DDBCCC1D64AB}" type="presOf" srcId="{807C5631-DE95-4B53-B4C9-D730E940B9D8}" destId="{8F69B23A-A8B5-4D38-97A1-82084D31E525}" srcOrd="1" destOrd="0" presId="urn:microsoft.com/office/officeart/2005/8/layout/cycle4"/>
    <dgm:cxn modelId="{D3D44656-FBFC-48B5-8892-D6CBD506F199}" type="presOf" srcId="{3E3919D1-A2AA-438C-B692-D4FE800D5450}" destId="{618ABCC0-B93E-47E0-BDEC-A020E3084E18}" srcOrd="0" destOrd="0" presId="urn:microsoft.com/office/officeart/2005/8/layout/cycle4"/>
    <dgm:cxn modelId="{A53E47FB-F64D-4893-AE03-987C99390582}" srcId="{201ECA01-4568-4915-B2D5-E57D4E25BA1B}" destId="{B292EBDD-094A-42F2-9C38-214004CD99D0}" srcOrd="0" destOrd="0" parTransId="{D3AEC955-C02E-4F88-9C4F-CC731A506F5A}" sibTransId="{1B07573E-67A4-4B7F-BE74-B14E340CF8AA}"/>
    <dgm:cxn modelId="{822AD1F2-85B7-4A85-A439-14483640E786}" srcId="{C192A012-9BFA-4B0F-B7B7-CACA177AA9EA}" destId="{3E3919D1-A2AA-438C-B692-D4FE800D5450}" srcOrd="0" destOrd="0" parTransId="{BE5058B2-9B0D-4FE2-AF0C-4CCCC5DD3F9D}" sibTransId="{010B4FB2-5334-4FA2-844E-5E952A3977C5}"/>
    <dgm:cxn modelId="{89AFAB50-4890-49B3-8BC8-E1AAF8B3E4F2}" type="presParOf" srcId="{43056F36-5CAB-4666-B474-465C0E1368E0}" destId="{2CC22F89-2D49-48FF-B423-F57D0A955DE8}" srcOrd="0" destOrd="0" presId="urn:microsoft.com/office/officeart/2005/8/layout/cycle4"/>
    <dgm:cxn modelId="{AC0C27DC-4A92-4EDC-8703-AADC1355128D}" type="presParOf" srcId="{2CC22F89-2D49-48FF-B423-F57D0A955DE8}" destId="{BD04BC03-3DA0-478D-864E-6B00478B2149}" srcOrd="0" destOrd="0" presId="urn:microsoft.com/office/officeart/2005/8/layout/cycle4"/>
    <dgm:cxn modelId="{2AF813A1-29EB-4F7B-9E38-5F2196A636FD}" type="presParOf" srcId="{BD04BC03-3DA0-478D-864E-6B00478B2149}" destId="{DCCA0565-FC94-4D4F-A088-42A1964A9210}" srcOrd="0" destOrd="0" presId="urn:microsoft.com/office/officeart/2005/8/layout/cycle4"/>
    <dgm:cxn modelId="{33C3B56A-F299-497A-804B-A79166BDAB53}" type="presParOf" srcId="{BD04BC03-3DA0-478D-864E-6B00478B2149}" destId="{422328B0-D978-4DF9-9061-DED02592CA67}" srcOrd="1" destOrd="0" presId="urn:microsoft.com/office/officeart/2005/8/layout/cycle4"/>
    <dgm:cxn modelId="{366DA327-DAE7-455B-B2BF-51A6ECD2385B}" type="presParOf" srcId="{2CC22F89-2D49-48FF-B423-F57D0A955DE8}" destId="{3F5603E5-8987-4997-86FA-61F9D36B26C9}" srcOrd="1" destOrd="0" presId="urn:microsoft.com/office/officeart/2005/8/layout/cycle4"/>
    <dgm:cxn modelId="{230F00F3-5FD7-4636-B6AE-0339C70290BE}" type="presParOf" srcId="{3F5603E5-8987-4997-86FA-61F9D36B26C9}" destId="{1322C981-5A40-430A-BF03-8A3DE4E2E9F8}" srcOrd="0" destOrd="0" presId="urn:microsoft.com/office/officeart/2005/8/layout/cycle4"/>
    <dgm:cxn modelId="{F75005F9-5747-436A-B155-DC05123F6CDB}" type="presParOf" srcId="{3F5603E5-8987-4997-86FA-61F9D36B26C9}" destId="{8F69B23A-A8B5-4D38-97A1-82084D31E525}" srcOrd="1" destOrd="0" presId="urn:microsoft.com/office/officeart/2005/8/layout/cycle4"/>
    <dgm:cxn modelId="{A576BB9E-3280-4319-A6B7-D24B6F9E0B20}" type="presParOf" srcId="{2CC22F89-2D49-48FF-B423-F57D0A955DE8}" destId="{67B277B9-1B6E-432D-AE4C-F1229B6A4913}" srcOrd="2" destOrd="0" presId="urn:microsoft.com/office/officeart/2005/8/layout/cycle4"/>
    <dgm:cxn modelId="{2CD2D069-A906-479C-9005-09FA6D5276F5}" type="presParOf" srcId="{67B277B9-1B6E-432D-AE4C-F1229B6A4913}" destId="{17839ACA-4001-4781-B8FA-94DCE6622102}" srcOrd="0" destOrd="0" presId="urn:microsoft.com/office/officeart/2005/8/layout/cycle4"/>
    <dgm:cxn modelId="{8E36A7D0-2DEA-4CFD-9E1E-BA732E3D88C6}" type="presParOf" srcId="{67B277B9-1B6E-432D-AE4C-F1229B6A4913}" destId="{BD943753-8206-444B-9E67-90F24B1887C7}" srcOrd="1" destOrd="0" presId="urn:microsoft.com/office/officeart/2005/8/layout/cycle4"/>
    <dgm:cxn modelId="{FC18F485-122C-4282-9154-62DA3E9A25BC}" type="presParOf" srcId="{2CC22F89-2D49-48FF-B423-F57D0A955DE8}" destId="{D62CB58E-BF53-4631-AA9D-CDF1BBC034D7}" srcOrd="3" destOrd="0" presId="urn:microsoft.com/office/officeart/2005/8/layout/cycle4"/>
    <dgm:cxn modelId="{6CC3BD15-9B4E-48E7-8E77-B28B89279119}" type="presParOf" srcId="{D62CB58E-BF53-4631-AA9D-CDF1BBC034D7}" destId="{618ABCC0-B93E-47E0-BDEC-A020E3084E18}" srcOrd="0" destOrd="0" presId="urn:microsoft.com/office/officeart/2005/8/layout/cycle4"/>
    <dgm:cxn modelId="{EC35C4AB-2299-4CE5-BD7B-390D0AB03D25}" type="presParOf" srcId="{D62CB58E-BF53-4631-AA9D-CDF1BBC034D7}" destId="{2CA1A7E9-7378-4631-A78A-0FCAE7159E22}" srcOrd="1" destOrd="0" presId="urn:microsoft.com/office/officeart/2005/8/layout/cycle4"/>
    <dgm:cxn modelId="{5126ED1C-6953-4C2D-943D-D01947987CA7}" type="presParOf" srcId="{2CC22F89-2D49-48FF-B423-F57D0A955DE8}" destId="{8E58D2C7-852C-4E8F-91E5-580E11EA6849}" srcOrd="4" destOrd="0" presId="urn:microsoft.com/office/officeart/2005/8/layout/cycle4"/>
    <dgm:cxn modelId="{CB2B8BE4-F524-45CF-B086-02B3114BE5F5}" type="presParOf" srcId="{43056F36-5CAB-4666-B474-465C0E1368E0}" destId="{BCA53D67-866C-4D4B-AE6D-05F57F714613}" srcOrd="1" destOrd="0" presId="urn:microsoft.com/office/officeart/2005/8/layout/cycle4"/>
    <dgm:cxn modelId="{80609D12-4E01-46AC-BE35-8116876764FA}" type="presParOf" srcId="{BCA53D67-866C-4D4B-AE6D-05F57F714613}" destId="{87CB7630-5C1C-463F-8803-121970D6F180}" srcOrd="0" destOrd="0" presId="urn:microsoft.com/office/officeart/2005/8/layout/cycle4"/>
    <dgm:cxn modelId="{E69B2FDD-49B8-4A5C-B2DF-CB39A72C0F66}" type="presParOf" srcId="{BCA53D67-866C-4D4B-AE6D-05F57F714613}" destId="{1B5CFB80-2FB6-43F2-8075-6AF5ABB409F9}" srcOrd="1" destOrd="0" presId="urn:microsoft.com/office/officeart/2005/8/layout/cycle4"/>
    <dgm:cxn modelId="{41B97482-245C-472E-AB30-E33B762E32C0}" type="presParOf" srcId="{BCA53D67-866C-4D4B-AE6D-05F57F714613}" destId="{15D3C063-192E-4581-B608-F7B8ADEEA14F}" srcOrd="2" destOrd="0" presId="urn:microsoft.com/office/officeart/2005/8/layout/cycle4"/>
    <dgm:cxn modelId="{26175136-361D-452C-B347-EF4413AFE27B}" type="presParOf" srcId="{BCA53D67-866C-4D4B-AE6D-05F57F714613}" destId="{98268E5F-AA96-4A1E-B76F-CD503DB6B360}" srcOrd="3" destOrd="0" presId="urn:microsoft.com/office/officeart/2005/8/layout/cycle4"/>
    <dgm:cxn modelId="{DDB5E1AF-CE0C-42FD-AB2B-A2561EEEFB40}" type="presParOf" srcId="{BCA53D67-866C-4D4B-AE6D-05F57F714613}" destId="{099CCB9F-A590-4594-ABFB-4DF39CB3C78C}" srcOrd="4" destOrd="0" presId="urn:microsoft.com/office/officeart/2005/8/layout/cycle4"/>
    <dgm:cxn modelId="{9FC6F058-D7F7-4DB0-8628-F5830A8C7DC9}" type="presParOf" srcId="{43056F36-5CAB-4666-B474-465C0E1368E0}" destId="{5E52D725-F56A-4A74-816F-62359438B6B0}" srcOrd="2" destOrd="0" presId="urn:microsoft.com/office/officeart/2005/8/layout/cycle4"/>
    <dgm:cxn modelId="{C4400540-BB79-4707-A009-C133202409A2}" type="presParOf" srcId="{43056F36-5CAB-4666-B474-465C0E1368E0}" destId="{E31990CA-1EB4-40B9-B08F-F13301CF4B31}"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4211CAF-E13A-4706-8C2A-45C15D11358F}"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zh-CN" altLang="en-US"/>
        </a:p>
      </dgm:t>
    </dgm:pt>
    <dgm:pt modelId="{BE8D462A-2985-4DC9-98CE-A4431BC84408}">
      <dgm:prSet phldrT="[文本]"/>
      <dgm:spPr>
        <a:solidFill>
          <a:schemeClr val="accent1">
            <a:lumMod val="75000"/>
          </a:schemeClr>
        </a:solidFill>
      </dgm:spPr>
      <dgm:t>
        <a:bodyPr/>
        <a:lstStyle/>
        <a:p>
          <a:r>
            <a:rPr lang="en-US" altLang="zh-CN" dirty="0" smtClean="0"/>
            <a:t>Analysis Model</a:t>
          </a:r>
          <a:endParaRPr lang="zh-CN" altLang="en-US" dirty="0"/>
        </a:p>
      </dgm:t>
    </dgm:pt>
    <dgm:pt modelId="{0FFD73CF-3005-4738-9341-3E5653FBF2D3}" type="parTrans" cxnId="{9ECF7429-E992-455B-B675-F65B972024EA}">
      <dgm:prSet/>
      <dgm:spPr/>
      <dgm:t>
        <a:bodyPr/>
        <a:lstStyle/>
        <a:p>
          <a:endParaRPr lang="zh-CN" altLang="en-US"/>
        </a:p>
      </dgm:t>
    </dgm:pt>
    <dgm:pt modelId="{0EFDF698-62C0-4E01-BBB3-D7B9B8E657EE}" type="sibTrans" cxnId="{9ECF7429-E992-455B-B675-F65B972024EA}">
      <dgm:prSet/>
      <dgm:spPr/>
      <dgm:t>
        <a:bodyPr/>
        <a:lstStyle/>
        <a:p>
          <a:endParaRPr lang="zh-CN" altLang="en-US"/>
        </a:p>
      </dgm:t>
    </dgm:pt>
    <dgm:pt modelId="{B67AAF9D-0F1A-4E6A-AAE8-1C42EEDCCADD}">
      <dgm:prSet phldrT="[文本]"/>
      <dgm:spPr>
        <a:solidFill>
          <a:schemeClr val="accent1">
            <a:lumMod val="75000"/>
          </a:schemeClr>
        </a:solidFill>
      </dgm:spPr>
      <dgm:t>
        <a:bodyPr/>
        <a:lstStyle/>
        <a:p>
          <a:r>
            <a:rPr lang="en-US" altLang="zh-CN" dirty="0" smtClean="0"/>
            <a:t>Scenario-based  elements</a:t>
          </a:r>
          <a:endParaRPr lang="zh-CN" altLang="en-US" dirty="0"/>
        </a:p>
      </dgm:t>
    </dgm:pt>
    <dgm:pt modelId="{A831C6C2-E62A-459C-BBB4-C4DD8CFE9D49}" type="parTrans" cxnId="{FC5863C4-3B15-4D60-8B59-CBF531273238}">
      <dgm:prSet/>
      <dgm:spPr/>
      <dgm:t>
        <a:bodyPr/>
        <a:lstStyle/>
        <a:p>
          <a:endParaRPr lang="zh-CN" altLang="en-US"/>
        </a:p>
      </dgm:t>
    </dgm:pt>
    <dgm:pt modelId="{A5B8823A-A3C0-44AE-9798-E7DE114DBD67}" type="sibTrans" cxnId="{FC5863C4-3B15-4D60-8B59-CBF531273238}">
      <dgm:prSet/>
      <dgm:spPr>
        <a:solidFill>
          <a:schemeClr val="accent1">
            <a:lumMod val="75000"/>
          </a:schemeClr>
        </a:solidFill>
      </dgm:spPr>
      <dgm:t>
        <a:bodyPr/>
        <a:lstStyle/>
        <a:p>
          <a:endParaRPr lang="zh-CN" altLang="en-US"/>
        </a:p>
      </dgm:t>
    </dgm:pt>
    <dgm:pt modelId="{B97C4F98-D735-4A9B-ADAD-324B11F949FF}">
      <dgm:prSet phldrT="[文本]"/>
      <dgm:spPr>
        <a:solidFill>
          <a:schemeClr val="accent1">
            <a:lumMod val="75000"/>
          </a:schemeClr>
        </a:solidFill>
      </dgm:spPr>
      <dgm:t>
        <a:bodyPr/>
        <a:lstStyle/>
        <a:p>
          <a:r>
            <a:rPr lang="en-US" altLang="zh-CN" dirty="0" smtClean="0"/>
            <a:t>Flow-oriented elements</a:t>
          </a:r>
          <a:endParaRPr lang="zh-CN" altLang="en-US" dirty="0"/>
        </a:p>
      </dgm:t>
    </dgm:pt>
    <dgm:pt modelId="{8E86EE4E-AAA5-47FC-A1DA-A2AE3303612B}" type="parTrans" cxnId="{788D1590-5F6B-4070-A666-B7334C59E056}">
      <dgm:prSet/>
      <dgm:spPr/>
      <dgm:t>
        <a:bodyPr/>
        <a:lstStyle/>
        <a:p>
          <a:endParaRPr lang="zh-CN" altLang="en-US"/>
        </a:p>
      </dgm:t>
    </dgm:pt>
    <dgm:pt modelId="{2D368720-9B24-4555-9DDB-57BE24822712}" type="sibTrans" cxnId="{788D1590-5F6B-4070-A666-B7334C59E056}">
      <dgm:prSet/>
      <dgm:spPr>
        <a:solidFill>
          <a:schemeClr val="accent1">
            <a:lumMod val="75000"/>
          </a:schemeClr>
        </a:solidFill>
      </dgm:spPr>
      <dgm:t>
        <a:bodyPr/>
        <a:lstStyle/>
        <a:p>
          <a:endParaRPr lang="zh-CN" altLang="en-US"/>
        </a:p>
      </dgm:t>
    </dgm:pt>
    <dgm:pt modelId="{055DF17D-3B7A-4149-AA60-98E038ECDCB2}">
      <dgm:prSet phldrT="[文本]"/>
      <dgm:spPr>
        <a:solidFill>
          <a:schemeClr val="accent1">
            <a:lumMod val="75000"/>
          </a:schemeClr>
        </a:solidFill>
      </dgm:spPr>
      <dgm:t>
        <a:bodyPr/>
        <a:lstStyle/>
        <a:p>
          <a:r>
            <a:rPr lang="en-US" altLang="zh-CN" dirty="0" smtClean="0"/>
            <a:t>Behavioral elements</a:t>
          </a:r>
          <a:endParaRPr lang="zh-CN" altLang="en-US" dirty="0"/>
        </a:p>
      </dgm:t>
    </dgm:pt>
    <dgm:pt modelId="{D647CDAD-2DDE-4C19-815E-92D22279B095}" type="parTrans" cxnId="{72655AFD-45AA-4E09-9474-BA32C7FE8DA6}">
      <dgm:prSet/>
      <dgm:spPr/>
      <dgm:t>
        <a:bodyPr/>
        <a:lstStyle/>
        <a:p>
          <a:endParaRPr lang="zh-CN" altLang="en-US"/>
        </a:p>
      </dgm:t>
    </dgm:pt>
    <dgm:pt modelId="{0D83D15A-3CE5-4CA4-92DF-C9015FC278F0}" type="sibTrans" cxnId="{72655AFD-45AA-4E09-9474-BA32C7FE8DA6}">
      <dgm:prSet/>
      <dgm:spPr>
        <a:solidFill>
          <a:schemeClr val="accent1">
            <a:lumMod val="75000"/>
          </a:schemeClr>
        </a:solidFill>
      </dgm:spPr>
      <dgm:t>
        <a:bodyPr/>
        <a:lstStyle/>
        <a:p>
          <a:endParaRPr lang="zh-CN" altLang="en-US"/>
        </a:p>
      </dgm:t>
    </dgm:pt>
    <dgm:pt modelId="{BB875616-9BF6-4740-AA3E-D631913F14FD}">
      <dgm:prSet phldrT="[文本]"/>
      <dgm:spPr>
        <a:solidFill>
          <a:schemeClr val="accent1">
            <a:lumMod val="75000"/>
          </a:schemeClr>
        </a:solidFill>
      </dgm:spPr>
      <dgm:t>
        <a:bodyPr/>
        <a:lstStyle/>
        <a:p>
          <a:r>
            <a:rPr lang="en-US" altLang="zh-CN" dirty="0" smtClean="0"/>
            <a:t>Class-based elements</a:t>
          </a:r>
          <a:endParaRPr lang="zh-CN" altLang="en-US" dirty="0"/>
        </a:p>
      </dgm:t>
    </dgm:pt>
    <dgm:pt modelId="{1A3725C8-9C9A-4F9C-90B2-BC54A496B8AB}" type="parTrans" cxnId="{80D43B03-7B4B-4356-94E5-FC760BEB2A95}">
      <dgm:prSet/>
      <dgm:spPr/>
      <dgm:t>
        <a:bodyPr/>
        <a:lstStyle/>
        <a:p>
          <a:endParaRPr lang="zh-CN" altLang="en-US"/>
        </a:p>
      </dgm:t>
    </dgm:pt>
    <dgm:pt modelId="{FAC63AB3-2587-4F32-92BF-01CE7A2315E1}" type="sibTrans" cxnId="{80D43B03-7B4B-4356-94E5-FC760BEB2A95}">
      <dgm:prSet/>
      <dgm:spPr>
        <a:solidFill>
          <a:schemeClr val="accent1">
            <a:lumMod val="75000"/>
          </a:schemeClr>
        </a:solidFill>
      </dgm:spPr>
      <dgm:t>
        <a:bodyPr/>
        <a:lstStyle/>
        <a:p>
          <a:endParaRPr lang="zh-CN" altLang="en-US"/>
        </a:p>
      </dgm:t>
    </dgm:pt>
    <dgm:pt modelId="{00A4796B-1533-49C6-BD8C-80A0C574592B}" type="pres">
      <dgm:prSet presAssocID="{64211CAF-E13A-4706-8C2A-45C15D11358F}" presName="Name0" presStyleCnt="0">
        <dgm:presLayoutVars>
          <dgm:chMax val="1"/>
          <dgm:dir/>
          <dgm:animLvl val="ctr"/>
          <dgm:resizeHandles val="exact"/>
        </dgm:presLayoutVars>
      </dgm:prSet>
      <dgm:spPr/>
    </dgm:pt>
    <dgm:pt modelId="{A97FE7C8-DBEF-4BEC-84B9-BC3297E212FF}" type="pres">
      <dgm:prSet presAssocID="{BE8D462A-2985-4DC9-98CE-A4431BC84408}" presName="centerShape" presStyleLbl="node0" presStyleIdx="0" presStyleCnt="1"/>
      <dgm:spPr/>
      <dgm:t>
        <a:bodyPr/>
        <a:lstStyle/>
        <a:p>
          <a:endParaRPr lang="zh-CN" altLang="en-US"/>
        </a:p>
      </dgm:t>
    </dgm:pt>
    <dgm:pt modelId="{0C879E16-11DA-4305-85D1-013B2F7E47B9}" type="pres">
      <dgm:prSet presAssocID="{B67AAF9D-0F1A-4E6A-AAE8-1C42EEDCCADD}" presName="node" presStyleLbl="node1" presStyleIdx="0" presStyleCnt="4">
        <dgm:presLayoutVars>
          <dgm:bulletEnabled val="1"/>
        </dgm:presLayoutVars>
      </dgm:prSet>
      <dgm:spPr/>
    </dgm:pt>
    <dgm:pt modelId="{5C2B2980-7D13-47BA-BF4C-FB1BB9A2649F}" type="pres">
      <dgm:prSet presAssocID="{B67AAF9D-0F1A-4E6A-AAE8-1C42EEDCCADD}" presName="dummy" presStyleCnt="0"/>
      <dgm:spPr/>
    </dgm:pt>
    <dgm:pt modelId="{E61BBD82-9D61-4464-A66B-14A1A4EFF559}" type="pres">
      <dgm:prSet presAssocID="{A5B8823A-A3C0-44AE-9798-E7DE114DBD67}" presName="sibTrans" presStyleLbl="sibTrans2D1" presStyleIdx="0" presStyleCnt="4"/>
      <dgm:spPr/>
    </dgm:pt>
    <dgm:pt modelId="{E5FC3E4E-04D5-4E41-8569-C1655E16B393}" type="pres">
      <dgm:prSet presAssocID="{B97C4F98-D735-4A9B-ADAD-324B11F949FF}" presName="node" presStyleLbl="node1" presStyleIdx="1" presStyleCnt="4">
        <dgm:presLayoutVars>
          <dgm:bulletEnabled val="1"/>
        </dgm:presLayoutVars>
      </dgm:prSet>
      <dgm:spPr/>
    </dgm:pt>
    <dgm:pt modelId="{4CF9328E-8A05-4505-9DAC-32B4B523345A}" type="pres">
      <dgm:prSet presAssocID="{B97C4F98-D735-4A9B-ADAD-324B11F949FF}" presName="dummy" presStyleCnt="0"/>
      <dgm:spPr/>
    </dgm:pt>
    <dgm:pt modelId="{41217D29-1C72-488B-8E12-A46E9FD7BCE7}" type="pres">
      <dgm:prSet presAssocID="{2D368720-9B24-4555-9DDB-57BE24822712}" presName="sibTrans" presStyleLbl="sibTrans2D1" presStyleIdx="1" presStyleCnt="4"/>
      <dgm:spPr/>
    </dgm:pt>
    <dgm:pt modelId="{B43BA989-2058-4D18-BBE0-21B694D283DC}" type="pres">
      <dgm:prSet presAssocID="{055DF17D-3B7A-4149-AA60-98E038ECDCB2}" presName="node" presStyleLbl="node1" presStyleIdx="2" presStyleCnt="4">
        <dgm:presLayoutVars>
          <dgm:bulletEnabled val="1"/>
        </dgm:presLayoutVars>
      </dgm:prSet>
      <dgm:spPr/>
    </dgm:pt>
    <dgm:pt modelId="{13CF4120-70CC-4BF7-8D5B-90056C2737CD}" type="pres">
      <dgm:prSet presAssocID="{055DF17D-3B7A-4149-AA60-98E038ECDCB2}" presName="dummy" presStyleCnt="0"/>
      <dgm:spPr/>
    </dgm:pt>
    <dgm:pt modelId="{2E633867-C576-4468-A2E4-6F8597694D32}" type="pres">
      <dgm:prSet presAssocID="{0D83D15A-3CE5-4CA4-92DF-C9015FC278F0}" presName="sibTrans" presStyleLbl="sibTrans2D1" presStyleIdx="2" presStyleCnt="4"/>
      <dgm:spPr/>
    </dgm:pt>
    <dgm:pt modelId="{AFB131B8-6693-4854-83E2-AB58537C5C0B}" type="pres">
      <dgm:prSet presAssocID="{BB875616-9BF6-4740-AA3E-D631913F14FD}" presName="node" presStyleLbl="node1" presStyleIdx="3" presStyleCnt="4">
        <dgm:presLayoutVars>
          <dgm:bulletEnabled val="1"/>
        </dgm:presLayoutVars>
      </dgm:prSet>
      <dgm:spPr/>
    </dgm:pt>
    <dgm:pt modelId="{30A63ABA-FF92-417C-9B52-8F698C920279}" type="pres">
      <dgm:prSet presAssocID="{BB875616-9BF6-4740-AA3E-D631913F14FD}" presName="dummy" presStyleCnt="0"/>
      <dgm:spPr/>
    </dgm:pt>
    <dgm:pt modelId="{F2A9CC5E-9B02-4217-BFB1-9DF035E4D06E}" type="pres">
      <dgm:prSet presAssocID="{FAC63AB3-2587-4F32-92BF-01CE7A2315E1}" presName="sibTrans" presStyleLbl="sibTrans2D1" presStyleIdx="3" presStyleCnt="4"/>
      <dgm:spPr/>
    </dgm:pt>
  </dgm:ptLst>
  <dgm:cxnLst>
    <dgm:cxn modelId="{2E74BA96-D974-4C0B-8247-FDC7109CCB1F}" type="presOf" srcId="{64211CAF-E13A-4706-8C2A-45C15D11358F}" destId="{00A4796B-1533-49C6-BD8C-80A0C574592B}" srcOrd="0" destOrd="0" presId="urn:microsoft.com/office/officeart/2005/8/layout/radial6"/>
    <dgm:cxn modelId="{8F0D133D-1CF5-495C-9610-C9986592BE03}" type="presOf" srcId="{A5B8823A-A3C0-44AE-9798-E7DE114DBD67}" destId="{E61BBD82-9D61-4464-A66B-14A1A4EFF559}" srcOrd="0" destOrd="0" presId="urn:microsoft.com/office/officeart/2005/8/layout/radial6"/>
    <dgm:cxn modelId="{788D1590-5F6B-4070-A666-B7334C59E056}" srcId="{BE8D462A-2985-4DC9-98CE-A4431BC84408}" destId="{B97C4F98-D735-4A9B-ADAD-324B11F949FF}" srcOrd="1" destOrd="0" parTransId="{8E86EE4E-AAA5-47FC-A1DA-A2AE3303612B}" sibTransId="{2D368720-9B24-4555-9DDB-57BE24822712}"/>
    <dgm:cxn modelId="{2DF3EAA4-0625-4F8B-AA35-8A697D5CE983}" type="presOf" srcId="{2D368720-9B24-4555-9DDB-57BE24822712}" destId="{41217D29-1C72-488B-8E12-A46E9FD7BCE7}" srcOrd="0" destOrd="0" presId="urn:microsoft.com/office/officeart/2005/8/layout/radial6"/>
    <dgm:cxn modelId="{60BD13BB-B5B5-407D-97EC-C9D2EF2111E3}" type="presOf" srcId="{BE8D462A-2985-4DC9-98CE-A4431BC84408}" destId="{A97FE7C8-DBEF-4BEC-84B9-BC3297E212FF}" srcOrd="0" destOrd="0" presId="urn:microsoft.com/office/officeart/2005/8/layout/radial6"/>
    <dgm:cxn modelId="{56F6B16E-CD14-4F0B-9D26-F8AA2C8E3B8E}" type="presOf" srcId="{055DF17D-3B7A-4149-AA60-98E038ECDCB2}" destId="{B43BA989-2058-4D18-BBE0-21B694D283DC}" srcOrd="0" destOrd="0" presId="urn:microsoft.com/office/officeart/2005/8/layout/radial6"/>
    <dgm:cxn modelId="{80D43B03-7B4B-4356-94E5-FC760BEB2A95}" srcId="{BE8D462A-2985-4DC9-98CE-A4431BC84408}" destId="{BB875616-9BF6-4740-AA3E-D631913F14FD}" srcOrd="3" destOrd="0" parTransId="{1A3725C8-9C9A-4F9C-90B2-BC54A496B8AB}" sibTransId="{FAC63AB3-2587-4F32-92BF-01CE7A2315E1}"/>
    <dgm:cxn modelId="{FC5863C4-3B15-4D60-8B59-CBF531273238}" srcId="{BE8D462A-2985-4DC9-98CE-A4431BC84408}" destId="{B67AAF9D-0F1A-4E6A-AAE8-1C42EEDCCADD}" srcOrd="0" destOrd="0" parTransId="{A831C6C2-E62A-459C-BBB4-C4DD8CFE9D49}" sibTransId="{A5B8823A-A3C0-44AE-9798-E7DE114DBD67}"/>
    <dgm:cxn modelId="{7B26BB91-1CB8-4BDC-B9B2-2DB2736D21E7}" type="presOf" srcId="{B67AAF9D-0F1A-4E6A-AAE8-1C42EEDCCADD}" destId="{0C879E16-11DA-4305-85D1-013B2F7E47B9}" srcOrd="0" destOrd="0" presId="urn:microsoft.com/office/officeart/2005/8/layout/radial6"/>
    <dgm:cxn modelId="{8CEC70C7-F833-497F-864A-414CD3C91959}" type="presOf" srcId="{0D83D15A-3CE5-4CA4-92DF-C9015FC278F0}" destId="{2E633867-C576-4468-A2E4-6F8597694D32}" srcOrd="0" destOrd="0" presId="urn:microsoft.com/office/officeart/2005/8/layout/radial6"/>
    <dgm:cxn modelId="{9ECF7429-E992-455B-B675-F65B972024EA}" srcId="{64211CAF-E13A-4706-8C2A-45C15D11358F}" destId="{BE8D462A-2985-4DC9-98CE-A4431BC84408}" srcOrd="0" destOrd="0" parTransId="{0FFD73CF-3005-4738-9341-3E5653FBF2D3}" sibTransId="{0EFDF698-62C0-4E01-BBB3-D7B9B8E657EE}"/>
    <dgm:cxn modelId="{FEB018A4-1C74-4C18-9BE5-B6CBDC16CD16}" type="presOf" srcId="{BB875616-9BF6-4740-AA3E-D631913F14FD}" destId="{AFB131B8-6693-4854-83E2-AB58537C5C0B}" srcOrd="0" destOrd="0" presId="urn:microsoft.com/office/officeart/2005/8/layout/radial6"/>
    <dgm:cxn modelId="{12DCD03E-5658-45A1-AFBC-E64983CAECAF}" type="presOf" srcId="{B97C4F98-D735-4A9B-ADAD-324B11F949FF}" destId="{E5FC3E4E-04D5-4E41-8569-C1655E16B393}" srcOrd="0" destOrd="0" presId="urn:microsoft.com/office/officeart/2005/8/layout/radial6"/>
    <dgm:cxn modelId="{72655AFD-45AA-4E09-9474-BA32C7FE8DA6}" srcId="{BE8D462A-2985-4DC9-98CE-A4431BC84408}" destId="{055DF17D-3B7A-4149-AA60-98E038ECDCB2}" srcOrd="2" destOrd="0" parTransId="{D647CDAD-2DDE-4C19-815E-92D22279B095}" sibTransId="{0D83D15A-3CE5-4CA4-92DF-C9015FC278F0}"/>
    <dgm:cxn modelId="{ECB08471-A184-45C9-B949-8A90D4B68A41}" type="presOf" srcId="{FAC63AB3-2587-4F32-92BF-01CE7A2315E1}" destId="{F2A9CC5E-9B02-4217-BFB1-9DF035E4D06E}" srcOrd="0" destOrd="0" presId="urn:microsoft.com/office/officeart/2005/8/layout/radial6"/>
    <dgm:cxn modelId="{2535A3B0-A98B-4440-B48C-748704F611BC}" type="presParOf" srcId="{00A4796B-1533-49C6-BD8C-80A0C574592B}" destId="{A97FE7C8-DBEF-4BEC-84B9-BC3297E212FF}" srcOrd="0" destOrd="0" presId="urn:microsoft.com/office/officeart/2005/8/layout/radial6"/>
    <dgm:cxn modelId="{EE0456F1-40E7-4F35-9438-D1E188B213DD}" type="presParOf" srcId="{00A4796B-1533-49C6-BD8C-80A0C574592B}" destId="{0C879E16-11DA-4305-85D1-013B2F7E47B9}" srcOrd="1" destOrd="0" presId="urn:microsoft.com/office/officeart/2005/8/layout/radial6"/>
    <dgm:cxn modelId="{42169659-1D31-41AE-ACD1-15D169774ABE}" type="presParOf" srcId="{00A4796B-1533-49C6-BD8C-80A0C574592B}" destId="{5C2B2980-7D13-47BA-BF4C-FB1BB9A2649F}" srcOrd="2" destOrd="0" presId="urn:microsoft.com/office/officeart/2005/8/layout/radial6"/>
    <dgm:cxn modelId="{4EB03A19-18BB-4884-BB88-79F2028C5C80}" type="presParOf" srcId="{00A4796B-1533-49C6-BD8C-80A0C574592B}" destId="{E61BBD82-9D61-4464-A66B-14A1A4EFF559}" srcOrd="3" destOrd="0" presId="urn:microsoft.com/office/officeart/2005/8/layout/radial6"/>
    <dgm:cxn modelId="{76B178D0-EC2C-42DD-98F6-1B57B213A5F0}" type="presParOf" srcId="{00A4796B-1533-49C6-BD8C-80A0C574592B}" destId="{E5FC3E4E-04D5-4E41-8569-C1655E16B393}" srcOrd="4" destOrd="0" presId="urn:microsoft.com/office/officeart/2005/8/layout/radial6"/>
    <dgm:cxn modelId="{9432D321-80DD-451D-915C-ACCF5BEEFF4A}" type="presParOf" srcId="{00A4796B-1533-49C6-BD8C-80A0C574592B}" destId="{4CF9328E-8A05-4505-9DAC-32B4B523345A}" srcOrd="5" destOrd="0" presId="urn:microsoft.com/office/officeart/2005/8/layout/radial6"/>
    <dgm:cxn modelId="{100AF73E-D052-4D6F-A613-E4D331C009A1}" type="presParOf" srcId="{00A4796B-1533-49C6-BD8C-80A0C574592B}" destId="{41217D29-1C72-488B-8E12-A46E9FD7BCE7}" srcOrd="6" destOrd="0" presId="urn:microsoft.com/office/officeart/2005/8/layout/radial6"/>
    <dgm:cxn modelId="{62FC4545-CEA3-4461-B1F7-27555D676A23}" type="presParOf" srcId="{00A4796B-1533-49C6-BD8C-80A0C574592B}" destId="{B43BA989-2058-4D18-BBE0-21B694D283DC}" srcOrd="7" destOrd="0" presId="urn:microsoft.com/office/officeart/2005/8/layout/radial6"/>
    <dgm:cxn modelId="{77F3298F-3C8E-4947-85AF-38AC662A57B0}" type="presParOf" srcId="{00A4796B-1533-49C6-BD8C-80A0C574592B}" destId="{13CF4120-70CC-4BF7-8D5B-90056C2737CD}" srcOrd="8" destOrd="0" presId="urn:microsoft.com/office/officeart/2005/8/layout/radial6"/>
    <dgm:cxn modelId="{6CABAF1D-16C2-44B7-88D8-126D3943801D}" type="presParOf" srcId="{00A4796B-1533-49C6-BD8C-80A0C574592B}" destId="{2E633867-C576-4468-A2E4-6F8597694D32}" srcOrd="9" destOrd="0" presId="urn:microsoft.com/office/officeart/2005/8/layout/radial6"/>
    <dgm:cxn modelId="{73E9C8A6-619B-4D9C-8ACA-1CE723B8E5A5}" type="presParOf" srcId="{00A4796B-1533-49C6-BD8C-80A0C574592B}" destId="{AFB131B8-6693-4854-83E2-AB58537C5C0B}" srcOrd="10" destOrd="0" presId="urn:microsoft.com/office/officeart/2005/8/layout/radial6"/>
    <dgm:cxn modelId="{90F00A70-5C15-41F4-B9D4-0695E56B58EC}" type="presParOf" srcId="{00A4796B-1533-49C6-BD8C-80A0C574592B}" destId="{30A63ABA-FF92-417C-9B52-8F698C920279}" srcOrd="11" destOrd="0" presId="urn:microsoft.com/office/officeart/2005/8/layout/radial6"/>
    <dgm:cxn modelId="{0E204E6A-D9EB-480C-B36F-7213A5EA8C9F}" type="presParOf" srcId="{00A4796B-1533-49C6-BD8C-80A0C574592B}" destId="{F2A9CC5E-9B02-4217-BFB1-9DF035E4D06E}"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EEB31FE-783D-49D2-8DB3-0D1B7A33C5C8}" type="doc">
      <dgm:prSet loTypeId="urn:microsoft.com/office/officeart/2005/8/layout/cycle4" loCatId="relationship" qsTypeId="urn:microsoft.com/office/officeart/2005/8/quickstyle/simple1" qsCatId="simple" csTypeId="urn:microsoft.com/office/officeart/2005/8/colors/accent1_2" csCatId="accent1" phldr="1"/>
      <dgm:spPr/>
      <dgm:t>
        <a:bodyPr/>
        <a:lstStyle/>
        <a:p>
          <a:endParaRPr lang="zh-CN" altLang="en-US"/>
        </a:p>
      </dgm:t>
    </dgm:pt>
    <dgm:pt modelId="{2338BB73-8E61-4395-972C-B0EE1936CF81}">
      <dgm:prSet phldrT="[文本]"/>
      <dgm:spPr>
        <a:solidFill>
          <a:schemeClr val="accent1">
            <a:lumMod val="75000"/>
          </a:schemeClr>
        </a:solidFill>
      </dgm:spPr>
      <dgm:t>
        <a:bodyPr/>
        <a:lstStyle/>
        <a:p>
          <a:r>
            <a:rPr lang="zh-CN" altLang="en-US" dirty="0" smtClean="0">
              <a:ea typeface="宋体" pitchFamily="2" charset="-122"/>
            </a:rPr>
            <a:t>分析包</a:t>
          </a:r>
          <a:endParaRPr lang="zh-CN" altLang="en-US" dirty="0"/>
        </a:p>
      </dgm:t>
    </dgm:pt>
    <dgm:pt modelId="{5BD84D12-BD09-4074-BEC8-88632A5BF2A9}" type="parTrans" cxnId="{5741C256-B042-473C-B351-CF811FB76302}">
      <dgm:prSet/>
      <dgm:spPr/>
      <dgm:t>
        <a:bodyPr/>
        <a:lstStyle/>
        <a:p>
          <a:endParaRPr lang="zh-CN" altLang="en-US"/>
        </a:p>
      </dgm:t>
    </dgm:pt>
    <dgm:pt modelId="{5DCA3B9B-6CC9-4766-92CA-0774C898506F}" type="sibTrans" cxnId="{5741C256-B042-473C-B351-CF811FB76302}">
      <dgm:prSet/>
      <dgm:spPr/>
      <dgm:t>
        <a:bodyPr/>
        <a:lstStyle/>
        <a:p>
          <a:endParaRPr lang="zh-CN" altLang="en-US"/>
        </a:p>
      </dgm:t>
    </dgm:pt>
    <dgm:pt modelId="{226F99DC-01E1-4B1A-B761-D4736EA54CF0}">
      <dgm:prSet phldrT="[文本]"/>
      <dgm:spPr/>
      <dgm:t>
        <a:bodyPr/>
        <a:lstStyle/>
        <a:p>
          <a:r>
            <a:rPr lang="zh-CN" altLang="en-US" dirty="0" smtClean="0">
              <a:ea typeface="宋体" pitchFamily="2" charset="-122"/>
            </a:rPr>
            <a:t>模型中的包，表示层次结构</a:t>
          </a:r>
          <a:endParaRPr lang="zh-CN" altLang="en-US" dirty="0"/>
        </a:p>
      </dgm:t>
    </dgm:pt>
    <dgm:pt modelId="{8E74A82F-11EF-4F61-806A-BC09F948FB5B}" type="parTrans" cxnId="{566450F2-0C96-4598-8279-65CABD79B24D}">
      <dgm:prSet/>
      <dgm:spPr/>
      <dgm:t>
        <a:bodyPr/>
        <a:lstStyle/>
        <a:p>
          <a:endParaRPr lang="zh-CN" altLang="en-US"/>
        </a:p>
      </dgm:t>
    </dgm:pt>
    <dgm:pt modelId="{13879EF0-84F3-4F36-97D8-2AAB188BA048}" type="sibTrans" cxnId="{566450F2-0C96-4598-8279-65CABD79B24D}">
      <dgm:prSet/>
      <dgm:spPr/>
      <dgm:t>
        <a:bodyPr/>
        <a:lstStyle/>
        <a:p>
          <a:endParaRPr lang="zh-CN" altLang="en-US"/>
        </a:p>
      </dgm:t>
    </dgm:pt>
    <dgm:pt modelId="{CE84B93E-1D6A-4C6A-93DD-D06E687E96F0}">
      <dgm:prSet phldrT="[文本]"/>
      <dgm:spPr>
        <a:solidFill>
          <a:schemeClr val="accent1">
            <a:lumMod val="75000"/>
          </a:schemeClr>
        </a:solidFill>
      </dgm:spPr>
      <dgm:t>
        <a:bodyPr/>
        <a:lstStyle/>
        <a:p>
          <a:r>
            <a:rPr lang="zh-CN" altLang="en-US" dirty="0" smtClean="0">
              <a:ea typeface="宋体" pitchFamily="2" charset="-122"/>
            </a:rPr>
            <a:t>类</a:t>
          </a:r>
          <a:endParaRPr lang="zh-CN" altLang="en-US" dirty="0"/>
        </a:p>
      </dgm:t>
    </dgm:pt>
    <dgm:pt modelId="{46B3CBB9-E4DD-4CD0-844A-A365DA1AD6FA}" type="parTrans" cxnId="{3B195C58-F68F-49FB-BF45-419D75A29579}">
      <dgm:prSet/>
      <dgm:spPr/>
      <dgm:t>
        <a:bodyPr/>
        <a:lstStyle/>
        <a:p>
          <a:endParaRPr lang="zh-CN" altLang="en-US"/>
        </a:p>
      </dgm:t>
    </dgm:pt>
    <dgm:pt modelId="{B7315029-EE3F-4A4E-B63C-3EDC1318182A}" type="sibTrans" cxnId="{3B195C58-F68F-49FB-BF45-419D75A29579}">
      <dgm:prSet/>
      <dgm:spPr/>
      <dgm:t>
        <a:bodyPr/>
        <a:lstStyle/>
        <a:p>
          <a:endParaRPr lang="zh-CN" altLang="en-US"/>
        </a:p>
      </dgm:t>
    </dgm:pt>
    <dgm:pt modelId="{14F77727-C77B-407A-8675-9618F64AB2E8}">
      <dgm:prSet phldrT="[文本]"/>
      <dgm:spPr/>
      <dgm:t>
        <a:bodyPr/>
        <a:lstStyle/>
        <a:p>
          <a:r>
            <a:rPr lang="zh-CN" altLang="en-US" dirty="0" smtClean="0">
              <a:ea typeface="宋体" pitchFamily="2" charset="-122"/>
            </a:rPr>
            <a:t>模型中的类，由包所拥有</a:t>
          </a:r>
          <a:endParaRPr lang="zh-CN" altLang="en-US" dirty="0"/>
        </a:p>
      </dgm:t>
    </dgm:pt>
    <dgm:pt modelId="{8606C40A-C398-470B-8B88-099F4D852535}" type="parTrans" cxnId="{24158DC1-89A4-489A-8699-B705A727B30E}">
      <dgm:prSet/>
      <dgm:spPr/>
      <dgm:t>
        <a:bodyPr/>
        <a:lstStyle/>
        <a:p>
          <a:endParaRPr lang="zh-CN" altLang="en-US"/>
        </a:p>
      </dgm:t>
    </dgm:pt>
    <dgm:pt modelId="{EEB4FB76-69AD-4644-92CD-379A909F92D1}" type="sibTrans" cxnId="{24158DC1-89A4-489A-8699-B705A727B30E}">
      <dgm:prSet/>
      <dgm:spPr/>
      <dgm:t>
        <a:bodyPr/>
        <a:lstStyle/>
        <a:p>
          <a:endParaRPr lang="zh-CN" altLang="en-US"/>
        </a:p>
      </dgm:t>
    </dgm:pt>
    <dgm:pt modelId="{396158D9-070F-414D-9499-0E40B320D831}">
      <dgm:prSet phldrT="[文本]"/>
      <dgm:spPr>
        <a:solidFill>
          <a:schemeClr val="accent1">
            <a:lumMod val="75000"/>
          </a:schemeClr>
        </a:solidFill>
      </dgm:spPr>
      <dgm:t>
        <a:bodyPr/>
        <a:lstStyle/>
        <a:p>
          <a:r>
            <a:rPr lang="zh-CN" altLang="en-US" dirty="0" smtClean="0">
              <a:ea typeface="宋体" pitchFamily="2" charset="-122"/>
            </a:rPr>
            <a:t>关系</a:t>
          </a:r>
          <a:endParaRPr lang="zh-CN" altLang="en-US" dirty="0"/>
        </a:p>
      </dgm:t>
    </dgm:pt>
    <dgm:pt modelId="{C431DF3F-CD9C-4D19-A1E7-8EAEF7C9B853}" type="parTrans" cxnId="{95B79535-7E8A-4B94-91F4-69CE329BE1AD}">
      <dgm:prSet/>
      <dgm:spPr/>
      <dgm:t>
        <a:bodyPr/>
        <a:lstStyle/>
        <a:p>
          <a:endParaRPr lang="zh-CN" altLang="en-US"/>
        </a:p>
      </dgm:t>
    </dgm:pt>
    <dgm:pt modelId="{D99E37AA-BD76-4E59-9E79-53F757DCEF00}" type="sibTrans" cxnId="{95B79535-7E8A-4B94-91F4-69CE329BE1AD}">
      <dgm:prSet/>
      <dgm:spPr/>
      <dgm:t>
        <a:bodyPr/>
        <a:lstStyle/>
        <a:p>
          <a:endParaRPr lang="zh-CN" altLang="en-US"/>
        </a:p>
      </dgm:t>
    </dgm:pt>
    <dgm:pt modelId="{4B66D7FC-BA2B-438F-B350-1589F1F9DAEC}">
      <dgm:prSet phldrT="[文本]"/>
      <dgm:spPr/>
      <dgm:t>
        <a:bodyPr/>
        <a:lstStyle/>
        <a:p>
          <a:r>
            <a:rPr lang="zh-CN" altLang="en-US" dirty="0" smtClean="0">
              <a:ea typeface="宋体" pitchFamily="2" charset="-122"/>
            </a:rPr>
            <a:t>模型中的关系，由包所拥有</a:t>
          </a:r>
          <a:endParaRPr lang="zh-CN" altLang="en-US" dirty="0"/>
        </a:p>
      </dgm:t>
    </dgm:pt>
    <dgm:pt modelId="{30C3F704-69FA-40DB-B244-C823B0FEEA6C}" type="parTrans" cxnId="{1F243BCB-32E6-49A6-9201-5185213244CB}">
      <dgm:prSet/>
      <dgm:spPr/>
      <dgm:t>
        <a:bodyPr/>
        <a:lstStyle/>
        <a:p>
          <a:endParaRPr lang="zh-CN" altLang="en-US"/>
        </a:p>
      </dgm:t>
    </dgm:pt>
    <dgm:pt modelId="{2222134F-84CD-41D2-8B2A-30B0612EE385}" type="sibTrans" cxnId="{1F243BCB-32E6-49A6-9201-5185213244CB}">
      <dgm:prSet/>
      <dgm:spPr/>
      <dgm:t>
        <a:bodyPr/>
        <a:lstStyle/>
        <a:p>
          <a:endParaRPr lang="zh-CN" altLang="en-US"/>
        </a:p>
      </dgm:t>
    </dgm:pt>
    <dgm:pt modelId="{36D97EED-1D30-46BE-89E7-BD4EDA0C60A5}">
      <dgm:prSet phldrT="[文本]"/>
      <dgm:spPr>
        <a:solidFill>
          <a:schemeClr val="accent1">
            <a:lumMod val="75000"/>
          </a:schemeClr>
        </a:solidFill>
      </dgm:spPr>
      <dgm:t>
        <a:bodyPr/>
        <a:lstStyle/>
        <a:p>
          <a:r>
            <a:rPr lang="zh-CN" altLang="en-US" dirty="0" smtClean="0">
              <a:ea typeface="宋体" pitchFamily="2" charset="-122"/>
            </a:rPr>
            <a:t>图</a:t>
          </a:r>
          <a:endParaRPr lang="zh-CN" altLang="en-US" dirty="0"/>
        </a:p>
      </dgm:t>
    </dgm:pt>
    <dgm:pt modelId="{AF439C64-1AB8-4B1A-81CF-5A16E388775F}" type="parTrans" cxnId="{40CEE50C-B205-467B-9BDF-ACED68A607D9}">
      <dgm:prSet/>
      <dgm:spPr/>
      <dgm:t>
        <a:bodyPr/>
        <a:lstStyle/>
        <a:p>
          <a:endParaRPr lang="zh-CN" altLang="en-US"/>
        </a:p>
      </dgm:t>
    </dgm:pt>
    <dgm:pt modelId="{E818A17E-E02D-4562-8DEF-47763C38727E}" type="sibTrans" cxnId="{40CEE50C-B205-467B-9BDF-ACED68A607D9}">
      <dgm:prSet/>
      <dgm:spPr/>
      <dgm:t>
        <a:bodyPr/>
        <a:lstStyle/>
        <a:p>
          <a:endParaRPr lang="zh-CN" altLang="en-US"/>
        </a:p>
      </dgm:t>
    </dgm:pt>
    <dgm:pt modelId="{77EC050F-4E04-4054-A68D-23F2B1DB9BA5}">
      <dgm:prSet phldrT="[文本]"/>
      <dgm:spPr/>
      <dgm:t>
        <a:bodyPr/>
        <a:lstStyle/>
        <a:p>
          <a:r>
            <a:rPr lang="zh-CN" altLang="en-US" dirty="0" smtClean="0">
              <a:ea typeface="宋体" pitchFamily="2" charset="-122"/>
            </a:rPr>
            <a:t>模型中的类图、协作图，由包所拥有</a:t>
          </a:r>
          <a:endParaRPr lang="zh-CN" altLang="en-US" dirty="0"/>
        </a:p>
      </dgm:t>
    </dgm:pt>
    <dgm:pt modelId="{E59CE310-6C6F-4E56-8370-7AFFD92E0E30}" type="parTrans" cxnId="{A80993E4-0377-4C62-A62F-6D508ED23C17}">
      <dgm:prSet/>
      <dgm:spPr/>
      <dgm:t>
        <a:bodyPr/>
        <a:lstStyle/>
        <a:p>
          <a:endParaRPr lang="zh-CN" altLang="en-US"/>
        </a:p>
      </dgm:t>
    </dgm:pt>
    <dgm:pt modelId="{39842349-F885-4D0E-8397-83B2B5F5CC1F}" type="sibTrans" cxnId="{A80993E4-0377-4C62-A62F-6D508ED23C17}">
      <dgm:prSet/>
      <dgm:spPr/>
      <dgm:t>
        <a:bodyPr/>
        <a:lstStyle/>
        <a:p>
          <a:endParaRPr lang="zh-CN" altLang="en-US"/>
        </a:p>
      </dgm:t>
    </dgm:pt>
    <dgm:pt modelId="{6DD60953-1477-4E66-B901-74923E435569}" type="pres">
      <dgm:prSet presAssocID="{1EEB31FE-783D-49D2-8DB3-0D1B7A33C5C8}" presName="cycleMatrixDiagram" presStyleCnt="0">
        <dgm:presLayoutVars>
          <dgm:chMax val="1"/>
          <dgm:dir/>
          <dgm:animLvl val="lvl"/>
          <dgm:resizeHandles val="exact"/>
        </dgm:presLayoutVars>
      </dgm:prSet>
      <dgm:spPr/>
      <dgm:t>
        <a:bodyPr/>
        <a:lstStyle/>
        <a:p>
          <a:endParaRPr lang="zh-CN" altLang="en-US"/>
        </a:p>
      </dgm:t>
    </dgm:pt>
    <dgm:pt modelId="{0BA1249B-60AD-4CEA-82EE-A2ED7262EF80}" type="pres">
      <dgm:prSet presAssocID="{1EEB31FE-783D-49D2-8DB3-0D1B7A33C5C8}" presName="children" presStyleCnt="0"/>
      <dgm:spPr/>
    </dgm:pt>
    <dgm:pt modelId="{C8A62D35-D33F-4CDD-9BC1-89AEF19855DC}" type="pres">
      <dgm:prSet presAssocID="{1EEB31FE-783D-49D2-8DB3-0D1B7A33C5C8}" presName="child1group" presStyleCnt="0"/>
      <dgm:spPr/>
    </dgm:pt>
    <dgm:pt modelId="{1DB3859D-9253-40D9-8635-E965246AD517}" type="pres">
      <dgm:prSet presAssocID="{1EEB31FE-783D-49D2-8DB3-0D1B7A33C5C8}" presName="child1" presStyleLbl="bgAcc1" presStyleIdx="0" presStyleCnt="4"/>
      <dgm:spPr/>
      <dgm:t>
        <a:bodyPr/>
        <a:lstStyle/>
        <a:p>
          <a:endParaRPr lang="zh-CN" altLang="en-US"/>
        </a:p>
      </dgm:t>
    </dgm:pt>
    <dgm:pt modelId="{B0B87AFE-E7B3-444A-A251-073204213FFE}" type="pres">
      <dgm:prSet presAssocID="{1EEB31FE-783D-49D2-8DB3-0D1B7A33C5C8}" presName="child1Text" presStyleLbl="bgAcc1" presStyleIdx="0" presStyleCnt="4">
        <dgm:presLayoutVars>
          <dgm:bulletEnabled val="1"/>
        </dgm:presLayoutVars>
      </dgm:prSet>
      <dgm:spPr/>
      <dgm:t>
        <a:bodyPr/>
        <a:lstStyle/>
        <a:p>
          <a:endParaRPr lang="zh-CN" altLang="en-US"/>
        </a:p>
      </dgm:t>
    </dgm:pt>
    <dgm:pt modelId="{A618F58F-0316-430F-862D-5584179BA5E2}" type="pres">
      <dgm:prSet presAssocID="{1EEB31FE-783D-49D2-8DB3-0D1B7A33C5C8}" presName="child2group" presStyleCnt="0"/>
      <dgm:spPr/>
    </dgm:pt>
    <dgm:pt modelId="{4C682445-1D21-4242-B73E-61790E682B10}" type="pres">
      <dgm:prSet presAssocID="{1EEB31FE-783D-49D2-8DB3-0D1B7A33C5C8}" presName="child2" presStyleLbl="bgAcc1" presStyleIdx="1" presStyleCnt="4"/>
      <dgm:spPr/>
      <dgm:t>
        <a:bodyPr/>
        <a:lstStyle/>
        <a:p>
          <a:endParaRPr lang="zh-CN" altLang="en-US"/>
        </a:p>
      </dgm:t>
    </dgm:pt>
    <dgm:pt modelId="{FAF6017A-22DD-4696-B096-D3406C6E170B}" type="pres">
      <dgm:prSet presAssocID="{1EEB31FE-783D-49D2-8DB3-0D1B7A33C5C8}" presName="child2Text" presStyleLbl="bgAcc1" presStyleIdx="1" presStyleCnt="4">
        <dgm:presLayoutVars>
          <dgm:bulletEnabled val="1"/>
        </dgm:presLayoutVars>
      </dgm:prSet>
      <dgm:spPr/>
      <dgm:t>
        <a:bodyPr/>
        <a:lstStyle/>
        <a:p>
          <a:endParaRPr lang="zh-CN" altLang="en-US"/>
        </a:p>
      </dgm:t>
    </dgm:pt>
    <dgm:pt modelId="{7AE77ED2-748F-4C4C-83C1-3D62BB63A49A}" type="pres">
      <dgm:prSet presAssocID="{1EEB31FE-783D-49D2-8DB3-0D1B7A33C5C8}" presName="child3group" presStyleCnt="0"/>
      <dgm:spPr/>
    </dgm:pt>
    <dgm:pt modelId="{90B84737-FB08-49E9-BF2A-89BFC0695F3A}" type="pres">
      <dgm:prSet presAssocID="{1EEB31FE-783D-49D2-8DB3-0D1B7A33C5C8}" presName="child3" presStyleLbl="bgAcc1" presStyleIdx="2" presStyleCnt="4"/>
      <dgm:spPr/>
      <dgm:t>
        <a:bodyPr/>
        <a:lstStyle/>
        <a:p>
          <a:endParaRPr lang="zh-CN" altLang="en-US"/>
        </a:p>
      </dgm:t>
    </dgm:pt>
    <dgm:pt modelId="{BEFF559B-88F0-4340-9F73-3CCFAA2C796C}" type="pres">
      <dgm:prSet presAssocID="{1EEB31FE-783D-49D2-8DB3-0D1B7A33C5C8}" presName="child3Text" presStyleLbl="bgAcc1" presStyleIdx="2" presStyleCnt="4">
        <dgm:presLayoutVars>
          <dgm:bulletEnabled val="1"/>
        </dgm:presLayoutVars>
      </dgm:prSet>
      <dgm:spPr/>
      <dgm:t>
        <a:bodyPr/>
        <a:lstStyle/>
        <a:p>
          <a:endParaRPr lang="zh-CN" altLang="en-US"/>
        </a:p>
      </dgm:t>
    </dgm:pt>
    <dgm:pt modelId="{463A7407-26A5-4AB8-9D19-BA768C147A8B}" type="pres">
      <dgm:prSet presAssocID="{1EEB31FE-783D-49D2-8DB3-0D1B7A33C5C8}" presName="child4group" presStyleCnt="0"/>
      <dgm:spPr/>
    </dgm:pt>
    <dgm:pt modelId="{2ECAB740-82AD-4542-89EC-16C75B20D5B6}" type="pres">
      <dgm:prSet presAssocID="{1EEB31FE-783D-49D2-8DB3-0D1B7A33C5C8}" presName="child4" presStyleLbl="bgAcc1" presStyleIdx="3" presStyleCnt="4"/>
      <dgm:spPr/>
      <dgm:t>
        <a:bodyPr/>
        <a:lstStyle/>
        <a:p>
          <a:endParaRPr lang="zh-CN" altLang="en-US"/>
        </a:p>
      </dgm:t>
    </dgm:pt>
    <dgm:pt modelId="{71B37AA6-9601-4094-9BDD-998E1A4A1B6C}" type="pres">
      <dgm:prSet presAssocID="{1EEB31FE-783D-49D2-8DB3-0D1B7A33C5C8}" presName="child4Text" presStyleLbl="bgAcc1" presStyleIdx="3" presStyleCnt="4">
        <dgm:presLayoutVars>
          <dgm:bulletEnabled val="1"/>
        </dgm:presLayoutVars>
      </dgm:prSet>
      <dgm:spPr/>
      <dgm:t>
        <a:bodyPr/>
        <a:lstStyle/>
        <a:p>
          <a:endParaRPr lang="zh-CN" altLang="en-US"/>
        </a:p>
      </dgm:t>
    </dgm:pt>
    <dgm:pt modelId="{2DB8FB49-711B-4950-B032-17D605B1EC33}" type="pres">
      <dgm:prSet presAssocID="{1EEB31FE-783D-49D2-8DB3-0D1B7A33C5C8}" presName="childPlaceholder" presStyleCnt="0"/>
      <dgm:spPr/>
    </dgm:pt>
    <dgm:pt modelId="{24172472-6A2A-4A30-A90E-1830493CD58C}" type="pres">
      <dgm:prSet presAssocID="{1EEB31FE-783D-49D2-8DB3-0D1B7A33C5C8}" presName="circle" presStyleCnt="0"/>
      <dgm:spPr/>
    </dgm:pt>
    <dgm:pt modelId="{09F3AD64-4DB0-4997-A936-E6C0C3159295}" type="pres">
      <dgm:prSet presAssocID="{1EEB31FE-783D-49D2-8DB3-0D1B7A33C5C8}" presName="quadrant1" presStyleLbl="node1" presStyleIdx="0" presStyleCnt="4">
        <dgm:presLayoutVars>
          <dgm:chMax val="1"/>
          <dgm:bulletEnabled val="1"/>
        </dgm:presLayoutVars>
      </dgm:prSet>
      <dgm:spPr/>
      <dgm:t>
        <a:bodyPr/>
        <a:lstStyle/>
        <a:p>
          <a:endParaRPr lang="zh-CN" altLang="en-US"/>
        </a:p>
      </dgm:t>
    </dgm:pt>
    <dgm:pt modelId="{4DD54E28-99B1-455F-B3E2-30C4C1288B19}" type="pres">
      <dgm:prSet presAssocID="{1EEB31FE-783D-49D2-8DB3-0D1B7A33C5C8}" presName="quadrant2" presStyleLbl="node1" presStyleIdx="1" presStyleCnt="4">
        <dgm:presLayoutVars>
          <dgm:chMax val="1"/>
          <dgm:bulletEnabled val="1"/>
        </dgm:presLayoutVars>
      </dgm:prSet>
      <dgm:spPr/>
      <dgm:t>
        <a:bodyPr/>
        <a:lstStyle/>
        <a:p>
          <a:endParaRPr lang="zh-CN" altLang="en-US"/>
        </a:p>
      </dgm:t>
    </dgm:pt>
    <dgm:pt modelId="{E21C35D2-9E13-4536-BA25-D1EDE9ACA16C}" type="pres">
      <dgm:prSet presAssocID="{1EEB31FE-783D-49D2-8DB3-0D1B7A33C5C8}" presName="quadrant3" presStyleLbl="node1" presStyleIdx="2" presStyleCnt="4">
        <dgm:presLayoutVars>
          <dgm:chMax val="1"/>
          <dgm:bulletEnabled val="1"/>
        </dgm:presLayoutVars>
      </dgm:prSet>
      <dgm:spPr/>
      <dgm:t>
        <a:bodyPr/>
        <a:lstStyle/>
        <a:p>
          <a:endParaRPr lang="zh-CN" altLang="en-US"/>
        </a:p>
      </dgm:t>
    </dgm:pt>
    <dgm:pt modelId="{11626ABB-D670-4801-9C60-15E7DF6362BC}" type="pres">
      <dgm:prSet presAssocID="{1EEB31FE-783D-49D2-8DB3-0D1B7A33C5C8}" presName="quadrant4" presStyleLbl="node1" presStyleIdx="3" presStyleCnt="4">
        <dgm:presLayoutVars>
          <dgm:chMax val="1"/>
          <dgm:bulletEnabled val="1"/>
        </dgm:presLayoutVars>
      </dgm:prSet>
      <dgm:spPr/>
      <dgm:t>
        <a:bodyPr/>
        <a:lstStyle/>
        <a:p>
          <a:endParaRPr lang="zh-CN" altLang="en-US"/>
        </a:p>
      </dgm:t>
    </dgm:pt>
    <dgm:pt modelId="{AF7900ED-6D40-4FEA-B045-8FB9ADC9B35A}" type="pres">
      <dgm:prSet presAssocID="{1EEB31FE-783D-49D2-8DB3-0D1B7A33C5C8}" presName="quadrantPlaceholder" presStyleCnt="0"/>
      <dgm:spPr/>
    </dgm:pt>
    <dgm:pt modelId="{2F0725B7-D59D-4C20-8E1E-BAB380021534}" type="pres">
      <dgm:prSet presAssocID="{1EEB31FE-783D-49D2-8DB3-0D1B7A33C5C8}" presName="center1" presStyleLbl="fgShp" presStyleIdx="0" presStyleCnt="2"/>
      <dgm:spPr/>
    </dgm:pt>
    <dgm:pt modelId="{15CA445B-CB88-4963-AAEE-B4FEEECBF783}" type="pres">
      <dgm:prSet presAssocID="{1EEB31FE-783D-49D2-8DB3-0D1B7A33C5C8}" presName="center2" presStyleLbl="fgShp" presStyleIdx="1" presStyleCnt="2"/>
      <dgm:spPr/>
    </dgm:pt>
  </dgm:ptLst>
  <dgm:cxnLst>
    <dgm:cxn modelId="{A80993E4-0377-4C62-A62F-6D508ED23C17}" srcId="{36D97EED-1D30-46BE-89E7-BD4EDA0C60A5}" destId="{77EC050F-4E04-4054-A68D-23F2B1DB9BA5}" srcOrd="0" destOrd="0" parTransId="{E59CE310-6C6F-4E56-8370-7AFFD92E0E30}" sibTransId="{39842349-F885-4D0E-8397-83B2B5F5CC1F}"/>
    <dgm:cxn modelId="{3B195C58-F68F-49FB-BF45-419D75A29579}" srcId="{1EEB31FE-783D-49D2-8DB3-0D1B7A33C5C8}" destId="{CE84B93E-1D6A-4C6A-93DD-D06E687E96F0}" srcOrd="1" destOrd="0" parTransId="{46B3CBB9-E4DD-4CD0-844A-A365DA1AD6FA}" sibTransId="{B7315029-EE3F-4A4E-B63C-3EDC1318182A}"/>
    <dgm:cxn modelId="{813D44C6-D3B6-4258-93F5-188391AD354B}" type="presOf" srcId="{226F99DC-01E1-4B1A-B761-D4736EA54CF0}" destId="{1DB3859D-9253-40D9-8635-E965246AD517}" srcOrd="0" destOrd="0" presId="urn:microsoft.com/office/officeart/2005/8/layout/cycle4"/>
    <dgm:cxn modelId="{8DA46D34-E61B-4150-A5D6-6717163294EB}" type="presOf" srcId="{226F99DC-01E1-4B1A-B761-D4736EA54CF0}" destId="{B0B87AFE-E7B3-444A-A251-073204213FFE}" srcOrd="1" destOrd="0" presId="urn:microsoft.com/office/officeart/2005/8/layout/cycle4"/>
    <dgm:cxn modelId="{24158DC1-89A4-489A-8699-B705A727B30E}" srcId="{CE84B93E-1D6A-4C6A-93DD-D06E687E96F0}" destId="{14F77727-C77B-407A-8675-9618F64AB2E8}" srcOrd="0" destOrd="0" parTransId="{8606C40A-C398-470B-8B88-099F4D852535}" sibTransId="{EEB4FB76-69AD-4644-92CD-379A909F92D1}"/>
    <dgm:cxn modelId="{566450F2-0C96-4598-8279-65CABD79B24D}" srcId="{2338BB73-8E61-4395-972C-B0EE1936CF81}" destId="{226F99DC-01E1-4B1A-B761-D4736EA54CF0}" srcOrd="0" destOrd="0" parTransId="{8E74A82F-11EF-4F61-806A-BC09F948FB5B}" sibTransId="{13879EF0-84F3-4F36-97D8-2AAB188BA048}"/>
    <dgm:cxn modelId="{40FABEF9-13E1-46CD-AA04-90C6889D61AB}" type="presOf" srcId="{77EC050F-4E04-4054-A68D-23F2B1DB9BA5}" destId="{2ECAB740-82AD-4542-89EC-16C75B20D5B6}" srcOrd="0" destOrd="0" presId="urn:microsoft.com/office/officeart/2005/8/layout/cycle4"/>
    <dgm:cxn modelId="{F5FB81CB-6246-4918-B6D2-E071A50E99EC}" type="presOf" srcId="{1EEB31FE-783D-49D2-8DB3-0D1B7A33C5C8}" destId="{6DD60953-1477-4E66-B901-74923E435569}" srcOrd="0" destOrd="0" presId="urn:microsoft.com/office/officeart/2005/8/layout/cycle4"/>
    <dgm:cxn modelId="{FA25B95D-99AF-42BB-B451-28691574BFFB}" type="presOf" srcId="{36D97EED-1D30-46BE-89E7-BD4EDA0C60A5}" destId="{11626ABB-D670-4801-9C60-15E7DF6362BC}" srcOrd="0" destOrd="0" presId="urn:microsoft.com/office/officeart/2005/8/layout/cycle4"/>
    <dgm:cxn modelId="{0394B7A5-D552-4EF4-8850-C64AC6F4210B}" type="presOf" srcId="{4B66D7FC-BA2B-438F-B350-1589F1F9DAEC}" destId="{BEFF559B-88F0-4340-9F73-3CCFAA2C796C}" srcOrd="1" destOrd="0" presId="urn:microsoft.com/office/officeart/2005/8/layout/cycle4"/>
    <dgm:cxn modelId="{1F243BCB-32E6-49A6-9201-5185213244CB}" srcId="{396158D9-070F-414D-9499-0E40B320D831}" destId="{4B66D7FC-BA2B-438F-B350-1589F1F9DAEC}" srcOrd="0" destOrd="0" parTransId="{30C3F704-69FA-40DB-B244-C823B0FEEA6C}" sibTransId="{2222134F-84CD-41D2-8B2A-30B0612EE385}"/>
    <dgm:cxn modelId="{95B79535-7E8A-4B94-91F4-69CE329BE1AD}" srcId="{1EEB31FE-783D-49D2-8DB3-0D1B7A33C5C8}" destId="{396158D9-070F-414D-9499-0E40B320D831}" srcOrd="2" destOrd="0" parTransId="{C431DF3F-CD9C-4D19-A1E7-8EAEF7C9B853}" sibTransId="{D99E37AA-BD76-4E59-9E79-53F757DCEF00}"/>
    <dgm:cxn modelId="{B59CDAD6-DEBC-4A44-846A-D4086B77831A}" type="presOf" srcId="{14F77727-C77B-407A-8675-9618F64AB2E8}" destId="{FAF6017A-22DD-4696-B096-D3406C6E170B}" srcOrd="1" destOrd="0" presId="urn:microsoft.com/office/officeart/2005/8/layout/cycle4"/>
    <dgm:cxn modelId="{46A54F59-6855-40F7-AB1A-66E90DEA3CF2}" type="presOf" srcId="{2338BB73-8E61-4395-972C-B0EE1936CF81}" destId="{09F3AD64-4DB0-4997-A936-E6C0C3159295}" srcOrd="0" destOrd="0" presId="urn:microsoft.com/office/officeart/2005/8/layout/cycle4"/>
    <dgm:cxn modelId="{4DA35CE1-11A7-4B4E-815D-CDCBB939EC46}" type="presOf" srcId="{396158D9-070F-414D-9499-0E40B320D831}" destId="{E21C35D2-9E13-4536-BA25-D1EDE9ACA16C}" srcOrd="0" destOrd="0" presId="urn:microsoft.com/office/officeart/2005/8/layout/cycle4"/>
    <dgm:cxn modelId="{5741C256-B042-473C-B351-CF811FB76302}" srcId="{1EEB31FE-783D-49D2-8DB3-0D1B7A33C5C8}" destId="{2338BB73-8E61-4395-972C-B0EE1936CF81}" srcOrd="0" destOrd="0" parTransId="{5BD84D12-BD09-4074-BEC8-88632A5BF2A9}" sibTransId="{5DCA3B9B-6CC9-4766-92CA-0774C898506F}"/>
    <dgm:cxn modelId="{5FD3BA18-5573-47D3-9D36-B173F56F4699}" type="presOf" srcId="{14F77727-C77B-407A-8675-9618F64AB2E8}" destId="{4C682445-1D21-4242-B73E-61790E682B10}" srcOrd="0" destOrd="0" presId="urn:microsoft.com/office/officeart/2005/8/layout/cycle4"/>
    <dgm:cxn modelId="{B941BBFF-96CC-4F65-94E2-4AD134C3B285}" type="presOf" srcId="{CE84B93E-1D6A-4C6A-93DD-D06E687E96F0}" destId="{4DD54E28-99B1-455F-B3E2-30C4C1288B19}" srcOrd="0" destOrd="0" presId="urn:microsoft.com/office/officeart/2005/8/layout/cycle4"/>
    <dgm:cxn modelId="{EA84BE55-D170-4501-9C98-92B4E130FE90}" type="presOf" srcId="{4B66D7FC-BA2B-438F-B350-1589F1F9DAEC}" destId="{90B84737-FB08-49E9-BF2A-89BFC0695F3A}" srcOrd="0" destOrd="0" presId="urn:microsoft.com/office/officeart/2005/8/layout/cycle4"/>
    <dgm:cxn modelId="{40CEE50C-B205-467B-9BDF-ACED68A607D9}" srcId="{1EEB31FE-783D-49D2-8DB3-0D1B7A33C5C8}" destId="{36D97EED-1D30-46BE-89E7-BD4EDA0C60A5}" srcOrd="3" destOrd="0" parTransId="{AF439C64-1AB8-4B1A-81CF-5A16E388775F}" sibTransId="{E818A17E-E02D-4562-8DEF-47763C38727E}"/>
    <dgm:cxn modelId="{777133D4-E71D-42A3-9878-D55C27945C93}" type="presOf" srcId="{77EC050F-4E04-4054-A68D-23F2B1DB9BA5}" destId="{71B37AA6-9601-4094-9BDD-998E1A4A1B6C}" srcOrd="1" destOrd="0" presId="urn:microsoft.com/office/officeart/2005/8/layout/cycle4"/>
    <dgm:cxn modelId="{2F703227-E0E1-4649-8FBE-B5BDAF2032AC}" type="presParOf" srcId="{6DD60953-1477-4E66-B901-74923E435569}" destId="{0BA1249B-60AD-4CEA-82EE-A2ED7262EF80}" srcOrd="0" destOrd="0" presId="urn:microsoft.com/office/officeart/2005/8/layout/cycle4"/>
    <dgm:cxn modelId="{CAE2F341-5139-43EE-9EF3-552EC6B2D261}" type="presParOf" srcId="{0BA1249B-60AD-4CEA-82EE-A2ED7262EF80}" destId="{C8A62D35-D33F-4CDD-9BC1-89AEF19855DC}" srcOrd="0" destOrd="0" presId="urn:microsoft.com/office/officeart/2005/8/layout/cycle4"/>
    <dgm:cxn modelId="{5A692981-41D8-43A1-A91C-DD253E6FE2E4}" type="presParOf" srcId="{C8A62D35-D33F-4CDD-9BC1-89AEF19855DC}" destId="{1DB3859D-9253-40D9-8635-E965246AD517}" srcOrd="0" destOrd="0" presId="urn:microsoft.com/office/officeart/2005/8/layout/cycle4"/>
    <dgm:cxn modelId="{28F866FF-2FEA-410A-8877-CED04901836B}" type="presParOf" srcId="{C8A62D35-D33F-4CDD-9BC1-89AEF19855DC}" destId="{B0B87AFE-E7B3-444A-A251-073204213FFE}" srcOrd="1" destOrd="0" presId="urn:microsoft.com/office/officeart/2005/8/layout/cycle4"/>
    <dgm:cxn modelId="{7FA06E0B-15DB-4382-9529-B8F9903D7A27}" type="presParOf" srcId="{0BA1249B-60AD-4CEA-82EE-A2ED7262EF80}" destId="{A618F58F-0316-430F-862D-5584179BA5E2}" srcOrd="1" destOrd="0" presId="urn:microsoft.com/office/officeart/2005/8/layout/cycle4"/>
    <dgm:cxn modelId="{42D5297C-99DB-47C3-B183-F4C31EF27318}" type="presParOf" srcId="{A618F58F-0316-430F-862D-5584179BA5E2}" destId="{4C682445-1D21-4242-B73E-61790E682B10}" srcOrd="0" destOrd="0" presId="urn:microsoft.com/office/officeart/2005/8/layout/cycle4"/>
    <dgm:cxn modelId="{6710A29F-1AFE-4C68-9F49-0B189218B3C8}" type="presParOf" srcId="{A618F58F-0316-430F-862D-5584179BA5E2}" destId="{FAF6017A-22DD-4696-B096-D3406C6E170B}" srcOrd="1" destOrd="0" presId="urn:microsoft.com/office/officeart/2005/8/layout/cycle4"/>
    <dgm:cxn modelId="{9BE806C7-9DCD-459B-AE87-0384ADAC8BE4}" type="presParOf" srcId="{0BA1249B-60AD-4CEA-82EE-A2ED7262EF80}" destId="{7AE77ED2-748F-4C4C-83C1-3D62BB63A49A}" srcOrd="2" destOrd="0" presId="urn:microsoft.com/office/officeart/2005/8/layout/cycle4"/>
    <dgm:cxn modelId="{AF171280-9E55-41E7-8632-C11F127CC183}" type="presParOf" srcId="{7AE77ED2-748F-4C4C-83C1-3D62BB63A49A}" destId="{90B84737-FB08-49E9-BF2A-89BFC0695F3A}" srcOrd="0" destOrd="0" presId="urn:microsoft.com/office/officeart/2005/8/layout/cycle4"/>
    <dgm:cxn modelId="{CD431306-464A-417E-8AA7-1F0E4B618E53}" type="presParOf" srcId="{7AE77ED2-748F-4C4C-83C1-3D62BB63A49A}" destId="{BEFF559B-88F0-4340-9F73-3CCFAA2C796C}" srcOrd="1" destOrd="0" presId="urn:microsoft.com/office/officeart/2005/8/layout/cycle4"/>
    <dgm:cxn modelId="{ED9E1158-BCDF-4733-8EE8-DEFA0EDDC09E}" type="presParOf" srcId="{0BA1249B-60AD-4CEA-82EE-A2ED7262EF80}" destId="{463A7407-26A5-4AB8-9D19-BA768C147A8B}" srcOrd="3" destOrd="0" presId="urn:microsoft.com/office/officeart/2005/8/layout/cycle4"/>
    <dgm:cxn modelId="{9E7AA328-DC48-46B4-B186-24B97F4F5486}" type="presParOf" srcId="{463A7407-26A5-4AB8-9D19-BA768C147A8B}" destId="{2ECAB740-82AD-4542-89EC-16C75B20D5B6}" srcOrd="0" destOrd="0" presId="urn:microsoft.com/office/officeart/2005/8/layout/cycle4"/>
    <dgm:cxn modelId="{293B3169-AE2D-4CA8-A091-1865C6842EEB}" type="presParOf" srcId="{463A7407-26A5-4AB8-9D19-BA768C147A8B}" destId="{71B37AA6-9601-4094-9BDD-998E1A4A1B6C}" srcOrd="1" destOrd="0" presId="urn:microsoft.com/office/officeart/2005/8/layout/cycle4"/>
    <dgm:cxn modelId="{BBD339E9-A505-487B-9ECE-9D6FC509A0FE}" type="presParOf" srcId="{0BA1249B-60AD-4CEA-82EE-A2ED7262EF80}" destId="{2DB8FB49-711B-4950-B032-17D605B1EC33}" srcOrd="4" destOrd="0" presId="urn:microsoft.com/office/officeart/2005/8/layout/cycle4"/>
    <dgm:cxn modelId="{A7D486F2-3BB5-4600-999B-1C1A18AB354B}" type="presParOf" srcId="{6DD60953-1477-4E66-B901-74923E435569}" destId="{24172472-6A2A-4A30-A90E-1830493CD58C}" srcOrd="1" destOrd="0" presId="urn:microsoft.com/office/officeart/2005/8/layout/cycle4"/>
    <dgm:cxn modelId="{A2E3585D-0431-4535-B83C-7E82A377E9A6}" type="presParOf" srcId="{24172472-6A2A-4A30-A90E-1830493CD58C}" destId="{09F3AD64-4DB0-4997-A936-E6C0C3159295}" srcOrd="0" destOrd="0" presId="urn:microsoft.com/office/officeart/2005/8/layout/cycle4"/>
    <dgm:cxn modelId="{8EFCE1EF-8B01-44A4-9DAA-6128650993D8}" type="presParOf" srcId="{24172472-6A2A-4A30-A90E-1830493CD58C}" destId="{4DD54E28-99B1-455F-B3E2-30C4C1288B19}" srcOrd="1" destOrd="0" presId="urn:microsoft.com/office/officeart/2005/8/layout/cycle4"/>
    <dgm:cxn modelId="{6997AAF5-7EC8-450E-8B67-FEBC460D3BB6}" type="presParOf" srcId="{24172472-6A2A-4A30-A90E-1830493CD58C}" destId="{E21C35D2-9E13-4536-BA25-D1EDE9ACA16C}" srcOrd="2" destOrd="0" presId="urn:microsoft.com/office/officeart/2005/8/layout/cycle4"/>
    <dgm:cxn modelId="{E901A1B3-B6A6-4908-B678-32BFCE9262E0}" type="presParOf" srcId="{24172472-6A2A-4A30-A90E-1830493CD58C}" destId="{11626ABB-D670-4801-9C60-15E7DF6362BC}" srcOrd="3" destOrd="0" presId="urn:microsoft.com/office/officeart/2005/8/layout/cycle4"/>
    <dgm:cxn modelId="{CE68518F-5293-4A61-B56C-3BBCE2B6DCE9}" type="presParOf" srcId="{24172472-6A2A-4A30-A90E-1830493CD58C}" destId="{AF7900ED-6D40-4FEA-B045-8FB9ADC9B35A}" srcOrd="4" destOrd="0" presId="urn:microsoft.com/office/officeart/2005/8/layout/cycle4"/>
    <dgm:cxn modelId="{2584A567-3A08-4CBE-8AE3-94F35C882F3D}" type="presParOf" srcId="{6DD60953-1477-4E66-B901-74923E435569}" destId="{2F0725B7-D59D-4C20-8E1E-BAB380021534}" srcOrd="2" destOrd="0" presId="urn:microsoft.com/office/officeart/2005/8/layout/cycle4"/>
    <dgm:cxn modelId="{80144E7B-82F0-471B-A069-96D6BA7AD6DC}" type="presParOf" srcId="{6DD60953-1477-4E66-B901-74923E435569}" destId="{15CA445B-CB88-4963-AAEE-B4FEEECBF783}"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5D8F135-84C5-4B13-B8CE-95F8D3AEA4CC}" type="doc">
      <dgm:prSet loTypeId="urn:microsoft.com/office/officeart/2005/8/layout/process2" loCatId="process" qsTypeId="urn:microsoft.com/office/officeart/2005/8/quickstyle/simple1" qsCatId="simple" csTypeId="urn:microsoft.com/office/officeart/2005/8/colors/accent1_2" csCatId="accent1" phldr="1"/>
      <dgm:spPr/>
    </dgm:pt>
    <dgm:pt modelId="{E4DFC0F7-9F68-4CD7-B1AB-CC930B09B5FC}">
      <dgm:prSet phldrT="[文本]"/>
      <dgm:spPr>
        <a:solidFill>
          <a:schemeClr val="accent1">
            <a:lumMod val="75000"/>
          </a:schemeClr>
        </a:solidFill>
      </dgm:spPr>
      <dgm:t>
        <a:bodyPr/>
        <a:lstStyle/>
        <a:p>
          <a:r>
            <a:rPr lang="zh-CN" altLang="en-US" dirty="0" smtClean="0">
              <a:solidFill>
                <a:schemeClr val="bg1"/>
              </a:solidFill>
              <a:ea typeface="宋体" pitchFamily="2" charset="-122"/>
            </a:rPr>
            <a:t>寻找概念类</a:t>
          </a:r>
          <a:endParaRPr lang="zh-CN" altLang="en-US" dirty="0">
            <a:solidFill>
              <a:schemeClr val="bg1"/>
            </a:solidFill>
          </a:endParaRPr>
        </a:p>
      </dgm:t>
    </dgm:pt>
    <dgm:pt modelId="{78790949-CB97-427B-A0C3-BF1AA0A3CE1B}" type="parTrans" cxnId="{AC052E32-8D82-4423-AB97-F8F66F27D021}">
      <dgm:prSet/>
      <dgm:spPr/>
      <dgm:t>
        <a:bodyPr/>
        <a:lstStyle/>
        <a:p>
          <a:endParaRPr lang="zh-CN" altLang="en-US"/>
        </a:p>
      </dgm:t>
    </dgm:pt>
    <dgm:pt modelId="{C1FB108D-750F-4226-B3D4-98C6BF298910}" type="sibTrans" cxnId="{AC052E32-8D82-4423-AB97-F8F66F27D021}">
      <dgm:prSet/>
      <dgm:spPr>
        <a:solidFill>
          <a:schemeClr val="accent1">
            <a:lumMod val="75000"/>
          </a:schemeClr>
        </a:solidFill>
      </dgm:spPr>
      <dgm:t>
        <a:bodyPr/>
        <a:lstStyle/>
        <a:p>
          <a:endParaRPr lang="zh-CN" altLang="en-US">
            <a:solidFill>
              <a:schemeClr val="bg1"/>
            </a:solidFill>
          </a:endParaRPr>
        </a:p>
      </dgm:t>
    </dgm:pt>
    <dgm:pt modelId="{28358D65-F086-4D29-88F6-2E1A95460717}">
      <dgm:prSet phldrT="[文本]"/>
      <dgm:spPr>
        <a:solidFill>
          <a:schemeClr val="accent1">
            <a:lumMod val="75000"/>
          </a:schemeClr>
        </a:solidFill>
      </dgm:spPr>
      <dgm:t>
        <a:bodyPr/>
        <a:lstStyle/>
        <a:p>
          <a:r>
            <a:rPr lang="zh-CN" altLang="en-US" dirty="0" smtClean="0">
              <a:solidFill>
                <a:schemeClr val="bg1"/>
              </a:solidFill>
              <a:ea typeface="宋体" pitchFamily="2" charset="-122"/>
            </a:rPr>
            <a:t>添加类的主要属性</a:t>
          </a:r>
          <a:endParaRPr lang="zh-CN" altLang="en-US" dirty="0">
            <a:solidFill>
              <a:schemeClr val="bg1"/>
            </a:solidFill>
          </a:endParaRPr>
        </a:p>
      </dgm:t>
    </dgm:pt>
    <dgm:pt modelId="{20A6DD8A-08DC-4F7A-8E81-B65AC7A136FE}" type="parTrans" cxnId="{1D84BC3E-12AE-4722-A4A1-B90EACE5BD8D}">
      <dgm:prSet/>
      <dgm:spPr/>
      <dgm:t>
        <a:bodyPr/>
        <a:lstStyle/>
        <a:p>
          <a:endParaRPr lang="zh-CN" altLang="en-US"/>
        </a:p>
      </dgm:t>
    </dgm:pt>
    <dgm:pt modelId="{6FB6DBF0-2A7F-462B-8054-7C3D84F1C6A9}" type="sibTrans" cxnId="{1D84BC3E-12AE-4722-A4A1-B90EACE5BD8D}">
      <dgm:prSet/>
      <dgm:spPr>
        <a:solidFill>
          <a:schemeClr val="accent1">
            <a:lumMod val="75000"/>
          </a:schemeClr>
        </a:solidFill>
      </dgm:spPr>
      <dgm:t>
        <a:bodyPr/>
        <a:lstStyle/>
        <a:p>
          <a:endParaRPr lang="zh-CN" altLang="en-US">
            <a:solidFill>
              <a:schemeClr val="bg1"/>
            </a:solidFill>
          </a:endParaRPr>
        </a:p>
      </dgm:t>
    </dgm:pt>
    <dgm:pt modelId="{C2CACA09-7DF2-4424-B5A5-CA032EEC3C6A}">
      <dgm:prSet phldrT="[文本]"/>
      <dgm:spPr>
        <a:solidFill>
          <a:schemeClr val="accent1">
            <a:lumMod val="75000"/>
          </a:schemeClr>
        </a:solidFill>
      </dgm:spPr>
      <dgm:t>
        <a:bodyPr/>
        <a:lstStyle/>
        <a:p>
          <a:r>
            <a:rPr lang="zh-CN" altLang="en-US" dirty="0" smtClean="0">
              <a:solidFill>
                <a:schemeClr val="bg1"/>
              </a:solidFill>
              <a:ea typeface="宋体" pitchFamily="2" charset="-122"/>
            </a:rPr>
            <a:t>建立类之间的关联关系</a:t>
          </a:r>
          <a:endParaRPr lang="zh-CN" altLang="en-US" dirty="0">
            <a:solidFill>
              <a:schemeClr val="bg1"/>
            </a:solidFill>
          </a:endParaRPr>
        </a:p>
      </dgm:t>
    </dgm:pt>
    <dgm:pt modelId="{866BEC54-3CF4-4BCE-BE69-47B0B2ACFEA5}" type="parTrans" cxnId="{5540498F-5FE7-4256-93C4-BC4EB737826F}">
      <dgm:prSet/>
      <dgm:spPr/>
      <dgm:t>
        <a:bodyPr/>
        <a:lstStyle/>
        <a:p>
          <a:endParaRPr lang="zh-CN" altLang="en-US"/>
        </a:p>
      </dgm:t>
    </dgm:pt>
    <dgm:pt modelId="{CB7D92B7-165C-45D4-8265-3AB84F32302C}" type="sibTrans" cxnId="{5540498F-5FE7-4256-93C4-BC4EB737826F}">
      <dgm:prSet/>
      <dgm:spPr>
        <a:solidFill>
          <a:schemeClr val="accent1">
            <a:lumMod val="75000"/>
          </a:schemeClr>
        </a:solidFill>
      </dgm:spPr>
      <dgm:t>
        <a:bodyPr/>
        <a:lstStyle/>
        <a:p>
          <a:endParaRPr lang="zh-CN" altLang="en-US">
            <a:solidFill>
              <a:schemeClr val="bg1"/>
            </a:solidFill>
          </a:endParaRPr>
        </a:p>
      </dgm:t>
    </dgm:pt>
    <dgm:pt modelId="{79F81748-B510-497E-9B5D-E6492861296A}">
      <dgm:prSet phldrT="[文本]"/>
      <dgm:spPr>
        <a:solidFill>
          <a:schemeClr val="accent1">
            <a:lumMod val="75000"/>
          </a:schemeClr>
        </a:solidFill>
      </dgm:spPr>
      <dgm:t>
        <a:bodyPr/>
        <a:lstStyle/>
        <a:p>
          <a:r>
            <a:rPr lang="zh-CN" altLang="en-US" smtClean="0">
              <a:solidFill>
                <a:schemeClr val="bg1"/>
              </a:solidFill>
              <a:ea typeface="宋体" pitchFamily="2" charset="-122"/>
            </a:rPr>
            <a:t>画出</a:t>
          </a:r>
          <a:r>
            <a:rPr lang="en-US" altLang="zh-CN" smtClean="0">
              <a:solidFill>
                <a:schemeClr val="bg1"/>
              </a:solidFill>
              <a:ea typeface="宋体" pitchFamily="2" charset="-122"/>
            </a:rPr>
            <a:t>UML</a:t>
          </a:r>
          <a:r>
            <a:rPr lang="zh-CN" altLang="en-US" smtClean="0">
              <a:solidFill>
                <a:schemeClr val="bg1"/>
              </a:solidFill>
              <a:ea typeface="宋体" pitchFamily="2" charset="-122"/>
            </a:rPr>
            <a:t>类图、建立分析包</a:t>
          </a:r>
          <a:endParaRPr lang="zh-CN" altLang="en-US" dirty="0">
            <a:solidFill>
              <a:schemeClr val="bg1"/>
            </a:solidFill>
          </a:endParaRPr>
        </a:p>
      </dgm:t>
    </dgm:pt>
    <dgm:pt modelId="{37852970-B0CF-4192-8E30-ED480950DFBF}" type="parTrans" cxnId="{078C0F4E-580C-4BB9-9960-003D9AD7F53A}">
      <dgm:prSet/>
      <dgm:spPr/>
      <dgm:t>
        <a:bodyPr/>
        <a:lstStyle/>
        <a:p>
          <a:endParaRPr lang="zh-CN" altLang="en-US"/>
        </a:p>
      </dgm:t>
    </dgm:pt>
    <dgm:pt modelId="{DF775D56-53E4-418C-A3C9-1518211DEACA}" type="sibTrans" cxnId="{078C0F4E-580C-4BB9-9960-003D9AD7F53A}">
      <dgm:prSet/>
      <dgm:spPr/>
      <dgm:t>
        <a:bodyPr/>
        <a:lstStyle/>
        <a:p>
          <a:endParaRPr lang="zh-CN" altLang="en-US"/>
        </a:p>
      </dgm:t>
    </dgm:pt>
    <dgm:pt modelId="{51F1F806-AE7D-41F3-8218-9E1FA6C86A91}" type="pres">
      <dgm:prSet presAssocID="{A5D8F135-84C5-4B13-B8CE-95F8D3AEA4CC}" presName="linearFlow" presStyleCnt="0">
        <dgm:presLayoutVars>
          <dgm:resizeHandles val="exact"/>
        </dgm:presLayoutVars>
      </dgm:prSet>
      <dgm:spPr/>
    </dgm:pt>
    <dgm:pt modelId="{7B7103D5-75A4-4550-8E23-1678F19E8C6F}" type="pres">
      <dgm:prSet presAssocID="{E4DFC0F7-9F68-4CD7-B1AB-CC930B09B5FC}" presName="node" presStyleLbl="node1" presStyleIdx="0" presStyleCnt="4">
        <dgm:presLayoutVars>
          <dgm:bulletEnabled val="1"/>
        </dgm:presLayoutVars>
      </dgm:prSet>
      <dgm:spPr/>
      <dgm:t>
        <a:bodyPr/>
        <a:lstStyle/>
        <a:p>
          <a:endParaRPr lang="zh-CN" altLang="en-US"/>
        </a:p>
      </dgm:t>
    </dgm:pt>
    <dgm:pt modelId="{EA638CBE-33DA-4D7A-8245-93EE214C9235}" type="pres">
      <dgm:prSet presAssocID="{C1FB108D-750F-4226-B3D4-98C6BF298910}" presName="sibTrans" presStyleLbl="sibTrans2D1" presStyleIdx="0" presStyleCnt="3"/>
      <dgm:spPr/>
    </dgm:pt>
    <dgm:pt modelId="{99113296-D340-43B6-B239-35FC4A538692}" type="pres">
      <dgm:prSet presAssocID="{C1FB108D-750F-4226-B3D4-98C6BF298910}" presName="connectorText" presStyleLbl="sibTrans2D1" presStyleIdx="0" presStyleCnt="3"/>
      <dgm:spPr/>
    </dgm:pt>
    <dgm:pt modelId="{31F3F981-0BAB-4E46-9BE8-AA7B39871A5E}" type="pres">
      <dgm:prSet presAssocID="{28358D65-F086-4D29-88F6-2E1A95460717}" presName="node" presStyleLbl="node1" presStyleIdx="1" presStyleCnt="4">
        <dgm:presLayoutVars>
          <dgm:bulletEnabled val="1"/>
        </dgm:presLayoutVars>
      </dgm:prSet>
      <dgm:spPr/>
      <dgm:t>
        <a:bodyPr/>
        <a:lstStyle/>
        <a:p>
          <a:endParaRPr lang="zh-CN" altLang="en-US"/>
        </a:p>
      </dgm:t>
    </dgm:pt>
    <dgm:pt modelId="{8F67179E-B40C-4165-9A43-887A5CF6B79F}" type="pres">
      <dgm:prSet presAssocID="{6FB6DBF0-2A7F-462B-8054-7C3D84F1C6A9}" presName="sibTrans" presStyleLbl="sibTrans2D1" presStyleIdx="1" presStyleCnt="3"/>
      <dgm:spPr/>
    </dgm:pt>
    <dgm:pt modelId="{9EF10F19-D70F-4578-9D62-70E64CAB9BDC}" type="pres">
      <dgm:prSet presAssocID="{6FB6DBF0-2A7F-462B-8054-7C3D84F1C6A9}" presName="connectorText" presStyleLbl="sibTrans2D1" presStyleIdx="1" presStyleCnt="3"/>
      <dgm:spPr/>
    </dgm:pt>
    <dgm:pt modelId="{AC25C5A5-5405-48FB-B42F-78C8C6A80040}" type="pres">
      <dgm:prSet presAssocID="{C2CACA09-7DF2-4424-B5A5-CA032EEC3C6A}" presName="node" presStyleLbl="node1" presStyleIdx="2" presStyleCnt="4">
        <dgm:presLayoutVars>
          <dgm:bulletEnabled val="1"/>
        </dgm:presLayoutVars>
      </dgm:prSet>
      <dgm:spPr/>
      <dgm:t>
        <a:bodyPr/>
        <a:lstStyle/>
        <a:p>
          <a:endParaRPr lang="zh-CN" altLang="en-US"/>
        </a:p>
      </dgm:t>
    </dgm:pt>
    <dgm:pt modelId="{0163AED3-4540-4508-986B-512E4C88A0A2}" type="pres">
      <dgm:prSet presAssocID="{CB7D92B7-165C-45D4-8265-3AB84F32302C}" presName="sibTrans" presStyleLbl="sibTrans2D1" presStyleIdx="2" presStyleCnt="3"/>
      <dgm:spPr/>
    </dgm:pt>
    <dgm:pt modelId="{87408F18-8B7B-4907-B15B-35E4E259841C}" type="pres">
      <dgm:prSet presAssocID="{CB7D92B7-165C-45D4-8265-3AB84F32302C}" presName="connectorText" presStyleLbl="sibTrans2D1" presStyleIdx="2" presStyleCnt="3"/>
      <dgm:spPr/>
    </dgm:pt>
    <dgm:pt modelId="{B8C16CC4-F014-4351-9030-1C34D6DA4A47}" type="pres">
      <dgm:prSet presAssocID="{79F81748-B510-497E-9B5D-E6492861296A}" presName="node" presStyleLbl="node1" presStyleIdx="3" presStyleCnt="4">
        <dgm:presLayoutVars>
          <dgm:bulletEnabled val="1"/>
        </dgm:presLayoutVars>
      </dgm:prSet>
      <dgm:spPr/>
      <dgm:t>
        <a:bodyPr/>
        <a:lstStyle/>
        <a:p>
          <a:endParaRPr lang="zh-CN" altLang="en-US"/>
        </a:p>
      </dgm:t>
    </dgm:pt>
  </dgm:ptLst>
  <dgm:cxnLst>
    <dgm:cxn modelId="{1D84BC3E-12AE-4722-A4A1-B90EACE5BD8D}" srcId="{A5D8F135-84C5-4B13-B8CE-95F8D3AEA4CC}" destId="{28358D65-F086-4D29-88F6-2E1A95460717}" srcOrd="1" destOrd="0" parTransId="{20A6DD8A-08DC-4F7A-8E81-B65AC7A136FE}" sibTransId="{6FB6DBF0-2A7F-462B-8054-7C3D84F1C6A9}"/>
    <dgm:cxn modelId="{738A81D6-2B19-4DD0-B447-0FD450315664}" type="presOf" srcId="{6FB6DBF0-2A7F-462B-8054-7C3D84F1C6A9}" destId="{8F67179E-B40C-4165-9A43-887A5CF6B79F}" srcOrd="0" destOrd="0" presId="urn:microsoft.com/office/officeart/2005/8/layout/process2"/>
    <dgm:cxn modelId="{2DCEA01E-DC4A-4686-9C70-C29E6B2C1050}" type="presOf" srcId="{C1FB108D-750F-4226-B3D4-98C6BF298910}" destId="{99113296-D340-43B6-B239-35FC4A538692}" srcOrd="1" destOrd="0" presId="urn:microsoft.com/office/officeart/2005/8/layout/process2"/>
    <dgm:cxn modelId="{2033ADCC-BEE4-44A1-9776-54A508E690B0}" type="presOf" srcId="{6FB6DBF0-2A7F-462B-8054-7C3D84F1C6A9}" destId="{9EF10F19-D70F-4578-9D62-70E64CAB9BDC}" srcOrd="1" destOrd="0" presId="urn:microsoft.com/office/officeart/2005/8/layout/process2"/>
    <dgm:cxn modelId="{7D1FDBF1-E499-4650-B9F5-D853767F91D4}" type="presOf" srcId="{A5D8F135-84C5-4B13-B8CE-95F8D3AEA4CC}" destId="{51F1F806-AE7D-41F3-8218-9E1FA6C86A91}" srcOrd="0" destOrd="0" presId="urn:microsoft.com/office/officeart/2005/8/layout/process2"/>
    <dgm:cxn modelId="{2A7B9D2F-2F75-434A-9341-625C014FD5FC}" type="presOf" srcId="{28358D65-F086-4D29-88F6-2E1A95460717}" destId="{31F3F981-0BAB-4E46-9BE8-AA7B39871A5E}" srcOrd="0" destOrd="0" presId="urn:microsoft.com/office/officeart/2005/8/layout/process2"/>
    <dgm:cxn modelId="{43536BEB-52A0-49E5-BA8A-B7BE9D07677B}" type="presOf" srcId="{E4DFC0F7-9F68-4CD7-B1AB-CC930B09B5FC}" destId="{7B7103D5-75A4-4550-8E23-1678F19E8C6F}" srcOrd="0" destOrd="0" presId="urn:microsoft.com/office/officeart/2005/8/layout/process2"/>
    <dgm:cxn modelId="{078C0F4E-580C-4BB9-9960-003D9AD7F53A}" srcId="{A5D8F135-84C5-4B13-B8CE-95F8D3AEA4CC}" destId="{79F81748-B510-497E-9B5D-E6492861296A}" srcOrd="3" destOrd="0" parTransId="{37852970-B0CF-4192-8E30-ED480950DFBF}" sibTransId="{DF775D56-53E4-418C-A3C9-1518211DEACA}"/>
    <dgm:cxn modelId="{A1DCD5A3-7B57-4DFA-A0E2-5AB7983E2B37}" type="presOf" srcId="{CB7D92B7-165C-45D4-8265-3AB84F32302C}" destId="{87408F18-8B7B-4907-B15B-35E4E259841C}" srcOrd="1" destOrd="0" presId="urn:microsoft.com/office/officeart/2005/8/layout/process2"/>
    <dgm:cxn modelId="{0E998321-B912-4CAF-A040-66145104D953}" type="presOf" srcId="{C2CACA09-7DF2-4424-B5A5-CA032EEC3C6A}" destId="{AC25C5A5-5405-48FB-B42F-78C8C6A80040}" srcOrd="0" destOrd="0" presId="urn:microsoft.com/office/officeart/2005/8/layout/process2"/>
    <dgm:cxn modelId="{CF85072C-607A-48D0-AE98-8B989CB5D91F}" type="presOf" srcId="{C1FB108D-750F-4226-B3D4-98C6BF298910}" destId="{EA638CBE-33DA-4D7A-8245-93EE214C9235}" srcOrd="0" destOrd="0" presId="urn:microsoft.com/office/officeart/2005/8/layout/process2"/>
    <dgm:cxn modelId="{869BE429-256C-4FC5-85C3-FAD37BE12785}" type="presOf" srcId="{CB7D92B7-165C-45D4-8265-3AB84F32302C}" destId="{0163AED3-4540-4508-986B-512E4C88A0A2}" srcOrd="0" destOrd="0" presId="urn:microsoft.com/office/officeart/2005/8/layout/process2"/>
    <dgm:cxn modelId="{5540498F-5FE7-4256-93C4-BC4EB737826F}" srcId="{A5D8F135-84C5-4B13-B8CE-95F8D3AEA4CC}" destId="{C2CACA09-7DF2-4424-B5A5-CA032EEC3C6A}" srcOrd="2" destOrd="0" parTransId="{866BEC54-3CF4-4BCE-BE69-47B0B2ACFEA5}" sibTransId="{CB7D92B7-165C-45D4-8265-3AB84F32302C}"/>
    <dgm:cxn modelId="{6247E39D-0A07-4FD5-A1B7-ADD5A08AEC0C}" type="presOf" srcId="{79F81748-B510-497E-9B5D-E6492861296A}" destId="{B8C16CC4-F014-4351-9030-1C34D6DA4A47}" srcOrd="0" destOrd="0" presId="urn:microsoft.com/office/officeart/2005/8/layout/process2"/>
    <dgm:cxn modelId="{AC052E32-8D82-4423-AB97-F8F66F27D021}" srcId="{A5D8F135-84C5-4B13-B8CE-95F8D3AEA4CC}" destId="{E4DFC0F7-9F68-4CD7-B1AB-CC930B09B5FC}" srcOrd="0" destOrd="0" parTransId="{78790949-CB97-427B-A0C3-BF1AA0A3CE1B}" sibTransId="{C1FB108D-750F-4226-B3D4-98C6BF298910}"/>
    <dgm:cxn modelId="{6B1B6AC9-38E7-4DA0-A940-A09C1E271D53}" type="presParOf" srcId="{51F1F806-AE7D-41F3-8218-9E1FA6C86A91}" destId="{7B7103D5-75A4-4550-8E23-1678F19E8C6F}" srcOrd="0" destOrd="0" presId="urn:microsoft.com/office/officeart/2005/8/layout/process2"/>
    <dgm:cxn modelId="{38B0D717-13D3-4FE8-B0FB-E5703FF55CA5}" type="presParOf" srcId="{51F1F806-AE7D-41F3-8218-9E1FA6C86A91}" destId="{EA638CBE-33DA-4D7A-8245-93EE214C9235}" srcOrd="1" destOrd="0" presId="urn:microsoft.com/office/officeart/2005/8/layout/process2"/>
    <dgm:cxn modelId="{BE594C38-6AD4-48E8-82E3-8229015F979B}" type="presParOf" srcId="{EA638CBE-33DA-4D7A-8245-93EE214C9235}" destId="{99113296-D340-43B6-B239-35FC4A538692}" srcOrd="0" destOrd="0" presId="urn:microsoft.com/office/officeart/2005/8/layout/process2"/>
    <dgm:cxn modelId="{911FBC8D-02B4-4AEF-B8CA-CBE8430DC903}" type="presParOf" srcId="{51F1F806-AE7D-41F3-8218-9E1FA6C86A91}" destId="{31F3F981-0BAB-4E46-9BE8-AA7B39871A5E}" srcOrd="2" destOrd="0" presId="urn:microsoft.com/office/officeart/2005/8/layout/process2"/>
    <dgm:cxn modelId="{C710B125-99BB-4468-949D-CC64800E4144}" type="presParOf" srcId="{51F1F806-AE7D-41F3-8218-9E1FA6C86A91}" destId="{8F67179E-B40C-4165-9A43-887A5CF6B79F}" srcOrd="3" destOrd="0" presId="urn:microsoft.com/office/officeart/2005/8/layout/process2"/>
    <dgm:cxn modelId="{EB0FB48F-52C0-4771-9195-695CC4A5DBE1}" type="presParOf" srcId="{8F67179E-B40C-4165-9A43-887A5CF6B79F}" destId="{9EF10F19-D70F-4578-9D62-70E64CAB9BDC}" srcOrd="0" destOrd="0" presId="urn:microsoft.com/office/officeart/2005/8/layout/process2"/>
    <dgm:cxn modelId="{3CA75540-F9D5-45EF-BC10-DDC4D27D6983}" type="presParOf" srcId="{51F1F806-AE7D-41F3-8218-9E1FA6C86A91}" destId="{AC25C5A5-5405-48FB-B42F-78C8C6A80040}" srcOrd="4" destOrd="0" presId="urn:microsoft.com/office/officeart/2005/8/layout/process2"/>
    <dgm:cxn modelId="{C751E365-03D0-4A4A-A571-607089497B4D}" type="presParOf" srcId="{51F1F806-AE7D-41F3-8218-9E1FA6C86A91}" destId="{0163AED3-4540-4508-986B-512E4C88A0A2}" srcOrd="5" destOrd="0" presId="urn:microsoft.com/office/officeart/2005/8/layout/process2"/>
    <dgm:cxn modelId="{3CBC6205-8BA2-482F-B566-548845DA4913}" type="presParOf" srcId="{0163AED3-4540-4508-986B-512E4C88A0A2}" destId="{87408F18-8B7B-4907-B15B-35E4E259841C}" srcOrd="0" destOrd="0" presId="urn:microsoft.com/office/officeart/2005/8/layout/process2"/>
    <dgm:cxn modelId="{54662E99-D280-49B0-A86F-ABAC9285E78A}" type="presParOf" srcId="{51F1F806-AE7D-41F3-8218-9E1FA6C86A91}" destId="{B8C16CC4-F014-4351-9030-1C34D6DA4A47}"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34B31A3-63F1-4857-8D24-9760695D5B2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BD1BCE79-4AF8-49E7-9EC3-26EB7F3985F5}">
      <dgm:prSet phldrT="[文本]"/>
      <dgm:spPr/>
      <dgm:t>
        <a:bodyPr/>
        <a:lstStyle/>
        <a:p>
          <a:pPr algn="ctr"/>
          <a:r>
            <a:rPr lang="zh-CN" altLang="en-US" dirty="0" smtClean="0">
              <a:ea typeface="宋体" pitchFamily="2" charset="-122"/>
            </a:rPr>
            <a:t>重用或修改现有模型</a:t>
          </a:r>
          <a:endParaRPr lang="zh-CN" altLang="en-US" dirty="0"/>
        </a:p>
      </dgm:t>
    </dgm:pt>
    <dgm:pt modelId="{280FB9B6-8DF6-4AB7-9905-A1E15BEBCCDF}" type="parTrans" cxnId="{AA24D326-B057-41D4-8137-A9CA7F4E4756}">
      <dgm:prSet/>
      <dgm:spPr/>
      <dgm:t>
        <a:bodyPr/>
        <a:lstStyle/>
        <a:p>
          <a:pPr algn="ctr"/>
          <a:endParaRPr lang="zh-CN" altLang="en-US"/>
        </a:p>
      </dgm:t>
    </dgm:pt>
    <dgm:pt modelId="{C0428A90-7E46-4F41-B8C6-28741B83E7C9}" type="sibTrans" cxnId="{AA24D326-B057-41D4-8137-A9CA7F4E4756}">
      <dgm:prSet/>
      <dgm:spPr/>
      <dgm:t>
        <a:bodyPr/>
        <a:lstStyle/>
        <a:p>
          <a:pPr algn="ctr"/>
          <a:endParaRPr lang="zh-CN" altLang="en-US"/>
        </a:p>
      </dgm:t>
    </dgm:pt>
    <dgm:pt modelId="{F0BAC5B7-422C-4AC5-9DE2-EE0691D6D2A0}">
      <dgm:prSet phldrT="[文本]"/>
      <dgm:spPr/>
      <dgm:t>
        <a:bodyPr/>
        <a:lstStyle/>
        <a:p>
          <a:pPr algn="ctr"/>
          <a:r>
            <a:rPr lang="zh-CN" altLang="en-US" dirty="0" smtClean="0">
              <a:ea typeface="宋体" pitchFamily="2" charset="-122"/>
            </a:rPr>
            <a:t>使用类目列表</a:t>
          </a:r>
          <a:endParaRPr lang="zh-CN" altLang="en-US" dirty="0"/>
        </a:p>
      </dgm:t>
    </dgm:pt>
    <dgm:pt modelId="{754DDDA4-E0BE-4D27-B142-45C2AF0BF756}" type="parTrans" cxnId="{AB1A92D2-C5CA-4C6B-BC21-2D7F585202A8}">
      <dgm:prSet/>
      <dgm:spPr/>
      <dgm:t>
        <a:bodyPr/>
        <a:lstStyle/>
        <a:p>
          <a:pPr algn="ctr"/>
          <a:endParaRPr lang="zh-CN" altLang="en-US"/>
        </a:p>
      </dgm:t>
    </dgm:pt>
    <dgm:pt modelId="{C431009E-07C6-4026-AE98-1524555357C0}" type="sibTrans" cxnId="{AB1A92D2-C5CA-4C6B-BC21-2D7F585202A8}">
      <dgm:prSet/>
      <dgm:spPr/>
      <dgm:t>
        <a:bodyPr/>
        <a:lstStyle/>
        <a:p>
          <a:pPr algn="ctr"/>
          <a:endParaRPr lang="zh-CN" altLang="en-US"/>
        </a:p>
      </dgm:t>
    </dgm:pt>
    <dgm:pt modelId="{D29A6354-CE79-4E21-91F1-67A0ACB69EE2}">
      <dgm:prSet phldrT="[文本]"/>
      <dgm:spPr/>
      <dgm:t>
        <a:bodyPr/>
        <a:lstStyle/>
        <a:p>
          <a:pPr algn="ctr"/>
          <a:r>
            <a:rPr lang="zh-CN" altLang="en-US" dirty="0" smtClean="0">
              <a:ea typeface="宋体" pitchFamily="2" charset="-122"/>
            </a:rPr>
            <a:t>标识名词</a:t>
          </a:r>
          <a:endParaRPr lang="zh-CN" altLang="en-US" dirty="0"/>
        </a:p>
      </dgm:t>
    </dgm:pt>
    <dgm:pt modelId="{7520F2CE-B293-4C00-94B3-554AD405ABF3}" type="parTrans" cxnId="{016D4553-4B4A-4E8B-9782-C2BF9B045849}">
      <dgm:prSet/>
      <dgm:spPr/>
      <dgm:t>
        <a:bodyPr/>
        <a:lstStyle/>
        <a:p>
          <a:pPr algn="ctr"/>
          <a:endParaRPr lang="zh-CN" altLang="en-US"/>
        </a:p>
      </dgm:t>
    </dgm:pt>
    <dgm:pt modelId="{3D05257E-1C6C-4C64-9EBB-7A5B0454F0B8}" type="sibTrans" cxnId="{016D4553-4B4A-4E8B-9782-C2BF9B045849}">
      <dgm:prSet/>
      <dgm:spPr/>
      <dgm:t>
        <a:bodyPr/>
        <a:lstStyle/>
        <a:p>
          <a:pPr algn="ctr"/>
          <a:endParaRPr lang="zh-CN" altLang="en-US"/>
        </a:p>
      </dgm:t>
    </dgm:pt>
    <dgm:pt modelId="{6C42258A-6C0D-43C3-9D66-6D8233D7E983}" type="pres">
      <dgm:prSet presAssocID="{A34B31A3-63F1-4857-8D24-9760695D5B29}" presName="Name0" presStyleCnt="0">
        <dgm:presLayoutVars>
          <dgm:chMax val="7"/>
          <dgm:chPref val="7"/>
          <dgm:dir/>
        </dgm:presLayoutVars>
      </dgm:prSet>
      <dgm:spPr/>
      <dgm:t>
        <a:bodyPr/>
        <a:lstStyle/>
        <a:p>
          <a:endParaRPr lang="zh-CN" altLang="en-US"/>
        </a:p>
      </dgm:t>
    </dgm:pt>
    <dgm:pt modelId="{8D03BF29-6857-4C58-97D8-A3F8824FFA0D}" type="pres">
      <dgm:prSet presAssocID="{A34B31A3-63F1-4857-8D24-9760695D5B29}" presName="Name1" presStyleCnt="0"/>
      <dgm:spPr/>
    </dgm:pt>
    <dgm:pt modelId="{2CD239DB-9B25-451D-83F4-B3AAC556147C}" type="pres">
      <dgm:prSet presAssocID="{A34B31A3-63F1-4857-8D24-9760695D5B29}" presName="cycle" presStyleCnt="0"/>
      <dgm:spPr/>
    </dgm:pt>
    <dgm:pt modelId="{5B96F54A-A161-4DBD-81D2-0771C57019A2}" type="pres">
      <dgm:prSet presAssocID="{A34B31A3-63F1-4857-8D24-9760695D5B29}" presName="srcNode" presStyleLbl="node1" presStyleIdx="0" presStyleCnt="3"/>
      <dgm:spPr/>
    </dgm:pt>
    <dgm:pt modelId="{B7F67F06-7E0C-4C10-A6E4-4FDDD3C8C573}" type="pres">
      <dgm:prSet presAssocID="{A34B31A3-63F1-4857-8D24-9760695D5B29}" presName="conn" presStyleLbl="parChTrans1D2" presStyleIdx="0" presStyleCnt="1"/>
      <dgm:spPr/>
      <dgm:t>
        <a:bodyPr/>
        <a:lstStyle/>
        <a:p>
          <a:endParaRPr lang="zh-CN" altLang="en-US"/>
        </a:p>
      </dgm:t>
    </dgm:pt>
    <dgm:pt modelId="{1510A97C-4D8B-4EA3-AE63-1608D02EC741}" type="pres">
      <dgm:prSet presAssocID="{A34B31A3-63F1-4857-8D24-9760695D5B29}" presName="extraNode" presStyleLbl="node1" presStyleIdx="0" presStyleCnt="3"/>
      <dgm:spPr/>
    </dgm:pt>
    <dgm:pt modelId="{AFDBA9BC-A4A0-45FE-87B8-B6FFDA61E6F5}" type="pres">
      <dgm:prSet presAssocID="{A34B31A3-63F1-4857-8D24-9760695D5B29}" presName="dstNode" presStyleLbl="node1" presStyleIdx="0" presStyleCnt="3"/>
      <dgm:spPr/>
    </dgm:pt>
    <dgm:pt modelId="{8E55A267-ADE2-4BCB-898F-5F01AE50A195}" type="pres">
      <dgm:prSet presAssocID="{BD1BCE79-4AF8-49E7-9EC3-26EB7F3985F5}" presName="text_1" presStyleLbl="node1" presStyleIdx="0" presStyleCnt="3">
        <dgm:presLayoutVars>
          <dgm:bulletEnabled val="1"/>
        </dgm:presLayoutVars>
      </dgm:prSet>
      <dgm:spPr/>
      <dgm:t>
        <a:bodyPr/>
        <a:lstStyle/>
        <a:p>
          <a:endParaRPr lang="zh-CN" altLang="en-US"/>
        </a:p>
      </dgm:t>
    </dgm:pt>
    <dgm:pt modelId="{38FF63B8-A081-4D21-8A7B-06B90A1433BC}" type="pres">
      <dgm:prSet presAssocID="{BD1BCE79-4AF8-49E7-9EC3-26EB7F3985F5}" presName="accent_1" presStyleCnt="0"/>
      <dgm:spPr/>
    </dgm:pt>
    <dgm:pt modelId="{2C819026-ED46-417E-80AC-7EA5F4E14862}" type="pres">
      <dgm:prSet presAssocID="{BD1BCE79-4AF8-49E7-9EC3-26EB7F3985F5}" presName="accentRepeatNode" presStyleLbl="solidFgAcc1" presStyleIdx="0" presStyleCnt="3"/>
      <dgm:spPr/>
    </dgm:pt>
    <dgm:pt modelId="{F97CD440-7253-412D-AEFA-8DEBFD0827BB}" type="pres">
      <dgm:prSet presAssocID="{F0BAC5B7-422C-4AC5-9DE2-EE0691D6D2A0}" presName="text_2" presStyleLbl="node1" presStyleIdx="1" presStyleCnt="3">
        <dgm:presLayoutVars>
          <dgm:bulletEnabled val="1"/>
        </dgm:presLayoutVars>
      </dgm:prSet>
      <dgm:spPr/>
      <dgm:t>
        <a:bodyPr/>
        <a:lstStyle/>
        <a:p>
          <a:endParaRPr lang="zh-CN" altLang="en-US"/>
        </a:p>
      </dgm:t>
    </dgm:pt>
    <dgm:pt modelId="{5C1F7742-8E5E-4393-9F49-5A3FD6FEC22A}" type="pres">
      <dgm:prSet presAssocID="{F0BAC5B7-422C-4AC5-9DE2-EE0691D6D2A0}" presName="accent_2" presStyleCnt="0"/>
      <dgm:spPr/>
    </dgm:pt>
    <dgm:pt modelId="{5728EB8E-DA56-4DFD-A876-D941AF9E643A}" type="pres">
      <dgm:prSet presAssocID="{F0BAC5B7-422C-4AC5-9DE2-EE0691D6D2A0}" presName="accentRepeatNode" presStyleLbl="solidFgAcc1" presStyleIdx="1" presStyleCnt="3"/>
      <dgm:spPr/>
    </dgm:pt>
    <dgm:pt modelId="{FE99F54E-4E20-40C3-9CF8-4B3C4B347F28}" type="pres">
      <dgm:prSet presAssocID="{D29A6354-CE79-4E21-91F1-67A0ACB69EE2}" presName="text_3" presStyleLbl="node1" presStyleIdx="2" presStyleCnt="3">
        <dgm:presLayoutVars>
          <dgm:bulletEnabled val="1"/>
        </dgm:presLayoutVars>
      </dgm:prSet>
      <dgm:spPr/>
      <dgm:t>
        <a:bodyPr/>
        <a:lstStyle/>
        <a:p>
          <a:endParaRPr lang="zh-CN" altLang="en-US"/>
        </a:p>
      </dgm:t>
    </dgm:pt>
    <dgm:pt modelId="{EA450C38-1651-4EEC-AE9E-4BB90964177A}" type="pres">
      <dgm:prSet presAssocID="{D29A6354-CE79-4E21-91F1-67A0ACB69EE2}" presName="accent_3" presStyleCnt="0"/>
      <dgm:spPr/>
    </dgm:pt>
    <dgm:pt modelId="{DA885DE5-5A93-4CBB-882B-3ED0213B9230}" type="pres">
      <dgm:prSet presAssocID="{D29A6354-CE79-4E21-91F1-67A0ACB69EE2}" presName="accentRepeatNode" presStyleLbl="solidFgAcc1" presStyleIdx="2" presStyleCnt="3"/>
      <dgm:spPr/>
    </dgm:pt>
  </dgm:ptLst>
  <dgm:cxnLst>
    <dgm:cxn modelId="{72794536-A10A-4BEE-B284-BA2CE3DFE279}" type="presOf" srcId="{F0BAC5B7-422C-4AC5-9DE2-EE0691D6D2A0}" destId="{F97CD440-7253-412D-AEFA-8DEBFD0827BB}" srcOrd="0" destOrd="0" presId="urn:microsoft.com/office/officeart/2008/layout/VerticalCurvedList"/>
    <dgm:cxn modelId="{8D764C5C-96C2-44AC-99CC-0712FAD7E894}" type="presOf" srcId="{BD1BCE79-4AF8-49E7-9EC3-26EB7F3985F5}" destId="{8E55A267-ADE2-4BCB-898F-5F01AE50A195}" srcOrd="0" destOrd="0" presId="urn:microsoft.com/office/officeart/2008/layout/VerticalCurvedList"/>
    <dgm:cxn modelId="{BCE6EC01-352B-42D8-A592-37CF3B1290CB}" type="presOf" srcId="{C0428A90-7E46-4F41-B8C6-28741B83E7C9}" destId="{B7F67F06-7E0C-4C10-A6E4-4FDDD3C8C573}" srcOrd="0" destOrd="0" presId="urn:microsoft.com/office/officeart/2008/layout/VerticalCurvedList"/>
    <dgm:cxn modelId="{016D4553-4B4A-4E8B-9782-C2BF9B045849}" srcId="{A34B31A3-63F1-4857-8D24-9760695D5B29}" destId="{D29A6354-CE79-4E21-91F1-67A0ACB69EE2}" srcOrd="2" destOrd="0" parTransId="{7520F2CE-B293-4C00-94B3-554AD405ABF3}" sibTransId="{3D05257E-1C6C-4C64-9EBB-7A5B0454F0B8}"/>
    <dgm:cxn modelId="{AB1A92D2-C5CA-4C6B-BC21-2D7F585202A8}" srcId="{A34B31A3-63F1-4857-8D24-9760695D5B29}" destId="{F0BAC5B7-422C-4AC5-9DE2-EE0691D6D2A0}" srcOrd="1" destOrd="0" parTransId="{754DDDA4-E0BE-4D27-B142-45C2AF0BF756}" sibTransId="{C431009E-07C6-4026-AE98-1524555357C0}"/>
    <dgm:cxn modelId="{E0978FD7-2858-4EF9-9C25-F8EBA8F22724}" type="presOf" srcId="{D29A6354-CE79-4E21-91F1-67A0ACB69EE2}" destId="{FE99F54E-4E20-40C3-9CF8-4B3C4B347F28}" srcOrd="0" destOrd="0" presId="urn:microsoft.com/office/officeart/2008/layout/VerticalCurvedList"/>
    <dgm:cxn modelId="{AA24D326-B057-41D4-8137-A9CA7F4E4756}" srcId="{A34B31A3-63F1-4857-8D24-9760695D5B29}" destId="{BD1BCE79-4AF8-49E7-9EC3-26EB7F3985F5}" srcOrd="0" destOrd="0" parTransId="{280FB9B6-8DF6-4AB7-9905-A1E15BEBCCDF}" sibTransId="{C0428A90-7E46-4F41-B8C6-28741B83E7C9}"/>
    <dgm:cxn modelId="{BCA514BE-8F79-468E-820B-05F6C05187EB}" type="presOf" srcId="{A34B31A3-63F1-4857-8D24-9760695D5B29}" destId="{6C42258A-6C0D-43C3-9D66-6D8233D7E983}" srcOrd="0" destOrd="0" presId="urn:microsoft.com/office/officeart/2008/layout/VerticalCurvedList"/>
    <dgm:cxn modelId="{6FAE333D-C54C-46B4-BBE5-9250550CB9AC}" type="presParOf" srcId="{6C42258A-6C0D-43C3-9D66-6D8233D7E983}" destId="{8D03BF29-6857-4C58-97D8-A3F8824FFA0D}" srcOrd="0" destOrd="0" presId="urn:microsoft.com/office/officeart/2008/layout/VerticalCurvedList"/>
    <dgm:cxn modelId="{FD00BC07-5338-4A38-94AD-355B7C44D060}" type="presParOf" srcId="{8D03BF29-6857-4C58-97D8-A3F8824FFA0D}" destId="{2CD239DB-9B25-451D-83F4-B3AAC556147C}" srcOrd="0" destOrd="0" presId="urn:microsoft.com/office/officeart/2008/layout/VerticalCurvedList"/>
    <dgm:cxn modelId="{7B43B782-AFC3-4AEE-89CE-2B481DD677B4}" type="presParOf" srcId="{2CD239DB-9B25-451D-83F4-B3AAC556147C}" destId="{5B96F54A-A161-4DBD-81D2-0771C57019A2}" srcOrd="0" destOrd="0" presId="urn:microsoft.com/office/officeart/2008/layout/VerticalCurvedList"/>
    <dgm:cxn modelId="{94F41381-C77D-4FB8-A388-7143AF30E98A}" type="presParOf" srcId="{2CD239DB-9B25-451D-83F4-B3AAC556147C}" destId="{B7F67F06-7E0C-4C10-A6E4-4FDDD3C8C573}" srcOrd="1" destOrd="0" presId="urn:microsoft.com/office/officeart/2008/layout/VerticalCurvedList"/>
    <dgm:cxn modelId="{9B30B326-F6B7-4AD9-8084-EE2555772A40}" type="presParOf" srcId="{2CD239DB-9B25-451D-83F4-B3AAC556147C}" destId="{1510A97C-4D8B-4EA3-AE63-1608D02EC741}" srcOrd="2" destOrd="0" presId="urn:microsoft.com/office/officeart/2008/layout/VerticalCurvedList"/>
    <dgm:cxn modelId="{E1E120DC-22DD-4C21-B126-BC8FE69B377A}" type="presParOf" srcId="{2CD239DB-9B25-451D-83F4-B3AAC556147C}" destId="{AFDBA9BC-A4A0-45FE-87B8-B6FFDA61E6F5}" srcOrd="3" destOrd="0" presId="urn:microsoft.com/office/officeart/2008/layout/VerticalCurvedList"/>
    <dgm:cxn modelId="{1AC5E400-93F0-486A-9623-3E85125ADC6E}" type="presParOf" srcId="{8D03BF29-6857-4C58-97D8-A3F8824FFA0D}" destId="{8E55A267-ADE2-4BCB-898F-5F01AE50A195}" srcOrd="1" destOrd="0" presId="urn:microsoft.com/office/officeart/2008/layout/VerticalCurvedList"/>
    <dgm:cxn modelId="{47A69DB2-1A1A-4F9E-97A3-2572CD874F73}" type="presParOf" srcId="{8D03BF29-6857-4C58-97D8-A3F8824FFA0D}" destId="{38FF63B8-A081-4D21-8A7B-06B90A1433BC}" srcOrd="2" destOrd="0" presId="urn:microsoft.com/office/officeart/2008/layout/VerticalCurvedList"/>
    <dgm:cxn modelId="{7C629EB8-B9C7-4894-927E-BE4852F5BF99}" type="presParOf" srcId="{38FF63B8-A081-4D21-8A7B-06B90A1433BC}" destId="{2C819026-ED46-417E-80AC-7EA5F4E14862}" srcOrd="0" destOrd="0" presId="urn:microsoft.com/office/officeart/2008/layout/VerticalCurvedList"/>
    <dgm:cxn modelId="{2B2D03DB-89A5-452F-81C2-A64F22DDFFB8}" type="presParOf" srcId="{8D03BF29-6857-4C58-97D8-A3F8824FFA0D}" destId="{F97CD440-7253-412D-AEFA-8DEBFD0827BB}" srcOrd="3" destOrd="0" presId="urn:microsoft.com/office/officeart/2008/layout/VerticalCurvedList"/>
    <dgm:cxn modelId="{11BABFF3-46A0-4748-9428-28A5B341D12D}" type="presParOf" srcId="{8D03BF29-6857-4C58-97D8-A3F8824FFA0D}" destId="{5C1F7742-8E5E-4393-9F49-5A3FD6FEC22A}" srcOrd="4" destOrd="0" presId="urn:microsoft.com/office/officeart/2008/layout/VerticalCurvedList"/>
    <dgm:cxn modelId="{581B60DD-5596-4B98-923A-E1FFBBD27C61}" type="presParOf" srcId="{5C1F7742-8E5E-4393-9F49-5A3FD6FEC22A}" destId="{5728EB8E-DA56-4DFD-A876-D941AF9E643A}" srcOrd="0" destOrd="0" presId="urn:microsoft.com/office/officeart/2008/layout/VerticalCurvedList"/>
    <dgm:cxn modelId="{103E14D2-4E18-42CB-B5BB-A8A555269746}" type="presParOf" srcId="{8D03BF29-6857-4C58-97D8-A3F8824FFA0D}" destId="{FE99F54E-4E20-40C3-9CF8-4B3C4B347F28}" srcOrd="5" destOrd="0" presId="urn:microsoft.com/office/officeart/2008/layout/VerticalCurvedList"/>
    <dgm:cxn modelId="{EA838CD6-5CBC-483E-AE68-A30B8D06E7BC}" type="presParOf" srcId="{8D03BF29-6857-4C58-97D8-A3F8824FFA0D}" destId="{EA450C38-1651-4EEC-AE9E-4BB90964177A}" srcOrd="6" destOrd="0" presId="urn:microsoft.com/office/officeart/2008/layout/VerticalCurvedList"/>
    <dgm:cxn modelId="{C361CFD6-5167-4AA7-955C-00EC81BBB159}" type="presParOf" srcId="{EA450C38-1651-4EEC-AE9E-4BB90964177A}" destId="{DA885DE5-5A93-4CBB-882B-3ED0213B923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0F104FA-9601-4DC0-B4FC-EEB4BE2119A9}"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zh-CN" altLang="en-US"/>
        </a:p>
      </dgm:t>
    </dgm:pt>
    <dgm:pt modelId="{A6E2EA18-E59B-4218-B028-BB9DE7951048}">
      <dgm:prSet phldrT="[文本]"/>
      <dgm:spPr>
        <a:solidFill>
          <a:schemeClr val="accent1">
            <a:lumMod val="75000"/>
          </a:schemeClr>
        </a:solidFill>
      </dgm:spPr>
      <dgm:t>
        <a:bodyPr/>
        <a:lstStyle/>
        <a:p>
          <a:r>
            <a:rPr lang="zh-CN" altLang="en-US" dirty="0" smtClean="0">
              <a:latin typeface="+mj-ea"/>
              <a:ea typeface="+mj-ea"/>
            </a:rPr>
            <a:t>类之间的关系</a:t>
          </a:r>
          <a:endParaRPr lang="zh-CN" altLang="en-US" dirty="0">
            <a:latin typeface="+mj-ea"/>
            <a:ea typeface="+mj-ea"/>
          </a:endParaRPr>
        </a:p>
      </dgm:t>
    </dgm:pt>
    <dgm:pt modelId="{BFABB1FD-1D46-4E62-863F-9557E0DC19BB}" type="parTrans" cxnId="{8AF655C2-8197-4493-8D44-26022052E384}">
      <dgm:prSet/>
      <dgm:spPr/>
      <dgm:t>
        <a:bodyPr/>
        <a:lstStyle/>
        <a:p>
          <a:endParaRPr lang="zh-CN" altLang="en-US"/>
        </a:p>
      </dgm:t>
    </dgm:pt>
    <dgm:pt modelId="{88EF3BE0-ADB4-4316-9CCB-0FDD4A01BA7D}" type="sibTrans" cxnId="{8AF655C2-8197-4493-8D44-26022052E384}">
      <dgm:prSet/>
      <dgm:spPr/>
      <dgm:t>
        <a:bodyPr/>
        <a:lstStyle/>
        <a:p>
          <a:endParaRPr lang="zh-CN" altLang="en-US"/>
        </a:p>
      </dgm:t>
    </dgm:pt>
    <dgm:pt modelId="{B874EF17-F6C5-4EAD-919B-FF34A26230F8}">
      <dgm:prSet phldrT="[文本]"/>
      <dgm:spPr>
        <a:solidFill>
          <a:schemeClr val="accent1">
            <a:lumMod val="75000"/>
          </a:schemeClr>
        </a:solidFill>
      </dgm:spPr>
      <dgm:t>
        <a:bodyPr/>
        <a:lstStyle/>
        <a:p>
          <a:r>
            <a:rPr lang="zh-CN" altLang="en-US" dirty="0" smtClean="0">
              <a:latin typeface="+mj-ea"/>
              <a:ea typeface="+mj-ea"/>
            </a:rPr>
            <a:t>继承</a:t>
          </a:r>
          <a:endParaRPr lang="zh-CN" altLang="en-US" dirty="0">
            <a:latin typeface="+mj-ea"/>
            <a:ea typeface="+mj-ea"/>
          </a:endParaRPr>
        </a:p>
      </dgm:t>
    </dgm:pt>
    <dgm:pt modelId="{CD058F1C-9D16-4E56-B8F2-E94D804FD8EA}" type="parTrans" cxnId="{0D92FA2F-B02B-45F8-95ED-4D69355691E1}">
      <dgm:prSet/>
      <dgm:spPr/>
      <dgm:t>
        <a:bodyPr/>
        <a:lstStyle/>
        <a:p>
          <a:endParaRPr lang="zh-CN" altLang="en-US"/>
        </a:p>
      </dgm:t>
    </dgm:pt>
    <dgm:pt modelId="{B9C8F85B-6BF7-4216-8B91-49207FADA4A9}" type="sibTrans" cxnId="{0D92FA2F-B02B-45F8-95ED-4D69355691E1}">
      <dgm:prSet/>
      <dgm:spPr>
        <a:solidFill>
          <a:schemeClr val="accent1">
            <a:lumMod val="60000"/>
            <a:lumOff val="40000"/>
          </a:schemeClr>
        </a:solidFill>
      </dgm:spPr>
      <dgm:t>
        <a:bodyPr/>
        <a:lstStyle/>
        <a:p>
          <a:endParaRPr lang="zh-CN" altLang="en-US">
            <a:latin typeface="+mj-ea"/>
            <a:ea typeface="+mj-ea"/>
          </a:endParaRPr>
        </a:p>
      </dgm:t>
    </dgm:pt>
    <dgm:pt modelId="{514F4C5E-1774-46B5-B504-9219B70116A9}">
      <dgm:prSet phldrT="[文本]"/>
      <dgm:spPr>
        <a:solidFill>
          <a:schemeClr val="accent1">
            <a:lumMod val="75000"/>
          </a:schemeClr>
        </a:solidFill>
      </dgm:spPr>
      <dgm:t>
        <a:bodyPr/>
        <a:lstStyle/>
        <a:p>
          <a:r>
            <a:rPr lang="zh-CN" altLang="en-US" dirty="0" smtClean="0">
              <a:latin typeface="+mj-ea"/>
              <a:ea typeface="+mj-ea"/>
            </a:rPr>
            <a:t>关联</a:t>
          </a:r>
          <a:endParaRPr lang="zh-CN" altLang="en-US" dirty="0">
            <a:latin typeface="+mj-ea"/>
            <a:ea typeface="+mj-ea"/>
          </a:endParaRPr>
        </a:p>
      </dgm:t>
    </dgm:pt>
    <dgm:pt modelId="{5B2B3DF0-16AE-48F6-9CB3-286FF849E24B}" type="parTrans" cxnId="{B6B27AA2-B60D-425A-81ED-60752990DCF6}">
      <dgm:prSet/>
      <dgm:spPr/>
      <dgm:t>
        <a:bodyPr/>
        <a:lstStyle/>
        <a:p>
          <a:endParaRPr lang="zh-CN" altLang="en-US"/>
        </a:p>
      </dgm:t>
    </dgm:pt>
    <dgm:pt modelId="{325C429C-BF86-4986-AD3B-900F2F04826E}" type="sibTrans" cxnId="{B6B27AA2-B60D-425A-81ED-60752990DCF6}">
      <dgm:prSet/>
      <dgm:spPr>
        <a:solidFill>
          <a:schemeClr val="accent1">
            <a:lumMod val="60000"/>
            <a:lumOff val="40000"/>
          </a:schemeClr>
        </a:solidFill>
      </dgm:spPr>
      <dgm:t>
        <a:bodyPr/>
        <a:lstStyle/>
        <a:p>
          <a:endParaRPr lang="zh-CN" altLang="en-US">
            <a:latin typeface="+mj-ea"/>
            <a:ea typeface="+mj-ea"/>
          </a:endParaRPr>
        </a:p>
      </dgm:t>
    </dgm:pt>
    <dgm:pt modelId="{92C3C297-A2D1-455F-A103-7B147BDC8695}">
      <dgm:prSet phldrT="[文本]"/>
      <dgm:spPr>
        <a:solidFill>
          <a:schemeClr val="accent1">
            <a:lumMod val="75000"/>
          </a:schemeClr>
        </a:solidFill>
      </dgm:spPr>
      <dgm:t>
        <a:bodyPr/>
        <a:lstStyle/>
        <a:p>
          <a:r>
            <a:rPr lang="zh-CN" altLang="en-US" dirty="0" smtClean="0">
              <a:latin typeface="+mj-ea"/>
              <a:ea typeface="+mj-ea"/>
            </a:rPr>
            <a:t>聚合</a:t>
          </a:r>
          <a:endParaRPr lang="zh-CN" altLang="en-US" dirty="0">
            <a:latin typeface="+mj-ea"/>
            <a:ea typeface="+mj-ea"/>
          </a:endParaRPr>
        </a:p>
      </dgm:t>
    </dgm:pt>
    <dgm:pt modelId="{E1ED7FDA-433E-4066-905C-543BBA199E02}" type="parTrans" cxnId="{2FF2381E-F232-4C02-B1A5-36EB73CB81AF}">
      <dgm:prSet/>
      <dgm:spPr/>
      <dgm:t>
        <a:bodyPr/>
        <a:lstStyle/>
        <a:p>
          <a:endParaRPr lang="zh-CN" altLang="en-US"/>
        </a:p>
      </dgm:t>
    </dgm:pt>
    <dgm:pt modelId="{BCBD0984-9462-428F-B66D-5078922418AA}" type="sibTrans" cxnId="{2FF2381E-F232-4C02-B1A5-36EB73CB81AF}">
      <dgm:prSet/>
      <dgm:spPr>
        <a:solidFill>
          <a:schemeClr val="accent1">
            <a:lumMod val="60000"/>
            <a:lumOff val="40000"/>
          </a:schemeClr>
        </a:solidFill>
      </dgm:spPr>
      <dgm:t>
        <a:bodyPr/>
        <a:lstStyle/>
        <a:p>
          <a:endParaRPr lang="zh-CN" altLang="en-US">
            <a:latin typeface="+mj-ea"/>
            <a:ea typeface="+mj-ea"/>
          </a:endParaRPr>
        </a:p>
      </dgm:t>
    </dgm:pt>
    <dgm:pt modelId="{8E69B9AC-EA83-440D-907D-D66F89026FCF}">
      <dgm:prSet phldrT="[文本]"/>
      <dgm:spPr>
        <a:solidFill>
          <a:schemeClr val="accent1">
            <a:lumMod val="75000"/>
          </a:schemeClr>
        </a:solidFill>
      </dgm:spPr>
      <dgm:t>
        <a:bodyPr/>
        <a:lstStyle/>
        <a:p>
          <a:r>
            <a:rPr lang="zh-CN" altLang="en-US" dirty="0" smtClean="0">
              <a:latin typeface="+mj-ea"/>
              <a:ea typeface="+mj-ea"/>
            </a:rPr>
            <a:t>组合</a:t>
          </a:r>
          <a:endParaRPr lang="zh-CN" altLang="en-US" dirty="0">
            <a:latin typeface="+mj-ea"/>
            <a:ea typeface="+mj-ea"/>
          </a:endParaRPr>
        </a:p>
      </dgm:t>
    </dgm:pt>
    <dgm:pt modelId="{131B3C51-66DE-4F5F-9174-56C041D2AC9B}" type="parTrans" cxnId="{46A512DA-38DC-487F-9B40-0FF5AE886727}">
      <dgm:prSet/>
      <dgm:spPr/>
      <dgm:t>
        <a:bodyPr/>
        <a:lstStyle/>
        <a:p>
          <a:endParaRPr lang="zh-CN" altLang="en-US"/>
        </a:p>
      </dgm:t>
    </dgm:pt>
    <dgm:pt modelId="{70207DB5-EEC6-44CE-B947-F34272DC9064}" type="sibTrans" cxnId="{46A512DA-38DC-487F-9B40-0FF5AE886727}">
      <dgm:prSet/>
      <dgm:spPr>
        <a:solidFill>
          <a:schemeClr val="accent1">
            <a:lumMod val="60000"/>
            <a:lumOff val="40000"/>
          </a:schemeClr>
        </a:solidFill>
      </dgm:spPr>
      <dgm:t>
        <a:bodyPr/>
        <a:lstStyle/>
        <a:p>
          <a:endParaRPr lang="zh-CN" altLang="en-US">
            <a:latin typeface="+mj-ea"/>
            <a:ea typeface="+mj-ea"/>
          </a:endParaRPr>
        </a:p>
      </dgm:t>
    </dgm:pt>
    <dgm:pt modelId="{83FCDCB5-EEAE-4C7A-B46F-ADC86C969C8C}" type="pres">
      <dgm:prSet presAssocID="{70F104FA-9601-4DC0-B4FC-EEB4BE2119A9}" presName="Name0" presStyleCnt="0">
        <dgm:presLayoutVars>
          <dgm:chMax val="1"/>
          <dgm:dir/>
          <dgm:animLvl val="ctr"/>
          <dgm:resizeHandles val="exact"/>
        </dgm:presLayoutVars>
      </dgm:prSet>
      <dgm:spPr/>
      <dgm:t>
        <a:bodyPr/>
        <a:lstStyle/>
        <a:p>
          <a:endParaRPr lang="zh-CN" altLang="en-US"/>
        </a:p>
      </dgm:t>
    </dgm:pt>
    <dgm:pt modelId="{10409F69-FFB5-44A0-AF6D-8986EA8DD7CE}" type="pres">
      <dgm:prSet presAssocID="{A6E2EA18-E59B-4218-B028-BB9DE7951048}" presName="centerShape" presStyleLbl="node0" presStyleIdx="0" presStyleCnt="1"/>
      <dgm:spPr/>
      <dgm:t>
        <a:bodyPr/>
        <a:lstStyle/>
        <a:p>
          <a:endParaRPr lang="zh-CN" altLang="en-US"/>
        </a:p>
      </dgm:t>
    </dgm:pt>
    <dgm:pt modelId="{ACE4F835-C882-428F-AE06-D5B3F24717B1}" type="pres">
      <dgm:prSet presAssocID="{B874EF17-F6C5-4EAD-919B-FF34A26230F8}" presName="node" presStyleLbl="node1" presStyleIdx="0" presStyleCnt="4">
        <dgm:presLayoutVars>
          <dgm:bulletEnabled val="1"/>
        </dgm:presLayoutVars>
      </dgm:prSet>
      <dgm:spPr/>
      <dgm:t>
        <a:bodyPr/>
        <a:lstStyle/>
        <a:p>
          <a:endParaRPr lang="zh-CN" altLang="en-US"/>
        </a:p>
      </dgm:t>
    </dgm:pt>
    <dgm:pt modelId="{6C8B8806-C116-4938-9CBF-BEF0F9D3BAAC}" type="pres">
      <dgm:prSet presAssocID="{B874EF17-F6C5-4EAD-919B-FF34A26230F8}" presName="dummy" presStyleCnt="0"/>
      <dgm:spPr/>
    </dgm:pt>
    <dgm:pt modelId="{EC798C5B-3662-444E-9036-2487C2590CBD}" type="pres">
      <dgm:prSet presAssocID="{B9C8F85B-6BF7-4216-8B91-49207FADA4A9}" presName="sibTrans" presStyleLbl="sibTrans2D1" presStyleIdx="0" presStyleCnt="4"/>
      <dgm:spPr/>
      <dgm:t>
        <a:bodyPr/>
        <a:lstStyle/>
        <a:p>
          <a:endParaRPr lang="zh-CN" altLang="en-US"/>
        </a:p>
      </dgm:t>
    </dgm:pt>
    <dgm:pt modelId="{2A027420-7838-42F7-A779-46587A400E63}" type="pres">
      <dgm:prSet presAssocID="{514F4C5E-1774-46B5-B504-9219B70116A9}" presName="node" presStyleLbl="node1" presStyleIdx="1" presStyleCnt="4">
        <dgm:presLayoutVars>
          <dgm:bulletEnabled val="1"/>
        </dgm:presLayoutVars>
      </dgm:prSet>
      <dgm:spPr/>
      <dgm:t>
        <a:bodyPr/>
        <a:lstStyle/>
        <a:p>
          <a:endParaRPr lang="zh-CN" altLang="en-US"/>
        </a:p>
      </dgm:t>
    </dgm:pt>
    <dgm:pt modelId="{49A5A40C-3879-4618-950A-41DA455F1CBE}" type="pres">
      <dgm:prSet presAssocID="{514F4C5E-1774-46B5-B504-9219B70116A9}" presName="dummy" presStyleCnt="0"/>
      <dgm:spPr/>
    </dgm:pt>
    <dgm:pt modelId="{51DC3A58-5017-409D-AD75-F28B9CEE0165}" type="pres">
      <dgm:prSet presAssocID="{325C429C-BF86-4986-AD3B-900F2F04826E}" presName="sibTrans" presStyleLbl="sibTrans2D1" presStyleIdx="1" presStyleCnt="4"/>
      <dgm:spPr/>
      <dgm:t>
        <a:bodyPr/>
        <a:lstStyle/>
        <a:p>
          <a:endParaRPr lang="zh-CN" altLang="en-US"/>
        </a:p>
      </dgm:t>
    </dgm:pt>
    <dgm:pt modelId="{3BCB24B6-4543-458A-8FED-45A6B41EE3F7}" type="pres">
      <dgm:prSet presAssocID="{92C3C297-A2D1-455F-A103-7B147BDC8695}" presName="node" presStyleLbl="node1" presStyleIdx="2" presStyleCnt="4">
        <dgm:presLayoutVars>
          <dgm:bulletEnabled val="1"/>
        </dgm:presLayoutVars>
      </dgm:prSet>
      <dgm:spPr/>
      <dgm:t>
        <a:bodyPr/>
        <a:lstStyle/>
        <a:p>
          <a:endParaRPr lang="zh-CN" altLang="en-US"/>
        </a:p>
      </dgm:t>
    </dgm:pt>
    <dgm:pt modelId="{95A1D36E-8A22-4CD3-924C-A6919A1F48DE}" type="pres">
      <dgm:prSet presAssocID="{92C3C297-A2D1-455F-A103-7B147BDC8695}" presName="dummy" presStyleCnt="0"/>
      <dgm:spPr/>
    </dgm:pt>
    <dgm:pt modelId="{41AC5CC1-F414-4384-AA82-62394BFAFD41}" type="pres">
      <dgm:prSet presAssocID="{BCBD0984-9462-428F-B66D-5078922418AA}" presName="sibTrans" presStyleLbl="sibTrans2D1" presStyleIdx="2" presStyleCnt="4"/>
      <dgm:spPr/>
      <dgm:t>
        <a:bodyPr/>
        <a:lstStyle/>
        <a:p>
          <a:endParaRPr lang="zh-CN" altLang="en-US"/>
        </a:p>
      </dgm:t>
    </dgm:pt>
    <dgm:pt modelId="{9ED95B58-6F73-4F5F-A460-661846B0E53B}" type="pres">
      <dgm:prSet presAssocID="{8E69B9AC-EA83-440D-907D-D66F89026FCF}" presName="node" presStyleLbl="node1" presStyleIdx="3" presStyleCnt="4">
        <dgm:presLayoutVars>
          <dgm:bulletEnabled val="1"/>
        </dgm:presLayoutVars>
      </dgm:prSet>
      <dgm:spPr/>
      <dgm:t>
        <a:bodyPr/>
        <a:lstStyle/>
        <a:p>
          <a:endParaRPr lang="zh-CN" altLang="en-US"/>
        </a:p>
      </dgm:t>
    </dgm:pt>
    <dgm:pt modelId="{6C72BEE9-AEF1-4ED0-AA47-1026AEE777FC}" type="pres">
      <dgm:prSet presAssocID="{8E69B9AC-EA83-440D-907D-D66F89026FCF}" presName="dummy" presStyleCnt="0"/>
      <dgm:spPr/>
    </dgm:pt>
    <dgm:pt modelId="{0B57F352-CEC1-4653-A455-2F3A1C71C642}" type="pres">
      <dgm:prSet presAssocID="{70207DB5-EEC6-44CE-B947-F34272DC9064}" presName="sibTrans" presStyleLbl="sibTrans2D1" presStyleIdx="3" presStyleCnt="4"/>
      <dgm:spPr/>
      <dgm:t>
        <a:bodyPr/>
        <a:lstStyle/>
        <a:p>
          <a:endParaRPr lang="zh-CN" altLang="en-US"/>
        </a:p>
      </dgm:t>
    </dgm:pt>
  </dgm:ptLst>
  <dgm:cxnLst>
    <dgm:cxn modelId="{2FFC9F84-32BE-462A-BF28-DFC7B935D500}" type="presOf" srcId="{514F4C5E-1774-46B5-B504-9219B70116A9}" destId="{2A027420-7838-42F7-A779-46587A400E63}" srcOrd="0" destOrd="0" presId="urn:microsoft.com/office/officeart/2005/8/layout/radial6"/>
    <dgm:cxn modelId="{052E4D1D-5C53-42D3-AC93-9AC46ADAAF46}" type="presOf" srcId="{325C429C-BF86-4986-AD3B-900F2F04826E}" destId="{51DC3A58-5017-409D-AD75-F28B9CEE0165}" srcOrd="0" destOrd="0" presId="urn:microsoft.com/office/officeart/2005/8/layout/radial6"/>
    <dgm:cxn modelId="{712DEE10-A655-479E-A9D6-C30E232FC293}" type="presOf" srcId="{70F104FA-9601-4DC0-B4FC-EEB4BE2119A9}" destId="{83FCDCB5-EEAE-4C7A-B46F-ADC86C969C8C}" srcOrd="0" destOrd="0" presId="urn:microsoft.com/office/officeart/2005/8/layout/radial6"/>
    <dgm:cxn modelId="{32A42766-339B-4658-BC47-3D2D9A3BE169}" type="presOf" srcId="{8E69B9AC-EA83-440D-907D-D66F89026FCF}" destId="{9ED95B58-6F73-4F5F-A460-661846B0E53B}" srcOrd="0" destOrd="0" presId="urn:microsoft.com/office/officeart/2005/8/layout/radial6"/>
    <dgm:cxn modelId="{46A512DA-38DC-487F-9B40-0FF5AE886727}" srcId="{A6E2EA18-E59B-4218-B028-BB9DE7951048}" destId="{8E69B9AC-EA83-440D-907D-D66F89026FCF}" srcOrd="3" destOrd="0" parTransId="{131B3C51-66DE-4F5F-9174-56C041D2AC9B}" sibTransId="{70207DB5-EEC6-44CE-B947-F34272DC9064}"/>
    <dgm:cxn modelId="{4816DAB0-C14A-4083-89B3-CCCC82057C2F}" type="presOf" srcId="{A6E2EA18-E59B-4218-B028-BB9DE7951048}" destId="{10409F69-FFB5-44A0-AF6D-8986EA8DD7CE}" srcOrd="0" destOrd="0" presId="urn:microsoft.com/office/officeart/2005/8/layout/radial6"/>
    <dgm:cxn modelId="{0D92FA2F-B02B-45F8-95ED-4D69355691E1}" srcId="{A6E2EA18-E59B-4218-B028-BB9DE7951048}" destId="{B874EF17-F6C5-4EAD-919B-FF34A26230F8}" srcOrd="0" destOrd="0" parTransId="{CD058F1C-9D16-4E56-B8F2-E94D804FD8EA}" sibTransId="{B9C8F85B-6BF7-4216-8B91-49207FADA4A9}"/>
    <dgm:cxn modelId="{470AD5FC-C879-49E3-90B3-51D75D3DCEDC}" type="presOf" srcId="{B9C8F85B-6BF7-4216-8B91-49207FADA4A9}" destId="{EC798C5B-3662-444E-9036-2487C2590CBD}" srcOrd="0" destOrd="0" presId="urn:microsoft.com/office/officeart/2005/8/layout/radial6"/>
    <dgm:cxn modelId="{5EADA6A4-F72A-45EC-B8E7-7721DFBEBB17}" type="presOf" srcId="{70207DB5-EEC6-44CE-B947-F34272DC9064}" destId="{0B57F352-CEC1-4653-A455-2F3A1C71C642}" srcOrd="0" destOrd="0" presId="urn:microsoft.com/office/officeart/2005/8/layout/radial6"/>
    <dgm:cxn modelId="{8AF655C2-8197-4493-8D44-26022052E384}" srcId="{70F104FA-9601-4DC0-B4FC-EEB4BE2119A9}" destId="{A6E2EA18-E59B-4218-B028-BB9DE7951048}" srcOrd="0" destOrd="0" parTransId="{BFABB1FD-1D46-4E62-863F-9557E0DC19BB}" sibTransId="{88EF3BE0-ADB4-4316-9CCB-0FDD4A01BA7D}"/>
    <dgm:cxn modelId="{A0B8E151-F918-4EEB-898C-1729FA5C4E74}" type="presOf" srcId="{B874EF17-F6C5-4EAD-919B-FF34A26230F8}" destId="{ACE4F835-C882-428F-AE06-D5B3F24717B1}" srcOrd="0" destOrd="0" presId="urn:microsoft.com/office/officeart/2005/8/layout/radial6"/>
    <dgm:cxn modelId="{DE9A32DB-8155-4084-A997-65E366EABE16}" type="presOf" srcId="{BCBD0984-9462-428F-B66D-5078922418AA}" destId="{41AC5CC1-F414-4384-AA82-62394BFAFD41}" srcOrd="0" destOrd="0" presId="urn:microsoft.com/office/officeart/2005/8/layout/radial6"/>
    <dgm:cxn modelId="{B6B27AA2-B60D-425A-81ED-60752990DCF6}" srcId="{A6E2EA18-E59B-4218-B028-BB9DE7951048}" destId="{514F4C5E-1774-46B5-B504-9219B70116A9}" srcOrd="1" destOrd="0" parTransId="{5B2B3DF0-16AE-48F6-9CB3-286FF849E24B}" sibTransId="{325C429C-BF86-4986-AD3B-900F2F04826E}"/>
    <dgm:cxn modelId="{2FF2381E-F232-4C02-B1A5-36EB73CB81AF}" srcId="{A6E2EA18-E59B-4218-B028-BB9DE7951048}" destId="{92C3C297-A2D1-455F-A103-7B147BDC8695}" srcOrd="2" destOrd="0" parTransId="{E1ED7FDA-433E-4066-905C-543BBA199E02}" sibTransId="{BCBD0984-9462-428F-B66D-5078922418AA}"/>
    <dgm:cxn modelId="{2775D867-F580-4647-BAF5-A1F5C116C8B4}" type="presOf" srcId="{92C3C297-A2D1-455F-A103-7B147BDC8695}" destId="{3BCB24B6-4543-458A-8FED-45A6B41EE3F7}" srcOrd="0" destOrd="0" presId="urn:microsoft.com/office/officeart/2005/8/layout/radial6"/>
    <dgm:cxn modelId="{2A83E7FA-F1D1-401C-9C2E-F97464652758}" type="presParOf" srcId="{83FCDCB5-EEAE-4C7A-B46F-ADC86C969C8C}" destId="{10409F69-FFB5-44A0-AF6D-8986EA8DD7CE}" srcOrd="0" destOrd="0" presId="urn:microsoft.com/office/officeart/2005/8/layout/radial6"/>
    <dgm:cxn modelId="{D3836FDB-6F8D-444D-B5B0-2B408190EC13}" type="presParOf" srcId="{83FCDCB5-EEAE-4C7A-B46F-ADC86C969C8C}" destId="{ACE4F835-C882-428F-AE06-D5B3F24717B1}" srcOrd="1" destOrd="0" presId="urn:microsoft.com/office/officeart/2005/8/layout/radial6"/>
    <dgm:cxn modelId="{96581544-4FA1-4C78-B1D3-8108A7B0A0D4}" type="presParOf" srcId="{83FCDCB5-EEAE-4C7A-B46F-ADC86C969C8C}" destId="{6C8B8806-C116-4938-9CBF-BEF0F9D3BAAC}" srcOrd="2" destOrd="0" presId="urn:microsoft.com/office/officeart/2005/8/layout/radial6"/>
    <dgm:cxn modelId="{DD1AAC04-92BB-4B1B-9CD0-B434C7E40D09}" type="presParOf" srcId="{83FCDCB5-EEAE-4C7A-B46F-ADC86C969C8C}" destId="{EC798C5B-3662-444E-9036-2487C2590CBD}" srcOrd="3" destOrd="0" presId="urn:microsoft.com/office/officeart/2005/8/layout/radial6"/>
    <dgm:cxn modelId="{F4BFE21A-4286-4FF3-8E0E-868DDD06C0CB}" type="presParOf" srcId="{83FCDCB5-EEAE-4C7A-B46F-ADC86C969C8C}" destId="{2A027420-7838-42F7-A779-46587A400E63}" srcOrd="4" destOrd="0" presId="urn:microsoft.com/office/officeart/2005/8/layout/radial6"/>
    <dgm:cxn modelId="{74F92A2B-5335-4E8C-8C4D-3519BCC1A007}" type="presParOf" srcId="{83FCDCB5-EEAE-4C7A-B46F-ADC86C969C8C}" destId="{49A5A40C-3879-4618-950A-41DA455F1CBE}" srcOrd="5" destOrd="0" presId="urn:microsoft.com/office/officeart/2005/8/layout/radial6"/>
    <dgm:cxn modelId="{AF29107A-5DB4-4096-A2F0-99773F4758F9}" type="presParOf" srcId="{83FCDCB5-EEAE-4C7A-B46F-ADC86C969C8C}" destId="{51DC3A58-5017-409D-AD75-F28B9CEE0165}" srcOrd="6" destOrd="0" presId="urn:microsoft.com/office/officeart/2005/8/layout/radial6"/>
    <dgm:cxn modelId="{ACCF25DF-392D-4629-AC01-C9E6DEB06192}" type="presParOf" srcId="{83FCDCB5-EEAE-4C7A-B46F-ADC86C969C8C}" destId="{3BCB24B6-4543-458A-8FED-45A6B41EE3F7}" srcOrd="7" destOrd="0" presId="urn:microsoft.com/office/officeart/2005/8/layout/radial6"/>
    <dgm:cxn modelId="{5E193098-33FC-4BA8-9CFD-DC202C5253A2}" type="presParOf" srcId="{83FCDCB5-EEAE-4C7A-B46F-ADC86C969C8C}" destId="{95A1D36E-8A22-4CD3-924C-A6919A1F48DE}" srcOrd="8" destOrd="0" presId="urn:microsoft.com/office/officeart/2005/8/layout/radial6"/>
    <dgm:cxn modelId="{30DAD3E2-A044-4691-B285-F0E3A4A0F740}" type="presParOf" srcId="{83FCDCB5-EEAE-4C7A-B46F-ADC86C969C8C}" destId="{41AC5CC1-F414-4384-AA82-62394BFAFD41}" srcOrd="9" destOrd="0" presId="urn:microsoft.com/office/officeart/2005/8/layout/radial6"/>
    <dgm:cxn modelId="{8D0A8756-C5A4-48D2-B167-353FC72EFAE3}" type="presParOf" srcId="{83FCDCB5-EEAE-4C7A-B46F-ADC86C969C8C}" destId="{9ED95B58-6F73-4F5F-A460-661846B0E53B}" srcOrd="10" destOrd="0" presId="urn:microsoft.com/office/officeart/2005/8/layout/radial6"/>
    <dgm:cxn modelId="{CA774D30-82A4-4D8C-8C23-A567A481D64F}" type="presParOf" srcId="{83FCDCB5-EEAE-4C7A-B46F-ADC86C969C8C}" destId="{6C72BEE9-AEF1-4ED0-AA47-1026AEE777FC}" srcOrd="11" destOrd="0" presId="urn:microsoft.com/office/officeart/2005/8/layout/radial6"/>
    <dgm:cxn modelId="{F9475317-57AB-49E5-A4AE-30C6EF67FB0F}" type="presParOf" srcId="{83FCDCB5-EEAE-4C7A-B46F-ADC86C969C8C}" destId="{0B57F352-CEC1-4653-A455-2F3A1C71C642}"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881A34D-56D9-4227-8BF9-AB8F1D79457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68DC514E-BE14-4081-A59B-24AC524725C3}">
      <dgm:prSet phldrT="[文本]" custT="1"/>
      <dgm:spPr/>
      <dgm:t>
        <a:bodyPr/>
        <a:lstStyle/>
        <a:p>
          <a:pPr algn="ctr"/>
          <a:endParaRPr lang="en-US" altLang="zh-CN" sz="3600" b="0" dirty="0" smtClean="0">
            <a:solidFill>
              <a:schemeClr val="tx1"/>
            </a:solidFill>
            <a:latin typeface="+mj-ea"/>
            <a:ea typeface="+mj-ea"/>
          </a:endParaRPr>
        </a:p>
        <a:p>
          <a:pPr algn="ctr"/>
          <a:r>
            <a:rPr lang="zh-CN" altLang="en-US" sz="3600" b="0" dirty="0" smtClean="0">
              <a:solidFill>
                <a:schemeClr val="tx1"/>
              </a:solidFill>
              <a:latin typeface="+mj-ea"/>
              <a:ea typeface="+mj-ea"/>
            </a:rPr>
            <a:t>目的</a:t>
          </a:r>
          <a:endParaRPr lang="zh-CN" altLang="en-US" sz="3600" dirty="0">
            <a:solidFill>
              <a:schemeClr val="tx1"/>
            </a:solidFill>
            <a:latin typeface="+mj-ea"/>
            <a:ea typeface="+mj-ea"/>
          </a:endParaRPr>
        </a:p>
      </dgm:t>
    </dgm:pt>
    <dgm:pt modelId="{961B0784-5CBD-4D0F-AF88-8D295B74C4DF}" type="parTrans" cxnId="{F775AC98-B635-4B4D-8188-A35F7F17A0DD}">
      <dgm:prSet/>
      <dgm:spPr/>
      <dgm:t>
        <a:bodyPr/>
        <a:lstStyle/>
        <a:p>
          <a:endParaRPr lang="zh-CN" altLang="en-US" sz="2000">
            <a:solidFill>
              <a:schemeClr val="tx1"/>
            </a:solidFill>
            <a:latin typeface="+mj-ea"/>
            <a:ea typeface="+mj-ea"/>
          </a:endParaRPr>
        </a:p>
      </dgm:t>
    </dgm:pt>
    <dgm:pt modelId="{D882E310-655C-45F1-931F-5832BD96C338}" type="sibTrans" cxnId="{F775AC98-B635-4B4D-8188-A35F7F17A0DD}">
      <dgm:prSet/>
      <dgm:spPr/>
      <dgm:t>
        <a:bodyPr/>
        <a:lstStyle/>
        <a:p>
          <a:endParaRPr lang="zh-CN" altLang="en-US" sz="2000">
            <a:solidFill>
              <a:schemeClr val="tx1"/>
            </a:solidFill>
            <a:latin typeface="+mj-ea"/>
            <a:ea typeface="+mj-ea"/>
          </a:endParaRPr>
        </a:p>
      </dgm:t>
    </dgm:pt>
    <dgm:pt modelId="{91DB1DA5-D2B4-4BA9-8870-C2271FE13DA4}">
      <dgm:prSet phldrT="[文本]" custT="1"/>
      <dgm:spPr/>
      <dgm:t>
        <a:bodyPr/>
        <a:lstStyle/>
        <a:p>
          <a:pPr algn="ctr"/>
          <a:r>
            <a:rPr lang="zh-CN" altLang="en-US" sz="2000" b="0" dirty="0" smtClean="0">
              <a:solidFill>
                <a:schemeClr val="tx1"/>
              </a:solidFill>
              <a:latin typeface="+mj-ea"/>
              <a:ea typeface="+mj-ea"/>
            </a:rPr>
            <a:t>确认类图是否完整、正确</a:t>
          </a:r>
          <a:r>
            <a:rPr lang="zh-CN" altLang="en-US" sz="2000" b="0" dirty="0" smtClean="0">
              <a:solidFill>
                <a:schemeClr val="tx1"/>
              </a:solidFill>
              <a:latin typeface="+mj-ea"/>
              <a:ea typeface="+mj-ea"/>
            </a:rPr>
            <a:t>，尽早</a:t>
          </a:r>
          <a:r>
            <a:rPr lang="zh-CN" altLang="en-US" sz="2000" b="0" dirty="0" smtClean="0">
              <a:solidFill>
                <a:schemeClr val="tx1"/>
              </a:solidFill>
              <a:latin typeface="+mj-ea"/>
              <a:ea typeface="+mj-ea"/>
            </a:rPr>
            <a:t>发现问题并改正错误</a:t>
          </a:r>
          <a:endParaRPr lang="zh-CN" altLang="en-US" sz="2000" dirty="0">
            <a:solidFill>
              <a:schemeClr val="tx1"/>
            </a:solidFill>
            <a:latin typeface="+mj-ea"/>
            <a:ea typeface="+mj-ea"/>
          </a:endParaRPr>
        </a:p>
      </dgm:t>
    </dgm:pt>
    <dgm:pt modelId="{273C0999-BBD5-409D-8CC4-FDEE6326B8A2}" type="parTrans" cxnId="{B30674F2-FDB4-4D8F-90F7-63C4A637083E}">
      <dgm:prSet/>
      <dgm:spPr/>
      <dgm:t>
        <a:bodyPr/>
        <a:lstStyle/>
        <a:p>
          <a:endParaRPr lang="zh-CN" altLang="en-US" sz="2000">
            <a:solidFill>
              <a:schemeClr val="tx1"/>
            </a:solidFill>
            <a:latin typeface="+mj-ea"/>
            <a:ea typeface="+mj-ea"/>
          </a:endParaRPr>
        </a:p>
      </dgm:t>
    </dgm:pt>
    <dgm:pt modelId="{03EFCB65-24F1-4F6C-921C-84BECBC647EF}" type="sibTrans" cxnId="{B30674F2-FDB4-4D8F-90F7-63C4A637083E}">
      <dgm:prSet/>
      <dgm:spPr/>
      <dgm:t>
        <a:bodyPr/>
        <a:lstStyle/>
        <a:p>
          <a:endParaRPr lang="zh-CN" altLang="en-US" sz="2000">
            <a:solidFill>
              <a:schemeClr val="tx1"/>
            </a:solidFill>
            <a:latin typeface="+mj-ea"/>
            <a:ea typeface="+mj-ea"/>
          </a:endParaRPr>
        </a:p>
      </dgm:t>
    </dgm:pt>
    <dgm:pt modelId="{11854C7C-EE93-4477-9429-B8CC486B287C}">
      <dgm:prSet phldrT="[文本]" custT="1"/>
      <dgm:spPr/>
      <dgm:t>
        <a:bodyPr/>
        <a:lstStyle/>
        <a:p>
          <a:pPr algn="ctr"/>
          <a:r>
            <a:rPr lang="zh-CN" altLang="en-US" sz="2000" b="0" dirty="0" smtClean="0">
              <a:solidFill>
                <a:schemeClr val="tx1"/>
              </a:solidFill>
              <a:latin typeface="+mj-ea"/>
              <a:ea typeface="+mj-ea"/>
            </a:rPr>
            <a:t>验证最终系统里用户界面的功能</a:t>
          </a:r>
          <a:endParaRPr lang="zh-CN" altLang="en-US" sz="2000" dirty="0">
            <a:solidFill>
              <a:schemeClr val="tx1"/>
            </a:solidFill>
            <a:latin typeface="+mj-ea"/>
            <a:ea typeface="+mj-ea"/>
          </a:endParaRPr>
        </a:p>
      </dgm:t>
    </dgm:pt>
    <dgm:pt modelId="{D7DA729C-EF94-4112-9D0B-40732656D53E}" type="parTrans" cxnId="{9131F986-7CF8-4F26-B263-5BC49D158286}">
      <dgm:prSet/>
      <dgm:spPr/>
      <dgm:t>
        <a:bodyPr/>
        <a:lstStyle/>
        <a:p>
          <a:endParaRPr lang="zh-CN" altLang="en-US" sz="2000">
            <a:solidFill>
              <a:schemeClr val="tx1"/>
            </a:solidFill>
            <a:latin typeface="+mj-ea"/>
            <a:ea typeface="+mj-ea"/>
          </a:endParaRPr>
        </a:p>
      </dgm:t>
    </dgm:pt>
    <dgm:pt modelId="{D38FFD36-B62E-49E7-A81E-63FF3E50F93D}" type="sibTrans" cxnId="{9131F986-7CF8-4F26-B263-5BC49D158286}">
      <dgm:prSet/>
      <dgm:spPr/>
      <dgm:t>
        <a:bodyPr/>
        <a:lstStyle/>
        <a:p>
          <a:endParaRPr lang="zh-CN" altLang="en-US" sz="2000">
            <a:solidFill>
              <a:schemeClr val="tx1"/>
            </a:solidFill>
            <a:latin typeface="+mj-ea"/>
            <a:ea typeface="+mj-ea"/>
          </a:endParaRPr>
        </a:p>
      </dgm:t>
    </dgm:pt>
    <dgm:pt modelId="{DC50F26C-3E0E-4B62-997D-2100852E3CA7}">
      <dgm:prSet phldrT="[文本]" custT="1"/>
      <dgm:spPr/>
      <dgm:t>
        <a:bodyPr/>
        <a:lstStyle/>
        <a:p>
          <a:pPr algn="ctr"/>
          <a:r>
            <a:rPr lang="zh-CN" altLang="en-US" sz="2000" b="0" smtClean="0">
              <a:solidFill>
                <a:schemeClr val="tx1"/>
              </a:solidFill>
              <a:latin typeface="+mj-ea"/>
              <a:ea typeface="+mj-ea"/>
            </a:rPr>
            <a:t>确认当前的模型可以在软件中实现</a:t>
          </a:r>
          <a:endParaRPr lang="zh-CN" altLang="en-US" sz="2000" dirty="0">
            <a:solidFill>
              <a:schemeClr val="tx1"/>
            </a:solidFill>
            <a:latin typeface="+mj-ea"/>
            <a:ea typeface="+mj-ea"/>
          </a:endParaRPr>
        </a:p>
      </dgm:t>
    </dgm:pt>
    <dgm:pt modelId="{3A1B4F81-C153-409B-8260-25BE156C1F18}" type="parTrans" cxnId="{B5C28C9E-3B28-436B-BF39-B52A9911C46E}">
      <dgm:prSet/>
      <dgm:spPr/>
      <dgm:t>
        <a:bodyPr/>
        <a:lstStyle/>
        <a:p>
          <a:endParaRPr lang="zh-CN" altLang="en-US" sz="2000">
            <a:solidFill>
              <a:schemeClr val="tx1"/>
            </a:solidFill>
            <a:latin typeface="+mj-ea"/>
            <a:ea typeface="+mj-ea"/>
          </a:endParaRPr>
        </a:p>
      </dgm:t>
    </dgm:pt>
    <dgm:pt modelId="{FD6C808F-3701-4A05-9A07-323BF6F29417}" type="sibTrans" cxnId="{B5C28C9E-3B28-436B-BF39-B52A9911C46E}">
      <dgm:prSet/>
      <dgm:spPr/>
      <dgm:t>
        <a:bodyPr/>
        <a:lstStyle/>
        <a:p>
          <a:endParaRPr lang="zh-CN" altLang="en-US" sz="2000">
            <a:solidFill>
              <a:schemeClr val="tx1"/>
            </a:solidFill>
            <a:latin typeface="+mj-ea"/>
            <a:ea typeface="+mj-ea"/>
          </a:endParaRPr>
        </a:p>
      </dgm:t>
    </dgm:pt>
    <dgm:pt modelId="{27F2F71D-AD80-4DB5-80F1-D6ABD505C597}" type="pres">
      <dgm:prSet presAssocID="{F881A34D-56D9-4227-8BF9-AB8F1D794572}" presName="vert0" presStyleCnt="0">
        <dgm:presLayoutVars>
          <dgm:dir/>
          <dgm:animOne val="branch"/>
          <dgm:animLvl val="lvl"/>
        </dgm:presLayoutVars>
      </dgm:prSet>
      <dgm:spPr/>
      <dgm:t>
        <a:bodyPr/>
        <a:lstStyle/>
        <a:p>
          <a:endParaRPr lang="zh-CN" altLang="en-US"/>
        </a:p>
      </dgm:t>
    </dgm:pt>
    <dgm:pt modelId="{040C0F1D-ADA3-4B12-8C73-538901E4BA9E}" type="pres">
      <dgm:prSet presAssocID="{68DC514E-BE14-4081-A59B-24AC524725C3}" presName="thickLine" presStyleLbl="alignNode1" presStyleIdx="0" presStyleCnt="1"/>
      <dgm:spPr/>
    </dgm:pt>
    <dgm:pt modelId="{8404EFD4-6FCD-4034-8E94-7AA797B9A17C}" type="pres">
      <dgm:prSet presAssocID="{68DC514E-BE14-4081-A59B-24AC524725C3}" presName="horz1" presStyleCnt="0"/>
      <dgm:spPr/>
    </dgm:pt>
    <dgm:pt modelId="{0EBF77F3-1129-4E6A-B3E2-881116C6580B}" type="pres">
      <dgm:prSet presAssocID="{68DC514E-BE14-4081-A59B-24AC524725C3}" presName="tx1" presStyleLbl="revTx" presStyleIdx="0" presStyleCnt="4"/>
      <dgm:spPr/>
      <dgm:t>
        <a:bodyPr/>
        <a:lstStyle/>
        <a:p>
          <a:endParaRPr lang="zh-CN" altLang="en-US"/>
        </a:p>
      </dgm:t>
    </dgm:pt>
    <dgm:pt modelId="{290ECC20-2B2E-45FF-9FB8-B4D8B125B2F2}" type="pres">
      <dgm:prSet presAssocID="{68DC514E-BE14-4081-A59B-24AC524725C3}" presName="vert1" presStyleCnt="0"/>
      <dgm:spPr/>
    </dgm:pt>
    <dgm:pt modelId="{185991F0-50C7-4E1B-830A-ED10B1DB9792}" type="pres">
      <dgm:prSet presAssocID="{91DB1DA5-D2B4-4BA9-8870-C2271FE13DA4}" presName="vertSpace2a" presStyleCnt="0"/>
      <dgm:spPr/>
    </dgm:pt>
    <dgm:pt modelId="{A388D3E0-89F5-4607-B92B-09EF1A9A8568}" type="pres">
      <dgm:prSet presAssocID="{91DB1DA5-D2B4-4BA9-8870-C2271FE13DA4}" presName="horz2" presStyleCnt="0"/>
      <dgm:spPr/>
    </dgm:pt>
    <dgm:pt modelId="{D0B37B6E-06BA-4086-AE5E-79544D85FFD7}" type="pres">
      <dgm:prSet presAssocID="{91DB1DA5-D2B4-4BA9-8870-C2271FE13DA4}" presName="horzSpace2" presStyleCnt="0"/>
      <dgm:spPr/>
    </dgm:pt>
    <dgm:pt modelId="{56A7C72C-419D-4C35-AAC4-7CC57FCD579F}" type="pres">
      <dgm:prSet presAssocID="{91DB1DA5-D2B4-4BA9-8870-C2271FE13DA4}" presName="tx2" presStyleLbl="revTx" presStyleIdx="1" presStyleCnt="4"/>
      <dgm:spPr/>
      <dgm:t>
        <a:bodyPr/>
        <a:lstStyle/>
        <a:p>
          <a:endParaRPr lang="zh-CN" altLang="en-US"/>
        </a:p>
      </dgm:t>
    </dgm:pt>
    <dgm:pt modelId="{649AF0BB-10A1-4216-B0BA-1861153CD734}" type="pres">
      <dgm:prSet presAssocID="{91DB1DA5-D2B4-4BA9-8870-C2271FE13DA4}" presName="vert2" presStyleCnt="0"/>
      <dgm:spPr/>
    </dgm:pt>
    <dgm:pt modelId="{A0CE581C-8232-4DCF-96C6-AEC0D3531268}" type="pres">
      <dgm:prSet presAssocID="{91DB1DA5-D2B4-4BA9-8870-C2271FE13DA4}" presName="thinLine2b" presStyleLbl="callout" presStyleIdx="0" presStyleCnt="3"/>
      <dgm:spPr/>
    </dgm:pt>
    <dgm:pt modelId="{95901048-1D44-4C70-A081-6EB06379FAB9}" type="pres">
      <dgm:prSet presAssocID="{91DB1DA5-D2B4-4BA9-8870-C2271FE13DA4}" presName="vertSpace2b" presStyleCnt="0"/>
      <dgm:spPr/>
    </dgm:pt>
    <dgm:pt modelId="{B136F7E1-85A3-4AA3-B042-A12361177D6B}" type="pres">
      <dgm:prSet presAssocID="{DC50F26C-3E0E-4B62-997D-2100852E3CA7}" presName="horz2" presStyleCnt="0"/>
      <dgm:spPr/>
    </dgm:pt>
    <dgm:pt modelId="{8052AE9E-A22C-4302-97B8-D3311E3F3EDB}" type="pres">
      <dgm:prSet presAssocID="{DC50F26C-3E0E-4B62-997D-2100852E3CA7}" presName="horzSpace2" presStyleCnt="0"/>
      <dgm:spPr/>
    </dgm:pt>
    <dgm:pt modelId="{0D9509BE-7CB7-41AE-A33B-D39D485B5B70}" type="pres">
      <dgm:prSet presAssocID="{DC50F26C-3E0E-4B62-997D-2100852E3CA7}" presName="tx2" presStyleLbl="revTx" presStyleIdx="2" presStyleCnt="4"/>
      <dgm:spPr/>
      <dgm:t>
        <a:bodyPr/>
        <a:lstStyle/>
        <a:p>
          <a:endParaRPr lang="zh-CN" altLang="en-US"/>
        </a:p>
      </dgm:t>
    </dgm:pt>
    <dgm:pt modelId="{398C5465-578C-4663-8D6F-B46396E0BE19}" type="pres">
      <dgm:prSet presAssocID="{DC50F26C-3E0E-4B62-997D-2100852E3CA7}" presName="vert2" presStyleCnt="0"/>
      <dgm:spPr/>
    </dgm:pt>
    <dgm:pt modelId="{3B0B9211-6F6D-4BCB-83DC-43324B40A9EE}" type="pres">
      <dgm:prSet presAssocID="{DC50F26C-3E0E-4B62-997D-2100852E3CA7}" presName="thinLine2b" presStyleLbl="callout" presStyleIdx="1" presStyleCnt="3"/>
      <dgm:spPr/>
    </dgm:pt>
    <dgm:pt modelId="{BCDD731D-1664-447A-9848-CE6945901A59}" type="pres">
      <dgm:prSet presAssocID="{DC50F26C-3E0E-4B62-997D-2100852E3CA7}" presName="vertSpace2b" presStyleCnt="0"/>
      <dgm:spPr/>
    </dgm:pt>
    <dgm:pt modelId="{E818F2F0-0696-406D-9ED4-FE2C2469C869}" type="pres">
      <dgm:prSet presAssocID="{11854C7C-EE93-4477-9429-B8CC486B287C}" presName="horz2" presStyleCnt="0"/>
      <dgm:spPr/>
    </dgm:pt>
    <dgm:pt modelId="{998A263B-F2FD-4B71-9595-1F3338518FC4}" type="pres">
      <dgm:prSet presAssocID="{11854C7C-EE93-4477-9429-B8CC486B287C}" presName="horzSpace2" presStyleCnt="0"/>
      <dgm:spPr/>
    </dgm:pt>
    <dgm:pt modelId="{8A01E4EA-BAE7-4A6D-8EFF-ED523F772594}" type="pres">
      <dgm:prSet presAssocID="{11854C7C-EE93-4477-9429-B8CC486B287C}" presName="tx2" presStyleLbl="revTx" presStyleIdx="3" presStyleCnt="4"/>
      <dgm:spPr/>
      <dgm:t>
        <a:bodyPr/>
        <a:lstStyle/>
        <a:p>
          <a:endParaRPr lang="zh-CN" altLang="en-US"/>
        </a:p>
      </dgm:t>
    </dgm:pt>
    <dgm:pt modelId="{82E5A2B7-1992-44A4-87D2-AEFE7EE4FAA7}" type="pres">
      <dgm:prSet presAssocID="{11854C7C-EE93-4477-9429-B8CC486B287C}" presName="vert2" presStyleCnt="0"/>
      <dgm:spPr/>
    </dgm:pt>
    <dgm:pt modelId="{25F6BB9D-7526-4F1F-AC2E-EAB6823AB157}" type="pres">
      <dgm:prSet presAssocID="{11854C7C-EE93-4477-9429-B8CC486B287C}" presName="thinLine2b" presStyleLbl="callout" presStyleIdx="2" presStyleCnt="3"/>
      <dgm:spPr/>
    </dgm:pt>
    <dgm:pt modelId="{002C0CAB-1B2F-4CD9-8E83-4919FDF8D1BD}" type="pres">
      <dgm:prSet presAssocID="{11854C7C-EE93-4477-9429-B8CC486B287C}" presName="vertSpace2b" presStyleCnt="0"/>
      <dgm:spPr/>
    </dgm:pt>
  </dgm:ptLst>
  <dgm:cxnLst>
    <dgm:cxn modelId="{4E3459A6-C92C-47D0-BB4A-79272F685AC7}" type="presOf" srcId="{11854C7C-EE93-4477-9429-B8CC486B287C}" destId="{8A01E4EA-BAE7-4A6D-8EFF-ED523F772594}" srcOrd="0" destOrd="0" presId="urn:microsoft.com/office/officeart/2008/layout/LinedList"/>
    <dgm:cxn modelId="{9131F986-7CF8-4F26-B263-5BC49D158286}" srcId="{68DC514E-BE14-4081-A59B-24AC524725C3}" destId="{11854C7C-EE93-4477-9429-B8CC486B287C}" srcOrd="2" destOrd="0" parTransId="{D7DA729C-EF94-4112-9D0B-40732656D53E}" sibTransId="{D38FFD36-B62E-49E7-A81E-63FF3E50F93D}"/>
    <dgm:cxn modelId="{87283C0E-6C00-499D-A358-6402F97EFB2D}" type="presOf" srcId="{F881A34D-56D9-4227-8BF9-AB8F1D794572}" destId="{27F2F71D-AD80-4DB5-80F1-D6ABD505C597}" srcOrd="0" destOrd="0" presId="urn:microsoft.com/office/officeart/2008/layout/LinedList"/>
    <dgm:cxn modelId="{ED361667-0922-4632-B022-E18D024A6142}" type="presOf" srcId="{68DC514E-BE14-4081-A59B-24AC524725C3}" destId="{0EBF77F3-1129-4E6A-B3E2-881116C6580B}" srcOrd="0" destOrd="0" presId="urn:microsoft.com/office/officeart/2008/layout/LinedList"/>
    <dgm:cxn modelId="{F775AC98-B635-4B4D-8188-A35F7F17A0DD}" srcId="{F881A34D-56D9-4227-8BF9-AB8F1D794572}" destId="{68DC514E-BE14-4081-A59B-24AC524725C3}" srcOrd="0" destOrd="0" parTransId="{961B0784-5CBD-4D0F-AF88-8D295B74C4DF}" sibTransId="{D882E310-655C-45F1-931F-5832BD96C338}"/>
    <dgm:cxn modelId="{B30674F2-FDB4-4D8F-90F7-63C4A637083E}" srcId="{68DC514E-BE14-4081-A59B-24AC524725C3}" destId="{91DB1DA5-D2B4-4BA9-8870-C2271FE13DA4}" srcOrd="0" destOrd="0" parTransId="{273C0999-BBD5-409D-8CC4-FDEE6326B8A2}" sibTransId="{03EFCB65-24F1-4F6C-921C-84BECBC647EF}"/>
    <dgm:cxn modelId="{06523A74-BF47-4451-9678-E61656618148}" type="presOf" srcId="{91DB1DA5-D2B4-4BA9-8870-C2271FE13DA4}" destId="{56A7C72C-419D-4C35-AAC4-7CC57FCD579F}" srcOrd="0" destOrd="0" presId="urn:microsoft.com/office/officeart/2008/layout/LinedList"/>
    <dgm:cxn modelId="{81AC47FB-53A8-4444-8CD0-5AE29499DEBE}" type="presOf" srcId="{DC50F26C-3E0E-4B62-997D-2100852E3CA7}" destId="{0D9509BE-7CB7-41AE-A33B-D39D485B5B70}" srcOrd="0" destOrd="0" presId="urn:microsoft.com/office/officeart/2008/layout/LinedList"/>
    <dgm:cxn modelId="{B5C28C9E-3B28-436B-BF39-B52A9911C46E}" srcId="{68DC514E-BE14-4081-A59B-24AC524725C3}" destId="{DC50F26C-3E0E-4B62-997D-2100852E3CA7}" srcOrd="1" destOrd="0" parTransId="{3A1B4F81-C153-409B-8260-25BE156C1F18}" sibTransId="{FD6C808F-3701-4A05-9A07-323BF6F29417}"/>
    <dgm:cxn modelId="{964AD8F5-9BC0-4ED5-98C4-6D2AC22153F7}" type="presParOf" srcId="{27F2F71D-AD80-4DB5-80F1-D6ABD505C597}" destId="{040C0F1D-ADA3-4B12-8C73-538901E4BA9E}" srcOrd="0" destOrd="0" presId="urn:microsoft.com/office/officeart/2008/layout/LinedList"/>
    <dgm:cxn modelId="{08A474C5-D672-44A4-B535-4A2007262125}" type="presParOf" srcId="{27F2F71D-AD80-4DB5-80F1-D6ABD505C597}" destId="{8404EFD4-6FCD-4034-8E94-7AA797B9A17C}" srcOrd="1" destOrd="0" presId="urn:microsoft.com/office/officeart/2008/layout/LinedList"/>
    <dgm:cxn modelId="{0D31A969-D680-45FC-A53D-9F6034B431FD}" type="presParOf" srcId="{8404EFD4-6FCD-4034-8E94-7AA797B9A17C}" destId="{0EBF77F3-1129-4E6A-B3E2-881116C6580B}" srcOrd="0" destOrd="0" presId="urn:microsoft.com/office/officeart/2008/layout/LinedList"/>
    <dgm:cxn modelId="{B4E81AA5-D4F6-45C9-90B8-12C4312ED0D9}" type="presParOf" srcId="{8404EFD4-6FCD-4034-8E94-7AA797B9A17C}" destId="{290ECC20-2B2E-45FF-9FB8-B4D8B125B2F2}" srcOrd="1" destOrd="0" presId="urn:microsoft.com/office/officeart/2008/layout/LinedList"/>
    <dgm:cxn modelId="{7C1C5260-8290-420E-91D0-8D62AB33C7B6}" type="presParOf" srcId="{290ECC20-2B2E-45FF-9FB8-B4D8B125B2F2}" destId="{185991F0-50C7-4E1B-830A-ED10B1DB9792}" srcOrd="0" destOrd="0" presId="urn:microsoft.com/office/officeart/2008/layout/LinedList"/>
    <dgm:cxn modelId="{A3D81E68-9507-4051-AE45-84DC0EDD52B4}" type="presParOf" srcId="{290ECC20-2B2E-45FF-9FB8-B4D8B125B2F2}" destId="{A388D3E0-89F5-4607-B92B-09EF1A9A8568}" srcOrd="1" destOrd="0" presId="urn:microsoft.com/office/officeart/2008/layout/LinedList"/>
    <dgm:cxn modelId="{D0D80FF6-CF79-4133-BD4B-4CBF424B512A}" type="presParOf" srcId="{A388D3E0-89F5-4607-B92B-09EF1A9A8568}" destId="{D0B37B6E-06BA-4086-AE5E-79544D85FFD7}" srcOrd="0" destOrd="0" presId="urn:microsoft.com/office/officeart/2008/layout/LinedList"/>
    <dgm:cxn modelId="{D5FF76EC-8C4C-424E-8D9C-BA7115AC7829}" type="presParOf" srcId="{A388D3E0-89F5-4607-B92B-09EF1A9A8568}" destId="{56A7C72C-419D-4C35-AAC4-7CC57FCD579F}" srcOrd="1" destOrd="0" presId="urn:microsoft.com/office/officeart/2008/layout/LinedList"/>
    <dgm:cxn modelId="{00E47017-D933-41C5-8943-9831CDD6F7B5}" type="presParOf" srcId="{A388D3E0-89F5-4607-B92B-09EF1A9A8568}" destId="{649AF0BB-10A1-4216-B0BA-1861153CD734}" srcOrd="2" destOrd="0" presId="urn:microsoft.com/office/officeart/2008/layout/LinedList"/>
    <dgm:cxn modelId="{AB35E9AC-270E-4104-80D6-0E93B9FC7B2D}" type="presParOf" srcId="{290ECC20-2B2E-45FF-9FB8-B4D8B125B2F2}" destId="{A0CE581C-8232-4DCF-96C6-AEC0D3531268}" srcOrd="2" destOrd="0" presId="urn:microsoft.com/office/officeart/2008/layout/LinedList"/>
    <dgm:cxn modelId="{0F32F6FE-DA6F-4848-BCF1-9CF234C76E8B}" type="presParOf" srcId="{290ECC20-2B2E-45FF-9FB8-B4D8B125B2F2}" destId="{95901048-1D44-4C70-A081-6EB06379FAB9}" srcOrd="3" destOrd="0" presId="urn:microsoft.com/office/officeart/2008/layout/LinedList"/>
    <dgm:cxn modelId="{E38E9D1D-3D42-48F3-A68C-DA9D526EB742}" type="presParOf" srcId="{290ECC20-2B2E-45FF-9FB8-B4D8B125B2F2}" destId="{B136F7E1-85A3-4AA3-B042-A12361177D6B}" srcOrd="4" destOrd="0" presId="urn:microsoft.com/office/officeart/2008/layout/LinedList"/>
    <dgm:cxn modelId="{89C35F21-157D-4C45-96DD-8DF20B2CA46F}" type="presParOf" srcId="{B136F7E1-85A3-4AA3-B042-A12361177D6B}" destId="{8052AE9E-A22C-4302-97B8-D3311E3F3EDB}" srcOrd="0" destOrd="0" presId="urn:microsoft.com/office/officeart/2008/layout/LinedList"/>
    <dgm:cxn modelId="{0240C4D2-C98B-4C80-BC6D-FBDCBF645AC8}" type="presParOf" srcId="{B136F7E1-85A3-4AA3-B042-A12361177D6B}" destId="{0D9509BE-7CB7-41AE-A33B-D39D485B5B70}" srcOrd="1" destOrd="0" presId="urn:microsoft.com/office/officeart/2008/layout/LinedList"/>
    <dgm:cxn modelId="{E5504A07-0CE6-48E6-8712-8345A3D4FD64}" type="presParOf" srcId="{B136F7E1-85A3-4AA3-B042-A12361177D6B}" destId="{398C5465-578C-4663-8D6F-B46396E0BE19}" srcOrd="2" destOrd="0" presId="urn:microsoft.com/office/officeart/2008/layout/LinedList"/>
    <dgm:cxn modelId="{74B1F68B-35A9-45C3-A3A5-11205BFCE67A}" type="presParOf" srcId="{290ECC20-2B2E-45FF-9FB8-B4D8B125B2F2}" destId="{3B0B9211-6F6D-4BCB-83DC-43324B40A9EE}" srcOrd="5" destOrd="0" presId="urn:microsoft.com/office/officeart/2008/layout/LinedList"/>
    <dgm:cxn modelId="{0B54DD11-4F70-4B99-B137-7953FB393F46}" type="presParOf" srcId="{290ECC20-2B2E-45FF-9FB8-B4D8B125B2F2}" destId="{BCDD731D-1664-447A-9848-CE6945901A59}" srcOrd="6" destOrd="0" presId="urn:microsoft.com/office/officeart/2008/layout/LinedList"/>
    <dgm:cxn modelId="{05811E3D-8420-419A-8D61-F0323C361414}" type="presParOf" srcId="{290ECC20-2B2E-45FF-9FB8-B4D8B125B2F2}" destId="{E818F2F0-0696-406D-9ED4-FE2C2469C869}" srcOrd="7" destOrd="0" presId="urn:microsoft.com/office/officeart/2008/layout/LinedList"/>
    <dgm:cxn modelId="{4F681259-6CF3-4A07-A357-6F8EB5B23D07}" type="presParOf" srcId="{E818F2F0-0696-406D-9ED4-FE2C2469C869}" destId="{998A263B-F2FD-4B71-9595-1F3338518FC4}" srcOrd="0" destOrd="0" presId="urn:microsoft.com/office/officeart/2008/layout/LinedList"/>
    <dgm:cxn modelId="{5CB9CD32-595A-4150-A38C-0450107E6E2D}" type="presParOf" srcId="{E818F2F0-0696-406D-9ED4-FE2C2469C869}" destId="{8A01E4EA-BAE7-4A6D-8EFF-ED523F772594}" srcOrd="1" destOrd="0" presId="urn:microsoft.com/office/officeart/2008/layout/LinedList"/>
    <dgm:cxn modelId="{FA8034CB-E160-42B1-8BA7-1CBD5E68E18C}" type="presParOf" srcId="{E818F2F0-0696-406D-9ED4-FE2C2469C869}" destId="{82E5A2B7-1992-44A4-87D2-AEFE7EE4FAA7}" srcOrd="2" destOrd="0" presId="urn:microsoft.com/office/officeart/2008/layout/LinedList"/>
    <dgm:cxn modelId="{6EC10382-CF22-4ECF-8AF6-5627C1FE7464}" type="presParOf" srcId="{290ECC20-2B2E-45FF-9FB8-B4D8B125B2F2}" destId="{25F6BB9D-7526-4F1F-AC2E-EAB6823AB157}" srcOrd="8" destOrd="0" presId="urn:microsoft.com/office/officeart/2008/layout/LinedList"/>
    <dgm:cxn modelId="{3A9AFE6F-5B97-4807-87E7-C1DEE8EFA494}" type="presParOf" srcId="{290ECC20-2B2E-45FF-9FB8-B4D8B125B2F2}" destId="{002C0CAB-1B2F-4CD9-8E83-4919FDF8D1BD}" srcOrd="9" destOrd="0" presId="urn:microsoft.com/office/officeart/2008/layout/LinedList"/>
  </dgm:cxnLst>
  <dgm:bg/>
  <dgm:whole>
    <a:ln>
      <a:solidFill>
        <a:schemeClr val="accent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B075F77-C5C4-4227-97B3-C42C8838169B}" type="doc">
      <dgm:prSet loTypeId="urn:microsoft.com/office/officeart/2005/8/layout/chart3" loCatId="relationship" qsTypeId="urn:microsoft.com/office/officeart/2005/8/quickstyle/simple1" qsCatId="simple" csTypeId="urn:microsoft.com/office/officeart/2005/8/colors/accent1_2" csCatId="accent1" phldr="1"/>
      <dgm:spPr/>
    </dgm:pt>
    <dgm:pt modelId="{4FFDB221-4EC2-43F1-804F-FAFCA0DCAE1B}">
      <dgm:prSet phldrT="[文本]"/>
      <dgm:spPr>
        <a:solidFill>
          <a:srgbClr val="00B0F0"/>
        </a:solidFill>
      </dgm:spPr>
      <dgm:t>
        <a:bodyPr/>
        <a:lstStyle/>
        <a:p>
          <a:r>
            <a:rPr lang="zh-CN" altLang="en-US" b="0" dirty="0" smtClean="0">
              <a:ea typeface="宋体" pitchFamily="2" charset="-122"/>
            </a:rPr>
            <a:t>边界类</a:t>
          </a:r>
          <a:endParaRPr lang="zh-CN" altLang="en-US" dirty="0"/>
        </a:p>
      </dgm:t>
    </dgm:pt>
    <dgm:pt modelId="{5D3579ED-81E9-4E48-BA2C-68561B73C57A}" type="parTrans" cxnId="{10D3B142-40DC-47B2-A5BA-6F24780D0AF8}">
      <dgm:prSet/>
      <dgm:spPr/>
      <dgm:t>
        <a:bodyPr/>
        <a:lstStyle/>
        <a:p>
          <a:endParaRPr lang="zh-CN" altLang="en-US"/>
        </a:p>
      </dgm:t>
    </dgm:pt>
    <dgm:pt modelId="{449019DC-2E70-4596-881D-642E34DD708F}" type="sibTrans" cxnId="{10D3B142-40DC-47B2-A5BA-6F24780D0AF8}">
      <dgm:prSet/>
      <dgm:spPr/>
      <dgm:t>
        <a:bodyPr/>
        <a:lstStyle/>
        <a:p>
          <a:endParaRPr lang="zh-CN" altLang="en-US"/>
        </a:p>
      </dgm:t>
    </dgm:pt>
    <dgm:pt modelId="{7DE3F834-DCFD-4151-84B2-5F04D171BC27}">
      <dgm:prSet phldrT="[文本]"/>
      <dgm:spPr>
        <a:solidFill>
          <a:srgbClr val="00B0F0"/>
        </a:solidFill>
      </dgm:spPr>
      <dgm:t>
        <a:bodyPr/>
        <a:lstStyle/>
        <a:p>
          <a:r>
            <a:rPr lang="zh-CN" altLang="en-US" b="0" dirty="0" smtClean="0">
              <a:ea typeface="宋体" pitchFamily="2" charset="-122"/>
            </a:rPr>
            <a:t>控制类</a:t>
          </a:r>
          <a:endParaRPr lang="zh-CN" altLang="en-US" dirty="0"/>
        </a:p>
      </dgm:t>
    </dgm:pt>
    <dgm:pt modelId="{75B57964-2231-4323-A3C6-3F714D69175C}" type="parTrans" cxnId="{BE72B115-5A56-4B9E-90E4-A093BEE56CE8}">
      <dgm:prSet/>
      <dgm:spPr/>
      <dgm:t>
        <a:bodyPr/>
        <a:lstStyle/>
        <a:p>
          <a:endParaRPr lang="zh-CN" altLang="en-US"/>
        </a:p>
      </dgm:t>
    </dgm:pt>
    <dgm:pt modelId="{F8D02ECB-6026-4F2A-82B5-0ADA1554143A}" type="sibTrans" cxnId="{BE72B115-5A56-4B9E-90E4-A093BEE56CE8}">
      <dgm:prSet/>
      <dgm:spPr/>
      <dgm:t>
        <a:bodyPr/>
        <a:lstStyle/>
        <a:p>
          <a:endParaRPr lang="zh-CN" altLang="en-US"/>
        </a:p>
      </dgm:t>
    </dgm:pt>
    <dgm:pt modelId="{2D134CD3-F7F0-4582-8E6C-F18B4F81FF77}">
      <dgm:prSet phldrT="[文本]"/>
      <dgm:spPr>
        <a:solidFill>
          <a:srgbClr val="00B0F0"/>
        </a:solidFill>
      </dgm:spPr>
      <dgm:t>
        <a:bodyPr/>
        <a:lstStyle/>
        <a:p>
          <a:r>
            <a:rPr lang="zh-CN" altLang="en-US" b="0" dirty="0" smtClean="0">
              <a:ea typeface="宋体" pitchFamily="2" charset="-122"/>
            </a:rPr>
            <a:t>实体类</a:t>
          </a:r>
          <a:endParaRPr lang="zh-CN" altLang="en-US" dirty="0"/>
        </a:p>
      </dgm:t>
    </dgm:pt>
    <dgm:pt modelId="{6C07E3A8-557E-4AC3-9150-301D6BA30001}" type="parTrans" cxnId="{170E42A9-41D7-4B43-A84D-DB36B632D762}">
      <dgm:prSet/>
      <dgm:spPr/>
      <dgm:t>
        <a:bodyPr/>
        <a:lstStyle/>
        <a:p>
          <a:endParaRPr lang="zh-CN" altLang="en-US"/>
        </a:p>
      </dgm:t>
    </dgm:pt>
    <dgm:pt modelId="{B18FDC1D-8E40-4D7F-BFC0-BE7E68724BA2}" type="sibTrans" cxnId="{170E42A9-41D7-4B43-A84D-DB36B632D762}">
      <dgm:prSet/>
      <dgm:spPr/>
      <dgm:t>
        <a:bodyPr/>
        <a:lstStyle/>
        <a:p>
          <a:endParaRPr lang="zh-CN" altLang="en-US"/>
        </a:p>
      </dgm:t>
    </dgm:pt>
    <dgm:pt modelId="{3DD97CB4-56BE-4166-A5B7-D741FD7E433B}" type="pres">
      <dgm:prSet presAssocID="{FB075F77-C5C4-4227-97B3-C42C8838169B}" presName="compositeShape" presStyleCnt="0">
        <dgm:presLayoutVars>
          <dgm:chMax val="7"/>
          <dgm:dir/>
          <dgm:resizeHandles val="exact"/>
        </dgm:presLayoutVars>
      </dgm:prSet>
      <dgm:spPr/>
    </dgm:pt>
    <dgm:pt modelId="{53EBF826-6AAF-41FC-8FE6-C2A46E2D8D5A}" type="pres">
      <dgm:prSet presAssocID="{FB075F77-C5C4-4227-97B3-C42C8838169B}" presName="wedge1" presStyleLbl="node1" presStyleIdx="0" presStyleCnt="3"/>
      <dgm:spPr/>
      <dgm:t>
        <a:bodyPr/>
        <a:lstStyle/>
        <a:p>
          <a:endParaRPr lang="zh-CN" altLang="en-US"/>
        </a:p>
      </dgm:t>
    </dgm:pt>
    <dgm:pt modelId="{F8B0EB9D-ECC3-4950-B22A-DA06CBF7B30F}" type="pres">
      <dgm:prSet presAssocID="{FB075F77-C5C4-4227-97B3-C42C8838169B}" presName="wedge1Tx" presStyleLbl="node1" presStyleIdx="0" presStyleCnt="3">
        <dgm:presLayoutVars>
          <dgm:chMax val="0"/>
          <dgm:chPref val="0"/>
          <dgm:bulletEnabled val="1"/>
        </dgm:presLayoutVars>
      </dgm:prSet>
      <dgm:spPr/>
      <dgm:t>
        <a:bodyPr/>
        <a:lstStyle/>
        <a:p>
          <a:endParaRPr lang="zh-CN" altLang="en-US"/>
        </a:p>
      </dgm:t>
    </dgm:pt>
    <dgm:pt modelId="{1C886FFC-C245-42A7-8820-95B9BE4511A0}" type="pres">
      <dgm:prSet presAssocID="{FB075F77-C5C4-4227-97B3-C42C8838169B}" presName="wedge2" presStyleLbl="node1" presStyleIdx="1" presStyleCnt="3"/>
      <dgm:spPr/>
      <dgm:t>
        <a:bodyPr/>
        <a:lstStyle/>
        <a:p>
          <a:endParaRPr lang="zh-CN" altLang="en-US"/>
        </a:p>
      </dgm:t>
    </dgm:pt>
    <dgm:pt modelId="{1AB0C7F4-A534-4050-8F7F-8A3E84F1EC21}" type="pres">
      <dgm:prSet presAssocID="{FB075F77-C5C4-4227-97B3-C42C8838169B}" presName="wedge2Tx" presStyleLbl="node1" presStyleIdx="1" presStyleCnt="3">
        <dgm:presLayoutVars>
          <dgm:chMax val="0"/>
          <dgm:chPref val="0"/>
          <dgm:bulletEnabled val="1"/>
        </dgm:presLayoutVars>
      </dgm:prSet>
      <dgm:spPr/>
      <dgm:t>
        <a:bodyPr/>
        <a:lstStyle/>
        <a:p>
          <a:endParaRPr lang="zh-CN" altLang="en-US"/>
        </a:p>
      </dgm:t>
    </dgm:pt>
    <dgm:pt modelId="{781C0565-BD3D-439A-8C0E-C10B6DBC691E}" type="pres">
      <dgm:prSet presAssocID="{FB075F77-C5C4-4227-97B3-C42C8838169B}" presName="wedge3" presStyleLbl="node1" presStyleIdx="2" presStyleCnt="3"/>
      <dgm:spPr/>
      <dgm:t>
        <a:bodyPr/>
        <a:lstStyle/>
        <a:p>
          <a:endParaRPr lang="zh-CN" altLang="en-US"/>
        </a:p>
      </dgm:t>
    </dgm:pt>
    <dgm:pt modelId="{4C669BEE-AC2F-4B10-80E8-A3B918829966}" type="pres">
      <dgm:prSet presAssocID="{FB075F77-C5C4-4227-97B3-C42C8838169B}" presName="wedge3Tx" presStyleLbl="node1" presStyleIdx="2" presStyleCnt="3">
        <dgm:presLayoutVars>
          <dgm:chMax val="0"/>
          <dgm:chPref val="0"/>
          <dgm:bulletEnabled val="1"/>
        </dgm:presLayoutVars>
      </dgm:prSet>
      <dgm:spPr/>
      <dgm:t>
        <a:bodyPr/>
        <a:lstStyle/>
        <a:p>
          <a:endParaRPr lang="zh-CN" altLang="en-US"/>
        </a:p>
      </dgm:t>
    </dgm:pt>
  </dgm:ptLst>
  <dgm:cxnLst>
    <dgm:cxn modelId="{53A6D1AA-B377-4C42-9B36-3088E8FCE8A9}" type="presOf" srcId="{FB075F77-C5C4-4227-97B3-C42C8838169B}" destId="{3DD97CB4-56BE-4166-A5B7-D741FD7E433B}" srcOrd="0" destOrd="0" presId="urn:microsoft.com/office/officeart/2005/8/layout/chart3"/>
    <dgm:cxn modelId="{170E42A9-41D7-4B43-A84D-DB36B632D762}" srcId="{FB075F77-C5C4-4227-97B3-C42C8838169B}" destId="{2D134CD3-F7F0-4582-8E6C-F18B4F81FF77}" srcOrd="2" destOrd="0" parTransId="{6C07E3A8-557E-4AC3-9150-301D6BA30001}" sibTransId="{B18FDC1D-8E40-4D7F-BFC0-BE7E68724BA2}"/>
    <dgm:cxn modelId="{062B5245-8C6E-4446-839A-3949AA5CAB66}" type="presOf" srcId="{4FFDB221-4EC2-43F1-804F-FAFCA0DCAE1B}" destId="{53EBF826-6AAF-41FC-8FE6-C2A46E2D8D5A}" srcOrd="0" destOrd="0" presId="urn:microsoft.com/office/officeart/2005/8/layout/chart3"/>
    <dgm:cxn modelId="{E45C489C-6E9D-49E2-88C7-CB76E0DDDE16}" type="presOf" srcId="{4FFDB221-4EC2-43F1-804F-FAFCA0DCAE1B}" destId="{F8B0EB9D-ECC3-4950-B22A-DA06CBF7B30F}" srcOrd="1" destOrd="0" presId="urn:microsoft.com/office/officeart/2005/8/layout/chart3"/>
    <dgm:cxn modelId="{BE72B115-5A56-4B9E-90E4-A093BEE56CE8}" srcId="{FB075F77-C5C4-4227-97B3-C42C8838169B}" destId="{7DE3F834-DCFD-4151-84B2-5F04D171BC27}" srcOrd="1" destOrd="0" parTransId="{75B57964-2231-4323-A3C6-3F714D69175C}" sibTransId="{F8D02ECB-6026-4F2A-82B5-0ADA1554143A}"/>
    <dgm:cxn modelId="{12C67DEB-705B-4107-A241-9D545CAFE274}" type="presOf" srcId="{7DE3F834-DCFD-4151-84B2-5F04D171BC27}" destId="{1AB0C7F4-A534-4050-8F7F-8A3E84F1EC21}" srcOrd="1" destOrd="0" presId="urn:microsoft.com/office/officeart/2005/8/layout/chart3"/>
    <dgm:cxn modelId="{10D3B142-40DC-47B2-A5BA-6F24780D0AF8}" srcId="{FB075F77-C5C4-4227-97B3-C42C8838169B}" destId="{4FFDB221-4EC2-43F1-804F-FAFCA0DCAE1B}" srcOrd="0" destOrd="0" parTransId="{5D3579ED-81E9-4E48-BA2C-68561B73C57A}" sibTransId="{449019DC-2E70-4596-881D-642E34DD708F}"/>
    <dgm:cxn modelId="{71CEBFD1-F51E-44DB-B6F0-358CC5D01E2D}" type="presOf" srcId="{7DE3F834-DCFD-4151-84B2-5F04D171BC27}" destId="{1C886FFC-C245-42A7-8820-95B9BE4511A0}" srcOrd="0" destOrd="0" presId="urn:microsoft.com/office/officeart/2005/8/layout/chart3"/>
    <dgm:cxn modelId="{FAFB527B-07DD-4A35-85E5-2F0825436B62}" type="presOf" srcId="{2D134CD3-F7F0-4582-8E6C-F18B4F81FF77}" destId="{4C669BEE-AC2F-4B10-80E8-A3B918829966}" srcOrd="1" destOrd="0" presId="urn:microsoft.com/office/officeart/2005/8/layout/chart3"/>
    <dgm:cxn modelId="{34B23672-4F5A-4439-ABD3-952A05B6658B}" type="presOf" srcId="{2D134CD3-F7F0-4582-8E6C-F18B4F81FF77}" destId="{781C0565-BD3D-439A-8C0E-C10B6DBC691E}" srcOrd="0" destOrd="0" presId="urn:microsoft.com/office/officeart/2005/8/layout/chart3"/>
    <dgm:cxn modelId="{55C64C63-F112-4D2A-92B9-6AA8760C9F09}" type="presParOf" srcId="{3DD97CB4-56BE-4166-A5B7-D741FD7E433B}" destId="{53EBF826-6AAF-41FC-8FE6-C2A46E2D8D5A}" srcOrd="0" destOrd="0" presId="urn:microsoft.com/office/officeart/2005/8/layout/chart3"/>
    <dgm:cxn modelId="{492954FF-5061-4D72-827E-91B8CC6FE670}" type="presParOf" srcId="{3DD97CB4-56BE-4166-A5B7-D741FD7E433B}" destId="{F8B0EB9D-ECC3-4950-B22A-DA06CBF7B30F}" srcOrd="1" destOrd="0" presId="urn:microsoft.com/office/officeart/2005/8/layout/chart3"/>
    <dgm:cxn modelId="{33473DE7-AC88-4649-9F06-647346C0F635}" type="presParOf" srcId="{3DD97CB4-56BE-4166-A5B7-D741FD7E433B}" destId="{1C886FFC-C245-42A7-8820-95B9BE4511A0}" srcOrd="2" destOrd="0" presId="urn:microsoft.com/office/officeart/2005/8/layout/chart3"/>
    <dgm:cxn modelId="{912C7F32-35AF-4F17-ADD1-4EDF89BD36D7}" type="presParOf" srcId="{3DD97CB4-56BE-4166-A5B7-D741FD7E433B}" destId="{1AB0C7F4-A534-4050-8F7F-8A3E84F1EC21}" srcOrd="3" destOrd="0" presId="urn:microsoft.com/office/officeart/2005/8/layout/chart3"/>
    <dgm:cxn modelId="{F63332F4-A6D9-41D3-B855-52B436FF6D6C}" type="presParOf" srcId="{3DD97CB4-56BE-4166-A5B7-D741FD7E433B}" destId="{781C0565-BD3D-439A-8C0E-C10B6DBC691E}" srcOrd="4" destOrd="0" presId="urn:microsoft.com/office/officeart/2005/8/layout/chart3"/>
    <dgm:cxn modelId="{6CE4B984-27EA-4FB6-A255-2AE46F4345EB}" type="presParOf" srcId="{3DD97CB4-56BE-4166-A5B7-D741FD7E433B}" destId="{4C669BEE-AC2F-4B10-80E8-A3B918829966}" srcOrd="5" destOrd="0" presId="urn:microsoft.com/office/officeart/2005/8/layout/char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436C982-7E06-4D0F-8861-2A36A376869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6C0369A-D426-482B-AC3E-103AF0CFFEF9}">
      <dgm:prSet phldrT="[文本]"/>
      <dgm:spPr/>
      <dgm:t>
        <a:bodyPr/>
        <a:lstStyle/>
        <a:p>
          <a:pPr algn="ctr"/>
          <a:r>
            <a:rPr lang="zh-CN" altLang="en-US" dirty="0" smtClean="0">
              <a:ea typeface="宋体" pitchFamily="2" charset="-122"/>
            </a:rPr>
            <a:t>描述用例实现时，顺序图中可含对象和执行者实例，以及描述它们如何交互的消息。 </a:t>
          </a:r>
          <a:endParaRPr lang="zh-CN" altLang="en-US" dirty="0"/>
        </a:p>
      </dgm:t>
    </dgm:pt>
    <dgm:pt modelId="{463D7FE5-104D-4798-85AA-44BAB1C48F5A}" type="parTrans" cxnId="{9EBEBE3C-1DAD-45C2-94D4-F109FAEFE1A8}">
      <dgm:prSet/>
      <dgm:spPr/>
      <dgm:t>
        <a:bodyPr/>
        <a:lstStyle/>
        <a:p>
          <a:endParaRPr lang="zh-CN" altLang="en-US"/>
        </a:p>
      </dgm:t>
    </dgm:pt>
    <dgm:pt modelId="{2DFAA6A4-8C73-4402-99CA-134042BB8C7A}" type="sibTrans" cxnId="{9EBEBE3C-1DAD-45C2-94D4-F109FAEFE1A8}">
      <dgm:prSet/>
      <dgm:spPr/>
      <dgm:t>
        <a:bodyPr/>
        <a:lstStyle/>
        <a:p>
          <a:pPr algn="ctr"/>
          <a:endParaRPr lang="zh-CN" altLang="en-US"/>
        </a:p>
      </dgm:t>
    </dgm:pt>
    <dgm:pt modelId="{91FB1FF0-E0B7-4B1C-A443-1AAD878A67D9}">
      <dgm:prSet phldrT="[文本]"/>
      <dgm:spPr/>
      <dgm:t>
        <a:bodyPr/>
        <a:lstStyle/>
        <a:p>
          <a:pPr algn="ctr"/>
          <a:r>
            <a:rPr lang="zh-CN" altLang="en-US" dirty="0" smtClean="0">
              <a:ea typeface="宋体" pitchFamily="2" charset="-122"/>
            </a:rPr>
            <a:t>通常用例的主事件流至少需要一个图，再加上每个备选／异常流至少需要一个图。 </a:t>
          </a:r>
          <a:endParaRPr lang="zh-CN" altLang="en-US" dirty="0"/>
        </a:p>
      </dgm:t>
    </dgm:pt>
    <dgm:pt modelId="{64EBC42C-E224-4708-8ED1-362325E567CA}" type="parTrans" cxnId="{8E2C3A61-2D83-4117-A783-12E70623A487}">
      <dgm:prSet/>
      <dgm:spPr/>
      <dgm:t>
        <a:bodyPr/>
        <a:lstStyle/>
        <a:p>
          <a:endParaRPr lang="zh-CN" altLang="en-US"/>
        </a:p>
      </dgm:t>
    </dgm:pt>
    <dgm:pt modelId="{5D522F94-454B-462F-8985-109268C91446}" type="sibTrans" cxnId="{8E2C3A61-2D83-4117-A783-12E70623A487}">
      <dgm:prSet/>
      <dgm:spPr/>
      <dgm:t>
        <a:bodyPr/>
        <a:lstStyle/>
        <a:p>
          <a:endParaRPr lang="zh-CN" altLang="en-US"/>
        </a:p>
      </dgm:t>
    </dgm:pt>
    <dgm:pt modelId="{9E0CC171-F556-4009-AA48-A9D4A0F8817D}">
      <dgm:prSet phldrT="[文本]"/>
      <dgm:spPr/>
      <dgm:t>
        <a:bodyPr/>
        <a:lstStyle/>
        <a:p>
          <a:pPr algn="ctr"/>
          <a:r>
            <a:rPr lang="zh-CN" altLang="en-US" dirty="0" smtClean="0">
              <a:ea typeface="宋体" pitchFamily="2" charset="-122"/>
            </a:rPr>
            <a:t>通信图可以用来记录对象</a:t>
          </a:r>
          <a:r>
            <a:rPr lang="en-US" altLang="zh-CN" dirty="0" smtClean="0">
              <a:ea typeface="宋体" pitchFamily="2" charset="-122"/>
            </a:rPr>
            <a:t>/</a:t>
          </a:r>
          <a:r>
            <a:rPr lang="zh-CN" altLang="en-US" dirty="0" smtClean="0">
              <a:ea typeface="宋体" pitchFamily="2" charset="-122"/>
            </a:rPr>
            <a:t>类之间的通信：消息，在接收消息的对象</a:t>
          </a:r>
          <a:r>
            <a:rPr lang="en-US" altLang="zh-CN" dirty="0" smtClean="0">
              <a:ea typeface="宋体" pitchFamily="2" charset="-122"/>
            </a:rPr>
            <a:t>/</a:t>
          </a:r>
          <a:r>
            <a:rPr lang="zh-CN" altLang="en-US" dirty="0" smtClean="0">
              <a:ea typeface="宋体" pitchFamily="2" charset="-122"/>
            </a:rPr>
            <a:t>类上引入操作。 </a:t>
          </a:r>
          <a:endParaRPr lang="zh-CN" altLang="en-US" dirty="0"/>
        </a:p>
      </dgm:t>
    </dgm:pt>
    <dgm:pt modelId="{B5415ACB-E90F-4372-81FD-F22C659066C5}" type="parTrans" cxnId="{34375646-475F-479D-B935-29A3E84F3E41}">
      <dgm:prSet/>
      <dgm:spPr/>
      <dgm:t>
        <a:bodyPr/>
        <a:lstStyle/>
        <a:p>
          <a:endParaRPr lang="zh-CN" altLang="en-US"/>
        </a:p>
      </dgm:t>
    </dgm:pt>
    <dgm:pt modelId="{98EE3F05-CD3E-4E1D-A79B-9529F3B029BE}" type="sibTrans" cxnId="{34375646-475F-479D-B935-29A3E84F3E41}">
      <dgm:prSet/>
      <dgm:spPr/>
      <dgm:t>
        <a:bodyPr/>
        <a:lstStyle/>
        <a:p>
          <a:endParaRPr lang="zh-CN" altLang="en-US"/>
        </a:p>
      </dgm:t>
    </dgm:pt>
    <dgm:pt modelId="{C42EEC5F-E764-4F89-9C4F-B7BE9B667254}">
      <dgm:prSet phldrT="[文本]"/>
      <dgm:spPr/>
      <dgm:t>
        <a:bodyPr/>
        <a:lstStyle/>
        <a:p>
          <a:pPr algn="ctr"/>
          <a:r>
            <a:rPr lang="zh-CN" altLang="en-US" dirty="0" smtClean="0">
              <a:ea typeface="宋体" pitchFamily="2" charset="-122"/>
            </a:rPr>
            <a:t>可以为用例的事件流的每个变体制作一个通信图 。</a:t>
          </a:r>
          <a:endParaRPr lang="zh-CN" altLang="en-US" dirty="0"/>
        </a:p>
      </dgm:t>
    </dgm:pt>
    <dgm:pt modelId="{6F79DC85-6CF6-49C8-8F19-5AB9C59746C6}" type="parTrans" cxnId="{89E17BB6-AC08-4002-91D9-5F486E4BAC4E}">
      <dgm:prSet/>
      <dgm:spPr/>
      <dgm:t>
        <a:bodyPr/>
        <a:lstStyle/>
        <a:p>
          <a:endParaRPr lang="zh-CN" altLang="en-US"/>
        </a:p>
      </dgm:t>
    </dgm:pt>
    <dgm:pt modelId="{E91B291A-E118-4DC9-9EF3-54FFBCE25927}" type="sibTrans" cxnId="{89E17BB6-AC08-4002-91D9-5F486E4BAC4E}">
      <dgm:prSet/>
      <dgm:spPr/>
      <dgm:t>
        <a:bodyPr/>
        <a:lstStyle/>
        <a:p>
          <a:endParaRPr lang="zh-CN" altLang="en-US"/>
        </a:p>
      </dgm:t>
    </dgm:pt>
    <dgm:pt modelId="{C1D4D64A-C2F1-4F30-B74A-0ADEEE04E914}" type="pres">
      <dgm:prSet presAssocID="{A436C982-7E06-4D0F-8861-2A36A3768690}" presName="Name0" presStyleCnt="0">
        <dgm:presLayoutVars>
          <dgm:chMax val="7"/>
          <dgm:chPref val="7"/>
          <dgm:dir/>
        </dgm:presLayoutVars>
      </dgm:prSet>
      <dgm:spPr/>
      <dgm:t>
        <a:bodyPr/>
        <a:lstStyle/>
        <a:p>
          <a:endParaRPr lang="zh-CN" altLang="en-US"/>
        </a:p>
      </dgm:t>
    </dgm:pt>
    <dgm:pt modelId="{F186C3DC-BE42-4BE4-87F5-2FD65062C653}" type="pres">
      <dgm:prSet presAssocID="{A436C982-7E06-4D0F-8861-2A36A3768690}" presName="Name1" presStyleCnt="0"/>
      <dgm:spPr/>
    </dgm:pt>
    <dgm:pt modelId="{AB96ABD2-BBBD-4A66-A9CB-57EECF9AEDD9}" type="pres">
      <dgm:prSet presAssocID="{A436C982-7E06-4D0F-8861-2A36A3768690}" presName="cycle" presStyleCnt="0"/>
      <dgm:spPr/>
    </dgm:pt>
    <dgm:pt modelId="{195E74BD-E8AC-440B-B726-B0B055732FA4}" type="pres">
      <dgm:prSet presAssocID="{A436C982-7E06-4D0F-8861-2A36A3768690}" presName="srcNode" presStyleLbl="node1" presStyleIdx="0" presStyleCnt="4"/>
      <dgm:spPr/>
    </dgm:pt>
    <dgm:pt modelId="{DECF38A0-14D2-4317-ADAC-7FC31725F8C9}" type="pres">
      <dgm:prSet presAssocID="{A436C982-7E06-4D0F-8861-2A36A3768690}" presName="conn" presStyleLbl="parChTrans1D2" presStyleIdx="0" presStyleCnt="1"/>
      <dgm:spPr/>
      <dgm:t>
        <a:bodyPr/>
        <a:lstStyle/>
        <a:p>
          <a:endParaRPr lang="zh-CN" altLang="en-US"/>
        </a:p>
      </dgm:t>
    </dgm:pt>
    <dgm:pt modelId="{C50478E1-FE78-4BDD-9B6A-05874CC95DCF}" type="pres">
      <dgm:prSet presAssocID="{A436C982-7E06-4D0F-8861-2A36A3768690}" presName="extraNode" presStyleLbl="node1" presStyleIdx="0" presStyleCnt="4"/>
      <dgm:spPr/>
    </dgm:pt>
    <dgm:pt modelId="{042A48C8-C607-4DC5-A322-FE67FC426059}" type="pres">
      <dgm:prSet presAssocID="{A436C982-7E06-4D0F-8861-2A36A3768690}" presName="dstNode" presStyleLbl="node1" presStyleIdx="0" presStyleCnt="4"/>
      <dgm:spPr/>
    </dgm:pt>
    <dgm:pt modelId="{EB127D45-EF98-404D-99E4-F70683D1CF6F}" type="pres">
      <dgm:prSet presAssocID="{A6C0369A-D426-482B-AC3E-103AF0CFFEF9}" presName="text_1" presStyleLbl="node1" presStyleIdx="0" presStyleCnt="4">
        <dgm:presLayoutVars>
          <dgm:bulletEnabled val="1"/>
        </dgm:presLayoutVars>
      </dgm:prSet>
      <dgm:spPr/>
      <dgm:t>
        <a:bodyPr/>
        <a:lstStyle/>
        <a:p>
          <a:endParaRPr lang="zh-CN" altLang="en-US"/>
        </a:p>
      </dgm:t>
    </dgm:pt>
    <dgm:pt modelId="{ECF60CDB-E90D-4EE1-BD02-AB3048D694A8}" type="pres">
      <dgm:prSet presAssocID="{A6C0369A-D426-482B-AC3E-103AF0CFFEF9}" presName="accent_1" presStyleCnt="0"/>
      <dgm:spPr/>
    </dgm:pt>
    <dgm:pt modelId="{475B16B7-9E4E-4C4D-A282-BCBEF9B8A1F6}" type="pres">
      <dgm:prSet presAssocID="{A6C0369A-D426-482B-AC3E-103AF0CFFEF9}" presName="accentRepeatNode" presStyleLbl="solidFgAcc1" presStyleIdx="0" presStyleCnt="4"/>
      <dgm:spPr/>
    </dgm:pt>
    <dgm:pt modelId="{59342D65-DCE2-4D61-A177-7BC48E0ADED7}" type="pres">
      <dgm:prSet presAssocID="{91FB1FF0-E0B7-4B1C-A443-1AAD878A67D9}" presName="text_2" presStyleLbl="node1" presStyleIdx="1" presStyleCnt="4">
        <dgm:presLayoutVars>
          <dgm:bulletEnabled val="1"/>
        </dgm:presLayoutVars>
      </dgm:prSet>
      <dgm:spPr/>
      <dgm:t>
        <a:bodyPr/>
        <a:lstStyle/>
        <a:p>
          <a:endParaRPr lang="zh-CN" altLang="en-US"/>
        </a:p>
      </dgm:t>
    </dgm:pt>
    <dgm:pt modelId="{0600254A-8A8A-40F6-B95C-BB0C240ECA7A}" type="pres">
      <dgm:prSet presAssocID="{91FB1FF0-E0B7-4B1C-A443-1AAD878A67D9}" presName="accent_2" presStyleCnt="0"/>
      <dgm:spPr/>
    </dgm:pt>
    <dgm:pt modelId="{AF8A8595-0420-4A3D-ADBE-4F810529855C}" type="pres">
      <dgm:prSet presAssocID="{91FB1FF0-E0B7-4B1C-A443-1AAD878A67D9}" presName="accentRepeatNode" presStyleLbl="solidFgAcc1" presStyleIdx="1" presStyleCnt="4"/>
      <dgm:spPr/>
    </dgm:pt>
    <dgm:pt modelId="{AF7EC466-3D4C-4FE2-83AA-5FE94F943DFF}" type="pres">
      <dgm:prSet presAssocID="{9E0CC171-F556-4009-AA48-A9D4A0F8817D}" presName="text_3" presStyleLbl="node1" presStyleIdx="2" presStyleCnt="4">
        <dgm:presLayoutVars>
          <dgm:bulletEnabled val="1"/>
        </dgm:presLayoutVars>
      </dgm:prSet>
      <dgm:spPr/>
      <dgm:t>
        <a:bodyPr/>
        <a:lstStyle/>
        <a:p>
          <a:endParaRPr lang="zh-CN" altLang="en-US"/>
        </a:p>
      </dgm:t>
    </dgm:pt>
    <dgm:pt modelId="{E6C896FF-4FE8-43FB-9379-1F4FA6E7325F}" type="pres">
      <dgm:prSet presAssocID="{9E0CC171-F556-4009-AA48-A9D4A0F8817D}" presName="accent_3" presStyleCnt="0"/>
      <dgm:spPr/>
    </dgm:pt>
    <dgm:pt modelId="{C1D2FEA1-AB2B-4B74-BABB-A195AD8C2338}" type="pres">
      <dgm:prSet presAssocID="{9E0CC171-F556-4009-AA48-A9D4A0F8817D}" presName="accentRepeatNode" presStyleLbl="solidFgAcc1" presStyleIdx="2" presStyleCnt="4"/>
      <dgm:spPr/>
    </dgm:pt>
    <dgm:pt modelId="{84EC48B4-4E5D-46CD-97F9-92F71DA26EA2}" type="pres">
      <dgm:prSet presAssocID="{C42EEC5F-E764-4F89-9C4F-B7BE9B667254}" presName="text_4" presStyleLbl="node1" presStyleIdx="3" presStyleCnt="4">
        <dgm:presLayoutVars>
          <dgm:bulletEnabled val="1"/>
        </dgm:presLayoutVars>
      </dgm:prSet>
      <dgm:spPr/>
      <dgm:t>
        <a:bodyPr/>
        <a:lstStyle/>
        <a:p>
          <a:endParaRPr lang="zh-CN" altLang="en-US"/>
        </a:p>
      </dgm:t>
    </dgm:pt>
    <dgm:pt modelId="{37424AEC-D6D9-4195-A4BD-44274573FD61}" type="pres">
      <dgm:prSet presAssocID="{C42EEC5F-E764-4F89-9C4F-B7BE9B667254}" presName="accent_4" presStyleCnt="0"/>
      <dgm:spPr/>
    </dgm:pt>
    <dgm:pt modelId="{B834F243-A394-4DC1-BC87-A4F737E6BAE1}" type="pres">
      <dgm:prSet presAssocID="{C42EEC5F-E764-4F89-9C4F-B7BE9B667254}" presName="accentRepeatNode" presStyleLbl="solidFgAcc1" presStyleIdx="3" presStyleCnt="4"/>
      <dgm:spPr/>
    </dgm:pt>
  </dgm:ptLst>
  <dgm:cxnLst>
    <dgm:cxn modelId="{67865E05-FFF8-4285-BFC8-180497E84929}" type="presOf" srcId="{9E0CC171-F556-4009-AA48-A9D4A0F8817D}" destId="{AF7EC466-3D4C-4FE2-83AA-5FE94F943DFF}" srcOrd="0" destOrd="0" presId="urn:microsoft.com/office/officeart/2008/layout/VerticalCurvedList"/>
    <dgm:cxn modelId="{34375646-475F-479D-B935-29A3E84F3E41}" srcId="{A436C982-7E06-4D0F-8861-2A36A3768690}" destId="{9E0CC171-F556-4009-AA48-A9D4A0F8817D}" srcOrd="2" destOrd="0" parTransId="{B5415ACB-E90F-4372-81FD-F22C659066C5}" sibTransId="{98EE3F05-CD3E-4E1D-A79B-9529F3B029BE}"/>
    <dgm:cxn modelId="{D5D8FDE8-97ED-4D63-9805-28A948F752B4}" type="presOf" srcId="{A6C0369A-D426-482B-AC3E-103AF0CFFEF9}" destId="{EB127D45-EF98-404D-99E4-F70683D1CF6F}" srcOrd="0" destOrd="0" presId="urn:microsoft.com/office/officeart/2008/layout/VerticalCurvedList"/>
    <dgm:cxn modelId="{576D8033-2AF8-452D-A7CF-DA304EA0EB5E}" type="presOf" srcId="{C42EEC5F-E764-4F89-9C4F-B7BE9B667254}" destId="{84EC48B4-4E5D-46CD-97F9-92F71DA26EA2}" srcOrd="0" destOrd="0" presId="urn:microsoft.com/office/officeart/2008/layout/VerticalCurvedList"/>
    <dgm:cxn modelId="{8E2C3A61-2D83-4117-A783-12E70623A487}" srcId="{A436C982-7E06-4D0F-8861-2A36A3768690}" destId="{91FB1FF0-E0B7-4B1C-A443-1AAD878A67D9}" srcOrd="1" destOrd="0" parTransId="{64EBC42C-E224-4708-8ED1-362325E567CA}" sibTransId="{5D522F94-454B-462F-8985-109268C91446}"/>
    <dgm:cxn modelId="{580C8705-9FAC-43F3-8950-0FB52B0B86C6}" type="presOf" srcId="{91FB1FF0-E0B7-4B1C-A443-1AAD878A67D9}" destId="{59342D65-DCE2-4D61-A177-7BC48E0ADED7}" srcOrd="0" destOrd="0" presId="urn:microsoft.com/office/officeart/2008/layout/VerticalCurvedList"/>
    <dgm:cxn modelId="{157097B3-6F65-409E-BFC7-074A22121725}" type="presOf" srcId="{A436C982-7E06-4D0F-8861-2A36A3768690}" destId="{C1D4D64A-C2F1-4F30-B74A-0ADEEE04E914}" srcOrd="0" destOrd="0" presId="urn:microsoft.com/office/officeart/2008/layout/VerticalCurvedList"/>
    <dgm:cxn modelId="{9EBEBE3C-1DAD-45C2-94D4-F109FAEFE1A8}" srcId="{A436C982-7E06-4D0F-8861-2A36A3768690}" destId="{A6C0369A-D426-482B-AC3E-103AF0CFFEF9}" srcOrd="0" destOrd="0" parTransId="{463D7FE5-104D-4798-85AA-44BAB1C48F5A}" sibTransId="{2DFAA6A4-8C73-4402-99CA-134042BB8C7A}"/>
    <dgm:cxn modelId="{62C70170-8980-4C64-8B93-4AFDDD454B6E}" type="presOf" srcId="{2DFAA6A4-8C73-4402-99CA-134042BB8C7A}" destId="{DECF38A0-14D2-4317-ADAC-7FC31725F8C9}" srcOrd="0" destOrd="0" presId="urn:microsoft.com/office/officeart/2008/layout/VerticalCurvedList"/>
    <dgm:cxn modelId="{89E17BB6-AC08-4002-91D9-5F486E4BAC4E}" srcId="{A436C982-7E06-4D0F-8861-2A36A3768690}" destId="{C42EEC5F-E764-4F89-9C4F-B7BE9B667254}" srcOrd="3" destOrd="0" parTransId="{6F79DC85-6CF6-49C8-8F19-5AB9C59746C6}" sibTransId="{E91B291A-E118-4DC9-9EF3-54FFBCE25927}"/>
    <dgm:cxn modelId="{E41135EF-CB29-467A-B515-4A07D9A36E3F}" type="presParOf" srcId="{C1D4D64A-C2F1-4F30-B74A-0ADEEE04E914}" destId="{F186C3DC-BE42-4BE4-87F5-2FD65062C653}" srcOrd="0" destOrd="0" presId="urn:microsoft.com/office/officeart/2008/layout/VerticalCurvedList"/>
    <dgm:cxn modelId="{EF1B0146-5C1D-4620-93AF-2953053E58F7}" type="presParOf" srcId="{F186C3DC-BE42-4BE4-87F5-2FD65062C653}" destId="{AB96ABD2-BBBD-4A66-A9CB-57EECF9AEDD9}" srcOrd="0" destOrd="0" presId="urn:microsoft.com/office/officeart/2008/layout/VerticalCurvedList"/>
    <dgm:cxn modelId="{D7599ADB-370B-4CCE-955B-70CBE8734777}" type="presParOf" srcId="{AB96ABD2-BBBD-4A66-A9CB-57EECF9AEDD9}" destId="{195E74BD-E8AC-440B-B726-B0B055732FA4}" srcOrd="0" destOrd="0" presId="urn:microsoft.com/office/officeart/2008/layout/VerticalCurvedList"/>
    <dgm:cxn modelId="{20AA5718-594F-47CE-901C-52DBF2FC937E}" type="presParOf" srcId="{AB96ABD2-BBBD-4A66-A9CB-57EECF9AEDD9}" destId="{DECF38A0-14D2-4317-ADAC-7FC31725F8C9}" srcOrd="1" destOrd="0" presId="urn:microsoft.com/office/officeart/2008/layout/VerticalCurvedList"/>
    <dgm:cxn modelId="{1DF5721A-E0AC-4096-9965-DE3400231DDE}" type="presParOf" srcId="{AB96ABD2-BBBD-4A66-A9CB-57EECF9AEDD9}" destId="{C50478E1-FE78-4BDD-9B6A-05874CC95DCF}" srcOrd="2" destOrd="0" presId="urn:microsoft.com/office/officeart/2008/layout/VerticalCurvedList"/>
    <dgm:cxn modelId="{065E759A-836B-449E-BAF8-1C73D4100518}" type="presParOf" srcId="{AB96ABD2-BBBD-4A66-A9CB-57EECF9AEDD9}" destId="{042A48C8-C607-4DC5-A322-FE67FC426059}" srcOrd="3" destOrd="0" presId="urn:microsoft.com/office/officeart/2008/layout/VerticalCurvedList"/>
    <dgm:cxn modelId="{C9FD9D2E-6F09-4A7B-B292-FF1C1FA4D893}" type="presParOf" srcId="{F186C3DC-BE42-4BE4-87F5-2FD65062C653}" destId="{EB127D45-EF98-404D-99E4-F70683D1CF6F}" srcOrd="1" destOrd="0" presId="urn:microsoft.com/office/officeart/2008/layout/VerticalCurvedList"/>
    <dgm:cxn modelId="{DD4357B5-33C6-42E5-9166-4AAFCAE43376}" type="presParOf" srcId="{F186C3DC-BE42-4BE4-87F5-2FD65062C653}" destId="{ECF60CDB-E90D-4EE1-BD02-AB3048D694A8}" srcOrd="2" destOrd="0" presId="urn:microsoft.com/office/officeart/2008/layout/VerticalCurvedList"/>
    <dgm:cxn modelId="{E048A79E-666E-4D5A-A4C9-BA25554E4E5A}" type="presParOf" srcId="{ECF60CDB-E90D-4EE1-BD02-AB3048D694A8}" destId="{475B16B7-9E4E-4C4D-A282-BCBEF9B8A1F6}" srcOrd="0" destOrd="0" presId="urn:microsoft.com/office/officeart/2008/layout/VerticalCurvedList"/>
    <dgm:cxn modelId="{3B2CAC8D-46C6-4202-A8B7-CCC630F31514}" type="presParOf" srcId="{F186C3DC-BE42-4BE4-87F5-2FD65062C653}" destId="{59342D65-DCE2-4D61-A177-7BC48E0ADED7}" srcOrd="3" destOrd="0" presId="urn:microsoft.com/office/officeart/2008/layout/VerticalCurvedList"/>
    <dgm:cxn modelId="{2CCA0940-9E9A-4D24-841F-217DF813CFC2}" type="presParOf" srcId="{F186C3DC-BE42-4BE4-87F5-2FD65062C653}" destId="{0600254A-8A8A-40F6-B95C-BB0C240ECA7A}" srcOrd="4" destOrd="0" presId="urn:microsoft.com/office/officeart/2008/layout/VerticalCurvedList"/>
    <dgm:cxn modelId="{1DA3C6FA-03C1-4000-BE86-81ED75B3FBAE}" type="presParOf" srcId="{0600254A-8A8A-40F6-B95C-BB0C240ECA7A}" destId="{AF8A8595-0420-4A3D-ADBE-4F810529855C}" srcOrd="0" destOrd="0" presId="urn:microsoft.com/office/officeart/2008/layout/VerticalCurvedList"/>
    <dgm:cxn modelId="{657BBD99-FB47-483B-BBD4-7B295DA5D541}" type="presParOf" srcId="{F186C3DC-BE42-4BE4-87F5-2FD65062C653}" destId="{AF7EC466-3D4C-4FE2-83AA-5FE94F943DFF}" srcOrd="5" destOrd="0" presId="urn:microsoft.com/office/officeart/2008/layout/VerticalCurvedList"/>
    <dgm:cxn modelId="{082EBAA9-8A24-498C-918B-72E6E587E961}" type="presParOf" srcId="{F186C3DC-BE42-4BE4-87F5-2FD65062C653}" destId="{E6C896FF-4FE8-43FB-9379-1F4FA6E7325F}" srcOrd="6" destOrd="0" presId="urn:microsoft.com/office/officeart/2008/layout/VerticalCurvedList"/>
    <dgm:cxn modelId="{233548CA-C2DB-463A-9E80-02CB5182DF18}" type="presParOf" srcId="{E6C896FF-4FE8-43FB-9379-1F4FA6E7325F}" destId="{C1D2FEA1-AB2B-4B74-BABB-A195AD8C2338}" srcOrd="0" destOrd="0" presId="urn:microsoft.com/office/officeart/2008/layout/VerticalCurvedList"/>
    <dgm:cxn modelId="{C696FE1D-E7E2-488C-854B-44F2B3D9AC8B}" type="presParOf" srcId="{F186C3DC-BE42-4BE4-87F5-2FD65062C653}" destId="{84EC48B4-4E5D-46CD-97F9-92F71DA26EA2}" srcOrd="7" destOrd="0" presId="urn:microsoft.com/office/officeart/2008/layout/VerticalCurvedList"/>
    <dgm:cxn modelId="{554440D5-B934-4EA4-8B71-346839BE9A60}" type="presParOf" srcId="{F186C3DC-BE42-4BE4-87F5-2FD65062C653}" destId="{37424AEC-D6D9-4195-A4BD-44274573FD61}" srcOrd="8" destOrd="0" presId="urn:microsoft.com/office/officeart/2008/layout/VerticalCurvedList"/>
    <dgm:cxn modelId="{03496AEE-6C0B-42A6-BAD2-92F366F6473B}" type="presParOf" srcId="{37424AEC-D6D9-4195-A4BD-44274573FD61}" destId="{B834F243-A394-4DC1-BC87-A4F737E6BA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D9B05E6-DF8C-481A-96FB-05370581B53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C638E845-4823-4659-B4E9-0CCB16682708}">
      <dgm:prSet phldrT="[文本]"/>
      <dgm:spPr/>
      <dgm:t>
        <a:bodyPr/>
        <a:lstStyle/>
        <a:p>
          <a:pPr algn="ctr"/>
          <a:r>
            <a:rPr lang="zh-CN" altLang="en-US" dirty="0" smtClean="0">
              <a:solidFill>
                <a:schemeClr val="bg1"/>
              </a:solidFill>
              <a:ea typeface="宋体" pitchFamily="2" charset="-122"/>
            </a:rPr>
            <a:t>体系结构元素</a:t>
          </a:r>
          <a:endParaRPr lang="zh-CN" altLang="en-US" dirty="0"/>
        </a:p>
      </dgm:t>
    </dgm:pt>
    <dgm:pt modelId="{23409056-D23D-46C7-A763-6E974E7DA5BD}" type="parTrans" cxnId="{9BDAAC1E-8E83-4163-AC5E-DBC0767B0691}">
      <dgm:prSet/>
      <dgm:spPr/>
      <dgm:t>
        <a:bodyPr/>
        <a:lstStyle/>
        <a:p>
          <a:endParaRPr lang="zh-CN" altLang="en-US"/>
        </a:p>
      </dgm:t>
    </dgm:pt>
    <dgm:pt modelId="{50D66781-DC3C-41DC-ADF5-C2D7F095FB7C}" type="sibTrans" cxnId="{9BDAAC1E-8E83-4163-AC5E-DBC0767B0691}">
      <dgm:prSet/>
      <dgm:spPr/>
      <dgm:t>
        <a:bodyPr/>
        <a:lstStyle/>
        <a:p>
          <a:pPr algn="ctr"/>
          <a:endParaRPr lang="zh-CN" altLang="en-US"/>
        </a:p>
      </dgm:t>
    </dgm:pt>
    <dgm:pt modelId="{01BDCCFB-A892-487C-8B72-464E1236BF61}">
      <dgm:prSet phldrT="[文本]"/>
      <dgm:spPr/>
      <dgm:t>
        <a:bodyPr/>
        <a:lstStyle/>
        <a:p>
          <a:pPr algn="ctr"/>
          <a:r>
            <a:rPr lang="zh-CN" altLang="en-US" dirty="0" smtClean="0">
              <a:solidFill>
                <a:schemeClr val="bg1"/>
              </a:solidFill>
              <a:ea typeface="宋体" pitchFamily="2" charset="-122"/>
            </a:rPr>
            <a:t>构件级元素</a:t>
          </a:r>
          <a:endParaRPr lang="zh-CN" altLang="en-US" dirty="0"/>
        </a:p>
      </dgm:t>
    </dgm:pt>
    <dgm:pt modelId="{0EFB3B87-2B08-401E-864B-5AC5414A0E99}" type="parTrans" cxnId="{C9B21CA4-3EC8-494A-B527-A5A7A2FE3471}">
      <dgm:prSet/>
      <dgm:spPr/>
      <dgm:t>
        <a:bodyPr/>
        <a:lstStyle/>
        <a:p>
          <a:endParaRPr lang="zh-CN" altLang="en-US"/>
        </a:p>
      </dgm:t>
    </dgm:pt>
    <dgm:pt modelId="{3BDD4A0F-E349-4E2F-A56F-A2FB2AE83A99}" type="sibTrans" cxnId="{C9B21CA4-3EC8-494A-B527-A5A7A2FE3471}">
      <dgm:prSet/>
      <dgm:spPr/>
      <dgm:t>
        <a:bodyPr/>
        <a:lstStyle/>
        <a:p>
          <a:endParaRPr lang="zh-CN" altLang="en-US"/>
        </a:p>
      </dgm:t>
    </dgm:pt>
    <dgm:pt modelId="{58E7D814-3AD4-4C70-93EE-CF8571340B7E}">
      <dgm:prSet phldrT="[文本]"/>
      <dgm:spPr/>
      <dgm:t>
        <a:bodyPr/>
        <a:lstStyle/>
        <a:p>
          <a:pPr algn="ctr"/>
          <a:r>
            <a:rPr lang="zh-CN" altLang="en-US" dirty="0" smtClean="0">
              <a:solidFill>
                <a:schemeClr val="bg1"/>
              </a:solidFill>
              <a:ea typeface="宋体" pitchFamily="2" charset="-122"/>
            </a:rPr>
            <a:t>接口</a:t>
          </a:r>
          <a:r>
            <a:rPr lang="en-US" altLang="zh-CN" dirty="0" smtClean="0">
              <a:solidFill>
                <a:schemeClr val="bg1"/>
              </a:solidFill>
              <a:ea typeface="宋体" pitchFamily="2" charset="-122"/>
            </a:rPr>
            <a:t>/</a:t>
          </a:r>
          <a:r>
            <a:rPr lang="zh-CN" altLang="en-US" dirty="0" smtClean="0">
              <a:solidFill>
                <a:schemeClr val="bg1"/>
              </a:solidFill>
              <a:ea typeface="宋体" pitchFamily="2" charset="-122"/>
            </a:rPr>
            <a:t>界面元素</a:t>
          </a:r>
          <a:endParaRPr lang="zh-CN" altLang="en-US" dirty="0"/>
        </a:p>
      </dgm:t>
    </dgm:pt>
    <dgm:pt modelId="{A3114230-0417-4D06-B911-30E097A8D411}" type="parTrans" cxnId="{1423E257-FEB8-4C59-9079-D700495CA9F9}">
      <dgm:prSet/>
      <dgm:spPr/>
      <dgm:t>
        <a:bodyPr/>
        <a:lstStyle/>
        <a:p>
          <a:endParaRPr lang="zh-CN" altLang="en-US"/>
        </a:p>
      </dgm:t>
    </dgm:pt>
    <dgm:pt modelId="{16EBD17A-EC3D-4E7A-99D8-BD7011113462}" type="sibTrans" cxnId="{1423E257-FEB8-4C59-9079-D700495CA9F9}">
      <dgm:prSet/>
      <dgm:spPr/>
      <dgm:t>
        <a:bodyPr/>
        <a:lstStyle/>
        <a:p>
          <a:endParaRPr lang="zh-CN" altLang="en-US"/>
        </a:p>
      </dgm:t>
    </dgm:pt>
    <dgm:pt modelId="{FEEC880E-A11E-4CE1-909C-F54E3F310F2B}">
      <dgm:prSet phldrT="[文本]"/>
      <dgm:spPr/>
      <dgm:t>
        <a:bodyPr/>
        <a:lstStyle/>
        <a:p>
          <a:pPr algn="ctr"/>
          <a:r>
            <a:rPr lang="zh-CN" altLang="en-US" dirty="0" smtClean="0">
              <a:solidFill>
                <a:schemeClr val="bg1"/>
              </a:solidFill>
              <a:ea typeface="宋体" pitchFamily="2" charset="-122"/>
            </a:rPr>
            <a:t>数据元素</a:t>
          </a:r>
          <a:endParaRPr lang="zh-CN" altLang="en-US" dirty="0"/>
        </a:p>
      </dgm:t>
    </dgm:pt>
    <dgm:pt modelId="{B5F59CAC-B4FF-4759-8840-DFBA8C060E24}" type="parTrans" cxnId="{FA7E7D18-9251-4DFB-AE16-72995F0EC5CE}">
      <dgm:prSet/>
      <dgm:spPr/>
      <dgm:t>
        <a:bodyPr/>
        <a:lstStyle/>
        <a:p>
          <a:endParaRPr lang="zh-CN" altLang="en-US"/>
        </a:p>
      </dgm:t>
    </dgm:pt>
    <dgm:pt modelId="{6B017FC1-618A-45E2-A842-6656AE5C53ED}" type="sibTrans" cxnId="{FA7E7D18-9251-4DFB-AE16-72995F0EC5CE}">
      <dgm:prSet/>
      <dgm:spPr/>
      <dgm:t>
        <a:bodyPr/>
        <a:lstStyle/>
        <a:p>
          <a:endParaRPr lang="zh-CN" altLang="en-US"/>
        </a:p>
      </dgm:t>
    </dgm:pt>
    <dgm:pt modelId="{06AE0A95-F26F-4CD5-B69A-1FCF084058D7}">
      <dgm:prSet phldrT="[文本]"/>
      <dgm:spPr/>
      <dgm:t>
        <a:bodyPr/>
        <a:lstStyle/>
        <a:p>
          <a:pPr algn="ctr"/>
          <a:r>
            <a:rPr lang="zh-CN" altLang="en-US" smtClean="0">
              <a:solidFill>
                <a:schemeClr val="bg1"/>
              </a:solidFill>
              <a:ea typeface="宋体" pitchFamily="2" charset="-122"/>
            </a:rPr>
            <a:t>部署级元素</a:t>
          </a:r>
          <a:endParaRPr lang="zh-CN" altLang="en-US" dirty="0"/>
        </a:p>
      </dgm:t>
    </dgm:pt>
    <dgm:pt modelId="{6E41E877-26FD-417B-A56F-FC776D323DED}" type="parTrans" cxnId="{77E5492A-E6C6-4A7B-BB96-721AAEA382AF}">
      <dgm:prSet/>
      <dgm:spPr/>
      <dgm:t>
        <a:bodyPr/>
        <a:lstStyle/>
        <a:p>
          <a:endParaRPr lang="zh-CN" altLang="en-US"/>
        </a:p>
      </dgm:t>
    </dgm:pt>
    <dgm:pt modelId="{7BE841B1-F6EA-45E8-9880-FCDA465E02A6}" type="sibTrans" cxnId="{77E5492A-E6C6-4A7B-BB96-721AAEA382AF}">
      <dgm:prSet/>
      <dgm:spPr/>
      <dgm:t>
        <a:bodyPr/>
        <a:lstStyle/>
        <a:p>
          <a:endParaRPr lang="zh-CN" altLang="en-US"/>
        </a:p>
      </dgm:t>
    </dgm:pt>
    <dgm:pt modelId="{1618FDE4-6714-4A0E-AD96-EBAA23A2EDE1}" type="pres">
      <dgm:prSet presAssocID="{9D9B05E6-DF8C-481A-96FB-05370581B53B}" presName="Name0" presStyleCnt="0">
        <dgm:presLayoutVars>
          <dgm:chMax val="7"/>
          <dgm:chPref val="7"/>
          <dgm:dir/>
        </dgm:presLayoutVars>
      </dgm:prSet>
      <dgm:spPr/>
    </dgm:pt>
    <dgm:pt modelId="{CF21D1AF-BDEE-4BAE-A8D5-4BA3F7962D94}" type="pres">
      <dgm:prSet presAssocID="{9D9B05E6-DF8C-481A-96FB-05370581B53B}" presName="Name1" presStyleCnt="0"/>
      <dgm:spPr/>
    </dgm:pt>
    <dgm:pt modelId="{12BF2814-DBBC-484F-B2E9-F51829E33ADA}" type="pres">
      <dgm:prSet presAssocID="{9D9B05E6-DF8C-481A-96FB-05370581B53B}" presName="cycle" presStyleCnt="0"/>
      <dgm:spPr/>
    </dgm:pt>
    <dgm:pt modelId="{78B3A904-1360-415F-B157-4418F63C92B2}" type="pres">
      <dgm:prSet presAssocID="{9D9B05E6-DF8C-481A-96FB-05370581B53B}" presName="srcNode" presStyleLbl="node1" presStyleIdx="0" presStyleCnt="5"/>
      <dgm:spPr/>
    </dgm:pt>
    <dgm:pt modelId="{5019D580-27B1-47CC-906C-9D0DCA10CA42}" type="pres">
      <dgm:prSet presAssocID="{9D9B05E6-DF8C-481A-96FB-05370581B53B}" presName="conn" presStyleLbl="parChTrans1D2" presStyleIdx="0" presStyleCnt="1"/>
      <dgm:spPr/>
    </dgm:pt>
    <dgm:pt modelId="{A1AB50A4-0423-4845-AEFC-041D4AFDEE1E}" type="pres">
      <dgm:prSet presAssocID="{9D9B05E6-DF8C-481A-96FB-05370581B53B}" presName="extraNode" presStyleLbl="node1" presStyleIdx="0" presStyleCnt="5"/>
      <dgm:spPr/>
    </dgm:pt>
    <dgm:pt modelId="{D6395436-291B-407A-9B8D-D5C9E8228F60}" type="pres">
      <dgm:prSet presAssocID="{9D9B05E6-DF8C-481A-96FB-05370581B53B}" presName="dstNode" presStyleLbl="node1" presStyleIdx="0" presStyleCnt="5"/>
      <dgm:spPr/>
    </dgm:pt>
    <dgm:pt modelId="{7712DE4E-CD33-43AB-A6CB-6BEFF87B0B94}" type="pres">
      <dgm:prSet presAssocID="{C638E845-4823-4659-B4E9-0CCB16682708}" presName="text_1" presStyleLbl="node1" presStyleIdx="0" presStyleCnt="5">
        <dgm:presLayoutVars>
          <dgm:bulletEnabled val="1"/>
        </dgm:presLayoutVars>
      </dgm:prSet>
      <dgm:spPr/>
      <dgm:t>
        <a:bodyPr/>
        <a:lstStyle/>
        <a:p>
          <a:endParaRPr lang="zh-CN" altLang="en-US"/>
        </a:p>
      </dgm:t>
    </dgm:pt>
    <dgm:pt modelId="{341D0822-BCD6-47ED-97D3-7AFD5A5B6872}" type="pres">
      <dgm:prSet presAssocID="{C638E845-4823-4659-B4E9-0CCB16682708}" presName="accent_1" presStyleCnt="0"/>
      <dgm:spPr/>
    </dgm:pt>
    <dgm:pt modelId="{83889AFB-E23D-4561-9C7A-4D7F741E02D6}" type="pres">
      <dgm:prSet presAssocID="{C638E845-4823-4659-B4E9-0CCB16682708}" presName="accentRepeatNode" presStyleLbl="solidFgAcc1" presStyleIdx="0" presStyleCnt="5"/>
      <dgm:spPr/>
    </dgm:pt>
    <dgm:pt modelId="{9517A705-A647-4ABA-B3C5-B9CAAAFE34F2}" type="pres">
      <dgm:prSet presAssocID="{01BDCCFB-A892-487C-8B72-464E1236BF61}" presName="text_2" presStyleLbl="node1" presStyleIdx="1" presStyleCnt="5">
        <dgm:presLayoutVars>
          <dgm:bulletEnabled val="1"/>
        </dgm:presLayoutVars>
      </dgm:prSet>
      <dgm:spPr/>
      <dgm:t>
        <a:bodyPr/>
        <a:lstStyle/>
        <a:p>
          <a:endParaRPr lang="zh-CN" altLang="en-US"/>
        </a:p>
      </dgm:t>
    </dgm:pt>
    <dgm:pt modelId="{DDE3EBE6-6502-4494-A5D8-676B0C73A4EE}" type="pres">
      <dgm:prSet presAssocID="{01BDCCFB-A892-487C-8B72-464E1236BF61}" presName="accent_2" presStyleCnt="0"/>
      <dgm:spPr/>
    </dgm:pt>
    <dgm:pt modelId="{732F7065-2AB3-4D9C-B80A-F61312AD6C35}" type="pres">
      <dgm:prSet presAssocID="{01BDCCFB-A892-487C-8B72-464E1236BF61}" presName="accentRepeatNode" presStyleLbl="solidFgAcc1" presStyleIdx="1" presStyleCnt="5"/>
      <dgm:spPr/>
    </dgm:pt>
    <dgm:pt modelId="{77027317-5B67-4CD3-B513-E5F3C26095BD}" type="pres">
      <dgm:prSet presAssocID="{58E7D814-3AD4-4C70-93EE-CF8571340B7E}" presName="text_3" presStyleLbl="node1" presStyleIdx="2" presStyleCnt="5">
        <dgm:presLayoutVars>
          <dgm:bulletEnabled val="1"/>
        </dgm:presLayoutVars>
      </dgm:prSet>
      <dgm:spPr/>
      <dgm:t>
        <a:bodyPr/>
        <a:lstStyle/>
        <a:p>
          <a:endParaRPr lang="zh-CN" altLang="en-US"/>
        </a:p>
      </dgm:t>
    </dgm:pt>
    <dgm:pt modelId="{4F2FC4A8-32E2-4270-B419-24A74C7506D5}" type="pres">
      <dgm:prSet presAssocID="{58E7D814-3AD4-4C70-93EE-CF8571340B7E}" presName="accent_3" presStyleCnt="0"/>
      <dgm:spPr/>
    </dgm:pt>
    <dgm:pt modelId="{33A89F30-B013-4FA8-B971-9CBE9A3B41F2}" type="pres">
      <dgm:prSet presAssocID="{58E7D814-3AD4-4C70-93EE-CF8571340B7E}" presName="accentRepeatNode" presStyleLbl="solidFgAcc1" presStyleIdx="2" presStyleCnt="5"/>
      <dgm:spPr/>
    </dgm:pt>
    <dgm:pt modelId="{25B217B4-7647-4E79-8DF9-CD0E9BB4BA8D}" type="pres">
      <dgm:prSet presAssocID="{FEEC880E-A11E-4CE1-909C-F54E3F310F2B}" presName="text_4" presStyleLbl="node1" presStyleIdx="3" presStyleCnt="5">
        <dgm:presLayoutVars>
          <dgm:bulletEnabled val="1"/>
        </dgm:presLayoutVars>
      </dgm:prSet>
      <dgm:spPr/>
      <dgm:t>
        <a:bodyPr/>
        <a:lstStyle/>
        <a:p>
          <a:endParaRPr lang="zh-CN" altLang="en-US"/>
        </a:p>
      </dgm:t>
    </dgm:pt>
    <dgm:pt modelId="{6C7273DC-AC5E-4730-94A0-4FA31D5765CF}" type="pres">
      <dgm:prSet presAssocID="{FEEC880E-A11E-4CE1-909C-F54E3F310F2B}" presName="accent_4" presStyleCnt="0"/>
      <dgm:spPr/>
    </dgm:pt>
    <dgm:pt modelId="{13C0337A-B5EB-4639-94EC-C9B9C3E9952E}" type="pres">
      <dgm:prSet presAssocID="{FEEC880E-A11E-4CE1-909C-F54E3F310F2B}" presName="accentRepeatNode" presStyleLbl="solidFgAcc1" presStyleIdx="3" presStyleCnt="5"/>
      <dgm:spPr/>
    </dgm:pt>
    <dgm:pt modelId="{B1137C8A-2F68-4329-9C22-6D6366D9885C}" type="pres">
      <dgm:prSet presAssocID="{06AE0A95-F26F-4CD5-B69A-1FCF084058D7}" presName="text_5" presStyleLbl="node1" presStyleIdx="4" presStyleCnt="5">
        <dgm:presLayoutVars>
          <dgm:bulletEnabled val="1"/>
        </dgm:presLayoutVars>
      </dgm:prSet>
      <dgm:spPr/>
      <dgm:t>
        <a:bodyPr/>
        <a:lstStyle/>
        <a:p>
          <a:endParaRPr lang="zh-CN" altLang="en-US"/>
        </a:p>
      </dgm:t>
    </dgm:pt>
    <dgm:pt modelId="{310FE105-D0B3-405C-8B62-70F188566379}" type="pres">
      <dgm:prSet presAssocID="{06AE0A95-F26F-4CD5-B69A-1FCF084058D7}" presName="accent_5" presStyleCnt="0"/>
      <dgm:spPr/>
    </dgm:pt>
    <dgm:pt modelId="{6DEF4690-E6E4-4448-994C-BE5903D69FA8}" type="pres">
      <dgm:prSet presAssocID="{06AE0A95-F26F-4CD5-B69A-1FCF084058D7}" presName="accentRepeatNode" presStyleLbl="solidFgAcc1" presStyleIdx="4" presStyleCnt="5"/>
      <dgm:spPr/>
    </dgm:pt>
  </dgm:ptLst>
  <dgm:cxnLst>
    <dgm:cxn modelId="{1643251A-8D85-41C0-BDDC-A2D3B0CA69A7}" type="presOf" srcId="{50D66781-DC3C-41DC-ADF5-C2D7F095FB7C}" destId="{5019D580-27B1-47CC-906C-9D0DCA10CA42}" srcOrd="0" destOrd="0" presId="urn:microsoft.com/office/officeart/2008/layout/VerticalCurvedList"/>
    <dgm:cxn modelId="{1423E257-FEB8-4C59-9079-D700495CA9F9}" srcId="{9D9B05E6-DF8C-481A-96FB-05370581B53B}" destId="{58E7D814-3AD4-4C70-93EE-CF8571340B7E}" srcOrd="2" destOrd="0" parTransId="{A3114230-0417-4D06-B911-30E097A8D411}" sibTransId="{16EBD17A-EC3D-4E7A-99D8-BD7011113462}"/>
    <dgm:cxn modelId="{9BDAAC1E-8E83-4163-AC5E-DBC0767B0691}" srcId="{9D9B05E6-DF8C-481A-96FB-05370581B53B}" destId="{C638E845-4823-4659-B4E9-0CCB16682708}" srcOrd="0" destOrd="0" parTransId="{23409056-D23D-46C7-A763-6E974E7DA5BD}" sibTransId="{50D66781-DC3C-41DC-ADF5-C2D7F095FB7C}"/>
    <dgm:cxn modelId="{B05990C0-BA7F-4FFA-873C-53F880002436}" type="presOf" srcId="{01BDCCFB-A892-487C-8B72-464E1236BF61}" destId="{9517A705-A647-4ABA-B3C5-B9CAAAFE34F2}" srcOrd="0" destOrd="0" presId="urn:microsoft.com/office/officeart/2008/layout/VerticalCurvedList"/>
    <dgm:cxn modelId="{A2CA5825-47E6-473A-9AD9-1E137F932B53}" type="presOf" srcId="{58E7D814-3AD4-4C70-93EE-CF8571340B7E}" destId="{77027317-5B67-4CD3-B513-E5F3C26095BD}" srcOrd="0" destOrd="0" presId="urn:microsoft.com/office/officeart/2008/layout/VerticalCurvedList"/>
    <dgm:cxn modelId="{C9B21CA4-3EC8-494A-B527-A5A7A2FE3471}" srcId="{9D9B05E6-DF8C-481A-96FB-05370581B53B}" destId="{01BDCCFB-A892-487C-8B72-464E1236BF61}" srcOrd="1" destOrd="0" parTransId="{0EFB3B87-2B08-401E-864B-5AC5414A0E99}" sibTransId="{3BDD4A0F-E349-4E2F-A56F-A2FB2AE83A99}"/>
    <dgm:cxn modelId="{77E5492A-E6C6-4A7B-BB96-721AAEA382AF}" srcId="{9D9B05E6-DF8C-481A-96FB-05370581B53B}" destId="{06AE0A95-F26F-4CD5-B69A-1FCF084058D7}" srcOrd="4" destOrd="0" parTransId="{6E41E877-26FD-417B-A56F-FC776D323DED}" sibTransId="{7BE841B1-F6EA-45E8-9880-FCDA465E02A6}"/>
    <dgm:cxn modelId="{BE6AB9A6-0BC9-4D9D-9EF5-C2E8C34D7D9F}" type="presOf" srcId="{06AE0A95-F26F-4CD5-B69A-1FCF084058D7}" destId="{B1137C8A-2F68-4329-9C22-6D6366D9885C}" srcOrd="0" destOrd="0" presId="urn:microsoft.com/office/officeart/2008/layout/VerticalCurvedList"/>
    <dgm:cxn modelId="{6E5C4454-D6B7-4B5F-931C-63687DD9120C}" type="presOf" srcId="{9D9B05E6-DF8C-481A-96FB-05370581B53B}" destId="{1618FDE4-6714-4A0E-AD96-EBAA23A2EDE1}" srcOrd="0" destOrd="0" presId="urn:microsoft.com/office/officeart/2008/layout/VerticalCurvedList"/>
    <dgm:cxn modelId="{B652736C-1562-4985-86A7-884DBFDFF23A}" type="presOf" srcId="{FEEC880E-A11E-4CE1-909C-F54E3F310F2B}" destId="{25B217B4-7647-4E79-8DF9-CD0E9BB4BA8D}" srcOrd="0" destOrd="0" presId="urn:microsoft.com/office/officeart/2008/layout/VerticalCurvedList"/>
    <dgm:cxn modelId="{FA7E7D18-9251-4DFB-AE16-72995F0EC5CE}" srcId="{9D9B05E6-DF8C-481A-96FB-05370581B53B}" destId="{FEEC880E-A11E-4CE1-909C-F54E3F310F2B}" srcOrd="3" destOrd="0" parTransId="{B5F59CAC-B4FF-4759-8840-DFBA8C060E24}" sibTransId="{6B017FC1-618A-45E2-A842-6656AE5C53ED}"/>
    <dgm:cxn modelId="{2E185DF2-2C79-41B5-BC80-A8904982B929}" type="presOf" srcId="{C638E845-4823-4659-B4E9-0CCB16682708}" destId="{7712DE4E-CD33-43AB-A6CB-6BEFF87B0B94}" srcOrd="0" destOrd="0" presId="urn:microsoft.com/office/officeart/2008/layout/VerticalCurvedList"/>
    <dgm:cxn modelId="{C6C57DD9-E56B-4A71-81EF-992B41428DC3}" type="presParOf" srcId="{1618FDE4-6714-4A0E-AD96-EBAA23A2EDE1}" destId="{CF21D1AF-BDEE-4BAE-A8D5-4BA3F7962D94}" srcOrd="0" destOrd="0" presId="urn:microsoft.com/office/officeart/2008/layout/VerticalCurvedList"/>
    <dgm:cxn modelId="{B4C03A4F-15D3-4723-9928-83E19DD4455A}" type="presParOf" srcId="{CF21D1AF-BDEE-4BAE-A8D5-4BA3F7962D94}" destId="{12BF2814-DBBC-484F-B2E9-F51829E33ADA}" srcOrd="0" destOrd="0" presId="urn:microsoft.com/office/officeart/2008/layout/VerticalCurvedList"/>
    <dgm:cxn modelId="{B5AF53FD-CC91-45A8-BEFF-B16AB1A57496}" type="presParOf" srcId="{12BF2814-DBBC-484F-B2E9-F51829E33ADA}" destId="{78B3A904-1360-415F-B157-4418F63C92B2}" srcOrd="0" destOrd="0" presId="urn:microsoft.com/office/officeart/2008/layout/VerticalCurvedList"/>
    <dgm:cxn modelId="{E4390146-D8B2-4E64-B0AF-D1170C301E4E}" type="presParOf" srcId="{12BF2814-DBBC-484F-B2E9-F51829E33ADA}" destId="{5019D580-27B1-47CC-906C-9D0DCA10CA42}" srcOrd="1" destOrd="0" presId="urn:microsoft.com/office/officeart/2008/layout/VerticalCurvedList"/>
    <dgm:cxn modelId="{64019F97-80F1-417E-A028-CE4ED6EC3CB5}" type="presParOf" srcId="{12BF2814-DBBC-484F-B2E9-F51829E33ADA}" destId="{A1AB50A4-0423-4845-AEFC-041D4AFDEE1E}" srcOrd="2" destOrd="0" presId="urn:microsoft.com/office/officeart/2008/layout/VerticalCurvedList"/>
    <dgm:cxn modelId="{BFB98976-B8C1-400C-8DA6-D127F2647190}" type="presParOf" srcId="{12BF2814-DBBC-484F-B2E9-F51829E33ADA}" destId="{D6395436-291B-407A-9B8D-D5C9E8228F60}" srcOrd="3" destOrd="0" presId="urn:microsoft.com/office/officeart/2008/layout/VerticalCurvedList"/>
    <dgm:cxn modelId="{6ABF7133-9BCC-4A04-A984-4CF7D9EBC054}" type="presParOf" srcId="{CF21D1AF-BDEE-4BAE-A8D5-4BA3F7962D94}" destId="{7712DE4E-CD33-43AB-A6CB-6BEFF87B0B94}" srcOrd="1" destOrd="0" presId="urn:microsoft.com/office/officeart/2008/layout/VerticalCurvedList"/>
    <dgm:cxn modelId="{C55CAA17-2931-4CBA-BA36-441ADCC1604A}" type="presParOf" srcId="{CF21D1AF-BDEE-4BAE-A8D5-4BA3F7962D94}" destId="{341D0822-BCD6-47ED-97D3-7AFD5A5B6872}" srcOrd="2" destOrd="0" presId="urn:microsoft.com/office/officeart/2008/layout/VerticalCurvedList"/>
    <dgm:cxn modelId="{17356B57-A648-4E40-AA89-D3EF242BE19F}" type="presParOf" srcId="{341D0822-BCD6-47ED-97D3-7AFD5A5B6872}" destId="{83889AFB-E23D-4561-9C7A-4D7F741E02D6}" srcOrd="0" destOrd="0" presId="urn:microsoft.com/office/officeart/2008/layout/VerticalCurvedList"/>
    <dgm:cxn modelId="{7F50DB3F-610B-418D-939C-479EEFC72850}" type="presParOf" srcId="{CF21D1AF-BDEE-4BAE-A8D5-4BA3F7962D94}" destId="{9517A705-A647-4ABA-B3C5-B9CAAAFE34F2}" srcOrd="3" destOrd="0" presId="urn:microsoft.com/office/officeart/2008/layout/VerticalCurvedList"/>
    <dgm:cxn modelId="{FA6CF8AE-26DF-43F0-B7F4-D4031EA28F45}" type="presParOf" srcId="{CF21D1AF-BDEE-4BAE-A8D5-4BA3F7962D94}" destId="{DDE3EBE6-6502-4494-A5D8-676B0C73A4EE}" srcOrd="4" destOrd="0" presId="urn:microsoft.com/office/officeart/2008/layout/VerticalCurvedList"/>
    <dgm:cxn modelId="{26C7BFE6-DE2F-46FD-8CAC-5A134A99C074}" type="presParOf" srcId="{DDE3EBE6-6502-4494-A5D8-676B0C73A4EE}" destId="{732F7065-2AB3-4D9C-B80A-F61312AD6C35}" srcOrd="0" destOrd="0" presId="urn:microsoft.com/office/officeart/2008/layout/VerticalCurvedList"/>
    <dgm:cxn modelId="{0C76A5FA-2485-4D35-A7D6-EB101A684117}" type="presParOf" srcId="{CF21D1AF-BDEE-4BAE-A8D5-4BA3F7962D94}" destId="{77027317-5B67-4CD3-B513-E5F3C26095BD}" srcOrd="5" destOrd="0" presId="urn:microsoft.com/office/officeart/2008/layout/VerticalCurvedList"/>
    <dgm:cxn modelId="{2CC65552-2570-426A-8A34-76740F4EDBCE}" type="presParOf" srcId="{CF21D1AF-BDEE-4BAE-A8D5-4BA3F7962D94}" destId="{4F2FC4A8-32E2-4270-B419-24A74C7506D5}" srcOrd="6" destOrd="0" presId="urn:microsoft.com/office/officeart/2008/layout/VerticalCurvedList"/>
    <dgm:cxn modelId="{0BFC5CEB-B008-4974-A9DD-F3742539A8AA}" type="presParOf" srcId="{4F2FC4A8-32E2-4270-B419-24A74C7506D5}" destId="{33A89F30-B013-4FA8-B971-9CBE9A3B41F2}" srcOrd="0" destOrd="0" presId="urn:microsoft.com/office/officeart/2008/layout/VerticalCurvedList"/>
    <dgm:cxn modelId="{92760624-48BF-4A9B-84A3-6A775F0FEB31}" type="presParOf" srcId="{CF21D1AF-BDEE-4BAE-A8D5-4BA3F7962D94}" destId="{25B217B4-7647-4E79-8DF9-CD0E9BB4BA8D}" srcOrd="7" destOrd="0" presId="urn:microsoft.com/office/officeart/2008/layout/VerticalCurvedList"/>
    <dgm:cxn modelId="{85FF6F72-2CC3-4595-B4C1-B7C1B768523F}" type="presParOf" srcId="{CF21D1AF-BDEE-4BAE-A8D5-4BA3F7962D94}" destId="{6C7273DC-AC5E-4730-94A0-4FA31D5765CF}" srcOrd="8" destOrd="0" presId="urn:microsoft.com/office/officeart/2008/layout/VerticalCurvedList"/>
    <dgm:cxn modelId="{35F8CC74-DEAE-4E5E-B813-7178C2AC850F}" type="presParOf" srcId="{6C7273DC-AC5E-4730-94A0-4FA31D5765CF}" destId="{13C0337A-B5EB-4639-94EC-C9B9C3E9952E}" srcOrd="0" destOrd="0" presId="urn:microsoft.com/office/officeart/2008/layout/VerticalCurvedList"/>
    <dgm:cxn modelId="{1784C621-F9F4-4675-9419-9310EF5827B9}" type="presParOf" srcId="{CF21D1AF-BDEE-4BAE-A8D5-4BA3F7962D94}" destId="{B1137C8A-2F68-4329-9C22-6D6366D9885C}" srcOrd="9" destOrd="0" presId="urn:microsoft.com/office/officeart/2008/layout/VerticalCurvedList"/>
    <dgm:cxn modelId="{1F4653D7-5E6A-4081-A8FF-7D859C4171E7}" type="presParOf" srcId="{CF21D1AF-BDEE-4BAE-A8D5-4BA3F7962D94}" destId="{310FE105-D0B3-405C-8B62-70F188566379}" srcOrd="10" destOrd="0" presId="urn:microsoft.com/office/officeart/2008/layout/VerticalCurvedList"/>
    <dgm:cxn modelId="{6B5A17F8-937B-49A0-A8D4-9084C1051B80}" type="presParOf" srcId="{310FE105-D0B3-405C-8B62-70F188566379}" destId="{6DEF4690-E6E4-4448-994C-BE5903D69FA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946149-27CB-4CB6-AB94-13DBB69C3A11}" type="doc">
      <dgm:prSet loTypeId="urn:microsoft.com/office/officeart/2005/8/layout/chart3" loCatId="relationship" qsTypeId="urn:microsoft.com/office/officeart/2005/8/quickstyle/simple1" qsCatId="simple" csTypeId="urn:microsoft.com/office/officeart/2005/8/colors/accent1_2" csCatId="accent1" phldr="1"/>
      <dgm:spPr/>
    </dgm:pt>
    <dgm:pt modelId="{6B2ED237-72ED-4AAD-8497-4274DE7C84EA}">
      <dgm:prSet phldrT="[文本]"/>
      <dgm:spPr>
        <a:solidFill>
          <a:schemeClr val="accent1">
            <a:lumMod val="75000"/>
          </a:schemeClr>
        </a:solidFill>
      </dgm:spPr>
      <dgm:t>
        <a:bodyPr/>
        <a:lstStyle/>
        <a:p>
          <a:r>
            <a:rPr lang="zh-CN" altLang="en-US" dirty="0" smtClean="0">
              <a:latin typeface="楷体_GB2312" pitchFamily="49" charset="-122"/>
              <a:ea typeface="楷体_GB2312" pitchFamily="49" charset="-122"/>
            </a:rPr>
            <a:t>需求分析</a:t>
          </a:r>
          <a:endParaRPr lang="zh-CN" altLang="en-US" dirty="0"/>
        </a:p>
      </dgm:t>
    </dgm:pt>
    <dgm:pt modelId="{956C3CE7-BEA4-429C-A7FC-DFCFF2976992}" type="parTrans" cxnId="{FB62934E-50EB-452A-A139-6864EDC04E0B}">
      <dgm:prSet/>
      <dgm:spPr/>
      <dgm:t>
        <a:bodyPr/>
        <a:lstStyle/>
        <a:p>
          <a:endParaRPr lang="zh-CN" altLang="en-US"/>
        </a:p>
      </dgm:t>
    </dgm:pt>
    <dgm:pt modelId="{E2AB08AC-9EB7-495A-84EF-EEBA56E3E60B}" type="sibTrans" cxnId="{FB62934E-50EB-452A-A139-6864EDC04E0B}">
      <dgm:prSet/>
      <dgm:spPr/>
      <dgm:t>
        <a:bodyPr/>
        <a:lstStyle/>
        <a:p>
          <a:endParaRPr lang="zh-CN" altLang="en-US"/>
        </a:p>
      </dgm:t>
    </dgm:pt>
    <dgm:pt modelId="{5A7878D8-3664-44F7-9BF8-43F2474A1BEA}">
      <dgm:prSet/>
      <dgm:spPr>
        <a:solidFill>
          <a:schemeClr val="accent1">
            <a:lumMod val="75000"/>
          </a:schemeClr>
        </a:solidFill>
      </dgm:spPr>
      <dgm:t>
        <a:bodyPr/>
        <a:lstStyle/>
        <a:p>
          <a:r>
            <a:rPr lang="zh-CN" altLang="en-US" smtClean="0">
              <a:latin typeface="楷体_GB2312" pitchFamily="49" charset="-122"/>
              <a:ea typeface="楷体_GB2312" pitchFamily="49" charset="-122"/>
            </a:rPr>
            <a:t>领域分析</a:t>
          </a:r>
          <a:endParaRPr lang="zh-CN" altLang="en-US" dirty="0" smtClean="0">
            <a:latin typeface="楷体_GB2312" pitchFamily="49" charset="-122"/>
            <a:ea typeface="楷体_GB2312" pitchFamily="49" charset="-122"/>
          </a:endParaRPr>
        </a:p>
      </dgm:t>
    </dgm:pt>
    <dgm:pt modelId="{484C1DF2-FA4F-4157-A9C8-6C3441DC8AA8}" type="parTrans" cxnId="{C7C08D55-980F-4765-92F0-F3F9FDC90FD1}">
      <dgm:prSet/>
      <dgm:spPr/>
      <dgm:t>
        <a:bodyPr/>
        <a:lstStyle/>
        <a:p>
          <a:endParaRPr lang="zh-CN" altLang="en-US"/>
        </a:p>
      </dgm:t>
    </dgm:pt>
    <dgm:pt modelId="{268D0A7F-1880-4A9F-A554-DF4D6875328D}" type="sibTrans" cxnId="{C7C08D55-980F-4765-92F0-F3F9FDC90FD1}">
      <dgm:prSet/>
      <dgm:spPr/>
      <dgm:t>
        <a:bodyPr/>
        <a:lstStyle/>
        <a:p>
          <a:endParaRPr lang="zh-CN" altLang="en-US"/>
        </a:p>
      </dgm:t>
    </dgm:pt>
    <dgm:pt modelId="{77084CF6-BB9F-4F8D-8634-AF5F576C6B0C}">
      <dgm:prSet/>
      <dgm:spPr>
        <a:solidFill>
          <a:schemeClr val="accent1">
            <a:lumMod val="75000"/>
          </a:schemeClr>
        </a:solidFill>
      </dgm:spPr>
      <dgm:t>
        <a:bodyPr/>
        <a:lstStyle/>
        <a:p>
          <a:r>
            <a:rPr lang="zh-CN" altLang="en-US" smtClean="0">
              <a:latin typeface="楷体_GB2312" pitchFamily="49" charset="-122"/>
              <a:ea typeface="楷体_GB2312" pitchFamily="49" charset="-122"/>
            </a:rPr>
            <a:t>系统分析</a:t>
          </a:r>
          <a:endParaRPr lang="zh-CN" altLang="en-US" dirty="0" smtClean="0">
            <a:latin typeface="楷体_GB2312" pitchFamily="49" charset="-122"/>
            <a:ea typeface="楷体_GB2312" pitchFamily="49" charset="-122"/>
          </a:endParaRPr>
        </a:p>
      </dgm:t>
    </dgm:pt>
    <dgm:pt modelId="{C69CCBF0-B9FB-4B55-A66B-0E8AC190CEA6}" type="parTrans" cxnId="{84D2ABFF-BCAD-4CCA-A6C0-E0A05506A6AD}">
      <dgm:prSet/>
      <dgm:spPr/>
      <dgm:t>
        <a:bodyPr/>
        <a:lstStyle/>
        <a:p>
          <a:endParaRPr lang="zh-CN" altLang="en-US"/>
        </a:p>
      </dgm:t>
    </dgm:pt>
    <dgm:pt modelId="{585A245B-7619-4479-BEA9-7B0453CE4339}" type="sibTrans" cxnId="{84D2ABFF-BCAD-4CCA-A6C0-E0A05506A6AD}">
      <dgm:prSet/>
      <dgm:spPr/>
      <dgm:t>
        <a:bodyPr/>
        <a:lstStyle/>
        <a:p>
          <a:endParaRPr lang="zh-CN" altLang="en-US"/>
        </a:p>
      </dgm:t>
    </dgm:pt>
    <dgm:pt modelId="{3E3AC8E0-5CFD-4A08-A682-7963EC29B3A8}" type="pres">
      <dgm:prSet presAssocID="{8C946149-27CB-4CB6-AB94-13DBB69C3A11}" presName="compositeShape" presStyleCnt="0">
        <dgm:presLayoutVars>
          <dgm:chMax val="7"/>
          <dgm:dir/>
          <dgm:resizeHandles val="exact"/>
        </dgm:presLayoutVars>
      </dgm:prSet>
      <dgm:spPr/>
    </dgm:pt>
    <dgm:pt modelId="{DCD4D953-4298-492F-8FAA-711150D0A740}" type="pres">
      <dgm:prSet presAssocID="{8C946149-27CB-4CB6-AB94-13DBB69C3A11}" presName="wedge1" presStyleLbl="node1" presStyleIdx="0" presStyleCnt="3"/>
      <dgm:spPr/>
      <dgm:t>
        <a:bodyPr/>
        <a:lstStyle/>
        <a:p>
          <a:endParaRPr lang="zh-CN" altLang="en-US"/>
        </a:p>
      </dgm:t>
    </dgm:pt>
    <dgm:pt modelId="{2FD351CA-DA34-4228-A0DD-F8080402DC92}" type="pres">
      <dgm:prSet presAssocID="{8C946149-27CB-4CB6-AB94-13DBB69C3A11}" presName="wedge1Tx" presStyleLbl="node1" presStyleIdx="0" presStyleCnt="3">
        <dgm:presLayoutVars>
          <dgm:chMax val="0"/>
          <dgm:chPref val="0"/>
          <dgm:bulletEnabled val="1"/>
        </dgm:presLayoutVars>
      </dgm:prSet>
      <dgm:spPr/>
      <dgm:t>
        <a:bodyPr/>
        <a:lstStyle/>
        <a:p>
          <a:endParaRPr lang="zh-CN" altLang="en-US"/>
        </a:p>
      </dgm:t>
    </dgm:pt>
    <dgm:pt modelId="{D9C51C67-E57B-49B5-A380-D478E5A94EC1}" type="pres">
      <dgm:prSet presAssocID="{8C946149-27CB-4CB6-AB94-13DBB69C3A11}" presName="wedge2" presStyleLbl="node1" presStyleIdx="1" presStyleCnt="3"/>
      <dgm:spPr/>
      <dgm:t>
        <a:bodyPr/>
        <a:lstStyle/>
        <a:p>
          <a:endParaRPr lang="zh-CN" altLang="en-US"/>
        </a:p>
      </dgm:t>
    </dgm:pt>
    <dgm:pt modelId="{70F67977-B6F9-47B3-8ECA-6EF6B3E79C3D}" type="pres">
      <dgm:prSet presAssocID="{8C946149-27CB-4CB6-AB94-13DBB69C3A11}" presName="wedge2Tx" presStyleLbl="node1" presStyleIdx="1" presStyleCnt="3">
        <dgm:presLayoutVars>
          <dgm:chMax val="0"/>
          <dgm:chPref val="0"/>
          <dgm:bulletEnabled val="1"/>
        </dgm:presLayoutVars>
      </dgm:prSet>
      <dgm:spPr/>
      <dgm:t>
        <a:bodyPr/>
        <a:lstStyle/>
        <a:p>
          <a:endParaRPr lang="zh-CN" altLang="en-US"/>
        </a:p>
      </dgm:t>
    </dgm:pt>
    <dgm:pt modelId="{ED7FDC6A-1EDC-4B4A-8EF9-03841D3B5898}" type="pres">
      <dgm:prSet presAssocID="{8C946149-27CB-4CB6-AB94-13DBB69C3A11}" presName="wedge3" presStyleLbl="node1" presStyleIdx="2" presStyleCnt="3"/>
      <dgm:spPr/>
      <dgm:t>
        <a:bodyPr/>
        <a:lstStyle/>
        <a:p>
          <a:endParaRPr lang="zh-CN" altLang="en-US"/>
        </a:p>
      </dgm:t>
    </dgm:pt>
    <dgm:pt modelId="{29FEFE3B-920D-465B-96D1-8AA71F3184F1}" type="pres">
      <dgm:prSet presAssocID="{8C946149-27CB-4CB6-AB94-13DBB69C3A11}" presName="wedge3Tx" presStyleLbl="node1" presStyleIdx="2" presStyleCnt="3">
        <dgm:presLayoutVars>
          <dgm:chMax val="0"/>
          <dgm:chPref val="0"/>
          <dgm:bulletEnabled val="1"/>
        </dgm:presLayoutVars>
      </dgm:prSet>
      <dgm:spPr/>
      <dgm:t>
        <a:bodyPr/>
        <a:lstStyle/>
        <a:p>
          <a:endParaRPr lang="zh-CN" altLang="en-US"/>
        </a:p>
      </dgm:t>
    </dgm:pt>
  </dgm:ptLst>
  <dgm:cxnLst>
    <dgm:cxn modelId="{7D64532A-0763-4AF0-B0DE-86154B767AE9}" type="presOf" srcId="{6B2ED237-72ED-4AAD-8497-4274DE7C84EA}" destId="{DCD4D953-4298-492F-8FAA-711150D0A740}" srcOrd="0" destOrd="0" presId="urn:microsoft.com/office/officeart/2005/8/layout/chart3"/>
    <dgm:cxn modelId="{C7C08D55-980F-4765-92F0-F3F9FDC90FD1}" srcId="{8C946149-27CB-4CB6-AB94-13DBB69C3A11}" destId="{5A7878D8-3664-44F7-9BF8-43F2474A1BEA}" srcOrd="1" destOrd="0" parTransId="{484C1DF2-FA4F-4157-A9C8-6C3441DC8AA8}" sibTransId="{268D0A7F-1880-4A9F-A554-DF4D6875328D}"/>
    <dgm:cxn modelId="{747BD767-5CA2-4512-90DD-B6127E59BBF5}" type="presOf" srcId="{77084CF6-BB9F-4F8D-8634-AF5F576C6B0C}" destId="{29FEFE3B-920D-465B-96D1-8AA71F3184F1}" srcOrd="1" destOrd="0" presId="urn:microsoft.com/office/officeart/2005/8/layout/chart3"/>
    <dgm:cxn modelId="{FB62934E-50EB-452A-A139-6864EDC04E0B}" srcId="{8C946149-27CB-4CB6-AB94-13DBB69C3A11}" destId="{6B2ED237-72ED-4AAD-8497-4274DE7C84EA}" srcOrd="0" destOrd="0" parTransId="{956C3CE7-BEA4-429C-A7FC-DFCFF2976992}" sibTransId="{E2AB08AC-9EB7-495A-84EF-EEBA56E3E60B}"/>
    <dgm:cxn modelId="{E68C7D00-292D-4589-BC6D-E2B843C1C255}" type="presOf" srcId="{5A7878D8-3664-44F7-9BF8-43F2474A1BEA}" destId="{70F67977-B6F9-47B3-8ECA-6EF6B3E79C3D}" srcOrd="1" destOrd="0" presId="urn:microsoft.com/office/officeart/2005/8/layout/chart3"/>
    <dgm:cxn modelId="{1AD8237A-AC92-46BB-AFB5-AC7EEF8CD90D}" type="presOf" srcId="{8C946149-27CB-4CB6-AB94-13DBB69C3A11}" destId="{3E3AC8E0-5CFD-4A08-A682-7963EC29B3A8}" srcOrd="0" destOrd="0" presId="urn:microsoft.com/office/officeart/2005/8/layout/chart3"/>
    <dgm:cxn modelId="{830E7A94-43EC-4D04-9C2A-C448ECF42A60}" type="presOf" srcId="{5A7878D8-3664-44F7-9BF8-43F2474A1BEA}" destId="{D9C51C67-E57B-49B5-A380-D478E5A94EC1}" srcOrd="0" destOrd="0" presId="urn:microsoft.com/office/officeart/2005/8/layout/chart3"/>
    <dgm:cxn modelId="{2B4C5650-214A-4741-9E75-EFADF06432A1}" type="presOf" srcId="{6B2ED237-72ED-4AAD-8497-4274DE7C84EA}" destId="{2FD351CA-DA34-4228-A0DD-F8080402DC92}" srcOrd="1" destOrd="0" presId="urn:microsoft.com/office/officeart/2005/8/layout/chart3"/>
    <dgm:cxn modelId="{84D2ABFF-BCAD-4CCA-A6C0-E0A05506A6AD}" srcId="{8C946149-27CB-4CB6-AB94-13DBB69C3A11}" destId="{77084CF6-BB9F-4F8D-8634-AF5F576C6B0C}" srcOrd="2" destOrd="0" parTransId="{C69CCBF0-B9FB-4B55-A66B-0E8AC190CEA6}" sibTransId="{585A245B-7619-4479-BEA9-7B0453CE4339}"/>
    <dgm:cxn modelId="{BB30800A-1A71-4504-B611-87F77FBAD84F}" type="presOf" srcId="{77084CF6-BB9F-4F8D-8634-AF5F576C6B0C}" destId="{ED7FDC6A-1EDC-4B4A-8EF9-03841D3B5898}" srcOrd="0" destOrd="0" presId="urn:microsoft.com/office/officeart/2005/8/layout/chart3"/>
    <dgm:cxn modelId="{4537A47F-8995-4FD8-8F35-FBAD1A8B4C0A}" type="presParOf" srcId="{3E3AC8E0-5CFD-4A08-A682-7963EC29B3A8}" destId="{DCD4D953-4298-492F-8FAA-711150D0A740}" srcOrd="0" destOrd="0" presId="urn:microsoft.com/office/officeart/2005/8/layout/chart3"/>
    <dgm:cxn modelId="{07DAF84A-B5AD-42A7-8E9A-7911BD9BC5BC}" type="presParOf" srcId="{3E3AC8E0-5CFD-4A08-A682-7963EC29B3A8}" destId="{2FD351CA-DA34-4228-A0DD-F8080402DC92}" srcOrd="1" destOrd="0" presId="urn:microsoft.com/office/officeart/2005/8/layout/chart3"/>
    <dgm:cxn modelId="{ECB837C0-D34D-416B-A77B-A33EA2FA52FB}" type="presParOf" srcId="{3E3AC8E0-5CFD-4A08-A682-7963EC29B3A8}" destId="{D9C51C67-E57B-49B5-A380-D478E5A94EC1}" srcOrd="2" destOrd="0" presId="urn:microsoft.com/office/officeart/2005/8/layout/chart3"/>
    <dgm:cxn modelId="{E95F32D3-2F20-4BD8-8C4D-B0FB887CBE7F}" type="presParOf" srcId="{3E3AC8E0-5CFD-4A08-A682-7963EC29B3A8}" destId="{70F67977-B6F9-47B3-8ECA-6EF6B3E79C3D}" srcOrd="3" destOrd="0" presId="urn:microsoft.com/office/officeart/2005/8/layout/chart3"/>
    <dgm:cxn modelId="{B45FEFBD-B3CE-437F-90A0-8F34196D6D46}" type="presParOf" srcId="{3E3AC8E0-5CFD-4A08-A682-7963EC29B3A8}" destId="{ED7FDC6A-1EDC-4B4A-8EF9-03841D3B5898}" srcOrd="4" destOrd="0" presId="urn:microsoft.com/office/officeart/2005/8/layout/chart3"/>
    <dgm:cxn modelId="{EC09128C-6062-46D7-B122-6E6A8982CC8A}" type="presParOf" srcId="{3E3AC8E0-5CFD-4A08-A682-7963EC29B3A8}" destId="{29FEFE3B-920D-465B-96D1-8AA71F3184F1}"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2460831-F971-4B22-9798-68FB99859E36}"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7C0C353F-8434-49BD-B562-7262BF192DEE}">
      <dgm:prSet phldrT="[文本]"/>
      <dgm:spPr>
        <a:solidFill>
          <a:schemeClr val="accent5"/>
        </a:solidFill>
      </dgm:spPr>
      <dgm:t>
        <a:bodyPr/>
        <a:lstStyle/>
        <a:p>
          <a:r>
            <a:rPr lang="zh-CN" altLang="en-US" i="0" dirty="0" smtClean="0">
              <a:solidFill>
                <a:schemeClr val="bg1"/>
              </a:solidFill>
              <a:ea typeface="黑体" pitchFamily="2" charset="-122"/>
            </a:rPr>
            <a:t>类</a:t>
          </a:r>
          <a:endParaRPr lang="zh-CN" altLang="en-US" i="0" dirty="0">
            <a:solidFill>
              <a:schemeClr val="bg1"/>
            </a:solidFill>
          </a:endParaRPr>
        </a:p>
      </dgm:t>
    </dgm:pt>
    <dgm:pt modelId="{42B67257-19BB-4E9A-8702-58B3B1C1F8B0}" type="parTrans" cxnId="{731C3F24-945A-49FD-B3A9-75A50952C75B}">
      <dgm:prSet/>
      <dgm:spPr>
        <a:ln>
          <a:solidFill>
            <a:schemeClr val="accent5"/>
          </a:solidFill>
        </a:ln>
      </dgm:spPr>
      <dgm:t>
        <a:bodyPr/>
        <a:lstStyle/>
        <a:p>
          <a:endParaRPr lang="zh-CN" altLang="en-US">
            <a:solidFill>
              <a:schemeClr val="tx1"/>
            </a:solidFill>
          </a:endParaRPr>
        </a:p>
      </dgm:t>
    </dgm:pt>
    <dgm:pt modelId="{EADE5814-B6DE-4BD0-AC7C-E778EBC67A3A}" type="sibTrans" cxnId="{731C3F24-945A-49FD-B3A9-75A50952C75B}">
      <dgm:prSet/>
      <dgm:spPr/>
      <dgm:t>
        <a:bodyPr/>
        <a:lstStyle/>
        <a:p>
          <a:endParaRPr lang="zh-CN" altLang="en-US"/>
        </a:p>
      </dgm:t>
    </dgm:pt>
    <dgm:pt modelId="{A4553619-9DBC-4482-BEDE-26D88C6AD5F8}">
      <dgm:prSet phldrT="[文本]"/>
      <dgm:spPr/>
      <dgm:t>
        <a:bodyPr/>
        <a:lstStyle/>
        <a:p>
          <a:r>
            <a:rPr lang="zh-CN" altLang="en-US" dirty="0" smtClean="0">
              <a:solidFill>
                <a:schemeClr val="tx1"/>
              </a:solidFill>
              <a:ea typeface="宋体" pitchFamily="2" charset="-122"/>
            </a:rPr>
            <a:t>在</a:t>
          </a:r>
          <a:r>
            <a:rPr lang="zh-CN" altLang="en-US" dirty="0" smtClean="0">
              <a:solidFill>
                <a:schemeClr val="tx1"/>
              </a:solidFill>
              <a:ea typeface="宋体" pitchFamily="2" charset="-122"/>
            </a:rPr>
            <a:t>相当程度上细分的职责</a:t>
          </a:r>
          <a:endParaRPr lang="zh-CN" altLang="en-US" dirty="0">
            <a:solidFill>
              <a:schemeClr val="tx1"/>
            </a:solidFill>
          </a:endParaRPr>
        </a:p>
      </dgm:t>
    </dgm:pt>
    <dgm:pt modelId="{A78E5DCC-5CFC-408F-9192-529447696392}" type="parTrans" cxnId="{A336E12D-6809-4AAC-8434-7D8513B48CA0}">
      <dgm:prSet/>
      <dgm:spPr/>
      <dgm:t>
        <a:bodyPr/>
        <a:lstStyle/>
        <a:p>
          <a:endParaRPr lang="zh-CN" altLang="en-US"/>
        </a:p>
      </dgm:t>
    </dgm:pt>
    <dgm:pt modelId="{E4AA0160-E02B-4AD0-BC26-26C1A4BDBC9A}" type="sibTrans" cxnId="{A336E12D-6809-4AAC-8434-7D8513B48CA0}">
      <dgm:prSet/>
      <dgm:spPr/>
      <dgm:t>
        <a:bodyPr/>
        <a:lstStyle/>
        <a:p>
          <a:endParaRPr lang="zh-CN" altLang="en-US"/>
        </a:p>
      </dgm:t>
    </dgm:pt>
    <dgm:pt modelId="{54FC11EC-E32E-4BC3-87D1-3EB660FB3B4A}">
      <dgm:prSet phldrT="[文本]"/>
      <dgm:spPr>
        <a:solidFill>
          <a:schemeClr val="accent5"/>
        </a:solidFill>
      </dgm:spPr>
      <dgm:t>
        <a:bodyPr/>
        <a:lstStyle/>
        <a:p>
          <a:r>
            <a:rPr lang="zh-CN" altLang="en-US" i="0" dirty="0" smtClean="0">
              <a:solidFill>
                <a:schemeClr val="bg1"/>
              </a:solidFill>
              <a:ea typeface="黑体" pitchFamily="2" charset="-122"/>
            </a:rPr>
            <a:t>子系统</a:t>
          </a:r>
          <a:endParaRPr lang="zh-CN" altLang="en-US" i="0" dirty="0">
            <a:solidFill>
              <a:schemeClr val="bg1"/>
            </a:solidFill>
          </a:endParaRPr>
        </a:p>
      </dgm:t>
    </dgm:pt>
    <dgm:pt modelId="{E6E8EC98-3AA9-40D3-929E-020997B7CDBA}" type="parTrans" cxnId="{5EF0C9EE-D826-4A13-99B1-0F7D7EDF3C19}">
      <dgm:prSet/>
      <dgm:spPr>
        <a:ln>
          <a:solidFill>
            <a:schemeClr val="accent5"/>
          </a:solidFill>
        </a:ln>
      </dgm:spPr>
      <dgm:t>
        <a:bodyPr/>
        <a:lstStyle/>
        <a:p>
          <a:endParaRPr lang="zh-CN" altLang="en-US">
            <a:solidFill>
              <a:schemeClr val="tx1"/>
            </a:solidFill>
          </a:endParaRPr>
        </a:p>
      </dgm:t>
    </dgm:pt>
    <dgm:pt modelId="{F391D09C-2D35-47EB-8640-1917C8E4AD90}" type="sibTrans" cxnId="{5EF0C9EE-D826-4A13-99B1-0F7D7EDF3C19}">
      <dgm:prSet/>
      <dgm:spPr/>
      <dgm:t>
        <a:bodyPr/>
        <a:lstStyle/>
        <a:p>
          <a:endParaRPr lang="zh-CN" altLang="en-US"/>
        </a:p>
      </dgm:t>
    </dgm:pt>
    <dgm:pt modelId="{4B6CAD76-D47E-4694-953B-240673B4B8DC}">
      <dgm:prSet phldrT="[文本]"/>
      <dgm:spPr/>
      <dgm:t>
        <a:bodyPr/>
        <a:lstStyle/>
        <a:p>
          <a:r>
            <a:rPr lang="zh-CN" altLang="en-US" dirty="0" smtClean="0">
              <a:solidFill>
                <a:schemeClr val="tx1"/>
              </a:solidFill>
              <a:ea typeface="宋体" pitchFamily="2" charset="-122"/>
            </a:rPr>
            <a:t>粗略</a:t>
          </a:r>
          <a:r>
            <a:rPr lang="zh-CN" altLang="en-US" dirty="0" smtClean="0">
              <a:solidFill>
                <a:schemeClr val="tx1"/>
              </a:solidFill>
              <a:ea typeface="宋体" pitchFamily="2" charset="-122"/>
            </a:rPr>
            <a:t>划分的职责</a:t>
          </a:r>
          <a:endParaRPr lang="zh-CN" altLang="en-US" dirty="0">
            <a:solidFill>
              <a:schemeClr val="tx1"/>
            </a:solidFill>
          </a:endParaRPr>
        </a:p>
      </dgm:t>
    </dgm:pt>
    <dgm:pt modelId="{25171ED3-27E1-465A-AF7A-5AB78B0273E4}" type="parTrans" cxnId="{69F086CA-ED33-4063-A1E8-67E4F0430AA3}">
      <dgm:prSet/>
      <dgm:spPr/>
      <dgm:t>
        <a:bodyPr/>
        <a:lstStyle/>
        <a:p>
          <a:endParaRPr lang="zh-CN" altLang="en-US"/>
        </a:p>
      </dgm:t>
    </dgm:pt>
    <dgm:pt modelId="{09370D3D-2197-4624-AD96-FBB863C8C358}" type="sibTrans" cxnId="{69F086CA-ED33-4063-A1E8-67E4F0430AA3}">
      <dgm:prSet/>
      <dgm:spPr/>
      <dgm:t>
        <a:bodyPr/>
        <a:lstStyle/>
        <a:p>
          <a:endParaRPr lang="zh-CN" altLang="en-US"/>
        </a:p>
      </dgm:t>
    </dgm:pt>
    <dgm:pt modelId="{5E08E7C1-4424-4F0A-852A-358882253DF2}">
      <dgm:prSet phldrT="[文本]"/>
      <dgm:spPr>
        <a:solidFill>
          <a:schemeClr val="accent5"/>
        </a:solidFill>
      </dgm:spPr>
      <dgm:t>
        <a:bodyPr/>
        <a:lstStyle/>
        <a:p>
          <a:r>
            <a:rPr lang="zh-CN" altLang="en-US" i="0" dirty="0" smtClean="0">
              <a:solidFill>
                <a:schemeClr val="bg1"/>
              </a:solidFill>
              <a:ea typeface="黑体" pitchFamily="2" charset="-122"/>
            </a:rPr>
            <a:t>主动类</a:t>
          </a:r>
          <a:endParaRPr lang="zh-CN" altLang="en-US" i="0" dirty="0">
            <a:solidFill>
              <a:schemeClr val="bg1"/>
            </a:solidFill>
          </a:endParaRPr>
        </a:p>
      </dgm:t>
    </dgm:pt>
    <dgm:pt modelId="{9E94C14C-E889-478D-80E1-18C288BF88CD}" type="parTrans" cxnId="{D03F8157-50FB-49F7-9A2F-6118FEAFBD0D}">
      <dgm:prSet/>
      <dgm:spPr>
        <a:ln>
          <a:solidFill>
            <a:schemeClr val="accent5"/>
          </a:solidFill>
        </a:ln>
      </dgm:spPr>
      <dgm:t>
        <a:bodyPr/>
        <a:lstStyle/>
        <a:p>
          <a:endParaRPr lang="zh-CN" altLang="en-US">
            <a:solidFill>
              <a:schemeClr val="tx1"/>
            </a:solidFill>
          </a:endParaRPr>
        </a:p>
      </dgm:t>
    </dgm:pt>
    <dgm:pt modelId="{E419E43B-DFDA-48C6-A305-341206640839}" type="sibTrans" cxnId="{D03F8157-50FB-49F7-9A2F-6118FEAFBD0D}">
      <dgm:prSet/>
      <dgm:spPr/>
      <dgm:t>
        <a:bodyPr/>
        <a:lstStyle/>
        <a:p>
          <a:endParaRPr lang="zh-CN" altLang="en-US"/>
        </a:p>
      </dgm:t>
    </dgm:pt>
    <dgm:pt modelId="{2381989D-685F-4FF1-A8E9-9E440BC6763C}">
      <dgm:prSet phldrT="[文本]"/>
      <dgm:spPr/>
      <dgm:t>
        <a:bodyPr/>
        <a:lstStyle/>
        <a:p>
          <a:r>
            <a:rPr lang="zh-CN" altLang="en-US" dirty="0" smtClean="0">
              <a:solidFill>
                <a:schemeClr val="tx1"/>
              </a:solidFill>
              <a:ea typeface="宋体" pitchFamily="2" charset="-122"/>
            </a:rPr>
            <a:t>系统</a:t>
          </a:r>
          <a:r>
            <a:rPr lang="zh-CN" altLang="en-US" dirty="0" smtClean="0">
              <a:solidFill>
                <a:schemeClr val="tx1"/>
              </a:solidFill>
              <a:ea typeface="宋体" pitchFamily="2" charset="-122"/>
            </a:rPr>
            <a:t>中的线程</a:t>
          </a:r>
          <a:endParaRPr lang="zh-CN" altLang="en-US" dirty="0">
            <a:solidFill>
              <a:schemeClr val="tx1"/>
            </a:solidFill>
          </a:endParaRPr>
        </a:p>
      </dgm:t>
    </dgm:pt>
    <dgm:pt modelId="{5D1931FC-30AB-410C-881C-7252789878FF}" type="parTrans" cxnId="{E3194F56-33FA-442F-8ECF-93F1EC3F5B1A}">
      <dgm:prSet/>
      <dgm:spPr/>
      <dgm:t>
        <a:bodyPr/>
        <a:lstStyle/>
        <a:p>
          <a:endParaRPr lang="zh-CN" altLang="en-US"/>
        </a:p>
      </dgm:t>
    </dgm:pt>
    <dgm:pt modelId="{0A68199E-7905-40F5-8A57-691144D43E11}" type="sibTrans" cxnId="{E3194F56-33FA-442F-8ECF-93F1EC3F5B1A}">
      <dgm:prSet/>
      <dgm:spPr/>
      <dgm:t>
        <a:bodyPr/>
        <a:lstStyle/>
        <a:p>
          <a:endParaRPr lang="zh-CN" altLang="en-US"/>
        </a:p>
      </dgm:t>
    </dgm:pt>
    <dgm:pt modelId="{0C3EE052-2303-44F7-A1EA-FC45FFA2D791}">
      <dgm:prSet phldrT="[文本]"/>
      <dgm:spPr/>
      <dgm:t>
        <a:bodyPr/>
        <a:lstStyle/>
        <a:p>
          <a:r>
            <a:rPr lang="zh-CN" altLang="en-US" dirty="0" smtClean="0">
              <a:solidFill>
                <a:schemeClr val="tx1"/>
              </a:solidFill>
              <a:ea typeface="宋体" pitchFamily="2" charset="-122"/>
            </a:rPr>
            <a:t>由</a:t>
          </a:r>
          <a:r>
            <a:rPr lang="zh-CN" altLang="en-US" dirty="0" smtClean="0">
              <a:solidFill>
                <a:schemeClr val="tx1"/>
              </a:solidFill>
              <a:ea typeface="宋体" pitchFamily="2" charset="-122"/>
            </a:rPr>
            <a:t>类或子系统</a:t>
          </a:r>
          <a:r>
            <a:rPr lang="zh-CN" altLang="en-US" dirty="0" smtClean="0">
              <a:solidFill>
                <a:schemeClr val="tx1"/>
              </a:solidFill>
              <a:ea typeface="宋体" pitchFamily="2" charset="-122"/>
            </a:rPr>
            <a:t>提供的</a:t>
          </a:r>
          <a:r>
            <a:rPr lang="zh-CN" altLang="en-US" dirty="0" smtClean="0">
              <a:solidFill>
                <a:schemeClr val="tx1"/>
              </a:solidFill>
              <a:ea typeface="宋体" pitchFamily="2" charset="-122"/>
            </a:rPr>
            <a:t>抽象声明</a:t>
          </a:r>
          <a:endParaRPr lang="zh-CN" altLang="en-US" dirty="0">
            <a:solidFill>
              <a:schemeClr val="tx1"/>
            </a:solidFill>
          </a:endParaRPr>
        </a:p>
      </dgm:t>
    </dgm:pt>
    <dgm:pt modelId="{C7D22799-D98A-4F26-8837-E1A3A3B5B55D}" type="parTrans" cxnId="{450AC91C-68A9-4F6A-AF87-B2E49F82882C}">
      <dgm:prSet/>
      <dgm:spPr/>
      <dgm:t>
        <a:bodyPr/>
        <a:lstStyle/>
        <a:p>
          <a:endParaRPr lang="zh-CN" altLang="en-US"/>
        </a:p>
      </dgm:t>
    </dgm:pt>
    <dgm:pt modelId="{476629E7-E33B-472D-BF71-03F656A2DF59}" type="sibTrans" cxnId="{450AC91C-68A9-4F6A-AF87-B2E49F82882C}">
      <dgm:prSet/>
      <dgm:spPr/>
      <dgm:t>
        <a:bodyPr/>
        <a:lstStyle/>
        <a:p>
          <a:endParaRPr lang="zh-CN" altLang="en-US"/>
        </a:p>
      </dgm:t>
    </dgm:pt>
    <dgm:pt modelId="{10AB05E2-EA10-4A27-8CE2-A85BABA865BE}">
      <dgm:prSet phldrT="[文本]"/>
      <dgm:spPr>
        <a:solidFill>
          <a:schemeClr val="accent5"/>
        </a:solidFill>
      </dgm:spPr>
      <dgm:t>
        <a:bodyPr/>
        <a:lstStyle/>
        <a:p>
          <a:r>
            <a:rPr lang="zh-CN" altLang="en-US" i="0" dirty="0" smtClean="0">
              <a:solidFill>
                <a:schemeClr val="bg1"/>
              </a:solidFill>
              <a:ea typeface="黑体" pitchFamily="2" charset="-122"/>
            </a:rPr>
            <a:t>接口</a:t>
          </a:r>
          <a:endParaRPr lang="zh-CN" altLang="en-US" i="0" dirty="0">
            <a:solidFill>
              <a:schemeClr val="bg1"/>
            </a:solidFill>
          </a:endParaRPr>
        </a:p>
      </dgm:t>
    </dgm:pt>
    <dgm:pt modelId="{42322018-BF0B-4FE6-8C44-F7BEDC0A5603}" type="parTrans" cxnId="{B97CDF05-37B8-463C-93CE-20D2AA2FA230}">
      <dgm:prSet/>
      <dgm:spPr>
        <a:ln>
          <a:solidFill>
            <a:schemeClr val="accent5"/>
          </a:solidFill>
        </a:ln>
      </dgm:spPr>
      <dgm:t>
        <a:bodyPr/>
        <a:lstStyle/>
        <a:p>
          <a:endParaRPr lang="zh-CN" altLang="en-US">
            <a:solidFill>
              <a:schemeClr val="tx1"/>
            </a:solidFill>
          </a:endParaRPr>
        </a:p>
      </dgm:t>
    </dgm:pt>
    <dgm:pt modelId="{68840BA6-F104-454A-B395-0AA1F6E35768}" type="sibTrans" cxnId="{B97CDF05-37B8-463C-93CE-20D2AA2FA230}">
      <dgm:prSet/>
      <dgm:spPr/>
      <dgm:t>
        <a:bodyPr/>
        <a:lstStyle/>
        <a:p>
          <a:endParaRPr lang="zh-CN" altLang="en-US"/>
        </a:p>
      </dgm:t>
    </dgm:pt>
    <dgm:pt modelId="{35F5D0B6-4C22-496A-A935-32FAECE1F0AB}">
      <dgm:prSet phldrT="[文本]"/>
      <dgm:spPr/>
      <dgm:t>
        <a:bodyPr/>
        <a:lstStyle/>
        <a:p>
          <a:r>
            <a:rPr lang="zh-CN" altLang="en-US" dirty="0" smtClean="0">
              <a:solidFill>
                <a:schemeClr val="tx1"/>
              </a:solidFill>
              <a:ea typeface="宋体" pitchFamily="2" charset="-122"/>
            </a:rPr>
            <a:t>时间</a:t>
          </a:r>
          <a:r>
            <a:rPr lang="zh-CN" altLang="en-US" dirty="0" smtClean="0">
              <a:solidFill>
                <a:schemeClr val="tx1"/>
              </a:solidFill>
              <a:ea typeface="宋体" pitchFamily="2" charset="-122"/>
            </a:rPr>
            <a:t>和空间中的相关事件的规范</a:t>
          </a:r>
          <a:endParaRPr lang="zh-CN" altLang="en-US" dirty="0">
            <a:solidFill>
              <a:schemeClr val="tx1"/>
            </a:solidFill>
          </a:endParaRPr>
        </a:p>
      </dgm:t>
    </dgm:pt>
    <dgm:pt modelId="{31171794-A830-4D08-BBA7-952F1A7DEF29}" type="parTrans" cxnId="{48F4F609-CE22-48CB-9A94-79155503C93C}">
      <dgm:prSet/>
      <dgm:spPr/>
      <dgm:t>
        <a:bodyPr/>
        <a:lstStyle/>
        <a:p>
          <a:endParaRPr lang="zh-CN" altLang="en-US"/>
        </a:p>
      </dgm:t>
    </dgm:pt>
    <dgm:pt modelId="{6901E685-8F7E-4F3E-BF8B-34442E2CEE5C}" type="sibTrans" cxnId="{48F4F609-CE22-48CB-9A94-79155503C93C}">
      <dgm:prSet/>
      <dgm:spPr/>
      <dgm:t>
        <a:bodyPr/>
        <a:lstStyle/>
        <a:p>
          <a:endParaRPr lang="zh-CN" altLang="en-US"/>
        </a:p>
      </dgm:t>
    </dgm:pt>
    <dgm:pt modelId="{D01E673E-CC76-4117-A944-3BC2BA0E5F48}">
      <dgm:prSet phldrT="[文本]"/>
      <dgm:spPr>
        <a:solidFill>
          <a:schemeClr val="accent5"/>
        </a:solidFill>
      </dgm:spPr>
      <dgm:t>
        <a:bodyPr/>
        <a:lstStyle/>
        <a:p>
          <a:r>
            <a:rPr lang="zh-CN" altLang="en-US" i="0" dirty="0" smtClean="0">
              <a:solidFill>
                <a:schemeClr val="bg1"/>
              </a:solidFill>
              <a:ea typeface="黑体" pitchFamily="2" charset="-122"/>
            </a:rPr>
            <a:t>事件</a:t>
          </a:r>
          <a:endParaRPr lang="zh-CN" altLang="en-US" i="0" dirty="0">
            <a:solidFill>
              <a:schemeClr val="bg1"/>
            </a:solidFill>
          </a:endParaRPr>
        </a:p>
      </dgm:t>
    </dgm:pt>
    <dgm:pt modelId="{4DBAE845-95BC-47FA-BAAB-C9362EC71209}" type="parTrans" cxnId="{724623D8-AAEA-4661-AC51-431E66F4782A}">
      <dgm:prSet/>
      <dgm:spPr>
        <a:ln>
          <a:solidFill>
            <a:schemeClr val="accent5"/>
          </a:solidFill>
        </a:ln>
      </dgm:spPr>
      <dgm:t>
        <a:bodyPr/>
        <a:lstStyle/>
        <a:p>
          <a:endParaRPr lang="zh-CN" altLang="en-US">
            <a:solidFill>
              <a:schemeClr val="tx1"/>
            </a:solidFill>
          </a:endParaRPr>
        </a:p>
      </dgm:t>
    </dgm:pt>
    <dgm:pt modelId="{73AA6EE1-EF48-4848-880C-5C9595492A5E}" type="sibTrans" cxnId="{724623D8-AAEA-4661-AC51-431E66F4782A}">
      <dgm:prSet/>
      <dgm:spPr/>
      <dgm:t>
        <a:bodyPr/>
        <a:lstStyle/>
        <a:p>
          <a:endParaRPr lang="zh-CN" altLang="en-US"/>
        </a:p>
      </dgm:t>
    </dgm:pt>
    <dgm:pt modelId="{1D509E53-AE4B-4428-90DA-36815D5F5B38}">
      <dgm:prSet phldrT="[文本]"/>
      <dgm:spPr/>
      <dgm:t>
        <a:bodyPr/>
        <a:lstStyle/>
        <a:p>
          <a:r>
            <a:rPr lang="zh-CN" altLang="en-US" dirty="0" smtClean="0">
              <a:solidFill>
                <a:schemeClr val="tx1"/>
              </a:solidFill>
              <a:ea typeface="宋体" pitchFamily="2" charset="-122"/>
            </a:rPr>
            <a:t>与</a:t>
          </a:r>
          <a:r>
            <a:rPr lang="zh-CN" altLang="en-US" dirty="0" smtClean="0">
              <a:solidFill>
                <a:schemeClr val="tx1"/>
              </a:solidFill>
              <a:ea typeface="宋体" pitchFamily="2" charset="-122"/>
            </a:rPr>
            <a:t>系统</a:t>
          </a:r>
          <a:r>
            <a:rPr lang="zh-CN" altLang="en-US" dirty="0" smtClean="0">
              <a:solidFill>
                <a:schemeClr val="tx1"/>
              </a:solidFill>
              <a:ea typeface="宋体" pitchFamily="2" charset="-122"/>
            </a:rPr>
            <a:t>内的</a:t>
          </a:r>
          <a:r>
            <a:rPr lang="zh-CN" altLang="en-US" dirty="0" smtClean="0">
              <a:solidFill>
                <a:schemeClr val="tx1"/>
              </a:solidFill>
              <a:ea typeface="宋体" pitchFamily="2" charset="-122"/>
            </a:rPr>
            <a:t>事件通信的异步机制</a:t>
          </a:r>
          <a:endParaRPr lang="zh-CN" altLang="en-US" dirty="0">
            <a:solidFill>
              <a:schemeClr val="tx1"/>
            </a:solidFill>
          </a:endParaRPr>
        </a:p>
      </dgm:t>
    </dgm:pt>
    <dgm:pt modelId="{4989855B-6C67-4E3B-999B-C791CF04C4A2}" type="parTrans" cxnId="{573E0E78-1752-4322-81D6-10A040505925}">
      <dgm:prSet/>
      <dgm:spPr/>
      <dgm:t>
        <a:bodyPr/>
        <a:lstStyle/>
        <a:p>
          <a:endParaRPr lang="zh-CN" altLang="en-US"/>
        </a:p>
      </dgm:t>
    </dgm:pt>
    <dgm:pt modelId="{E443A0D9-738B-45D3-A6BC-2E3DC306F592}" type="sibTrans" cxnId="{573E0E78-1752-4322-81D6-10A040505925}">
      <dgm:prSet/>
      <dgm:spPr/>
      <dgm:t>
        <a:bodyPr/>
        <a:lstStyle/>
        <a:p>
          <a:endParaRPr lang="zh-CN" altLang="en-US"/>
        </a:p>
      </dgm:t>
    </dgm:pt>
    <dgm:pt modelId="{40C979ED-D978-4DA4-BFA7-EAE92CF52846}">
      <dgm:prSet phldrT="[文本]"/>
      <dgm:spPr>
        <a:solidFill>
          <a:schemeClr val="accent5"/>
        </a:solidFill>
      </dgm:spPr>
      <dgm:t>
        <a:bodyPr/>
        <a:lstStyle/>
        <a:p>
          <a:r>
            <a:rPr lang="zh-CN" altLang="en-US" i="0" dirty="0" smtClean="0">
              <a:solidFill>
                <a:schemeClr val="bg1"/>
              </a:solidFill>
              <a:ea typeface="黑体" pitchFamily="2" charset="-122"/>
            </a:rPr>
            <a:t>信号</a:t>
          </a:r>
          <a:endParaRPr lang="zh-CN" altLang="en-US" i="0" dirty="0">
            <a:solidFill>
              <a:schemeClr val="bg1"/>
            </a:solidFill>
          </a:endParaRPr>
        </a:p>
      </dgm:t>
    </dgm:pt>
    <dgm:pt modelId="{F1F096B2-2D2C-40BF-B2A1-6CB5BCC725C4}" type="parTrans" cxnId="{6F8728B8-B0F5-4E4E-B50A-25E368568DD4}">
      <dgm:prSet/>
      <dgm:spPr>
        <a:ln>
          <a:solidFill>
            <a:schemeClr val="accent5"/>
          </a:solidFill>
        </a:ln>
      </dgm:spPr>
      <dgm:t>
        <a:bodyPr/>
        <a:lstStyle/>
        <a:p>
          <a:endParaRPr lang="zh-CN" altLang="en-US">
            <a:solidFill>
              <a:schemeClr val="tx1"/>
            </a:solidFill>
          </a:endParaRPr>
        </a:p>
      </dgm:t>
    </dgm:pt>
    <dgm:pt modelId="{B9DB1A0E-8249-4E42-AE69-5989BDD92CEC}" type="sibTrans" cxnId="{6F8728B8-B0F5-4E4E-B50A-25E368568DD4}">
      <dgm:prSet/>
      <dgm:spPr/>
      <dgm:t>
        <a:bodyPr/>
        <a:lstStyle/>
        <a:p>
          <a:endParaRPr lang="zh-CN" altLang="en-US"/>
        </a:p>
      </dgm:t>
    </dgm:pt>
    <dgm:pt modelId="{0964D569-2AE5-49F6-9213-EE7CC7413512}" type="pres">
      <dgm:prSet presAssocID="{A2460831-F971-4B22-9798-68FB99859E36}" presName="composite" presStyleCnt="0">
        <dgm:presLayoutVars>
          <dgm:chMax val="5"/>
          <dgm:dir/>
          <dgm:animLvl val="ctr"/>
          <dgm:resizeHandles val="exact"/>
        </dgm:presLayoutVars>
      </dgm:prSet>
      <dgm:spPr/>
      <dgm:t>
        <a:bodyPr/>
        <a:lstStyle/>
        <a:p>
          <a:endParaRPr lang="zh-CN" altLang="en-US"/>
        </a:p>
      </dgm:t>
    </dgm:pt>
    <dgm:pt modelId="{1CF54D41-6DB1-4893-BCA4-1DB8AD7A7C64}" type="pres">
      <dgm:prSet presAssocID="{A2460831-F971-4B22-9798-68FB99859E36}" presName="cycle" presStyleCnt="0"/>
      <dgm:spPr/>
    </dgm:pt>
    <dgm:pt modelId="{CC5ACA48-ADAA-4FDC-B177-9E02D09EB1A9}" type="pres">
      <dgm:prSet presAssocID="{A2460831-F971-4B22-9798-68FB99859E36}" presName="centerShape" presStyleCnt="0"/>
      <dgm:spPr/>
    </dgm:pt>
    <dgm:pt modelId="{CC3429B1-65A4-4458-BDD2-143AF3023C31}" type="pres">
      <dgm:prSet presAssocID="{A2460831-F971-4B22-9798-68FB99859E36}" presName="connSite" presStyleLbl="node1" presStyleIdx="0" presStyleCnt="7"/>
      <dgm:spPr/>
    </dgm:pt>
    <dgm:pt modelId="{CC11429B-0E67-492F-90CC-BC55BC997E5E}" type="pres">
      <dgm:prSet presAssocID="{A2460831-F971-4B22-9798-68FB99859E36}" presName="visible" presStyleLbl="node1" presStyleIdx="0" presStyleCnt="7"/>
      <dgm:spPr>
        <a:solidFill>
          <a:schemeClr val="accent5"/>
        </a:solidFill>
      </dgm:spPr>
      <dgm:t>
        <a:bodyPr/>
        <a:lstStyle/>
        <a:p>
          <a:endParaRPr lang="zh-CN" altLang="en-US"/>
        </a:p>
      </dgm:t>
    </dgm:pt>
    <dgm:pt modelId="{B9B85B29-9F87-40DC-A5CF-6BB80548AC30}" type="pres">
      <dgm:prSet presAssocID="{42B67257-19BB-4E9A-8702-58B3B1C1F8B0}" presName="Name25" presStyleLbl="parChTrans1D1" presStyleIdx="0" presStyleCnt="6"/>
      <dgm:spPr/>
      <dgm:t>
        <a:bodyPr/>
        <a:lstStyle/>
        <a:p>
          <a:endParaRPr lang="zh-CN" altLang="en-US"/>
        </a:p>
      </dgm:t>
    </dgm:pt>
    <dgm:pt modelId="{A3180906-74AB-4EE9-AA6D-0B229233D870}" type="pres">
      <dgm:prSet presAssocID="{7C0C353F-8434-49BD-B562-7262BF192DEE}" presName="node" presStyleCnt="0"/>
      <dgm:spPr/>
    </dgm:pt>
    <dgm:pt modelId="{002A9527-7D95-41B2-BFC1-336C34FB22E8}" type="pres">
      <dgm:prSet presAssocID="{7C0C353F-8434-49BD-B562-7262BF192DEE}" presName="parentNode" presStyleLbl="node1" presStyleIdx="1" presStyleCnt="7">
        <dgm:presLayoutVars>
          <dgm:chMax val="1"/>
          <dgm:bulletEnabled val="1"/>
        </dgm:presLayoutVars>
      </dgm:prSet>
      <dgm:spPr/>
      <dgm:t>
        <a:bodyPr/>
        <a:lstStyle/>
        <a:p>
          <a:endParaRPr lang="zh-CN" altLang="en-US"/>
        </a:p>
      </dgm:t>
    </dgm:pt>
    <dgm:pt modelId="{8065D605-D45E-4FC2-8EBA-E0894CCC6EC6}" type="pres">
      <dgm:prSet presAssocID="{7C0C353F-8434-49BD-B562-7262BF192DEE}" presName="childNode" presStyleLbl="revTx" presStyleIdx="0" presStyleCnt="6">
        <dgm:presLayoutVars>
          <dgm:bulletEnabled val="1"/>
        </dgm:presLayoutVars>
      </dgm:prSet>
      <dgm:spPr/>
      <dgm:t>
        <a:bodyPr/>
        <a:lstStyle/>
        <a:p>
          <a:endParaRPr lang="zh-CN" altLang="en-US"/>
        </a:p>
      </dgm:t>
    </dgm:pt>
    <dgm:pt modelId="{7A64CE62-106D-4B99-A438-8736E62ACDA0}" type="pres">
      <dgm:prSet presAssocID="{E6E8EC98-3AA9-40D3-929E-020997B7CDBA}" presName="Name25" presStyleLbl="parChTrans1D1" presStyleIdx="1" presStyleCnt="6"/>
      <dgm:spPr/>
      <dgm:t>
        <a:bodyPr/>
        <a:lstStyle/>
        <a:p>
          <a:endParaRPr lang="zh-CN" altLang="en-US"/>
        </a:p>
      </dgm:t>
    </dgm:pt>
    <dgm:pt modelId="{23710748-4B8F-4903-B37B-FE7FE0AAD782}" type="pres">
      <dgm:prSet presAssocID="{54FC11EC-E32E-4BC3-87D1-3EB660FB3B4A}" presName="node" presStyleCnt="0"/>
      <dgm:spPr/>
    </dgm:pt>
    <dgm:pt modelId="{9F3C27EC-5594-4CBB-B37F-A5CC9A9DD717}" type="pres">
      <dgm:prSet presAssocID="{54FC11EC-E32E-4BC3-87D1-3EB660FB3B4A}" presName="parentNode" presStyleLbl="node1" presStyleIdx="2" presStyleCnt="7">
        <dgm:presLayoutVars>
          <dgm:chMax val="1"/>
          <dgm:bulletEnabled val="1"/>
        </dgm:presLayoutVars>
      </dgm:prSet>
      <dgm:spPr/>
      <dgm:t>
        <a:bodyPr/>
        <a:lstStyle/>
        <a:p>
          <a:endParaRPr lang="zh-CN" altLang="en-US"/>
        </a:p>
      </dgm:t>
    </dgm:pt>
    <dgm:pt modelId="{31CC6811-4101-448E-9AC0-358553B199B4}" type="pres">
      <dgm:prSet presAssocID="{54FC11EC-E32E-4BC3-87D1-3EB660FB3B4A}" presName="childNode" presStyleLbl="revTx" presStyleIdx="1" presStyleCnt="6">
        <dgm:presLayoutVars>
          <dgm:bulletEnabled val="1"/>
        </dgm:presLayoutVars>
      </dgm:prSet>
      <dgm:spPr/>
      <dgm:t>
        <a:bodyPr/>
        <a:lstStyle/>
        <a:p>
          <a:endParaRPr lang="zh-CN" altLang="en-US"/>
        </a:p>
      </dgm:t>
    </dgm:pt>
    <dgm:pt modelId="{46495FB7-B0D2-4B75-8260-FBA6B36699A9}" type="pres">
      <dgm:prSet presAssocID="{9E94C14C-E889-478D-80E1-18C288BF88CD}" presName="Name25" presStyleLbl="parChTrans1D1" presStyleIdx="2" presStyleCnt="6"/>
      <dgm:spPr/>
      <dgm:t>
        <a:bodyPr/>
        <a:lstStyle/>
        <a:p>
          <a:endParaRPr lang="zh-CN" altLang="en-US"/>
        </a:p>
      </dgm:t>
    </dgm:pt>
    <dgm:pt modelId="{195E357D-9705-45FF-8902-94A5AA32DAD6}" type="pres">
      <dgm:prSet presAssocID="{5E08E7C1-4424-4F0A-852A-358882253DF2}" presName="node" presStyleCnt="0"/>
      <dgm:spPr/>
    </dgm:pt>
    <dgm:pt modelId="{BFDA83EC-3F34-4B6E-802C-1F563622FCE0}" type="pres">
      <dgm:prSet presAssocID="{5E08E7C1-4424-4F0A-852A-358882253DF2}" presName="parentNode" presStyleLbl="node1" presStyleIdx="3" presStyleCnt="7">
        <dgm:presLayoutVars>
          <dgm:chMax val="1"/>
          <dgm:bulletEnabled val="1"/>
        </dgm:presLayoutVars>
      </dgm:prSet>
      <dgm:spPr/>
      <dgm:t>
        <a:bodyPr/>
        <a:lstStyle/>
        <a:p>
          <a:endParaRPr lang="zh-CN" altLang="en-US"/>
        </a:p>
      </dgm:t>
    </dgm:pt>
    <dgm:pt modelId="{C722A6A5-FF74-40DF-838B-91CEFCEA46C4}" type="pres">
      <dgm:prSet presAssocID="{5E08E7C1-4424-4F0A-852A-358882253DF2}" presName="childNode" presStyleLbl="revTx" presStyleIdx="2" presStyleCnt="6">
        <dgm:presLayoutVars>
          <dgm:bulletEnabled val="1"/>
        </dgm:presLayoutVars>
      </dgm:prSet>
      <dgm:spPr/>
      <dgm:t>
        <a:bodyPr/>
        <a:lstStyle/>
        <a:p>
          <a:endParaRPr lang="zh-CN" altLang="en-US"/>
        </a:p>
      </dgm:t>
    </dgm:pt>
    <dgm:pt modelId="{131D12EB-2D23-4A6F-A221-AF6146B9026B}" type="pres">
      <dgm:prSet presAssocID="{42322018-BF0B-4FE6-8C44-F7BEDC0A5603}" presName="Name25" presStyleLbl="parChTrans1D1" presStyleIdx="3" presStyleCnt="6"/>
      <dgm:spPr/>
      <dgm:t>
        <a:bodyPr/>
        <a:lstStyle/>
        <a:p>
          <a:endParaRPr lang="zh-CN" altLang="en-US"/>
        </a:p>
      </dgm:t>
    </dgm:pt>
    <dgm:pt modelId="{89313540-A12E-40A8-9B97-87B445D374C1}" type="pres">
      <dgm:prSet presAssocID="{10AB05E2-EA10-4A27-8CE2-A85BABA865BE}" presName="node" presStyleCnt="0"/>
      <dgm:spPr/>
    </dgm:pt>
    <dgm:pt modelId="{7D02B2C7-419D-4FDA-801F-83D8E0B6E3B4}" type="pres">
      <dgm:prSet presAssocID="{10AB05E2-EA10-4A27-8CE2-A85BABA865BE}" presName="parentNode" presStyleLbl="node1" presStyleIdx="4" presStyleCnt="7">
        <dgm:presLayoutVars>
          <dgm:chMax val="1"/>
          <dgm:bulletEnabled val="1"/>
        </dgm:presLayoutVars>
      </dgm:prSet>
      <dgm:spPr/>
      <dgm:t>
        <a:bodyPr/>
        <a:lstStyle/>
        <a:p>
          <a:endParaRPr lang="zh-CN" altLang="en-US"/>
        </a:p>
      </dgm:t>
    </dgm:pt>
    <dgm:pt modelId="{086246B5-E99C-487F-A121-DA29FFA584A2}" type="pres">
      <dgm:prSet presAssocID="{10AB05E2-EA10-4A27-8CE2-A85BABA865BE}" presName="childNode" presStyleLbl="revTx" presStyleIdx="3" presStyleCnt="6">
        <dgm:presLayoutVars>
          <dgm:bulletEnabled val="1"/>
        </dgm:presLayoutVars>
      </dgm:prSet>
      <dgm:spPr/>
      <dgm:t>
        <a:bodyPr/>
        <a:lstStyle/>
        <a:p>
          <a:endParaRPr lang="zh-CN" altLang="en-US"/>
        </a:p>
      </dgm:t>
    </dgm:pt>
    <dgm:pt modelId="{8ADA744F-6420-47D9-A246-720395C9DC8E}" type="pres">
      <dgm:prSet presAssocID="{4DBAE845-95BC-47FA-BAAB-C9362EC71209}" presName="Name25" presStyleLbl="parChTrans1D1" presStyleIdx="4" presStyleCnt="6"/>
      <dgm:spPr/>
      <dgm:t>
        <a:bodyPr/>
        <a:lstStyle/>
        <a:p>
          <a:endParaRPr lang="zh-CN" altLang="en-US"/>
        </a:p>
      </dgm:t>
    </dgm:pt>
    <dgm:pt modelId="{C98720A0-4D98-45C0-897F-3AF85C3C092C}" type="pres">
      <dgm:prSet presAssocID="{D01E673E-CC76-4117-A944-3BC2BA0E5F48}" presName="node" presStyleCnt="0"/>
      <dgm:spPr/>
    </dgm:pt>
    <dgm:pt modelId="{4956A698-3C9A-4AFF-8D2D-BA5C176013AA}" type="pres">
      <dgm:prSet presAssocID="{D01E673E-CC76-4117-A944-3BC2BA0E5F48}" presName="parentNode" presStyleLbl="node1" presStyleIdx="5" presStyleCnt="7">
        <dgm:presLayoutVars>
          <dgm:chMax val="1"/>
          <dgm:bulletEnabled val="1"/>
        </dgm:presLayoutVars>
      </dgm:prSet>
      <dgm:spPr/>
      <dgm:t>
        <a:bodyPr/>
        <a:lstStyle/>
        <a:p>
          <a:endParaRPr lang="zh-CN" altLang="en-US"/>
        </a:p>
      </dgm:t>
    </dgm:pt>
    <dgm:pt modelId="{7BC939E3-FFC7-4CDE-A719-AFF7667E6928}" type="pres">
      <dgm:prSet presAssocID="{D01E673E-CC76-4117-A944-3BC2BA0E5F48}" presName="childNode" presStyleLbl="revTx" presStyleIdx="4" presStyleCnt="6">
        <dgm:presLayoutVars>
          <dgm:bulletEnabled val="1"/>
        </dgm:presLayoutVars>
      </dgm:prSet>
      <dgm:spPr/>
      <dgm:t>
        <a:bodyPr/>
        <a:lstStyle/>
        <a:p>
          <a:endParaRPr lang="zh-CN" altLang="en-US"/>
        </a:p>
      </dgm:t>
    </dgm:pt>
    <dgm:pt modelId="{E3D166DF-0960-420A-ADCF-7820D576D569}" type="pres">
      <dgm:prSet presAssocID="{F1F096B2-2D2C-40BF-B2A1-6CB5BCC725C4}" presName="Name25" presStyleLbl="parChTrans1D1" presStyleIdx="5" presStyleCnt="6"/>
      <dgm:spPr/>
      <dgm:t>
        <a:bodyPr/>
        <a:lstStyle/>
        <a:p>
          <a:endParaRPr lang="zh-CN" altLang="en-US"/>
        </a:p>
      </dgm:t>
    </dgm:pt>
    <dgm:pt modelId="{2085D649-C03D-4F05-85B1-00BB35502F12}" type="pres">
      <dgm:prSet presAssocID="{40C979ED-D978-4DA4-BFA7-EAE92CF52846}" presName="node" presStyleCnt="0"/>
      <dgm:spPr/>
    </dgm:pt>
    <dgm:pt modelId="{1FC92718-BB29-4820-BA52-79069396B0C1}" type="pres">
      <dgm:prSet presAssocID="{40C979ED-D978-4DA4-BFA7-EAE92CF52846}" presName="parentNode" presStyleLbl="node1" presStyleIdx="6" presStyleCnt="7">
        <dgm:presLayoutVars>
          <dgm:chMax val="1"/>
          <dgm:bulletEnabled val="1"/>
        </dgm:presLayoutVars>
      </dgm:prSet>
      <dgm:spPr/>
      <dgm:t>
        <a:bodyPr/>
        <a:lstStyle/>
        <a:p>
          <a:endParaRPr lang="zh-CN" altLang="en-US"/>
        </a:p>
      </dgm:t>
    </dgm:pt>
    <dgm:pt modelId="{29140A4D-25D3-47E0-8834-82CDCD31C86C}" type="pres">
      <dgm:prSet presAssocID="{40C979ED-D978-4DA4-BFA7-EAE92CF52846}" presName="childNode" presStyleLbl="revTx" presStyleIdx="5" presStyleCnt="6">
        <dgm:presLayoutVars>
          <dgm:bulletEnabled val="1"/>
        </dgm:presLayoutVars>
      </dgm:prSet>
      <dgm:spPr/>
      <dgm:t>
        <a:bodyPr/>
        <a:lstStyle/>
        <a:p>
          <a:endParaRPr lang="zh-CN" altLang="en-US"/>
        </a:p>
      </dgm:t>
    </dgm:pt>
  </dgm:ptLst>
  <dgm:cxnLst>
    <dgm:cxn modelId="{54EAAB75-DC77-48AC-BFF0-C45F77134C3E}" type="presOf" srcId="{42322018-BF0B-4FE6-8C44-F7BEDC0A5603}" destId="{131D12EB-2D23-4A6F-A221-AF6146B9026B}" srcOrd="0" destOrd="0" presId="urn:microsoft.com/office/officeart/2005/8/layout/radial2"/>
    <dgm:cxn modelId="{5B38CDEB-DEF6-4A6B-9EAC-153BCF5DA7D8}" type="presOf" srcId="{A2460831-F971-4B22-9798-68FB99859E36}" destId="{0964D569-2AE5-49F6-9213-EE7CC7413512}" srcOrd="0" destOrd="0" presId="urn:microsoft.com/office/officeart/2005/8/layout/radial2"/>
    <dgm:cxn modelId="{18FFF2E1-3F8A-458A-8023-D699B8961283}" type="presOf" srcId="{54FC11EC-E32E-4BC3-87D1-3EB660FB3B4A}" destId="{9F3C27EC-5594-4CBB-B37F-A5CC9A9DD717}" srcOrd="0" destOrd="0" presId="urn:microsoft.com/office/officeart/2005/8/layout/radial2"/>
    <dgm:cxn modelId="{E3194F56-33FA-442F-8ECF-93F1EC3F5B1A}" srcId="{5E08E7C1-4424-4F0A-852A-358882253DF2}" destId="{2381989D-685F-4FF1-A8E9-9E440BC6763C}" srcOrd="0" destOrd="0" parTransId="{5D1931FC-30AB-410C-881C-7252789878FF}" sibTransId="{0A68199E-7905-40F5-8A57-691144D43E11}"/>
    <dgm:cxn modelId="{A33477DA-EC0A-4F8A-B2D9-3B61FCB0AAF4}" type="presOf" srcId="{4B6CAD76-D47E-4694-953B-240673B4B8DC}" destId="{31CC6811-4101-448E-9AC0-358553B199B4}" srcOrd="0" destOrd="0" presId="urn:microsoft.com/office/officeart/2005/8/layout/radial2"/>
    <dgm:cxn modelId="{D03F8157-50FB-49F7-9A2F-6118FEAFBD0D}" srcId="{A2460831-F971-4B22-9798-68FB99859E36}" destId="{5E08E7C1-4424-4F0A-852A-358882253DF2}" srcOrd="2" destOrd="0" parTransId="{9E94C14C-E889-478D-80E1-18C288BF88CD}" sibTransId="{E419E43B-DFDA-48C6-A305-341206640839}"/>
    <dgm:cxn modelId="{450AC91C-68A9-4F6A-AF87-B2E49F82882C}" srcId="{10AB05E2-EA10-4A27-8CE2-A85BABA865BE}" destId="{0C3EE052-2303-44F7-A1EA-FC45FFA2D791}" srcOrd="0" destOrd="0" parTransId="{C7D22799-D98A-4F26-8837-E1A3A3B5B55D}" sibTransId="{476629E7-E33B-472D-BF71-03F656A2DF59}"/>
    <dgm:cxn modelId="{9A02361B-2B09-4C08-ABC9-04AF0B123822}" type="presOf" srcId="{40C979ED-D978-4DA4-BFA7-EAE92CF52846}" destId="{1FC92718-BB29-4820-BA52-79069396B0C1}" srcOrd="0" destOrd="0" presId="urn:microsoft.com/office/officeart/2005/8/layout/radial2"/>
    <dgm:cxn modelId="{731C3F24-945A-49FD-B3A9-75A50952C75B}" srcId="{A2460831-F971-4B22-9798-68FB99859E36}" destId="{7C0C353F-8434-49BD-B562-7262BF192DEE}" srcOrd="0" destOrd="0" parTransId="{42B67257-19BB-4E9A-8702-58B3B1C1F8B0}" sibTransId="{EADE5814-B6DE-4BD0-AC7C-E778EBC67A3A}"/>
    <dgm:cxn modelId="{2AFCC096-C4F7-4F1B-B1F4-FFE8FAD0A3C5}" type="presOf" srcId="{7C0C353F-8434-49BD-B562-7262BF192DEE}" destId="{002A9527-7D95-41B2-BFC1-336C34FB22E8}" srcOrd="0" destOrd="0" presId="urn:microsoft.com/office/officeart/2005/8/layout/radial2"/>
    <dgm:cxn modelId="{6F8728B8-B0F5-4E4E-B50A-25E368568DD4}" srcId="{A2460831-F971-4B22-9798-68FB99859E36}" destId="{40C979ED-D978-4DA4-BFA7-EAE92CF52846}" srcOrd="5" destOrd="0" parTransId="{F1F096B2-2D2C-40BF-B2A1-6CB5BCC725C4}" sibTransId="{B9DB1A0E-8249-4E42-AE69-5989BDD92CEC}"/>
    <dgm:cxn modelId="{8EBDCDC5-C8A6-4431-8892-B88A025B1180}" type="presOf" srcId="{42B67257-19BB-4E9A-8702-58B3B1C1F8B0}" destId="{B9B85B29-9F87-40DC-A5CF-6BB80548AC30}" srcOrd="0" destOrd="0" presId="urn:microsoft.com/office/officeart/2005/8/layout/radial2"/>
    <dgm:cxn modelId="{C6120811-531A-4672-A81D-284BDEBA0A79}" type="presOf" srcId="{4DBAE845-95BC-47FA-BAAB-C9362EC71209}" destId="{8ADA744F-6420-47D9-A246-720395C9DC8E}" srcOrd="0" destOrd="0" presId="urn:microsoft.com/office/officeart/2005/8/layout/radial2"/>
    <dgm:cxn modelId="{38F51BAF-3321-4614-B9E4-1506CC8F8996}" type="presOf" srcId="{0C3EE052-2303-44F7-A1EA-FC45FFA2D791}" destId="{086246B5-E99C-487F-A121-DA29FFA584A2}" srcOrd="0" destOrd="0" presId="urn:microsoft.com/office/officeart/2005/8/layout/radial2"/>
    <dgm:cxn modelId="{5EF0C9EE-D826-4A13-99B1-0F7D7EDF3C19}" srcId="{A2460831-F971-4B22-9798-68FB99859E36}" destId="{54FC11EC-E32E-4BC3-87D1-3EB660FB3B4A}" srcOrd="1" destOrd="0" parTransId="{E6E8EC98-3AA9-40D3-929E-020997B7CDBA}" sibTransId="{F391D09C-2D35-47EB-8640-1917C8E4AD90}"/>
    <dgm:cxn modelId="{1C2D8765-1333-4185-B0A2-1F2420CAA83E}" type="presOf" srcId="{E6E8EC98-3AA9-40D3-929E-020997B7CDBA}" destId="{7A64CE62-106D-4B99-A438-8736E62ACDA0}" srcOrd="0" destOrd="0" presId="urn:microsoft.com/office/officeart/2005/8/layout/radial2"/>
    <dgm:cxn modelId="{BBB64D1F-212B-4CDD-8351-2B995AE13ECA}" type="presOf" srcId="{2381989D-685F-4FF1-A8E9-9E440BC6763C}" destId="{C722A6A5-FF74-40DF-838B-91CEFCEA46C4}" srcOrd="0" destOrd="0" presId="urn:microsoft.com/office/officeart/2005/8/layout/radial2"/>
    <dgm:cxn modelId="{48F4F609-CE22-48CB-9A94-79155503C93C}" srcId="{D01E673E-CC76-4117-A944-3BC2BA0E5F48}" destId="{35F5D0B6-4C22-496A-A935-32FAECE1F0AB}" srcOrd="0" destOrd="0" parTransId="{31171794-A830-4D08-BBA7-952F1A7DEF29}" sibTransId="{6901E685-8F7E-4F3E-BF8B-34442E2CEE5C}"/>
    <dgm:cxn modelId="{09A2C928-0A38-47EA-B6DC-9CEF7528DC8A}" type="presOf" srcId="{1D509E53-AE4B-4428-90DA-36815D5F5B38}" destId="{29140A4D-25D3-47E0-8834-82CDCD31C86C}" srcOrd="0" destOrd="0" presId="urn:microsoft.com/office/officeart/2005/8/layout/radial2"/>
    <dgm:cxn modelId="{FEA2CCFE-C040-4766-822E-0E60F35F19CB}" type="presOf" srcId="{5E08E7C1-4424-4F0A-852A-358882253DF2}" destId="{BFDA83EC-3F34-4B6E-802C-1F563622FCE0}" srcOrd="0" destOrd="0" presId="urn:microsoft.com/office/officeart/2005/8/layout/radial2"/>
    <dgm:cxn modelId="{B97CDF05-37B8-463C-93CE-20D2AA2FA230}" srcId="{A2460831-F971-4B22-9798-68FB99859E36}" destId="{10AB05E2-EA10-4A27-8CE2-A85BABA865BE}" srcOrd="3" destOrd="0" parTransId="{42322018-BF0B-4FE6-8C44-F7BEDC0A5603}" sibTransId="{68840BA6-F104-454A-B395-0AA1F6E35768}"/>
    <dgm:cxn modelId="{A336E12D-6809-4AAC-8434-7D8513B48CA0}" srcId="{7C0C353F-8434-49BD-B562-7262BF192DEE}" destId="{A4553619-9DBC-4482-BEDE-26D88C6AD5F8}" srcOrd="0" destOrd="0" parTransId="{A78E5DCC-5CFC-408F-9192-529447696392}" sibTransId="{E4AA0160-E02B-4AD0-BC26-26C1A4BDBC9A}"/>
    <dgm:cxn modelId="{E888B71E-5B96-4DA2-8C9A-04C732B9EF79}" type="presOf" srcId="{10AB05E2-EA10-4A27-8CE2-A85BABA865BE}" destId="{7D02B2C7-419D-4FDA-801F-83D8E0B6E3B4}" srcOrd="0" destOrd="0" presId="urn:microsoft.com/office/officeart/2005/8/layout/radial2"/>
    <dgm:cxn modelId="{D16A9707-4A06-4975-BB20-6DF4A58982F2}" type="presOf" srcId="{F1F096B2-2D2C-40BF-B2A1-6CB5BCC725C4}" destId="{E3D166DF-0960-420A-ADCF-7820D576D569}" srcOrd="0" destOrd="0" presId="urn:microsoft.com/office/officeart/2005/8/layout/radial2"/>
    <dgm:cxn modelId="{573E0E78-1752-4322-81D6-10A040505925}" srcId="{40C979ED-D978-4DA4-BFA7-EAE92CF52846}" destId="{1D509E53-AE4B-4428-90DA-36815D5F5B38}" srcOrd="0" destOrd="0" parTransId="{4989855B-6C67-4E3B-999B-C791CF04C4A2}" sibTransId="{E443A0D9-738B-45D3-A6BC-2E3DC306F592}"/>
    <dgm:cxn modelId="{724623D8-AAEA-4661-AC51-431E66F4782A}" srcId="{A2460831-F971-4B22-9798-68FB99859E36}" destId="{D01E673E-CC76-4117-A944-3BC2BA0E5F48}" srcOrd="4" destOrd="0" parTransId="{4DBAE845-95BC-47FA-BAAB-C9362EC71209}" sibTransId="{73AA6EE1-EF48-4848-880C-5C9595492A5E}"/>
    <dgm:cxn modelId="{D29BB73F-EE05-4372-A98A-B9AA86D630BB}" type="presOf" srcId="{A4553619-9DBC-4482-BEDE-26D88C6AD5F8}" destId="{8065D605-D45E-4FC2-8EBA-E0894CCC6EC6}" srcOrd="0" destOrd="0" presId="urn:microsoft.com/office/officeart/2005/8/layout/radial2"/>
    <dgm:cxn modelId="{0212731A-D2D1-4D21-95C4-D9C2B60A7D7C}" type="presOf" srcId="{D01E673E-CC76-4117-A944-3BC2BA0E5F48}" destId="{4956A698-3C9A-4AFF-8D2D-BA5C176013AA}" srcOrd="0" destOrd="0" presId="urn:microsoft.com/office/officeart/2005/8/layout/radial2"/>
    <dgm:cxn modelId="{69F086CA-ED33-4063-A1E8-67E4F0430AA3}" srcId="{54FC11EC-E32E-4BC3-87D1-3EB660FB3B4A}" destId="{4B6CAD76-D47E-4694-953B-240673B4B8DC}" srcOrd="0" destOrd="0" parTransId="{25171ED3-27E1-465A-AF7A-5AB78B0273E4}" sibTransId="{09370D3D-2197-4624-AD96-FBB863C8C358}"/>
    <dgm:cxn modelId="{4E983838-0F5D-4C0F-8AA4-5057FF42BA88}" type="presOf" srcId="{9E94C14C-E889-478D-80E1-18C288BF88CD}" destId="{46495FB7-B0D2-4B75-8260-FBA6B36699A9}" srcOrd="0" destOrd="0" presId="urn:microsoft.com/office/officeart/2005/8/layout/radial2"/>
    <dgm:cxn modelId="{4A79C7B5-71D9-483D-A278-C08CFAC0C2CA}" type="presOf" srcId="{35F5D0B6-4C22-496A-A935-32FAECE1F0AB}" destId="{7BC939E3-FFC7-4CDE-A719-AFF7667E6928}" srcOrd="0" destOrd="0" presId="urn:microsoft.com/office/officeart/2005/8/layout/radial2"/>
    <dgm:cxn modelId="{DDABA487-1B31-4323-B171-E1659B5A519D}" type="presParOf" srcId="{0964D569-2AE5-49F6-9213-EE7CC7413512}" destId="{1CF54D41-6DB1-4893-BCA4-1DB8AD7A7C64}" srcOrd="0" destOrd="0" presId="urn:microsoft.com/office/officeart/2005/8/layout/radial2"/>
    <dgm:cxn modelId="{EAD99389-214F-43AF-92F6-AFFD3EC53DA6}" type="presParOf" srcId="{1CF54D41-6DB1-4893-BCA4-1DB8AD7A7C64}" destId="{CC5ACA48-ADAA-4FDC-B177-9E02D09EB1A9}" srcOrd="0" destOrd="0" presId="urn:microsoft.com/office/officeart/2005/8/layout/radial2"/>
    <dgm:cxn modelId="{6D1096CA-5CBA-4F48-9E41-F98C361E744A}" type="presParOf" srcId="{CC5ACA48-ADAA-4FDC-B177-9E02D09EB1A9}" destId="{CC3429B1-65A4-4458-BDD2-143AF3023C31}" srcOrd="0" destOrd="0" presId="urn:microsoft.com/office/officeart/2005/8/layout/radial2"/>
    <dgm:cxn modelId="{B28ADB78-B00C-4884-9128-A2FA98B60301}" type="presParOf" srcId="{CC5ACA48-ADAA-4FDC-B177-9E02D09EB1A9}" destId="{CC11429B-0E67-492F-90CC-BC55BC997E5E}" srcOrd="1" destOrd="0" presId="urn:microsoft.com/office/officeart/2005/8/layout/radial2"/>
    <dgm:cxn modelId="{314977AF-7829-44D8-9D34-E83DA13E60FF}" type="presParOf" srcId="{1CF54D41-6DB1-4893-BCA4-1DB8AD7A7C64}" destId="{B9B85B29-9F87-40DC-A5CF-6BB80548AC30}" srcOrd="1" destOrd="0" presId="urn:microsoft.com/office/officeart/2005/8/layout/radial2"/>
    <dgm:cxn modelId="{B811832E-8492-40C5-A4D9-48164E61877C}" type="presParOf" srcId="{1CF54D41-6DB1-4893-BCA4-1DB8AD7A7C64}" destId="{A3180906-74AB-4EE9-AA6D-0B229233D870}" srcOrd="2" destOrd="0" presId="urn:microsoft.com/office/officeart/2005/8/layout/radial2"/>
    <dgm:cxn modelId="{FCA5B079-2CCB-4A83-AA23-FE370206DBE6}" type="presParOf" srcId="{A3180906-74AB-4EE9-AA6D-0B229233D870}" destId="{002A9527-7D95-41B2-BFC1-336C34FB22E8}" srcOrd="0" destOrd="0" presId="urn:microsoft.com/office/officeart/2005/8/layout/radial2"/>
    <dgm:cxn modelId="{314A9EA6-04D6-4A98-8A08-1477266FBF3F}" type="presParOf" srcId="{A3180906-74AB-4EE9-AA6D-0B229233D870}" destId="{8065D605-D45E-4FC2-8EBA-E0894CCC6EC6}" srcOrd="1" destOrd="0" presId="urn:microsoft.com/office/officeart/2005/8/layout/radial2"/>
    <dgm:cxn modelId="{A8547C04-014E-4349-A28A-713E43AE2456}" type="presParOf" srcId="{1CF54D41-6DB1-4893-BCA4-1DB8AD7A7C64}" destId="{7A64CE62-106D-4B99-A438-8736E62ACDA0}" srcOrd="3" destOrd="0" presId="urn:microsoft.com/office/officeart/2005/8/layout/radial2"/>
    <dgm:cxn modelId="{2B21BAFC-F25C-41FD-B228-5120C142A9A4}" type="presParOf" srcId="{1CF54D41-6DB1-4893-BCA4-1DB8AD7A7C64}" destId="{23710748-4B8F-4903-B37B-FE7FE0AAD782}" srcOrd="4" destOrd="0" presId="urn:microsoft.com/office/officeart/2005/8/layout/radial2"/>
    <dgm:cxn modelId="{8488FAFF-6F5E-45B6-B6A7-5727C1230D87}" type="presParOf" srcId="{23710748-4B8F-4903-B37B-FE7FE0AAD782}" destId="{9F3C27EC-5594-4CBB-B37F-A5CC9A9DD717}" srcOrd="0" destOrd="0" presId="urn:microsoft.com/office/officeart/2005/8/layout/radial2"/>
    <dgm:cxn modelId="{71B79869-625F-4035-A8B6-7B37D7D758EA}" type="presParOf" srcId="{23710748-4B8F-4903-B37B-FE7FE0AAD782}" destId="{31CC6811-4101-448E-9AC0-358553B199B4}" srcOrd="1" destOrd="0" presId="urn:microsoft.com/office/officeart/2005/8/layout/radial2"/>
    <dgm:cxn modelId="{A153271B-526D-4B1A-85A1-BC61CB90BE34}" type="presParOf" srcId="{1CF54D41-6DB1-4893-BCA4-1DB8AD7A7C64}" destId="{46495FB7-B0D2-4B75-8260-FBA6B36699A9}" srcOrd="5" destOrd="0" presId="urn:microsoft.com/office/officeart/2005/8/layout/radial2"/>
    <dgm:cxn modelId="{87E34161-0569-4A89-9438-8249BEE83CF3}" type="presParOf" srcId="{1CF54D41-6DB1-4893-BCA4-1DB8AD7A7C64}" destId="{195E357D-9705-45FF-8902-94A5AA32DAD6}" srcOrd="6" destOrd="0" presId="urn:microsoft.com/office/officeart/2005/8/layout/radial2"/>
    <dgm:cxn modelId="{822EB437-5CA7-46D4-83FA-14AA9907CEA8}" type="presParOf" srcId="{195E357D-9705-45FF-8902-94A5AA32DAD6}" destId="{BFDA83EC-3F34-4B6E-802C-1F563622FCE0}" srcOrd="0" destOrd="0" presId="urn:microsoft.com/office/officeart/2005/8/layout/radial2"/>
    <dgm:cxn modelId="{28682145-37B9-4C08-9366-310D4FC30A07}" type="presParOf" srcId="{195E357D-9705-45FF-8902-94A5AA32DAD6}" destId="{C722A6A5-FF74-40DF-838B-91CEFCEA46C4}" srcOrd="1" destOrd="0" presId="urn:microsoft.com/office/officeart/2005/8/layout/radial2"/>
    <dgm:cxn modelId="{B3649ACC-0929-4968-891E-4C8CB94C5713}" type="presParOf" srcId="{1CF54D41-6DB1-4893-BCA4-1DB8AD7A7C64}" destId="{131D12EB-2D23-4A6F-A221-AF6146B9026B}" srcOrd="7" destOrd="0" presId="urn:microsoft.com/office/officeart/2005/8/layout/radial2"/>
    <dgm:cxn modelId="{57F3789D-DABE-4907-9428-FDAF631BDBBD}" type="presParOf" srcId="{1CF54D41-6DB1-4893-BCA4-1DB8AD7A7C64}" destId="{89313540-A12E-40A8-9B97-87B445D374C1}" srcOrd="8" destOrd="0" presId="urn:microsoft.com/office/officeart/2005/8/layout/radial2"/>
    <dgm:cxn modelId="{CD2FCEAE-5C5B-4230-B807-D1E9686A1FD2}" type="presParOf" srcId="{89313540-A12E-40A8-9B97-87B445D374C1}" destId="{7D02B2C7-419D-4FDA-801F-83D8E0B6E3B4}" srcOrd="0" destOrd="0" presId="urn:microsoft.com/office/officeart/2005/8/layout/radial2"/>
    <dgm:cxn modelId="{EA48D947-FEF9-4BB3-B0F2-45584CDA9FED}" type="presParOf" srcId="{89313540-A12E-40A8-9B97-87B445D374C1}" destId="{086246B5-E99C-487F-A121-DA29FFA584A2}" srcOrd="1" destOrd="0" presId="urn:microsoft.com/office/officeart/2005/8/layout/radial2"/>
    <dgm:cxn modelId="{3F2D02ED-956E-4C12-A8E0-0C123CA738A0}" type="presParOf" srcId="{1CF54D41-6DB1-4893-BCA4-1DB8AD7A7C64}" destId="{8ADA744F-6420-47D9-A246-720395C9DC8E}" srcOrd="9" destOrd="0" presId="urn:microsoft.com/office/officeart/2005/8/layout/radial2"/>
    <dgm:cxn modelId="{E4F9E5CF-DECB-48BC-9A97-E6354CD1129C}" type="presParOf" srcId="{1CF54D41-6DB1-4893-BCA4-1DB8AD7A7C64}" destId="{C98720A0-4D98-45C0-897F-3AF85C3C092C}" srcOrd="10" destOrd="0" presId="urn:microsoft.com/office/officeart/2005/8/layout/radial2"/>
    <dgm:cxn modelId="{58646586-DC7C-44D4-BF1B-C577CDC4E85D}" type="presParOf" srcId="{C98720A0-4D98-45C0-897F-3AF85C3C092C}" destId="{4956A698-3C9A-4AFF-8D2D-BA5C176013AA}" srcOrd="0" destOrd="0" presId="urn:microsoft.com/office/officeart/2005/8/layout/radial2"/>
    <dgm:cxn modelId="{3F5F4EE4-E1AF-4729-97EF-480331309807}" type="presParOf" srcId="{C98720A0-4D98-45C0-897F-3AF85C3C092C}" destId="{7BC939E3-FFC7-4CDE-A719-AFF7667E6928}" srcOrd="1" destOrd="0" presId="urn:microsoft.com/office/officeart/2005/8/layout/radial2"/>
    <dgm:cxn modelId="{2AC2B3C8-ABBD-4975-A8D6-CE80279D0B46}" type="presParOf" srcId="{1CF54D41-6DB1-4893-BCA4-1DB8AD7A7C64}" destId="{E3D166DF-0960-420A-ADCF-7820D576D569}" srcOrd="11" destOrd="0" presId="urn:microsoft.com/office/officeart/2005/8/layout/radial2"/>
    <dgm:cxn modelId="{65B9DE6B-9CC1-42A0-87E6-7F0E5970B979}" type="presParOf" srcId="{1CF54D41-6DB1-4893-BCA4-1DB8AD7A7C64}" destId="{2085D649-C03D-4F05-85B1-00BB35502F12}" srcOrd="12" destOrd="0" presId="urn:microsoft.com/office/officeart/2005/8/layout/radial2"/>
    <dgm:cxn modelId="{55D9BEF5-9855-4258-B50A-1922F231212F}" type="presParOf" srcId="{2085D649-C03D-4F05-85B1-00BB35502F12}" destId="{1FC92718-BB29-4820-BA52-79069396B0C1}" srcOrd="0" destOrd="0" presId="urn:microsoft.com/office/officeart/2005/8/layout/radial2"/>
    <dgm:cxn modelId="{A4F98256-9CE9-4E5D-97B2-323C6006E03E}" type="presParOf" srcId="{2085D649-C03D-4F05-85B1-00BB35502F12}" destId="{29140A4D-25D3-47E0-8834-82CDCD31C86C}"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8FFAFBE-F940-4282-8ED8-9B494DF78F28}" type="doc">
      <dgm:prSet loTypeId="urn:microsoft.com/office/officeart/2005/8/layout/pyramid2" loCatId="list" qsTypeId="urn:microsoft.com/office/officeart/2005/8/quickstyle/simple1" qsCatId="simple" csTypeId="urn:microsoft.com/office/officeart/2005/8/colors/accent1_2" csCatId="accent1" phldr="1"/>
      <dgm:spPr/>
    </dgm:pt>
    <dgm:pt modelId="{62F990FA-70DA-4D60-89CD-6375734249FA}">
      <dgm:prSet phldrT="[文本]"/>
      <dgm:spPr/>
      <dgm:t>
        <a:bodyPr/>
        <a:lstStyle/>
        <a:p>
          <a:r>
            <a:rPr lang="zh-CN" altLang="en-US" dirty="0" smtClean="0">
              <a:ea typeface="宋体" pitchFamily="2" charset="-122"/>
            </a:rPr>
            <a:t>代码模式</a:t>
          </a:r>
          <a:endParaRPr lang="zh-CN" altLang="en-US" dirty="0"/>
        </a:p>
      </dgm:t>
    </dgm:pt>
    <dgm:pt modelId="{E38732AF-ADB9-4CA9-BBBD-3CB87F1F5A84}" type="parTrans" cxnId="{C8926631-3871-48B8-A687-3433E378655C}">
      <dgm:prSet/>
      <dgm:spPr/>
      <dgm:t>
        <a:bodyPr/>
        <a:lstStyle/>
        <a:p>
          <a:endParaRPr lang="zh-CN" altLang="en-US"/>
        </a:p>
      </dgm:t>
    </dgm:pt>
    <dgm:pt modelId="{9A693336-D051-478F-83D9-1DED7B626D89}" type="sibTrans" cxnId="{C8926631-3871-48B8-A687-3433E378655C}">
      <dgm:prSet/>
      <dgm:spPr/>
      <dgm:t>
        <a:bodyPr/>
        <a:lstStyle/>
        <a:p>
          <a:endParaRPr lang="zh-CN" altLang="en-US"/>
        </a:p>
      </dgm:t>
    </dgm:pt>
    <dgm:pt modelId="{1924B13D-2403-42EE-8101-D8C9779B8D00}">
      <dgm:prSet phldrT="[文本]"/>
      <dgm:spPr/>
      <dgm:t>
        <a:bodyPr/>
        <a:lstStyle/>
        <a:p>
          <a:r>
            <a:rPr lang="zh-CN" altLang="en-US" dirty="0" smtClean="0">
              <a:ea typeface="宋体" pitchFamily="2" charset="-122"/>
            </a:rPr>
            <a:t>设计模式</a:t>
          </a:r>
          <a:endParaRPr lang="zh-CN" altLang="en-US" dirty="0"/>
        </a:p>
      </dgm:t>
    </dgm:pt>
    <dgm:pt modelId="{7E717730-437A-4B44-AD5A-18A7B67EB089}" type="parTrans" cxnId="{C8658384-5C78-4E2B-B74C-20DF7FF11680}">
      <dgm:prSet/>
      <dgm:spPr/>
      <dgm:t>
        <a:bodyPr/>
        <a:lstStyle/>
        <a:p>
          <a:endParaRPr lang="zh-CN" altLang="en-US"/>
        </a:p>
      </dgm:t>
    </dgm:pt>
    <dgm:pt modelId="{EB4EC362-8598-4C22-A08A-013F85AFE105}" type="sibTrans" cxnId="{C8658384-5C78-4E2B-B74C-20DF7FF11680}">
      <dgm:prSet/>
      <dgm:spPr/>
      <dgm:t>
        <a:bodyPr/>
        <a:lstStyle/>
        <a:p>
          <a:endParaRPr lang="zh-CN" altLang="en-US"/>
        </a:p>
      </dgm:t>
    </dgm:pt>
    <dgm:pt modelId="{31A147D0-7C38-4D33-BE13-A84141D408C5}">
      <dgm:prSet phldrT="[文本]"/>
      <dgm:spPr/>
      <dgm:t>
        <a:bodyPr/>
        <a:lstStyle/>
        <a:p>
          <a:r>
            <a:rPr lang="zh-CN" altLang="en-US" dirty="0" smtClean="0">
              <a:ea typeface="宋体" pitchFamily="2" charset="-122"/>
            </a:rPr>
            <a:t>体系结构模式</a:t>
          </a:r>
          <a:endParaRPr lang="zh-CN" altLang="en-US" dirty="0"/>
        </a:p>
      </dgm:t>
    </dgm:pt>
    <dgm:pt modelId="{C9DBEB05-28EA-4E83-B33C-36F09535B380}" type="parTrans" cxnId="{5C0F3478-A183-4AE7-A680-7CA3C439677B}">
      <dgm:prSet/>
      <dgm:spPr/>
      <dgm:t>
        <a:bodyPr/>
        <a:lstStyle/>
        <a:p>
          <a:endParaRPr lang="zh-CN" altLang="en-US"/>
        </a:p>
      </dgm:t>
    </dgm:pt>
    <dgm:pt modelId="{A563ABBC-C99A-4122-8A6E-86FF1E85C3E0}" type="sibTrans" cxnId="{5C0F3478-A183-4AE7-A680-7CA3C439677B}">
      <dgm:prSet/>
      <dgm:spPr/>
      <dgm:t>
        <a:bodyPr/>
        <a:lstStyle/>
        <a:p>
          <a:endParaRPr lang="zh-CN" altLang="en-US"/>
        </a:p>
      </dgm:t>
    </dgm:pt>
    <dgm:pt modelId="{DD216C1D-7E3A-4495-B117-B3EA100D504F}" type="pres">
      <dgm:prSet presAssocID="{88FFAFBE-F940-4282-8ED8-9B494DF78F28}" presName="compositeShape" presStyleCnt="0">
        <dgm:presLayoutVars>
          <dgm:dir/>
          <dgm:resizeHandles/>
        </dgm:presLayoutVars>
      </dgm:prSet>
      <dgm:spPr/>
    </dgm:pt>
    <dgm:pt modelId="{44961CC8-EE3A-485D-BC12-D8AF9B0968EA}" type="pres">
      <dgm:prSet presAssocID="{88FFAFBE-F940-4282-8ED8-9B494DF78F28}" presName="pyramid" presStyleLbl="node1" presStyleIdx="0" presStyleCnt="1" custLinFactNeighborX="986" custLinFactNeighborY="12996"/>
      <dgm:spPr>
        <a:solidFill>
          <a:schemeClr val="accent2"/>
        </a:solidFill>
      </dgm:spPr>
    </dgm:pt>
    <dgm:pt modelId="{41EF3CEB-BBDA-4640-9FA1-84396F61EDC1}" type="pres">
      <dgm:prSet presAssocID="{88FFAFBE-F940-4282-8ED8-9B494DF78F28}" presName="theList" presStyleCnt="0"/>
      <dgm:spPr/>
    </dgm:pt>
    <dgm:pt modelId="{74D1DAB6-A307-4C57-959F-BF2A06ACD219}" type="pres">
      <dgm:prSet presAssocID="{62F990FA-70DA-4D60-89CD-6375734249FA}" presName="aNode" presStyleLbl="fgAcc1" presStyleIdx="0" presStyleCnt="3">
        <dgm:presLayoutVars>
          <dgm:bulletEnabled val="1"/>
        </dgm:presLayoutVars>
      </dgm:prSet>
      <dgm:spPr/>
      <dgm:t>
        <a:bodyPr/>
        <a:lstStyle/>
        <a:p>
          <a:endParaRPr lang="zh-CN" altLang="en-US"/>
        </a:p>
      </dgm:t>
    </dgm:pt>
    <dgm:pt modelId="{47037AFB-1992-4C3E-B4E4-A4C62B183AD5}" type="pres">
      <dgm:prSet presAssocID="{62F990FA-70DA-4D60-89CD-6375734249FA}" presName="aSpace" presStyleCnt="0"/>
      <dgm:spPr/>
    </dgm:pt>
    <dgm:pt modelId="{5D1D0A01-C1EA-4C8D-9BD4-FA6137A41B01}" type="pres">
      <dgm:prSet presAssocID="{1924B13D-2403-42EE-8101-D8C9779B8D00}" presName="aNode" presStyleLbl="fgAcc1" presStyleIdx="1" presStyleCnt="3">
        <dgm:presLayoutVars>
          <dgm:bulletEnabled val="1"/>
        </dgm:presLayoutVars>
      </dgm:prSet>
      <dgm:spPr/>
      <dgm:t>
        <a:bodyPr/>
        <a:lstStyle/>
        <a:p>
          <a:endParaRPr lang="zh-CN" altLang="en-US"/>
        </a:p>
      </dgm:t>
    </dgm:pt>
    <dgm:pt modelId="{19FAF3D5-A7AD-443C-A5A1-7710BB8ACC05}" type="pres">
      <dgm:prSet presAssocID="{1924B13D-2403-42EE-8101-D8C9779B8D00}" presName="aSpace" presStyleCnt="0"/>
      <dgm:spPr/>
    </dgm:pt>
    <dgm:pt modelId="{4156379B-8B81-4D5B-B40A-5AE6ED929E1A}" type="pres">
      <dgm:prSet presAssocID="{31A147D0-7C38-4D33-BE13-A84141D408C5}" presName="aNode" presStyleLbl="fgAcc1" presStyleIdx="2" presStyleCnt="3">
        <dgm:presLayoutVars>
          <dgm:bulletEnabled val="1"/>
        </dgm:presLayoutVars>
      </dgm:prSet>
      <dgm:spPr/>
      <dgm:t>
        <a:bodyPr/>
        <a:lstStyle/>
        <a:p>
          <a:endParaRPr lang="zh-CN" altLang="en-US"/>
        </a:p>
      </dgm:t>
    </dgm:pt>
    <dgm:pt modelId="{04375FD6-73D9-4B28-AAB7-8B7DC311EBEE}" type="pres">
      <dgm:prSet presAssocID="{31A147D0-7C38-4D33-BE13-A84141D408C5}" presName="aSpace" presStyleCnt="0"/>
      <dgm:spPr/>
    </dgm:pt>
  </dgm:ptLst>
  <dgm:cxnLst>
    <dgm:cxn modelId="{0164A399-EFF9-4006-8337-9A1491217A25}" type="presOf" srcId="{62F990FA-70DA-4D60-89CD-6375734249FA}" destId="{74D1DAB6-A307-4C57-959F-BF2A06ACD219}" srcOrd="0" destOrd="0" presId="urn:microsoft.com/office/officeart/2005/8/layout/pyramid2"/>
    <dgm:cxn modelId="{358423D0-EB79-4532-8C41-BEAE026EF859}" type="presOf" srcId="{88FFAFBE-F940-4282-8ED8-9B494DF78F28}" destId="{DD216C1D-7E3A-4495-B117-B3EA100D504F}" srcOrd="0" destOrd="0" presId="urn:microsoft.com/office/officeart/2005/8/layout/pyramid2"/>
    <dgm:cxn modelId="{5C0F3478-A183-4AE7-A680-7CA3C439677B}" srcId="{88FFAFBE-F940-4282-8ED8-9B494DF78F28}" destId="{31A147D0-7C38-4D33-BE13-A84141D408C5}" srcOrd="2" destOrd="0" parTransId="{C9DBEB05-28EA-4E83-B33C-36F09535B380}" sibTransId="{A563ABBC-C99A-4122-8A6E-86FF1E85C3E0}"/>
    <dgm:cxn modelId="{3D13084C-269C-44D1-9EA8-CC8218320DEF}" type="presOf" srcId="{31A147D0-7C38-4D33-BE13-A84141D408C5}" destId="{4156379B-8B81-4D5B-B40A-5AE6ED929E1A}" srcOrd="0" destOrd="0" presId="urn:microsoft.com/office/officeart/2005/8/layout/pyramid2"/>
    <dgm:cxn modelId="{C8926631-3871-48B8-A687-3433E378655C}" srcId="{88FFAFBE-F940-4282-8ED8-9B494DF78F28}" destId="{62F990FA-70DA-4D60-89CD-6375734249FA}" srcOrd="0" destOrd="0" parTransId="{E38732AF-ADB9-4CA9-BBBD-3CB87F1F5A84}" sibTransId="{9A693336-D051-478F-83D9-1DED7B626D89}"/>
    <dgm:cxn modelId="{BD74452B-E87C-4850-8D4B-D5EC84697890}" type="presOf" srcId="{1924B13D-2403-42EE-8101-D8C9779B8D00}" destId="{5D1D0A01-C1EA-4C8D-9BD4-FA6137A41B01}" srcOrd="0" destOrd="0" presId="urn:microsoft.com/office/officeart/2005/8/layout/pyramid2"/>
    <dgm:cxn modelId="{C8658384-5C78-4E2B-B74C-20DF7FF11680}" srcId="{88FFAFBE-F940-4282-8ED8-9B494DF78F28}" destId="{1924B13D-2403-42EE-8101-D8C9779B8D00}" srcOrd="1" destOrd="0" parTransId="{7E717730-437A-4B44-AD5A-18A7B67EB089}" sibTransId="{EB4EC362-8598-4C22-A08A-013F85AFE105}"/>
    <dgm:cxn modelId="{0498504D-0C5F-4AF7-9E3B-813329EF0064}" type="presParOf" srcId="{DD216C1D-7E3A-4495-B117-B3EA100D504F}" destId="{44961CC8-EE3A-485D-BC12-D8AF9B0968EA}" srcOrd="0" destOrd="0" presId="urn:microsoft.com/office/officeart/2005/8/layout/pyramid2"/>
    <dgm:cxn modelId="{A2DBB5C3-B29D-496E-99FE-3F8F2BCCADCE}" type="presParOf" srcId="{DD216C1D-7E3A-4495-B117-B3EA100D504F}" destId="{41EF3CEB-BBDA-4640-9FA1-84396F61EDC1}" srcOrd="1" destOrd="0" presId="urn:microsoft.com/office/officeart/2005/8/layout/pyramid2"/>
    <dgm:cxn modelId="{B24802EF-BDF6-4D13-AAAD-0A0E571BE980}" type="presParOf" srcId="{41EF3CEB-BBDA-4640-9FA1-84396F61EDC1}" destId="{74D1DAB6-A307-4C57-959F-BF2A06ACD219}" srcOrd="0" destOrd="0" presId="urn:microsoft.com/office/officeart/2005/8/layout/pyramid2"/>
    <dgm:cxn modelId="{9F631AE0-8884-43FD-95B9-D761B4AC0E90}" type="presParOf" srcId="{41EF3CEB-BBDA-4640-9FA1-84396F61EDC1}" destId="{47037AFB-1992-4C3E-B4E4-A4C62B183AD5}" srcOrd="1" destOrd="0" presId="urn:microsoft.com/office/officeart/2005/8/layout/pyramid2"/>
    <dgm:cxn modelId="{0AD78DFC-B364-49B7-9043-802093088CF2}" type="presParOf" srcId="{41EF3CEB-BBDA-4640-9FA1-84396F61EDC1}" destId="{5D1D0A01-C1EA-4C8D-9BD4-FA6137A41B01}" srcOrd="2" destOrd="0" presId="urn:microsoft.com/office/officeart/2005/8/layout/pyramid2"/>
    <dgm:cxn modelId="{6A27DC78-4F2F-4A65-84A2-1977A1D75386}" type="presParOf" srcId="{41EF3CEB-BBDA-4640-9FA1-84396F61EDC1}" destId="{19FAF3D5-A7AD-443C-A5A1-7710BB8ACC05}" srcOrd="3" destOrd="0" presId="urn:microsoft.com/office/officeart/2005/8/layout/pyramid2"/>
    <dgm:cxn modelId="{5697BFFD-5230-42C5-8282-9D0780A0F486}" type="presParOf" srcId="{41EF3CEB-BBDA-4640-9FA1-84396F61EDC1}" destId="{4156379B-8B81-4D5B-B40A-5AE6ED929E1A}" srcOrd="4" destOrd="0" presId="urn:microsoft.com/office/officeart/2005/8/layout/pyramid2"/>
    <dgm:cxn modelId="{4E9009B3-E0C4-46CB-BBA6-36C35F1BA3A6}" type="presParOf" srcId="{41EF3CEB-BBDA-4640-9FA1-84396F61EDC1}" destId="{04375FD6-73D9-4B28-AAB7-8B7DC311EBEE}"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C6E6ACB-7598-42BB-819A-66AF46E8BA26}"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CN" altLang="en-US"/>
        </a:p>
      </dgm:t>
    </dgm:pt>
    <dgm:pt modelId="{E7A2C6B4-DD26-4459-AAA8-F9EB6AE5F885}">
      <dgm:prSet phldrT="[文本]"/>
      <dgm:spPr>
        <a:solidFill>
          <a:schemeClr val="accent2"/>
        </a:solidFill>
      </dgm:spPr>
      <dgm:t>
        <a:bodyPr/>
        <a:lstStyle/>
        <a:p>
          <a:r>
            <a:rPr lang="zh-CN" altLang="en-US" dirty="0" smtClean="0">
              <a:ea typeface="宋体" pitchFamily="2" charset="-122"/>
            </a:rPr>
            <a:t>单机系统</a:t>
          </a:r>
          <a:endParaRPr lang="zh-CN" altLang="en-US" dirty="0"/>
        </a:p>
      </dgm:t>
    </dgm:pt>
    <dgm:pt modelId="{C891F161-5381-42E3-A1B6-2C7786FC53BA}" type="parTrans" cxnId="{FFC5E553-1E6E-4A65-8F70-57D688E45E94}">
      <dgm:prSet/>
      <dgm:spPr/>
      <dgm:t>
        <a:bodyPr/>
        <a:lstStyle/>
        <a:p>
          <a:endParaRPr lang="zh-CN" altLang="en-US"/>
        </a:p>
      </dgm:t>
    </dgm:pt>
    <dgm:pt modelId="{2926E55C-8503-4DBC-9539-E200CEEDF48E}" type="sibTrans" cxnId="{FFC5E553-1E6E-4A65-8F70-57D688E45E94}">
      <dgm:prSet/>
      <dgm:spPr/>
      <dgm:t>
        <a:bodyPr/>
        <a:lstStyle/>
        <a:p>
          <a:endParaRPr lang="zh-CN" altLang="en-US"/>
        </a:p>
      </dgm:t>
    </dgm:pt>
    <dgm:pt modelId="{ED10EF39-C152-449E-B9C2-9CB18E4FCE79}">
      <dgm:prSet phldrT="[文本]"/>
      <dgm:spPr>
        <a:solidFill>
          <a:schemeClr val="accent2"/>
        </a:solidFill>
      </dgm:spPr>
      <dgm:t>
        <a:bodyPr/>
        <a:lstStyle/>
        <a:p>
          <a:r>
            <a:rPr lang="zh-CN" altLang="en-US" dirty="0" smtClean="0">
              <a:ea typeface="宋体" pitchFamily="2" charset="-122"/>
            </a:rPr>
            <a:t>客户机</a:t>
          </a:r>
          <a:r>
            <a:rPr lang="en-US" altLang="zh-CN" dirty="0" smtClean="0">
              <a:ea typeface="宋体" pitchFamily="2" charset="-122"/>
            </a:rPr>
            <a:t>/</a:t>
          </a:r>
          <a:r>
            <a:rPr lang="zh-CN" altLang="en-US" dirty="0" smtClean="0">
              <a:ea typeface="宋体" pitchFamily="2" charset="-122"/>
            </a:rPr>
            <a:t>服务器结构</a:t>
          </a:r>
          <a:endParaRPr lang="zh-CN" altLang="en-US" dirty="0"/>
        </a:p>
      </dgm:t>
    </dgm:pt>
    <dgm:pt modelId="{C3E1183A-15A8-46B9-B50C-E727E334EC09}" type="parTrans" cxnId="{5052BC25-1F6F-4B39-83EF-DFE8D0D76529}">
      <dgm:prSet/>
      <dgm:spPr/>
      <dgm:t>
        <a:bodyPr/>
        <a:lstStyle/>
        <a:p>
          <a:endParaRPr lang="zh-CN" altLang="en-US"/>
        </a:p>
      </dgm:t>
    </dgm:pt>
    <dgm:pt modelId="{8A5D50A5-2219-4DA8-B1B7-B55B27AAEC38}" type="sibTrans" cxnId="{5052BC25-1F6F-4B39-83EF-DFE8D0D76529}">
      <dgm:prSet/>
      <dgm:spPr/>
      <dgm:t>
        <a:bodyPr/>
        <a:lstStyle/>
        <a:p>
          <a:endParaRPr lang="zh-CN" altLang="en-US"/>
        </a:p>
      </dgm:t>
    </dgm:pt>
    <dgm:pt modelId="{3B3FF0BD-4C5E-443A-BF7C-D38EB6A8208C}">
      <dgm:prSet phldrT="[文本]"/>
      <dgm:spPr>
        <a:solidFill>
          <a:schemeClr val="accent2"/>
        </a:solidFill>
      </dgm:spPr>
      <dgm:t>
        <a:bodyPr/>
        <a:lstStyle/>
        <a:p>
          <a:r>
            <a:rPr lang="zh-CN" altLang="en-US" dirty="0" smtClean="0">
              <a:ea typeface="宋体" pitchFamily="2" charset="-122"/>
            </a:rPr>
            <a:t>浏览器</a:t>
          </a:r>
          <a:r>
            <a:rPr lang="en-US" altLang="zh-CN" dirty="0" smtClean="0">
              <a:ea typeface="宋体" pitchFamily="2" charset="-122"/>
            </a:rPr>
            <a:t>/</a:t>
          </a:r>
          <a:r>
            <a:rPr lang="zh-CN" altLang="en-US" dirty="0" smtClean="0">
              <a:ea typeface="宋体" pitchFamily="2" charset="-122"/>
            </a:rPr>
            <a:t>服务器结构</a:t>
          </a:r>
          <a:endParaRPr lang="zh-CN" altLang="en-US" dirty="0"/>
        </a:p>
      </dgm:t>
    </dgm:pt>
    <dgm:pt modelId="{A71726F6-3471-4A64-9CCE-77051A76FE3B}" type="parTrans" cxnId="{AA1A149B-8BA0-4E71-9289-B78C742CFBF8}">
      <dgm:prSet/>
      <dgm:spPr/>
      <dgm:t>
        <a:bodyPr/>
        <a:lstStyle/>
        <a:p>
          <a:endParaRPr lang="zh-CN" altLang="en-US"/>
        </a:p>
      </dgm:t>
    </dgm:pt>
    <dgm:pt modelId="{56DB77B1-1971-4458-86F2-57AD97A52B5C}" type="sibTrans" cxnId="{AA1A149B-8BA0-4E71-9289-B78C742CFBF8}">
      <dgm:prSet/>
      <dgm:spPr/>
      <dgm:t>
        <a:bodyPr/>
        <a:lstStyle/>
        <a:p>
          <a:endParaRPr lang="zh-CN" altLang="en-US"/>
        </a:p>
      </dgm:t>
    </dgm:pt>
    <dgm:pt modelId="{9ED276AC-4598-4D0D-AC28-C9BF2C4AEC86}">
      <dgm:prSet phldrT="[文本]"/>
      <dgm:spPr>
        <a:solidFill>
          <a:schemeClr val="accent2"/>
        </a:solidFill>
      </dgm:spPr>
      <dgm:t>
        <a:bodyPr/>
        <a:lstStyle/>
        <a:p>
          <a:r>
            <a:rPr lang="zh-CN" altLang="en-US" smtClean="0">
              <a:ea typeface="宋体" pitchFamily="2" charset="-122"/>
            </a:rPr>
            <a:t>三层结构</a:t>
          </a:r>
          <a:endParaRPr lang="zh-CN" altLang="en-US" dirty="0"/>
        </a:p>
      </dgm:t>
    </dgm:pt>
    <dgm:pt modelId="{906A0FDC-2DF5-42A5-90EA-5F5EF903A39F}" type="parTrans" cxnId="{DF690183-496E-4583-81D7-877E1CD7A5A3}">
      <dgm:prSet/>
      <dgm:spPr/>
      <dgm:t>
        <a:bodyPr/>
        <a:lstStyle/>
        <a:p>
          <a:endParaRPr lang="zh-CN" altLang="en-US"/>
        </a:p>
      </dgm:t>
    </dgm:pt>
    <dgm:pt modelId="{947E48F9-83EB-45D8-AB8E-25EFFD99DE14}" type="sibTrans" cxnId="{DF690183-496E-4583-81D7-877E1CD7A5A3}">
      <dgm:prSet/>
      <dgm:spPr/>
      <dgm:t>
        <a:bodyPr/>
        <a:lstStyle/>
        <a:p>
          <a:endParaRPr lang="zh-CN" altLang="en-US"/>
        </a:p>
      </dgm:t>
    </dgm:pt>
    <dgm:pt modelId="{C3277F4A-D606-4FF6-8B25-89FE70BC06B9}" type="pres">
      <dgm:prSet presAssocID="{1C6E6ACB-7598-42BB-819A-66AF46E8BA26}" presName="rootnode" presStyleCnt="0">
        <dgm:presLayoutVars>
          <dgm:chMax/>
          <dgm:chPref/>
          <dgm:dir/>
          <dgm:animLvl val="lvl"/>
        </dgm:presLayoutVars>
      </dgm:prSet>
      <dgm:spPr/>
      <dgm:t>
        <a:bodyPr/>
        <a:lstStyle/>
        <a:p>
          <a:endParaRPr lang="zh-CN" altLang="en-US"/>
        </a:p>
      </dgm:t>
    </dgm:pt>
    <dgm:pt modelId="{92F8FED7-AC8B-4187-A052-26C0C3867374}" type="pres">
      <dgm:prSet presAssocID="{E7A2C6B4-DD26-4459-AAA8-F9EB6AE5F885}" presName="composite" presStyleCnt="0"/>
      <dgm:spPr/>
    </dgm:pt>
    <dgm:pt modelId="{139A9AE4-0874-44D8-98A2-7676FAD9F8FC}" type="pres">
      <dgm:prSet presAssocID="{E7A2C6B4-DD26-4459-AAA8-F9EB6AE5F885}" presName="bentUpArrow1" presStyleLbl="alignImgPlace1" presStyleIdx="0" presStyleCnt="3"/>
      <dgm:spPr>
        <a:solidFill>
          <a:schemeClr val="accent2"/>
        </a:solidFill>
      </dgm:spPr>
      <dgm:t>
        <a:bodyPr/>
        <a:lstStyle/>
        <a:p>
          <a:endParaRPr lang="zh-CN" altLang="en-US"/>
        </a:p>
      </dgm:t>
    </dgm:pt>
    <dgm:pt modelId="{81BE571A-3286-4093-B4D5-5393319F6365}" type="pres">
      <dgm:prSet presAssocID="{E7A2C6B4-DD26-4459-AAA8-F9EB6AE5F885}" presName="ParentText" presStyleLbl="node1" presStyleIdx="0" presStyleCnt="4">
        <dgm:presLayoutVars>
          <dgm:chMax val="1"/>
          <dgm:chPref val="1"/>
          <dgm:bulletEnabled val="1"/>
        </dgm:presLayoutVars>
      </dgm:prSet>
      <dgm:spPr/>
      <dgm:t>
        <a:bodyPr/>
        <a:lstStyle/>
        <a:p>
          <a:endParaRPr lang="zh-CN" altLang="en-US"/>
        </a:p>
      </dgm:t>
    </dgm:pt>
    <dgm:pt modelId="{AAAC4180-D34A-4EA4-93E7-2F46162FD7AB}" type="pres">
      <dgm:prSet presAssocID="{E7A2C6B4-DD26-4459-AAA8-F9EB6AE5F885}" presName="ChildText" presStyleLbl="revTx" presStyleIdx="0" presStyleCnt="3">
        <dgm:presLayoutVars>
          <dgm:chMax val="0"/>
          <dgm:chPref val="0"/>
          <dgm:bulletEnabled val="1"/>
        </dgm:presLayoutVars>
      </dgm:prSet>
      <dgm:spPr/>
      <dgm:t>
        <a:bodyPr/>
        <a:lstStyle/>
        <a:p>
          <a:endParaRPr lang="zh-CN" altLang="en-US"/>
        </a:p>
      </dgm:t>
    </dgm:pt>
    <dgm:pt modelId="{8D4C0DD1-BCB2-47BE-9046-408F20BA5A7D}" type="pres">
      <dgm:prSet presAssocID="{2926E55C-8503-4DBC-9539-E200CEEDF48E}" presName="sibTrans" presStyleCnt="0"/>
      <dgm:spPr/>
    </dgm:pt>
    <dgm:pt modelId="{D60F86A6-B072-4EE8-9B9B-4DEDD703C58D}" type="pres">
      <dgm:prSet presAssocID="{ED10EF39-C152-449E-B9C2-9CB18E4FCE79}" presName="composite" presStyleCnt="0"/>
      <dgm:spPr/>
    </dgm:pt>
    <dgm:pt modelId="{DC184BB5-3467-49CA-88D6-18EB823672C7}" type="pres">
      <dgm:prSet presAssocID="{ED10EF39-C152-449E-B9C2-9CB18E4FCE79}" presName="bentUpArrow1" presStyleLbl="alignImgPlace1" presStyleIdx="1" presStyleCnt="3"/>
      <dgm:spPr>
        <a:solidFill>
          <a:schemeClr val="accent2"/>
        </a:solidFill>
      </dgm:spPr>
      <dgm:t>
        <a:bodyPr/>
        <a:lstStyle/>
        <a:p>
          <a:endParaRPr lang="zh-CN" altLang="en-US"/>
        </a:p>
      </dgm:t>
    </dgm:pt>
    <dgm:pt modelId="{5C5C00C5-BDE7-4997-B15E-27810AAB407C}" type="pres">
      <dgm:prSet presAssocID="{ED10EF39-C152-449E-B9C2-9CB18E4FCE79}" presName="ParentText" presStyleLbl="node1" presStyleIdx="1" presStyleCnt="4">
        <dgm:presLayoutVars>
          <dgm:chMax val="1"/>
          <dgm:chPref val="1"/>
          <dgm:bulletEnabled val="1"/>
        </dgm:presLayoutVars>
      </dgm:prSet>
      <dgm:spPr/>
      <dgm:t>
        <a:bodyPr/>
        <a:lstStyle/>
        <a:p>
          <a:endParaRPr lang="zh-CN" altLang="en-US"/>
        </a:p>
      </dgm:t>
    </dgm:pt>
    <dgm:pt modelId="{828BA404-4A30-4E7F-A04D-F107FD06913F}" type="pres">
      <dgm:prSet presAssocID="{ED10EF39-C152-449E-B9C2-9CB18E4FCE79}" presName="ChildText" presStyleLbl="revTx" presStyleIdx="1" presStyleCnt="3">
        <dgm:presLayoutVars>
          <dgm:chMax val="0"/>
          <dgm:chPref val="0"/>
          <dgm:bulletEnabled val="1"/>
        </dgm:presLayoutVars>
      </dgm:prSet>
      <dgm:spPr/>
      <dgm:t>
        <a:bodyPr/>
        <a:lstStyle/>
        <a:p>
          <a:endParaRPr lang="zh-CN" altLang="en-US"/>
        </a:p>
      </dgm:t>
    </dgm:pt>
    <dgm:pt modelId="{7CF5FA6D-EC13-4D75-9D33-35E0BE7ECBDC}" type="pres">
      <dgm:prSet presAssocID="{8A5D50A5-2219-4DA8-B1B7-B55B27AAEC38}" presName="sibTrans" presStyleCnt="0"/>
      <dgm:spPr/>
    </dgm:pt>
    <dgm:pt modelId="{703724D7-573E-4606-BB6B-A52A3FED5D8B}" type="pres">
      <dgm:prSet presAssocID="{3B3FF0BD-4C5E-443A-BF7C-D38EB6A8208C}" presName="composite" presStyleCnt="0"/>
      <dgm:spPr/>
    </dgm:pt>
    <dgm:pt modelId="{A80970EB-397B-43A2-A6F9-85A6F3AD86A3}" type="pres">
      <dgm:prSet presAssocID="{3B3FF0BD-4C5E-443A-BF7C-D38EB6A8208C}" presName="bentUpArrow1" presStyleLbl="alignImgPlace1" presStyleIdx="2" presStyleCnt="3"/>
      <dgm:spPr>
        <a:solidFill>
          <a:schemeClr val="accent2"/>
        </a:solidFill>
      </dgm:spPr>
      <dgm:t>
        <a:bodyPr/>
        <a:lstStyle/>
        <a:p>
          <a:endParaRPr lang="zh-CN" altLang="en-US"/>
        </a:p>
      </dgm:t>
    </dgm:pt>
    <dgm:pt modelId="{1CE4CBD0-331E-458D-811C-6E472A5CECC9}" type="pres">
      <dgm:prSet presAssocID="{3B3FF0BD-4C5E-443A-BF7C-D38EB6A8208C}" presName="ParentText" presStyleLbl="node1" presStyleIdx="2" presStyleCnt="4">
        <dgm:presLayoutVars>
          <dgm:chMax val="1"/>
          <dgm:chPref val="1"/>
          <dgm:bulletEnabled val="1"/>
        </dgm:presLayoutVars>
      </dgm:prSet>
      <dgm:spPr/>
      <dgm:t>
        <a:bodyPr/>
        <a:lstStyle/>
        <a:p>
          <a:endParaRPr lang="zh-CN" altLang="en-US"/>
        </a:p>
      </dgm:t>
    </dgm:pt>
    <dgm:pt modelId="{B4D46681-FE34-42D8-AE88-A8D4C7EEDCFA}" type="pres">
      <dgm:prSet presAssocID="{3B3FF0BD-4C5E-443A-BF7C-D38EB6A8208C}" presName="ChildText" presStyleLbl="revTx" presStyleIdx="2" presStyleCnt="3">
        <dgm:presLayoutVars>
          <dgm:chMax val="0"/>
          <dgm:chPref val="0"/>
          <dgm:bulletEnabled val="1"/>
        </dgm:presLayoutVars>
      </dgm:prSet>
      <dgm:spPr/>
      <dgm:t>
        <a:bodyPr/>
        <a:lstStyle/>
        <a:p>
          <a:endParaRPr lang="zh-CN" altLang="en-US"/>
        </a:p>
      </dgm:t>
    </dgm:pt>
    <dgm:pt modelId="{0ACEEAA1-8998-42DE-B0EA-0E0F53583707}" type="pres">
      <dgm:prSet presAssocID="{56DB77B1-1971-4458-86F2-57AD97A52B5C}" presName="sibTrans" presStyleCnt="0"/>
      <dgm:spPr/>
    </dgm:pt>
    <dgm:pt modelId="{6B0E2337-FB98-4BCA-ACCD-A6BDAD486935}" type="pres">
      <dgm:prSet presAssocID="{9ED276AC-4598-4D0D-AC28-C9BF2C4AEC86}" presName="composite" presStyleCnt="0"/>
      <dgm:spPr/>
    </dgm:pt>
    <dgm:pt modelId="{DD5FA682-0DF4-4E70-9AC8-25761B806441}" type="pres">
      <dgm:prSet presAssocID="{9ED276AC-4598-4D0D-AC28-C9BF2C4AEC86}" presName="ParentText" presStyleLbl="node1" presStyleIdx="3" presStyleCnt="4">
        <dgm:presLayoutVars>
          <dgm:chMax val="1"/>
          <dgm:chPref val="1"/>
          <dgm:bulletEnabled val="1"/>
        </dgm:presLayoutVars>
      </dgm:prSet>
      <dgm:spPr/>
      <dgm:t>
        <a:bodyPr/>
        <a:lstStyle/>
        <a:p>
          <a:endParaRPr lang="zh-CN" altLang="en-US"/>
        </a:p>
      </dgm:t>
    </dgm:pt>
  </dgm:ptLst>
  <dgm:cxnLst>
    <dgm:cxn modelId="{FFC5E553-1E6E-4A65-8F70-57D688E45E94}" srcId="{1C6E6ACB-7598-42BB-819A-66AF46E8BA26}" destId="{E7A2C6B4-DD26-4459-AAA8-F9EB6AE5F885}" srcOrd="0" destOrd="0" parTransId="{C891F161-5381-42E3-A1B6-2C7786FC53BA}" sibTransId="{2926E55C-8503-4DBC-9539-E200CEEDF48E}"/>
    <dgm:cxn modelId="{DF690183-496E-4583-81D7-877E1CD7A5A3}" srcId="{1C6E6ACB-7598-42BB-819A-66AF46E8BA26}" destId="{9ED276AC-4598-4D0D-AC28-C9BF2C4AEC86}" srcOrd="3" destOrd="0" parTransId="{906A0FDC-2DF5-42A5-90EA-5F5EF903A39F}" sibTransId="{947E48F9-83EB-45D8-AB8E-25EFFD99DE14}"/>
    <dgm:cxn modelId="{85AE8936-0FD6-4216-94C4-A2C90CFAFC9E}" type="presOf" srcId="{9ED276AC-4598-4D0D-AC28-C9BF2C4AEC86}" destId="{DD5FA682-0DF4-4E70-9AC8-25761B806441}" srcOrd="0" destOrd="0" presId="urn:microsoft.com/office/officeart/2005/8/layout/StepDownProcess"/>
    <dgm:cxn modelId="{AA1A149B-8BA0-4E71-9289-B78C742CFBF8}" srcId="{1C6E6ACB-7598-42BB-819A-66AF46E8BA26}" destId="{3B3FF0BD-4C5E-443A-BF7C-D38EB6A8208C}" srcOrd="2" destOrd="0" parTransId="{A71726F6-3471-4A64-9CCE-77051A76FE3B}" sibTransId="{56DB77B1-1971-4458-86F2-57AD97A52B5C}"/>
    <dgm:cxn modelId="{70FEDC2F-8F98-448B-B8B6-E7CA4B97B38F}" type="presOf" srcId="{ED10EF39-C152-449E-B9C2-9CB18E4FCE79}" destId="{5C5C00C5-BDE7-4997-B15E-27810AAB407C}" srcOrd="0" destOrd="0" presId="urn:microsoft.com/office/officeart/2005/8/layout/StepDownProcess"/>
    <dgm:cxn modelId="{0F870F4A-B2D5-496A-BDCD-B886DD08980E}" type="presOf" srcId="{E7A2C6B4-DD26-4459-AAA8-F9EB6AE5F885}" destId="{81BE571A-3286-4093-B4D5-5393319F6365}" srcOrd="0" destOrd="0" presId="urn:microsoft.com/office/officeart/2005/8/layout/StepDownProcess"/>
    <dgm:cxn modelId="{5052BC25-1F6F-4B39-83EF-DFE8D0D76529}" srcId="{1C6E6ACB-7598-42BB-819A-66AF46E8BA26}" destId="{ED10EF39-C152-449E-B9C2-9CB18E4FCE79}" srcOrd="1" destOrd="0" parTransId="{C3E1183A-15A8-46B9-B50C-E727E334EC09}" sibTransId="{8A5D50A5-2219-4DA8-B1B7-B55B27AAEC38}"/>
    <dgm:cxn modelId="{91735A3A-2464-404B-AAF4-F9C3BD44F4D1}" type="presOf" srcId="{1C6E6ACB-7598-42BB-819A-66AF46E8BA26}" destId="{C3277F4A-D606-4FF6-8B25-89FE70BC06B9}" srcOrd="0" destOrd="0" presId="urn:microsoft.com/office/officeart/2005/8/layout/StepDownProcess"/>
    <dgm:cxn modelId="{17A2A3CD-CCEC-421D-8A13-0A5731154C9F}" type="presOf" srcId="{3B3FF0BD-4C5E-443A-BF7C-D38EB6A8208C}" destId="{1CE4CBD0-331E-458D-811C-6E472A5CECC9}" srcOrd="0" destOrd="0" presId="urn:microsoft.com/office/officeart/2005/8/layout/StepDownProcess"/>
    <dgm:cxn modelId="{080364E5-81D0-4882-881C-F90B3179EE25}" type="presParOf" srcId="{C3277F4A-D606-4FF6-8B25-89FE70BC06B9}" destId="{92F8FED7-AC8B-4187-A052-26C0C3867374}" srcOrd="0" destOrd="0" presId="urn:microsoft.com/office/officeart/2005/8/layout/StepDownProcess"/>
    <dgm:cxn modelId="{F767C9EA-2C6F-41E6-935C-7D8C7306E0E1}" type="presParOf" srcId="{92F8FED7-AC8B-4187-A052-26C0C3867374}" destId="{139A9AE4-0874-44D8-98A2-7676FAD9F8FC}" srcOrd="0" destOrd="0" presId="urn:microsoft.com/office/officeart/2005/8/layout/StepDownProcess"/>
    <dgm:cxn modelId="{E6C2F4B5-D816-48D1-B7B1-1836E0643CB6}" type="presParOf" srcId="{92F8FED7-AC8B-4187-A052-26C0C3867374}" destId="{81BE571A-3286-4093-B4D5-5393319F6365}" srcOrd="1" destOrd="0" presId="urn:microsoft.com/office/officeart/2005/8/layout/StepDownProcess"/>
    <dgm:cxn modelId="{336B5C1D-4B5B-45B2-A1A3-535551AD93EC}" type="presParOf" srcId="{92F8FED7-AC8B-4187-A052-26C0C3867374}" destId="{AAAC4180-D34A-4EA4-93E7-2F46162FD7AB}" srcOrd="2" destOrd="0" presId="urn:microsoft.com/office/officeart/2005/8/layout/StepDownProcess"/>
    <dgm:cxn modelId="{884E2575-556F-433B-92D2-46FE7D51E5A4}" type="presParOf" srcId="{C3277F4A-D606-4FF6-8B25-89FE70BC06B9}" destId="{8D4C0DD1-BCB2-47BE-9046-408F20BA5A7D}" srcOrd="1" destOrd="0" presId="urn:microsoft.com/office/officeart/2005/8/layout/StepDownProcess"/>
    <dgm:cxn modelId="{AF3B37F3-45FF-4FD5-B21E-BC73065CCC13}" type="presParOf" srcId="{C3277F4A-D606-4FF6-8B25-89FE70BC06B9}" destId="{D60F86A6-B072-4EE8-9B9B-4DEDD703C58D}" srcOrd="2" destOrd="0" presId="urn:microsoft.com/office/officeart/2005/8/layout/StepDownProcess"/>
    <dgm:cxn modelId="{EB235F4A-951A-47D3-B939-23D0CD37F03F}" type="presParOf" srcId="{D60F86A6-B072-4EE8-9B9B-4DEDD703C58D}" destId="{DC184BB5-3467-49CA-88D6-18EB823672C7}" srcOrd="0" destOrd="0" presId="urn:microsoft.com/office/officeart/2005/8/layout/StepDownProcess"/>
    <dgm:cxn modelId="{65ACF131-D203-434D-8513-04C3C6A91D47}" type="presParOf" srcId="{D60F86A6-B072-4EE8-9B9B-4DEDD703C58D}" destId="{5C5C00C5-BDE7-4997-B15E-27810AAB407C}" srcOrd="1" destOrd="0" presId="urn:microsoft.com/office/officeart/2005/8/layout/StepDownProcess"/>
    <dgm:cxn modelId="{D08FF910-EAA5-43BE-8594-0BCAE7532AB2}" type="presParOf" srcId="{D60F86A6-B072-4EE8-9B9B-4DEDD703C58D}" destId="{828BA404-4A30-4E7F-A04D-F107FD06913F}" srcOrd="2" destOrd="0" presId="urn:microsoft.com/office/officeart/2005/8/layout/StepDownProcess"/>
    <dgm:cxn modelId="{B3D95362-D6EC-4313-875E-17D27C6A94AC}" type="presParOf" srcId="{C3277F4A-D606-4FF6-8B25-89FE70BC06B9}" destId="{7CF5FA6D-EC13-4D75-9D33-35E0BE7ECBDC}" srcOrd="3" destOrd="0" presId="urn:microsoft.com/office/officeart/2005/8/layout/StepDownProcess"/>
    <dgm:cxn modelId="{B0E4489A-A420-4368-887F-086F16008587}" type="presParOf" srcId="{C3277F4A-D606-4FF6-8B25-89FE70BC06B9}" destId="{703724D7-573E-4606-BB6B-A52A3FED5D8B}" srcOrd="4" destOrd="0" presId="urn:microsoft.com/office/officeart/2005/8/layout/StepDownProcess"/>
    <dgm:cxn modelId="{7BEFF41C-5D1F-4421-9A9F-63041FF5A89E}" type="presParOf" srcId="{703724D7-573E-4606-BB6B-A52A3FED5D8B}" destId="{A80970EB-397B-43A2-A6F9-85A6F3AD86A3}" srcOrd="0" destOrd="0" presId="urn:microsoft.com/office/officeart/2005/8/layout/StepDownProcess"/>
    <dgm:cxn modelId="{9FC821B1-9CA7-4706-A55E-6B2CC029C5A0}" type="presParOf" srcId="{703724D7-573E-4606-BB6B-A52A3FED5D8B}" destId="{1CE4CBD0-331E-458D-811C-6E472A5CECC9}" srcOrd="1" destOrd="0" presId="urn:microsoft.com/office/officeart/2005/8/layout/StepDownProcess"/>
    <dgm:cxn modelId="{28517153-4339-46C7-B270-528AC900B2A7}" type="presParOf" srcId="{703724D7-573E-4606-BB6B-A52A3FED5D8B}" destId="{B4D46681-FE34-42D8-AE88-A8D4C7EEDCFA}" srcOrd="2" destOrd="0" presId="urn:microsoft.com/office/officeart/2005/8/layout/StepDownProcess"/>
    <dgm:cxn modelId="{0426E26F-44A6-4108-9046-F1116B1B89C0}" type="presParOf" srcId="{C3277F4A-D606-4FF6-8B25-89FE70BC06B9}" destId="{0ACEEAA1-8998-42DE-B0EA-0E0F53583707}" srcOrd="5" destOrd="0" presId="urn:microsoft.com/office/officeart/2005/8/layout/StepDownProcess"/>
    <dgm:cxn modelId="{D15637FE-3E32-4E89-BF13-B9B7B5EC16E7}" type="presParOf" srcId="{C3277F4A-D606-4FF6-8B25-89FE70BC06B9}" destId="{6B0E2337-FB98-4BCA-ACCD-A6BDAD486935}" srcOrd="6" destOrd="0" presId="urn:microsoft.com/office/officeart/2005/8/layout/StepDownProcess"/>
    <dgm:cxn modelId="{13C76060-BFD1-4C16-99B4-F36F6A2844AD}" type="presParOf" srcId="{6B0E2337-FB98-4BCA-ACCD-A6BDAD486935}" destId="{DD5FA682-0DF4-4E70-9AC8-25761B806441}"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ACF3F14-4E3F-4700-AF9E-AF866AF9E9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139F4CE8-BB43-4513-81F6-576C8600BE8F}">
      <dgm:prSet phldrT="[文本]"/>
      <dgm:spPr/>
      <dgm:t>
        <a:bodyPr/>
        <a:lstStyle/>
        <a:p>
          <a:r>
            <a:rPr lang="zh-CN" altLang="en-US" dirty="0" smtClean="0">
              <a:solidFill>
                <a:schemeClr val="bg1"/>
              </a:solidFill>
              <a:ea typeface="宋体" pitchFamily="2" charset="-122"/>
            </a:rPr>
            <a:t>分层</a:t>
          </a:r>
          <a:endParaRPr lang="zh-CN" altLang="en-US" dirty="0">
            <a:solidFill>
              <a:schemeClr val="bg1"/>
            </a:solidFill>
          </a:endParaRPr>
        </a:p>
      </dgm:t>
    </dgm:pt>
    <dgm:pt modelId="{3AA3D4FF-AC26-4D4A-ADAE-9E2F7B4684B0}" type="parTrans" cxnId="{0938F406-8BE8-4BB2-AE8A-B90F35BDA7DF}">
      <dgm:prSet/>
      <dgm:spPr/>
      <dgm:t>
        <a:bodyPr/>
        <a:lstStyle/>
        <a:p>
          <a:endParaRPr lang="zh-CN" altLang="en-US"/>
        </a:p>
      </dgm:t>
    </dgm:pt>
    <dgm:pt modelId="{DC0D5AC5-F851-4858-BCC6-5FCD81CACB6F}" type="sibTrans" cxnId="{0938F406-8BE8-4BB2-AE8A-B90F35BDA7DF}">
      <dgm:prSet/>
      <dgm:spPr/>
      <dgm:t>
        <a:bodyPr/>
        <a:lstStyle/>
        <a:p>
          <a:endParaRPr lang="zh-CN" altLang="en-US"/>
        </a:p>
      </dgm:t>
    </dgm:pt>
    <dgm:pt modelId="{99DE40B5-679C-4911-843B-C6FF82BF7BDB}">
      <dgm:prSet phldrT="[文本]"/>
      <dgm:spPr/>
      <dgm:t>
        <a:bodyPr/>
        <a:lstStyle/>
        <a:p>
          <a:r>
            <a:rPr lang="zh-CN" altLang="en-US" dirty="0" smtClean="0">
              <a:solidFill>
                <a:schemeClr val="tx1"/>
              </a:solidFill>
              <a:ea typeface="宋体" pitchFamily="2" charset="-122"/>
            </a:rPr>
            <a:t>其思路</a:t>
          </a:r>
          <a:r>
            <a:rPr lang="zh-CN" altLang="en-US" dirty="0" smtClean="0">
              <a:solidFill>
                <a:schemeClr val="tx1"/>
              </a:solidFill>
              <a:ea typeface="宋体" pitchFamily="2" charset="-122"/>
            </a:rPr>
            <a:t>是将系统按功能职责进行划分，将同一类职责的功能抽象为一层。</a:t>
          </a:r>
          <a:endParaRPr lang="zh-CN" altLang="en-US" dirty="0">
            <a:solidFill>
              <a:schemeClr val="tx1"/>
            </a:solidFill>
          </a:endParaRPr>
        </a:p>
      </dgm:t>
    </dgm:pt>
    <dgm:pt modelId="{3416A5A2-85AB-49C0-AE1D-02D9B12B3633}" type="parTrans" cxnId="{C4324839-A393-435A-A566-B4E10A4804B9}">
      <dgm:prSet/>
      <dgm:spPr/>
      <dgm:t>
        <a:bodyPr/>
        <a:lstStyle/>
        <a:p>
          <a:endParaRPr lang="zh-CN" altLang="en-US"/>
        </a:p>
      </dgm:t>
    </dgm:pt>
    <dgm:pt modelId="{A6F11224-FB47-4FF9-B58B-F17C4148149D}" type="sibTrans" cxnId="{C4324839-A393-435A-A566-B4E10A4804B9}">
      <dgm:prSet/>
      <dgm:spPr/>
      <dgm:t>
        <a:bodyPr/>
        <a:lstStyle/>
        <a:p>
          <a:endParaRPr lang="zh-CN" altLang="en-US"/>
        </a:p>
      </dgm:t>
    </dgm:pt>
    <dgm:pt modelId="{4C8CD554-EDED-4F34-9C48-3332E1738EEA}">
      <dgm:prSet phldrT="[文本]"/>
      <dgm:spPr/>
      <dgm:t>
        <a:bodyPr/>
        <a:lstStyle/>
        <a:p>
          <a:r>
            <a:rPr lang="zh-CN" altLang="en-US" dirty="0" smtClean="0">
              <a:solidFill>
                <a:schemeClr val="bg1"/>
              </a:solidFill>
              <a:ea typeface="宋体" pitchFamily="2" charset="-122"/>
            </a:rPr>
            <a:t>各层之间通讯</a:t>
          </a:r>
          <a:endParaRPr lang="zh-CN" altLang="en-US" dirty="0">
            <a:solidFill>
              <a:schemeClr val="bg1"/>
            </a:solidFill>
          </a:endParaRPr>
        </a:p>
      </dgm:t>
    </dgm:pt>
    <dgm:pt modelId="{7D886D6B-9824-4024-A1E1-1291F362BA33}" type="parTrans" cxnId="{2DE25F21-77CF-4527-9B73-0D08FF006AF0}">
      <dgm:prSet/>
      <dgm:spPr/>
      <dgm:t>
        <a:bodyPr/>
        <a:lstStyle/>
        <a:p>
          <a:endParaRPr lang="zh-CN" altLang="en-US"/>
        </a:p>
      </dgm:t>
    </dgm:pt>
    <dgm:pt modelId="{820E51A3-0D4B-424D-A625-13E5393A4FCD}" type="sibTrans" cxnId="{2DE25F21-77CF-4527-9B73-0D08FF006AF0}">
      <dgm:prSet/>
      <dgm:spPr/>
      <dgm:t>
        <a:bodyPr/>
        <a:lstStyle/>
        <a:p>
          <a:endParaRPr lang="zh-CN" altLang="en-US"/>
        </a:p>
      </dgm:t>
    </dgm:pt>
    <dgm:pt modelId="{0FCF3751-1485-4745-80D3-B327E0B22931}">
      <dgm:prSet phldrT="[文本]"/>
      <dgm:spPr/>
      <dgm:t>
        <a:bodyPr/>
        <a:lstStyle/>
        <a:p>
          <a:r>
            <a:rPr lang="zh-CN" altLang="en-US" dirty="0" smtClean="0">
              <a:solidFill>
                <a:schemeClr val="tx1"/>
              </a:solidFill>
              <a:ea typeface="宋体" pitchFamily="2" charset="-122"/>
            </a:rPr>
            <a:t>尽量要求</a:t>
          </a:r>
          <a:r>
            <a:rPr lang="zh-CN" altLang="en-US" dirty="0" smtClean="0">
              <a:solidFill>
                <a:schemeClr val="tx1"/>
              </a:solidFill>
              <a:ea typeface="宋体" pitchFamily="2" charset="-122"/>
            </a:rPr>
            <a:t>高层只能调用它的下一层提供的</a:t>
          </a:r>
          <a:r>
            <a:rPr lang="zh-CN" altLang="en-US" dirty="0" smtClean="0">
              <a:solidFill>
                <a:schemeClr val="tx1"/>
              </a:solidFill>
              <a:ea typeface="宋体" pitchFamily="2" charset="-122"/>
            </a:rPr>
            <a:t>接口。</a:t>
          </a:r>
          <a:endParaRPr lang="zh-CN" altLang="en-US" dirty="0">
            <a:solidFill>
              <a:schemeClr val="tx1"/>
            </a:solidFill>
          </a:endParaRPr>
        </a:p>
      </dgm:t>
    </dgm:pt>
    <dgm:pt modelId="{6C05A501-DEB9-41B8-9970-051B315F1422}" type="parTrans" cxnId="{7D8C3E36-0997-4ED1-87D7-4C93F00EDF4B}">
      <dgm:prSet/>
      <dgm:spPr/>
      <dgm:t>
        <a:bodyPr/>
        <a:lstStyle/>
        <a:p>
          <a:endParaRPr lang="zh-CN" altLang="en-US"/>
        </a:p>
      </dgm:t>
    </dgm:pt>
    <dgm:pt modelId="{FD08113B-AD0B-4693-9648-E1A92F986739}" type="sibTrans" cxnId="{7D8C3E36-0997-4ED1-87D7-4C93F00EDF4B}">
      <dgm:prSet/>
      <dgm:spPr/>
      <dgm:t>
        <a:bodyPr/>
        <a:lstStyle/>
        <a:p>
          <a:endParaRPr lang="zh-CN" altLang="en-US"/>
        </a:p>
      </dgm:t>
    </dgm:pt>
    <dgm:pt modelId="{EEC8E2E7-8197-4068-AB7D-DCB826EFA9C2}" type="pres">
      <dgm:prSet presAssocID="{9ACF3F14-4E3F-4700-AF9E-AF866AF9E96E}" presName="linear" presStyleCnt="0">
        <dgm:presLayoutVars>
          <dgm:animLvl val="lvl"/>
          <dgm:resizeHandles val="exact"/>
        </dgm:presLayoutVars>
      </dgm:prSet>
      <dgm:spPr/>
      <dgm:t>
        <a:bodyPr/>
        <a:lstStyle/>
        <a:p>
          <a:endParaRPr lang="zh-CN" altLang="en-US"/>
        </a:p>
      </dgm:t>
    </dgm:pt>
    <dgm:pt modelId="{509459BC-EAED-4DFF-AAEA-45B705672DE8}" type="pres">
      <dgm:prSet presAssocID="{139F4CE8-BB43-4513-81F6-576C8600BE8F}" presName="parentText" presStyleLbl="node1" presStyleIdx="0" presStyleCnt="2">
        <dgm:presLayoutVars>
          <dgm:chMax val="0"/>
          <dgm:bulletEnabled val="1"/>
        </dgm:presLayoutVars>
      </dgm:prSet>
      <dgm:spPr/>
      <dgm:t>
        <a:bodyPr/>
        <a:lstStyle/>
        <a:p>
          <a:endParaRPr lang="zh-CN" altLang="en-US"/>
        </a:p>
      </dgm:t>
    </dgm:pt>
    <dgm:pt modelId="{12031028-F123-447E-A485-10DFFD7F29F8}" type="pres">
      <dgm:prSet presAssocID="{139F4CE8-BB43-4513-81F6-576C8600BE8F}" presName="childText" presStyleLbl="revTx" presStyleIdx="0" presStyleCnt="2">
        <dgm:presLayoutVars>
          <dgm:bulletEnabled val="1"/>
        </dgm:presLayoutVars>
      </dgm:prSet>
      <dgm:spPr/>
      <dgm:t>
        <a:bodyPr/>
        <a:lstStyle/>
        <a:p>
          <a:endParaRPr lang="zh-CN" altLang="en-US"/>
        </a:p>
      </dgm:t>
    </dgm:pt>
    <dgm:pt modelId="{9459E528-76FD-48FD-A55B-99088D051A2C}" type="pres">
      <dgm:prSet presAssocID="{4C8CD554-EDED-4F34-9C48-3332E1738EEA}" presName="parentText" presStyleLbl="node1" presStyleIdx="1" presStyleCnt="2">
        <dgm:presLayoutVars>
          <dgm:chMax val="0"/>
          <dgm:bulletEnabled val="1"/>
        </dgm:presLayoutVars>
      </dgm:prSet>
      <dgm:spPr/>
      <dgm:t>
        <a:bodyPr/>
        <a:lstStyle/>
        <a:p>
          <a:endParaRPr lang="zh-CN" altLang="en-US"/>
        </a:p>
      </dgm:t>
    </dgm:pt>
    <dgm:pt modelId="{83941A2C-3EDD-45DA-91AD-C4C94D078883}" type="pres">
      <dgm:prSet presAssocID="{4C8CD554-EDED-4F34-9C48-3332E1738EEA}" presName="childText" presStyleLbl="revTx" presStyleIdx="1" presStyleCnt="2">
        <dgm:presLayoutVars>
          <dgm:bulletEnabled val="1"/>
        </dgm:presLayoutVars>
      </dgm:prSet>
      <dgm:spPr/>
      <dgm:t>
        <a:bodyPr/>
        <a:lstStyle/>
        <a:p>
          <a:endParaRPr lang="zh-CN" altLang="en-US"/>
        </a:p>
      </dgm:t>
    </dgm:pt>
  </dgm:ptLst>
  <dgm:cxnLst>
    <dgm:cxn modelId="{7D8C3E36-0997-4ED1-87D7-4C93F00EDF4B}" srcId="{4C8CD554-EDED-4F34-9C48-3332E1738EEA}" destId="{0FCF3751-1485-4745-80D3-B327E0B22931}" srcOrd="0" destOrd="0" parTransId="{6C05A501-DEB9-41B8-9970-051B315F1422}" sibTransId="{FD08113B-AD0B-4693-9648-E1A92F986739}"/>
    <dgm:cxn modelId="{B1CC8F8D-F3C1-4DCB-9C34-26996390EA42}" type="presOf" srcId="{9ACF3F14-4E3F-4700-AF9E-AF866AF9E96E}" destId="{EEC8E2E7-8197-4068-AB7D-DCB826EFA9C2}" srcOrd="0" destOrd="0" presId="urn:microsoft.com/office/officeart/2005/8/layout/vList2"/>
    <dgm:cxn modelId="{161D19F5-31CB-4C49-99D2-F040A0F3F9AC}" type="presOf" srcId="{4C8CD554-EDED-4F34-9C48-3332E1738EEA}" destId="{9459E528-76FD-48FD-A55B-99088D051A2C}" srcOrd="0" destOrd="0" presId="urn:microsoft.com/office/officeart/2005/8/layout/vList2"/>
    <dgm:cxn modelId="{2DE25F21-77CF-4527-9B73-0D08FF006AF0}" srcId="{9ACF3F14-4E3F-4700-AF9E-AF866AF9E96E}" destId="{4C8CD554-EDED-4F34-9C48-3332E1738EEA}" srcOrd="1" destOrd="0" parTransId="{7D886D6B-9824-4024-A1E1-1291F362BA33}" sibTransId="{820E51A3-0D4B-424D-A625-13E5393A4FCD}"/>
    <dgm:cxn modelId="{0938F406-8BE8-4BB2-AE8A-B90F35BDA7DF}" srcId="{9ACF3F14-4E3F-4700-AF9E-AF866AF9E96E}" destId="{139F4CE8-BB43-4513-81F6-576C8600BE8F}" srcOrd="0" destOrd="0" parTransId="{3AA3D4FF-AC26-4D4A-ADAE-9E2F7B4684B0}" sibTransId="{DC0D5AC5-F851-4858-BCC6-5FCD81CACB6F}"/>
    <dgm:cxn modelId="{C62E61D0-7CF8-4516-8CA9-373CB5216BD4}" type="presOf" srcId="{0FCF3751-1485-4745-80D3-B327E0B22931}" destId="{83941A2C-3EDD-45DA-91AD-C4C94D078883}" srcOrd="0" destOrd="0" presId="urn:microsoft.com/office/officeart/2005/8/layout/vList2"/>
    <dgm:cxn modelId="{8B653247-B8E0-4CB5-8C65-B43AC705EB26}" type="presOf" srcId="{139F4CE8-BB43-4513-81F6-576C8600BE8F}" destId="{509459BC-EAED-4DFF-AAEA-45B705672DE8}" srcOrd="0" destOrd="0" presId="urn:microsoft.com/office/officeart/2005/8/layout/vList2"/>
    <dgm:cxn modelId="{7E6BE008-1423-41F5-A801-1DA55C8527BC}" type="presOf" srcId="{99DE40B5-679C-4911-843B-C6FF82BF7BDB}" destId="{12031028-F123-447E-A485-10DFFD7F29F8}" srcOrd="0" destOrd="0" presId="urn:microsoft.com/office/officeart/2005/8/layout/vList2"/>
    <dgm:cxn modelId="{C4324839-A393-435A-A566-B4E10A4804B9}" srcId="{139F4CE8-BB43-4513-81F6-576C8600BE8F}" destId="{99DE40B5-679C-4911-843B-C6FF82BF7BDB}" srcOrd="0" destOrd="0" parTransId="{3416A5A2-85AB-49C0-AE1D-02D9B12B3633}" sibTransId="{A6F11224-FB47-4FF9-B58B-F17C4148149D}"/>
    <dgm:cxn modelId="{D6104C8B-A8BB-4343-9847-F742CFDCBEF4}" type="presParOf" srcId="{EEC8E2E7-8197-4068-AB7D-DCB826EFA9C2}" destId="{509459BC-EAED-4DFF-AAEA-45B705672DE8}" srcOrd="0" destOrd="0" presId="urn:microsoft.com/office/officeart/2005/8/layout/vList2"/>
    <dgm:cxn modelId="{875F445D-BBBE-4507-891A-535FA64EECFD}" type="presParOf" srcId="{EEC8E2E7-8197-4068-AB7D-DCB826EFA9C2}" destId="{12031028-F123-447E-A485-10DFFD7F29F8}" srcOrd="1" destOrd="0" presId="urn:microsoft.com/office/officeart/2005/8/layout/vList2"/>
    <dgm:cxn modelId="{F74320B8-6A5C-4967-BCB2-4EC4DD1248ED}" type="presParOf" srcId="{EEC8E2E7-8197-4068-AB7D-DCB826EFA9C2}" destId="{9459E528-76FD-48FD-A55B-99088D051A2C}" srcOrd="2" destOrd="0" presId="urn:microsoft.com/office/officeart/2005/8/layout/vList2"/>
    <dgm:cxn modelId="{F057636C-5CE4-4046-9B0E-A69AFD3E73D9}" type="presParOf" srcId="{EEC8E2E7-8197-4068-AB7D-DCB826EFA9C2}" destId="{83941A2C-3EDD-45DA-91AD-C4C94D07888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1F5D456-B7D1-48DF-9E08-07DA141A0B23}"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CN" altLang="en-US"/>
        </a:p>
      </dgm:t>
    </dgm:pt>
    <dgm:pt modelId="{2E124409-BFA9-482F-B972-D9B02E474C51}">
      <dgm:prSet phldrT="[文本]"/>
      <dgm:spPr>
        <a:solidFill>
          <a:schemeClr val="accent5"/>
        </a:solidFill>
      </dgm:spPr>
      <dgm:t>
        <a:bodyPr/>
        <a:lstStyle/>
        <a:p>
          <a:r>
            <a:rPr lang="en-US" altLang="zh-CN" dirty="0" smtClean="0"/>
            <a:t>MVC</a:t>
          </a:r>
          <a:endParaRPr lang="zh-CN" altLang="en-US" dirty="0"/>
        </a:p>
      </dgm:t>
    </dgm:pt>
    <dgm:pt modelId="{4B890D2C-694C-4E09-9F8B-B3A997520016}" type="parTrans" cxnId="{36B50848-1E59-4409-9051-F2FDF1692D10}">
      <dgm:prSet/>
      <dgm:spPr/>
      <dgm:t>
        <a:bodyPr/>
        <a:lstStyle/>
        <a:p>
          <a:endParaRPr lang="zh-CN" altLang="en-US"/>
        </a:p>
      </dgm:t>
    </dgm:pt>
    <dgm:pt modelId="{C7665F66-39D2-45FD-BF53-F2F2AA6094FF}" type="sibTrans" cxnId="{36B50848-1E59-4409-9051-F2FDF1692D10}">
      <dgm:prSet/>
      <dgm:spPr/>
      <dgm:t>
        <a:bodyPr/>
        <a:lstStyle/>
        <a:p>
          <a:endParaRPr lang="zh-CN" altLang="en-US"/>
        </a:p>
      </dgm:t>
    </dgm:pt>
    <dgm:pt modelId="{840F9C96-1988-44B3-A285-BF807A1EC765}">
      <dgm:prSet phldrT="[文本]"/>
      <dgm:spPr>
        <a:solidFill>
          <a:schemeClr val="accent5"/>
        </a:solidFill>
      </dgm:spPr>
      <dgm:t>
        <a:bodyPr/>
        <a:lstStyle/>
        <a:p>
          <a:r>
            <a:rPr lang="en-US" altLang="zh-CN" dirty="0" smtClean="0">
              <a:ea typeface="宋体" pitchFamily="2" charset="-122"/>
            </a:rPr>
            <a:t>M</a:t>
          </a:r>
          <a:r>
            <a:rPr lang="zh-CN" altLang="en-US" dirty="0" smtClean="0">
              <a:ea typeface="宋体" pitchFamily="2" charset="-122"/>
            </a:rPr>
            <a:t>代表模型（</a:t>
          </a:r>
          <a:r>
            <a:rPr lang="en-US" altLang="zh-CN" dirty="0" smtClean="0">
              <a:ea typeface="宋体" pitchFamily="2" charset="-122"/>
            </a:rPr>
            <a:t>Model</a:t>
          </a:r>
          <a:r>
            <a:rPr lang="zh-CN" altLang="en-US" dirty="0" smtClean="0">
              <a:ea typeface="宋体" pitchFamily="2" charset="-122"/>
            </a:rPr>
            <a:t>）</a:t>
          </a:r>
          <a:endParaRPr lang="zh-CN" altLang="en-US" dirty="0"/>
        </a:p>
      </dgm:t>
    </dgm:pt>
    <dgm:pt modelId="{996FC24A-6C7C-4E01-8720-27ADEEF7B6D2}" type="parTrans" cxnId="{8B46C68F-949F-4088-B489-422677370F98}">
      <dgm:prSet/>
      <dgm:spPr>
        <a:solidFill>
          <a:schemeClr val="accent5"/>
        </a:solidFill>
      </dgm:spPr>
      <dgm:t>
        <a:bodyPr/>
        <a:lstStyle/>
        <a:p>
          <a:endParaRPr lang="zh-CN" altLang="en-US"/>
        </a:p>
      </dgm:t>
    </dgm:pt>
    <dgm:pt modelId="{CE75AB58-DB2E-4E32-83B6-BB18ACB7246D}" type="sibTrans" cxnId="{8B46C68F-949F-4088-B489-422677370F98}">
      <dgm:prSet/>
      <dgm:spPr/>
      <dgm:t>
        <a:bodyPr/>
        <a:lstStyle/>
        <a:p>
          <a:endParaRPr lang="zh-CN" altLang="en-US"/>
        </a:p>
      </dgm:t>
    </dgm:pt>
    <dgm:pt modelId="{CB5074D4-2A0B-4CF5-AA48-DAE774AA1A95}">
      <dgm:prSet phldrT="[文本]"/>
      <dgm:spPr>
        <a:solidFill>
          <a:schemeClr val="accent5"/>
        </a:solidFill>
      </dgm:spPr>
      <dgm:t>
        <a:bodyPr/>
        <a:lstStyle/>
        <a:p>
          <a:r>
            <a:rPr lang="en-US" altLang="zh-CN" dirty="0" smtClean="0">
              <a:ea typeface="宋体" pitchFamily="2" charset="-122"/>
            </a:rPr>
            <a:t>V</a:t>
          </a:r>
          <a:r>
            <a:rPr lang="zh-CN" altLang="en-US" dirty="0" smtClean="0">
              <a:ea typeface="宋体" pitchFamily="2" charset="-122"/>
            </a:rPr>
            <a:t>代表视图（</a:t>
          </a:r>
          <a:r>
            <a:rPr lang="en-US" altLang="zh-CN" dirty="0" smtClean="0">
              <a:ea typeface="宋体" pitchFamily="2" charset="-122"/>
            </a:rPr>
            <a:t>View</a:t>
          </a:r>
          <a:r>
            <a:rPr lang="zh-CN" altLang="en-US" dirty="0" smtClean="0">
              <a:ea typeface="宋体" pitchFamily="2" charset="-122"/>
            </a:rPr>
            <a:t>）</a:t>
          </a:r>
          <a:endParaRPr lang="zh-CN" altLang="en-US" dirty="0"/>
        </a:p>
      </dgm:t>
    </dgm:pt>
    <dgm:pt modelId="{6CE1A951-6383-42EB-B414-7E6FC4D6129A}" type="parTrans" cxnId="{CE190D79-14A6-4CAA-AEDE-75740F896DD2}">
      <dgm:prSet/>
      <dgm:spPr>
        <a:solidFill>
          <a:schemeClr val="accent5"/>
        </a:solidFill>
      </dgm:spPr>
      <dgm:t>
        <a:bodyPr/>
        <a:lstStyle/>
        <a:p>
          <a:endParaRPr lang="zh-CN" altLang="en-US"/>
        </a:p>
      </dgm:t>
    </dgm:pt>
    <dgm:pt modelId="{7D92031E-09A0-4A54-BC7C-737F054D6A22}" type="sibTrans" cxnId="{CE190D79-14A6-4CAA-AEDE-75740F896DD2}">
      <dgm:prSet/>
      <dgm:spPr/>
      <dgm:t>
        <a:bodyPr/>
        <a:lstStyle/>
        <a:p>
          <a:endParaRPr lang="zh-CN" altLang="en-US"/>
        </a:p>
      </dgm:t>
    </dgm:pt>
    <dgm:pt modelId="{D3CAF80C-1121-4C46-915F-4D63AFB20251}">
      <dgm:prSet phldrT="[文本]"/>
      <dgm:spPr>
        <a:solidFill>
          <a:schemeClr val="accent5"/>
        </a:solidFill>
      </dgm:spPr>
      <dgm:t>
        <a:bodyPr/>
        <a:lstStyle/>
        <a:p>
          <a:r>
            <a:rPr lang="en-US" altLang="zh-CN" dirty="0" smtClean="0">
              <a:ea typeface="宋体" pitchFamily="2" charset="-122"/>
            </a:rPr>
            <a:t>C</a:t>
          </a:r>
          <a:r>
            <a:rPr lang="zh-CN" altLang="en-US" dirty="0" smtClean="0">
              <a:ea typeface="宋体" pitchFamily="2" charset="-122"/>
            </a:rPr>
            <a:t>代表控制器（</a:t>
          </a:r>
          <a:r>
            <a:rPr lang="en-US" altLang="zh-CN" dirty="0" smtClean="0">
              <a:ea typeface="宋体" pitchFamily="2" charset="-122"/>
            </a:rPr>
            <a:t>Controller</a:t>
          </a:r>
          <a:r>
            <a:rPr lang="zh-CN" altLang="en-US" dirty="0" smtClean="0">
              <a:ea typeface="宋体" pitchFamily="2" charset="-122"/>
            </a:rPr>
            <a:t>）</a:t>
          </a:r>
          <a:endParaRPr lang="zh-CN" altLang="en-US" dirty="0"/>
        </a:p>
      </dgm:t>
    </dgm:pt>
    <dgm:pt modelId="{6B780E58-AF33-4AA4-B38A-A0FEB8CA9498}" type="parTrans" cxnId="{23A6C08D-E573-46A3-9AB9-CB570BB6DC5C}">
      <dgm:prSet/>
      <dgm:spPr>
        <a:solidFill>
          <a:schemeClr val="accent5"/>
        </a:solidFill>
      </dgm:spPr>
      <dgm:t>
        <a:bodyPr/>
        <a:lstStyle/>
        <a:p>
          <a:endParaRPr lang="zh-CN" altLang="en-US"/>
        </a:p>
      </dgm:t>
    </dgm:pt>
    <dgm:pt modelId="{D12F7AF4-1A17-4A95-BB9C-87D09E449EB5}" type="sibTrans" cxnId="{23A6C08D-E573-46A3-9AB9-CB570BB6DC5C}">
      <dgm:prSet/>
      <dgm:spPr/>
      <dgm:t>
        <a:bodyPr/>
        <a:lstStyle/>
        <a:p>
          <a:endParaRPr lang="zh-CN" altLang="en-US"/>
        </a:p>
      </dgm:t>
    </dgm:pt>
    <dgm:pt modelId="{D92572A8-4DCB-438F-B8CA-6F11F41FBC5A}" type="pres">
      <dgm:prSet presAssocID="{A1F5D456-B7D1-48DF-9E08-07DA141A0B23}" presName="cycle" presStyleCnt="0">
        <dgm:presLayoutVars>
          <dgm:chMax val="1"/>
          <dgm:dir/>
          <dgm:animLvl val="ctr"/>
          <dgm:resizeHandles val="exact"/>
        </dgm:presLayoutVars>
      </dgm:prSet>
      <dgm:spPr/>
      <dgm:t>
        <a:bodyPr/>
        <a:lstStyle/>
        <a:p>
          <a:endParaRPr lang="zh-CN" altLang="en-US"/>
        </a:p>
      </dgm:t>
    </dgm:pt>
    <dgm:pt modelId="{BFA2359E-656F-44EA-8068-61D7CCFBB389}" type="pres">
      <dgm:prSet presAssocID="{2E124409-BFA9-482F-B972-D9B02E474C51}" presName="centerShape" presStyleLbl="node0" presStyleIdx="0" presStyleCnt="1"/>
      <dgm:spPr/>
      <dgm:t>
        <a:bodyPr/>
        <a:lstStyle/>
        <a:p>
          <a:endParaRPr lang="zh-CN" altLang="en-US"/>
        </a:p>
      </dgm:t>
    </dgm:pt>
    <dgm:pt modelId="{F8D489A5-A6E5-4A25-A07F-40E26ECD090C}" type="pres">
      <dgm:prSet presAssocID="{996FC24A-6C7C-4E01-8720-27ADEEF7B6D2}" presName="parTrans" presStyleLbl="bgSibTrans2D1" presStyleIdx="0" presStyleCnt="3"/>
      <dgm:spPr/>
      <dgm:t>
        <a:bodyPr/>
        <a:lstStyle/>
        <a:p>
          <a:endParaRPr lang="zh-CN" altLang="en-US"/>
        </a:p>
      </dgm:t>
    </dgm:pt>
    <dgm:pt modelId="{6CD26934-7AC6-47CA-BB7B-BD056463E14E}" type="pres">
      <dgm:prSet presAssocID="{840F9C96-1988-44B3-A285-BF807A1EC765}" presName="node" presStyleLbl="node1" presStyleIdx="0" presStyleCnt="3">
        <dgm:presLayoutVars>
          <dgm:bulletEnabled val="1"/>
        </dgm:presLayoutVars>
      </dgm:prSet>
      <dgm:spPr/>
      <dgm:t>
        <a:bodyPr/>
        <a:lstStyle/>
        <a:p>
          <a:endParaRPr lang="zh-CN" altLang="en-US"/>
        </a:p>
      </dgm:t>
    </dgm:pt>
    <dgm:pt modelId="{CAF1BE01-16D1-44E6-AF9B-050BB72CB641}" type="pres">
      <dgm:prSet presAssocID="{6CE1A951-6383-42EB-B414-7E6FC4D6129A}" presName="parTrans" presStyleLbl="bgSibTrans2D1" presStyleIdx="1" presStyleCnt="3"/>
      <dgm:spPr/>
      <dgm:t>
        <a:bodyPr/>
        <a:lstStyle/>
        <a:p>
          <a:endParaRPr lang="zh-CN" altLang="en-US"/>
        </a:p>
      </dgm:t>
    </dgm:pt>
    <dgm:pt modelId="{417BB8DC-C768-4B00-B214-A03D57619C56}" type="pres">
      <dgm:prSet presAssocID="{CB5074D4-2A0B-4CF5-AA48-DAE774AA1A95}" presName="node" presStyleLbl="node1" presStyleIdx="1" presStyleCnt="3">
        <dgm:presLayoutVars>
          <dgm:bulletEnabled val="1"/>
        </dgm:presLayoutVars>
      </dgm:prSet>
      <dgm:spPr/>
      <dgm:t>
        <a:bodyPr/>
        <a:lstStyle/>
        <a:p>
          <a:endParaRPr lang="zh-CN" altLang="en-US"/>
        </a:p>
      </dgm:t>
    </dgm:pt>
    <dgm:pt modelId="{ACB306E0-6DC3-45AA-AEF0-17EAD7F08669}" type="pres">
      <dgm:prSet presAssocID="{6B780E58-AF33-4AA4-B38A-A0FEB8CA9498}" presName="parTrans" presStyleLbl="bgSibTrans2D1" presStyleIdx="2" presStyleCnt="3"/>
      <dgm:spPr/>
      <dgm:t>
        <a:bodyPr/>
        <a:lstStyle/>
        <a:p>
          <a:endParaRPr lang="zh-CN" altLang="en-US"/>
        </a:p>
      </dgm:t>
    </dgm:pt>
    <dgm:pt modelId="{E6DE07F2-76C6-4C53-982A-0D6C105F0A3E}" type="pres">
      <dgm:prSet presAssocID="{D3CAF80C-1121-4C46-915F-4D63AFB20251}" presName="node" presStyleLbl="node1" presStyleIdx="2" presStyleCnt="3" custScaleX="91049">
        <dgm:presLayoutVars>
          <dgm:bulletEnabled val="1"/>
        </dgm:presLayoutVars>
      </dgm:prSet>
      <dgm:spPr/>
      <dgm:t>
        <a:bodyPr/>
        <a:lstStyle/>
        <a:p>
          <a:endParaRPr lang="zh-CN" altLang="en-US"/>
        </a:p>
      </dgm:t>
    </dgm:pt>
  </dgm:ptLst>
  <dgm:cxnLst>
    <dgm:cxn modelId="{2502C824-600A-4681-BB9D-6B84EF5373DC}" type="presOf" srcId="{840F9C96-1988-44B3-A285-BF807A1EC765}" destId="{6CD26934-7AC6-47CA-BB7B-BD056463E14E}" srcOrd="0" destOrd="0" presId="urn:microsoft.com/office/officeart/2005/8/layout/radial4"/>
    <dgm:cxn modelId="{8B46C68F-949F-4088-B489-422677370F98}" srcId="{2E124409-BFA9-482F-B972-D9B02E474C51}" destId="{840F9C96-1988-44B3-A285-BF807A1EC765}" srcOrd="0" destOrd="0" parTransId="{996FC24A-6C7C-4E01-8720-27ADEEF7B6D2}" sibTransId="{CE75AB58-DB2E-4E32-83B6-BB18ACB7246D}"/>
    <dgm:cxn modelId="{23A6C08D-E573-46A3-9AB9-CB570BB6DC5C}" srcId="{2E124409-BFA9-482F-B972-D9B02E474C51}" destId="{D3CAF80C-1121-4C46-915F-4D63AFB20251}" srcOrd="2" destOrd="0" parTransId="{6B780E58-AF33-4AA4-B38A-A0FEB8CA9498}" sibTransId="{D12F7AF4-1A17-4A95-BB9C-87D09E449EB5}"/>
    <dgm:cxn modelId="{8B455F3C-C719-442E-A09D-80E7D502A937}" type="presOf" srcId="{D3CAF80C-1121-4C46-915F-4D63AFB20251}" destId="{E6DE07F2-76C6-4C53-982A-0D6C105F0A3E}" srcOrd="0" destOrd="0" presId="urn:microsoft.com/office/officeart/2005/8/layout/radial4"/>
    <dgm:cxn modelId="{FA415F77-2149-4D33-9E72-2112E60F2448}" type="presOf" srcId="{996FC24A-6C7C-4E01-8720-27ADEEF7B6D2}" destId="{F8D489A5-A6E5-4A25-A07F-40E26ECD090C}" srcOrd="0" destOrd="0" presId="urn:microsoft.com/office/officeart/2005/8/layout/radial4"/>
    <dgm:cxn modelId="{1C1E9F2A-40BD-4F63-B9CE-DFD3AAF70781}" type="presOf" srcId="{6CE1A951-6383-42EB-B414-7E6FC4D6129A}" destId="{CAF1BE01-16D1-44E6-AF9B-050BB72CB641}" srcOrd="0" destOrd="0" presId="urn:microsoft.com/office/officeart/2005/8/layout/radial4"/>
    <dgm:cxn modelId="{7D09DE67-04F5-439D-857C-5973D88785DA}" type="presOf" srcId="{A1F5D456-B7D1-48DF-9E08-07DA141A0B23}" destId="{D92572A8-4DCB-438F-B8CA-6F11F41FBC5A}" srcOrd="0" destOrd="0" presId="urn:microsoft.com/office/officeart/2005/8/layout/radial4"/>
    <dgm:cxn modelId="{C503E047-1B7E-49E5-828D-6E5839FE00ED}" type="presOf" srcId="{2E124409-BFA9-482F-B972-D9B02E474C51}" destId="{BFA2359E-656F-44EA-8068-61D7CCFBB389}" srcOrd="0" destOrd="0" presId="urn:microsoft.com/office/officeart/2005/8/layout/radial4"/>
    <dgm:cxn modelId="{36B50848-1E59-4409-9051-F2FDF1692D10}" srcId="{A1F5D456-B7D1-48DF-9E08-07DA141A0B23}" destId="{2E124409-BFA9-482F-B972-D9B02E474C51}" srcOrd="0" destOrd="0" parTransId="{4B890D2C-694C-4E09-9F8B-B3A997520016}" sibTransId="{C7665F66-39D2-45FD-BF53-F2F2AA6094FF}"/>
    <dgm:cxn modelId="{DE43E63F-E3C9-4AD7-9102-5ADBC8505FB3}" type="presOf" srcId="{CB5074D4-2A0B-4CF5-AA48-DAE774AA1A95}" destId="{417BB8DC-C768-4B00-B214-A03D57619C56}" srcOrd="0" destOrd="0" presId="urn:microsoft.com/office/officeart/2005/8/layout/radial4"/>
    <dgm:cxn modelId="{CE190D79-14A6-4CAA-AEDE-75740F896DD2}" srcId="{2E124409-BFA9-482F-B972-D9B02E474C51}" destId="{CB5074D4-2A0B-4CF5-AA48-DAE774AA1A95}" srcOrd="1" destOrd="0" parTransId="{6CE1A951-6383-42EB-B414-7E6FC4D6129A}" sibTransId="{7D92031E-09A0-4A54-BC7C-737F054D6A22}"/>
    <dgm:cxn modelId="{36721BC5-CDE2-4B90-AB31-6544FF2CD79C}" type="presOf" srcId="{6B780E58-AF33-4AA4-B38A-A0FEB8CA9498}" destId="{ACB306E0-6DC3-45AA-AEF0-17EAD7F08669}" srcOrd="0" destOrd="0" presId="urn:microsoft.com/office/officeart/2005/8/layout/radial4"/>
    <dgm:cxn modelId="{841F0A1A-C365-4C25-9001-3A132E298FBC}" type="presParOf" srcId="{D92572A8-4DCB-438F-B8CA-6F11F41FBC5A}" destId="{BFA2359E-656F-44EA-8068-61D7CCFBB389}" srcOrd="0" destOrd="0" presId="urn:microsoft.com/office/officeart/2005/8/layout/radial4"/>
    <dgm:cxn modelId="{5DA9B5C9-10B5-4DC7-8665-75F2CF563FED}" type="presParOf" srcId="{D92572A8-4DCB-438F-B8CA-6F11F41FBC5A}" destId="{F8D489A5-A6E5-4A25-A07F-40E26ECD090C}" srcOrd="1" destOrd="0" presId="urn:microsoft.com/office/officeart/2005/8/layout/radial4"/>
    <dgm:cxn modelId="{2F385D23-D895-4092-BF3C-7BFE56E25E21}" type="presParOf" srcId="{D92572A8-4DCB-438F-B8CA-6F11F41FBC5A}" destId="{6CD26934-7AC6-47CA-BB7B-BD056463E14E}" srcOrd="2" destOrd="0" presId="urn:microsoft.com/office/officeart/2005/8/layout/radial4"/>
    <dgm:cxn modelId="{BE579C6B-4DA3-4130-B995-3E70FD9152B5}" type="presParOf" srcId="{D92572A8-4DCB-438F-B8CA-6F11F41FBC5A}" destId="{CAF1BE01-16D1-44E6-AF9B-050BB72CB641}" srcOrd="3" destOrd="0" presId="urn:microsoft.com/office/officeart/2005/8/layout/radial4"/>
    <dgm:cxn modelId="{BDC4E143-930F-4DCB-A0D7-E8C75C2AD169}" type="presParOf" srcId="{D92572A8-4DCB-438F-B8CA-6F11F41FBC5A}" destId="{417BB8DC-C768-4B00-B214-A03D57619C56}" srcOrd="4" destOrd="0" presId="urn:microsoft.com/office/officeart/2005/8/layout/radial4"/>
    <dgm:cxn modelId="{86759C3D-5DB3-46E6-A33C-CFD2DC0BA915}" type="presParOf" srcId="{D92572A8-4DCB-438F-B8CA-6F11F41FBC5A}" destId="{ACB306E0-6DC3-45AA-AEF0-17EAD7F08669}" srcOrd="5" destOrd="0" presId="urn:microsoft.com/office/officeart/2005/8/layout/radial4"/>
    <dgm:cxn modelId="{9ADD0FBE-8DDD-483D-A70C-F3E8D71FC32A}" type="presParOf" srcId="{D92572A8-4DCB-438F-B8CA-6F11F41FBC5A}" destId="{E6DE07F2-76C6-4C53-982A-0D6C105F0A3E}"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1E1951B-B3E5-4188-8510-C85C9B8B3BD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FF9B84E-2ACC-4A57-A958-BA10D2E3AE12}">
      <dgm:prSet phldrT="[文本]"/>
      <dgm:spPr/>
      <dgm:t>
        <a:bodyPr/>
        <a:lstStyle/>
        <a:p>
          <a:r>
            <a:rPr lang="zh-CN" altLang="en-US" dirty="0" smtClean="0">
              <a:latin typeface="楷体_GB2312" pitchFamily="49" charset="-122"/>
              <a:ea typeface="楷体_GB2312" pitchFamily="49" charset="-122"/>
            </a:rPr>
            <a:t>表示层框架</a:t>
          </a:r>
          <a:r>
            <a:rPr lang="en-US" altLang="zh-CN" dirty="0" smtClean="0">
              <a:latin typeface="楷体_GB2312" pitchFamily="49" charset="-122"/>
              <a:ea typeface="楷体_GB2312" pitchFamily="49" charset="-122"/>
            </a:rPr>
            <a:t>Struts</a:t>
          </a:r>
          <a:r>
            <a:rPr lang="zh-CN" altLang="en-US" dirty="0" smtClean="0">
              <a:latin typeface="楷体_GB2312" pitchFamily="49" charset="-122"/>
              <a:ea typeface="楷体_GB2312" pitchFamily="49" charset="-122"/>
            </a:rPr>
            <a:t>简介</a:t>
          </a:r>
          <a:endParaRPr lang="zh-CN" altLang="en-US" dirty="0"/>
        </a:p>
      </dgm:t>
    </dgm:pt>
    <dgm:pt modelId="{8E1E986A-2F0F-4E8E-8FDE-C0E1BB88D581}" type="parTrans" cxnId="{7F2DFBA8-FF1D-421B-8426-FADA0FECAA78}">
      <dgm:prSet/>
      <dgm:spPr/>
      <dgm:t>
        <a:bodyPr/>
        <a:lstStyle/>
        <a:p>
          <a:endParaRPr lang="zh-CN" altLang="en-US"/>
        </a:p>
      </dgm:t>
    </dgm:pt>
    <dgm:pt modelId="{C91B2665-000C-4108-964E-CE30435D495E}" type="sibTrans" cxnId="{7F2DFBA8-FF1D-421B-8426-FADA0FECAA78}">
      <dgm:prSet/>
      <dgm:spPr/>
      <dgm:t>
        <a:bodyPr/>
        <a:lstStyle/>
        <a:p>
          <a:endParaRPr lang="zh-CN" altLang="en-US"/>
        </a:p>
      </dgm:t>
    </dgm:pt>
    <dgm:pt modelId="{A8DC1FCB-A438-42C4-AEC1-DC2B282B2C30}">
      <dgm:prSet phldrT="[文本]"/>
      <dgm:spPr/>
      <dgm:t>
        <a:bodyPr/>
        <a:lstStyle/>
        <a:p>
          <a:r>
            <a:rPr lang="zh-CN" altLang="en-US" dirty="0" smtClean="0">
              <a:latin typeface="楷体_GB2312" pitchFamily="49" charset="-122"/>
              <a:ea typeface="楷体_GB2312" pitchFamily="49" charset="-122"/>
            </a:rPr>
            <a:t>业务逻辑层框架</a:t>
          </a:r>
          <a:r>
            <a:rPr lang="en-US" altLang="zh-CN" dirty="0" smtClean="0">
              <a:latin typeface="楷体_GB2312" pitchFamily="49" charset="-122"/>
              <a:ea typeface="楷体_GB2312" pitchFamily="49" charset="-122"/>
            </a:rPr>
            <a:t>Spring</a:t>
          </a:r>
          <a:endParaRPr lang="zh-CN" altLang="en-US" dirty="0"/>
        </a:p>
      </dgm:t>
    </dgm:pt>
    <dgm:pt modelId="{F781F507-ABE5-41F6-880C-F5B58FD3A5E7}" type="parTrans" cxnId="{FBFD507F-3006-4DFC-9A4B-77C0734004D7}">
      <dgm:prSet/>
      <dgm:spPr/>
      <dgm:t>
        <a:bodyPr/>
        <a:lstStyle/>
        <a:p>
          <a:endParaRPr lang="zh-CN" altLang="en-US"/>
        </a:p>
      </dgm:t>
    </dgm:pt>
    <dgm:pt modelId="{08586109-B6C5-4B37-ADF3-664C2C6EAF88}" type="sibTrans" cxnId="{FBFD507F-3006-4DFC-9A4B-77C0734004D7}">
      <dgm:prSet/>
      <dgm:spPr/>
      <dgm:t>
        <a:bodyPr/>
        <a:lstStyle/>
        <a:p>
          <a:endParaRPr lang="zh-CN" altLang="en-US"/>
        </a:p>
      </dgm:t>
    </dgm:pt>
    <dgm:pt modelId="{BA031154-E0E6-41E6-A5BB-B5ED978AA395}">
      <dgm:prSet phldrT="[文本]"/>
      <dgm:spPr/>
      <dgm:t>
        <a:bodyPr/>
        <a:lstStyle/>
        <a:p>
          <a:r>
            <a:rPr lang="zh-CN" altLang="en-US" dirty="0" smtClean="0">
              <a:latin typeface="楷体_GB2312" pitchFamily="49" charset="-122"/>
              <a:ea typeface="楷体_GB2312" pitchFamily="49" charset="-122"/>
            </a:rPr>
            <a:t>数据持久层框架</a:t>
          </a:r>
          <a:r>
            <a:rPr lang="en-US" altLang="zh-CN" dirty="0" smtClean="0">
              <a:latin typeface="楷体_GB2312" pitchFamily="49" charset="-122"/>
              <a:ea typeface="楷体_GB2312" pitchFamily="49" charset="-122"/>
            </a:rPr>
            <a:t>Hibernate</a:t>
          </a:r>
          <a:endParaRPr lang="zh-CN" altLang="en-US" dirty="0"/>
        </a:p>
      </dgm:t>
    </dgm:pt>
    <dgm:pt modelId="{ED3B4E9C-4CA5-4587-9393-FE1D77D1F570}" type="parTrans" cxnId="{DA05FE30-308A-4233-AC8B-1DDA741CBB69}">
      <dgm:prSet/>
      <dgm:spPr/>
      <dgm:t>
        <a:bodyPr/>
        <a:lstStyle/>
        <a:p>
          <a:endParaRPr lang="zh-CN" altLang="en-US"/>
        </a:p>
      </dgm:t>
    </dgm:pt>
    <dgm:pt modelId="{6326A53E-C138-4854-ACFB-A84E22ACEE9E}" type="sibTrans" cxnId="{DA05FE30-308A-4233-AC8B-1DDA741CBB69}">
      <dgm:prSet/>
      <dgm:spPr/>
      <dgm:t>
        <a:bodyPr/>
        <a:lstStyle/>
        <a:p>
          <a:endParaRPr lang="zh-CN" altLang="en-US"/>
        </a:p>
      </dgm:t>
    </dgm:pt>
    <dgm:pt modelId="{AF8E1CF8-66F6-4A0C-8786-C59FB8997299}" type="pres">
      <dgm:prSet presAssocID="{D1E1951B-B3E5-4188-8510-C85C9B8B3BD0}" presName="Name0" presStyleCnt="0">
        <dgm:presLayoutVars>
          <dgm:chMax val="7"/>
          <dgm:chPref val="7"/>
          <dgm:dir/>
        </dgm:presLayoutVars>
      </dgm:prSet>
      <dgm:spPr/>
      <dgm:t>
        <a:bodyPr/>
        <a:lstStyle/>
        <a:p>
          <a:endParaRPr lang="zh-CN" altLang="en-US"/>
        </a:p>
      </dgm:t>
    </dgm:pt>
    <dgm:pt modelId="{FB795ADE-D5E8-4998-A79B-F6EA97C48275}" type="pres">
      <dgm:prSet presAssocID="{D1E1951B-B3E5-4188-8510-C85C9B8B3BD0}" presName="Name1" presStyleCnt="0"/>
      <dgm:spPr/>
    </dgm:pt>
    <dgm:pt modelId="{EF51E5DE-DB78-47C8-BDFB-B8EBB72ED115}" type="pres">
      <dgm:prSet presAssocID="{D1E1951B-B3E5-4188-8510-C85C9B8B3BD0}" presName="cycle" presStyleCnt="0"/>
      <dgm:spPr/>
    </dgm:pt>
    <dgm:pt modelId="{CE067D6D-F2A5-404F-955A-1D0CEC9FEFD9}" type="pres">
      <dgm:prSet presAssocID="{D1E1951B-B3E5-4188-8510-C85C9B8B3BD0}" presName="srcNode" presStyleLbl="node1" presStyleIdx="0" presStyleCnt="3"/>
      <dgm:spPr/>
    </dgm:pt>
    <dgm:pt modelId="{ED8BFC10-3140-461D-8A32-8437B4571AE5}" type="pres">
      <dgm:prSet presAssocID="{D1E1951B-B3E5-4188-8510-C85C9B8B3BD0}" presName="conn" presStyleLbl="parChTrans1D2" presStyleIdx="0" presStyleCnt="1"/>
      <dgm:spPr/>
      <dgm:t>
        <a:bodyPr/>
        <a:lstStyle/>
        <a:p>
          <a:endParaRPr lang="zh-CN" altLang="en-US"/>
        </a:p>
      </dgm:t>
    </dgm:pt>
    <dgm:pt modelId="{62C97313-3237-4B02-9DAD-DD14BDCA9E3F}" type="pres">
      <dgm:prSet presAssocID="{D1E1951B-B3E5-4188-8510-C85C9B8B3BD0}" presName="extraNode" presStyleLbl="node1" presStyleIdx="0" presStyleCnt="3"/>
      <dgm:spPr/>
    </dgm:pt>
    <dgm:pt modelId="{18A056DE-10D3-4F80-9575-1975A558432B}" type="pres">
      <dgm:prSet presAssocID="{D1E1951B-B3E5-4188-8510-C85C9B8B3BD0}" presName="dstNode" presStyleLbl="node1" presStyleIdx="0" presStyleCnt="3"/>
      <dgm:spPr/>
    </dgm:pt>
    <dgm:pt modelId="{0872B0A7-BB77-48EA-B5C2-9D0749130F81}" type="pres">
      <dgm:prSet presAssocID="{AFF9B84E-2ACC-4A57-A958-BA10D2E3AE12}" presName="text_1" presStyleLbl="node1" presStyleIdx="0" presStyleCnt="3">
        <dgm:presLayoutVars>
          <dgm:bulletEnabled val="1"/>
        </dgm:presLayoutVars>
      </dgm:prSet>
      <dgm:spPr/>
      <dgm:t>
        <a:bodyPr/>
        <a:lstStyle/>
        <a:p>
          <a:endParaRPr lang="zh-CN" altLang="en-US"/>
        </a:p>
      </dgm:t>
    </dgm:pt>
    <dgm:pt modelId="{C7B0A104-CEF8-4676-B621-7F60A7FBE665}" type="pres">
      <dgm:prSet presAssocID="{AFF9B84E-2ACC-4A57-A958-BA10D2E3AE12}" presName="accent_1" presStyleCnt="0"/>
      <dgm:spPr/>
    </dgm:pt>
    <dgm:pt modelId="{C2DB2170-28A3-4781-AC8C-0A37EE8E9560}" type="pres">
      <dgm:prSet presAssocID="{AFF9B84E-2ACC-4A57-A958-BA10D2E3AE12}" presName="accentRepeatNode" presStyleLbl="solidFgAcc1" presStyleIdx="0" presStyleCnt="3"/>
      <dgm:spPr/>
    </dgm:pt>
    <dgm:pt modelId="{856A382D-0420-4DF8-BC3A-92D23D84475E}" type="pres">
      <dgm:prSet presAssocID="{A8DC1FCB-A438-42C4-AEC1-DC2B282B2C30}" presName="text_2" presStyleLbl="node1" presStyleIdx="1" presStyleCnt="3" custLinFactNeighborX="1918" custLinFactNeighborY="-3155">
        <dgm:presLayoutVars>
          <dgm:bulletEnabled val="1"/>
        </dgm:presLayoutVars>
      </dgm:prSet>
      <dgm:spPr/>
      <dgm:t>
        <a:bodyPr/>
        <a:lstStyle/>
        <a:p>
          <a:endParaRPr lang="zh-CN" altLang="en-US"/>
        </a:p>
      </dgm:t>
    </dgm:pt>
    <dgm:pt modelId="{5F4A5D45-DFFC-4385-B1B1-818EA92867DE}" type="pres">
      <dgm:prSet presAssocID="{A8DC1FCB-A438-42C4-AEC1-DC2B282B2C30}" presName="accent_2" presStyleCnt="0"/>
      <dgm:spPr/>
    </dgm:pt>
    <dgm:pt modelId="{77606AA9-1925-4DF5-A473-6C0A88B8C829}" type="pres">
      <dgm:prSet presAssocID="{A8DC1FCB-A438-42C4-AEC1-DC2B282B2C30}" presName="accentRepeatNode" presStyleLbl="solidFgAcc1" presStyleIdx="1" presStyleCnt="3"/>
      <dgm:spPr/>
    </dgm:pt>
    <dgm:pt modelId="{6E0DBCBC-F3AC-41E5-9A3D-D7EBD7500436}" type="pres">
      <dgm:prSet presAssocID="{BA031154-E0E6-41E6-A5BB-B5ED978AA395}" presName="text_3" presStyleLbl="node1" presStyleIdx="2" presStyleCnt="3">
        <dgm:presLayoutVars>
          <dgm:bulletEnabled val="1"/>
        </dgm:presLayoutVars>
      </dgm:prSet>
      <dgm:spPr/>
      <dgm:t>
        <a:bodyPr/>
        <a:lstStyle/>
        <a:p>
          <a:endParaRPr lang="zh-CN" altLang="en-US"/>
        </a:p>
      </dgm:t>
    </dgm:pt>
    <dgm:pt modelId="{E89950CA-40AC-416E-87CC-8D1AF59BD25F}" type="pres">
      <dgm:prSet presAssocID="{BA031154-E0E6-41E6-A5BB-B5ED978AA395}" presName="accent_3" presStyleCnt="0"/>
      <dgm:spPr/>
    </dgm:pt>
    <dgm:pt modelId="{DAD20361-5802-442A-9FBB-CC1DF5763CE2}" type="pres">
      <dgm:prSet presAssocID="{BA031154-E0E6-41E6-A5BB-B5ED978AA395}" presName="accentRepeatNode" presStyleLbl="solidFgAcc1" presStyleIdx="2" presStyleCnt="3"/>
      <dgm:spPr/>
    </dgm:pt>
  </dgm:ptLst>
  <dgm:cxnLst>
    <dgm:cxn modelId="{FBFD507F-3006-4DFC-9A4B-77C0734004D7}" srcId="{D1E1951B-B3E5-4188-8510-C85C9B8B3BD0}" destId="{A8DC1FCB-A438-42C4-AEC1-DC2B282B2C30}" srcOrd="1" destOrd="0" parTransId="{F781F507-ABE5-41F6-880C-F5B58FD3A5E7}" sibTransId="{08586109-B6C5-4B37-ADF3-664C2C6EAF88}"/>
    <dgm:cxn modelId="{B037D41A-CC89-42AB-83E0-88A55EC4F71C}" type="presOf" srcId="{A8DC1FCB-A438-42C4-AEC1-DC2B282B2C30}" destId="{856A382D-0420-4DF8-BC3A-92D23D84475E}" srcOrd="0" destOrd="0" presId="urn:microsoft.com/office/officeart/2008/layout/VerticalCurvedList"/>
    <dgm:cxn modelId="{744FD3B4-0DD6-4870-BF1B-60507980C1E9}" type="presOf" srcId="{AFF9B84E-2ACC-4A57-A958-BA10D2E3AE12}" destId="{0872B0A7-BB77-48EA-B5C2-9D0749130F81}" srcOrd="0" destOrd="0" presId="urn:microsoft.com/office/officeart/2008/layout/VerticalCurvedList"/>
    <dgm:cxn modelId="{DA05FE30-308A-4233-AC8B-1DDA741CBB69}" srcId="{D1E1951B-B3E5-4188-8510-C85C9B8B3BD0}" destId="{BA031154-E0E6-41E6-A5BB-B5ED978AA395}" srcOrd="2" destOrd="0" parTransId="{ED3B4E9C-4CA5-4587-9393-FE1D77D1F570}" sibTransId="{6326A53E-C138-4854-ACFB-A84E22ACEE9E}"/>
    <dgm:cxn modelId="{61BFCB89-169A-4C68-8D78-F6C54CA3ED76}" type="presOf" srcId="{C91B2665-000C-4108-964E-CE30435D495E}" destId="{ED8BFC10-3140-461D-8A32-8437B4571AE5}" srcOrd="0" destOrd="0" presId="urn:microsoft.com/office/officeart/2008/layout/VerticalCurvedList"/>
    <dgm:cxn modelId="{BA3F00BF-37B4-494D-B7DD-6D5121E2583D}" type="presOf" srcId="{D1E1951B-B3E5-4188-8510-C85C9B8B3BD0}" destId="{AF8E1CF8-66F6-4A0C-8786-C59FB8997299}" srcOrd="0" destOrd="0" presId="urn:microsoft.com/office/officeart/2008/layout/VerticalCurvedList"/>
    <dgm:cxn modelId="{7F2DFBA8-FF1D-421B-8426-FADA0FECAA78}" srcId="{D1E1951B-B3E5-4188-8510-C85C9B8B3BD0}" destId="{AFF9B84E-2ACC-4A57-A958-BA10D2E3AE12}" srcOrd="0" destOrd="0" parTransId="{8E1E986A-2F0F-4E8E-8FDE-C0E1BB88D581}" sibTransId="{C91B2665-000C-4108-964E-CE30435D495E}"/>
    <dgm:cxn modelId="{79B5A38B-376B-47AA-B431-952E887308D5}" type="presOf" srcId="{BA031154-E0E6-41E6-A5BB-B5ED978AA395}" destId="{6E0DBCBC-F3AC-41E5-9A3D-D7EBD7500436}" srcOrd="0" destOrd="0" presId="urn:microsoft.com/office/officeart/2008/layout/VerticalCurvedList"/>
    <dgm:cxn modelId="{23596019-7A19-43F0-B271-CF9D2D6C2C4F}" type="presParOf" srcId="{AF8E1CF8-66F6-4A0C-8786-C59FB8997299}" destId="{FB795ADE-D5E8-4998-A79B-F6EA97C48275}" srcOrd="0" destOrd="0" presId="urn:microsoft.com/office/officeart/2008/layout/VerticalCurvedList"/>
    <dgm:cxn modelId="{65748054-2EC5-4502-803A-CA9261D895B8}" type="presParOf" srcId="{FB795ADE-D5E8-4998-A79B-F6EA97C48275}" destId="{EF51E5DE-DB78-47C8-BDFB-B8EBB72ED115}" srcOrd="0" destOrd="0" presId="urn:microsoft.com/office/officeart/2008/layout/VerticalCurvedList"/>
    <dgm:cxn modelId="{D6F557AD-8E7D-4DDD-B5F3-37D81ED7392D}" type="presParOf" srcId="{EF51E5DE-DB78-47C8-BDFB-B8EBB72ED115}" destId="{CE067D6D-F2A5-404F-955A-1D0CEC9FEFD9}" srcOrd="0" destOrd="0" presId="urn:microsoft.com/office/officeart/2008/layout/VerticalCurvedList"/>
    <dgm:cxn modelId="{2438B8B8-4125-4B28-A0B7-94C1B40C50C4}" type="presParOf" srcId="{EF51E5DE-DB78-47C8-BDFB-B8EBB72ED115}" destId="{ED8BFC10-3140-461D-8A32-8437B4571AE5}" srcOrd="1" destOrd="0" presId="urn:microsoft.com/office/officeart/2008/layout/VerticalCurvedList"/>
    <dgm:cxn modelId="{52600496-35D6-4A7E-A14F-6D3DD08E689D}" type="presParOf" srcId="{EF51E5DE-DB78-47C8-BDFB-B8EBB72ED115}" destId="{62C97313-3237-4B02-9DAD-DD14BDCA9E3F}" srcOrd="2" destOrd="0" presId="urn:microsoft.com/office/officeart/2008/layout/VerticalCurvedList"/>
    <dgm:cxn modelId="{3717ADE8-07E9-4E43-8062-3AF00E77179A}" type="presParOf" srcId="{EF51E5DE-DB78-47C8-BDFB-B8EBB72ED115}" destId="{18A056DE-10D3-4F80-9575-1975A558432B}" srcOrd="3" destOrd="0" presId="urn:microsoft.com/office/officeart/2008/layout/VerticalCurvedList"/>
    <dgm:cxn modelId="{E27CC6B3-ACF6-4EE4-BC75-F0485B81004E}" type="presParOf" srcId="{FB795ADE-D5E8-4998-A79B-F6EA97C48275}" destId="{0872B0A7-BB77-48EA-B5C2-9D0749130F81}" srcOrd="1" destOrd="0" presId="urn:microsoft.com/office/officeart/2008/layout/VerticalCurvedList"/>
    <dgm:cxn modelId="{E87B0920-A62B-4211-AB8D-CA67EA584176}" type="presParOf" srcId="{FB795ADE-D5E8-4998-A79B-F6EA97C48275}" destId="{C7B0A104-CEF8-4676-B621-7F60A7FBE665}" srcOrd="2" destOrd="0" presId="urn:microsoft.com/office/officeart/2008/layout/VerticalCurvedList"/>
    <dgm:cxn modelId="{28648A5E-00DB-4A5B-A3D7-8F060CA6BF99}" type="presParOf" srcId="{C7B0A104-CEF8-4676-B621-7F60A7FBE665}" destId="{C2DB2170-28A3-4781-AC8C-0A37EE8E9560}" srcOrd="0" destOrd="0" presId="urn:microsoft.com/office/officeart/2008/layout/VerticalCurvedList"/>
    <dgm:cxn modelId="{8EFBB194-DA62-4DD5-A8C3-6D8F0E8941AB}" type="presParOf" srcId="{FB795ADE-D5E8-4998-A79B-F6EA97C48275}" destId="{856A382D-0420-4DF8-BC3A-92D23D84475E}" srcOrd="3" destOrd="0" presId="urn:microsoft.com/office/officeart/2008/layout/VerticalCurvedList"/>
    <dgm:cxn modelId="{B5663569-CC91-4602-B85F-A52DC2DD0F23}" type="presParOf" srcId="{FB795ADE-D5E8-4998-A79B-F6EA97C48275}" destId="{5F4A5D45-DFFC-4385-B1B1-818EA92867DE}" srcOrd="4" destOrd="0" presId="urn:microsoft.com/office/officeart/2008/layout/VerticalCurvedList"/>
    <dgm:cxn modelId="{B0BC88E8-79E1-4532-9BB9-43B459435AFD}" type="presParOf" srcId="{5F4A5D45-DFFC-4385-B1B1-818EA92867DE}" destId="{77606AA9-1925-4DF5-A473-6C0A88B8C829}" srcOrd="0" destOrd="0" presId="urn:microsoft.com/office/officeart/2008/layout/VerticalCurvedList"/>
    <dgm:cxn modelId="{F61CEEA4-E083-4CF8-9637-2C6CE2340A6D}" type="presParOf" srcId="{FB795ADE-D5E8-4998-A79B-F6EA97C48275}" destId="{6E0DBCBC-F3AC-41E5-9A3D-D7EBD7500436}" srcOrd="5" destOrd="0" presId="urn:microsoft.com/office/officeart/2008/layout/VerticalCurvedList"/>
    <dgm:cxn modelId="{B39AA3B9-CC53-4EF3-A84B-CA66C28BA027}" type="presParOf" srcId="{FB795ADE-D5E8-4998-A79B-F6EA97C48275}" destId="{E89950CA-40AC-416E-87CC-8D1AF59BD25F}" srcOrd="6" destOrd="0" presId="urn:microsoft.com/office/officeart/2008/layout/VerticalCurvedList"/>
    <dgm:cxn modelId="{BA539AFC-0629-4EE3-AD3D-86034A16EEB7}" type="presParOf" srcId="{E89950CA-40AC-416E-87CC-8D1AF59BD25F}" destId="{DAD20361-5802-442A-9FBB-CC1DF5763CE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B31C3A6A-C004-4901-A7E7-83501FBF9CE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6715538A-B637-44F3-A6E0-BEF0444FCC7C}">
      <dgm:prSet phldrT="[文本]"/>
      <dgm:spPr/>
      <dgm:t>
        <a:bodyPr/>
        <a:lstStyle/>
        <a:p>
          <a:pPr algn="ctr"/>
          <a:r>
            <a:rPr lang="zh-CN" altLang="en-US" dirty="0" smtClean="0">
              <a:ea typeface="宋体" pitchFamily="2" charset="-122"/>
            </a:rPr>
            <a:t>数据流风格</a:t>
          </a:r>
          <a:endParaRPr lang="zh-CN" altLang="en-US" dirty="0"/>
        </a:p>
      </dgm:t>
    </dgm:pt>
    <dgm:pt modelId="{98885376-FB5D-46EE-8D0B-1BBD08E671F5}" type="parTrans" cxnId="{2C596AFD-160C-4C6D-B7C5-E94B7170D76F}">
      <dgm:prSet/>
      <dgm:spPr/>
      <dgm:t>
        <a:bodyPr/>
        <a:lstStyle/>
        <a:p>
          <a:endParaRPr lang="zh-CN" altLang="en-US"/>
        </a:p>
      </dgm:t>
    </dgm:pt>
    <dgm:pt modelId="{98F3CB36-9326-450B-BC79-F5BC154AC532}" type="sibTrans" cxnId="{2C596AFD-160C-4C6D-B7C5-E94B7170D76F}">
      <dgm:prSet/>
      <dgm:spPr/>
      <dgm:t>
        <a:bodyPr/>
        <a:lstStyle/>
        <a:p>
          <a:pPr algn="ctr"/>
          <a:endParaRPr lang="zh-CN" altLang="en-US"/>
        </a:p>
      </dgm:t>
    </dgm:pt>
    <dgm:pt modelId="{E6C131A5-1310-4047-B779-6AE75989358D}">
      <dgm:prSet phldrT="[文本]"/>
      <dgm:spPr/>
      <dgm:t>
        <a:bodyPr/>
        <a:lstStyle/>
        <a:p>
          <a:pPr algn="ctr"/>
          <a:r>
            <a:rPr lang="zh-CN" altLang="en-US" dirty="0" smtClean="0">
              <a:ea typeface="宋体" pitchFamily="2" charset="-122"/>
            </a:rPr>
            <a:t>调用</a:t>
          </a:r>
          <a:r>
            <a:rPr lang="en-US" altLang="zh-CN" dirty="0" smtClean="0">
              <a:ea typeface="宋体" pitchFamily="2" charset="-122"/>
            </a:rPr>
            <a:t>/</a:t>
          </a:r>
          <a:r>
            <a:rPr lang="zh-CN" altLang="en-US" dirty="0" smtClean="0">
              <a:ea typeface="宋体" pitchFamily="2" charset="-122"/>
            </a:rPr>
            <a:t>返回风格</a:t>
          </a:r>
          <a:endParaRPr lang="zh-CN" altLang="en-US" dirty="0"/>
        </a:p>
      </dgm:t>
    </dgm:pt>
    <dgm:pt modelId="{CD97EE8E-DAC7-40E8-899D-5014918C8162}" type="parTrans" cxnId="{242B090A-34AB-4F71-81F2-70ED2F8C2E97}">
      <dgm:prSet/>
      <dgm:spPr/>
      <dgm:t>
        <a:bodyPr/>
        <a:lstStyle/>
        <a:p>
          <a:endParaRPr lang="zh-CN" altLang="en-US"/>
        </a:p>
      </dgm:t>
    </dgm:pt>
    <dgm:pt modelId="{4575A02B-061F-4AD0-A0F0-044100DAD911}" type="sibTrans" cxnId="{242B090A-34AB-4F71-81F2-70ED2F8C2E97}">
      <dgm:prSet/>
      <dgm:spPr/>
      <dgm:t>
        <a:bodyPr/>
        <a:lstStyle/>
        <a:p>
          <a:endParaRPr lang="zh-CN" altLang="en-US"/>
        </a:p>
      </dgm:t>
    </dgm:pt>
    <dgm:pt modelId="{B7234FAA-6C19-431C-9AAC-2B3D92A1D220}">
      <dgm:prSet phldrT="[文本]"/>
      <dgm:spPr/>
      <dgm:t>
        <a:bodyPr/>
        <a:lstStyle/>
        <a:p>
          <a:pPr algn="ctr"/>
          <a:r>
            <a:rPr lang="zh-CN" altLang="en-US" dirty="0" smtClean="0">
              <a:ea typeface="宋体" pitchFamily="2" charset="-122"/>
            </a:rPr>
            <a:t>独立构件风格</a:t>
          </a:r>
          <a:endParaRPr lang="zh-CN" altLang="en-US" dirty="0"/>
        </a:p>
      </dgm:t>
    </dgm:pt>
    <dgm:pt modelId="{9E8AD91B-CBEC-4485-ADF7-2B3B1AB341EC}" type="parTrans" cxnId="{7DAE5E35-DBAE-45C0-8E04-A11DDE456EBF}">
      <dgm:prSet/>
      <dgm:spPr/>
      <dgm:t>
        <a:bodyPr/>
        <a:lstStyle/>
        <a:p>
          <a:endParaRPr lang="zh-CN" altLang="en-US"/>
        </a:p>
      </dgm:t>
    </dgm:pt>
    <dgm:pt modelId="{2559153A-A2FC-40CA-BFFC-961F7D939220}" type="sibTrans" cxnId="{7DAE5E35-DBAE-45C0-8E04-A11DDE456EBF}">
      <dgm:prSet/>
      <dgm:spPr/>
      <dgm:t>
        <a:bodyPr/>
        <a:lstStyle/>
        <a:p>
          <a:endParaRPr lang="zh-CN" altLang="en-US"/>
        </a:p>
      </dgm:t>
    </dgm:pt>
    <dgm:pt modelId="{C7F3B893-6BAD-4B25-8E67-2254E7F4D8F6}">
      <dgm:prSet phldrT="[文本]"/>
      <dgm:spPr/>
      <dgm:t>
        <a:bodyPr/>
        <a:lstStyle/>
        <a:p>
          <a:pPr algn="ctr"/>
          <a:r>
            <a:rPr lang="zh-CN" altLang="en-US" dirty="0" smtClean="0">
              <a:ea typeface="宋体" pitchFamily="2" charset="-122"/>
            </a:rPr>
            <a:t>虚拟机风格</a:t>
          </a:r>
          <a:endParaRPr lang="zh-CN" altLang="en-US" dirty="0"/>
        </a:p>
      </dgm:t>
    </dgm:pt>
    <dgm:pt modelId="{6E016154-F8C1-4C49-B40F-FAC6CCA1B6FF}" type="parTrans" cxnId="{8932EE7D-141F-442F-9336-5E45100765F5}">
      <dgm:prSet/>
      <dgm:spPr/>
      <dgm:t>
        <a:bodyPr/>
        <a:lstStyle/>
        <a:p>
          <a:endParaRPr lang="zh-CN" altLang="en-US"/>
        </a:p>
      </dgm:t>
    </dgm:pt>
    <dgm:pt modelId="{83E3D258-4C47-43A3-AC34-7FAF37C1B157}" type="sibTrans" cxnId="{8932EE7D-141F-442F-9336-5E45100765F5}">
      <dgm:prSet/>
      <dgm:spPr/>
      <dgm:t>
        <a:bodyPr/>
        <a:lstStyle/>
        <a:p>
          <a:endParaRPr lang="zh-CN" altLang="en-US"/>
        </a:p>
      </dgm:t>
    </dgm:pt>
    <dgm:pt modelId="{0FC42C75-ED61-40D6-83F5-417FD8319EB1}">
      <dgm:prSet phldrT="[文本]"/>
      <dgm:spPr/>
      <dgm:t>
        <a:bodyPr/>
        <a:lstStyle/>
        <a:p>
          <a:pPr algn="ctr"/>
          <a:r>
            <a:rPr lang="zh-CN" altLang="en-US" dirty="0" smtClean="0">
              <a:ea typeface="宋体" pitchFamily="2" charset="-122"/>
            </a:rPr>
            <a:t>数据中心系统</a:t>
          </a:r>
          <a:r>
            <a:rPr lang="en-US" altLang="zh-CN" dirty="0" smtClean="0">
              <a:ea typeface="宋体" pitchFamily="2" charset="-122"/>
            </a:rPr>
            <a:t>/</a:t>
          </a:r>
          <a:r>
            <a:rPr lang="zh-CN" altLang="en-US" dirty="0" smtClean="0">
              <a:ea typeface="宋体" pitchFamily="2" charset="-122"/>
            </a:rPr>
            <a:t>仓库风格</a:t>
          </a:r>
          <a:endParaRPr lang="zh-CN" altLang="en-US" dirty="0"/>
        </a:p>
      </dgm:t>
    </dgm:pt>
    <dgm:pt modelId="{E97E670B-C056-4CD5-99E1-9DAF58A1E07F}" type="parTrans" cxnId="{9A63CD9F-79EC-4F59-9C4C-CD9BF74A0195}">
      <dgm:prSet/>
      <dgm:spPr/>
      <dgm:t>
        <a:bodyPr/>
        <a:lstStyle/>
        <a:p>
          <a:endParaRPr lang="zh-CN" altLang="en-US"/>
        </a:p>
      </dgm:t>
    </dgm:pt>
    <dgm:pt modelId="{491485B6-8058-4E4C-92EC-3CE3F1F80875}" type="sibTrans" cxnId="{9A63CD9F-79EC-4F59-9C4C-CD9BF74A0195}">
      <dgm:prSet/>
      <dgm:spPr/>
      <dgm:t>
        <a:bodyPr/>
        <a:lstStyle/>
        <a:p>
          <a:endParaRPr lang="zh-CN" altLang="en-US"/>
        </a:p>
      </dgm:t>
    </dgm:pt>
    <dgm:pt modelId="{9DA0EB37-AEB0-4C0F-BF89-21D3363AE668}" type="pres">
      <dgm:prSet presAssocID="{B31C3A6A-C004-4901-A7E7-83501FBF9CEB}" presName="Name0" presStyleCnt="0">
        <dgm:presLayoutVars>
          <dgm:chMax val="7"/>
          <dgm:chPref val="7"/>
          <dgm:dir/>
        </dgm:presLayoutVars>
      </dgm:prSet>
      <dgm:spPr/>
      <dgm:t>
        <a:bodyPr/>
        <a:lstStyle/>
        <a:p>
          <a:endParaRPr lang="zh-CN" altLang="en-US"/>
        </a:p>
      </dgm:t>
    </dgm:pt>
    <dgm:pt modelId="{89C50C23-E629-468F-B89F-0D9BC8F7CB5C}" type="pres">
      <dgm:prSet presAssocID="{B31C3A6A-C004-4901-A7E7-83501FBF9CEB}" presName="Name1" presStyleCnt="0"/>
      <dgm:spPr/>
    </dgm:pt>
    <dgm:pt modelId="{4F5BD620-E8AA-4053-AC73-2058A4800CA7}" type="pres">
      <dgm:prSet presAssocID="{B31C3A6A-C004-4901-A7E7-83501FBF9CEB}" presName="cycle" presStyleCnt="0"/>
      <dgm:spPr/>
    </dgm:pt>
    <dgm:pt modelId="{3AF02B9B-10DA-47C0-9C05-19C2FC58678D}" type="pres">
      <dgm:prSet presAssocID="{B31C3A6A-C004-4901-A7E7-83501FBF9CEB}" presName="srcNode" presStyleLbl="node1" presStyleIdx="0" presStyleCnt="5"/>
      <dgm:spPr/>
    </dgm:pt>
    <dgm:pt modelId="{92B24D11-F266-4F17-BCF7-B3F076BE2274}" type="pres">
      <dgm:prSet presAssocID="{B31C3A6A-C004-4901-A7E7-83501FBF9CEB}" presName="conn" presStyleLbl="parChTrans1D2" presStyleIdx="0" presStyleCnt="1"/>
      <dgm:spPr/>
      <dgm:t>
        <a:bodyPr/>
        <a:lstStyle/>
        <a:p>
          <a:endParaRPr lang="zh-CN" altLang="en-US"/>
        </a:p>
      </dgm:t>
    </dgm:pt>
    <dgm:pt modelId="{4748E232-3290-49FD-A2A3-2FBBB4895832}" type="pres">
      <dgm:prSet presAssocID="{B31C3A6A-C004-4901-A7E7-83501FBF9CEB}" presName="extraNode" presStyleLbl="node1" presStyleIdx="0" presStyleCnt="5"/>
      <dgm:spPr/>
    </dgm:pt>
    <dgm:pt modelId="{DBF9287E-BA5F-46B0-BC83-70258F0169B9}" type="pres">
      <dgm:prSet presAssocID="{B31C3A6A-C004-4901-A7E7-83501FBF9CEB}" presName="dstNode" presStyleLbl="node1" presStyleIdx="0" presStyleCnt="5"/>
      <dgm:spPr/>
    </dgm:pt>
    <dgm:pt modelId="{DD24B758-47E9-4454-BB1E-D5D08A71A47F}" type="pres">
      <dgm:prSet presAssocID="{6715538A-B637-44F3-A6E0-BEF0444FCC7C}" presName="text_1" presStyleLbl="node1" presStyleIdx="0" presStyleCnt="5">
        <dgm:presLayoutVars>
          <dgm:bulletEnabled val="1"/>
        </dgm:presLayoutVars>
      </dgm:prSet>
      <dgm:spPr/>
      <dgm:t>
        <a:bodyPr/>
        <a:lstStyle/>
        <a:p>
          <a:endParaRPr lang="zh-CN" altLang="en-US"/>
        </a:p>
      </dgm:t>
    </dgm:pt>
    <dgm:pt modelId="{66F96950-7F8B-4F5B-91AE-9967B6FA1991}" type="pres">
      <dgm:prSet presAssocID="{6715538A-B637-44F3-A6E0-BEF0444FCC7C}" presName="accent_1" presStyleCnt="0"/>
      <dgm:spPr/>
    </dgm:pt>
    <dgm:pt modelId="{22AAE9FC-2158-406C-AE29-A9A6D5A34EF4}" type="pres">
      <dgm:prSet presAssocID="{6715538A-B637-44F3-A6E0-BEF0444FCC7C}" presName="accentRepeatNode" presStyleLbl="solidFgAcc1" presStyleIdx="0" presStyleCnt="5"/>
      <dgm:spPr/>
    </dgm:pt>
    <dgm:pt modelId="{E169EF53-82E5-41C8-B08C-38C3AD2C729D}" type="pres">
      <dgm:prSet presAssocID="{E6C131A5-1310-4047-B779-6AE75989358D}" presName="text_2" presStyleLbl="node1" presStyleIdx="1" presStyleCnt="5">
        <dgm:presLayoutVars>
          <dgm:bulletEnabled val="1"/>
        </dgm:presLayoutVars>
      </dgm:prSet>
      <dgm:spPr/>
      <dgm:t>
        <a:bodyPr/>
        <a:lstStyle/>
        <a:p>
          <a:endParaRPr lang="zh-CN" altLang="en-US"/>
        </a:p>
      </dgm:t>
    </dgm:pt>
    <dgm:pt modelId="{3DF52567-60C3-4699-9045-CE83EB92A4E6}" type="pres">
      <dgm:prSet presAssocID="{E6C131A5-1310-4047-B779-6AE75989358D}" presName="accent_2" presStyleCnt="0"/>
      <dgm:spPr/>
    </dgm:pt>
    <dgm:pt modelId="{79DC309A-420D-4CCA-B40B-76835E043FD9}" type="pres">
      <dgm:prSet presAssocID="{E6C131A5-1310-4047-B779-6AE75989358D}" presName="accentRepeatNode" presStyleLbl="solidFgAcc1" presStyleIdx="1" presStyleCnt="5"/>
      <dgm:spPr/>
    </dgm:pt>
    <dgm:pt modelId="{ED61A919-E3E2-4AAF-B022-1B2503EB0B1E}" type="pres">
      <dgm:prSet presAssocID="{B7234FAA-6C19-431C-9AAC-2B3D92A1D220}" presName="text_3" presStyleLbl="node1" presStyleIdx="2" presStyleCnt="5">
        <dgm:presLayoutVars>
          <dgm:bulletEnabled val="1"/>
        </dgm:presLayoutVars>
      </dgm:prSet>
      <dgm:spPr/>
      <dgm:t>
        <a:bodyPr/>
        <a:lstStyle/>
        <a:p>
          <a:endParaRPr lang="zh-CN" altLang="en-US"/>
        </a:p>
      </dgm:t>
    </dgm:pt>
    <dgm:pt modelId="{12F35697-FC94-4819-B4BD-0014E9D7B7C9}" type="pres">
      <dgm:prSet presAssocID="{B7234FAA-6C19-431C-9AAC-2B3D92A1D220}" presName="accent_3" presStyleCnt="0"/>
      <dgm:spPr/>
    </dgm:pt>
    <dgm:pt modelId="{E01E3050-1403-43E1-B3FB-33CF64719482}" type="pres">
      <dgm:prSet presAssocID="{B7234FAA-6C19-431C-9AAC-2B3D92A1D220}" presName="accentRepeatNode" presStyleLbl="solidFgAcc1" presStyleIdx="2" presStyleCnt="5"/>
      <dgm:spPr/>
    </dgm:pt>
    <dgm:pt modelId="{0BCC6757-D2B6-4D6B-8034-24A4E1364FFE}" type="pres">
      <dgm:prSet presAssocID="{C7F3B893-6BAD-4B25-8E67-2254E7F4D8F6}" presName="text_4" presStyleLbl="node1" presStyleIdx="3" presStyleCnt="5">
        <dgm:presLayoutVars>
          <dgm:bulletEnabled val="1"/>
        </dgm:presLayoutVars>
      </dgm:prSet>
      <dgm:spPr/>
      <dgm:t>
        <a:bodyPr/>
        <a:lstStyle/>
        <a:p>
          <a:endParaRPr lang="zh-CN" altLang="en-US"/>
        </a:p>
      </dgm:t>
    </dgm:pt>
    <dgm:pt modelId="{409CD820-B116-418B-ACF7-0EC714070D60}" type="pres">
      <dgm:prSet presAssocID="{C7F3B893-6BAD-4B25-8E67-2254E7F4D8F6}" presName="accent_4" presStyleCnt="0"/>
      <dgm:spPr/>
    </dgm:pt>
    <dgm:pt modelId="{D01DF62C-2428-42CC-B997-024A2F316726}" type="pres">
      <dgm:prSet presAssocID="{C7F3B893-6BAD-4B25-8E67-2254E7F4D8F6}" presName="accentRepeatNode" presStyleLbl="solidFgAcc1" presStyleIdx="3" presStyleCnt="5"/>
      <dgm:spPr/>
    </dgm:pt>
    <dgm:pt modelId="{987D7D1E-CDCC-4094-8618-8CB36F63412B}" type="pres">
      <dgm:prSet presAssocID="{0FC42C75-ED61-40D6-83F5-417FD8319EB1}" presName="text_5" presStyleLbl="node1" presStyleIdx="4" presStyleCnt="5">
        <dgm:presLayoutVars>
          <dgm:bulletEnabled val="1"/>
        </dgm:presLayoutVars>
      </dgm:prSet>
      <dgm:spPr/>
      <dgm:t>
        <a:bodyPr/>
        <a:lstStyle/>
        <a:p>
          <a:endParaRPr lang="zh-CN" altLang="en-US"/>
        </a:p>
      </dgm:t>
    </dgm:pt>
    <dgm:pt modelId="{C515205D-CE2F-44A4-8120-CBFC7D9B60D0}" type="pres">
      <dgm:prSet presAssocID="{0FC42C75-ED61-40D6-83F5-417FD8319EB1}" presName="accent_5" presStyleCnt="0"/>
      <dgm:spPr/>
    </dgm:pt>
    <dgm:pt modelId="{4BE3DEEC-0066-4DB0-B0CB-525D0F9E9A3E}" type="pres">
      <dgm:prSet presAssocID="{0FC42C75-ED61-40D6-83F5-417FD8319EB1}" presName="accentRepeatNode" presStyleLbl="solidFgAcc1" presStyleIdx="4" presStyleCnt="5"/>
      <dgm:spPr/>
    </dgm:pt>
  </dgm:ptLst>
  <dgm:cxnLst>
    <dgm:cxn modelId="{264A0E9D-553E-43BB-9DF2-84858EC396B3}" type="presOf" srcId="{E6C131A5-1310-4047-B779-6AE75989358D}" destId="{E169EF53-82E5-41C8-B08C-38C3AD2C729D}" srcOrd="0" destOrd="0" presId="urn:microsoft.com/office/officeart/2008/layout/VerticalCurvedList"/>
    <dgm:cxn modelId="{39648A21-E538-4510-9309-B27648B40F77}" type="presOf" srcId="{6715538A-B637-44F3-A6E0-BEF0444FCC7C}" destId="{DD24B758-47E9-4454-BB1E-D5D08A71A47F}" srcOrd="0" destOrd="0" presId="urn:microsoft.com/office/officeart/2008/layout/VerticalCurvedList"/>
    <dgm:cxn modelId="{5AFC62BB-2FC2-4F59-A090-799A12557F68}" type="presOf" srcId="{C7F3B893-6BAD-4B25-8E67-2254E7F4D8F6}" destId="{0BCC6757-D2B6-4D6B-8034-24A4E1364FFE}" srcOrd="0" destOrd="0" presId="urn:microsoft.com/office/officeart/2008/layout/VerticalCurvedList"/>
    <dgm:cxn modelId="{396B008B-006F-499E-A39D-AB4E6BE03051}" type="presOf" srcId="{B7234FAA-6C19-431C-9AAC-2B3D92A1D220}" destId="{ED61A919-E3E2-4AAF-B022-1B2503EB0B1E}" srcOrd="0" destOrd="0" presId="urn:microsoft.com/office/officeart/2008/layout/VerticalCurvedList"/>
    <dgm:cxn modelId="{242B090A-34AB-4F71-81F2-70ED2F8C2E97}" srcId="{B31C3A6A-C004-4901-A7E7-83501FBF9CEB}" destId="{E6C131A5-1310-4047-B779-6AE75989358D}" srcOrd="1" destOrd="0" parTransId="{CD97EE8E-DAC7-40E8-899D-5014918C8162}" sibTransId="{4575A02B-061F-4AD0-A0F0-044100DAD911}"/>
    <dgm:cxn modelId="{95F99306-9345-48E9-86D1-4CEE4953EC7C}" type="presOf" srcId="{0FC42C75-ED61-40D6-83F5-417FD8319EB1}" destId="{987D7D1E-CDCC-4094-8618-8CB36F63412B}" srcOrd="0" destOrd="0" presId="urn:microsoft.com/office/officeart/2008/layout/VerticalCurvedList"/>
    <dgm:cxn modelId="{9A63CD9F-79EC-4F59-9C4C-CD9BF74A0195}" srcId="{B31C3A6A-C004-4901-A7E7-83501FBF9CEB}" destId="{0FC42C75-ED61-40D6-83F5-417FD8319EB1}" srcOrd="4" destOrd="0" parTransId="{E97E670B-C056-4CD5-99E1-9DAF58A1E07F}" sibTransId="{491485B6-8058-4E4C-92EC-3CE3F1F80875}"/>
    <dgm:cxn modelId="{860FB337-ADC1-40E1-B91F-FAAE7C5316CD}" type="presOf" srcId="{B31C3A6A-C004-4901-A7E7-83501FBF9CEB}" destId="{9DA0EB37-AEB0-4C0F-BF89-21D3363AE668}" srcOrd="0" destOrd="0" presId="urn:microsoft.com/office/officeart/2008/layout/VerticalCurvedList"/>
    <dgm:cxn modelId="{2C596AFD-160C-4C6D-B7C5-E94B7170D76F}" srcId="{B31C3A6A-C004-4901-A7E7-83501FBF9CEB}" destId="{6715538A-B637-44F3-A6E0-BEF0444FCC7C}" srcOrd="0" destOrd="0" parTransId="{98885376-FB5D-46EE-8D0B-1BBD08E671F5}" sibTransId="{98F3CB36-9326-450B-BC79-F5BC154AC532}"/>
    <dgm:cxn modelId="{7DAE5E35-DBAE-45C0-8E04-A11DDE456EBF}" srcId="{B31C3A6A-C004-4901-A7E7-83501FBF9CEB}" destId="{B7234FAA-6C19-431C-9AAC-2B3D92A1D220}" srcOrd="2" destOrd="0" parTransId="{9E8AD91B-CBEC-4485-ADF7-2B3B1AB341EC}" sibTransId="{2559153A-A2FC-40CA-BFFC-961F7D939220}"/>
    <dgm:cxn modelId="{C0DCBA3E-AD47-4B3D-8375-FBD9CA584DF5}" type="presOf" srcId="{98F3CB36-9326-450B-BC79-F5BC154AC532}" destId="{92B24D11-F266-4F17-BCF7-B3F076BE2274}" srcOrd="0" destOrd="0" presId="urn:microsoft.com/office/officeart/2008/layout/VerticalCurvedList"/>
    <dgm:cxn modelId="{8932EE7D-141F-442F-9336-5E45100765F5}" srcId="{B31C3A6A-C004-4901-A7E7-83501FBF9CEB}" destId="{C7F3B893-6BAD-4B25-8E67-2254E7F4D8F6}" srcOrd="3" destOrd="0" parTransId="{6E016154-F8C1-4C49-B40F-FAC6CCA1B6FF}" sibTransId="{83E3D258-4C47-43A3-AC34-7FAF37C1B157}"/>
    <dgm:cxn modelId="{A55BA9AD-590B-40DD-8FB9-322B11FE0333}" type="presParOf" srcId="{9DA0EB37-AEB0-4C0F-BF89-21D3363AE668}" destId="{89C50C23-E629-468F-B89F-0D9BC8F7CB5C}" srcOrd="0" destOrd="0" presId="urn:microsoft.com/office/officeart/2008/layout/VerticalCurvedList"/>
    <dgm:cxn modelId="{8E4FBB87-433A-487F-AB85-26DC2B1DA5A2}" type="presParOf" srcId="{89C50C23-E629-468F-B89F-0D9BC8F7CB5C}" destId="{4F5BD620-E8AA-4053-AC73-2058A4800CA7}" srcOrd="0" destOrd="0" presId="urn:microsoft.com/office/officeart/2008/layout/VerticalCurvedList"/>
    <dgm:cxn modelId="{812E92DB-4A44-4376-8194-4ADB48B12367}" type="presParOf" srcId="{4F5BD620-E8AA-4053-AC73-2058A4800CA7}" destId="{3AF02B9B-10DA-47C0-9C05-19C2FC58678D}" srcOrd="0" destOrd="0" presId="urn:microsoft.com/office/officeart/2008/layout/VerticalCurvedList"/>
    <dgm:cxn modelId="{5F6FD971-798B-47CD-B084-B07D2C279C0F}" type="presParOf" srcId="{4F5BD620-E8AA-4053-AC73-2058A4800CA7}" destId="{92B24D11-F266-4F17-BCF7-B3F076BE2274}" srcOrd="1" destOrd="0" presId="urn:microsoft.com/office/officeart/2008/layout/VerticalCurvedList"/>
    <dgm:cxn modelId="{36A1A710-4593-405A-91C0-07CF7065B23C}" type="presParOf" srcId="{4F5BD620-E8AA-4053-AC73-2058A4800CA7}" destId="{4748E232-3290-49FD-A2A3-2FBBB4895832}" srcOrd="2" destOrd="0" presId="urn:microsoft.com/office/officeart/2008/layout/VerticalCurvedList"/>
    <dgm:cxn modelId="{15A15227-FA14-4379-8448-5E8DC8A9FE04}" type="presParOf" srcId="{4F5BD620-E8AA-4053-AC73-2058A4800CA7}" destId="{DBF9287E-BA5F-46B0-BC83-70258F0169B9}" srcOrd="3" destOrd="0" presId="urn:microsoft.com/office/officeart/2008/layout/VerticalCurvedList"/>
    <dgm:cxn modelId="{C32E17EE-EA50-4861-9754-E2E84450C865}" type="presParOf" srcId="{89C50C23-E629-468F-B89F-0D9BC8F7CB5C}" destId="{DD24B758-47E9-4454-BB1E-D5D08A71A47F}" srcOrd="1" destOrd="0" presId="urn:microsoft.com/office/officeart/2008/layout/VerticalCurvedList"/>
    <dgm:cxn modelId="{67473F1A-7261-406A-9D08-5A902E8441A2}" type="presParOf" srcId="{89C50C23-E629-468F-B89F-0D9BC8F7CB5C}" destId="{66F96950-7F8B-4F5B-91AE-9967B6FA1991}" srcOrd="2" destOrd="0" presId="urn:microsoft.com/office/officeart/2008/layout/VerticalCurvedList"/>
    <dgm:cxn modelId="{8B4A971F-950D-4D27-9905-EF094D149E0B}" type="presParOf" srcId="{66F96950-7F8B-4F5B-91AE-9967B6FA1991}" destId="{22AAE9FC-2158-406C-AE29-A9A6D5A34EF4}" srcOrd="0" destOrd="0" presId="urn:microsoft.com/office/officeart/2008/layout/VerticalCurvedList"/>
    <dgm:cxn modelId="{AB511DB8-0A54-48C0-B09B-F72CD39254EE}" type="presParOf" srcId="{89C50C23-E629-468F-B89F-0D9BC8F7CB5C}" destId="{E169EF53-82E5-41C8-B08C-38C3AD2C729D}" srcOrd="3" destOrd="0" presId="urn:microsoft.com/office/officeart/2008/layout/VerticalCurvedList"/>
    <dgm:cxn modelId="{6934F4C8-1CE3-42A0-B18D-70C9B76FB600}" type="presParOf" srcId="{89C50C23-E629-468F-B89F-0D9BC8F7CB5C}" destId="{3DF52567-60C3-4699-9045-CE83EB92A4E6}" srcOrd="4" destOrd="0" presId="urn:microsoft.com/office/officeart/2008/layout/VerticalCurvedList"/>
    <dgm:cxn modelId="{482F21AD-F307-41FF-9667-961742CD1F80}" type="presParOf" srcId="{3DF52567-60C3-4699-9045-CE83EB92A4E6}" destId="{79DC309A-420D-4CCA-B40B-76835E043FD9}" srcOrd="0" destOrd="0" presId="urn:microsoft.com/office/officeart/2008/layout/VerticalCurvedList"/>
    <dgm:cxn modelId="{BA08EA7D-DC6F-4552-BB8D-0BD4FBD16868}" type="presParOf" srcId="{89C50C23-E629-468F-B89F-0D9BC8F7CB5C}" destId="{ED61A919-E3E2-4AAF-B022-1B2503EB0B1E}" srcOrd="5" destOrd="0" presId="urn:microsoft.com/office/officeart/2008/layout/VerticalCurvedList"/>
    <dgm:cxn modelId="{82FE49D1-A388-4769-B5A8-B3C979AEDE0E}" type="presParOf" srcId="{89C50C23-E629-468F-B89F-0D9BC8F7CB5C}" destId="{12F35697-FC94-4819-B4BD-0014E9D7B7C9}" srcOrd="6" destOrd="0" presId="urn:microsoft.com/office/officeart/2008/layout/VerticalCurvedList"/>
    <dgm:cxn modelId="{49D1C758-60D3-4C18-AEA8-1914803D57AE}" type="presParOf" srcId="{12F35697-FC94-4819-B4BD-0014E9D7B7C9}" destId="{E01E3050-1403-43E1-B3FB-33CF64719482}" srcOrd="0" destOrd="0" presId="urn:microsoft.com/office/officeart/2008/layout/VerticalCurvedList"/>
    <dgm:cxn modelId="{6A67ACA2-3B1A-4EC5-924D-148D732596AB}" type="presParOf" srcId="{89C50C23-E629-468F-B89F-0D9BC8F7CB5C}" destId="{0BCC6757-D2B6-4D6B-8034-24A4E1364FFE}" srcOrd="7" destOrd="0" presId="urn:microsoft.com/office/officeart/2008/layout/VerticalCurvedList"/>
    <dgm:cxn modelId="{D9AB7526-BBEF-4118-BC6A-2E34EC9A6D08}" type="presParOf" srcId="{89C50C23-E629-468F-B89F-0D9BC8F7CB5C}" destId="{409CD820-B116-418B-ACF7-0EC714070D60}" srcOrd="8" destOrd="0" presId="urn:microsoft.com/office/officeart/2008/layout/VerticalCurvedList"/>
    <dgm:cxn modelId="{F8E31D24-1BC3-4D27-A75F-B4E6DFEF6519}" type="presParOf" srcId="{409CD820-B116-418B-ACF7-0EC714070D60}" destId="{D01DF62C-2428-42CC-B997-024A2F316726}" srcOrd="0" destOrd="0" presId="urn:microsoft.com/office/officeart/2008/layout/VerticalCurvedList"/>
    <dgm:cxn modelId="{382551B1-F4D3-46DD-B0DD-FF325932F598}" type="presParOf" srcId="{89C50C23-E629-468F-B89F-0D9BC8F7CB5C}" destId="{987D7D1E-CDCC-4094-8618-8CB36F63412B}" srcOrd="9" destOrd="0" presId="urn:microsoft.com/office/officeart/2008/layout/VerticalCurvedList"/>
    <dgm:cxn modelId="{6FC86ED8-FA57-4E76-8FBE-E260B66E44E8}" type="presParOf" srcId="{89C50C23-E629-468F-B89F-0D9BC8F7CB5C}" destId="{C515205D-CE2F-44A4-8120-CBFC7D9B60D0}" srcOrd="10" destOrd="0" presId="urn:microsoft.com/office/officeart/2008/layout/VerticalCurvedList"/>
    <dgm:cxn modelId="{C2A22C1C-FA24-4D60-A3B9-C2F9578CD6FA}" type="presParOf" srcId="{C515205D-CE2F-44A4-8120-CBFC7D9B60D0}" destId="{4BE3DEEC-0066-4DB0-B0CB-525D0F9E9A3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417A48D1-8B1C-4061-97D1-CFBA0FF68C7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508996E6-F346-4FA2-B920-D3622108C7C0}">
      <dgm:prSet phldrT="[文本]"/>
      <dgm:spPr>
        <a:solidFill>
          <a:schemeClr val="accent5"/>
        </a:solidFill>
      </dgm:spPr>
      <dgm:t>
        <a:bodyPr/>
        <a:lstStyle/>
        <a:p>
          <a:r>
            <a:rPr lang="zh-CN" altLang="en-US" dirty="0" smtClean="0">
              <a:ea typeface="宋体" pitchFamily="2" charset="-122"/>
            </a:rPr>
            <a:t>逻辑视图</a:t>
          </a:r>
          <a:endParaRPr lang="zh-CN" altLang="en-US" dirty="0"/>
        </a:p>
      </dgm:t>
    </dgm:pt>
    <dgm:pt modelId="{76D504D7-F0EF-444E-A871-8AB0E070B3CB}" type="parTrans" cxnId="{45479770-1671-48EF-81B3-B8C20DA408D9}">
      <dgm:prSet/>
      <dgm:spPr/>
      <dgm:t>
        <a:bodyPr/>
        <a:lstStyle/>
        <a:p>
          <a:endParaRPr lang="zh-CN" altLang="en-US"/>
        </a:p>
      </dgm:t>
    </dgm:pt>
    <dgm:pt modelId="{1D9AC0C0-A24E-4659-936B-51B4763B6C1E}" type="sibTrans" cxnId="{45479770-1671-48EF-81B3-B8C20DA408D9}">
      <dgm:prSet/>
      <dgm:spPr/>
      <dgm:t>
        <a:bodyPr/>
        <a:lstStyle/>
        <a:p>
          <a:endParaRPr lang="zh-CN" altLang="en-US"/>
        </a:p>
      </dgm:t>
    </dgm:pt>
    <dgm:pt modelId="{AC2AF721-BB87-4940-ABA9-61C30D8F8060}">
      <dgm:prSet phldrT="[文本]"/>
      <dgm:spPr/>
      <dgm:t>
        <a:bodyPr/>
        <a:lstStyle/>
        <a:p>
          <a:r>
            <a:rPr lang="zh-CN" altLang="en-US" dirty="0" smtClean="0">
              <a:ea typeface="宋体" pitchFamily="2" charset="-122"/>
            </a:rPr>
            <a:t>进程视图</a:t>
          </a:r>
          <a:endParaRPr lang="zh-CN" altLang="en-US" dirty="0"/>
        </a:p>
      </dgm:t>
    </dgm:pt>
    <dgm:pt modelId="{1AC5990B-F0DD-4D77-8968-5FA66FE1936E}" type="parTrans" cxnId="{6E3CF8BF-469E-44F2-8FA1-7B1695F9B93F}">
      <dgm:prSet/>
      <dgm:spPr/>
      <dgm:t>
        <a:bodyPr/>
        <a:lstStyle/>
        <a:p>
          <a:endParaRPr lang="zh-CN" altLang="en-US"/>
        </a:p>
      </dgm:t>
    </dgm:pt>
    <dgm:pt modelId="{06E33F95-10AB-4D57-AEFE-027181A4B382}" type="sibTrans" cxnId="{6E3CF8BF-469E-44F2-8FA1-7B1695F9B93F}">
      <dgm:prSet/>
      <dgm:spPr/>
      <dgm:t>
        <a:bodyPr/>
        <a:lstStyle/>
        <a:p>
          <a:endParaRPr lang="zh-CN" altLang="en-US"/>
        </a:p>
      </dgm:t>
    </dgm:pt>
    <dgm:pt modelId="{8860F72B-1D9E-4F5F-8D5D-42BB97D33EE6}">
      <dgm:prSet phldrT="[文本]"/>
      <dgm:spPr/>
      <dgm:t>
        <a:bodyPr/>
        <a:lstStyle/>
        <a:p>
          <a:r>
            <a:rPr lang="zh-CN" altLang="en-US" dirty="0" smtClean="0">
              <a:ea typeface="宋体" pitchFamily="2" charset="-122"/>
            </a:rPr>
            <a:t>实现视图</a:t>
          </a:r>
          <a:endParaRPr lang="zh-CN" altLang="en-US" dirty="0"/>
        </a:p>
      </dgm:t>
    </dgm:pt>
    <dgm:pt modelId="{6E8FD6B7-127C-4969-91E2-85EA3D4295C9}" type="parTrans" cxnId="{853F6029-ED9A-4CAB-9CEA-8DCDB39F7B41}">
      <dgm:prSet/>
      <dgm:spPr/>
      <dgm:t>
        <a:bodyPr/>
        <a:lstStyle/>
        <a:p>
          <a:endParaRPr lang="zh-CN" altLang="en-US"/>
        </a:p>
      </dgm:t>
    </dgm:pt>
    <dgm:pt modelId="{6FDFC5F1-DE6F-42D7-BE6F-6072224FD862}" type="sibTrans" cxnId="{853F6029-ED9A-4CAB-9CEA-8DCDB39F7B41}">
      <dgm:prSet/>
      <dgm:spPr/>
      <dgm:t>
        <a:bodyPr/>
        <a:lstStyle/>
        <a:p>
          <a:endParaRPr lang="zh-CN" altLang="en-US"/>
        </a:p>
      </dgm:t>
    </dgm:pt>
    <dgm:pt modelId="{9590C134-C16C-42A6-8C69-254A19CF2276}">
      <dgm:prSet phldrT="[文本]"/>
      <dgm:spPr>
        <a:solidFill>
          <a:schemeClr val="accent5"/>
        </a:solidFill>
      </dgm:spPr>
      <dgm:t>
        <a:bodyPr/>
        <a:lstStyle/>
        <a:p>
          <a:r>
            <a:rPr lang="zh-CN" altLang="en-US" dirty="0" smtClean="0">
              <a:ea typeface="宋体" pitchFamily="2" charset="-122"/>
            </a:rPr>
            <a:t>部署视图</a:t>
          </a:r>
          <a:endParaRPr lang="zh-CN" altLang="en-US" dirty="0"/>
        </a:p>
      </dgm:t>
    </dgm:pt>
    <dgm:pt modelId="{E68BC595-B566-45F5-9AD0-28F7E411AF52}" type="parTrans" cxnId="{BB7DED1E-9CAE-4B31-A4C6-DD6CB6080811}">
      <dgm:prSet/>
      <dgm:spPr/>
      <dgm:t>
        <a:bodyPr/>
        <a:lstStyle/>
        <a:p>
          <a:endParaRPr lang="zh-CN" altLang="en-US"/>
        </a:p>
      </dgm:t>
    </dgm:pt>
    <dgm:pt modelId="{03D4E5DF-E9A6-4C96-92E5-6C4B2C7607BE}" type="sibTrans" cxnId="{BB7DED1E-9CAE-4B31-A4C6-DD6CB6080811}">
      <dgm:prSet/>
      <dgm:spPr/>
      <dgm:t>
        <a:bodyPr/>
        <a:lstStyle/>
        <a:p>
          <a:endParaRPr lang="zh-CN" altLang="en-US"/>
        </a:p>
      </dgm:t>
    </dgm:pt>
    <dgm:pt modelId="{2E37BC3C-31D9-4427-B610-6FBE4DFF5E35}">
      <dgm:prSet phldrT="[文本]"/>
      <dgm:spPr/>
      <dgm:t>
        <a:bodyPr/>
        <a:lstStyle/>
        <a:p>
          <a:r>
            <a:rPr lang="zh-CN" altLang="en-US" dirty="0" smtClean="0">
              <a:ea typeface="宋体" pitchFamily="2" charset="-122"/>
            </a:rPr>
            <a:t>用例视图</a:t>
          </a:r>
          <a:endParaRPr lang="zh-CN" altLang="en-US" dirty="0"/>
        </a:p>
      </dgm:t>
    </dgm:pt>
    <dgm:pt modelId="{D299453F-9497-4B9E-A326-6C19B0DF939B}" type="parTrans" cxnId="{8DA01F77-2774-4D86-9D0F-8AC05685E637}">
      <dgm:prSet/>
      <dgm:spPr/>
      <dgm:t>
        <a:bodyPr/>
        <a:lstStyle/>
        <a:p>
          <a:endParaRPr lang="zh-CN" altLang="en-US"/>
        </a:p>
      </dgm:t>
    </dgm:pt>
    <dgm:pt modelId="{B1EE1D4C-6AA8-472A-B372-729F6A4DADA2}" type="sibTrans" cxnId="{8DA01F77-2774-4D86-9D0F-8AC05685E637}">
      <dgm:prSet/>
      <dgm:spPr/>
      <dgm:t>
        <a:bodyPr/>
        <a:lstStyle/>
        <a:p>
          <a:endParaRPr lang="zh-CN" altLang="en-US"/>
        </a:p>
      </dgm:t>
    </dgm:pt>
    <dgm:pt modelId="{8F41A8AE-B4AC-41EF-826F-6284269C7559}" type="pres">
      <dgm:prSet presAssocID="{417A48D1-8B1C-4061-97D1-CFBA0FF68C7F}" presName="diagram" presStyleCnt="0">
        <dgm:presLayoutVars>
          <dgm:dir/>
          <dgm:resizeHandles val="exact"/>
        </dgm:presLayoutVars>
      </dgm:prSet>
      <dgm:spPr/>
      <dgm:t>
        <a:bodyPr/>
        <a:lstStyle/>
        <a:p>
          <a:endParaRPr lang="zh-CN" altLang="en-US"/>
        </a:p>
      </dgm:t>
    </dgm:pt>
    <dgm:pt modelId="{F038416F-34B8-40AF-B3D0-6455B20D9BED}" type="pres">
      <dgm:prSet presAssocID="{508996E6-F346-4FA2-B920-D3622108C7C0}" presName="node" presStyleLbl="node1" presStyleIdx="0" presStyleCnt="5">
        <dgm:presLayoutVars>
          <dgm:bulletEnabled val="1"/>
        </dgm:presLayoutVars>
      </dgm:prSet>
      <dgm:spPr/>
      <dgm:t>
        <a:bodyPr/>
        <a:lstStyle/>
        <a:p>
          <a:endParaRPr lang="zh-CN" altLang="en-US"/>
        </a:p>
      </dgm:t>
    </dgm:pt>
    <dgm:pt modelId="{F93929E7-9486-4FA3-9D84-9D2DCCE41116}" type="pres">
      <dgm:prSet presAssocID="{1D9AC0C0-A24E-4659-936B-51B4763B6C1E}" presName="sibTrans" presStyleCnt="0"/>
      <dgm:spPr/>
    </dgm:pt>
    <dgm:pt modelId="{11099A90-CB47-4222-A51E-36BF516D87B1}" type="pres">
      <dgm:prSet presAssocID="{AC2AF721-BB87-4940-ABA9-61C30D8F8060}" presName="node" presStyleLbl="node1" presStyleIdx="1" presStyleCnt="5">
        <dgm:presLayoutVars>
          <dgm:bulletEnabled val="1"/>
        </dgm:presLayoutVars>
      </dgm:prSet>
      <dgm:spPr/>
      <dgm:t>
        <a:bodyPr/>
        <a:lstStyle/>
        <a:p>
          <a:endParaRPr lang="zh-CN" altLang="en-US"/>
        </a:p>
      </dgm:t>
    </dgm:pt>
    <dgm:pt modelId="{0DE56CD4-9229-4F07-9A44-718CE884BF5F}" type="pres">
      <dgm:prSet presAssocID="{06E33F95-10AB-4D57-AEFE-027181A4B382}" presName="sibTrans" presStyleCnt="0"/>
      <dgm:spPr/>
    </dgm:pt>
    <dgm:pt modelId="{DF44153B-2D22-42CA-B982-51CBDC4B4EDE}" type="pres">
      <dgm:prSet presAssocID="{8860F72B-1D9E-4F5F-8D5D-42BB97D33EE6}" presName="node" presStyleLbl="node1" presStyleIdx="2" presStyleCnt="5">
        <dgm:presLayoutVars>
          <dgm:bulletEnabled val="1"/>
        </dgm:presLayoutVars>
      </dgm:prSet>
      <dgm:spPr/>
      <dgm:t>
        <a:bodyPr/>
        <a:lstStyle/>
        <a:p>
          <a:endParaRPr lang="zh-CN" altLang="en-US"/>
        </a:p>
      </dgm:t>
    </dgm:pt>
    <dgm:pt modelId="{26E05654-3F34-4F4F-81B5-896A5E4F98B2}" type="pres">
      <dgm:prSet presAssocID="{6FDFC5F1-DE6F-42D7-BE6F-6072224FD862}" presName="sibTrans" presStyleCnt="0"/>
      <dgm:spPr/>
    </dgm:pt>
    <dgm:pt modelId="{180396EB-1201-4347-8051-0E95608A75FB}" type="pres">
      <dgm:prSet presAssocID="{9590C134-C16C-42A6-8C69-254A19CF2276}" presName="node" presStyleLbl="node1" presStyleIdx="3" presStyleCnt="5">
        <dgm:presLayoutVars>
          <dgm:bulletEnabled val="1"/>
        </dgm:presLayoutVars>
      </dgm:prSet>
      <dgm:spPr/>
      <dgm:t>
        <a:bodyPr/>
        <a:lstStyle/>
        <a:p>
          <a:endParaRPr lang="zh-CN" altLang="en-US"/>
        </a:p>
      </dgm:t>
    </dgm:pt>
    <dgm:pt modelId="{FCEF1231-4FF1-42C2-B76A-F9E37D8E6C10}" type="pres">
      <dgm:prSet presAssocID="{03D4E5DF-E9A6-4C96-92E5-6C4B2C7607BE}" presName="sibTrans" presStyleCnt="0"/>
      <dgm:spPr/>
    </dgm:pt>
    <dgm:pt modelId="{69DCC23A-7D73-4A23-A14E-254D6DAB4946}" type="pres">
      <dgm:prSet presAssocID="{2E37BC3C-31D9-4427-B610-6FBE4DFF5E35}" presName="node" presStyleLbl="node1" presStyleIdx="4" presStyleCnt="5">
        <dgm:presLayoutVars>
          <dgm:bulletEnabled val="1"/>
        </dgm:presLayoutVars>
      </dgm:prSet>
      <dgm:spPr/>
      <dgm:t>
        <a:bodyPr/>
        <a:lstStyle/>
        <a:p>
          <a:endParaRPr lang="zh-CN" altLang="en-US"/>
        </a:p>
      </dgm:t>
    </dgm:pt>
  </dgm:ptLst>
  <dgm:cxnLst>
    <dgm:cxn modelId="{6E3CF8BF-469E-44F2-8FA1-7B1695F9B93F}" srcId="{417A48D1-8B1C-4061-97D1-CFBA0FF68C7F}" destId="{AC2AF721-BB87-4940-ABA9-61C30D8F8060}" srcOrd="1" destOrd="0" parTransId="{1AC5990B-F0DD-4D77-8968-5FA66FE1936E}" sibTransId="{06E33F95-10AB-4D57-AEFE-027181A4B382}"/>
    <dgm:cxn modelId="{5B29BC59-A159-4B24-828E-00C8B7852443}" type="presOf" srcId="{2E37BC3C-31D9-4427-B610-6FBE4DFF5E35}" destId="{69DCC23A-7D73-4A23-A14E-254D6DAB4946}" srcOrd="0" destOrd="0" presId="urn:microsoft.com/office/officeart/2005/8/layout/default"/>
    <dgm:cxn modelId="{45479770-1671-48EF-81B3-B8C20DA408D9}" srcId="{417A48D1-8B1C-4061-97D1-CFBA0FF68C7F}" destId="{508996E6-F346-4FA2-B920-D3622108C7C0}" srcOrd="0" destOrd="0" parTransId="{76D504D7-F0EF-444E-A871-8AB0E070B3CB}" sibTransId="{1D9AC0C0-A24E-4659-936B-51B4763B6C1E}"/>
    <dgm:cxn modelId="{D3AA2DA9-D243-4CFC-8CFE-24B3E31991C1}" type="presOf" srcId="{508996E6-F346-4FA2-B920-D3622108C7C0}" destId="{F038416F-34B8-40AF-B3D0-6455B20D9BED}" srcOrd="0" destOrd="0" presId="urn:microsoft.com/office/officeart/2005/8/layout/default"/>
    <dgm:cxn modelId="{4DB4D883-1369-4C02-B778-8D6C1AF675A3}" type="presOf" srcId="{8860F72B-1D9E-4F5F-8D5D-42BB97D33EE6}" destId="{DF44153B-2D22-42CA-B982-51CBDC4B4EDE}" srcOrd="0" destOrd="0" presId="urn:microsoft.com/office/officeart/2005/8/layout/default"/>
    <dgm:cxn modelId="{BB7DED1E-9CAE-4B31-A4C6-DD6CB6080811}" srcId="{417A48D1-8B1C-4061-97D1-CFBA0FF68C7F}" destId="{9590C134-C16C-42A6-8C69-254A19CF2276}" srcOrd="3" destOrd="0" parTransId="{E68BC595-B566-45F5-9AD0-28F7E411AF52}" sibTransId="{03D4E5DF-E9A6-4C96-92E5-6C4B2C7607BE}"/>
    <dgm:cxn modelId="{853F6029-ED9A-4CAB-9CEA-8DCDB39F7B41}" srcId="{417A48D1-8B1C-4061-97D1-CFBA0FF68C7F}" destId="{8860F72B-1D9E-4F5F-8D5D-42BB97D33EE6}" srcOrd="2" destOrd="0" parTransId="{6E8FD6B7-127C-4969-91E2-85EA3D4295C9}" sibTransId="{6FDFC5F1-DE6F-42D7-BE6F-6072224FD862}"/>
    <dgm:cxn modelId="{7B52C304-45A8-4616-8DFE-C916D32DBFCE}" type="presOf" srcId="{417A48D1-8B1C-4061-97D1-CFBA0FF68C7F}" destId="{8F41A8AE-B4AC-41EF-826F-6284269C7559}" srcOrd="0" destOrd="0" presId="urn:microsoft.com/office/officeart/2005/8/layout/default"/>
    <dgm:cxn modelId="{F0E5AA58-72A4-474C-89B1-686F80B353AB}" type="presOf" srcId="{9590C134-C16C-42A6-8C69-254A19CF2276}" destId="{180396EB-1201-4347-8051-0E95608A75FB}" srcOrd="0" destOrd="0" presId="urn:microsoft.com/office/officeart/2005/8/layout/default"/>
    <dgm:cxn modelId="{46F0E183-B242-4D5D-AFDD-54D9FEEDE0D3}" type="presOf" srcId="{AC2AF721-BB87-4940-ABA9-61C30D8F8060}" destId="{11099A90-CB47-4222-A51E-36BF516D87B1}" srcOrd="0" destOrd="0" presId="urn:microsoft.com/office/officeart/2005/8/layout/default"/>
    <dgm:cxn modelId="{8DA01F77-2774-4D86-9D0F-8AC05685E637}" srcId="{417A48D1-8B1C-4061-97D1-CFBA0FF68C7F}" destId="{2E37BC3C-31D9-4427-B610-6FBE4DFF5E35}" srcOrd="4" destOrd="0" parTransId="{D299453F-9497-4B9E-A326-6C19B0DF939B}" sibTransId="{B1EE1D4C-6AA8-472A-B372-729F6A4DADA2}"/>
    <dgm:cxn modelId="{38A42779-2D5B-41A6-92FA-A35D3DC2F7B0}" type="presParOf" srcId="{8F41A8AE-B4AC-41EF-826F-6284269C7559}" destId="{F038416F-34B8-40AF-B3D0-6455B20D9BED}" srcOrd="0" destOrd="0" presId="urn:microsoft.com/office/officeart/2005/8/layout/default"/>
    <dgm:cxn modelId="{47CAE93C-2B8F-4DF0-82C9-C09630A31578}" type="presParOf" srcId="{8F41A8AE-B4AC-41EF-826F-6284269C7559}" destId="{F93929E7-9486-4FA3-9D84-9D2DCCE41116}" srcOrd="1" destOrd="0" presId="urn:microsoft.com/office/officeart/2005/8/layout/default"/>
    <dgm:cxn modelId="{6977E923-9946-4DC1-96C9-46E074845B36}" type="presParOf" srcId="{8F41A8AE-B4AC-41EF-826F-6284269C7559}" destId="{11099A90-CB47-4222-A51E-36BF516D87B1}" srcOrd="2" destOrd="0" presId="urn:microsoft.com/office/officeart/2005/8/layout/default"/>
    <dgm:cxn modelId="{FC318769-DEB7-43ED-BAF3-1027B30F1B34}" type="presParOf" srcId="{8F41A8AE-B4AC-41EF-826F-6284269C7559}" destId="{0DE56CD4-9229-4F07-9A44-718CE884BF5F}" srcOrd="3" destOrd="0" presId="urn:microsoft.com/office/officeart/2005/8/layout/default"/>
    <dgm:cxn modelId="{288F6CA7-4ACB-46A7-8BE2-B8E366354D50}" type="presParOf" srcId="{8F41A8AE-B4AC-41EF-826F-6284269C7559}" destId="{DF44153B-2D22-42CA-B982-51CBDC4B4EDE}" srcOrd="4" destOrd="0" presId="urn:microsoft.com/office/officeart/2005/8/layout/default"/>
    <dgm:cxn modelId="{DDB6ED35-02CF-4C47-9CC2-A188A91A4035}" type="presParOf" srcId="{8F41A8AE-B4AC-41EF-826F-6284269C7559}" destId="{26E05654-3F34-4F4F-81B5-896A5E4F98B2}" srcOrd="5" destOrd="0" presId="urn:microsoft.com/office/officeart/2005/8/layout/default"/>
    <dgm:cxn modelId="{17CB3BA7-89CE-4FF4-BD34-9A2C90167481}" type="presParOf" srcId="{8F41A8AE-B4AC-41EF-826F-6284269C7559}" destId="{180396EB-1201-4347-8051-0E95608A75FB}" srcOrd="6" destOrd="0" presId="urn:microsoft.com/office/officeart/2005/8/layout/default"/>
    <dgm:cxn modelId="{D838BABC-15A1-4C79-93D1-10B9B16ADB45}" type="presParOf" srcId="{8F41A8AE-B4AC-41EF-826F-6284269C7559}" destId="{FCEF1231-4FF1-42C2-B76A-F9E37D8E6C10}" srcOrd="7" destOrd="0" presId="urn:microsoft.com/office/officeart/2005/8/layout/default"/>
    <dgm:cxn modelId="{CB569424-24A0-4DF2-86A0-44BDA8173C38}" type="presParOf" srcId="{8F41A8AE-B4AC-41EF-826F-6284269C7559}" destId="{69DCC23A-7D73-4A23-A14E-254D6DAB4946}"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47458E7-B471-4E63-832E-1691EE1EFA4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56C989FD-B5DB-42CA-9F6D-BA26D99AB396}">
      <dgm:prSet phldrT="[文本]"/>
      <dgm:spPr/>
      <dgm:t>
        <a:bodyPr/>
        <a:lstStyle/>
        <a:p>
          <a:pPr algn="ctr"/>
          <a:r>
            <a:rPr lang="zh-CN" altLang="en-US" dirty="0" smtClean="0">
              <a:ea typeface="宋体" pitchFamily="2" charset="-122"/>
            </a:rPr>
            <a:t>门户网站与各子系统的接口</a:t>
          </a:r>
          <a:endParaRPr lang="zh-CN" altLang="en-US" dirty="0"/>
        </a:p>
      </dgm:t>
    </dgm:pt>
    <dgm:pt modelId="{6630BEFD-5613-4138-BC28-F59F3F5E2740}" type="parTrans" cxnId="{E2CA09E0-9F37-44D4-8ACF-EAE095BDFC98}">
      <dgm:prSet/>
      <dgm:spPr/>
      <dgm:t>
        <a:bodyPr/>
        <a:lstStyle/>
        <a:p>
          <a:endParaRPr lang="zh-CN" altLang="en-US"/>
        </a:p>
      </dgm:t>
    </dgm:pt>
    <dgm:pt modelId="{99372A8E-92AB-4645-A5B8-C782816C9E6A}" type="sibTrans" cxnId="{E2CA09E0-9F37-44D4-8ACF-EAE095BDFC98}">
      <dgm:prSet/>
      <dgm:spPr/>
      <dgm:t>
        <a:bodyPr/>
        <a:lstStyle/>
        <a:p>
          <a:pPr algn="ctr"/>
          <a:endParaRPr lang="zh-CN" altLang="en-US"/>
        </a:p>
      </dgm:t>
    </dgm:pt>
    <dgm:pt modelId="{A60E6678-39AA-49DE-8594-A93354598665}">
      <dgm:prSet phldrT="[文本]"/>
      <dgm:spPr/>
      <dgm:t>
        <a:bodyPr/>
        <a:lstStyle/>
        <a:p>
          <a:pPr algn="ctr"/>
          <a:r>
            <a:rPr lang="zh-CN" altLang="en-US" dirty="0" smtClean="0">
              <a:ea typeface="宋体" pitchFamily="2" charset="-122"/>
            </a:rPr>
            <a:t>与</a:t>
          </a:r>
          <a:r>
            <a:rPr lang="en-US" altLang="zh-CN" dirty="0" smtClean="0">
              <a:ea typeface="宋体" pitchFamily="2" charset="-122"/>
            </a:rPr>
            <a:t>IDC</a:t>
          </a:r>
          <a:r>
            <a:rPr lang="zh-CN" altLang="en-US" dirty="0" smtClean="0">
              <a:ea typeface="宋体" pitchFamily="2" charset="-122"/>
            </a:rPr>
            <a:t>数据库的接口</a:t>
          </a:r>
          <a:endParaRPr lang="zh-CN" altLang="en-US" dirty="0"/>
        </a:p>
      </dgm:t>
    </dgm:pt>
    <dgm:pt modelId="{1A001237-8041-403F-BF68-BE101D8D9F76}" type="parTrans" cxnId="{045348D4-A66F-44B6-A931-4F0339495709}">
      <dgm:prSet/>
      <dgm:spPr/>
      <dgm:t>
        <a:bodyPr/>
        <a:lstStyle/>
        <a:p>
          <a:endParaRPr lang="zh-CN" altLang="en-US"/>
        </a:p>
      </dgm:t>
    </dgm:pt>
    <dgm:pt modelId="{A317FE33-5A6D-4228-B457-09931EF32E28}" type="sibTrans" cxnId="{045348D4-A66F-44B6-A931-4F0339495709}">
      <dgm:prSet/>
      <dgm:spPr/>
      <dgm:t>
        <a:bodyPr/>
        <a:lstStyle/>
        <a:p>
          <a:endParaRPr lang="zh-CN" altLang="en-US"/>
        </a:p>
      </dgm:t>
    </dgm:pt>
    <dgm:pt modelId="{985CE6F6-5618-4152-806E-8C4123B4748C}">
      <dgm:prSet phldrT="[文本]"/>
      <dgm:spPr/>
      <dgm:t>
        <a:bodyPr/>
        <a:lstStyle/>
        <a:p>
          <a:pPr algn="ctr"/>
          <a:r>
            <a:rPr lang="zh-CN" altLang="en-US" dirty="0" smtClean="0">
              <a:ea typeface="宋体" pitchFamily="2" charset="-122"/>
            </a:rPr>
            <a:t>与</a:t>
          </a:r>
          <a:r>
            <a:rPr lang="en-US" altLang="zh-CN" dirty="0" smtClean="0">
              <a:ea typeface="宋体" pitchFamily="2" charset="-122"/>
            </a:rPr>
            <a:t>SMTP</a:t>
          </a:r>
          <a:r>
            <a:rPr lang="zh-CN" altLang="en-US" dirty="0" smtClean="0">
              <a:ea typeface="宋体" pitchFamily="2" charset="-122"/>
            </a:rPr>
            <a:t>服务器的接口</a:t>
          </a:r>
          <a:endParaRPr lang="zh-CN" altLang="en-US" dirty="0"/>
        </a:p>
      </dgm:t>
    </dgm:pt>
    <dgm:pt modelId="{20937035-432F-4880-80E2-3A36DA186911}" type="parTrans" cxnId="{6E49F285-F621-42A1-B9E1-B7626764DD84}">
      <dgm:prSet/>
      <dgm:spPr/>
      <dgm:t>
        <a:bodyPr/>
        <a:lstStyle/>
        <a:p>
          <a:endParaRPr lang="zh-CN" altLang="en-US"/>
        </a:p>
      </dgm:t>
    </dgm:pt>
    <dgm:pt modelId="{66AD11F3-6E2A-451C-B89C-4B1CFF472CC1}" type="sibTrans" cxnId="{6E49F285-F621-42A1-B9E1-B7626764DD84}">
      <dgm:prSet/>
      <dgm:spPr/>
      <dgm:t>
        <a:bodyPr/>
        <a:lstStyle/>
        <a:p>
          <a:endParaRPr lang="zh-CN" altLang="en-US"/>
        </a:p>
      </dgm:t>
    </dgm:pt>
    <dgm:pt modelId="{8ABC68F1-1696-4A6C-A5AD-7A4FE4584ECD}">
      <dgm:prSet phldrT="[文本]"/>
      <dgm:spPr/>
      <dgm:t>
        <a:bodyPr/>
        <a:lstStyle/>
        <a:p>
          <a:pPr algn="ctr"/>
          <a:r>
            <a:rPr lang="zh-CN" altLang="en-US" smtClean="0">
              <a:ea typeface="宋体" pitchFamily="2" charset="-122"/>
            </a:rPr>
            <a:t>与</a:t>
          </a:r>
          <a:r>
            <a:rPr lang="en-US" altLang="zh-CN" smtClean="0">
              <a:ea typeface="宋体" pitchFamily="2" charset="-122"/>
            </a:rPr>
            <a:t>Microsoft Excel</a:t>
          </a:r>
          <a:r>
            <a:rPr lang="zh-CN" altLang="en-US" smtClean="0">
              <a:ea typeface="宋体" pitchFamily="2" charset="-122"/>
            </a:rPr>
            <a:t>应用软件的接口</a:t>
          </a:r>
          <a:endParaRPr lang="zh-CN" altLang="en-US" dirty="0"/>
        </a:p>
      </dgm:t>
    </dgm:pt>
    <dgm:pt modelId="{FE6E3EC6-A9DD-4D79-AE55-11DCCFF04F84}" type="parTrans" cxnId="{E363FDDD-579C-44D1-9881-0F5016FA30CC}">
      <dgm:prSet/>
      <dgm:spPr/>
      <dgm:t>
        <a:bodyPr/>
        <a:lstStyle/>
        <a:p>
          <a:endParaRPr lang="zh-CN" altLang="en-US"/>
        </a:p>
      </dgm:t>
    </dgm:pt>
    <dgm:pt modelId="{70F7ADCE-5BE5-4AEE-91BD-A51953CC1CC7}" type="sibTrans" cxnId="{E363FDDD-579C-44D1-9881-0F5016FA30CC}">
      <dgm:prSet/>
      <dgm:spPr/>
      <dgm:t>
        <a:bodyPr/>
        <a:lstStyle/>
        <a:p>
          <a:endParaRPr lang="zh-CN" altLang="en-US"/>
        </a:p>
      </dgm:t>
    </dgm:pt>
    <dgm:pt modelId="{0452C538-1DDC-4715-A2EA-6E35E5FAD267}" type="pres">
      <dgm:prSet presAssocID="{347458E7-B471-4E63-832E-1691EE1EFA4F}" presName="Name0" presStyleCnt="0">
        <dgm:presLayoutVars>
          <dgm:chMax val="7"/>
          <dgm:chPref val="7"/>
          <dgm:dir/>
        </dgm:presLayoutVars>
      </dgm:prSet>
      <dgm:spPr/>
      <dgm:t>
        <a:bodyPr/>
        <a:lstStyle/>
        <a:p>
          <a:endParaRPr lang="zh-CN" altLang="en-US"/>
        </a:p>
      </dgm:t>
    </dgm:pt>
    <dgm:pt modelId="{FA38C245-54A8-4263-B2A0-B357965F1EE6}" type="pres">
      <dgm:prSet presAssocID="{347458E7-B471-4E63-832E-1691EE1EFA4F}" presName="Name1" presStyleCnt="0"/>
      <dgm:spPr/>
    </dgm:pt>
    <dgm:pt modelId="{013AB244-257C-4E14-A3E1-C594E621C88E}" type="pres">
      <dgm:prSet presAssocID="{347458E7-B471-4E63-832E-1691EE1EFA4F}" presName="cycle" presStyleCnt="0"/>
      <dgm:spPr/>
    </dgm:pt>
    <dgm:pt modelId="{2FA82E1A-1268-43FF-B725-33EEF9E6FE28}" type="pres">
      <dgm:prSet presAssocID="{347458E7-B471-4E63-832E-1691EE1EFA4F}" presName="srcNode" presStyleLbl="node1" presStyleIdx="0" presStyleCnt="4"/>
      <dgm:spPr/>
    </dgm:pt>
    <dgm:pt modelId="{0B1C4A49-EAB5-4822-B5F0-0588B2A3C180}" type="pres">
      <dgm:prSet presAssocID="{347458E7-B471-4E63-832E-1691EE1EFA4F}" presName="conn" presStyleLbl="parChTrans1D2" presStyleIdx="0" presStyleCnt="1"/>
      <dgm:spPr/>
      <dgm:t>
        <a:bodyPr/>
        <a:lstStyle/>
        <a:p>
          <a:endParaRPr lang="zh-CN" altLang="en-US"/>
        </a:p>
      </dgm:t>
    </dgm:pt>
    <dgm:pt modelId="{D9F29BAB-597D-4626-8683-682DFCBE7041}" type="pres">
      <dgm:prSet presAssocID="{347458E7-B471-4E63-832E-1691EE1EFA4F}" presName="extraNode" presStyleLbl="node1" presStyleIdx="0" presStyleCnt="4"/>
      <dgm:spPr/>
    </dgm:pt>
    <dgm:pt modelId="{E2099990-F7B1-427D-90C1-CAB60A1DD196}" type="pres">
      <dgm:prSet presAssocID="{347458E7-B471-4E63-832E-1691EE1EFA4F}" presName="dstNode" presStyleLbl="node1" presStyleIdx="0" presStyleCnt="4"/>
      <dgm:spPr/>
    </dgm:pt>
    <dgm:pt modelId="{9A8B1F00-C5E0-4147-8441-95AF25100F5F}" type="pres">
      <dgm:prSet presAssocID="{56C989FD-B5DB-42CA-9F6D-BA26D99AB396}" presName="text_1" presStyleLbl="node1" presStyleIdx="0" presStyleCnt="4">
        <dgm:presLayoutVars>
          <dgm:bulletEnabled val="1"/>
        </dgm:presLayoutVars>
      </dgm:prSet>
      <dgm:spPr/>
      <dgm:t>
        <a:bodyPr/>
        <a:lstStyle/>
        <a:p>
          <a:endParaRPr lang="zh-CN" altLang="en-US"/>
        </a:p>
      </dgm:t>
    </dgm:pt>
    <dgm:pt modelId="{ED330EDF-22CC-42F1-AB72-BFED3B574B12}" type="pres">
      <dgm:prSet presAssocID="{56C989FD-B5DB-42CA-9F6D-BA26D99AB396}" presName="accent_1" presStyleCnt="0"/>
      <dgm:spPr/>
    </dgm:pt>
    <dgm:pt modelId="{DFC75223-AD44-4AA7-8480-9317EADA989B}" type="pres">
      <dgm:prSet presAssocID="{56C989FD-B5DB-42CA-9F6D-BA26D99AB396}" presName="accentRepeatNode" presStyleLbl="solidFgAcc1" presStyleIdx="0" presStyleCnt="4"/>
      <dgm:spPr/>
    </dgm:pt>
    <dgm:pt modelId="{270E83D5-69D9-4C70-B604-58C8AF82234F}" type="pres">
      <dgm:prSet presAssocID="{A60E6678-39AA-49DE-8594-A93354598665}" presName="text_2" presStyleLbl="node1" presStyleIdx="1" presStyleCnt="4">
        <dgm:presLayoutVars>
          <dgm:bulletEnabled val="1"/>
        </dgm:presLayoutVars>
      </dgm:prSet>
      <dgm:spPr/>
      <dgm:t>
        <a:bodyPr/>
        <a:lstStyle/>
        <a:p>
          <a:endParaRPr lang="zh-CN" altLang="en-US"/>
        </a:p>
      </dgm:t>
    </dgm:pt>
    <dgm:pt modelId="{8D783E44-FFA8-4595-8150-281BB55A285B}" type="pres">
      <dgm:prSet presAssocID="{A60E6678-39AA-49DE-8594-A93354598665}" presName="accent_2" presStyleCnt="0"/>
      <dgm:spPr/>
    </dgm:pt>
    <dgm:pt modelId="{511FC752-5407-4409-8473-260E78C51FA2}" type="pres">
      <dgm:prSet presAssocID="{A60E6678-39AA-49DE-8594-A93354598665}" presName="accentRepeatNode" presStyleLbl="solidFgAcc1" presStyleIdx="1" presStyleCnt="4"/>
      <dgm:spPr/>
    </dgm:pt>
    <dgm:pt modelId="{786B5A0A-7065-4EC5-9F6B-C4F4BAB3ED7B}" type="pres">
      <dgm:prSet presAssocID="{985CE6F6-5618-4152-806E-8C4123B4748C}" presName="text_3" presStyleLbl="node1" presStyleIdx="2" presStyleCnt="4">
        <dgm:presLayoutVars>
          <dgm:bulletEnabled val="1"/>
        </dgm:presLayoutVars>
      </dgm:prSet>
      <dgm:spPr/>
      <dgm:t>
        <a:bodyPr/>
        <a:lstStyle/>
        <a:p>
          <a:endParaRPr lang="zh-CN" altLang="en-US"/>
        </a:p>
      </dgm:t>
    </dgm:pt>
    <dgm:pt modelId="{567BC251-E042-4F94-8B49-8F34BF1F3990}" type="pres">
      <dgm:prSet presAssocID="{985CE6F6-5618-4152-806E-8C4123B4748C}" presName="accent_3" presStyleCnt="0"/>
      <dgm:spPr/>
    </dgm:pt>
    <dgm:pt modelId="{221F92E4-917C-41F4-935E-72D5C9B7F827}" type="pres">
      <dgm:prSet presAssocID="{985CE6F6-5618-4152-806E-8C4123B4748C}" presName="accentRepeatNode" presStyleLbl="solidFgAcc1" presStyleIdx="2" presStyleCnt="4"/>
      <dgm:spPr/>
    </dgm:pt>
    <dgm:pt modelId="{D4C3CDE0-BE1F-4B1A-A317-8874BB3E4058}" type="pres">
      <dgm:prSet presAssocID="{8ABC68F1-1696-4A6C-A5AD-7A4FE4584ECD}" presName="text_4" presStyleLbl="node1" presStyleIdx="3" presStyleCnt="4">
        <dgm:presLayoutVars>
          <dgm:bulletEnabled val="1"/>
        </dgm:presLayoutVars>
      </dgm:prSet>
      <dgm:spPr/>
      <dgm:t>
        <a:bodyPr/>
        <a:lstStyle/>
        <a:p>
          <a:endParaRPr lang="zh-CN" altLang="en-US"/>
        </a:p>
      </dgm:t>
    </dgm:pt>
    <dgm:pt modelId="{E10E25B4-132C-4C3D-8F1B-E566594C0341}" type="pres">
      <dgm:prSet presAssocID="{8ABC68F1-1696-4A6C-A5AD-7A4FE4584ECD}" presName="accent_4" presStyleCnt="0"/>
      <dgm:spPr/>
    </dgm:pt>
    <dgm:pt modelId="{357F3DBD-3A94-429B-BACF-0A14E20CB729}" type="pres">
      <dgm:prSet presAssocID="{8ABC68F1-1696-4A6C-A5AD-7A4FE4584ECD}" presName="accentRepeatNode" presStyleLbl="solidFgAcc1" presStyleIdx="3" presStyleCnt="4"/>
      <dgm:spPr/>
    </dgm:pt>
  </dgm:ptLst>
  <dgm:cxnLst>
    <dgm:cxn modelId="{2B27E761-7FB7-4081-A508-CDD3A1E16195}" type="presOf" srcId="{99372A8E-92AB-4645-A5B8-C782816C9E6A}" destId="{0B1C4A49-EAB5-4822-B5F0-0588B2A3C180}" srcOrd="0" destOrd="0" presId="urn:microsoft.com/office/officeart/2008/layout/VerticalCurvedList"/>
    <dgm:cxn modelId="{6E49F285-F621-42A1-B9E1-B7626764DD84}" srcId="{347458E7-B471-4E63-832E-1691EE1EFA4F}" destId="{985CE6F6-5618-4152-806E-8C4123B4748C}" srcOrd="2" destOrd="0" parTransId="{20937035-432F-4880-80E2-3A36DA186911}" sibTransId="{66AD11F3-6E2A-451C-B89C-4B1CFF472CC1}"/>
    <dgm:cxn modelId="{E363FDDD-579C-44D1-9881-0F5016FA30CC}" srcId="{347458E7-B471-4E63-832E-1691EE1EFA4F}" destId="{8ABC68F1-1696-4A6C-A5AD-7A4FE4584ECD}" srcOrd="3" destOrd="0" parTransId="{FE6E3EC6-A9DD-4D79-AE55-11DCCFF04F84}" sibTransId="{70F7ADCE-5BE5-4AEE-91BD-A51953CC1CC7}"/>
    <dgm:cxn modelId="{1D6F8169-FEA6-446A-A506-A2BA41C5C325}" type="presOf" srcId="{56C989FD-B5DB-42CA-9F6D-BA26D99AB396}" destId="{9A8B1F00-C5E0-4147-8441-95AF25100F5F}" srcOrd="0" destOrd="0" presId="urn:microsoft.com/office/officeart/2008/layout/VerticalCurvedList"/>
    <dgm:cxn modelId="{07A9BC4A-8BAB-47D4-9E59-734FAC483C76}" type="presOf" srcId="{985CE6F6-5618-4152-806E-8C4123B4748C}" destId="{786B5A0A-7065-4EC5-9F6B-C4F4BAB3ED7B}" srcOrd="0" destOrd="0" presId="urn:microsoft.com/office/officeart/2008/layout/VerticalCurvedList"/>
    <dgm:cxn modelId="{B39B8FAC-C729-4B3F-A382-993B110A1C16}" type="presOf" srcId="{8ABC68F1-1696-4A6C-A5AD-7A4FE4584ECD}" destId="{D4C3CDE0-BE1F-4B1A-A317-8874BB3E4058}" srcOrd="0" destOrd="0" presId="urn:microsoft.com/office/officeart/2008/layout/VerticalCurvedList"/>
    <dgm:cxn modelId="{E2CA09E0-9F37-44D4-8ACF-EAE095BDFC98}" srcId="{347458E7-B471-4E63-832E-1691EE1EFA4F}" destId="{56C989FD-B5DB-42CA-9F6D-BA26D99AB396}" srcOrd="0" destOrd="0" parTransId="{6630BEFD-5613-4138-BC28-F59F3F5E2740}" sibTransId="{99372A8E-92AB-4645-A5B8-C782816C9E6A}"/>
    <dgm:cxn modelId="{045348D4-A66F-44B6-A931-4F0339495709}" srcId="{347458E7-B471-4E63-832E-1691EE1EFA4F}" destId="{A60E6678-39AA-49DE-8594-A93354598665}" srcOrd="1" destOrd="0" parTransId="{1A001237-8041-403F-BF68-BE101D8D9F76}" sibTransId="{A317FE33-5A6D-4228-B457-09931EF32E28}"/>
    <dgm:cxn modelId="{B0777B30-B3E2-4B3A-A507-63CC2F2377CF}" type="presOf" srcId="{A60E6678-39AA-49DE-8594-A93354598665}" destId="{270E83D5-69D9-4C70-B604-58C8AF82234F}" srcOrd="0" destOrd="0" presId="urn:microsoft.com/office/officeart/2008/layout/VerticalCurvedList"/>
    <dgm:cxn modelId="{5A8C798A-60A7-4F63-AF35-50342839A1B6}" type="presOf" srcId="{347458E7-B471-4E63-832E-1691EE1EFA4F}" destId="{0452C538-1DDC-4715-A2EA-6E35E5FAD267}" srcOrd="0" destOrd="0" presId="urn:microsoft.com/office/officeart/2008/layout/VerticalCurvedList"/>
    <dgm:cxn modelId="{C3998AF6-1051-4F01-B7BB-62A543333F8C}" type="presParOf" srcId="{0452C538-1DDC-4715-A2EA-6E35E5FAD267}" destId="{FA38C245-54A8-4263-B2A0-B357965F1EE6}" srcOrd="0" destOrd="0" presId="urn:microsoft.com/office/officeart/2008/layout/VerticalCurvedList"/>
    <dgm:cxn modelId="{0BB98578-0F5B-458B-88B6-8C74024EF17C}" type="presParOf" srcId="{FA38C245-54A8-4263-B2A0-B357965F1EE6}" destId="{013AB244-257C-4E14-A3E1-C594E621C88E}" srcOrd="0" destOrd="0" presId="urn:microsoft.com/office/officeart/2008/layout/VerticalCurvedList"/>
    <dgm:cxn modelId="{D7F2F9E1-D900-46D9-AF02-717DD071CD30}" type="presParOf" srcId="{013AB244-257C-4E14-A3E1-C594E621C88E}" destId="{2FA82E1A-1268-43FF-B725-33EEF9E6FE28}" srcOrd="0" destOrd="0" presId="urn:microsoft.com/office/officeart/2008/layout/VerticalCurvedList"/>
    <dgm:cxn modelId="{45DFE425-DB4A-4AFC-82B8-D72878BC3AA7}" type="presParOf" srcId="{013AB244-257C-4E14-A3E1-C594E621C88E}" destId="{0B1C4A49-EAB5-4822-B5F0-0588B2A3C180}" srcOrd="1" destOrd="0" presId="urn:microsoft.com/office/officeart/2008/layout/VerticalCurvedList"/>
    <dgm:cxn modelId="{E12512AC-8889-42AC-AEBC-D24789E8D72B}" type="presParOf" srcId="{013AB244-257C-4E14-A3E1-C594E621C88E}" destId="{D9F29BAB-597D-4626-8683-682DFCBE7041}" srcOrd="2" destOrd="0" presId="urn:microsoft.com/office/officeart/2008/layout/VerticalCurvedList"/>
    <dgm:cxn modelId="{BD5647B9-6697-4B1D-8708-AA0CCE7D2F22}" type="presParOf" srcId="{013AB244-257C-4E14-A3E1-C594E621C88E}" destId="{E2099990-F7B1-427D-90C1-CAB60A1DD196}" srcOrd="3" destOrd="0" presId="urn:microsoft.com/office/officeart/2008/layout/VerticalCurvedList"/>
    <dgm:cxn modelId="{D1344220-D050-4C1D-B7A7-F520D5BDF43C}" type="presParOf" srcId="{FA38C245-54A8-4263-B2A0-B357965F1EE6}" destId="{9A8B1F00-C5E0-4147-8441-95AF25100F5F}" srcOrd="1" destOrd="0" presId="urn:microsoft.com/office/officeart/2008/layout/VerticalCurvedList"/>
    <dgm:cxn modelId="{E6533DC0-06FE-475A-AD61-A8E7F62B96E4}" type="presParOf" srcId="{FA38C245-54A8-4263-B2A0-B357965F1EE6}" destId="{ED330EDF-22CC-42F1-AB72-BFED3B574B12}" srcOrd="2" destOrd="0" presId="urn:microsoft.com/office/officeart/2008/layout/VerticalCurvedList"/>
    <dgm:cxn modelId="{4C97A2C3-E60D-4E6E-AE0E-0DB450A69BFE}" type="presParOf" srcId="{ED330EDF-22CC-42F1-AB72-BFED3B574B12}" destId="{DFC75223-AD44-4AA7-8480-9317EADA989B}" srcOrd="0" destOrd="0" presId="urn:microsoft.com/office/officeart/2008/layout/VerticalCurvedList"/>
    <dgm:cxn modelId="{D4A5242A-BD10-4A60-9783-744F02D9F4C9}" type="presParOf" srcId="{FA38C245-54A8-4263-B2A0-B357965F1EE6}" destId="{270E83D5-69D9-4C70-B604-58C8AF82234F}" srcOrd="3" destOrd="0" presId="urn:microsoft.com/office/officeart/2008/layout/VerticalCurvedList"/>
    <dgm:cxn modelId="{200C590D-B163-429A-B56A-06CD9C32A211}" type="presParOf" srcId="{FA38C245-54A8-4263-B2A0-B357965F1EE6}" destId="{8D783E44-FFA8-4595-8150-281BB55A285B}" srcOrd="4" destOrd="0" presId="urn:microsoft.com/office/officeart/2008/layout/VerticalCurvedList"/>
    <dgm:cxn modelId="{8C1C5426-7F19-4A19-8DA6-7436E5C28D80}" type="presParOf" srcId="{8D783E44-FFA8-4595-8150-281BB55A285B}" destId="{511FC752-5407-4409-8473-260E78C51FA2}" srcOrd="0" destOrd="0" presId="urn:microsoft.com/office/officeart/2008/layout/VerticalCurvedList"/>
    <dgm:cxn modelId="{395BB881-0022-4579-892E-F2FF91B7917D}" type="presParOf" srcId="{FA38C245-54A8-4263-B2A0-B357965F1EE6}" destId="{786B5A0A-7065-4EC5-9F6B-C4F4BAB3ED7B}" srcOrd="5" destOrd="0" presId="urn:microsoft.com/office/officeart/2008/layout/VerticalCurvedList"/>
    <dgm:cxn modelId="{9870FC49-C58F-4784-B836-A1AF934D9ACF}" type="presParOf" srcId="{FA38C245-54A8-4263-B2A0-B357965F1EE6}" destId="{567BC251-E042-4F94-8B49-8F34BF1F3990}" srcOrd="6" destOrd="0" presId="urn:microsoft.com/office/officeart/2008/layout/VerticalCurvedList"/>
    <dgm:cxn modelId="{367EA2A4-CDB0-4AA4-8236-5AF9DEB4AA6F}" type="presParOf" srcId="{567BC251-E042-4F94-8B49-8F34BF1F3990}" destId="{221F92E4-917C-41F4-935E-72D5C9B7F827}" srcOrd="0" destOrd="0" presId="urn:microsoft.com/office/officeart/2008/layout/VerticalCurvedList"/>
    <dgm:cxn modelId="{17240748-E4B1-45E1-9914-2C97D13DCD83}" type="presParOf" srcId="{FA38C245-54A8-4263-B2A0-B357965F1EE6}" destId="{D4C3CDE0-BE1F-4B1A-A317-8874BB3E4058}" srcOrd="7" destOrd="0" presId="urn:microsoft.com/office/officeart/2008/layout/VerticalCurvedList"/>
    <dgm:cxn modelId="{8FEC0A14-50A2-43E8-BB50-F83FD7A788F1}" type="presParOf" srcId="{FA38C245-54A8-4263-B2A0-B357965F1EE6}" destId="{E10E25B4-132C-4C3D-8F1B-E566594C0341}" srcOrd="8" destOrd="0" presId="urn:microsoft.com/office/officeart/2008/layout/VerticalCurvedList"/>
    <dgm:cxn modelId="{7C6C53F1-D7B3-4B79-BB60-C5F5E45E3800}" type="presParOf" srcId="{E10E25B4-132C-4C3D-8F1B-E566594C0341}" destId="{357F3DBD-3A94-429B-BACF-0A14E20CB72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3D8C24B-9750-4F39-AF7D-BFF8A41ABC3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E70B190E-E621-4208-9217-412A67C9DD92}">
      <dgm:prSet phldrT="[文本]"/>
      <dgm:spPr/>
      <dgm:t>
        <a:bodyPr/>
        <a:lstStyle/>
        <a:p>
          <a:pPr algn="ctr"/>
          <a:r>
            <a:rPr lang="zh-CN" altLang="en-US" dirty="0" smtClean="0">
              <a:ea typeface="宋体" pitchFamily="2" charset="-122"/>
            </a:rPr>
            <a:t>包名规范</a:t>
          </a:r>
          <a:endParaRPr lang="zh-CN" altLang="en-US" dirty="0"/>
        </a:p>
      </dgm:t>
    </dgm:pt>
    <dgm:pt modelId="{B4583589-793D-4C01-BF8D-42DBCD0A302F}" type="parTrans" cxnId="{B3B4B5AE-AD05-4257-8A65-BBE78BD71D51}">
      <dgm:prSet/>
      <dgm:spPr/>
      <dgm:t>
        <a:bodyPr/>
        <a:lstStyle/>
        <a:p>
          <a:endParaRPr lang="zh-CN" altLang="en-US"/>
        </a:p>
      </dgm:t>
    </dgm:pt>
    <dgm:pt modelId="{F1FC49BB-8AB8-4153-A2FF-44511A349526}" type="sibTrans" cxnId="{B3B4B5AE-AD05-4257-8A65-BBE78BD71D51}">
      <dgm:prSet/>
      <dgm:spPr/>
      <dgm:t>
        <a:bodyPr/>
        <a:lstStyle/>
        <a:p>
          <a:pPr algn="ctr"/>
          <a:endParaRPr lang="zh-CN" altLang="en-US"/>
        </a:p>
      </dgm:t>
    </dgm:pt>
    <dgm:pt modelId="{1FC3971B-D91C-4871-8A4B-8AB3010E868E}">
      <dgm:prSet phldrT="[文本]"/>
      <dgm:spPr/>
      <dgm:t>
        <a:bodyPr/>
        <a:lstStyle/>
        <a:p>
          <a:pPr algn="ctr"/>
          <a:r>
            <a:rPr lang="zh-CN" altLang="en-US" dirty="0" smtClean="0">
              <a:ea typeface="宋体" pitchFamily="2" charset="-122"/>
            </a:rPr>
            <a:t>实施视图</a:t>
          </a:r>
          <a:endParaRPr lang="zh-CN" altLang="en-US" dirty="0"/>
        </a:p>
      </dgm:t>
    </dgm:pt>
    <dgm:pt modelId="{57C1B4F3-D1B5-46B0-A4CE-E2CC5FDA1AD3}" type="parTrans" cxnId="{69254E45-E3D0-4E53-988B-CDEFCF1856A7}">
      <dgm:prSet/>
      <dgm:spPr/>
      <dgm:t>
        <a:bodyPr/>
        <a:lstStyle/>
        <a:p>
          <a:endParaRPr lang="zh-CN" altLang="en-US"/>
        </a:p>
      </dgm:t>
    </dgm:pt>
    <dgm:pt modelId="{1EC805D0-704D-4600-A360-E2FE3A01DB10}" type="sibTrans" cxnId="{69254E45-E3D0-4E53-988B-CDEFCF1856A7}">
      <dgm:prSet/>
      <dgm:spPr/>
      <dgm:t>
        <a:bodyPr/>
        <a:lstStyle/>
        <a:p>
          <a:endParaRPr lang="zh-CN" altLang="en-US"/>
        </a:p>
      </dgm:t>
    </dgm:pt>
    <dgm:pt modelId="{2EA79D46-D0F8-4433-B2FB-35EA278F7162}" type="pres">
      <dgm:prSet presAssocID="{93D8C24B-9750-4F39-AF7D-BFF8A41ABC3C}" presName="Name0" presStyleCnt="0">
        <dgm:presLayoutVars>
          <dgm:chMax val="7"/>
          <dgm:chPref val="7"/>
          <dgm:dir/>
        </dgm:presLayoutVars>
      </dgm:prSet>
      <dgm:spPr/>
      <dgm:t>
        <a:bodyPr/>
        <a:lstStyle/>
        <a:p>
          <a:endParaRPr lang="zh-CN" altLang="en-US"/>
        </a:p>
      </dgm:t>
    </dgm:pt>
    <dgm:pt modelId="{5E07E7D1-1EE1-442F-8CA4-12B6E18AA524}" type="pres">
      <dgm:prSet presAssocID="{93D8C24B-9750-4F39-AF7D-BFF8A41ABC3C}" presName="Name1" presStyleCnt="0"/>
      <dgm:spPr/>
    </dgm:pt>
    <dgm:pt modelId="{E2D28CFD-F7B0-45EE-A3BE-715C892DADD1}" type="pres">
      <dgm:prSet presAssocID="{93D8C24B-9750-4F39-AF7D-BFF8A41ABC3C}" presName="cycle" presStyleCnt="0"/>
      <dgm:spPr/>
    </dgm:pt>
    <dgm:pt modelId="{4F43C674-AC98-4A42-B8C7-366C27B591A9}" type="pres">
      <dgm:prSet presAssocID="{93D8C24B-9750-4F39-AF7D-BFF8A41ABC3C}" presName="srcNode" presStyleLbl="node1" presStyleIdx="0" presStyleCnt="2"/>
      <dgm:spPr/>
    </dgm:pt>
    <dgm:pt modelId="{C4E09A61-D3F4-4ACC-B2A1-AC9E5145AAC6}" type="pres">
      <dgm:prSet presAssocID="{93D8C24B-9750-4F39-AF7D-BFF8A41ABC3C}" presName="conn" presStyleLbl="parChTrans1D2" presStyleIdx="0" presStyleCnt="1"/>
      <dgm:spPr/>
      <dgm:t>
        <a:bodyPr/>
        <a:lstStyle/>
        <a:p>
          <a:endParaRPr lang="zh-CN" altLang="en-US"/>
        </a:p>
      </dgm:t>
    </dgm:pt>
    <dgm:pt modelId="{9A4E5608-3876-4010-BB41-D9AED8A5BD89}" type="pres">
      <dgm:prSet presAssocID="{93D8C24B-9750-4F39-AF7D-BFF8A41ABC3C}" presName="extraNode" presStyleLbl="node1" presStyleIdx="0" presStyleCnt="2"/>
      <dgm:spPr/>
    </dgm:pt>
    <dgm:pt modelId="{C025861F-CD19-48FB-A394-6A40BBFAD8A1}" type="pres">
      <dgm:prSet presAssocID="{93D8C24B-9750-4F39-AF7D-BFF8A41ABC3C}" presName="dstNode" presStyleLbl="node1" presStyleIdx="0" presStyleCnt="2"/>
      <dgm:spPr/>
    </dgm:pt>
    <dgm:pt modelId="{29428100-4CFD-4CEC-9FD0-D98686D26D63}" type="pres">
      <dgm:prSet presAssocID="{E70B190E-E621-4208-9217-412A67C9DD92}" presName="text_1" presStyleLbl="node1" presStyleIdx="0" presStyleCnt="2">
        <dgm:presLayoutVars>
          <dgm:bulletEnabled val="1"/>
        </dgm:presLayoutVars>
      </dgm:prSet>
      <dgm:spPr/>
      <dgm:t>
        <a:bodyPr/>
        <a:lstStyle/>
        <a:p>
          <a:endParaRPr lang="zh-CN" altLang="en-US"/>
        </a:p>
      </dgm:t>
    </dgm:pt>
    <dgm:pt modelId="{AFEF30F3-F45E-427B-91A9-7A0CC53115B3}" type="pres">
      <dgm:prSet presAssocID="{E70B190E-E621-4208-9217-412A67C9DD92}" presName="accent_1" presStyleCnt="0"/>
      <dgm:spPr/>
    </dgm:pt>
    <dgm:pt modelId="{BBB7D321-F55F-4D89-A249-72B29D159A60}" type="pres">
      <dgm:prSet presAssocID="{E70B190E-E621-4208-9217-412A67C9DD92}" presName="accentRepeatNode" presStyleLbl="solidFgAcc1" presStyleIdx="0" presStyleCnt="2"/>
      <dgm:spPr/>
    </dgm:pt>
    <dgm:pt modelId="{752D3F74-EFEB-44ED-A47C-95E2B8F82AFD}" type="pres">
      <dgm:prSet presAssocID="{1FC3971B-D91C-4871-8A4B-8AB3010E868E}" presName="text_2" presStyleLbl="node1" presStyleIdx="1" presStyleCnt="2">
        <dgm:presLayoutVars>
          <dgm:bulletEnabled val="1"/>
        </dgm:presLayoutVars>
      </dgm:prSet>
      <dgm:spPr/>
      <dgm:t>
        <a:bodyPr/>
        <a:lstStyle/>
        <a:p>
          <a:endParaRPr lang="zh-CN" altLang="en-US"/>
        </a:p>
      </dgm:t>
    </dgm:pt>
    <dgm:pt modelId="{3835473B-1B8F-4948-9DB2-818776A75FC3}" type="pres">
      <dgm:prSet presAssocID="{1FC3971B-D91C-4871-8A4B-8AB3010E868E}" presName="accent_2" presStyleCnt="0"/>
      <dgm:spPr/>
    </dgm:pt>
    <dgm:pt modelId="{3EBEB515-F18E-4836-A55E-5A2DF46A0009}" type="pres">
      <dgm:prSet presAssocID="{1FC3971B-D91C-4871-8A4B-8AB3010E868E}" presName="accentRepeatNode" presStyleLbl="solidFgAcc1" presStyleIdx="1" presStyleCnt="2"/>
      <dgm:spPr/>
    </dgm:pt>
  </dgm:ptLst>
  <dgm:cxnLst>
    <dgm:cxn modelId="{69254E45-E3D0-4E53-988B-CDEFCF1856A7}" srcId="{93D8C24B-9750-4F39-AF7D-BFF8A41ABC3C}" destId="{1FC3971B-D91C-4871-8A4B-8AB3010E868E}" srcOrd="1" destOrd="0" parTransId="{57C1B4F3-D1B5-46B0-A4CE-E2CC5FDA1AD3}" sibTransId="{1EC805D0-704D-4600-A360-E2FE3A01DB10}"/>
    <dgm:cxn modelId="{B3B4B5AE-AD05-4257-8A65-BBE78BD71D51}" srcId="{93D8C24B-9750-4F39-AF7D-BFF8A41ABC3C}" destId="{E70B190E-E621-4208-9217-412A67C9DD92}" srcOrd="0" destOrd="0" parTransId="{B4583589-793D-4C01-BF8D-42DBCD0A302F}" sibTransId="{F1FC49BB-8AB8-4153-A2FF-44511A349526}"/>
    <dgm:cxn modelId="{A4164186-9F42-4B55-8B4B-DD8773D9AB38}" type="presOf" srcId="{93D8C24B-9750-4F39-AF7D-BFF8A41ABC3C}" destId="{2EA79D46-D0F8-4433-B2FB-35EA278F7162}" srcOrd="0" destOrd="0" presId="urn:microsoft.com/office/officeart/2008/layout/VerticalCurvedList"/>
    <dgm:cxn modelId="{42523C8A-9A83-4CC1-B440-D6BE262AF4F1}" type="presOf" srcId="{E70B190E-E621-4208-9217-412A67C9DD92}" destId="{29428100-4CFD-4CEC-9FD0-D98686D26D63}" srcOrd="0" destOrd="0" presId="urn:microsoft.com/office/officeart/2008/layout/VerticalCurvedList"/>
    <dgm:cxn modelId="{DBB04F4F-93CC-42ED-91B4-2287A25D1DB2}" type="presOf" srcId="{F1FC49BB-8AB8-4153-A2FF-44511A349526}" destId="{C4E09A61-D3F4-4ACC-B2A1-AC9E5145AAC6}" srcOrd="0" destOrd="0" presId="urn:microsoft.com/office/officeart/2008/layout/VerticalCurvedList"/>
    <dgm:cxn modelId="{92529A1E-A612-4F19-AB0A-E749F39CCF8F}" type="presOf" srcId="{1FC3971B-D91C-4871-8A4B-8AB3010E868E}" destId="{752D3F74-EFEB-44ED-A47C-95E2B8F82AFD}" srcOrd="0" destOrd="0" presId="urn:microsoft.com/office/officeart/2008/layout/VerticalCurvedList"/>
    <dgm:cxn modelId="{FF6591E1-7839-481C-B743-ABD69DEBB10A}" type="presParOf" srcId="{2EA79D46-D0F8-4433-B2FB-35EA278F7162}" destId="{5E07E7D1-1EE1-442F-8CA4-12B6E18AA524}" srcOrd="0" destOrd="0" presId="urn:microsoft.com/office/officeart/2008/layout/VerticalCurvedList"/>
    <dgm:cxn modelId="{ADA85337-1C8C-40AB-9A19-C1EF17440C13}" type="presParOf" srcId="{5E07E7D1-1EE1-442F-8CA4-12B6E18AA524}" destId="{E2D28CFD-F7B0-45EE-A3BE-715C892DADD1}" srcOrd="0" destOrd="0" presId="urn:microsoft.com/office/officeart/2008/layout/VerticalCurvedList"/>
    <dgm:cxn modelId="{C27B4997-4597-438B-A405-5AF77434415D}" type="presParOf" srcId="{E2D28CFD-F7B0-45EE-A3BE-715C892DADD1}" destId="{4F43C674-AC98-4A42-B8C7-366C27B591A9}" srcOrd="0" destOrd="0" presId="urn:microsoft.com/office/officeart/2008/layout/VerticalCurvedList"/>
    <dgm:cxn modelId="{531E9CF7-798A-4832-84F0-1AB9F63C1BF2}" type="presParOf" srcId="{E2D28CFD-F7B0-45EE-A3BE-715C892DADD1}" destId="{C4E09A61-D3F4-4ACC-B2A1-AC9E5145AAC6}" srcOrd="1" destOrd="0" presId="urn:microsoft.com/office/officeart/2008/layout/VerticalCurvedList"/>
    <dgm:cxn modelId="{9FB36488-012B-455E-B5D0-80B8A28483C2}" type="presParOf" srcId="{E2D28CFD-F7B0-45EE-A3BE-715C892DADD1}" destId="{9A4E5608-3876-4010-BB41-D9AED8A5BD89}" srcOrd="2" destOrd="0" presId="urn:microsoft.com/office/officeart/2008/layout/VerticalCurvedList"/>
    <dgm:cxn modelId="{69E8E83D-8A5C-47B9-93CA-457436D89172}" type="presParOf" srcId="{E2D28CFD-F7B0-45EE-A3BE-715C892DADD1}" destId="{C025861F-CD19-48FB-A394-6A40BBFAD8A1}" srcOrd="3" destOrd="0" presId="urn:microsoft.com/office/officeart/2008/layout/VerticalCurvedList"/>
    <dgm:cxn modelId="{26EDA6A8-2A90-4B3B-8195-3430EB68722B}" type="presParOf" srcId="{5E07E7D1-1EE1-442F-8CA4-12B6E18AA524}" destId="{29428100-4CFD-4CEC-9FD0-D98686D26D63}" srcOrd="1" destOrd="0" presId="urn:microsoft.com/office/officeart/2008/layout/VerticalCurvedList"/>
    <dgm:cxn modelId="{27919890-078B-4388-A460-C1A02A2AB365}" type="presParOf" srcId="{5E07E7D1-1EE1-442F-8CA4-12B6E18AA524}" destId="{AFEF30F3-F45E-427B-91A9-7A0CC53115B3}" srcOrd="2" destOrd="0" presId="urn:microsoft.com/office/officeart/2008/layout/VerticalCurvedList"/>
    <dgm:cxn modelId="{07AACF91-E0CB-4B56-893C-EE79365F47FE}" type="presParOf" srcId="{AFEF30F3-F45E-427B-91A9-7A0CC53115B3}" destId="{BBB7D321-F55F-4D89-A249-72B29D159A60}" srcOrd="0" destOrd="0" presId="urn:microsoft.com/office/officeart/2008/layout/VerticalCurvedList"/>
    <dgm:cxn modelId="{31AE3D8E-8239-4A7F-812B-F5F0E8EF198F}" type="presParOf" srcId="{5E07E7D1-1EE1-442F-8CA4-12B6E18AA524}" destId="{752D3F74-EFEB-44ED-A47C-95E2B8F82AFD}" srcOrd="3" destOrd="0" presId="urn:microsoft.com/office/officeart/2008/layout/VerticalCurvedList"/>
    <dgm:cxn modelId="{EE057931-46A9-4AB9-8412-C46509DC511D}" type="presParOf" srcId="{5E07E7D1-1EE1-442F-8CA4-12B6E18AA524}" destId="{3835473B-1B8F-4948-9DB2-818776A75FC3}" srcOrd="4" destOrd="0" presId="urn:microsoft.com/office/officeart/2008/layout/VerticalCurvedList"/>
    <dgm:cxn modelId="{1016492B-F3C8-4D30-A11C-E3DD8C407E53}" type="presParOf" srcId="{3835473B-1B8F-4948-9DB2-818776A75FC3}" destId="{3EBEB515-F18E-4836-A55E-5A2DF46A000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FA5FE5-B592-4D92-8BA7-19FBD4EA6E7B}"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CN" altLang="en-US"/>
        </a:p>
      </dgm:t>
    </dgm:pt>
    <dgm:pt modelId="{519FA701-21FF-4EFA-8EFD-E8687F9C04A8}">
      <dgm:prSet phldrT="[文本]" custT="1"/>
      <dgm:spPr/>
      <dgm:t>
        <a:bodyPr/>
        <a:lstStyle/>
        <a:p>
          <a:r>
            <a:rPr lang="zh-CN" altLang="en-US" sz="1800" dirty="0" smtClean="0">
              <a:solidFill>
                <a:schemeClr val="tx1"/>
              </a:solidFill>
              <a:latin typeface="+mj-ea"/>
              <a:ea typeface="+mj-ea"/>
            </a:rPr>
            <a:t>执行体系结构合成</a:t>
          </a:r>
          <a:endParaRPr lang="zh-CN" altLang="en-US" sz="1800" dirty="0">
            <a:latin typeface="+mj-ea"/>
            <a:ea typeface="+mj-ea"/>
          </a:endParaRPr>
        </a:p>
      </dgm:t>
    </dgm:pt>
    <dgm:pt modelId="{F6C6D1F1-39CD-4084-B240-832C38D40815}" type="parTrans" cxnId="{86FD2AC9-7151-470D-8744-8C4D008FE1DD}">
      <dgm:prSet/>
      <dgm:spPr/>
      <dgm:t>
        <a:bodyPr/>
        <a:lstStyle/>
        <a:p>
          <a:endParaRPr lang="zh-CN" altLang="en-US"/>
        </a:p>
      </dgm:t>
    </dgm:pt>
    <dgm:pt modelId="{DB93350B-8CC6-4A82-BC76-8C668CC4BC9F}" type="sibTrans" cxnId="{86FD2AC9-7151-470D-8744-8C4D008FE1DD}">
      <dgm:prSet/>
      <dgm:spPr/>
      <dgm:t>
        <a:bodyPr/>
        <a:lstStyle/>
        <a:p>
          <a:endParaRPr lang="zh-CN" altLang="en-US"/>
        </a:p>
      </dgm:t>
    </dgm:pt>
    <dgm:pt modelId="{54C95693-667C-4E2A-BC0C-A6D9B3569152}">
      <dgm:prSet phldrT="[文本]" custT="1"/>
      <dgm:spPr/>
      <dgm:t>
        <a:bodyPr/>
        <a:lstStyle/>
        <a:p>
          <a:r>
            <a:rPr lang="zh-CN" altLang="en-US" sz="1800" dirty="0" smtClean="0">
              <a:solidFill>
                <a:schemeClr val="tx1"/>
              </a:solidFill>
              <a:latin typeface="+mj-ea"/>
              <a:ea typeface="+mj-ea"/>
            </a:rPr>
            <a:t>定义候选体系结构</a:t>
          </a:r>
          <a:endParaRPr lang="zh-CN" altLang="en-US" sz="1800" dirty="0">
            <a:latin typeface="+mj-ea"/>
            <a:ea typeface="+mj-ea"/>
          </a:endParaRPr>
        </a:p>
      </dgm:t>
    </dgm:pt>
    <dgm:pt modelId="{0F147DFF-C8EA-4B6D-9BE6-71429DF24588}" type="parTrans" cxnId="{3BE2B49D-76A8-485F-9CDF-F94427B06814}">
      <dgm:prSet/>
      <dgm:spPr/>
      <dgm:t>
        <a:bodyPr/>
        <a:lstStyle/>
        <a:p>
          <a:endParaRPr lang="zh-CN" altLang="en-US"/>
        </a:p>
      </dgm:t>
    </dgm:pt>
    <dgm:pt modelId="{F188DEE5-78DC-4D2B-8156-AA07196392A0}" type="sibTrans" cxnId="{3BE2B49D-76A8-485F-9CDF-F94427B06814}">
      <dgm:prSet/>
      <dgm:spPr/>
      <dgm:t>
        <a:bodyPr/>
        <a:lstStyle/>
        <a:p>
          <a:endParaRPr lang="zh-CN" altLang="en-US"/>
        </a:p>
      </dgm:t>
    </dgm:pt>
    <dgm:pt modelId="{318D42D3-5986-45D4-8A60-05C9990B4240}">
      <dgm:prSet phldrT="[文本]" custT="1"/>
      <dgm:spPr/>
      <dgm:t>
        <a:bodyPr/>
        <a:lstStyle/>
        <a:p>
          <a:r>
            <a:rPr lang="zh-CN" altLang="en-US" sz="1800" dirty="0" smtClean="0">
              <a:solidFill>
                <a:schemeClr val="tx1"/>
              </a:solidFill>
              <a:latin typeface="+mj-ea"/>
              <a:ea typeface="+mj-ea"/>
            </a:rPr>
            <a:t>优化体系结构</a:t>
          </a:r>
          <a:endParaRPr lang="zh-CN" altLang="en-US" sz="1800" dirty="0">
            <a:latin typeface="+mj-ea"/>
            <a:ea typeface="+mj-ea"/>
          </a:endParaRPr>
        </a:p>
      </dgm:t>
    </dgm:pt>
    <dgm:pt modelId="{56B0B0D7-6952-4AF7-8BDB-8A260345BD11}" type="parTrans" cxnId="{CD2A266E-E9F1-4614-8C9C-242AB05B47C1}">
      <dgm:prSet/>
      <dgm:spPr/>
      <dgm:t>
        <a:bodyPr/>
        <a:lstStyle/>
        <a:p>
          <a:endParaRPr lang="zh-CN" altLang="en-US"/>
        </a:p>
      </dgm:t>
    </dgm:pt>
    <dgm:pt modelId="{734204F0-9437-41A3-A942-30D64D5ABB8E}" type="sibTrans" cxnId="{CD2A266E-E9F1-4614-8C9C-242AB05B47C1}">
      <dgm:prSet/>
      <dgm:spPr/>
      <dgm:t>
        <a:bodyPr/>
        <a:lstStyle/>
        <a:p>
          <a:endParaRPr lang="zh-CN" altLang="en-US"/>
        </a:p>
      </dgm:t>
    </dgm:pt>
    <dgm:pt modelId="{43F03BC0-061A-4D0F-96E9-4C6805D07131}">
      <dgm:prSet phldrT="[文本]" custT="1"/>
      <dgm:spPr/>
      <dgm:t>
        <a:bodyPr/>
        <a:lstStyle/>
        <a:p>
          <a:r>
            <a:rPr lang="zh-CN" altLang="en-US" sz="1800" dirty="0" smtClean="0">
              <a:solidFill>
                <a:schemeClr val="tx1"/>
              </a:solidFill>
              <a:latin typeface="+mj-ea"/>
              <a:ea typeface="+mj-ea"/>
            </a:rPr>
            <a:t>分析行为</a:t>
          </a:r>
          <a:endParaRPr lang="zh-CN" altLang="en-US" sz="1800" dirty="0">
            <a:latin typeface="+mj-ea"/>
            <a:ea typeface="+mj-ea"/>
          </a:endParaRPr>
        </a:p>
      </dgm:t>
    </dgm:pt>
    <dgm:pt modelId="{2CF24C46-2627-478C-BB54-09930CBBF6BA}" type="parTrans" cxnId="{4A266066-01B3-49E7-BD7E-C0512E2A06E9}">
      <dgm:prSet/>
      <dgm:spPr/>
      <dgm:t>
        <a:bodyPr/>
        <a:lstStyle/>
        <a:p>
          <a:endParaRPr lang="zh-CN" altLang="en-US"/>
        </a:p>
      </dgm:t>
    </dgm:pt>
    <dgm:pt modelId="{10AC74BC-F452-4742-8977-46ADE04F2ADE}" type="sibTrans" cxnId="{4A266066-01B3-49E7-BD7E-C0512E2A06E9}">
      <dgm:prSet/>
      <dgm:spPr/>
      <dgm:t>
        <a:bodyPr/>
        <a:lstStyle/>
        <a:p>
          <a:endParaRPr lang="zh-CN" altLang="en-US"/>
        </a:p>
      </dgm:t>
    </dgm:pt>
    <dgm:pt modelId="{292D4D6C-ACCE-4D88-8AD4-2A9925FA2338}">
      <dgm:prSet phldrT="[文本]" custT="1"/>
      <dgm:spPr/>
      <dgm:t>
        <a:bodyPr/>
        <a:lstStyle/>
        <a:p>
          <a:r>
            <a:rPr lang="zh-CN" altLang="en-US" sz="1800" dirty="0" smtClean="0">
              <a:solidFill>
                <a:schemeClr val="tx1"/>
              </a:solidFill>
              <a:latin typeface="+mj-ea"/>
              <a:ea typeface="+mj-ea"/>
            </a:rPr>
            <a:t>设计组件</a:t>
          </a:r>
          <a:endParaRPr lang="zh-CN" altLang="en-US" sz="1800" dirty="0">
            <a:latin typeface="+mj-ea"/>
            <a:ea typeface="+mj-ea"/>
          </a:endParaRPr>
        </a:p>
      </dgm:t>
    </dgm:pt>
    <dgm:pt modelId="{87FF4736-D420-41CE-983D-BF5712C0B752}" type="parTrans" cxnId="{69039392-EC6F-4D5B-BD85-2A1A3BFD7E4C}">
      <dgm:prSet/>
      <dgm:spPr/>
      <dgm:t>
        <a:bodyPr/>
        <a:lstStyle/>
        <a:p>
          <a:endParaRPr lang="zh-CN" altLang="en-US"/>
        </a:p>
      </dgm:t>
    </dgm:pt>
    <dgm:pt modelId="{9FB1B7B8-9FAD-4C41-81FD-C8F9E314980C}" type="sibTrans" cxnId="{69039392-EC6F-4D5B-BD85-2A1A3BFD7E4C}">
      <dgm:prSet/>
      <dgm:spPr/>
      <dgm:t>
        <a:bodyPr/>
        <a:lstStyle/>
        <a:p>
          <a:endParaRPr lang="zh-CN" altLang="en-US"/>
        </a:p>
      </dgm:t>
    </dgm:pt>
    <dgm:pt modelId="{812CF7FA-03B6-432E-B635-434A6BE0CC98}">
      <dgm:prSet phldrT="[文本]" custT="1"/>
      <dgm:spPr/>
      <dgm:t>
        <a:bodyPr/>
        <a:lstStyle/>
        <a:p>
          <a:r>
            <a:rPr lang="zh-CN" altLang="en-US" sz="1800" dirty="0" smtClean="0">
              <a:solidFill>
                <a:schemeClr val="tx1"/>
              </a:solidFill>
              <a:latin typeface="+mj-ea"/>
              <a:ea typeface="+mj-ea"/>
            </a:rPr>
            <a:t>设计数据库</a:t>
          </a:r>
          <a:endParaRPr lang="zh-CN" altLang="en-US" sz="1800" dirty="0">
            <a:latin typeface="+mj-ea"/>
            <a:ea typeface="+mj-ea"/>
          </a:endParaRPr>
        </a:p>
      </dgm:t>
    </dgm:pt>
    <dgm:pt modelId="{E625465B-D1BB-4A03-A364-3275D29F57C1}" type="parTrans" cxnId="{A24C0048-5E0A-49E9-AA77-4F8DA5ABE49F}">
      <dgm:prSet/>
      <dgm:spPr/>
      <dgm:t>
        <a:bodyPr/>
        <a:lstStyle/>
        <a:p>
          <a:endParaRPr lang="zh-CN" altLang="en-US"/>
        </a:p>
      </dgm:t>
    </dgm:pt>
    <dgm:pt modelId="{4B84D192-B082-4E61-B0F5-6A337634DD14}" type="sibTrans" cxnId="{A24C0048-5E0A-49E9-AA77-4F8DA5ABE49F}">
      <dgm:prSet/>
      <dgm:spPr/>
      <dgm:t>
        <a:bodyPr/>
        <a:lstStyle/>
        <a:p>
          <a:endParaRPr lang="zh-CN" altLang="en-US"/>
        </a:p>
      </dgm:t>
    </dgm:pt>
    <dgm:pt modelId="{E0D751C4-FF6C-4716-B6AA-F4DC11C533B1}">
      <dgm:prSet phldrT="[文本]" custT="1"/>
      <dgm:spPr/>
      <dgm:t>
        <a:bodyPr/>
        <a:lstStyle/>
        <a:p>
          <a:r>
            <a:rPr lang="zh-CN" altLang="en-US" sz="1800" dirty="0" smtClean="0">
              <a:solidFill>
                <a:schemeClr val="tx1"/>
              </a:solidFill>
              <a:latin typeface="+mj-ea"/>
              <a:ea typeface="+mj-ea"/>
            </a:rPr>
            <a:t>服务识别</a:t>
          </a:r>
          <a:endParaRPr lang="zh-CN" altLang="en-US" sz="1800" dirty="0">
            <a:latin typeface="+mj-ea"/>
            <a:ea typeface="+mj-ea"/>
          </a:endParaRPr>
        </a:p>
      </dgm:t>
    </dgm:pt>
    <dgm:pt modelId="{3869F0B9-4334-4A36-9991-493613FAF204}" type="parTrans" cxnId="{E85EB2B3-CE51-46C4-A051-6A33C2B30C0B}">
      <dgm:prSet/>
      <dgm:spPr/>
      <dgm:t>
        <a:bodyPr/>
        <a:lstStyle/>
        <a:p>
          <a:endParaRPr lang="zh-CN" altLang="en-US"/>
        </a:p>
      </dgm:t>
    </dgm:pt>
    <dgm:pt modelId="{1D2DCD5E-34BF-4090-8501-490A6F2EB48A}" type="sibTrans" cxnId="{E85EB2B3-CE51-46C4-A051-6A33C2B30C0B}">
      <dgm:prSet/>
      <dgm:spPr/>
      <dgm:t>
        <a:bodyPr/>
        <a:lstStyle/>
        <a:p>
          <a:endParaRPr lang="zh-CN" altLang="en-US"/>
        </a:p>
      </dgm:t>
    </dgm:pt>
    <dgm:pt modelId="{F945F676-CD22-438C-BE9C-F0D38AE702D6}">
      <dgm:prSet phldrT="[文本]" custT="1"/>
      <dgm:spPr/>
      <dgm:t>
        <a:bodyPr/>
        <a:lstStyle/>
        <a:p>
          <a:r>
            <a:rPr lang="zh-CN" altLang="en-US" sz="1800" dirty="0" smtClean="0">
              <a:solidFill>
                <a:schemeClr val="tx1"/>
              </a:solidFill>
              <a:latin typeface="+mj-ea"/>
              <a:ea typeface="+mj-ea"/>
            </a:rPr>
            <a:t>服务规范</a:t>
          </a:r>
          <a:endParaRPr lang="zh-CN" altLang="en-US" sz="1800" dirty="0">
            <a:latin typeface="+mj-ea"/>
            <a:ea typeface="+mj-ea"/>
          </a:endParaRPr>
        </a:p>
      </dgm:t>
    </dgm:pt>
    <dgm:pt modelId="{0AA59D10-5D72-4E7D-A4DE-803C08BA7AF0}" type="parTrans" cxnId="{D417C1AB-8439-4569-84E5-46DF0D532272}">
      <dgm:prSet/>
      <dgm:spPr/>
      <dgm:t>
        <a:bodyPr/>
        <a:lstStyle/>
        <a:p>
          <a:endParaRPr lang="zh-CN" altLang="en-US"/>
        </a:p>
      </dgm:t>
    </dgm:pt>
    <dgm:pt modelId="{5DF114A3-0343-47CC-BE6A-49F0F3E386C9}" type="sibTrans" cxnId="{D417C1AB-8439-4569-84E5-46DF0D532272}">
      <dgm:prSet/>
      <dgm:spPr/>
      <dgm:t>
        <a:bodyPr/>
        <a:lstStyle/>
        <a:p>
          <a:endParaRPr lang="zh-CN" altLang="en-US"/>
        </a:p>
      </dgm:t>
    </dgm:pt>
    <dgm:pt modelId="{47FB4E90-AC89-4AA8-B3AF-D95E24AEA34A}" type="pres">
      <dgm:prSet presAssocID="{70FA5FE5-B592-4D92-8BA7-19FBD4EA6E7B}" presName="rootnode" presStyleCnt="0">
        <dgm:presLayoutVars>
          <dgm:chMax/>
          <dgm:chPref/>
          <dgm:dir/>
          <dgm:animLvl val="lvl"/>
        </dgm:presLayoutVars>
      </dgm:prSet>
      <dgm:spPr/>
    </dgm:pt>
    <dgm:pt modelId="{FD514346-86E7-40D6-A3A5-D7D3564D03C7}" type="pres">
      <dgm:prSet presAssocID="{519FA701-21FF-4EFA-8EFD-E8687F9C04A8}" presName="composite" presStyleCnt="0"/>
      <dgm:spPr/>
    </dgm:pt>
    <dgm:pt modelId="{4D6245EB-6A84-4AAF-8434-558BDB35B989}" type="pres">
      <dgm:prSet presAssocID="{519FA701-21FF-4EFA-8EFD-E8687F9C04A8}" presName="bentUpArrow1" presStyleLbl="alignImgPlace1" presStyleIdx="0" presStyleCnt="7"/>
      <dgm:spPr/>
    </dgm:pt>
    <dgm:pt modelId="{A79618F7-BD36-4E70-AA94-DD1F84D4F243}" type="pres">
      <dgm:prSet presAssocID="{519FA701-21FF-4EFA-8EFD-E8687F9C04A8}" presName="ParentText" presStyleLbl="node1" presStyleIdx="0" presStyleCnt="8" custScaleX="255103">
        <dgm:presLayoutVars>
          <dgm:chMax val="1"/>
          <dgm:chPref val="1"/>
          <dgm:bulletEnabled val="1"/>
        </dgm:presLayoutVars>
      </dgm:prSet>
      <dgm:spPr/>
      <dgm:t>
        <a:bodyPr/>
        <a:lstStyle/>
        <a:p>
          <a:endParaRPr lang="zh-CN" altLang="en-US"/>
        </a:p>
      </dgm:t>
    </dgm:pt>
    <dgm:pt modelId="{8B66971A-9307-4BFA-9B80-1E1D2C0F0902}" type="pres">
      <dgm:prSet presAssocID="{519FA701-21FF-4EFA-8EFD-E8687F9C04A8}" presName="ChildText" presStyleLbl="revTx" presStyleIdx="0" presStyleCnt="7">
        <dgm:presLayoutVars>
          <dgm:chMax val="0"/>
          <dgm:chPref val="0"/>
          <dgm:bulletEnabled val="1"/>
        </dgm:presLayoutVars>
      </dgm:prSet>
      <dgm:spPr/>
      <dgm:t>
        <a:bodyPr/>
        <a:lstStyle/>
        <a:p>
          <a:endParaRPr lang="zh-CN" altLang="en-US"/>
        </a:p>
      </dgm:t>
    </dgm:pt>
    <dgm:pt modelId="{94C7817C-C2D5-4CAF-88C8-B88B912DE28E}" type="pres">
      <dgm:prSet presAssocID="{DB93350B-8CC6-4A82-BC76-8C668CC4BC9F}" presName="sibTrans" presStyleCnt="0"/>
      <dgm:spPr/>
    </dgm:pt>
    <dgm:pt modelId="{376A47C7-D99B-4632-AA77-B15DCDA076B2}" type="pres">
      <dgm:prSet presAssocID="{54C95693-667C-4E2A-BC0C-A6D9B3569152}" presName="composite" presStyleCnt="0"/>
      <dgm:spPr/>
    </dgm:pt>
    <dgm:pt modelId="{5FE3C193-897F-4BD5-A404-97C2E8417A9E}" type="pres">
      <dgm:prSet presAssocID="{54C95693-667C-4E2A-BC0C-A6D9B3569152}" presName="bentUpArrow1" presStyleLbl="alignImgPlace1" presStyleIdx="1" presStyleCnt="7"/>
      <dgm:spPr/>
    </dgm:pt>
    <dgm:pt modelId="{0C4AB400-5561-4A8A-823D-7E41180E9A80}" type="pres">
      <dgm:prSet presAssocID="{54C95693-667C-4E2A-BC0C-A6D9B3569152}" presName="ParentText" presStyleLbl="node1" presStyleIdx="1" presStyleCnt="8" custScaleX="266384">
        <dgm:presLayoutVars>
          <dgm:chMax val="1"/>
          <dgm:chPref val="1"/>
          <dgm:bulletEnabled val="1"/>
        </dgm:presLayoutVars>
      </dgm:prSet>
      <dgm:spPr/>
      <dgm:t>
        <a:bodyPr/>
        <a:lstStyle/>
        <a:p>
          <a:endParaRPr lang="zh-CN" altLang="en-US"/>
        </a:p>
      </dgm:t>
    </dgm:pt>
    <dgm:pt modelId="{0E264FD8-3BC5-454A-898E-3812B39530B0}" type="pres">
      <dgm:prSet presAssocID="{54C95693-667C-4E2A-BC0C-A6D9B3569152}" presName="ChildText" presStyleLbl="revTx" presStyleIdx="1" presStyleCnt="7">
        <dgm:presLayoutVars>
          <dgm:chMax val="0"/>
          <dgm:chPref val="0"/>
          <dgm:bulletEnabled val="1"/>
        </dgm:presLayoutVars>
      </dgm:prSet>
      <dgm:spPr/>
      <dgm:t>
        <a:bodyPr/>
        <a:lstStyle/>
        <a:p>
          <a:endParaRPr lang="zh-CN" altLang="en-US"/>
        </a:p>
      </dgm:t>
    </dgm:pt>
    <dgm:pt modelId="{2B6873BC-382E-4992-80E0-BBDDE7B09B66}" type="pres">
      <dgm:prSet presAssocID="{F188DEE5-78DC-4D2B-8156-AA07196392A0}" presName="sibTrans" presStyleCnt="0"/>
      <dgm:spPr/>
    </dgm:pt>
    <dgm:pt modelId="{CB0DFA52-E6CC-462E-BC16-9F17A22BD5C6}" type="pres">
      <dgm:prSet presAssocID="{318D42D3-5986-45D4-8A60-05C9990B4240}" presName="composite" presStyleCnt="0"/>
      <dgm:spPr/>
    </dgm:pt>
    <dgm:pt modelId="{724CB337-D457-4F96-8263-F0991303295C}" type="pres">
      <dgm:prSet presAssocID="{318D42D3-5986-45D4-8A60-05C9990B4240}" presName="bentUpArrow1" presStyleLbl="alignImgPlace1" presStyleIdx="2" presStyleCnt="7"/>
      <dgm:spPr/>
    </dgm:pt>
    <dgm:pt modelId="{5A26CBAE-B053-4885-AF49-2CB8CA5CA131}" type="pres">
      <dgm:prSet presAssocID="{318D42D3-5986-45D4-8A60-05C9990B4240}" presName="ParentText" presStyleLbl="node1" presStyleIdx="2" presStyleCnt="8" custScaleX="200569" custLinFactNeighborX="3508" custLinFactNeighborY="9211">
        <dgm:presLayoutVars>
          <dgm:chMax val="1"/>
          <dgm:chPref val="1"/>
          <dgm:bulletEnabled val="1"/>
        </dgm:presLayoutVars>
      </dgm:prSet>
      <dgm:spPr/>
      <dgm:t>
        <a:bodyPr/>
        <a:lstStyle/>
        <a:p>
          <a:endParaRPr lang="zh-CN" altLang="en-US"/>
        </a:p>
      </dgm:t>
    </dgm:pt>
    <dgm:pt modelId="{989C3D1C-056C-43F3-8ED1-2E2A010246F8}" type="pres">
      <dgm:prSet presAssocID="{318D42D3-5986-45D4-8A60-05C9990B4240}" presName="ChildText" presStyleLbl="revTx" presStyleIdx="2" presStyleCnt="7">
        <dgm:presLayoutVars>
          <dgm:chMax val="0"/>
          <dgm:chPref val="0"/>
          <dgm:bulletEnabled val="1"/>
        </dgm:presLayoutVars>
      </dgm:prSet>
      <dgm:spPr/>
      <dgm:t>
        <a:bodyPr/>
        <a:lstStyle/>
        <a:p>
          <a:endParaRPr lang="zh-CN" altLang="en-US"/>
        </a:p>
      </dgm:t>
    </dgm:pt>
    <dgm:pt modelId="{3EC67C21-539E-426E-A7A9-B614355CCFE5}" type="pres">
      <dgm:prSet presAssocID="{734204F0-9437-41A3-A942-30D64D5ABB8E}" presName="sibTrans" presStyleCnt="0"/>
      <dgm:spPr/>
    </dgm:pt>
    <dgm:pt modelId="{5121128C-7157-4594-B07C-8BB30DA5F6ED}" type="pres">
      <dgm:prSet presAssocID="{43F03BC0-061A-4D0F-96E9-4C6805D07131}" presName="composite" presStyleCnt="0"/>
      <dgm:spPr/>
    </dgm:pt>
    <dgm:pt modelId="{E2D18F8D-5BBE-49CD-9A73-6A87EEB58F66}" type="pres">
      <dgm:prSet presAssocID="{43F03BC0-061A-4D0F-96E9-4C6805D07131}" presName="bentUpArrow1" presStyleLbl="alignImgPlace1" presStyleIdx="3" presStyleCnt="7"/>
      <dgm:spPr/>
    </dgm:pt>
    <dgm:pt modelId="{925F15E3-B96B-4B1F-A517-867C9BD76860}" type="pres">
      <dgm:prSet presAssocID="{43F03BC0-061A-4D0F-96E9-4C6805D07131}" presName="ParentText" presStyleLbl="node1" presStyleIdx="3" presStyleCnt="8" custScaleX="170853" custLinFactNeighborX="-3521" custLinFactNeighborY="11035">
        <dgm:presLayoutVars>
          <dgm:chMax val="1"/>
          <dgm:chPref val="1"/>
          <dgm:bulletEnabled val="1"/>
        </dgm:presLayoutVars>
      </dgm:prSet>
      <dgm:spPr/>
    </dgm:pt>
    <dgm:pt modelId="{E583DB9B-DC4A-48DE-8A0C-2AE17E673C49}" type="pres">
      <dgm:prSet presAssocID="{43F03BC0-061A-4D0F-96E9-4C6805D07131}" presName="ChildText" presStyleLbl="revTx" presStyleIdx="3" presStyleCnt="7">
        <dgm:presLayoutVars>
          <dgm:chMax val="0"/>
          <dgm:chPref val="0"/>
          <dgm:bulletEnabled val="1"/>
        </dgm:presLayoutVars>
      </dgm:prSet>
      <dgm:spPr/>
    </dgm:pt>
    <dgm:pt modelId="{01F55B3F-7CB5-41EC-B079-7E24873698EC}" type="pres">
      <dgm:prSet presAssocID="{10AC74BC-F452-4742-8977-46ADE04F2ADE}" presName="sibTrans" presStyleCnt="0"/>
      <dgm:spPr/>
    </dgm:pt>
    <dgm:pt modelId="{08C8FB7D-57F6-4CC3-8BC9-DF2145540829}" type="pres">
      <dgm:prSet presAssocID="{292D4D6C-ACCE-4D88-8AD4-2A9925FA2338}" presName="composite" presStyleCnt="0"/>
      <dgm:spPr/>
    </dgm:pt>
    <dgm:pt modelId="{C7ED20E0-F424-4018-8F3D-63FEE4EC45DC}" type="pres">
      <dgm:prSet presAssocID="{292D4D6C-ACCE-4D88-8AD4-2A9925FA2338}" presName="bentUpArrow1" presStyleLbl="alignImgPlace1" presStyleIdx="4" presStyleCnt="7"/>
      <dgm:spPr/>
    </dgm:pt>
    <dgm:pt modelId="{C3DB6380-1BA7-4E68-BE50-AAA51ED4BA5E}" type="pres">
      <dgm:prSet presAssocID="{292D4D6C-ACCE-4D88-8AD4-2A9925FA2338}" presName="ParentText" presStyleLbl="node1" presStyleIdx="4" presStyleCnt="8" custScaleX="176965" custLinFactNeighborX="-1671" custLinFactNeighborY="12860">
        <dgm:presLayoutVars>
          <dgm:chMax val="1"/>
          <dgm:chPref val="1"/>
          <dgm:bulletEnabled val="1"/>
        </dgm:presLayoutVars>
      </dgm:prSet>
      <dgm:spPr/>
      <dgm:t>
        <a:bodyPr/>
        <a:lstStyle/>
        <a:p>
          <a:endParaRPr lang="zh-CN" altLang="en-US"/>
        </a:p>
      </dgm:t>
    </dgm:pt>
    <dgm:pt modelId="{6403CE70-7712-4C48-A0C7-E663D32A5145}" type="pres">
      <dgm:prSet presAssocID="{292D4D6C-ACCE-4D88-8AD4-2A9925FA2338}" presName="ChildText" presStyleLbl="revTx" presStyleIdx="4" presStyleCnt="7">
        <dgm:presLayoutVars>
          <dgm:chMax val="0"/>
          <dgm:chPref val="0"/>
          <dgm:bulletEnabled val="1"/>
        </dgm:presLayoutVars>
      </dgm:prSet>
      <dgm:spPr/>
    </dgm:pt>
    <dgm:pt modelId="{159EE00D-149F-488C-9DCA-267F6D6EACE5}" type="pres">
      <dgm:prSet presAssocID="{9FB1B7B8-9FAD-4C41-81FD-C8F9E314980C}" presName="sibTrans" presStyleCnt="0"/>
      <dgm:spPr/>
    </dgm:pt>
    <dgm:pt modelId="{CD4B8403-5035-4F28-AAE9-8F80473F9AEA}" type="pres">
      <dgm:prSet presAssocID="{812CF7FA-03B6-432E-B635-434A6BE0CC98}" presName="composite" presStyleCnt="0"/>
      <dgm:spPr/>
    </dgm:pt>
    <dgm:pt modelId="{150B1D93-4935-416C-957E-829161CFA55D}" type="pres">
      <dgm:prSet presAssocID="{812CF7FA-03B6-432E-B635-434A6BE0CC98}" presName="bentUpArrow1" presStyleLbl="alignImgPlace1" presStyleIdx="5" presStyleCnt="7"/>
      <dgm:spPr/>
    </dgm:pt>
    <dgm:pt modelId="{6BB58697-E5A4-4F0B-8F0E-29D72FA9EAF7}" type="pres">
      <dgm:prSet presAssocID="{812CF7FA-03B6-432E-B635-434A6BE0CC98}" presName="ParentText" presStyleLbl="node1" presStyleIdx="5" presStyleCnt="8" custScaleX="199851" custLinFactNeighborX="179" custLinFactNeighborY="14684">
        <dgm:presLayoutVars>
          <dgm:chMax val="1"/>
          <dgm:chPref val="1"/>
          <dgm:bulletEnabled val="1"/>
        </dgm:presLayoutVars>
      </dgm:prSet>
      <dgm:spPr/>
      <dgm:t>
        <a:bodyPr/>
        <a:lstStyle/>
        <a:p>
          <a:endParaRPr lang="zh-CN" altLang="en-US"/>
        </a:p>
      </dgm:t>
    </dgm:pt>
    <dgm:pt modelId="{DB54A7B3-E9F8-4C09-BE60-C12CDCF8FA6A}" type="pres">
      <dgm:prSet presAssocID="{812CF7FA-03B6-432E-B635-434A6BE0CC98}" presName="ChildText" presStyleLbl="revTx" presStyleIdx="5" presStyleCnt="7">
        <dgm:presLayoutVars>
          <dgm:chMax val="0"/>
          <dgm:chPref val="0"/>
          <dgm:bulletEnabled val="1"/>
        </dgm:presLayoutVars>
      </dgm:prSet>
      <dgm:spPr/>
    </dgm:pt>
    <dgm:pt modelId="{288F6842-8181-4FD6-B3BB-EE84F3A34834}" type="pres">
      <dgm:prSet presAssocID="{4B84D192-B082-4E61-B0F5-6A337634DD14}" presName="sibTrans" presStyleCnt="0"/>
      <dgm:spPr/>
    </dgm:pt>
    <dgm:pt modelId="{4519CB41-3DFD-4B4C-8D29-4F37CCB2574C}" type="pres">
      <dgm:prSet presAssocID="{E0D751C4-FF6C-4716-B6AA-F4DC11C533B1}" presName="composite" presStyleCnt="0"/>
      <dgm:spPr/>
    </dgm:pt>
    <dgm:pt modelId="{9D626A19-3ED2-403B-A464-9D1C53F89B3D}" type="pres">
      <dgm:prSet presAssocID="{E0D751C4-FF6C-4716-B6AA-F4DC11C533B1}" presName="bentUpArrow1" presStyleLbl="alignImgPlace1" presStyleIdx="6" presStyleCnt="7"/>
      <dgm:spPr/>
    </dgm:pt>
    <dgm:pt modelId="{CB348630-2B3B-454D-A624-F082EEF6CB0D}" type="pres">
      <dgm:prSet presAssocID="{E0D751C4-FF6C-4716-B6AA-F4DC11C533B1}" presName="ParentText" presStyleLbl="node1" presStyleIdx="6" presStyleCnt="8" custScaleX="155640" custLinFactNeighborX="2028" custLinFactNeighborY="16509">
        <dgm:presLayoutVars>
          <dgm:chMax val="1"/>
          <dgm:chPref val="1"/>
          <dgm:bulletEnabled val="1"/>
        </dgm:presLayoutVars>
      </dgm:prSet>
      <dgm:spPr/>
      <dgm:t>
        <a:bodyPr/>
        <a:lstStyle/>
        <a:p>
          <a:endParaRPr lang="zh-CN" altLang="en-US"/>
        </a:p>
      </dgm:t>
    </dgm:pt>
    <dgm:pt modelId="{FC4BEC6E-DAFB-4AC2-9D52-864363DF0282}" type="pres">
      <dgm:prSet presAssocID="{E0D751C4-FF6C-4716-B6AA-F4DC11C533B1}" presName="ChildText" presStyleLbl="revTx" presStyleIdx="6" presStyleCnt="7">
        <dgm:presLayoutVars>
          <dgm:chMax val="0"/>
          <dgm:chPref val="0"/>
          <dgm:bulletEnabled val="1"/>
        </dgm:presLayoutVars>
      </dgm:prSet>
      <dgm:spPr/>
    </dgm:pt>
    <dgm:pt modelId="{637B24D7-F5E0-4BA0-BE73-396C1FAB3469}" type="pres">
      <dgm:prSet presAssocID="{1D2DCD5E-34BF-4090-8501-490A6F2EB48A}" presName="sibTrans" presStyleCnt="0"/>
      <dgm:spPr/>
    </dgm:pt>
    <dgm:pt modelId="{73B87B7E-7D71-4CC2-8806-9AE70CDC01FB}" type="pres">
      <dgm:prSet presAssocID="{F945F676-CD22-438C-BE9C-F0D38AE702D6}" presName="composite" presStyleCnt="0"/>
      <dgm:spPr/>
    </dgm:pt>
    <dgm:pt modelId="{ED237333-1875-4B8F-BC29-860D89111DD0}" type="pres">
      <dgm:prSet presAssocID="{F945F676-CD22-438C-BE9C-F0D38AE702D6}" presName="ParentText" presStyleLbl="node1" presStyleIdx="7" presStyleCnt="8" custScaleX="163500" custLinFactNeighborX="-5001" custLinFactNeighborY="5649">
        <dgm:presLayoutVars>
          <dgm:chMax val="1"/>
          <dgm:chPref val="1"/>
          <dgm:bulletEnabled val="1"/>
        </dgm:presLayoutVars>
      </dgm:prSet>
      <dgm:spPr/>
      <dgm:t>
        <a:bodyPr/>
        <a:lstStyle/>
        <a:p>
          <a:endParaRPr lang="zh-CN" altLang="en-US"/>
        </a:p>
      </dgm:t>
    </dgm:pt>
  </dgm:ptLst>
  <dgm:cxnLst>
    <dgm:cxn modelId="{50CF88E4-1076-438F-9B06-4BADF7D9AE17}" type="presOf" srcId="{292D4D6C-ACCE-4D88-8AD4-2A9925FA2338}" destId="{C3DB6380-1BA7-4E68-BE50-AAA51ED4BA5E}" srcOrd="0" destOrd="0" presId="urn:microsoft.com/office/officeart/2005/8/layout/StepDownProcess"/>
    <dgm:cxn modelId="{DEE127DD-67EB-426A-ADDD-E2ADC04E8BCD}" type="presOf" srcId="{70FA5FE5-B592-4D92-8BA7-19FBD4EA6E7B}" destId="{47FB4E90-AC89-4AA8-B3AF-D95E24AEA34A}" srcOrd="0" destOrd="0" presId="urn:microsoft.com/office/officeart/2005/8/layout/StepDownProcess"/>
    <dgm:cxn modelId="{74431FAC-6A95-4322-B493-E239A6AD02F0}" type="presOf" srcId="{43F03BC0-061A-4D0F-96E9-4C6805D07131}" destId="{925F15E3-B96B-4B1F-A517-867C9BD76860}" srcOrd="0" destOrd="0" presId="urn:microsoft.com/office/officeart/2005/8/layout/StepDownProcess"/>
    <dgm:cxn modelId="{01CAC1C2-70F2-469E-BA5D-26F577CCB2E4}" type="presOf" srcId="{54C95693-667C-4E2A-BC0C-A6D9B3569152}" destId="{0C4AB400-5561-4A8A-823D-7E41180E9A80}" srcOrd="0" destOrd="0" presId="urn:microsoft.com/office/officeart/2005/8/layout/StepDownProcess"/>
    <dgm:cxn modelId="{F166A40E-4F10-4EF3-82C0-062111E68B93}" type="presOf" srcId="{318D42D3-5986-45D4-8A60-05C9990B4240}" destId="{5A26CBAE-B053-4885-AF49-2CB8CA5CA131}" srcOrd="0" destOrd="0" presId="urn:microsoft.com/office/officeart/2005/8/layout/StepDownProcess"/>
    <dgm:cxn modelId="{3BE2B49D-76A8-485F-9CDF-F94427B06814}" srcId="{70FA5FE5-B592-4D92-8BA7-19FBD4EA6E7B}" destId="{54C95693-667C-4E2A-BC0C-A6D9B3569152}" srcOrd="1" destOrd="0" parTransId="{0F147DFF-C8EA-4B6D-9BE6-71429DF24588}" sibTransId="{F188DEE5-78DC-4D2B-8156-AA07196392A0}"/>
    <dgm:cxn modelId="{A24C0048-5E0A-49E9-AA77-4F8DA5ABE49F}" srcId="{70FA5FE5-B592-4D92-8BA7-19FBD4EA6E7B}" destId="{812CF7FA-03B6-432E-B635-434A6BE0CC98}" srcOrd="5" destOrd="0" parTransId="{E625465B-D1BB-4A03-A364-3275D29F57C1}" sibTransId="{4B84D192-B082-4E61-B0F5-6A337634DD14}"/>
    <dgm:cxn modelId="{DD6243A1-AA6E-490A-A471-C4168FD929C5}" type="presOf" srcId="{812CF7FA-03B6-432E-B635-434A6BE0CC98}" destId="{6BB58697-E5A4-4F0B-8F0E-29D72FA9EAF7}" srcOrd="0" destOrd="0" presId="urn:microsoft.com/office/officeart/2005/8/layout/StepDownProcess"/>
    <dgm:cxn modelId="{86FD2AC9-7151-470D-8744-8C4D008FE1DD}" srcId="{70FA5FE5-B592-4D92-8BA7-19FBD4EA6E7B}" destId="{519FA701-21FF-4EFA-8EFD-E8687F9C04A8}" srcOrd="0" destOrd="0" parTransId="{F6C6D1F1-39CD-4084-B240-832C38D40815}" sibTransId="{DB93350B-8CC6-4A82-BC76-8C668CC4BC9F}"/>
    <dgm:cxn modelId="{4A266066-01B3-49E7-BD7E-C0512E2A06E9}" srcId="{70FA5FE5-B592-4D92-8BA7-19FBD4EA6E7B}" destId="{43F03BC0-061A-4D0F-96E9-4C6805D07131}" srcOrd="3" destOrd="0" parTransId="{2CF24C46-2627-478C-BB54-09930CBBF6BA}" sibTransId="{10AC74BC-F452-4742-8977-46ADE04F2ADE}"/>
    <dgm:cxn modelId="{E85EB2B3-CE51-46C4-A051-6A33C2B30C0B}" srcId="{70FA5FE5-B592-4D92-8BA7-19FBD4EA6E7B}" destId="{E0D751C4-FF6C-4716-B6AA-F4DC11C533B1}" srcOrd="6" destOrd="0" parTransId="{3869F0B9-4334-4A36-9991-493613FAF204}" sibTransId="{1D2DCD5E-34BF-4090-8501-490A6F2EB48A}"/>
    <dgm:cxn modelId="{CD2A266E-E9F1-4614-8C9C-242AB05B47C1}" srcId="{70FA5FE5-B592-4D92-8BA7-19FBD4EA6E7B}" destId="{318D42D3-5986-45D4-8A60-05C9990B4240}" srcOrd="2" destOrd="0" parTransId="{56B0B0D7-6952-4AF7-8BDB-8A260345BD11}" sibTransId="{734204F0-9437-41A3-A942-30D64D5ABB8E}"/>
    <dgm:cxn modelId="{69039392-EC6F-4D5B-BD85-2A1A3BFD7E4C}" srcId="{70FA5FE5-B592-4D92-8BA7-19FBD4EA6E7B}" destId="{292D4D6C-ACCE-4D88-8AD4-2A9925FA2338}" srcOrd="4" destOrd="0" parTransId="{87FF4736-D420-41CE-983D-BF5712C0B752}" sibTransId="{9FB1B7B8-9FAD-4C41-81FD-C8F9E314980C}"/>
    <dgm:cxn modelId="{D417C1AB-8439-4569-84E5-46DF0D532272}" srcId="{70FA5FE5-B592-4D92-8BA7-19FBD4EA6E7B}" destId="{F945F676-CD22-438C-BE9C-F0D38AE702D6}" srcOrd="7" destOrd="0" parTransId="{0AA59D10-5D72-4E7D-A4DE-803C08BA7AF0}" sibTransId="{5DF114A3-0343-47CC-BE6A-49F0F3E386C9}"/>
    <dgm:cxn modelId="{FE7B58D4-C296-4501-B5D5-25BA0A8C8B69}" type="presOf" srcId="{519FA701-21FF-4EFA-8EFD-E8687F9C04A8}" destId="{A79618F7-BD36-4E70-AA94-DD1F84D4F243}" srcOrd="0" destOrd="0" presId="urn:microsoft.com/office/officeart/2005/8/layout/StepDownProcess"/>
    <dgm:cxn modelId="{369F96A0-C09F-4AA0-BD71-7277B429A3D6}" type="presOf" srcId="{E0D751C4-FF6C-4716-B6AA-F4DC11C533B1}" destId="{CB348630-2B3B-454D-A624-F082EEF6CB0D}" srcOrd="0" destOrd="0" presId="urn:microsoft.com/office/officeart/2005/8/layout/StepDownProcess"/>
    <dgm:cxn modelId="{79DF1828-52C4-4E1E-9309-39506FF14C41}" type="presOf" srcId="{F945F676-CD22-438C-BE9C-F0D38AE702D6}" destId="{ED237333-1875-4B8F-BC29-860D89111DD0}" srcOrd="0" destOrd="0" presId="urn:microsoft.com/office/officeart/2005/8/layout/StepDownProcess"/>
    <dgm:cxn modelId="{2B5A71C9-07A9-4EE1-9387-B66482D1C84B}" type="presParOf" srcId="{47FB4E90-AC89-4AA8-B3AF-D95E24AEA34A}" destId="{FD514346-86E7-40D6-A3A5-D7D3564D03C7}" srcOrd="0" destOrd="0" presId="urn:microsoft.com/office/officeart/2005/8/layout/StepDownProcess"/>
    <dgm:cxn modelId="{C4ED3A39-391B-4842-85E4-208535AAC72F}" type="presParOf" srcId="{FD514346-86E7-40D6-A3A5-D7D3564D03C7}" destId="{4D6245EB-6A84-4AAF-8434-558BDB35B989}" srcOrd="0" destOrd="0" presId="urn:microsoft.com/office/officeart/2005/8/layout/StepDownProcess"/>
    <dgm:cxn modelId="{F48F3E57-00C5-43B2-9593-8549725B9F00}" type="presParOf" srcId="{FD514346-86E7-40D6-A3A5-D7D3564D03C7}" destId="{A79618F7-BD36-4E70-AA94-DD1F84D4F243}" srcOrd="1" destOrd="0" presId="urn:microsoft.com/office/officeart/2005/8/layout/StepDownProcess"/>
    <dgm:cxn modelId="{9952FD8E-DDA4-4429-B7FE-BC02873D3920}" type="presParOf" srcId="{FD514346-86E7-40D6-A3A5-D7D3564D03C7}" destId="{8B66971A-9307-4BFA-9B80-1E1D2C0F0902}" srcOrd="2" destOrd="0" presId="urn:microsoft.com/office/officeart/2005/8/layout/StepDownProcess"/>
    <dgm:cxn modelId="{8983288C-3C1E-4F28-9EAD-92F9E4821934}" type="presParOf" srcId="{47FB4E90-AC89-4AA8-B3AF-D95E24AEA34A}" destId="{94C7817C-C2D5-4CAF-88C8-B88B912DE28E}" srcOrd="1" destOrd="0" presId="urn:microsoft.com/office/officeart/2005/8/layout/StepDownProcess"/>
    <dgm:cxn modelId="{6624D59C-03BF-4A9D-9100-2AD7E9D3B19A}" type="presParOf" srcId="{47FB4E90-AC89-4AA8-B3AF-D95E24AEA34A}" destId="{376A47C7-D99B-4632-AA77-B15DCDA076B2}" srcOrd="2" destOrd="0" presId="urn:microsoft.com/office/officeart/2005/8/layout/StepDownProcess"/>
    <dgm:cxn modelId="{1D8606FC-980F-4F70-B38E-B5495740D2A5}" type="presParOf" srcId="{376A47C7-D99B-4632-AA77-B15DCDA076B2}" destId="{5FE3C193-897F-4BD5-A404-97C2E8417A9E}" srcOrd="0" destOrd="0" presId="urn:microsoft.com/office/officeart/2005/8/layout/StepDownProcess"/>
    <dgm:cxn modelId="{48CE22B4-E14D-4223-8F84-1EE6C4EA68AB}" type="presParOf" srcId="{376A47C7-D99B-4632-AA77-B15DCDA076B2}" destId="{0C4AB400-5561-4A8A-823D-7E41180E9A80}" srcOrd="1" destOrd="0" presId="urn:microsoft.com/office/officeart/2005/8/layout/StepDownProcess"/>
    <dgm:cxn modelId="{74A3AC53-8A8A-42E9-80E6-6D53D952F5E7}" type="presParOf" srcId="{376A47C7-D99B-4632-AA77-B15DCDA076B2}" destId="{0E264FD8-3BC5-454A-898E-3812B39530B0}" srcOrd="2" destOrd="0" presId="urn:microsoft.com/office/officeart/2005/8/layout/StepDownProcess"/>
    <dgm:cxn modelId="{C2A3EE9F-01FA-4FA9-811C-7988C223FE7B}" type="presParOf" srcId="{47FB4E90-AC89-4AA8-B3AF-D95E24AEA34A}" destId="{2B6873BC-382E-4992-80E0-BBDDE7B09B66}" srcOrd="3" destOrd="0" presId="urn:microsoft.com/office/officeart/2005/8/layout/StepDownProcess"/>
    <dgm:cxn modelId="{ED7E3AEE-AA7C-45FD-93BD-7B3C7E672F2B}" type="presParOf" srcId="{47FB4E90-AC89-4AA8-B3AF-D95E24AEA34A}" destId="{CB0DFA52-E6CC-462E-BC16-9F17A22BD5C6}" srcOrd="4" destOrd="0" presId="urn:microsoft.com/office/officeart/2005/8/layout/StepDownProcess"/>
    <dgm:cxn modelId="{33896C0C-12F6-4BC0-B896-CA00E6A61EBF}" type="presParOf" srcId="{CB0DFA52-E6CC-462E-BC16-9F17A22BD5C6}" destId="{724CB337-D457-4F96-8263-F0991303295C}" srcOrd="0" destOrd="0" presId="urn:microsoft.com/office/officeart/2005/8/layout/StepDownProcess"/>
    <dgm:cxn modelId="{BCF0B00E-E68C-4AD3-AC6B-278557D2373A}" type="presParOf" srcId="{CB0DFA52-E6CC-462E-BC16-9F17A22BD5C6}" destId="{5A26CBAE-B053-4885-AF49-2CB8CA5CA131}" srcOrd="1" destOrd="0" presId="urn:microsoft.com/office/officeart/2005/8/layout/StepDownProcess"/>
    <dgm:cxn modelId="{353FF440-2F8A-4F57-B067-64ADAF112146}" type="presParOf" srcId="{CB0DFA52-E6CC-462E-BC16-9F17A22BD5C6}" destId="{989C3D1C-056C-43F3-8ED1-2E2A010246F8}" srcOrd="2" destOrd="0" presId="urn:microsoft.com/office/officeart/2005/8/layout/StepDownProcess"/>
    <dgm:cxn modelId="{F9EEAD4B-3228-4910-97DC-899DCE095DD3}" type="presParOf" srcId="{47FB4E90-AC89-4AA8-B3AF-D95E24AEA34A}" destId="{3EC67C21-539E-426E-A7A9-B614355CCFE5}" srcOrd="5" destOrd="0" presId="urn:microsoft.com/office/officeart/2005/8/layout/StepDownProcess"/>
    <dgm:cxn modelId="{B4C72FCD-157E-4D55-B98A-E932E0D24F07}" type="presParOf" srcId="{47FB4E90-AC89-4AA8-B3AF-D95E24AEA34A}" destId="{5121128C-7157-4594-B07C-8BB30DA5F6ED}" srcOrd="6" destOrd="0" presId="urn:microsoft.com/office/officeart/2005/8/layout/StepDownProcess"/>
    <dgm:cxn modelId="{FFC395BA-6E6B-4D21-8ADF-B7F4EB6F98E8}" type="presParOf" srcId="{5121128C-7157-4594-B07C-8BB30DA5F6ED}" destId="{E2D18F8D-5BBE-49CD-9A73-6A87EEB58F66}" srcOrd="0" destOrd="0" presId="urn:microsoft.com/office/officeart/2005/8/layout/StepDownProcess"/>
    <dgm:cxn modelId="{BECC635B-6FCA-4CC5-9E8A-6D3F694C07C5}" type="presParOf" srcId="{5121128C-7157-4594-B07C-8BB30DA5F6ED}" destId="{925F15E3-B96B-4B1F-A517-867C9BD76860}" srcOrd="1" destOrd="0" presId="urn:microsoft.com/office/officeart/2005/8/layout/StepDownProcess"/>
    <dgm:cxn modelId="{14F81F27-7AC7-4A6A-94D9-106B2022A95C}" type="presParOf" srcId="{5121128C-7157-4594-B07C-8BB30DA5F6ED}" destId="{E583DB9B-DC4A-48DE-8A0C-2AE17E673C49}" srcOrd="2" destOrd="0" presId="urn:microsoft.com/office/officeart/2005/8/layout/StepDownProcess"/>
    <dgm:cxn modelId="{84596431-F821-4957-B369-5ED3738FF1FC}" type="presParOf" srcId="{47FB4E90-AC89-4AA8-B3AF-D95E24AEA34A}" destId="{01F55B3F-7CB5-41EC-B079-7E24873698EC}" srcOrd="7" destOrd="0" presId="urn:microsoft.com/office/officeart/2005/8/layout/StepDownProcess"/>
    <dgm:cxn modelId="{607B1158-F1A0-49CB-8865-3669BE09D242}" type="presParOf" srcId="{47FB4E90-AC89-4AA8-B3AF-D95E24AEA34A}" destId="{08C8FB7D-57F6-4CC3-8BC9-DF2145540829}" srcOrd="8" destOrd="0" presId="urn:microsoft.com/office/officeart/2005/8/layout/StepDownProcess"/>
    <dgm:cxn modelId="{47A876D2-6E9F-41DF-9CB4-E1E42DE403E5}" type="presParOf" srcId="{08C8FB7D-57F6-4CC3-8BC9-DF2145540829}" destId="{C7ED20E0-F424-4018-8F3D-63FEE4EC45DC}" srcOrd="0" destOrd="0" presId="urn:microsoft.com/office/officeart/2005/8/layout/StepDownProcess"/>
    <dgm:cxn modelId="{9C8FC1C9-BCC8-46FE-86E3-E5CEA99CC76B}" type="presParOf" srcId="{08C8FB7D-57F6-4CC3-8BC9-DF2145540829}" destId="{C3DB6380-1BA7-4E68-BE50-AAA51ED4BA5E}" srcOrd="1" destOrd="0" presId="urn:microsoft.com/office/officeart/2005/8/layout/StepDownProcess"/>
    <dgm:cxn modelId="{F5864D80-5183-4C69-A6EE-0D8460294C82}" type="presParOf" srcId="{08C8FB7D-57F6-4CC3-8BC9-DF2145540829}" destId="{6403CE70-7712-4C48-A0C7-E663D32A5145}" srcOrd="2" destOrd="0" presId="urn:microsoft.com/office/officeart/2005/8/layout/StepDownProcess"/>
    <dgm:cxn modelId="{0FAAA56F-E48A-4B78-831F-B8C60840EE32}" type="presParOf" srcId="{47FB4E90-AC89-4AA8-B3AF-D95E24AEA34A}" destId="{159EE00D-149F-488C-9DCA-267F6D6EACE5}" srcOrd="9" destOrd="0" presId="urn:microsoft.com/office/officeart/2005/8/layout/StepDownProcess"/>
    <dgm:cxn modelId="{3617E6F2-E06A-43D5-8A6D-01488B8662B3}" type="presParOf" srcId="{47FB4E90-AC89-4AA8-B3AF-D95E24AEA34A}" destId="{CD4B8403-5035-4F28-AAE9-8F80473F9AEA}" srcOrd="10" destOrd="0" presId="urn:microsoft.com/office/officeart/2005/8/layout/StepDownProcess"/>
    <dgm:cxn modelId="{767ADD2D-BB58-41E5-9E88-EFCA6B3B6838}" type="presParOf" srcId="{CD4B8403-5035-4F28-AAE9-8F80473F9AEA}" destId="{150B1D93-4935-416C-957E-829161CFA55D}" srcOrd="0" destOrd="0" presId="urn:microsoft.com/office/officeart/2005/8/layout/StepDownProcess"/>
    <dgm:cxn modelId="{5EB19BF9-D574-4942-A1EE-C56C30E1DCCA}" type="presParOf" srcId="{CD4B8403-5035-4F28-AAE9-8F80473F9AEA}" destId="{6BB58697-E5A4-4F0B-8F0E-29D72FA9EAF7}" srcOrd="1" destOrd="0" presId="urn:microsoft.com/office/officeart/2005/8/layout/StepDownProcess"/>
    <dgm:cxn modelId="{263D8961-5F2B-4287-9CC4-137CBBA85332}" type="presParOf" srcId="{CD4B8403-5035-4F28-AAE9-8F80473F9AEA}" destId="{DB54A7B3-E9F8-4C09-BE60-C12CDCF8FA6A}" srcOrd="2" destOrd="0" presId="urn:microsoft.com/office/officeart/2005/8/layout/StepDownProcess"/>
    <dgm:cxn modelId="{87FD8DAB-83B6-4418-AFCA-2C17DC69A92C}" type="presParOf" srcId="{47FB4E90-AC89-4AA8-B3AF-D95E24AEA34A}" destId="{288F6842-8181-4FD6-B3BB-EE84F3A34834}" srcOrd="11" destOrd="0" presId="urn:microsoft.com/office/officeart/2005/8/layout/StepDownProcess"/>
    <dgm:cxn modelId="{EE3C24D0-2AF3-4F7C-A392-67F06146408D}" type="presParOf" srcId="{47FB4E90-AC89-4AA8-B3AF-D95E24AEA34A}" destId="{4519CB41-3DFD-4B4C-8D29-4F37CCB2574C}" srcOrd="12" destOrd="0" presId="urn:microsoft.com/office/officeart/2005/8/layout/StepDownProcess"/>
    <dgm:cxn modelId="{5822F78C-BB84-4A8F-A7FB-E6808AF437A1}" type="presParOf" srcId="{4519CB41-3DFD-4B4C-8D29-4F37CCB2574C}" destId="{9D626A19-3ED2-403B-A464-9D1C53F89B3D}" srcOrd="0" destOrd="0" presId="urn:microsoft.com/office/officeart/2005/8/layout/StepDownProcess"/>
    <dgm:cxn modelId="{449F75B7-C380-4EB1-B0F5-77DF6642D24E}" type="presParOf" srcId="{4519CB41-3DFD-4B4C-8D29-4F37CCB2574C}" destId="{CB348630-2B3B-454D-A624-F082EEF6CB0D}" srcOrd="1" destOrd="0" presId="urn:microsoft.com/office/officeart/2005/8/layout/StepDownProcess"/>
    <dgm:cxn modelId="{830572B5-6849-4130-B019-1AEA627B49CB}" type="presParOf" srcId="{4519CB41-3DFD-4B4C-8D29-4F37CCB2574C}" destId="{FC4BEC6E-DAFB-4AC2-9D52-864363DF0282}" srcOrd="2" destOrd="0" presId="urn:microsoft.com/office/officeart/2005/8/layout/StepDownProcess"/>
    <dgm:cxn modelId="{37F38C2B-00BA-4A87-9CC3-A832C7FE5C2C}" type="presParOf" srcId="{47FB4E90-AC89-4AA8-B3AF-D95E24AEA34A}" destId="{637B24D7-F5E0-4BA0-BE73-396C1FAB3469}" srcOrd="13" destOrd="0" presId="urn:microsoft.com/office/officeart/2005/8/layout/StepDownProcess"/>
    <dgm:cxn modelId="{48DA0787-DDE9-423C-8960-AC93A1B2CCFF}" type="presParOf" srcId="{47FB4E90-AC89-4AA8-B3AF-D95E24AEA34A}" destId="{73B87B7E-7D71-4CC2-8806-9AE70CDC01FB}" srcOrd="14" destOrd="0" presId="urn:microsoft.com/office/officeart/2005/8/layout/StepDownProcess"/>
    <dgm:cxn modelId="{7928B2D0-29A8-4E7C-A417-21807807F8BF}" type="presParOf" srcId="{73B87B7E-7D71-4CC2-8806-9AE70CDC01FB}" destId="{ED237333-1875-4B8F-BC29-860D89111DD0}"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3D8C24B-9750-4F39-AF7D-BFF8A41ABC3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E70B190E-E621-4208-9217-412A67C9DD92}">
      <dgm:prSet phldrT="[文本]"/>
      <dgm:spPr/>
      <dgm:t>
        <a:bodyPr/>
        <a:lstStyle/>
        <a:p>
          <a:pPr algn="ctr"/>
          <a:r>
            <a:rPr lang="zh-CN" altLang="en-US" dirty="0" smtClean="0">
              <a:latin typeface="楷体_GB2312" pitchFamily="49" charset="-122"/>
              <a:ea typeface="楷体_GB2312" pitchFamily="49" charset="-122"/>
            </a:rPr>
            <a:t>设计模式概要</a:t>
          </a:r>
          <a:endParaRPr lang="zh-CN" altLang="en-US" dirty="0"/>
        </a:p>
      </dgm:t>
    </dgm:pt>
    <dgm:pt modelId="{B4583589-793D-4C01-BF8D-42DBCD0A302F}" type="parTrans" cxnId="{B3B4B5AE-AD05-4257-8A65-BBE78BD71D51}">
      <dgm:prSet/>
      <dgm:spPr/>
      <dgm:t>
        <a:bodyPr/>
        <a:lstStyle/>
        <a:p>
          <a:endParaRPr lang="zh-CN" altLang="en-US"/>
        </a:p>
      </dgm:t>
    </dgm:pt>
    <dgm:pt modelId="{F1FC49BB-8AB8-4153-A2FF-44511A349526}" type="sibTrans" cxnId="{B3B4B5AE-AD05-4257-8A65-BBE78BD71D51}">
      <dgm:prSet/>
      <dgm:spPr/>
      <dgm:t>
        <a:bodyPr/>
        <a:lstStyle/>
        <a:p>
          <a:pPr algn="ctr"/>
          <a:endParaRPr lang="zh-CN" altLang="en-US"/>
        </a:p>
      </dgm:t>
    </dgm:pt>
    <dgm:pt modelId="{1FC3971B-D91C-4871-8A4B-8AB3010E868E}">
      <dgm:prSet phldrT="[文本]"/>
      <dgm:spPr/>
      <dgm:t>
        <a:bodyPr/>
        <a:lstStyle/>
        <a:p>
          <a:pPr algn="ctr"/>
          <a:r>
            <a:rPr lang="en-US" altLang="zh-CN" dirty="0" smtClean="0">
              <a:latin typeface="楷体_GB2312" pitchFamily="49" charset="-122"/>
              <a:ea typeface="楷体_GB2312" pitchFamily="49" charset="-122"/>
            </a:rPr>
            <a:t>MVC</a:t>
          </a:r>
          <a:r>
            <a:rPr lang="zh-CN" altLang="en-US" dirty="0" smtClean="0">
              <a:latin typeface="楷体_GB2312" pitchFamily="49" charset="-122"/>
              <a:ea typeface="楷体_GB2312" pitchFamily="49" charset="-122"/>
            </a:rPr>
            <a:t>中的设计模式</a:t>
          </a:r>
          <a:endParaRPr lang="zh-CN" altLang="en-US" dirty="0"/>
        </a:p>
      </dgm:t>
    </dgm:pt>
    <dgm:pt modelId="{57C1B4F3-D1B5-46B0-A4CE-E2CC5FDA1AD3}" type="parTrans" cxnId="{69254E45-E3D0-4E53-988B-CDEFCF1856A7}">
      <dgm:prSet/>
      <dgm:spPr/>
      <dgm:t>
        <a:bodyPr/>
        <a:lstStyle/>
        <a:p>
          <a:endParaRPr lang="zh-CN" altLang="en-US"/>
        </a:p>
      </dgm:t>
    </dgm:pt>
    <dgm:pt modelId="{1EC805D0-704D-4600-A360-E2FE3A01DB10}" type="sibTrans" cxnId="{69254E45-E3D0-4E53-988B-CDEFCF1856A7}">
      <dgm:prSet/>
      <dgm:spPr/>
      <dgm:t>
        <a:bodyPr/>
        <a:lstStyle/>
        <a:p>
          <a:endParaRPr lang="zh-CN" altLang="en-US"/>
        </a:p>
      </dgm:t>
    </dgm:pt>
    <dgm:pt modelId="{2EA79D46-D0F8-4433-B2FB-35EA278F7162}" type="pres">
      <dgm:prSet presAssocID="{93D8C24B-9750-4F39-AF7D-BFF8A41ABC3C}" presName="Name0" presStyleCnt="0">
        <dgm:presLayoutVars>
          <dgm:chMax val="7"/>
          <dgm:chPref val="7"/>
          <dgm:dir/>
        </dgm:presLayoutVars>
      </dgm:prSet>
      <dgm:spPr/>
      <dgm:t>
        <a:bodyPr/>
        <a:lstStyle/>
        <a:p>
          <a:endParaRPr lang="zh-CN" altLang="en-US"/>
        </a:p>
      </dgm:t>
    </dgm:pt>
    <dgm:pt modelId="{5E07E7D1-1EE1-442F-8CA4-12B6E18AA524}" type="pres">
      <dgm:prSet presAssocID="{93D8C24B-9750-4F39-AF7D-BFF8A41ABC3C}" presName="Name1" presStyleCnt="0"/>
      <dgm:spPr/>
    </dgm:pt>
    <dgm:pt modelId="{E2D28CFD-F7B0-45EE-A3BE-715C892DADD1}" type="pres">
      <dgm:prSet presAssocID="{93D8C24B-9750-4F39-AF7D-BFF8A41ABC3C}" presName="cycle" presStyleCnt="0"/>
      <dgm:spPr/>
    </dgm:pt>
    <dgm:pt modelId="{4F43C674-AC98-4A42-B8C7-366C27B591A9}" type="pres">
      <dgm:prSet presAssocID="{93D8C24B-9750-4F39-AF7D-BFF8A41ABC3C}" presName="srcNode" presStyleLbl="node1" presStyleIdx="0" presStyleCnt="2"/>
      <dgm:spPr/>
    </dgm:pt>
    <dgm:pt modelId="{C4E09A61-D3F4-4ACC-B2A1-AC9E5145AAC6}" type="pres">
      <dgm:prSet presAssocID="{93D8C24B-9750-4F39-AF7D-BFF8A41ABC3C}" presName="conn" presStyleLbl="parChTrans1D2" presStyleIdx="0" presStyleCnt="1"/>
      <dgm:spPr/>
      <dgm:t>
        <a:bodyPr/>
        <a:lstStyle/>
        <a:p>
          <a:endParaRPr lang="zh-CN" altLang="en-US"/>
        </a:p>
      </dgm:t>
    </dgm:pt>
    <dgm:pt modelId="{9A4E5608-3876-4010-BB41-D9AED8A5BD89}" type="pres">
      <dgm:prSet presAssocID="{93D8C24B-9750-4F39-AF7D-BFF8A41ABC3C}" presName="extraNode" presStyleLbl="node1" presStyleIdx="0" presStyleCnt="2"/>
      <dgm:spPr/>
    </dgm:pt>
    <dgm:pt modelId="{C025861F-CD19-48FB-A394-6A40BBFAD8A1}" type="pres">
      <dgm:prSet presAssocID="{93D8C24B-9750-4F39-AF7D-BFF8A41ABC3C}" presName="dstNode" presStyleLbl="node1" presStyleIdx="0" presStyleCnt="2"/>
      <dgm:spPr/>
    </dgm:pt>
    <dgm:pt modelId="{29428100-4CFD-4CEC-9FD0-D98686D26D63}" type="pres">
      <dgm:prSet presAssocID="{E70B190E-E621-4208-9217-412A67C9DD92}" presName="text_1" presStyleLbl="node1" presStyleIdx="0" presStyleCnt="2">
        <dgm:presLayoutVars>
          <dgm:bulletEnabled val="1"/>
        </dgm:presLayoutVars>
      </dgm:prSet>
      <dgm:spPr/>
      <dgm:t>
        <a:bodyPr/>
        <a:lstStyle/>
        <a:p>
          <a:endParaRPr lang="zh-CN" altLang="en-US"/>
        </a:p>
      </dgm:t>
    </dgm:pt>
    <dgm:pt modelId="{AFEF30F3-F45E-427B-91A9-7A0CC53115B3}" type="pres">
      <dgm:prSet presAssocID="{E70B190E-E621-4208-9217-412A67C9DD92}" presName="accent_1" presStyleCnt="0"/>
      <dgm:spPr/>
    </dgm:pt>
    <dgm:pt modelId="{BBB7D321-F55F-4D89-A249-72B29D159A60}" type="pres">
      <dgm:prSet presAssocID="{E70B190E-E621-4208-9217-412A67C9DD92}" presName="accentRepeatNode" presStyleLbl="solidFgAcc1" presStyleIdx="0" presStyleCnt="2"/>
      <dgm:spPr/>
    </dgm:pt>
    <dgm:pt modelId="{752D3F74-EFEB-44ED-A47C-95E2B8F82AFD}" type="pres">
      <dgm:prSet presAssocID="{1FC3971B-D91C-4871-8A4B-8AB3010E868E}" presName="text_2" presStyleLbl="node1" presStyleIdx="1" presStyleCnt="2">
        <dgm:presLayoutVars>
          <dgm:bulletEnabled val="1"/>
        </dgm:presLayoutVars>
      </dgm:prSet>
      <dgm:spPr/>
      <dgm:t>
        <a:bodyPr/>
        <a:lstStyle/>
        <a:p>
          <a:endParaRPr lang="zh-CN" altLang="en-US"/>
        </a:p>
      </dgm:t>
    </dgm:pt>
    <dgm:pt modelId="{3835473B-1B8F-4948-9DB2-818776A75FC3}" type="pres">
      <dgm:prSet presAssocID="{1FC3971B-D91C-4871-8A4B-8AB3010E868E}" presName="accent_2" presStyleCnt="0"/>
      <dgm:spPr/>
    </dgm:pt>
    <dgm:pt modelId="{3EBEB515-F18E-4836-A55E-5A2DF46A0009}" type="pres">
      <dgm:prSet presAssocID="{1FC3971B-D91C-4871-8A4B-8AB3010E868E}" presName="accentRepeatNode" presStyleLbl="solidFgAcc1" presStyleIdx="1" presStyleCnt="2"/>
      <dgm:spPr/>
    </dgm:pt>
  </dgm:ptLst>
  <dgm:cxnLst>
    <dgm:cxn modelId="{B3B4B5AE-AD05-4257-8A65-BBE78BD71D51}" srcId="{93D8C24B-9750-4F39-AF7D-BFF8A41ABC3C}" destId="{E70B190E-E621-4208-9217-412A67C9DD92}" srcOrd="0" destOrd="0" parTransId="{B4583589-793D-4C01-BF8D-42DBCD0A302F}" sibTransId="{F1FC49BB-8AB8-4153-A2FF-44511A349526}"/>
    <dgm:cxn modelId="{40F83CCB-2ADA-46C8-AD8C-AC3DA42C7293}" type="presOf" srcId="{F1FC49BB-8AB8-4153-A2FF-44511A349526}" destId="{C4E09A61-D3F4-4ACC-B2A1-AC9E5145AAC6}" srcOrd="0" destOrd="0" presId="urn:microsoft.com/office/officeart/2008/layout/VerticalCurvedList"/>
    <dgm:cxn modelId="{39F173F6-4BEF-4991-94B4-FFD21EE76E0C}" type="presOf" srcId="{93D8C24B-9750-4F39-AF7D-BFF8A41ABC3C}" destId="{2EA79D46-D0F8-4433-B2FB-35EA278F7162}" srcOrd="0" destOrd="0" presId="urn:microsoft.com/office/officeart/2008/layout/VerticalCurvedList"/>
    <dgm:cxn modelId="{46A326D8-1355-4B1A-8FD1-BDAC626F9D0C}" type="presOf" srcId="{1FC3971B-D91C-4871-8A4B-8AB3010E868E}" destId="{752D3F74-EFEB-44ED-A47C-95E2B8F82AFD}" srcOrd="0" destOrd="0" presId="urn:microsoft.com/office/officeart/2008/layout/VerticalCurvedList"/>
    <dgm:cxn modelId="{DD25EE6D-A6F6-4818-8443-6A027A4E8E3D}" type="presOf" srcId="{E70B190E-E621-4208-9217-412A67C9DD92}" destId="{29428100-4CFD-4CEC-9FD0-D98686D26D63}" srcOrd="0" destOrd="0" presId="urn:microsoft.com/office/officeart/2008/layout/VerticalCurvedList"/>
    <dgm:cxn modelId="{69254E45-E3D0-4E53-988B-CDEFCF1856A7}" srcId="{93D8C24B-9750-4F39-AF7D-BFF8A41ABC3C}" destId="{1FC3971B-D91C-4871-8A4B-8AB3010E868E}" srcOrd="1" destOrd="0" parTransId="{57C1B4F3-D1B5-46B0-A4CE-E2CC5FDA1AD3}" sibTransId="{1EC805D0-704D-4600-A360-E2FE3A01DB10}"/>
    <dgm:cxn modelId="{CC107AD8-72D2-44FD-B3D9-CFC71241759B}" type="presParOf" srcId="{2EA79D46-D0F8-4433-B2FB-35EA278F7162}" destId="{5E07E7D1-1EE1-442F-8CA4-12B6E18AA524}" srcOrd="0" destOrd="0" presId="urn:microsoft.com/office/officeart/2008/layout/VerticalCurvedList"/>
    <dgm:cxn modelId="{65F79A79-49C7-43CF-9487-27923B7CF897}" type="presParOf" srcId="{5E07E7D1-1EE1-442F-8CA4-12B6E18AA524}" destId="{E2D28CFD-F7B0-45EE-A3BE-715C892DADD1}" srcOrd="0" destOrd="0" presId="urn:microsoft.com/office/officeart/2008/layout/VerticalCurvedList"/>
    <dgm:cxn modelId="{C86AA0FB-DA33-45C3-B1DD-F7D7046775DC}" type="presParOf" srcId="{E2D28CFD-F7B0-45EE-A3BE-715C892DADD1}" destId="{4F43C674-AC98-4A42-B8C7-366C27B591A9}" srcOrd="0" destOrd="0" presId="urn:microsoft.com/office/officeart/2008/layout/VerticalCurvedList"/>
    <dgm:cxn modelId="{DD95727A-B74D-479D-83A0-664F65AACEEC}" type="presParOf" srcId="{E2D28CFD-F7B0-45EE-A3BE-715C892DADD1}" destId="{C4E09A61-D3F4-4ACC-B2A1-AC9E5145AAC6}" srcOrd="1" destOrd="0" presId="urn:microsoft.com/office/officeart/2008/layout/VerticalCurvedList"/>
    <dgm:cxn modelId="{0F94D27E-083D-449B-9C2C-2FD265CBE678}" type="presParOf" srcId="{E2D28CFD-F7B0-45EE-A3BE-715C892DADD1}" destId="{9A4E5608-3876-4010-BB41-D9AED8A5BD89}" srcOrd="2" destOrd="0" presId="urn:microsoft.com/office/officeart/2008/layout/VerticalCurvedList"/>
    <dgm:cxn modelId="{44A11B7F-73F3-4383-9F43-0515AF07C5A4}" type="presParOf" srcId="{E2D28CFD-F7B0-45EE-A3BE-715C892DADD1}" destId="{C025861F-CD19-48FB-A394-6A40BBFAD8A1}" srcOrd="3" destOrd="0" presId="urn:microsoft.com/office/officeart/2008/layout/VerticalCurvedList"/>
    <dgm:cxn modelId="{7E1EF2B6-2CFF-466B-8FC5-2C105976D096}" type="presParOf" srcId="{5E07E7D1-1EE1-442F-8CA4-12B6E18AA524}" destId="{29428100-4CFD-4CEC-9FD0-D98686D26D63}" srcOrd="1" destOrd="0" presId="urn:microsoft.com/office/officeart/2008/layout/VerticalCurvedList"/>
    <dgm:cxn modelId="{9D8B359A-C5E9-4C1E-8151-6D4C442B01E0}" type="presParOf" srcId="{5E07E7D1-1EE1-442F-8CA4-12B6E18AA524}" destId="{AFEF30F3-F45E-427B-91A9-7A0CC53115B3}" srcOrd="2" destOrd="0" presId="urn:microsoft.com/office/officeart/2008/layout/VerticalCurvedList"/>
    <dgm:cxn modelId="{064BCA40-7AD5-4E0D-9669-7F73A3E6B3E9}" type="presParOf" srcId="{AFEF30F3-F45E-427B-91A9-7A0CC53115B3}" destId="{BBB7D321-F55F-4D89-A249-72B29D159A60}" srcOrd="0" destOrd="0" presId="urn:microsoft.com/office/officeart/2008/layout/VerticalCurvedList"/>
    <dgm:cxn modelId="{630DAF5F-6FBA-4DC9-BFDF-9E365952BEC2}" type="presParOf" srcId="{5E07E7D1-1EE1-442F-8CA4-12B6E18AA524}" destId="{752D3F74-EFEB-44ED-A47C-95E2B8F82AFD}" srcOrd="3" destOrd="0" presId="urn:microsoft.com/office/officeart/2008/layout/VerticalCurvedList"/>
    <dgm:cxn modelId="{F3DC9822-9CB2-4842-89C6-2B278AA130B8}" type="presParOf" srcId="{5E07E7D1-1EE1-442F-8CA4-12B6E18AA524}" destId="{3835473B-1B8F-4948-9DB2-818776A75FC3}" srcOrd="4" destOrd="0" presId="urn:microsoft.com/office/officeart/2008/layout/VerticalCurvedList"/>
    <dgm:cxn modelId="{C034295F-2F5B-43E6-AF8A-8FCE7ADE0082}" type="presParOf" srcId="{3835473B-1B8F-4948-9DB2-818776A75FC3}" destId="{3EBEB515-F18E-4836-A55E-5A2DF46A000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0660BBCA-D1EE-43D5-9EF9-449779979615}" type="doc">
      <dgm:prSet loTypeId="urn:microsoft.com/office/officeart/2005/8/layout/chart3" loCatId="relationship" qsTypeId="urn:microsoft.com/office/officeart/2005/8/quickstyle/simple1" qsCatId="simple" csTypeId="urn:microsoft.com/office/officeart/2005/8/colors/accent1_2" csCatId="accent1" phldr="1"/>
      <dgm:spPr/>
    </dgm:pt>
    <dgm:pt modelId="{53114A7D-56D4-4B93-A97E-42B7A460A721}">
      <dgm:prSet phldrT="[文本]"/>
      <dgm:spPr>
        <a:solidFill>
          <a:schemeClr val="accent5">
            <a:lumMod val="75000"/>
          </a:schemeClr>
        </a:solidFill>
      </dgm:spPr>
      <dgm:t>
        <a:bodyPr/>
        <a:lstStyle/>
        <a:p>
          <a:r>
            <a:rPr lang="en-US" altLang="zh-CN" dirty="0" smtClean="0">
              <a:ea typeface="宋体" pitchFamily="2" charset="-122"/>
            </a:rPr>
            <a:t>Observer</a:t>
          </a:r>
          <a:endParaRPr lang="zh-CN" altLang="en-US" dirty="0"/>
        </a:p>
      </dgm:t>
    </dgm:pt>
    <dgm:pt modelId="{1E3F2C45-4768-4288-B512-7BA7554069CD}" type="parTrans" cxnId="{DBFD402F-B143-444F-B409-77D6E766E65F}">
      <dgm:prSet/>
      <dgm:spPr/>
      <dgm:t>
        <a:bodyPr/>
        <a:lstStyle/>
        <a:p>
          <a:endParaRPr lang="zh-CN" altLang="en-US"/>
        </a:p>
      </dgm:t>
    </dgm:pt>
    <dgm:pt modelId="{BC902AEC-E218-4129-9E55-11FCF64F7702}" type="sibTrans" cxnId="{DBFD402F-B143-444F-B409-77D6E766E65F}">
      <dgm:prSet/>
      <dgm:spPr/>
      <dgm:t>
        <a:bodyPr/>
        <a:lstStyle/>
        <a:p>
          <a:endParaRPr lang="zh-CN" altLang="en-US"/>
        </a:p>
      </dgm:t>
    </dgm:pt>
    <dgm:pt modelId="{6B1741F5-5CD8-4174-B282-3776F9E1601D}">
      <dgm:prSet phldrT="[文本]"/>
      <dgm:spPr>
        <a:solidFill>
          <a:schemeClr val="accent5">
            <a:lumMod val="75000"/>
          </a:schemeClr>
        </a:solidFill>
      </dgm:spPr>
      <dgm:t>
        <a:bodyPr/>
        <a:lstStyle/>
        <a:p>
          <a:r>
            <a:rPr lang="en-US" altLang="zh-CN" dirty="0" smtClean="0">
              <a:ea typeface="宋体" pitchFamily="2" charset="-122"/>
            </a:rPr>
            <a:t>Composite</a:t>
          </a:r>
          <a:endParaRPr lang="zh-CN" altLang="en-US" dirty="0"/>
        </a:p>
      </dgm:t>
    </dgm:pt>
    <dgm:pt modelId="{FE87F69A-27A5-4F09-80DA-A7872DBCE823}" type="parTrans" cxnId="{D512CD4C-F1FF-4246-B41D-39D034010329}">
      <dgm:prSet/>
      <dgm:spPr/>
      <dgm:t>
        <a:bodyPr/>
        <a:lstStyle/>
        <a:p>
          <a:endParaRPr lang="zh-CN" altLang="en-US"/>
        </a:p>
      </dgm:t>
    </dgm:pt>
    <dgm:pt modelId="{D9EA0EFA-43CA-45A3-B9AE-FF7C8C725C0F}" type="sibTrans" cxnId="{D512CD4C-F1FF-4246-B41D-39D034010329}">
      <dgm:prSet/>
      <dgm:spPr/>
      <dgm:t>
        <a:bodyPr/>
        <a:lstStyle/>
        <a:p>
          <a:endParaRPr lang="zh-CN" altLang="en-US"/>
        </a:p>
      </dgm:t>
    </dgm:pt>
    <dgm:pt modelId="{1E97FC9E-94CB-413E-8203-5C188206733A}">
      <dgm:prSet phldrT="[文本]"/>
      <dgm:spPr>
        <a:solidFill>
          <a:schemeClr val="accent5">
            <a:lumMod val="75000"/>
          </a:schemeClr>
        </a:solidFill>
      </dgm:spPr>
      <dgm:t>
        <a:bodyPr/>
        <a:lstStyle/>
        <a:p>
          <a:r>
            <a:rPr lang="en-US" altLang="zh-CN" dirty="0" smtClean="0">
              <a:ea typeface="宋体" pitchFamily="2" charset="-122"/>
            </a:rPr>
            <a:t>Strategy</a:t>
          </a:r>
          <a:endParaRPr lang="zh-CN" altLang="en-US" dirty="0"/>
        </a:p>
      </dgm:t>
    </dgm:pt>
    <dgm:pt modelId="{1154FBDB-0880-4874-A03E-EDB7B0BC46DF}" type="parTrans" cxnId="{E39BC1C2-59BD-4640-A714-EDEA0C2FD7B9}">
      <dgm:prSet/>
      <dgm:spPr/>
      <dgm:t>
        <a:bodyPr/>
        <a:lstStyle/>
        <a:p>
          <a:endParaRPr lang="zh-CN" altLang="en-US"/>
        </a:p>
      </dgm:t>
    </dgm:pt>
    <dgm:pt modelId="{81C70424-BD93-4B33-8F4C-1C012F284905}" type="sibTrans" cxnId="{E39BC1C2-59BD-4640-A714-EDEA0C2FD7B9}">
      <dgm:prSet/>
      <dgm:spPr/>
      <dgm:t>
        <a:bodyPr/>
        <a:lstStyle/>
        <a:p>
          <a:endParaRPr lang="zh-CN" altLang="en-US"/>
        </a:p>
      </dgm:t>
    </dgm:pt>
    <dgm:pt modelId="{599A3343-4CB6-4C20-B6D8-58353FD7BD1B}" type="pres">
      <dgm:prSet presAssocID="{0660BBCA-D1EE-43D5-9EF9-449779979615}" presName="compositeShape" presStyleCnt="0">
        <dgm:presLayoutVars>
          <dgm:chMax val="7"/>
          <dgm:dir/>
          <dgm:resizeHandles val="exact"/>
        </dgm:presLayoutVars>
      </dgm:prSet>
      <dgm:spPr/>
    </dgm:pt>
    <dgm:pt modelId="{871625E3-E264-46E0-91CA-61411E23D2E0}" type="pres">
      <dgm:prSet presAssocID="{0660BBCA-D1EE-43D5-9EF9-449779979615}" presName="wedge1" presStyleLbl="node1" presStyleIdx="0" presStyleCnt="3"/>
      <dgm:spPr/>
      <dgm:t>
        <a:bodyPr/>
        <a:lstStyle/>
        <a:p>
          <a:endParaRPr lang="zh-CN" altLang="en-US"/>
        </a:p>
      </dgm:t>
    </dgm:pt>
    <dgm:pt modelId="{46F358D2-6778-405E-8BEF-0B4D05EC5831}" type="pres">
      <dgm:prSet presAssocID="{0660BBCA-D1EE-43D5-9EF9-449779979615}" presName="wedge1Tx" presStyleLbl="node1" presStyleIdx="0" presStyleCnt="3">
        <dgm:presLayoutVars>
          <dgm:chMax val="0"/>
          <dgm:chPref val="0"/>
          <dgm:bulletEnabled val="1"/>
        </dgm:presLayoutVars>
      </dgm:prSet>
      <dgm:spPr/>
      <dgm:t>
        <a:bodyPr/>
        <a:lstStyle/>
        <a:p>
          <a:endParaRPr lang="zh-CN" altLang="en-US"/>
        </a:p>
      </dgm:t>
    </dgm:pt>
    <dgm:pt modelId="{FFEB80AA-AE23-4FEA-851D-BF09A88D1D50}" type="pres">
      <dgm:prSet presAssocID="{0660BBCA-D1EE-43D5-9EF9-449779979615}" presName="wedge2" presStyleLbl="node1" presStyleIdx="1" presStyleCnt="3"/>
      <dgm:spPr/>
      <dgm:t>
        <a:bodyPr/>
        <a:lstStyle/>
        <a:p>
          <a:endParaRPr lang="zh-CN" altLang="en-US"/>
        </a:p>
      </dgm:t>
    </dgm:pt>
    <dgm:pt modelId="{7D7E135B-457A-4318-B2B5-14DF45F63846}" type="pres">
      <dgm:prSet presAssocID="{0660BBCA-D1EE-43D5-9EF9-449779979615}" presName="wedge2Tx" presStyleLbl="node1" presStyleIdx="1" presStyleCnt="3">
        <dgm:presLayoutVars>
          <dgm:chMax val="0"/>
          <dgm:chPref val="0"/>
          <dgm:bulletEnabled val="1"/>
        </dgm:presLayoutVars>
      </dgm:prSet>
      <dgm:spPr/>
      <dgm:t>
        <a:bodyPr/>
        <a:lstStyle/>
        <a:p>
          <a:endParaRPr lang="zh-CN" altLang="en-US"/>
        </a:p>
      </dgm:t>
    </dgm:pt>
    <dgm:pt modelId="{059D0464-832F-4C5C-AA68-85B19DCE1AB7}" type="pres">
      <dgm:prSet presAssocID="{0660BBCA-D1EE-43D5-9EF9-449779979615}" presName="wedge3" presStyleLbl="node1" presStyleIdx="2" presStyleCnt="3"/>
      <dgm:spPr/>
      <dgm:t>
        <a:bodyPr/>
        <a:lstStyle/>
        <a:p>
          <a:endParaRPr lang="zh-CN" altLang="en-US"/>
        </a:p>
      </dgm:t>
    </dgm:pt>
    <dgm:pt modelId="{38C5CB25-EE88-4017-807D-0E5A8BFE1C38}" type="pres">
      <dgm:prSet presAssocID="{0660BBCA-D1EE-43D5-9EF9-449779979615}" presName="wedge3Tx" presStyleLbl="node1" presStyleIdx="2" presStyleCnt="3">
        <dgm:presLayoutVars>
          <dgm:chMax val="0"/>
          <dgm:chPref val="0"/>
          <dgm:bulletEnabled val="1"/>
        </dgm:presLayoutVars>
      </dgm:prSet>
      <dgm:spPr/>
      <dgm:t>
        <a:bodyPr/>
        <a:lstStyle/>
        <a:p>
          <a:endParaRPr lang="zh-CN" altLang="en-US"/>
        </a:p>
      </dgm:t>
    </dgm:pt>
  </dgm:ptLst>
  <dgm:cxnLst>
    <dgm:cxn modelId="{E74FB965-2FF3-4A7F-B812-8D3B009706EB}" type="presOf" srcId="{53114A7D-56D4-4B93-A97E-42B7A460A721}" destId="{46F358D2-6778-405E-8BEF-0B4D05EC5831}" srcOrd="1" destOrd="0" presId="urn:microsoft.com/office/officeart/2005/8/layout/chart3"/>
    <dgm:cxn modelId="{B64D9127-CA4C-4F7D-BF1E-16B82E1703DD}" type="presOf" srcId="{1E97FC9E-94CB-413E-8203-5C188206733A}" destId="{059D0464-832F-4C5C-AA68-85B19DCE1AB7}" srcOrd="0" destOrd="0" presId="urn:microsoft.com/office/officeart/2005/8/layout/chart3"/>
    <dgm:cxn modelId="{9365D259-449C-4E2C-B15B-E88279E49D7F}" type="presOf" srcId="{53114A7D-56D4-4B93-A97E-42B7A460A721}" destId="{871625E3-E264-46E0-91CA-61411E23D2E0}" srcOrd="0" destOrd="0" presId="urn:microsoft.com/office/officeart/2005/8/layout/chart3"/>
    <dgm:cxn modelId="{B40E2FF1-93A4-4D31-8078-8C9EEADCE30E}" type="presOf" srcId="{0660BBCA-D1EE-43D5-9EF9-449779979615}" destId="{599A3343-4CB6-4C20-B6D8-58353FD7BD1B}" srcOrd="0" destOrd="0" presId="urn:microsoft.com/office/officeart/2005/8/layout/chart3"/>
    <dgm:cxn modelId="{5B1EB1BB-3392-49F7-8D75-5BE68C0A868F}" type="presOf" srcId="{6B1741F5-5CD8-4174-B282-3776F9E1601D}" destId="{FFEB80AA-AE23-4FEA-851D-BF09A88D1D50}" srcOrd="0" destOrd="0" presId="urn:microsoft.com/office/officeart/2005/8/layout/chart3"/>
    <dgm:cxn modelId="{E39BC1C2-59BD-4640-A714-EDEA0C2FD7B9}" srcId="{0660BBCA-D1EE-43D5-9EF9-449779979615}" destId="{1E97FC9E-94CB-413E-8203-5C188206733A}" srcOrd="2" destOrd="0" parTransId="{1154FBDB-0880-4874-A03E-EDB7B0BC46DF}" sibTransId="{81C70424-BD93-4B33-8F4C-1C012F284905}"/>
    <dgm:cxn modelId="{212DC6EE-AD78-4368-A8D0-245D1653B5F2}" type="presOf" srcId="{1E97FC9E-94CB-413E-8203-5C188206733A}" destId="{38C5CB25-EE88-4017-807D-0E5A8BFE1C38}" srcOrd="1" destOrd="0" presId="urn:microsoft.com/office/officeart/2005/8/layout/chart3"/>
    <dgm:cxn modelId="{D512CD4C-F1FF-4246-B41D-39D034010329}" srcId="{0660BBCA-D1EE-43D5-9EF9-449779979615}" destId="{6B1741F5-5CD8-4174-B282-3776F9E1601D}" srcOrd="1" destOrd="0" parTransId="{FE87F69A-27A5-4F09-80DA-A7872DBCE823}" sibTransId="{D9EA0EFA-43CA-45A3-B9AE-FF7C8C725C0F}"/>
    <dgm:cxn modelId="{DBFD402F-B143-444F-B409-77D6E766E65F}" srcId="{0660BBCA-D1EE-43D5-9EF9-449779979615}" destId="{53114A7D-56D4-4B93-A97E-42B7A460A721}" srcOrd="0" destOrd="0" parTransId="{1E3F2C45-4768-4288-B512-7BA7554069CD}" sibTransId="{BC902AEC-E218-4129-9E55-11FCF64F7702}"/>
    <dgm:cxn modelId="{247F9C44-BE4D-45F4-A6E3-BF304C50B248}" type="presOf" srcId="{6B1741F5-5CD8-4174-B282-3776F9E1601D}" destId="{7D7E135B-457A-4318-B2B5-14DF45F63846}" srcOrd="1" destOrd="0" presId="urn:microsoft.com/office/officeart/2005/8/layout/chart3"/>
    <dgm:cxn modelId="{8BC7508D-C8E5-4138-B5AF-2747A39F0EB7}" type="presParOf" srcId="{599A3343-4CB6-4C20-B6D8-58353FD7BD1B}" destId="{871625E3-E264-46E0-91CA-61411E23D2E0}" srcOrd="0" destOrd="0" presId="urn:microsoft.com/office/officeart/2005/8/layout/chart3"/>
    <dgm:cxn modelId="{43C8C4A8-3037-4A56-9DA0-E4A07A4CDD88}" type="presParOf" srcId="{599A3343-4CB6-4C20-B6D8-58353FD7BD1B}" destId="{46F358D2-6778-405E-8BEF-0B4D05EC5831}" srcOrd="1" destOrd="0" presId="urn:microsoft.com/office/officeart/2005/8/layout/chart3"/>
    <dgm:cxn modelId="{F1065EFF-02FC-4473-B3FF-585697C8CB53}" type="presParOf" srcId="{599A3343-4CB6-4C20-B6D8-58353FD7BD1B}" destId="{FFEB80AA-AE23-4FEA-851D-BF09A88D1D50}" srcOrd="2" destOrd="0" presId="urn:microsoft.com/office/officeart/2005/8/layout/chart3"/>
    <dgm:cxn modelId="{3FA123F0-67EA-4EC7-809C-9A72A61A6A27}" type="presParOf" srcId="{599A3343-4CB6-4C20-B6D8-58353FD7BD1B}" destId="{7D7E135B-457A-4318-B2B5-14DF45F63846}" srcOrd="3" destOrd="0" presId="urn:microsoft.com/office/officeart/2005/8/layout/chart3"/>
    <dgm:cxn modelId="{99F6018B-107E-46E4-9AFE-E55309F7A9BA}" type="presParOf" srcId="{599A3343-4CB6-4C20-B6D8-58353FD7BD1B}" destId="{059D0464-832F-4C5C-AA68-85B19DCE1AB7}" srcOrd="4" destOrd="0" presId="urn:microsoft.com/office/officeart/2005/8/layout/chart3"/>
    <dgm:cxn modelId="{3C682201-5D2D-4A8A-B9D7-8E7496267941}" type="presParOf" srcId="{599A3343-4CB6-4C20-B6D8-58353FD7BD1B}" destId="{38C5CB25-EE88-4017-807D-0E5A8BFE1C38}"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7D27EFC-00BE-4C9C-A011-A57612629F8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BF8E22BE-036C-4170-BB45-40C8E67E9630}">
      <dgm:prSet phldrT="[文本]"/>
      <dgm:spPr/>
      <dgm:t>
        <a:bodyPr/>
        <a:lstStyle/>
        <a:p>
          <a:pPr algn="ctr"/>
          <a:r>
            <a:rPr lang="zh-CN" altLang="en-US" dirty="0" smtClean="0">
              <a:latin typeface="Arial" charset="0"/>
              <a:ea typeface="黑体" pitchFamily="2" charset="-122"/>
            </a:rPr>
            <a:t>设计边界类 </a:t>
          </a:r>
          <a:endParaRPr lang="zh-CN" altLang="en-US" dirty="0"/>
        </a:p>
      </dgm:t>
    </dgm:pt>
    <dgm:pt modelId="{69EE11D7-6047-48FF-8390-BECAFE8FE957}" type="parTrans" cxnId="{39DA4818-8C00-4E7A-8141-81DD71C91CCF}">
      <dgm:prSet/>
      <dgm:spPr/>
      <dgm:t>
        <a:bodyPr/>
        <a:lstStyle/>
        <a:p>
          <a:endParaRPr lang="zh-CN" altLang="en-US"/>
        </a:p>
      </dgm:t>
    </dgm:pt>
    <dgm:pt modelId="{C50AD4F5-4199-4867-91E1-134193B0BAA4}" type="sibTrans" cxnId="{39DA4818-8C00-4E7A-8141-81DD71C91CCF}">
      <dgm:prSet/>
      <dgm:spPr/>
      <dgm:t>
        <a:bodyPr/>
        <a:lstStyle/>
        <a:p>
          <a:pPr algn="ctr"/>
          <a:endParaRPr lang="zh-CN" altLang="en-US"/>
        </a:p>
      </dgm:t>
    </dgm:pt>
    <dgm:pt modelId="{794C7732-75CE-4840-A212-40A6D11AB8BB}">
      <dgm:prSet phldrT="[文本]"/>
      <dgm:spPr/>
      <dgm:t>
        <a:bodyPr/>
        <a:lstStyle/>
        <a:p>
          <a:pPr algn="ctr"/>
          <a:r>
            <a:rPr lang="zh-CN" altLang="en-US" dirty="0" smtClean="0">
              <a:latin typeface="Arial" charset="0"/>
              <a:ea typeface="黑体" pitchFamily="2" charset="-122"/>
            </a:rPr>
            <a:t>设计实体类 </a:t>
          </a:r>
          <a:endParaRPr lang="zh-CN" altLang="en-US" dirty="0"/>
        </a:p>
      </dgm:t>
    </dgm:pt>
    <dgm:pt modelId="{C35D8147-90DE-41E9-BAD0-8162EF2218ED}" type="parTrans" cxnId="{CE2F5539-4485-417D-A6D1-33AB0E3B2925}">
      <dgm:prSet/>
      <dgm:spPr/>
      <dgm:t>
        <a:bodyPr/>
        <a:lstStyle/>
        <a:p>
          <a:endParaRPr lang="zh-CN" altLang="en-US"/>
        </a:p>
      </dgm:t>
    </dgm:pt>
    <dgm:pt modelId="{3793D1F3-C57F-4CC6-A015-68EAE3152FA8}" type="sibTrans" cxnId="{CE2F5539-4485-417D-A6D1-33AB0E3B2925}">
      <dgm:prSet/>
      <dgm:spPr/>
      <dgm:t>
        <a:bodyPr/>
        <a:lstStyle/>
        <a:p>
          <a:endParaRPr lang="zh-CN" altLang="en-US"/>
        </a:p>
      </dgm:t>
    </dgm:pt>
    <dgm:pt modelId="{850690D9-2AC0-4A71-8C9F-A46E6D749229}">
      <dgm:prSet phldrT="[文本]"/>
      <dgm:spPr/>
      <dgm:t>
        <a:bodyPr/>
        <a:lstStyle/>
        <a:p>
          <a:pPr algn="ctr"/>
          <a:r>
            <a:rPr lang="zh-CN" altLang="en-US" dirty="0" smtClean="0">
              <a:latin typeface="Arial" charset="0"/>
              <a:ea typeface="黑体" pitchFamily="2" charset="-122"/>
            </a:rPr>
            <a:t>设计控制类 </a:t>
          </a:r>
          <a:endParaRPr lang="zh-CN" altLang="en-US" dirty="0"/>
        </a:p>
      </dgm:t>
    </dgm:pt>
    <dgm:pt modelId="{66031B95-021A-48CA-BF4C-6DA3F65DADDA}" type="parTrans" cxnId="{6E454DBC-382F-4AA6-9E1F-9575E6E4DEC2}">
      <dgm:prSet/>
      <dgm:spPr/>
      <dgm:t>
        <a:bodyPr/>
        <a:lstStyle/>
        <a:p>
          <a:endParaRPr lang="zh-CN" altLang="en-US"/>
        </a:p>
      </dgm:t>
    </dgm:pt>
    <dgm:pt modelId="{A88BFD6A-BA10-4EB5-ABC0-8D4EEFE73013}" type="sibTrans" cxnId="{6E454DBC-382F-4AA6-9E1F-9575E6E4DEC2}">
      <dgm:prSet/>
      <dgm:spPr/>
      <dgm:t>
        <a:bodyPr/>
        <a:lstStyle/>
        <a:p>
          <a:endParaRPr lang="zh-CN" altLang="en-US"/>
        </a:p>
      </dgm:t>
    </dgm:pt>
    <dgm:pt modelId="{62AED5C6-FF1E-439C-B7E9-375F6B9ADAF2}" type="pres">
      <dgm:prSet presAssocID="{37D27EFC-00BE-4C9C-A011-A57612629F8B}" presName="Name0" presStyleCnt="0">
        <dgm:presLayoutVars>
          <dgm:chMax val="7"/>
          <dgm:chPref val="7"/>
          <dgm:dir/>
        </dgm:presLayoutVars>
      </dgm:prSet>
      <dgm:spPr/>
      <dgm:t>
        <a:bodyPr/>
        <a:lstStyle/>
        <a:p>
          <a:endParaRPr lang="zh-CN" altLang="en-US"/>
        </a:p>
      </dgm:t>
    </dgm:pt>
    <dgm:pt modelId="{3C7C40A2-A005-4CC0-948E-24A08256E49A}" type="pres">
      <dgm:prSet presAssocID="{37D27EFC-00BE-4C9C-A011-A57612629F8B}" presName="Name1" presStyleCnt="0"/>
      <dgm:spPr/>
    </dgm:pt>
    <dgm:pt modelId="{9725B658-DB14-45DC-B613-852369712852}" type="pres">
      <dgm:prSet presAssocID="{37D27EFC-00BE-4C9C-A011-A57612629F8B}" presName="cycle" presStyleCnt="0"/>
      <dgm:spPr/>
    </dgm:pt>
    <dgm:pt modelId="{D3824252-F538-4D1E-8547-49D6F85BF374}" type="pres">
      <dgm:prSet presAssocID="{37D27EFC-00BE-4C9C-A011-A57612629F8B}" presName="srcNode" presStyleLbl="node1" presStyleIdx="0" presStyleCnt="3"/>
      <dgm:spPr/>
    </dgm:pt>
    <dgm:pt modelId="{37AB73C9-6786-4CEA-B142-99DB0CEF2659}" type="pres">
      <dgm:prSet presAssocID="{37D27EFC-00BE-4C9C-A011-A57612629F8B}" presName="conn" presStyleLbl="parChTrans1D2" presStyleIdx="0" presStyleCnt="1"/>
      <dgm:spPr/>
      <dgm:t>
        <a:bodyPr/>
        <a:lstStyle/>
        <a:p>
          <a:endParaRPr lang="zh-CN" altLang="en-US"/>
        </a:p>
      </dgm:t>
    </dgm:pt>
    <dgm:pt modelId="{17645EA5-A6D2-47EC-9B4D-032980DCF73F}" type="pres">
      <dgm:prSet presAssocID="{37D27EFC-00BE-4C9C-A011-A57612629F8B}" presName="extraNode" presStyleLbl="node1" presStyleIdx="0" presStyleCnt="3"/>
      <dgm:spPr/>
    </dgm:pt>
    <dgm:pt modelId="{DB4166E6-3A35-4204-84A5-8843B2EA0627}" type="pres">
      <dgm:prSet presAssocID="{37D27EFC-00BE-4C9C-A011-A57612629F8B}" presName="dstNode" presStyleLbl="node1" presStyleIdx="0" presStyleCnt="3"/>
      <dgm:spPr/>
    </dgm:pt>
    <dgm:pt modelId="{7C2071F5-AEEC-41E2-ADD3-43C7405D1579}" type="pres">
      <dgm:prSet presAssocID="{BF8E22BE-036C-4170-BB45-40C8E67E9630}" presName="text_1" presStyleLbl="node1" presStyleIdx="0" presStyleCnt="3">
        <dgm:presLayoutVars>
          <dgm:bulletEnabled val="1"/>
        </dgm:presLayoutVars>
      </dgm:prSet>
      <dgm:spPr/>
      <dgm:t>
        <a:bodyPr/>
        <a:lstStyle/>
        <a:p>
          <a:endParaRPr lang="zh-CN" altLang="en-US"/>
        </a:p>
      </dgm:t>
    </dgm:pt>
    <dgm:pt modelId="{FE99D146-0ACD-4627-ACB6-93E7D3BFEAA4}" type="pres">
      <dgm:prSet presAssocID="{BF8E22BE-036C-4170-BB45-40C8E67E9630}" presName="accent_1" presStyleCnt="0"/>
      <dgm:spPr/>
    </dgm:pt>
    <dgm:pt modelId="{F5C0C3B5-053C-407B-A263-6D50A528A646}" type="pres">
      <dgm:prSet presAssocID="{BF8E22BE-036C-4170-BB45-40C8E67E9630}" presName="accentRepeatNode" presStyleLbl="solidFgAcc1" presStyleIdx="0" presStyleCnt="3"/>
      <dgm:spPr/>
    </dgm:pt>
    <dgm:pt modelId="{B326AC0C-84BD-4D41-8CE9-D5B8AD8FF7A7}" type="pres">
      <dgm:prSet presAssocID="{794C7732-75CE-4840-A212-40A6D11AB8BB}" presName="text_2" presStyleLbl="node1" presStyleIdx="1" presStyleCnt="3">
        <dgm:presLayoutVars>
          <dgm:bulletEnabled val="1"/>
        </dgm:presLayoutVars>
      </dgm:prSet>
      <dgm:spPr/>
      <dgm:t>
        <a:bodyPr/>
        <a:lstStyle/>
        <a:p>
          <a:endParaRPr lang="zh-CN" altLang="en-US"/>
        </a:p>
      </dgm:t>
    </dgm:pt>
    <dgm:pt modelId="{CE4155D0-F5FE-4069-A9D2-3726CBB4D1A9}" type="pres">
      <dgm:prSet presAssocID="{794C7732-75CE-4840-A212-40A6D11AB8BB}" presName="accent_2" presStyleCnt="0"/>
      <dgm:spPr/>
    </dgm:pt>
    <dgm:pt modelId="{FF378A5B-7A53-47BB-BC2E-3BC6C00BE0CA}" type="pres">
      <dgm:prSet presAssocID="{794C7732-75CE-4840-A212-40A6D11AB8BB}" presName="accentRepeatNode" presStyleLbl="solidFgAcc1" presStyleIdx="1" presStyleCnt="3"/>
      <dgm:spPr/>
    </dgm:pt>
    <dgm:pt modelId="{509D7A08-5AC1-4409-AFCA-F5363E9517A9}" type="pres">
      <dgm:prSet presAssocID="{850690D9-2AC0-4A71-8C9F-A46E6D749229}" presName="text_3" presStyleLbl="node1" presStyleIdx="2" presStyleCnt="3">
        <dgm:presLayoutVars>
          <dgm:bulletEnabled val="1"/>
        </dgm:presLayoutVars>
      </dgm:prSet>
      <dgm:spPr/>
      <dgm:t>
        <a:bodyPr/>
        <a:lstStyle/>
        <a:p>
          <a:endParaRPr lang="zh-CN" altLang="en-US"/>
        </a:p>
      </dgm:t>
    </dgm:pt>
    <dgm:pt modelId="{693B0DB5-8B5E-43E9-8A6E-8D13286E035A}" type="pres">
      <dgm:prSet presAssocID="{850690D9-2AC0-4A71-8C9F-A46E6D749229}" presName="accent_3" presStyleCnt="0"/>
      <dgm:spPr/>
    </dgm:pt>
    <dgm:pt modelId="{7969B4BC-80B3-4EE7-8BAB-A6235306A419}" type="pres">
      <dgm:prSet presAssocID="{850690D9-2AC0-4A71-8C9F-A46E6D749229}" presName="accentRepeatNode" presStyleLbl="solidFgAcc1" presStyleIdx="2" presStyleCnt="3"/>
      <dgm:spPr/>
    </dgm:pt>
  </dgm:ptLst>
  <dgm:cxnLst>
    <dgm:cxn modelId="{BAB57FF7-9485-4B77-B710-5EE8805FE94C}" type="presOf" srcId="{37D27EFC-00BE-4C9C-A011-A57612629F8B}" destId="{62AED5C6-FF1E-439C-B7E9-375F6B9ADAF2}" srcOrd="0" destOrd="0" presId="urn:microsoft.com/office/officeart/2008/layout/VerticalCurvedList"/>
    <dgm:cxn modelId="{05E30F20-2E78-479F-A0A5-3424676ECFC5}" type="presOf" srcId="{C50AD4F5-4199-4867-91E1-134193B0BAA4}" destId="{37AB73C9-6786-4CEA-B142-99DB0CEF2659}" srcOrd="0" destOrd="0" presId="urn:microsoft.com/office/officeart/2008/layout/VerticalCurvedList"/>
    <dgm:cxn modelId="{CE2F5539-4485-417D-A6D1-33AB0E3B2925}" srcId="{37D27EFC-00BE-4C9C-A011-A57612629F8B}" destId="{794C7732-75CE-4840-A212-40A6D11AB8BB}" srcOrd="1" destOrd="0" parTransId="{C35D8147-90DE-41E9-BAD0-8162EF2218ED}" sibTransId="{3793D1F3-C57F-4CC6-A015-68EAE3152FA8}"/>
    <dgm:cxn modelId="{BFA1EC86-49B8-4A76-81E0-C50D6998FD6D}" type="presOf" srcId="{794C7732-75CE-4840-A212-40A6D11AB8BB}" destId="{B326AC0C-84BD-4D41-8CE9-D5B8AD8FF7A7}" srcOrd="0" destOrd="0" presId="urn:microsoft.com/office/officeart/2008/layout/VerticalCurvedList"/>
    <dgm:cxn modelId="{6E454DBC-382F-4AA6-9E1F-9575E6E4DEC2}" srcId="{37D27EFC-00BE-4C9C-A011-A57612629F8B}" destId="{850690D9-2AC0-4A71-8C9F-A46E6D749229}" srcOrd="2" destOrd="0" parTransId="{66031B95-021A-48CA-BF4C-6DA3F65DADDA}" sibTransId="{A88BFD6A-BA10-4EB5-ABC0-8D4EEFE73013}"/>
    <dgm:cxn modelId="{829A113E-622C-48DD-8276-48DC734D1D3A}" type="presOf" srcId="{850690D9-2AC0-4A71-8C9F-A46E6D749229}" destId="{509D7A08-5AC1-4409-AFCA-F5363E9517A9}" srcOrd="0" destOrd="0" presId="urn:microsoft.com/office/officeart/2008/layout/VerticalCurvedList"/>
    <dgm:cxn modelId="{39DA4818-8C00-4E7A-8141-81DD71C91CCF}" srcId="{37D27EFC-00BE-4C9C-A011-A57612629F8B}" destId="{BF8E22BE-036C-4170-BB45-40C8E67E9630}" srcOrd="0" destOrd="0" parTransId="{69EE11D7-6047-48FF-8390-BECAFE8FE957}" sibTransId="{C50AD4F5-4199-4867-91E1-134193B0BAA4}"/>
    <dgm:cxn modelId="{AAD5E43B-E0D5-41AA-8430-407087203D6F}" type="presOf" srcId="{BF8E22BE-036C-4170-BB45-40C8E67E9630}" destId="{7C2071F5-AEEC-41E2-ADD3-43C7405D1579}" srcOrd="0" destOrd="0" presId="urn:microsoft.com/office/officeart/2008/layout/VerticalCurvedList"/>
    <dgm:cxn modelId="{D6E922EB-B51D-4085-A019-2E1C640BBC33}" type="presParOf" srcId="{62AED5C6-FF1E-439C-B7E9-375F6B9ADAF2}" destId="{3C7C40A2-A005-4CC0-948E-24A08256E49A}" srcOrd="0" destOrd="0" presId="urn:microsoft.com/office/officeart/2008/layout/VerticalCurvedList"/>
    <dgm:cxn modelId="{85242218-5F64-4A54-9ED6-98BEA80531A4}" type="presParOf" srcId="{3C7C40A2-A005-4CC0-948E-24A08256E49A}" destId="{9725B658-DB14-45DC-B613-852369712852}" srcOrd="0" destOrd="0" presId="urn:microsoft.com/office/officeart/2008/layout/VerticalCurvedList"/>
    <dgm:cxn modelId="{68C322D9-5CD1-4C44-99C7-E315DACCEDFA}" type="presParOf" srcId="{9725B658-DB14-45DC-B613-852369712852}" destId="{D3824252-F538-4D1E-8547-49D6F85BF374}" srcOrd="0" destOrd="0" presId="urn:microsoft.com/office/officeart/2008/layout/VerticalCurvedList"/>
    <dgm:cxn modelId="{44141D09-2249-4FBF-8AF5-8BD2793B8912}" type="presParOf" srcId="{9725B658-DB14-45DC-B613-852369712852}" destId="{37AB73C9-6786-4CEA-B142-99DB0CEF2659}" srcOrd="1" destOrd="0" presId="urn:microsoft.com/office/officeart/2008/layout/VerticalCurvedList"/>
    <dgm:cxn modelId="{4F132852-E8A4-4E1B-93A8-31C89276F699}" type="presParOf" srcId="{9725B658-DB14-45DC-B613-852369712852}" destId="{17645EA5-A6D2-47EC-9B4D-032980DCF73F}" srcOrd="2" destOrd="0" presId="urn:microsoft.com/office/officeart/2008/layout/VerticalCurvedList"/>
    <dgm:cxn modelId="{EC531016-9A9D-4411-99F4-9E3A221A3C62}" type="presParOf" srcId="{9725B658-DB14-45DC-B613-852369712852}" destId="{DB4166E6-3A35-4204-84A5-8843B2EA0627}" srcOrd="3" destOrd="0" presId="urn:microsoft.com/office/officeart/2008/layout/VerticalCurvedList"/>
    <dgm:cxn modelId="{CD4E7E00-2B23-4236-A8AF-2AF9726C0FB6}" type="presParOf" srcId="{3C7C40A2-A005-4CC0-948E-24A08256E49A}" destId="{7C2071F5-AEEC-41E2-ADD3-43C7405D1579}" srcOrd="1" destOrd="0" presId="urn:microsoft.com/office/officeart/2008/layout/VerticalCurvedList"/>
    <dgm:cxn modelId="{CD755B25-591B-4104-AC5F-972D777C903D}" type="presParOf" srcId="{3C7C40A2-A005-4CC0-948E-24A08256E49A}" destId="{FE99D146-0ACD-4627-ACB6-93E7D3BFEAA4}" srcOrd="2" destOrd="0" presId="urn:microsoft.com/office/officeart/2008/layout/VerticalCurvedList"/>
    <dgm:cxn modelId="{B88B535D-8250-447D-BC3D-C7D4CF0853D8}" type="presParOf" srcId="{FE99D146-0ACD-4627-ACB6-93E7D3BFEAA4}" destId="{F5C0C3B5-053C-407B-A263-6D50A528A646}" srcOrd="0" destOrd="0" presId="urn:microsoft.com/office/officeart/2008/layout/VerticalCurvedList"/>
    <dgm:cxn modelId="{7F1E29C8-A6B2-4EBC-801D-5F31933162E8}" type="presParOf" srcId="{3C7C40A2-A005-4CC0-948E-24A08256E49A}" destId="{B326AC0C-84BD-4D41-8CE9-D5B8AD8FF7A7}" srcOrd="3" destOrd="0" presId="urn:microsoft.com/office/officeart/2008/layout/VerticalCurvedList"/>
    <dgm:cxn modelId="{9632A38B-9E8D-4436-868D-2D5431509815}" type="presParOf" srcId="{3C7C40A2-A005-4CC0-948E-24A08256E49A}" destId="{CE4155D0-F5FE-4069-A9D2-3726CBB4D1A9}" srcOrd="4" destOrd="0" presId="urn:microsoft.com/office/officeart/2008/layout/VerticalCurvedList"/>
    <dgm:cxn modelId="{6E09AA0A-6E2F-4BDE-9391-A75E6E4405FB}" type="presParOf" srcId="{CE4155D0-F5FE-4069-A9D2-3726CBB4D1A9}" destId="{FF378A5B-7A53-47BB-BC2E-3BC6C00BE0CA}" srcOrd="0" destOrd="0" presId="urn:microsoft.com/office/officeart/2008/layout/VerticalCurvedList"/>
    <dgm:cxn modelId="{76BE87D3-D73A-4BD4-A612-D0FDDD5ECA23}" type="presParOf" srcId="{3C7C40A2-A005-4CC0-948E-24A08256E49A}" destId="{509D7A08-5AC1-4409-AFCA-F5363E9517A9}" srcOrd="5" destOrd="0" presId="urn:microsoft.com/office/officeart/2008/layout/VerticalCurvedList"/>
    <dgm:cxn modelId="{5EA18BFF-8CCE-4032-AFF3-3CC82677114B}" type="presParOf" srcId="{3C7C40A2-A005-4CC0-948E-24A08256E49A}" destId="{693B0DB5-8B5E-43E9-8A6E-8D13286E035A}" srcOrd="6" destOrd="0" presId="urn:microsoft.com/office/officeart/2008/layout/VerticalCurvedList"/>
    <dgm:cxn modelId="{8626505D-9BEA-4581-8B50-0A40D57E2262}" type="presParOf" srcId="{693B0DB5-8B5E-43E9-8A6E-8D13286E035A}" destId="{7969B4BC-80B3-4EE7-8BAB-A6235306A41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DD722B0B-5A41-45E3-A4EC-E6B061967B7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E5F89D3-DC69-4F0A-9C06-CC9483C1C59C}">
      <dgm:prSet phldrT="[文本]" custT="1"/>
      <dgm:spPr/>
      <dgm:t>
        <a:bodyPr/>
        <a:lstStyle/>
        <a:p>
          <a:pPr algn="ctr"/>
          <a:r>
            <a:rPr lang="zh-CN" altLang="en-US" sz="3600" dirty="0" smtClean="0">
              <a:solidFill>
                <a:schemeClr val="tx1"/>
              </a:solidFill>
              <a:latin typeface="+mj-ea"/>
              <a:ea typeface="+mj-ea"/>
            </a:rPr>
            <a:t>实现途径</a:t>
          </a:r>
          <a:endParaRPr lang="zh-CN" altLang="en-US" sz="3600" dirty="0">
            <a:solidFill>
              <a:schemeClr val="tx1"/>
            </a:solidFill>
            <a:latin typeface="+mj-ea"/>
            <a:ea typeface="+mj-ea"/>
          </a:endParaRPr>
        </a:p>
      </dgm:t>
    </dgm:pt>
    <dgm:pt modelId="{43B4433B-0424-4F8E-95E3-1B1DBEFD4228}" type="parTrans" cxnId="{32ACCB10-43D1-4B06-97B7-23892A5A80F6}">
      <dgm:prSet/>
      <dgm:spPr/>
      <dgm:t>
        <a:bodyPr/>
        <a:lstStyle/>
        <a:p>
          <a:endParaRPr lang="zh-CN" altLang="en-US" sz="2000">
            <a:solidFill>
              <a:schemeClr val="tx1"/>
            </a:solidFill>
            <a:latin typeface="+mj-ea"/>
            <a:ea typeface="+mj-ea"/>
          </a:endParaRPr>
        </a:p>
      </dgm:t>
    </dgm:pt>
    <dgm:pt modelId="{EDD02ED0-4BA1-436A-8BDA-D088E8F9471E}" type="sibTrans" cxnId="{32ACCB10-43D1-4B06-97B7-23892A5A80F6}">
      <dgm:prSet/>
      <dgm:spPr/>
      <dgm:t>
        <a:bodyPr/>
        <a:lstStyle/>
        <a:p>
          <a:endParaRPr lang="zh-CN" altLang="en-US" sz="2000">
            <a:solidFill>
              <a:schemeClr val="tx1"/>
            </a:solidFill>
            <a:latin typeface="+mj-ea"/>
            <a:ea typeface="+mj-ea"/>
          </a:endParaRPr>
        </a:p>
      </dgm:t>
    </dgm:pt>
    <dgm:pt modelId="{A1F62DD7-F8B5-4B70-AF86-4C35181A0E48}">
      <dgm:prSet phldrT="[文本]" custT="1"/>
      <dgm:spPr/>
      <dgm:t>
        <a:bodyPr/>
        <a:lstStyle/>
        <a:p>
          <a:pPr algn="ctr"/>
          <a:r>
            <a:rPr lang="zh-CN" altLang="en-US" sz="2000" dirty="0" smtClean="0">
              <a:solidFill>
                <a:schemeClr val="tx1"/>
              </a:solidFill>
              <a:latin typeface="+mj-ea"/>
              <a:ea typeface="+mj-ea"/>
            </a:rPr>
            <a:t>内存存储 </a:t>
          </a:r>
          <a:endParaRPr lang="zh-CN" altLang="en-US" sz="2000" dirty="0">
            <a:solidFill>
              <a:schemeClr val="tx1"/>
            </a:solidFill>
            <a:latin typeface="+mj-ea"/>
            <a:ea typeface="+mj-ea"/>
          </a:endParaRPr>
        </a:p>
      </dgm:t>
    </dgm:pt>
    <dgm:pt modelId="{ACA3C89C-EF39-401C-B551-EC23A433D678}" type="parTrans" cxnId="{6D39F49E-E909-4326-A755-AA329148605C}">
      <dgm:prSet/>
      <dgm:spPr/>
      <dgm:t>
        <a:bodyPr/>
        <a:lstStyle/>
        <a:p>
          <a:endParaRPr lang="zh-CN" altLang="en-US" sz="2000">
            <a:solidFill>
              <a:schemeClr val="tx1"/>
            </a:solidFill>
            <a:latin typeface="+mj-ea"/>
            <a:ea typeface="+mj-ea"/>
          </a:endParaRPr>
        </a:p>
      </dgm:t>
    </dgm:pt>
    <dgm:pt modelId="{4394A8AF-C847-46B8-9118-094BF12BB724}" type="sibTrans" cxnId="{6D39F49E-E909-4326-A755-AA329148605C}">
      <dgm:prSet/>
      <dgm:spPr/>
      <dgm:t>
        <a:bodyPr/>
        <a:lstStyle/>
        <a:p>
          <a:endParaRPr lang="zh-CN" altLang="en-US" sz="2000">
            <a:solidFill>
              <a:schemeClr val="tx1"/>
            </a:solidFill>
            <a:latin typeface="+mj-ea"/>
            <a:ea typeface="+mj-ea"/>
          </a:endParaRPr>
        </a:p>
      </dgm:t>
    </dgm:pt>
    <dgm:pt modelId="{F58F5FF2-D130-4BA9-8665-AA101DBA9991}">
      <dgm:prSet phldrT="[文本]" custT="1"/>
      <dgm:spPr/>
      <dgm:t>
        <a:bodyPr/>
        <a:lstStyle/>
        <a:p>
          <a:pPr algn="ctr"/>
          <a:r>
            <a:rPr lang="zh-CN" altLang="en-US" sz="2000" dirty="0" smtClean="0">
              <a:solidFill>
                <a:schemeClr val="tx1"/>
              </a:solidFill>
              <a:latin typeface="+mj-ea"/>
              <a:ea typeface="+mj-ea"/>
            </a:rPr>
            <a:t>闪存卡</a:t>
          </a:r>
          <a:endParaRPr lang="zh-CN" altLang="en-US" sz="2000" dirty="0">
            <a:solidFill>
              <a:schemeClr val="tx1"/>
            </a:solidFill>
            <a:latin typeface="+mj-ea"/>
            <a:ea typeface="+mj-ea"/>
          </a:endParaRPr>
        </a:p>
      </dgm:t>
    </dgm:pt>
    <dgm:pt modelId="{E181F4D8-FC88-46A1-9B18-308F5878C0D8}" type="parTrans" cxnId="{B23E4F5E-5F32-484E-9B45-E892F84F526A}">
      <dgm:prSet/>
      <dgm:spPr/>
      <dgm:t>
        <a:bodyPr/>
        <a:lstStyle/>
        <a:p>
          <a:endParaRPr lang="zh-CN" altLang="en-US" sz="2000">
            <a:solidFill>
              <a:schemeClr val="tx1"/>
            </a:solidFill>
            <a:latin typeface="+mj-ea"/>
            <a:ea typeface="+mj-ea"/>
          </a:endParaRPr>
        </a:p>
      </dgm:t>
    </dgm:pt>
    <dgm:pt modelId="{F56477E2-E021-46D3-9148-E54C3CE6BF08}" type="sibTrans" cxnId="{B23E4F5E-5F32-484E-9B45-E892F84F526A}">
      <dgm:prSet/>
      <dgm:spPr/>
      <dgm:t>
        <a:bodyPr/>
        <a:lstStyle/>
        <a:p>
          <a:endParaRPr lang="zh-CN" altLang="en-US" sz="2000">
            <a:solidFill>
              <a:schemeClr val="tx1"/>
            </a:solidFill>
            <a:latin typeface="+mj-ea"/>
            <a:ea typeface="+mj-ea"/>
          </a:endParaRPr>
        </a:p>
      </dgm:t>
    </dgm:pt>
    <dgm:pt modelId="{341EEFFD-05C5-42ED-BCB3-2EF7A45C2F86}">
      <dgm:prSet phldrT="[文本]" custT="1"/>
      <dgm:spPr/>
      <dgm:t>
        <a:bodyPr/>
        <a:lstStyle/>
        <a:p>
          <a:pPr algn="ctr"/>
          <a:r>
            <a:rPr lang="zh-CN" altLang="en-US" sz="2000" dirty="0" smtClean="0">
              <a:solidFill>
                <a:schemeClr val="tx1"/>
              </a:solidFill>
              <a:latin typeface="+mj-ea"/>
              <a:ea typeface="+mj-ea"/>
            </a:rPr>
            <a:t>二进制文件</a:t>
          </a:r>
          <a:endParaRPr lang="zh-CN" altLang="en-US" sz="2000" dirty="0">
            <a:solidFill>
              <a:schemeClr val="tx1"/>
            </a:solidFill>
            <a:latin typeface="+mj-ea"/>
            <a:ea typeface="+mj-ea"/>
          </a:endParaRPr>
        </a:p>
      </dgm:t>
    </dgm:pt>
    <dgm:pt modelId="{D1EF8E56-0072-4569-9C90-0F8D3DFEB119}" type="parTrans" cxnId="{9E29A79F-FA08-4E0C-90D1-0E9DF0DC446C}">
      <dgm:prSet/>
      <dgm:spPr/>
      <dgm:t>
        <a:bodyPr/>
        <a:lstStyle/>
        <a:p>
          <a:endParaRPr lang="zh-CN" altLang="en-US" sz="2000">
            <a:solidFill>
              <a:schemeClr val="tx1"/>
            </a:solidFill>
            <a:latin typeface="+mj-ea"/>
            <a:ea typeface="+mj-ea"/>
          </a:endParaRPr>
        </a:p>
      </dgm:t>
    </dgm:pt>
    <dgm:pt modelId="{2D5A5452-7D99-4356-B483-08466CAC608E}" type="sibTrans" cxnId="{9E29A79F-FA08-4E0C-90D1-0E9DF0DC446C}">
      <dgm:prSet/>
      <dgm:spPr/>
      <dgm:t>
        <a:bodyPr/>
        <a:lstStyle/>
        <a:p>
          <a:endParaRPr lang="zh-CN" altLang="en-US" sz="2000">
            <a:solidFill>
              <a:schemeClr val="tx1"/>
            </a:solidFill>
            <a:latin typeface="+mj-ea"/>
            <a:ea typeface="+mj-ea"/>
          </a:endParaRPr>
        </a:p>
      </dgm:t>
    </dgm:pt>
    <dgm:pt modelId="{D4C96FDA-C2C8-458D-BF29-6B8147384E69}">
      <dgm:prSet phldrT="[文本]" custT="1"/>
      <dgm:spPr/>
      <dgm:t>
        <a:bodyPr/>
        <a:lstStyle/>
        <a:p>
          <a:pPr algn="ctr"/>
          <a:r>
            <a:rPr lang="zh-CN" altLang="en-US" sz="2000" dirty="0" smtClean="0">
              <a:solidFill>
                <a:schemeClr val="tx1"/>
              </a:solidFill>
              <a:latin typeface="+mj-ea"/>
              <a:ea typeface="+mj-ea"/>
            </a:rPr>
            <a:t>数据库管理系统（</a:t>
          </a:r>
          <a:r>
            <a:rPr lang="en-US" altLang="zh-CN" sz="2000" dirty="0" smtClean="0">
              <a:solidFill>
                <a:schemeClr val="tx1"/>
              </a:solidFill>
              <a:latin typeface="+mj-ea"/>
              <a:ea typeface="+mj-ea"/>
            </a:rPr>
            <a:t>DBMS</a:t>
          </a:r>
          <a:r>
            <a:rPr lang="zh-CN" altLang="en-US" sz="2000" dirty="0" smtClean="0">
              <a:solidFill>
                <a:schemeClr val="tx1"/>
              </a:solidFill>
              <a:latin typeface="+mj-ea"/>
              <a:ea typeface="+mj-ea"/>
            </a:rPr>
            <a:t>）  </a:t>
          </a:r>
          <a:endParaRPr lang="zh-CN" altLang="en-US" sz="2000" dirty="0">
            <a:solidFill>
              <a:schemeClr val="tx1"/>
            </a:solidFill>
            <a:latin typeface="+mj-ea"/>
            <a:ea typeface="+mj-ea"/>
          </a:endParaRPr>
        </a:p>
      </dgm:t>
    </dgm:pt>
    <dgm:pt modelId="{23D33F44-A3FC-4740-B9AC-EB374E8D7FCF}" type="parTrans" cxnId="{E73AA6B9-AEB8-4C10-A463-B487C721EC20}">
      <dgm:prSet/>
      <dgm:spPr/>
      <dgm:t>
        <a:bodyPr/>
        <a:lstStyle/>
        <a:p>
          <a:endParaRPr lang="zh-CN" altLang="en-US" sz="2000">
            <a:solidFill>
              <a:schemeClr val="tx1"/>
            </a:solidFill>
            <a:latin typeface="+mj-ea"/>
            <a:ea typeface="+mj-ea"/>
          </a:endParaRPr>
        </a:p>
      </dgm:t>
    </dgm:pt>
    <dgm:pt modelId="{B895F9BC-AED5-456F-AC49-A74F82E4AEE1}" type="sibTrans" cxnId="{E73AA6B9-AEB8-4C10-A463-B487C721EC20}">
      <dgm:prSet/>
      <dgm:spPr/>
      <dgm:t>
        <a:bodyPr/>
        <a:lstStyle/>
        <a:p>
          <a:endParaRPr lang="zh-CN" altLang="en-US" sz="2000">
            <a:solidFill>
              <a:schemeClr val="tx1"/>
            </a:solidFill>
            <a:latin typeface="+mj-ea"/>
            <a:ea typeface="+mj-ea"/>
          </a:endParaRPr>
        </a:p>
      </dgm:t>
    </dgm:pt>
    <dgm:pt modelId="{3A0E952F-8D67-4C1C-AF38-CB7D59DC047D}" type="pres">
      <dgm:prSet presAssocID="{DD722B0B-5A41-45E3-A4EC-E6B061967B73}" presName="vert0" presStyleCnt="0">
        <dgm:presLayoutVars>
          <dgm:dir/>
          <dgm:animOne val="branch"/>
          <dgm:animLvl val="lvl"/>
        </dgm:presLayoutVars>
      </dgm:prSet>
      <dgm:spPr/>
      <dgm:t>
        <a:bodyPr/>
        <a:lstStyle/>
        <a:p>
          <a:endParaRPr lang="zh-CN" altLang="en-US"/>
        </a:p>
      </dgm:t>
    </dgm:pt>
    <dgm:pt modelId="{4B5FDCE3-7E7D-46CE-8BA9-4303D04D45FC}" type="pres">
      <dgm:prSet presAssocID="{BE5F89D3-DC69-4F0A-9C06-CC9483C1C59C}" presName="thickLine" presStyleLbl="alignNode1" presStyleIdx="0" presStyleCnt="1"/>
      <dgm:spPr/>
    </dgm:pt>
    <dgm:pt modelId="{B0C9513F-C680-4E28-914C-E66C973CB340}" type="pres">
      <dgm:prSet presAssocID="{BE5F89D3-DC69-4F0A-9C06-CC9483C1C59C}" presName="horz1" presStyleCnt="0"/>
      <dgm:spPr/>
    </dgm:pt>
    <dgm:pt modelId="{AB441DE2-3C49-4C3F-941D-BF6FFFEFCE00}" type="pres">
      <dgm:prSet presAssocID="{BE5F89D3-DC69-4F0A-9C06-CC9483C1C59C}" presName="tx1" presStyleLbl="revTx" presStyleIdx="0" presStyleCnt="5" custScaleX="80507"/>
      <dgm:spPr/>
      <dgm:t>
        <a:bodyPr/>
        <a:lstStyle/>
        <a:p>
          <a:endParaRPr lang="zh-CN" altLang="en-US"/>
        </a:p>
      </dgm:t>
    </dgm:pt>
    <dgm:pt modelId="{2BC2FEDF-5087-4A36-9CDE-0068E1B45D4F}" type="pres">
      <dgm:prSet presAssocID="{BE5F89D3-DC69-4F0A-9C06-CC9483C1C59C}" presName="vert1" presStyleCnt="0"/>
      <dgm:spPr/>
    </dgm:pt>
    <dgm:pt modelId="{313F257A-7EDE-4093-A2B4-2D38839C62DF}" type="pres">
      <dgm:prSet presAssocID="{A1F62DD7-F8B5-4B70-AF86-4C35181A0E48}" presName="vertSpace2a" presStyleCnt="0"/>
      <dgm:spPr/>
    </dgm:pt>
    <dgm:pt modelId="{7E921076-C05C-439B-AAD5-DF1D610822C0}" type="pres">
      <dgm:prSet presAssocID="{A1F62DD7-F8B5-4B70-AF86-4C35181A0E48}" presName="horz2" presStyleCnt="0"/>
      <dgm:spPr/>
    </dgm:pt>
    <dgm:pt modelId="{9BB4092D-96DB-4140-B1EC-2C55B1368783}" type="pres">
      <dgm:prSet presAssocID="{A1F62DD7-F8B5-4B70-AF86-4C35181A0E48}" presName="horzSpace2" presStyleCnt="0"/>
      <dgm:spPr/>
    </dgm:pt>
    <dgm:pt modelId="{A570DD36-41AB-429E-96E7-4395DA328BC8}" type="pres">
      <dgm:prSet presAssocID="{A1F62DD7-F8B5-4B70-AF86-4C35181A0E48}" presName="tx2" presStyleLbl="revTx" presStyleIdx="1" presStyleCnt="5"/>
      <dgm:spPr/>
      <dgm:t>
        <a:bodyPr/>
        <a:lstStyle/>
        <a:p>
          <a:endParaRPr lang="zh-CN" altLang="en-US"/>
        </a:p>
      </dgm:t>
    </dgm:pt>
    <dgm:pt modelId="{EB5BE3C6-AE73-4E03-B23C-EF25196EE0C5}" type="pres">
      <dgm:prSet presAssocID="{A1F62DD7-F8B5-4B70-AF86-4C35181A0E48}" presName="vert2" presStyleCnt="0"/>
      <dgm:spPr/>
    </dgm:pt>
    <dgm:pt modelId="{D890674E-8228-483B-AD5C-8A5061514F1D}" type="pres">
      <dgm:prSet presAssocID="{A1F62DD7-F8B5-4B70-AF86-4C35181A0E48}" presName="thinLine2b" presStyleLbl="callout" presStyleIdx="0" presStyleCnt="4"/>
      <dgm:spPr/>
    </dgm:pt>
    <dgm:pt modelId="{6A3755FA-8209-4102-9461-CA1D3FA497E2}" type="pres">
      <dgm:prSet presAssocID="{A1F62DD7-F8B5-4B70-AF86-4C35181A0E48}" presName="vertSpace2b" presStyleCnt="0"/>
      <dgm:spPr/>
    </dgm:pt>
    <dgm:pt modelId="{67E059C0-5306-4E69-9889-2A55A281422D}" type="pres">
      <dgm:prSet presAssocID="{F58F5FF2-D130-4BA9-8665-AA101DBA9991}" presName="horz2" presStyleCnt="0"/>
      <dgm:spPr/>
    </dgm:pt>
    <dgm:pt modelId="{CEE2D305-0565-4F4B-815D-B91CE759F898}" type="pres">
      <dgm:prSet presAssocID="{F58F5FF2-D130-4BA9-8665-AA101DBA9991}" presName="horzSpace2" presStyleCnt="0"/>
      <dgm:spPr/>
    </dgm:pt>
    <dgm:pt modelId="{6A162F82-07BD-4BBD-9BCC-1DCB3F3A0B95}" type="pres">
      <dgm:prSet presAssocID="{F58F5FF2-D130-4BA9-8665-AA101DBA9991}" presName="tx2" presStyleLbl="revTx" presStyleIdx="2" presStyleCnt="5"/>
      <dgm:spPr/>
      <dgm:t>
        <a:bodyPr/>
        <a:lstStyle/>
        <a:p>
          <a:endParaRPr lang="zh-CN" altLang="en-US"/>
        </a:p>
      </dgm:t>
    </dgm:pt>
    <dgm:pt modelId="{BB7CA683-02A7-43CD-B0CD-10CD01AE7DE0}" type="pres">
      <dgm:prSet presAssocID="{F58F5FF2-D130-4BA9-8665-AA101DBA9991}" presName="vert2" presStyleCnt="0"/>
      <dgm:spPr/>
    </dgm:pt>
    <dgm:pt modelId="{39BB46CF-A6BA-42D3-B617-9AD1E0490C2A}" type="pres">
      <dgm:prSet presAssocID="{F58F5FF2-D130-4BA9-8665-AA101DBA9991}" presName="thinLine2b" presStyleLbl="callout" presStyleIdx="1" presStyleCnt="4"/>
      <dgm:spPr/>
    </dgm:pt>
    <dgm:pt modelId="{519ED716-48F5-4E29-A45F-95B8E6E4D63A}" type="pres">
      <dgm:prSet presAssocID="{F58F5FF2-D130-4BA9-8665-AA101DBA9991}" presName="vertSpace2b" presStyleCnt="0"/>
      <dgm:spPr/>
    </dgm:pt>
    <dgm:pt modelId="{5F76A737-D9AA-4315-9A45-EB6E96172951}" type="pres">
      <dgm:prSet presAssocID="{341EEFFD-05C5-42ED-BCB3-2EF7A45C2F86}" presName="horz2" presStyleCnt="0"/>
      <dgm:spPr/>
    </dgm:pt>
    <dgm:pt modelId="{ADE79964-581A-48D0-AC96-1318F8DE0D5F}" type="pres">
      <dgm:prSet presAssocID="{341EEFFD-05C5-42ED-BCB3-2EF7A45C2F86}" presName="horzSpace2" presStyleCnt="0"/>
      <dgm:spPr/>
    </dgm:pt>
    <dgm:pt modelId="{3C2DC47A-1772-4D04-B93C-452D34D9682B}" type="pres">
      <dgm:prSet presAssocID="{341EEFFD-05C5-42ED-BCB3-2EF7A45C2F86}" presName="tx2" presStyleLbl="revTx" presStyleIdx="3" presStyleCnt="5"/>
      <dgm:spPr/>
      <dgm:t>
        <a:bodyPr/>
        <a:lstStyle/>
        <a:p>
          <a:endParaRPr lang="zh-CN" altLang="en-US"/>
        </a:p>
      </dgm:t>
    </dgm:pt>
    <dgm:pt modelId="{821E5168-D05B-4683-AC40-33E6AD7A86DE}" type="pres">
      <dgm:prSet presAssocID="{341EEFFD-05C5-42ED-BCB3-2EF7A45C2F86}" presName="vert2" presStyleCnt="0"/>
      <dgm:spPr/>
    </dgm:pt>
    <dgm:pt modelId="{D682D0E9-2609-40D6-BB9E-A70A6AB3B694}" type="pres">
      <dgm:prSet presAssocID="{341EEFFD-05C5-42ED-BCB3-2EF7A45C2F86}" presName="thinLine2b" presStyleLbl="callout" presStyleIdx="2" presStyleCnt="4"/>
      <dgm:spPr/>
    </dgm:pt>
    <dgm:pt modelId="{E657F7F1-B8C7-46C1-A7E6-579BF2BB6A75}" type="pres">
      <dgm:prSet presAssocID="{341EEFFD-05C5-42ED-BCB3-2EF7A45C2F86}" presName="vertSpace2b" presStyleCnt="0"/>
      <dgm:spPr/>
    </dgm:pt>
    <dgm:pt modelId="{114AAEC4-91E8-45FA-BE5A-12BE8CD749D6}" type="pres">
      <dgm:prSet presAssocID="{D4C96FDA-C2C8-458D-BF29-6B8147384E69}" presName="horz2" presStyleCnt="0"/>
      <dgm:spPr/>
    </dgm:pt>
    <dgm:pt modelId="{2F7CE6AF-3FB0-4B47-80F9-BF7DA8185D48}" type="pres">
      <dgm:prSet presAssocID="{D4C96FDA-C2C8-458D-BF29-6B8147384E69}" presName="horzSpace2" presStyleCnt="0"/>
      <dgm:spPr/>
    </dgm:pt>
    <dgm:pt modelId="{FEB6EB5D-0C5E-4418-AE26-90DE956A2C4B}" type="pres">
      <dgm:prSet presAssocID="{D4C96FDA-C2C8-458D-BF29-6B8147384E69}" presName="tx2" presStyleLbl="revTx" presStyleIdx="4" presStyleCnt="5"/>
      <dgm:spPr/>
      <dgm:t>
        <a:bodyPr/>
        <a:lstStyle/>
        <a:p>
          <a:endParaRPr lang="zh-CN" altLang="en-US"/>
        </a:p>
      </dgm:t>
    </dgm:pt>
    <dgm:pt modelId="{7B39EF42-E5CF-43AC-89D9-AE3D96BA8C73}" type="pres">
      <dgm:prSet presAssocID="{D4C96FDA-C2C8-458D-BF29-6B8147384E69}" presName="vert2" presStyleCnt="0"/>
      <dgm:spPr/>
    </dgm:pt>
    <dgm:pt modelId="{3CC9B5EB-D175-485B-A6C7-DACF6BD42A5B}" type="pres">
      <dgm:prSet presAssocID="{D4C96FDA-C2C8-458D-BF29-6B8147384E69}" presName="thinLine2b" presStyleLbl="callout" presStyleIdx="3" presStyleCnt="4"/>
      <dgm:spPr/>
    </dgm:pt>
    <dgm:pt modelId="{B65F4562-31C7-4D11-AFC5-630198132B61}" type="pres">
      <dgm:prSet presAssocID="{D4C96FDA-C2C8-458D-BF29-6B8147384E69}" presName="vertSpace2b" presStyleCnt="0"/>
      <dgm:spPr/>
    </dgm:pt>
  </dgm:ptLst>
  <dgm:cxnLst>
    <dgm:cxn modelId="{6C681DD4-706C-48C6-A559-2B1E84B4A18B}" type="presOf" srcId="{DD722B0B-5A41-45E3-A4EC-E6B061967B73}" destId="{3A0E952F-8D67-4C1C-AF38-CB7D59DC047D}" srcOrd="0" destOrd="0" presId="urn:microsoft.com/office/officeart/2008/layout/LinedList"/>
    <dgm:cxn modelId="{9E29A79F-FA08-4E0C-90D1-0E9DF0DC446C}" srcId="{BE5F89D3-DC69-4F0A-9C06-CC9483C1C59C}" destId="{341EEFFD-05C5-42ED-BCB3-2EF7A45C2F86}" srcOrd="2" destOrd="0" parTransId="{D1EF8E56-0072-4569-9C90-0F8D3DFEB119}" sibTransId="{2D5A5452-7D99-4356-B483-08466CAC608E}"/>
    <dgm:cxn modelId="{B23E4F5E-5F32-484E-9B45-E892F84F526A}" srcId="{BE5F89D3-DC69-4F0A-9C06-CC9483C1C59C}" destId="{F58F5FF2-D130-4BA9-8665-AA101DBA9991}" srcOrd="1" destOrd="0" parTransId="{E181F4D8-FC88-46A1-9B18-308F5878C0D8}" sibTransId="{F56477E2-E021-46D3-9148-E54C3CE6BF08}"/>
    <dgm:cxn modelId="{32ACCB10-43D1-4B06-97B7-23892A5A80F6}" srcId="{DD722B0B-5A41-45E3-A4EC-E6B061967B73}" destId="{BE5F89D3-DC69-4F0A-9C06-CC9483C1C59C}" srcOrd="0" destOrd="0" parTransId="{43B4433B-0424-4F8E-95E3-1B1DBEFD4228}" sibTransId="{EDD02ED0-4BA1-436A-8BDA-D088E8F9471E}"/>
    <dgm:cxn modelId="{E73AA6B9-AEB8-4C10-A463-B487C721EC20}" srcId="{BE5F89D3-DC69-4F0A-9C06-CC9483C1C59C}" destId="{D4C96FDA-C2C8-458D-BF29-6B8147384E69}" srcOrd="3" destOrd="0" parTransId="{23D33F44-A3FC-4740-B9AC-EB374E8D7FCF}" sibTransId="{B895F9BC-AED5-456F-AC49-A74F82E4AEE1}"/>
    <dgm:cxn modelId="{062EA5B6-DF33-4405-8A34-45B6C95ABD34}" type="presOf" srcId="{341EEFFD-05C5-42ED-BCB3-2EF7A45C2F86}" destId="{3C2DC47A-1772-4D04-B93C-452D34D9682B}" srcOrd="0" destOrd="0" presId="urn:microsoft.com/office/officeart/2008/layout/LinedList"/>
    <dgm:cxn modelId="{DEBAEDB9-4ACA-4034-88E1-246419AD3F7B}" type="presOf" srcId="{BE5F89D3-DC69-4F0A-9C06-CC9483C1C59C}" destId="{AB441DE2-3C49-4C3F-941D-BF6FFFEFCE00}" srcOrd="0" destOrd="0" presId="urn:microsoft.com/office/officeart/2008/layout/LinedList"/>
    <dgm:cxn modelId="{6D39F49E-E909-4326-A755-AA329148605C}" srcId="{BE5F89D3-DC69-4F0A-9C06-CC9483C1C59C}" destId="{A1F62DD7-F8B5-4B70-AF86-4C35181A0E48}" srcOrd="0" destOrd="0" parTransId="{ACA3C89C-EF39-401C-B551-EC23A433D678}" sibTransId="{4394A8AF-C847-46B8-9118-094BF12BB724}"/>
    <dgm:cxn modelId="{99B80A35-32F8-4D3B-9159-746A65EB26D7}" type="presOf" srcId="{A1F62DD7-F8B5-4B70-AF86-4C35181A0E48}" destId="{A570DD36-41AB-429E-96E7-4395DA328BC8}" srcOrd="0" destOrd="0" presId="urn:microsoft.com/office/officeart/2008/layout/LinedList"/>
    <dgm:cxn modelId="{9621A7B7-EDA7-483C-A624-8D60B3E58383}" type="presOf" srcId="{F58F5FF2-D130-4BA9-8665-AA101DBA9991}" destId="{6A162F82-07BD-4BBD-9BCC-1DCB3F3A0B95}" srcOrd="0" destOrd="0" presId="urn:microsoft.com/office/officeart/2008/layout/LinedList"/>
    <dgm:cxn modelId="{FCE8B644-D797-4465-A630-2BF606818B6F}" type="presOf" srcId="{D4C96FDA-C2C8-458D-BF29-6B8147384E69}" destId="{FEB6EB5D-0C5E-4418-AE26-90DE956A2C4B}" srcOrd="0" destOrd="0" presId="urn:microsoft.com/office/officeart/2008/layout/LinedList"/>
    <dgm:cxn modelId="{AB1ED909-B19A-4DF8-839C-F4A790324A88}" type="presParOf" srcId="{3A0E952F-8D67-4C1C-AF38-CB7D59DC047D}" destId="{4B5FDCE3-7E7D-46CE-8BA9-4303D04D45FC}" srcOrd="0" destOrd="0" presId="urn:microsoft.com/office/officeart/2008/layout/LinedList"/>
    <dgm:cxn modelId="{14529A27-4CEB-4ACD-8242-481608C677FF}" type="presParOf" srcId="{3A0E952F-8D67-4C1C-AF38-CB7D59DC047D}" destId="{B0C9513F-C680-4E28-914C-E66C973CB340}" srcOrd="1" destOrd="0" presId="urn:microsoft.com/office/officeart/2008/layout/LinedList"/>
    <dgm:cxn modelId="{2DC09E00-A0E1-4B7C-AF30-7D4DB335C05D}" type="presParOf" srcId="{B0C9513F-C680-4E28-914C-E66C973CB340}" destId="{AB441DE2-3C49-4C3F-941D-BF6FFFEFCE00}" srcOrd="0" destOrd="0" presId="urn:microsoft.com/office/officeart/2008/layout/LinedList"/>
    <dgm:cxn modelId="{8DF29F70-2E6E-4D09-815A-5B2BECA472A4}" type="presParOf" srcId="{B0C9513F-C680-4E28-914C-E66C973CB340}" destId="{2BC2FEDF-5087-4A36-9CDE-0068E1B45D4F}" srcOrd="1" destOrd="0" presId="urn:microsoft.com/office/officeart/2008/layout/LinedList"/>
    <dgm:cxn modelId="{1504F98F-F91B-4145-BA56-8CA0BDEDCF03}" type="presParOf" srcId="{2BC2FEDF-5087-4A36-9CDE-0068E1B45D4F}" destId="{313F257A-7EDE-4093-A2B4-2D38839C62DF}" srcOrd="0" destOrd="0" presId="urn:microsoft.com/office/officeart/2008/layout/LinedList"/>
    <dgm:cxn modelId="{13D7945A-318D-4B2C-910B-FAF1F3D3D848}" type="presParOf" srcId="{2BC2FEDF-5087-4A36-9CDE-0068E1B45D4F}" destId="{7E921076-C05C-439B-AAD5-DF1D610822C0}" srcOrd="1" destOrd="0" presId="urn:microsoft.com/office/officeart/2008/layout/LinedList"/>
    <dgm:cxn modelId="{0BF247F5-13DA-408E-AB89-713BE7A62CB5}" type="presParOf" srcId="{7E921076-C05C-439B-AAD5-DF1D610822C0}" destId="{9BB4092D-96DB-4140-B1EC-2C55B1368783}" srcOrd="0" destOrd="0" presId="urn:microsoft.com/office/officeart/2008/layout/LinedList"/>
    <dgm:cxn modelId="{3B5B4B3D-C376-4353-B3C9-BA7C111BCD96}" type="presParOf" srcId="{7E921076-C05C-439B-AAD5-DF1D610822C0}" destId="{A570DD36-41AB-429E-96E7-4395DA328BC8}" srcOrd="1" destOrd="0" presId="urn:microsoft.com/office/officeart/2008/layout/LinedList"/>
    <dgm:cxn modelId="{6501F73A-96BA-4DAB-B6FF-3922E9B59A34}" type="presParOf" srcId="{7E921076-C05C-439B-AAD5-DF1D610822C0}" destId="{EB5BE3C6-AE73-4E03-B23C-EF25196EE0C5}" srcOrd="2" destOrd="0" presId="urn:microsoft.com/office/officeart/2008/layout/LinedList"/>
    <dgm:cxn modelId="{C615E269-0320-403A-B568-091E629C38ED}" type="presParOf" srcId="{2BC2FEDF-5087-4A36-9CDE-0068E1B45D4F}" destId="{D890674E-8228-483B-AD5C-8A5061514F1D}" srcOrd="2" destOrd="0" presId="urn:microsoft.com/office/officeart/2008/layout/LinedList"/>
    <dgm:cxn modelId="{F4538BC2-EC4A-4E0E-B98E-92978E929C6A}" type="presParOf" srcId="{2BC2FEDF-5087-4A36-9CDE-0068E1B45D4F}" destId="{6A3755FA-8209-4102-9461-CA1D3FA497E2}" srcOrd="3" destOrd="0" presId="urn:microsoft.com/office/officeart/2008/layout/LinedList"/>
    <dgm:cxn modelId="{B7766AD7-7177-483A-9556-7CBBB3D60D67}" type="presParOf" srcId="{2BC2FEDF-5087-4A36-9CDE-0068E1B45D4F}" destId="{67E059C0-5306-4E69-9889-2A55A281422D}" srcOrd="4" destOrd="0" presId="urn:microsoft.com/office/officeart/2008/layout/LinedList"/>
    <dgm:cxn modelId="{26E1EFFD-E6CF-47AC-B8E0-B727D736D62E}" type="presParOf" srcId="{67E059C0-5306-4E69-9889-2A55A281422D}" destId="{CEE2D305-0565-4F4B-815D-B91CE759F898}" srcOrd="0" destOrd="0" presId="urn:microsoft.com/office/officeart/2008/layout/LinedList"/>
    <dgm:cxn modelId="{9E1CC801-5F6F-4FB9-A2FE-4FCD1B480322}" type="presParOf" srcId="{67E059C0-5306-4E69-9889-2A55A281422D}" destId="{6A162F82-07BD-4BBD-9BCC-1DCB3F3A0B95}" srcOrd="1" destOrd="0" presId="urn:microsoft.com/office/officeart/2008/layout/LinedList"/>
    <dgm:cxn modelId="{14CF831E-1C23-49B2-9D7E-453B8D769990}" type="presParOf" srcId="{67E059C0-5306-4E69-9889-2A55A281422D}" destId="{BB7CA683-02A7-43CD-B0CD-10CD01AE7DE0}" srcOrd="2" destOrd="0" presId="urn:microsoft.com/office/officeart/2008/layout/LinedList"/>
    <dgm:cxn modelId="{5FF58C91-2AD2-4193-B882-EDD8640573B6}" type="presParOf" srcId="{2BC2FEDF-5087-4A36-9CDE-0068E1B45D4F}" destId="{39BB46CF-A6BA-42D3-B617-9AD1E0490C2A}" srcOrd="5" destOrd="0" presId="urn:microsoft.com/office/officeart/2008/layout/LinedList"/>
    <dgm:cxn modelId="{E548055C-E4CC-405C-A558-9E5C8A58B035}" type="presParOf" srcId="{2BC2FEDF-5087-4A36-9CDE-0068E1B45D4F}" destId="{519ED716-48F5-4E29-A45F-95B8E6E4D63A}" srcOrd="6" destOrd="0" presId="urn:microsoft.com/office/officeart/2008/layout/LinedList"/>
    <dgm:cxn modelId="{C93DF3C7-AFCD-454C-92E0-F27E3229BBAA}" type="presParOf" srcId="{2BC2FEDF-5087-4A36-9CDE-0068E1B45D4F}" destId="{5F76A737-D9AA-4315-9A45-EB6E96172951}" srcOrd="7" destOrd="0" presId="urn:microsoft.com/office/officeart/2008/layout/LinedList"/>
    <dgm:cxn modelId="{BA30527F-2A9D-4856-82B6-FE875873CAD8}" type="presParOf" srcId="{5F76A737-D9AA-4315-9A45-EB6E96172951}" destId="{ADE79964-581A-48D0-AC96-1318F8DE0D5F}" srcOrd="0" destOrd="0" presId="urn:microsoft.com/office/officeart/2008/layout/LinedList"/>
    <dgm:cxn modelId="{D3354740-0ECF-41E8-BFED-11EE0B982D6E}" type="presParOf" srcId="{5F76A737-D9AA-4315-9A45-EB6E96172951}" destId="{3C2DC47A-1772-4D04-B93C-452D34D9682B}" srcOrd="1" destOrd="0" presId="urn:microsoft.com/office/officeart/2008/layout/LinedList"/>
    <dgm:cxn modelId="{62DDF016-4422-4633-B1C7-6FCA57B6DC78}" type="presParOf" srcId="{5F76A737-D9AA-4315-9A45-EB6E96172951}" destId="{821E5168-D05B-4683-AC40-33E6AD7A86DE}" srcOrd="2" destOrd="0" presId="urn:microsoft.com/office/officeart/2008/layout/LinedList"/>
    <dgm:cxn modelId="{154FE816-25D0-4238-8D26-B9EEFC4508B8}" type="presParOf" srcId="{2BC2FEDF-5087-4A36-9CDE-0068E1B45D4F}" destId="{D682D0E9-2609-40D6-BB9E-A70A6AB3B694}" srcOrd="8" destOrd="0" presId="urn:microsoft.com/office/officeart/2008/layout/LinedList"/>
    <dgm:cxn modelId="{03FAB30D-D7DD-4BB0-A3E5-CABD8F1241FD}" type="presParOf" srcId="{2BC2FEDF-5087-4A36-9CDE-0068E1B45D4F}" destId="{E657F7F1-B8C7-46C1-A7E6-579BF2BB6A75}" srcOrd="9" destOrd="0" presId="urn:microsoft.com/office/officeart/2008/layout/LinedList"/>
    <dgm:cxn modelId="{34ABFF63-BC41-48F0-A4A1-3F4C8697CC10}" type="presParOf" srcId="{2BC2FEDF-5087-4A36-9CDE-0068E1B45D4F}" destId="{114AAEC4-91E8-45FA-BE5A-12BE8CD749D6}" srcOrd="10" destOrd="0" presId="urn:microsoft.com/office/officeart/2008/layout/LinedList"/>
    <dgm:cxn modelId="{29B2742B-578F-4657-ABF1-6F91C28D7AFC}" type="presParOf" srcId="{114AAEC4-91E8-45FA-BE5A-12BE8CD749D6}" destId="{2F7CE6AF-3FB0-4B47-80F9-BF7DA8185D48}" srcOrd="0" destOrd="0" presId="urn:microsoft.com/office/officeart/2008/layout/LinedList"/>
    <dgm:cxn modelId="{3297EA2D-79A5-4F64-BA33-2C28D2304827}" type="presParOf" srcId="{114AAEC4-91E8-45FA-BE5A-12BE8CD749D6}" destId="{FEB6EB5D-0C5E-4418-AE26-90DE956A2C4B}" srcOrd="1" destOrd="0" presId="urn:microsoft.com/office/officeart/2008/layout/LinedList"/>
    <dgm:cxn modelId="{B6C1BBC1-18B7-4B38-AD84-6959F7756F30}" type="presParOf" srcId="{114AAEC4-91E8-45FA-BE5A-12BE8CD749D6}" destId="{7B39EF42-E5CF-43AC-89D9-AE3D96BA8C73}" srcOrd="2" destOrd="0" presId="urn:microsoft.com/office/officeart/2008/layout/LinedList"/>
    <dgm:cxn modelId="{1E8752B5-7E17-459F-A779-E66DC0EAC046}" type="presParOf" srcId="{2BC2FEDF-5087-4A36-9CDE-0068E1B45D4F}" destId="{3CC9B5EB-D175-485B-A6C7-DACF6BD42A5B}" srcOrd="11" destOrd="0" presId="urn:microsoft.com/office/officeart/2008/layout/LinedList"/>
    <dgm:cxn modelId="{B547087B-2EEF-4215-B89F-8E0DA78265BC}" type="presParOf" srcId="{2BC2FEDF-5087-4A36-9CDE-0068E1B45D4F}" destId="{B65F4562-31C7-4D11-AFC5-630198132B61}" srcOrd="12"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D3C52C12-8C4C-4AAF-9A75-8EAE9045735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FC25B418-88C9-4B08-9174-4EABF7FC2883}">
      <dgm:prSet phldrT="[文本]"/>
      <dgm:spPr>
        <a:solidFill>
          <a:schemeClr val="accent5">
            <a:lumMod val="75000"/>
          </a:schemeClr>
        </a:solidFill>
      </dgm:spPr>
      <dgm:t>
        <a:bodyPr/>
        <a:lstStyle/>
        <a:p>
          <a:pPr algn="ctr"/>
          <a:r>
            <a:rPr lang="en-US" altLang="zh-CN" dirty="0" smtClean="0">
              <a:solidFill>
                <a:schemeClr val="bg1"/>
              </a:solidFill>
            </a:rPr>
            <a:t>1</a:t>
          </a:r>
          <a:endParaRPr lang="zh-CN" altLang="en-US" dirty="0">
            <a:solidFill>
              <a:schemeClr val="bg1"/>
            </a:solidFill>
          </a:endParaRPr>
        </a:p>
      </dgm:t>
    </dgm:pt>
    <dgm:pt modelId="{CA9AE235-1EA6-408A-ACDD-6B1FF0061B8E}" type="parTrans" cxnId="{1F4766CD-5C39-4C26-8797-E5D67A6F4BA4}">
      <dgm:prSet/>
      <dgm:spPr/>
      <dgm:t>
        <a:bodyPr/>
        <a:lstStyle/>
        <a:p>
          <a:endParaRPr lang="zh-CN" altLang="en-US"/>
        </a:p>
      </dgm:t>
    </dgm:pt>
    <dgm:pt modelId="{36E7A307-529C-4A70-8ADF-649DE51F8625}" type="sibTrans" cxnId="{1F4766CD-5C39-4C26-8797-E5D67A6F4BA4}">
      <dgm:prSet/>
      <dgm:spPr/>
      <dgm:t>
        <a:bodyPr/>
        <a:lstStyle/>
        <a:p>
          <a:endParaRPr lang="zh-CN" altLang="en-US"/>
        </a:p>
      </dgm:t>
    </dgm:pt>
    <dgm:pt modelId="{5DEC14F4-CA90-4FF6-9866-A95C6693E504}">
      <dgm:prSet phldrT="[文本]"/>
      <dgm:spPr>
        <a:solidFill>
          <a:schemeClr val="accent2">
            <a:alpha val="90000"/>
          </a:schemeClr>
        </a:solidFill>
      </dgm:spPr>
      <dgm:t>
        <a:bodyPr/>
        <a:lstStyle/>
        <a:p>
          <a:pPr algn="ctr"/>
          <a:r>
            <a:rPr lang="zh-CN" altLang="en-US" b="0" dirty="0" smtClean="0">
              <a:solidFill>
                <a:schemeClr val="bg1"/>
              </a:solidFill>
              <a:ea typeface="宋体" pitchFamily="2" charset="-122"/>
            </a:rPr>
            <a:t>确定操作 </a:t>
          </a:r>
          <a:endParaRPr lang="zh-CN" altLang="en-US" dirty="0">
            <a:solidFill>
              <a:schemeClr val="bg1"/>
            </a:solidFill>
          </a:endParaRPr>
        </a:p>
      </dgm:t>
    </dgm:pt>
    <dgm:pt modelId="{4948583C-754A-4FCC-B482-5244D536EB15}" type="parTrans" cxnId="{03B0A48A-BC04-4390-8E76-96041F4D6578}">
      <dgm:prSet/>
      <dgm:spPr/>
      <dgm:t>
        <a:bodyPr/>
        <a:lstStyle/>
        <a:p>
          <a:endParaRPr lang="zh-CN" altLang="en-US"/>
        </a:p>
      </dgm:t>
    </dgm:pt>
    <dgm:pt modelId="{BC6F859E-3C9F-4E82-AC57-BB9681ECC620}" type="sibTrans" cxnId="{03B0A48A-BC04-4390-8E76-96041F4D6578}">
      <dgm:prSet/>
      <dgm:spPr/>
      <dgm:t>
        <a:bodyPr/>
        <a:lstStyle/>
        <a:p>
          <a:endParaRPr lang="zh-CN" altLang="en-US"/>
        </a:p>
      </dgm:t>
    </dgm:pt>
    <dgm:pt modelId="{B19DB102-1FDD-4E21-8489-8AF8DD3A1F07}">
      <dgm:prSet phldrT="[文本]"/>
      <dgm:spPr>
        <a:solidFill>
          <a:schemeClr val="accent2"/>
        </a:solidFill>
      </dgm:spPr>
      <dgm:t>
        <a:bodyPr/>
        <a:lstStyle/>
        <a:p>
          <a:pPr algn="ctr"/>
          <a:r>
            <a:rPr lang="en-US" altLang="zh-CN" dirty="0" smtClean="0">
              <a:solidFill>
                <a:schemeClr val="bg1"/>
              </a:solidFill>
            </a:rPr>
            <a:t>2</a:t>
          </a:r>
          <a:endParaRPr lang="zh-CN" altLang="en-US" dirty="0">
            <a:solidFill>
              <a:schemeClr val="bg1"/>
            </a:solidFill>
          </a:endParaRPr>
        </a:p>
      </dgm:t>
    </dgm:pt>
    <dgm:pt modelId="{94A263E6-1E0C-4195-85BC-07CF0CD8EF02}" type="parTrans" cxnId="{7A7D77D1-518A-455B-8F84-8A789543C412}">
      <dgm:prSet/>
      <dgm:spPr/>
      <dgm:t>
        <a:bodyPr/>
        <a:lstStyle/>
        <a:p>
          <a:endParaRPr lang="zh-CN" altLang="en-US"/>
        </a:p>
      </dgm:t>
    </dgm:pt>
    <dgm:pt modelId="{80CD4DD1-43E8-4D5A-91D8-92ECC2A68048}" type="sibTrans" cxnId="{7A7D77D1-518A-455B-8F84-8A789543C412}">
      <dgm:prSet/>
      <dgm:spPr/>
      <dgm:t>
        <a:bodyPr/>
        <a:lstStyle/>
        <a:p>
          <a:endParaRPr lang="zh-CN" altLang="en-US"/>
        </a:p>
      </dgm:t>
    </dgm:pt>
    <dgm:pt modelId="{437FADE6-1B96-41AB-93CC-1920C2278AA0}">
      <dgm:prSet phldrT="[文本]"/>
      <dgm:spPr>
        <a:solidFill>
          <a:schemeClr val="accent5">
            <a:lumMod val="75000"/>
            <a:alpha val="90000"/>
          </a:schemeClr>
        </a:solidFill>
      </dgm:spPr>
      <dgm:t>
        <a:bodyPr/>
        <a:lstStyle/>
        <a:p>
          <a:pPr algn="ctr"/>
          <a:r>
            <a:rPr lang="zh-CN" altLang="en-US" b="0" dirty="0" smtClean="0">
              <a:solidFill>
                <a:schemeClr val="bg1"/>
              </a:solidFill>
              <a:ea typeface="宋体" pitchFamily="2" charset="-122"/>
            </a:rPr>
            <a:t>命名并描述操作 </a:t>
          </a:r>
          <a:endParaRPr lang="zh-CN" altLang="en-US" dirty="0">
            <a:solidFill>
              <a:schemeClr val="bg1"/>
            </a:solidFill>
          </a:endParaRPr>
        </a:p>
      </dgm:t>
    </dgm:pt>
    <dgm:pt modelId="{985FEE50-9E3B-4345-A96C-D1A9ACA0CA35}" type="parTrans" cxnId="{01F2FD6B-8656-47B6-8B59-7872311EA7D2}">
      <dgm:prSet/>
      <dgm:spPr/>
      <dgm:t>
        <a:bodyPr/>
        <a:lstStyle/>
        <a:p>
          <a:endParaRPr lang="zh-CN" altLang="en-US"/>
        </a:p>
      </dgm:t>
    </dgm:pt>
    <dgm:pt modelId="{71B45D88-A8A8-4A7E-9B10-EC107C67FAB1}" type="sibTrans" cxnId="{01F2FD6B-8656-47B6-8B59-7872311EA7D2}">
      <dgm:prSet/>
      <dgm:spPr/>
      <dgm:t>
        <a:bodyPr/>
        <a:lstStyle/>
        <a:p>
          <a:endParaRPr lang="zh-CN" altLang="en-US"/>
        </a:p>
      </dgm:t>
    </dgm:pt>
    <dgm:pt modelId="{ACF35DEB-D0E1-4AB4-8349-60441670B974}">
      <dgm:prSet phldrT="[文本]"/>
      <dgm:spPr>
        <a:solidFill>
          <a:schemeClr val="accent5">
            <a:lumMod val="75000"/>
          </a:schemeClr>
        </a:solidFill>
      </dgm:spPr>
      <dgm:t>
        <a:bodyPr/>
        <a:lstStyle/>
        <a:p>
          <a:pPr algn="ctr"/>
          <a:r>
            <a:rPr lang="en-US" altLang="zh-CN" dirty="0" smtClean="0">
              <a:solidFill>
                <a:schemeClr val="bg1"/>
              </a:solidFill>
            </a:rPr>
            <a:t>3</a:t>
          </a:r>
          <a:endParaRPr lang="zh-CN" altLang="en-US" dirty="0">
            <a:solidFill>
              <a:schemeClr val="bg1"/>
            </a:solidFill>
          </a:endParaRPr>
        </a:p>
      </dgm:t>
    </dgm:pt>
    <dgm:pt modelId="{892C09C1-E16C-46E7-8944-E4A756EC9D14}" type="parTrans" cxnId="{C4E30C2D-4891-4682-8C39-AD62A5F90894}">
      <dgm:prSet/>
      <dgm:spPr/>
      <dgm:t>
        <a:bodyPr/>
        <a:lstStyle/>
        <a:p>
          <a:endParaRPr lang="zh-CN" altLang="en-US"/>
        </a:p>
      </dgm:t>
    </dgm:pt>
    <dgm:pt modelId="{FE0CBB36-A941-4BFF-818B-5E9629F77F37}" type="sibTrans" cxnId="{C4E30C2D-4891-4682-8C39-AD62A5F90894}">
      <dgm:prSet/>
      <dgm:spPr/>
      <dgm:t>
        <a:bodyPr/>
        <a:lstStyle/>
        <a:p>
          <a:endParaRPr lang="zh-CN" altLang="en-US"/>
        </a:p>
      </dgm:t>
    </dgm:pt>
    <dgm:pt modelId="{4F197EFE-C24C-476E-BE06-777E312BA076}">
      <dgm:prSet phldrT="[文本]"/>
      <dgm:spPr>
        <a:solidFill>
          <a:schemeClr val="accent2">
            <a:alpha val="90000"/>
          </a:schemeClr>
        </a:solidFill>
      </dgm:spPr>
      <dgm:t>
        <a:bodyPr/>
        <a:lstStyle/>
        <a:p>
          <a:pPr algn="ctr"/>
          <a:r>
            <a:rPr lang="zh-CN" altLang="en-US" b="0" dirty="0" smtClean="0">
              <a:solidFill>
                <a:schemeClr val="bg1"/>
              </a:solidFill>
              <a:ea typeface="宋体" pitchFamily="2" charset="-122"/>
            </a:rPr>
            <a:t>定义操作可视性 </a:t>
          </a:r>
          <a:endParaRPr lang="zh-CN" altLang="en-US" dirty="0">
            <a:solidFill>
              <a:schemeClr val="bg1"/>
            </a:solidFill>
          </a:endParaRPr>
        </a:p>
      </dgm:t>
    </dgm:pt>
    <dgm:pt modelId="{65966A42-BC59-4520-AF2F-E9C773AFCC6A}" type="parTrans" cxnId="{FD41EB1E-0D9C-41C0-B8D7-2E24B21975B3}">
      <dgm:prSet/>
      <dgm:spPr/>
      <dgm:t>
        <a:bodyPr/>
        <a:lstStyle/>
        <a:p>
          <a:endParaRPr lang="zh-CN" altLang="en-US"/>
        </a:p>
      </dgm:t>
    </dgm:pt>
    <dgm:pt modelId="{F355609F-4C53-44FC-A630-A912A036E01D}" type="sibTrans" cxnId="{FD41EB1E-0D9C-41C0-B8D7-2E24B21975B3}">
      <dgm:prSet/>
      <dgm:spPr/>
      <dgm:t>
        <a:bodyPr/>
        <a:lstStyle/>
        <a:p>
          <a:endParaRPr lang="zh-CN" altLang="en-US"/>
        </a:p>
      </dgm:t>
    </dgm:pt>
    <dgm:pt modelId="{E8C4DDE7-9605-43E2-9591-FC11AC00CB63}">
      <dgm:prSet phldrT="[文本]"/>
      <dgm:spPr>
        <a:solidFill>
          <a:schemeClr val="accent5">
            <a:lumMod val="75000"/>
            <a:alpha val="90000"/>
          </a:schemeClr>
        </a:solidFill>
      </dgm:spPr>
      <dgm:t>
        <a:bodyPr/>
        <a:lstStyle/>
        <a:p>
          <a:pPr algn="ctr"/>
          <a:r>
            <a:rPr lang="zh-CN" altLang="en-US" b="0" smtClean="0">
              <a:solidFill>
                <a:schemeClr val="bg1"/>
              </a:solidFill>
              <a:ea typeface="宋体" pitchFamily="2" charset="-122"/>
            </a:rPr>
            <a:t>定义类操作</a:t>
          </a:r>
          <a:r>
            <a:rPr lang="zh-CN" altLang="en-US" smtClean="0">
              <a:solidFill>
                <a:schemeClr val="bg1"/>
              </a:solidFill>
              <a:ea typeface="宋体" pitchFamily="2" charset="-122"/>
            </a:rPr>
            <a:t> </a:t>
          </a:r>
          <a:endParaRPr lang="zh-CN" altLang="en-US" dirty="0">
            <a:solidFill>
              <a:schemeClr val="bg1"/>
            </a:solidFill>
          </a:endParaRPr>
        </a:p>
      </dgm:t>
    </dgm:pt>
    <dgm:pt modelId="{4290D17B-0732-46E7-85BC-0FA84B537636}" type="parTrans" cxnId="{2725BA17-CEB2-4F39-AE76-7477B27DD8FD}">
      <dgm:prSet/>
      <dgm:spPr/>
      <dgm:t>
        <a:bodyPr/>
        <a:lstStyle/>
        <a:p>
          <a:endParaRPr lang="zh-CN" altLang="en-US"/>
        </a:p>
      </dgm:t>
    </dgm:pt>
    <dgm:pt modelId="{F6AC45B5-2A32-4A51-91E1-0F19D8E410E5}" type="sibTrans" cxnId="{2725BA17-CEB2-4F39-AE76-7477B27DD8FD}">
      <dgm:prSet/>
      <dgm:spPr/>
      <dgm:t>
        <a:bodyPr/>
        <a:lstStyle/>
        <a:p>
          <a:endParaRPr lang="zh-CN" altLang="en-US"/>
        </a:p>
      </dgm:t>
    </dgm:pt>
    <dgm:pt modelId="{1BC61A76-AE99-47EB-A11D-5A29825E2D45}">
      <dgm:prSet phldrT="[文本]"/>
      <dgm:spPr>
        <a:solidFill>
          <a:schemeClr val="accent2"/>
        </a:solidFill>
      </dgm:spPr>
      <dgm:t>
        <a:bodyPr/>
        <a:lstStyle/>
        <a:p>
          <a:pPr algn="ctr"/>
          <a:r>
            <a:rPr lang="en-US" altLang="zh-CN" dirty="0" smtClean="0">
              <a:solidFill>
                <a:schemeClr val="bg1"/>
              </a:solidFill>
            </a:rPr>
            <a:t>4</a:t>
          </a:r>
          <a:endParaRPr lang="zh-CN" altLang="en-US" dirty="0">
            <a:solidFill>
              <a:schemeClr val="bg1"/>
            </a:solidFill>
          </a:endParaRPr>
        </a:p>
      </dgm:t>
    </dgm:pt>
    <dgm:pt modelId="{E1208AB1-7977-47A4-AF09-4B37D0CA43E2}" type="parTrans" cxnId="{59FB6AD6-32F5-40BD-B5EA-396E6A09C695}">
      <dgm:prSet/>
      <dgm:spPr/>
      <dgm:t>
        <a:bodyPr/>
        <a:lstStyle/>
        <a:p>
          <a:endParaRPr lang="zh-CN" altLang="en-US"/>
        </a:p>
      </dgm:t>
    </dgm:pt>
    <dgm:pt modelId="{305DCB2F-7403-4E08-BBB5-AD1876E8E860}" type="sibTrans" cxnId="{59FB6AD6-32F5-40BD-B5EA-396E6A09C695}">
      <dgm:prSet/>
      <dgm:spPr/>
      <dgm:t>
        <a:bodyPr/>
        <a:lstStyle/>
        <a:p>
          <a:endParaRPr lang="zh-CN" altLang="en-US"/>
        </a:p>
      </dgm:t>
    </dgm:pt>
    <dgm:pt modelId="{AF679E85-7AA6-4630-8D3F-60B6E290DEFC}" type="pres">
      <dgm:prSet presAssocID="{D3C52C12-8C4C-4AAF-9A75-8EAE9045735D}" presName="linearFlow" presStyleCnt="0">
        <dgm:presLayoutVars>
          <dgm:dir/>
          <dgm:animLvl val="lvl"/>
          <dgm:resizeHandles val="exact"/>
        </dgm:presLayoutVars>
      </dgm:prSet>
      <dgm:spPr/>
      <dgm:t>
        <a:bodyPr/>
        <a:lstStyle/>
        <a:p>
          <a:endParaRPr lang="zh-CN" altLang="en-US"/>
        </a:p>
      </dgm:t>
    </dgm:pt>
    <dgm:pt modelId="{403A71F6-1159-4CEA-8E57-A57F677A6AE7}" type="pres">
      <dgm:prSet presAssocID="{FC25B418-88C9-4B08-9174-4EABF7FC2883}" presName="composite" presStyleCnt="0"/>
      <dgm:spPr/>
    </dgm:pt>
    <dgm:pt modelId="{36D6149D-FF7E-4B04-A780-46607377FC9F}" type="pres">
      <dgm:prSet presAssocID="{FC25B418-88C9-4B08-9174-4EABF7FC2883}" presName="parentText" presStyleLbl="alignNode1" presStyleIdx="0" presStyleCnt="4">
        <dgm:presLayoutVars>
          <dgm:chMax val="1"/>
          <dgm:bulletEnabled val="1"/>
        </dgm:presLayoutVars>
      </dgm:prSet>
      <dgm:spPr/>
      <dgm:t>
        <a:bodyPr/>
        <a:lstStyle/>
        <a:p>
          <a:endParaRPr lang="zh-CN" altLang="en-US"/>
        </a:p>
      </dgm:t>
    </dgm:pt>
    <dgm:pt modelId="{540CD4F6-F2E0-432A-8B85-9B62925B3A57}" type="pres">
      <dgm:prSet presAssocID="{FC25B418-88C9-4B08-9174-4EABF7FC2883}" presName="descendantText" presStyleLbl="alignAcc1" presStyleIdx="0" presStyleCnt="4">
        <dgm:presLayoutVars>
          <dgm:bulletEnabled val="1"/>
        </dgm:presLayoutVars>
      </dgm:prSet>
      <dgm:spPr/>
      <dgm:t>
        <a:bodyPr/>
        <a:lstStyle/>
        <a:p>
          <a:endParaRPr lang="zh-CN" altLang="en-US"/>
        </a:p>
      </dgm:t>
    </dgm:pt>
    <dgm:pt modelId="{39FBC492-3582-43A2-AD58-3FBB5969F9C2}" type="pres">
      <dgm:prSet presAssocID="{36E7A307-529C-4A70-8ADF-649DE51F8625}" presName="sp" presStyleCnt="0"/>
      <dgm:spPr/>
    </dgm:pt>
    <dgm:pt modelId="{0AB85C11-A30E-4435-B92A-14049529AED0}" type="pres">
      <dgm:prSet presAssocID="{B19DB102-1FDD-4E21-8489-8AF8DD3A1F07}" presName="composite" presStyleCnt="0"/>
      <dgm:spPr/>
    </dgm:pt>
    <dgm:pt modelId="{CC376461-C074-4942-9995-05F8BEBDE7FB}" type="pres">
      <dgm:prSet presAssocID="{B19DB102-1FDD-4E21-8489-8AF8DD3A1F07}" presName="parentText" presStyleLbl="alignNode1" presStyleIdx="1" presStyleCnt="4">
        <dgm:presLayoutVars>
          <dgm:chMax val="1"/>
          <dgm:bulletEnabled val="1"/>
        </dgm:presLayoutVars>
      </dgm:prSet>
      <dgm:spPr/>
      <dgm:t>
        <a:bodyPr/>
        <a:lstStyle/>
        <a:p>
          <a:endParaRPr lang="zh-CN" altLang="en-US"/>
        </a:p>
      </dgm:t>
    </dgm:pt>
    <dgm:pt modelId="{55379D25-7059-4883-BF8B-1EE84A60EAD0}" type="pres">
      <dgm:prSet presAssocID="{B19DB102-1FDD-4E21-8489-8AF8DD3A1F07}" presName="descendantText" presStyleLbl="alignAcc1" presStyleIdx="1" presStyleCnt="4">
        <dgm:presLayoutVars>
          <dgm:bulletEnabled val="1"/>
        </dgm:presLayoutVars>
      </dgm:prSet>
      <dgm:spPr/>
      <dgm:t>
        <a:bodyPr/>
        <a:lstStyle/>
        <a:p>
          <a:endParaRPr lang="zh-CN" altLang="en-US"/>
        </a:p>
      </dgm:t>
    </dgm:pt>
    <dgm:pt modelId="{0116E3CF-D396-45AA-9F5C-87684A7AA528}" type="pres">
      <dgm:prSet presAssocID="{80CD4DD1-43E8-4D5A-91D8-92ECC2A68048}" presName="sp" presStyleCnt="0"/>
      <dgm:spPr/>
    </dgm:pt>
    <dgm:pt modelId="{06FB6ABD-7987-4817-B3BB-6893A0206235}" type="pres">
      <dgm:prSet presAssocID="{ACF35DEB-D0E1-4AB4-8349-60441670B974}" presName="composite" presStyleCnt="0"/>
      <dgm:spPr/>
    </dgm:pt>
    <dgm:pt modelId="{A61FD6F5-EAF0-4BC7-AAFA-8CFCFC31BBEA}" type="pres">
      <dgm:prSet presAssocID="{ACF35DEB-D0E1-4AB4-8349-60441670B974}" presName="parentText" presStyleLbl="alignNode1" presStyleIdx="2" presStyleCnt="4">
        <dgm:presLayoutVars>
          <dgm:chMax val="1"/>
          <dgm:bulletEnabled val="1"/>
        </dgm:presLayoutVars>
      </dgm:prSet>
      <dgm:spPr/>
      <dgm:t>
        <a:bodyPr/>
        <a:lstStyle/>
        <a:p>
          <a:endParaRPr lang="zh-CN" altLang="en-US"/>
        </a:p>
      </dgm:t>
    </dgm:pt>
    <dgm:pt modelId="{465849E1-86CC-42C0-AF58-ED33449695E0}" type="pres">
      <dgm:prSet presAssocID="{ACF35DEB-D0E1-4AB4-8349-60441670B974}" presName="descendantText" presStyleLbl="alignAcc1" presStyleIdx="2" presStyleCnt="4">
        <dgm:presLayoutVars>
          <dgm:bulletEnabled val="1"/>
        </dgm:presLayoutVars>
      </dgm:prSet>
      <dgm:spPr/>
      <dgm:t>
        <a:bodyPr/>
        <a:lstStyle/>
        <a:p>
          <a:endParaRPr lang="zh-CN" altLang="en-US"/>
        </a:p>
      </dgm:t>
    </dgm:pt>
    <dgm:pt modelId="{BD6A0FED-195F-47D4-8D73-A77D81B49768}" type="pres">
      <dgm:prSet presAssocID="{FE0CBB36-A941-4BFF-818B-5E9629F77F37}" presName="sp" presStyleCnt="0"/>
      <dgm:spPr/>
    </dgm:pt>
    <dgm:pt modelId="{83796476-7641-4745-9361-AEA735C8891F}" type="pres">
      <dgm:prSet presAssocID="{1BC61A76-AE99-47EB-A11D-5A29825E2D45}" presName="composite" presStyleCnt="0"/>
      <dgm:spPr/>
    </dgm:pt>
    <dgm:pt modelId="{785E6F4C-4419-4FE4-B344-9F1D342D7B4C}" type="pres">
      <dgm:prSet presAssocID="{1BC61A76-AE99-47EB-A11D-5A29825E2D45}" presName="parentText" presStyleLbl="alignNode1" presStyleIdx="3" presStyleCnt="4">
        <dgm:presLayoutVars>
          <dgm:chMax val="1"/>
          <dgm:bulletEnabled val="1"/>
        </dgm:presLayoutVars>
      </dgm:prSet>
      <dgm:spPr/>
      <dgm:t>
        <a:bodyPr/>
        <a:lstStyle/>
        <a:p>
          <a:endParaRPr lang="zh-CN" altLang="en-US"/>
        </a:p>
      </dgm:t>
    </dgm:pt>
    <dgm:pt modelId="{CEC41511-4D4C-47CD-B1FE-92DE6287C0CB}" type="pres">
      <dgm:prSet presAssocID="{1BC61A76-AE99-47EB-A11D-5A29825E2D45}" presName="descendantText" presStyleLbl="alignAcc1" presStyleIdx="3" presStyleCnt="4">
        <dgm:presLayoutVars>
          <dgm:bulletEnabled val="1"/>
        </dgm:presLayoutVars>
      </dgm:prSet>
      <dgm:spPr/>
      <dgm:t>
        <a:bodyPr/>
        <a:lstStyle/>
        <a:p>
          <a:endParaRPr lang="zh-CN" altLang="en-US"/>
        </a:p>
      </dgm:t>
    </dgm:pt>
  </dgm:ptLst>
  <dgm:cxnLst>
    <dgm:cxn modelId="{FD41EB1E-0D9C-41C0-B8D7-2E24B21975B3}" srcId="{ACF35DEB-D0E1-4AB4-8349-60441670B974}" destId="{4F197EFE-C24C-476E-BE06-777E312BA076}" srcOrd="0" destOrd="0" parTransId="{65966A42-BC59-4520-AF2F-E9C773AFCC6A}" sibTransId="{F355609F-4C53-44FC-A630-A912A036E01D}"/>
    <dgm:cxn modelId="{01F2FD6B-8656-47B6-8B59-7872311EA7D2}" srcId="{B19DB102-1FDD-4E21-8489-8AF8DD3A1F07}" destId="{437FADE6-1B96-41AB-93CC-1920C2278AA0}" srcOrd="0" destOrd="0" parTransId="{985FEE50-9E3B-4345-A96C-D1A9ACA0CA35}" sibTransId="{71B45D88-A8A8-4A7E-9B10-EC107C67FAB1}"/>
    <dgm:cxn modelId="{1F3F0D1A-C58C-4403-8F5A-1866010F2A08}" type="presOf" srcId="{B19DB102-1FDD-4E21-8489-8AF8DD3A1F07}" destId="{CC376461-C074-4942-9995-05F8BEBDE7FB}" srcOrd="0" destOrd="0" presId="urn:microsoft.com/office/officeart/2005/8/layout/chevron2"/>
    <dgm:cxn modelId="{3BCC667D-3A3F-4583-BC8F-007BB14B9E68}" type="presOf" srcId="{4F197EFE-C24C-476E-BE06-777E312BA076}" destId="{465849E1-86CC-42C0-AF58-ED33449695E0}" srcOrd="0" destOrd="0" presId="urn:microsoft.com/office/officeart/2005/8/layout/chevron2"/>
    <dgm:cxn modelId="{1E7AAA16-1D2E-454E-BFEA-9D7B17D05075}" type="presOf" srcId="{ACF35DEB-D0E1-4AB4-8349-60441670B974}" destId="{A61FD6F5-EAF0-4BC7-AAFA-8CFCFC31BBEA}" srcOrd="0" destOrd="0" presId="urn:microsoft.com/office/officeart/2005/8/layout/chevron2"/>
    <dgm:cxn modelId="{68B432E5-D803-4E9D-B624-593596BF22F8}" type="presOf" srcId="{FC25B418-88C9-4B08-9174-4EABF7FC2883}" destId="{36D6149D-FF7E-4B04-A780-46607377FC9F}" srcOrd="0" destOrd="0" presId="urn:microsoft.com/office/officeart/2005/8/layout/chevron2"/>
    <dgm:cxn modelId="{03B0A48A-BC04-4390-8E76-96041F4D6578}" srcId="{FC25B418-88C9-4B08-9174-4EABF7FC2883}" destId="{5DEC14F4-CA90-4FF6-9866-A95C6693E504}" srcOrd="0" destOrd="0" parTransId="{4948583C-754A-4FCC-B482-5244D536EB15}" sibTransId="{BC6F859E-3C9F-4E82-AC57-BB9681ECC620}"/>
    <dgm:cxn modelId="{59FB6AD6-32F5-40BD-B5EA-396E6A09C695}" srcId="{D3C52C12-8C4C-4AAF-9A75-8EAE9045735D}" destId="{1BC61A76-AE99-47EB-A11D-5A29825E2D45}" srcOrd="3" destOrd="0" parTransId="{E1208AB1-7977-47A4-AF09-4B37D0CA43E2}" sibTransId="{305DCB2F-7403-4E08-BBB5-AD1876E8E860}"/>
    <dgm:cxn modelId="{AAD321D1-40EE-4CAE-946B-9C5A1DC18565}" type="presOf" srcId="{1BC61A76-AE99-47EB-A11D-5A29825E2D45}" destId="{785E6F4C-4419-4FE4-B344-9F1D342D7B4C}" srcOrd="0" destOrd="0" presId="urn:microsoft.com/office/officeart/2005/8/layout/chevron2"/>
    <dgm:cxn modelId="{B160AD95-9583-41A4-BD1C-29B481FF59AB}" type="presOf" srcId="{D3C52C12-8C4C-4AAF-9A75-8EAE9045735D}" destId="{AF679E85-7AA6-4630-8D3F-60B6E290DEFC}" srcOrd="0" destOrd="0" presId="urn:microsoft.com/office/officeart/2005/8/layout/chevron2"/>
    <dgm:cxn modelId="{1F4766CD-5C39-4C26-8797-E5D67A6F4BA4}" srcId="{D3C52C12-8C4C-4AAF-9A75-8EAE9045735D}" destId="{FC25B418-88C9-4B08-9174-4EABF7FC2883}" srcOrd="0" destOrd="0" parTransId="{CA9AE235-1EA6-408A-ACDD-6B1FF0061B8E}" sibTransId="{36E7A307-529C-4A70-8ADF-649DE51F8625}"/>
    <dgm:cxn modelId="{660BFE00-8F6F-4503-933A-9D05419FA650}" type="presOf" srcId="{437FADE6-1B96-41AB-93CC-1920C2278AA0}" destId="{55379D25-7059-4883-BF8B-1EE84A60EAD0}" srcOrd="0" destOrd="0" presId="urn:microsoft.com/office/officeart/2005/8/layout/chevron2"/>
    <dgm:cxn modelId="{7A7D77D1-518A-455B-8F84-8A789543C412}" srcId="{D3C52C12-8C4C-4AAF-9A75-8EAE9045735D}" destId="{B19DB102-1FDD-4E21-8489-8AF8DD3A1F07}" srcOrd="1" destOrd="0" parTransId="{94A263E6-1E0C-4195-85BC-07CF0CD8EF02}" sibTransId="{80CD4DD1-43E8-4D5A-91D8-92ECC2A68048}"/>
    <dgm:cxn modelId="{C4E30C2D-4891-4682-8C39-AD62A5F90894}" srcId="{D3C52C12-8C4C-4AAF-9A75-8EAE9045735D}" destId="{ACF35DEB-D0E1-4AB4-8349-60441670B974}" srcOrd="2" destOrd="0" parTransId="{892C09C1-E16C-46E7-8944-E4A756EC9D14}" sibTransId="{FE0CBB36-A941-4BFF-818B-5E9629F77F37}"/>
    <dgm:cxn modelId="{C4B7DBAE-E6F2-4F4F-A66C-09DCDE113E30}" type="presOf" srcId="{5DEC14F4-CA90-4FF6-9866-A95C6693E504}" destId="{540CD4F6-F2E0-432A-8B85-9B62925B3A57}" srcOrd="0" destOrd="0" presId="urn:microsoft.com/office/officeart/2005/8/layout/chevron2"/>
    <dgm:cxn modelId="{B39153B9-CF64-4C02-B4D3-E6BF123E04D3}" type="presOf" srcId="{E8C4DDE7-9605-43E2-9591-FC11AC00CB63}" destId="{CEC41511-4D4C-47CD-B1FE-92DE6287C0CB}" srcOrd="0" destOrd="0" presId="urn:microsoft.com/office/officeart/2005/8/layout/chevron2"/>
    <dgm:cxn modelId="{2725BA17-CEB2-4F39-AE76-7477B27DD8FD}" srcId="{1BC61A76-AE99-47EB-A11D-5A29825E2D45}" destId="{E8C4DDE7-9605-43E2-9591-FC11AC00CB63}" srcOrd="0" destOrd="0" parTransId="{4290D17B-0732-46E7-85BC-0FA84B537636}" sibTransId="{F6AC45B5-2A32-4A51-91E1-0F19D8E410E5}"/>
    <dgm:cxn modelId="{FF38A354-E7D2-400B-AA89-E75DF63C4C47}" type="presParOf" srcId="{AF679E85-7AA6-4630-8D3F-60B6E290DEFC}" destId="{403A71F6-1159-4CEA-8E57-A57F677A6AE7}" srcOrd="0" destOrd="0" presId="urn:microsoft.com/office/officeart/2005/8/layout/chevron2"/>
    <dgm:cxn modelId="{A33D9268-0291-4373-8289-BABAEF899C5E}" type="presParOf" srcId="{403A71F6-1159-4CEA-8E57-A57F677A6AE7}" destId="{36D6149D-FF7E-4B04-A780-46607377FC9F}" srcOrd="0" destOrd="0" presId="urn:microsoft.com/office/officeart/2005/8/layout/chevron2"/>
    <dgm:cxn modelId="{884DD634-7A03-4C96-B300-B6A0DF6FDAFF}" type="presParOf" srcId="{403A71F6-1159-4CEA-8E57-A57F677A6AE7}" destId="{540CD4F6-F2E0-432A-8B85-9B62925B3A57}" srcOrd="1" destOrd="0" presId="urn:microsoft.com/office/officeart/2005/8/layout/chevron2"/>
    <dgm:cxn modelId="{9DFB5231-7857-42EB-A7DE-5B60151B68B7}" type="presParOf" srcId="{AF679E85-7AA6-4630-8D3F-60B6E290DEFC}" destId="{39FBC492-3582-43A2-AD58-3FBB5969F9C2}" srcOrd="1" destOrd="0" presId="urn:microsoft.com/office/officeart/2005/8/layout/chevron2"/>
    <dgm:cxn modelId="{C2B1DC44-F284-4FBA-A30B-D36AF0B26169}" type="presParOf" srcId="{AF679E85-7AA6-4630-8D3F-60B6E290DEFC}" destId="{0AB85C11-A30E-4435-B92A-14049529AED0}" srcOrd="2" destOrd="0" presId="urn:microsoft.com/office/officeart/2005/8/layout/chevron2"/>
    <dgm:cxn modelId="{E4932685-4147-42DB-AE96-49DB8B5A5A8A}" type="presParOf" srcId="{0AB85C11-A30E-4435-B92A-14049529AED0}" destId="{CC376461-C074-4942-9995-05F8BEBDE7FB}" srcOrd="0" destOrd="0" presId="urn:microsoft.com/office/officeart/2005/8/layout/chevron2"/>
    <dgm:cxn modelId="{4947FBEF-397D-4736-A8F3-90F18581CA8D}" type="presParOf" srcId="{0AB85C11-A30E-4435-B92A-14049529AED0}" destId="{55379D25-7059-4883-BF8B-1EE84A60EAD0}" srcOrd="1" destOrd="0" presId="urn:microsoft.com/office/officeart/2005/8/layout/chevron2"/>
    <dgm:cxn modelId="{3B88DEE1-E840-4F76-8F49-8F9AB2672823}" type="presParOf" srcId="{AF679E85-7AA6-4630-8D3F-60B6E290DEFC}" destId="{0116E3CF-D396-45AA-9F5C-87684A7AA528}" srcOrd="3" destOrd="0" presId="urn:microsoft.com/office/officeart/2005/8/layout/chevron2"/>
    <dgm:cxn modelId="{150B902A-9F3F-4000-9915-01ABD6F098D4}" type="presParOf" srcId="{AF679E85-7AA6-4630-8D3F-60B6E290DEFC}" destId="{06FB6ABD-7987-4817-B3BB-6893A0206235}" srcOrd="4" destOrd="0" presId="urn:microsoft.com/office/officeart/2005/8/layout/chevron2"/>
    <dgm:cxn modelId="{199AFE9B-8D71-4F13-8187-A69754B066E4}" type="presParOf" srcId="{06FB6ABD-7987-4817-B3BB-6893A0206235}" destId="{A61FD6F5-EAF0-4BC7-AAFA-8CFCFC31BBEA}" srcOrd="0" destOrd="0" presId="urn:microsoft.com/office/officeart/2005/8/layout/chevron2"/>
    <dgm:cxn modelId="{AD30AAA6-B51F-4263-AC6E-FD904DEE6D13}" type="presParOf" srcId="{06FB6ABD-7987-4817-B3BB-6893A0206235}" destId="{465849E1-86CC-42C0-AF58-ED33449695E0}" srcOrd="1" destOrd="0" presId="urn:microsoft.com/office/officeart/2005/8/layout/chevron2"/>
    <dgm:cxn modelId="{34F6C656-3097-4249-B132-9F8DABA6ADD9}" type="presParOf" srcId="{AF679E85-7AA6-4630-8D3F-60B6E290DEFC}" destId="{BD6A0FED-195F-47D4-8D73-A77D81B49768}" srcOrd="5" destOrd="0" presId="urn:microsoft.com/office/officeart/2005/8/layout/chevron2"/>
    <dgm:cxn modelId="{DC953132-6006-409C-ADDB-1D2B645CB174}" type="presParOf" srcId="{AF679E85-7AA6-4630-8D3F-60B6E290DEFC}" destId="{83796476-7641-4745-9361-AEA735C8891F}" srcOrd="6" destOrd="0" presId="urn:microsoft.com/office/officeart/2005/8/layout/chevron2"/>
    <dgm:cxn modelId="{FA34D43F-E6EA-4DA9-966B-49D26390B20A}" type="presParOf" srcId="{83796476-7641-4745-9361-AEA735C8891F}" destId="{785E6F4C-4419-4FE4-B344-9F1D342D7B4C}" srcOrd="0" destOrd="0" presId="urn:microsoft.com/office/officeart/2005/8/layout/chevron2"/>
    <dgm:cxn modelId="{7273245A-271F-4C40-8B8E-938A7F6A2317}" type="presParOf" srcId="{83796476-7641-4745-9361-AEA735C8891F}" destId="{CEC41511-4D4C-47CD-B1FE-92DE6287C0C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03D0D81C-870F-413D-9BFA-891897926E3D}" type="doc">
      <dgm:prSet loTypeId="urn:microsoft.com/office/officeart/2005/8/layout/cycle4" loCatId="relationship" qsTypeId="urn:microsoft.com/office/officeart/2005/8/quickstyle/simple1" qsCatId="simple" csTypeId="urn:microsoft.com/office/officeart/2005/8/colors/accent1_2" csCatId="accent1" phldr="1"/>
      <dgm:spPr/>
      <dgm:t>
        <a:bodyPr/>
        <a:lstStyle/>
        <a:p>
          <a:endParaRPr lang="zh-CN" altLang="en-US"/>
        </a:p>
      </dgm:t>
    </dgm:pt>
    <dgm:pt modelId="{26550D3A-EBC1-4152-844E-51C8C42E7880}">
      <dgm:prSet phldrT="[文本]"/>
      <dgm:spPr>
        <a:solidFill>
          <a:schemeClr val="accent5">
            <a:lumMod val="75000"/>
          </a:schemeClr>
        </a:solidFill>
      </dgm:spPr>
      <dgm:t>
        <a:bodyPr/>
        <a:lstStyle/>
        <a:p>
          <a:r>
            <a:rPr lang="zh-CN" altLang="en-US" dirty="0" smtClean="0">
              <a:ea typeface="宋体" pitchFamily="2" charset="-122"/>
            </a:rPr>
            <a:t>操作名称</a:t>
          </a:r>
          <a:endParaRPr lang="zh-CN" altLang="en-US" dirty="0"/>
        </a:p>
      </dgm:t>
    </dgm:pt>
    <dgm:pt modelId="{25172ECA-1E11-45F4-9E3C-0D7325546D23}" type="parTrans" cxnId="{7F92949A-666D-4370-9CD0-3D963FEA6818}">
      <dgm:prSet/>
      <dgm:spPr/>
      <dgm:t>
        <a:bodyPr/>
        <a:lstStyle/>
        <a:p>
          <a:endParaRPr lang="zh-CN" altLang="en-US"/>
        </a:p>
      </dgm:t>
    </dgm:pt>
    <dgm:pt modelId="{80BE3EB4-16B1-4E2D-A37D-689174CB3423}" type="sibTrans" cxnId="{7F92949A-666D-4370-9CD0-3D963FEA6818}">
      <dgm:prSet/>
      <dgm:spPr/>
      <dgm:t>
        <a:bodyPr/>
        <a:lstStyle/>
        <a:p>
          <a:endParaRPr lang="zh-CN" altLang="en-US"/>
        </a:p>
      </dgm:t>
    </dgm:pt>
    <dgm:pt modelId="{AA8398EC-63EC-4B6B-AC1D-7DF0EF9F6AE5}">
      <dgm:prSet phldrT="[文本]"/>
      <dgm:spPr/>
      <dgm:t>
        <a:bodyPr/>
        <a:lstStyle/>
        <a:p>
          <a:r>
            <a:rPr lang="zh-CN" altLang="en-US" b="0" dirty="0" smtClean="0">
              <a:ea typeface="宋体" pitchFamily="2" charset="-122"/>
            </a:rPr>
            <a:t>缩短名称，描述操作结果</a:t>
          </a:r>
          <a:endParaRPr lang="zh-CN" altLang="en-US" dirty="0"/>
        </a:p>
      </dgm:t>
    </dgm:pt>
    <dgm:pt modelId="{B0757CA0-A925-4C74-BB51-D56C1D668D6B}" type="parTrans" cxnId="{E2891D5C-34B0-4F8F-8F9D-8B191641617D}">
      <dgm:prSet/>
      <dgm:spPr/>
      <dgm:t>
        <a:bodyPr/>
        <a:lstStyle/>
        <a:p>
          <a:endParaRPr lang="zh-CN" altLang="en-US"/>
        </a:p>
      </dgm:t>
    </dgm:pt>
    <dgm:pt modelId="{5A479924-5E7C-4D33-B0C6-EF5FDB9EFC4D}" type="sibTrans" cxnId="{E2891D5C-34B0-4F8F-8F9D-8B191641617D}">
      <dgm:prSet/>
      <dgm:spPr/>
      <dgm:t>
        <a:bodyPr/>
        <a:lstStyle/>
        <a:p>
          <a:endParaRPr lang="zh-CN" altLang="en-US"/>
        </a:p>
      </dgm:t>
    </dgm:pt>
    <dgm:pt modelId="{C577F98B-EF64-4D3A-9795-0D525084F21B}">
      <dgm:prSet phldrT="[文本]"/>
      <dgm:spPr/>
      <dgm:t>
        <a:bodyPr/>
        <a:lstStyle/>
        <a:p>
          <a:r>
            <a:rPr lang="zh-CN" altLang="en-US" dirty="0" smtClean="0">
              <a:ea typeface="宋体" pitchFamily="2" charset="-122"/>
            </a:rPr>
            <a:t>返回类型 </a:t>
          </a:r>
          <a:endParaRPr lang="zh-CN" altLang="en-US" dirty="0"/>
        </a:p>
      </dgm:t>
    </dgm:pt>
    <dgm:pt modelId="{C85727B8-F10B-4AEB-97CE-5AFF76116A53}" type="parTrans" cxnId="{96E92D52-084F-47EA-97F2-04C68602426D}">
      <dgm:prSet/>
      <dgm:spPr/>
      <dgm:t>
        <a:bodyPr/>
        <a:lstStyle/>
        <a:p>
          <a:endParaRPr lang="zh-CN" altLang="en-US"/>
        </a:p>
      </dgm:t>
    </dgm:pt>
    <dgm:pt modelId="{03F1F8D0-C90D-4F65-8C9C-801A239F6141}" type="sibTrans" cxnId="{96E92D52-084F-47EA-97F2-04C68602426D}">
      <dgm:prSet/>
      <dgm:spPr/>
      <dgm:t>
        <a:bodyPr/>
        <a:lstStyle/>
        <a:p>
          <a:endParaRPr lang="zh-CN" altLang="en-US"/>
        </a:p>
      </dgm:t>
    </dgm:pt>
    <dgm:pt modelId="{42CBCCF2-C397-4454-BBB2-04CFD267EC8F}">
      <dgm:prSet phldrT="[文本]"/>
      <dgm:spPr/>
      <dgm:t>
        <a:bodyPr/>
        <a:lstStyle/>
        <a:p>
          <a:r>
            <a:rPr lang="zh-CN" altLang="en-US" dirty="0" smtClean="0">
              <a:ea typeface="宋体" pitchFamily="2" charset="-122"/>
            </a:rPr>
            <a:t>返回</a:t>
          </a:r>
          <a:r>
            <a:rPr lang="zh-CN" altLang="en-US" dirty="0" smtClean="0">
              <a:ea typeface="宋体" pitchFamily="2" charset="-122"/>
            </a:rPr>
            <a:t>类型是</a:t>
          </a:r>
          <a:r>
            <a:rPr lang="zh-CN" altLang="en-US" dirty="0" smtClean="0">
              <a:ea typeface="宋体" pitchFamily="2" charset="-122"/>
            </a:rPr>
            <a:t>操作返回的对象的类</a:t>
          </a:r>
          <a:endParaRPr lang="zh-CN" altLang="en-US" dirty="0"/>
        </a:p>
      </dgm:t>
    </dgm:pt>
    <dgm:pt modelId="{0F8BE4FD-E72A-4F90-B203-E18C3D92318F}" type="parTrans" cxnId="{D18BAB34-8887-4EED-B1CD-C8DED53746F3}">
      <dgm:prSet/>
      <dgm:spPr/>
      <dgm:t>
        <a:bodyPr/>
        <a:lstStyle/>
        <a:p>
          <a:endParaRPr lang="zh-CN" altLang="en-US"/>
        </a:p>
      </dgm:t>
    </dgm:pt>
    <dgm:pt modelId="{7EC6CB78-0EFE-4849-89C1-96CAB8F75181}" type="sibTrans" cxnId="{D18BAB34-8887-4EED-B1CD-C8DED53746F3}">
      <dgm:prSet/>
      <dgm:spPr/>
      <dgm:t>
        <a:bodyPr/>
        <a:lstStyle/>
        <a:p>
          <a:endParaRPr lang="zh-CN" altLang="en-US"/>
        </a:p>
      </dgm:t>
    </dgm:pt>
    <dgm:pt modelId="{E4F46595-FC58-47BF-A174-CF1B9179D7DE}">
      <dgm:prSet phldrT="[文本]"/>
      <dgm:spPr>
        <a:solidFill>
          <a:schemeClr val="accent5">
            <a:lumMod val="75000"/>
          </a:schemeClr>
        </a:solidFill>
      </dgm:spPr>
      <dgm:t>
        <a:bodyPr/>
        <a:lstStyle/>
        <a:p>
          <a:r>
            <a:rPr lang="zh-CN" altLang="en-US" dirty="0" smtClean="0">
              <a:ea typeface="宋体" pitchFamily="2" charset="-122"/>
            </a:rPr>
            <a:t>参数</a:t>
          </a:r>
          <a:endParaRPr lang="zh-CN" altLang="en-US" dirty="0"/>
        </a:p>
      </dgm:t>
    </dgm:pt>
    <dgm:pt modelId="{B3F27A05-83D0-4B9F-B4B6-44E3D4767479}" type="parTrans" cxnId="{07F47237-C5FD-4A0F-8F70-5DD8E594D8A7}">
      <dgm:prSet/>
      <dgm:spPr/>
      <dgm:t>
        <a:bodyPr/>
        <a:lstStyle/>
        <a:p>
          <a:endParaRPr lang="zh-CN" altLang="en-US"/>
        </a:p>
      </dgm:t>
    </dgm:pt>
    <dgm:pt modelId="{47151088-54F2-4EC9-A8B5-EEA2A65833FA}" type="sibTrans" cxnId="{07F47237-C5FD-4A0F-8F70-5DD8E594D8A7}">
      <dgm:prSet/>
      <dgm:spPr/>
      <dgm:t>
        <a:bodyPr/>
        <a:lstStyle/>
        <a:p>
          <a:endParaRPr lang="zh-CN" altLang="en-US"/>
        </a:p>
      </dgm:t>
    </dgm:pt>
    <dgm:pt modelId="{3C665269-41C0-422B-9F18-A334AB34B89E}">
      <dgm:prSet phldrT="[文本]"/>
      <dgm:spPr/>
      <dgm:t>
        <a:bodyPr/>
        <a:lstStyle/>
        <a:p>
          <a:r>
            <a:rPr lang="zh-CN" altLang="en-US" dirty="0" smtClean="0">
              <a:ea typeface="宋体" pitchFamily="2" charset="-122"/>
            </a:rPr>
            <a:t>给每个参数创建简短</a:t>
          </a:r>
          <a:r>
            <a:rPr lang="zh-CN" altLang="en-US" dirty="0" smtClean="0">
              <a:ea typeface="宋体" pitchFamily="2" charset="-122"/>
            </a:rPr>
            <a:t>的描述性名称</a:t>
          </a:r>
          <a:endParaRPr lang="zh-CN" altLang="en-US" dirty="0"/>
        </a:p>
      </dgm:t>
    </dgm:pt>
    <dgm:pt modelId="{96EAFB4A-76E5-44BE-BA8B-8AE8B3F912A9}" type="parTrans" cxnId="{129540E1-330F-43CE-B048-E4F957784C7D}">
      <dgm:prSet/>
      <dgm:spPr/>
      <dgm:t>
        <a:bodyPr/>
        <a:lstStyle/>
        <a:p>
          <a:endParaRPr lang="zh-CN" altLang="en-US"/>
        </a:p>
      </dgm:t>
    </dgm:pt>
    <dgm:pt modelId="{C1CA6B2A-BDD5-4FA3-BBA1-C7DEC6A3070F}" type="sibTrans" cxnId="{129540E1-330F-43CE-B048-E4F957784C7D}">
      <dgm:prSet/>
      <dgm:spPr/>
      <dgm:t>
        <a:bodyPr/>
        <a:lstStyle/>
        <a:p>
          <a:endParaRPr lang="zh-CN" altLang="en-US"/>
        </a:p>
      </dgm:t>
    </dgm:pt>
    <dgm:pt modelId="{2C8B5D6D-A3B9-40D3-8073-DCE3D3C5694D}">
      <dgm:prSet phldrT="[文本]"/>
      <dgm:spPr/>
      <dgm:t>
        <a:bodyPr/>
        <a:lstStyle/>
        <a:p>
          <a:r>
            <a:rPr lang="zh-CN" altLang="en-US" dirty="0" smtClean="0">
              <a:ea typeface="宋体" pitchFamily="2" charset="-122"/>
            </a:rPr>
            <a:t>简短描述 </a:t>
          </a:r>
          <a:endParaRPr lang="zh-CN" altLang="en-US" dirty="0"/>
        </a:p>
      </dgm:t>
    </dgm:pt>
    <dgm:pt modelId="{8F5B7275-E444-4885-A23A-B4D546B6B302}" type="parTrans" cxnId="{D06F7DC0-624A-4C13-80E3-710FD817154F}">
      <dgm:prSet/>
      <dgm:spPr/>
      <dgm:t>
        <a:bodyPr/>
        <a:lstStyle/>
        <a:p>
          <a:endParaRPr lang="zh-CN" altLang="en-US"/>
        </a:p>
      </dgm:t>
    </dgm:pt>
    <dgm:pt modelId="{9796C115-A2E9-49CB-8724-E59375297D7F}" type="sibTrans" cxnId="{D06F7DC0-624A-4C13-80E3-710FD817154F}">
      <dgm:prSet/>
      <dgm:spPr/>
      <dgm:t>
        <a:bodyPr/>
        <a:lstStyle/>
        <a:p>
          <a:endParaRPr lang="zh-CN" altLang="en-US"/>
        </a:p>
      </dgm:t>
    </dgm:pt>
    <dgm:pt modelId="{6999DBD5-A0E7-4A27-A6B4-CE3EE7D58765}">
      <dgm:prSet phldrT="[文本]"/>
      <dgm:spPr/>
      <dgm:t>
        <a:bodyPr/>
        <a:lstStyle/>
        <a:p>
          <a:r>
            <a:rPr lang="zh-CN" altLang="en-US" dirty="0" smtClean="0">
              <a:ea typeface="宋体" pitchFamily="2" charset="-122"/>
            </a:rPr>
            <a:t>从操作用户角度</a:t>
          </a:r>
          <a:r>
            <a:rPr lang="zh-CN" altLang="en-US" dirty="0" smtClean="0">
              <a:ea typeface="宋体" pitchFamily="2" charset="-122"/>
            </a:rPr>
            <a:t>简短描述</a:t>
          </a:r>
          <a:r>
            <a:rPr lang="zh-CN" altLang="en-US" dirty="0" smtClean="0">
              <a:ea typeface="宋体" pitchFamily="2" charset="-122"/>
            </a:rPr>
            <a:t>操作</a:t>
          </a:r>
          <a:endParaRPr lang="zh-CN" altLang="en-US" dirty="0"/>
        </a:p>
      </dgm:t>
    </dgm:pt>
    <dgm:pt modelId="{1FCBB5E7-24DA-4A2D-A417-EEC8358D3D01}" type="parTrans" cxnId="{4826628A-F01E-4653-B927-3B015992598E}">
      <dgm:prSet/>
      <dgm:spPr/>
      <dgm:t>
        <a:bodyPr/>
        <a:lstStyle/>
        <a:p>
          <a:endParaRPr lang="zh-CN" altLang="en-US"/>
        </a:p>
      </dgm:t>
    </dgm:pt>
    <dgm:pt modelId="{CD9A3421-5C59-4370-8E03-71BF8AF6AC38}" type="sibTrans" cxnId="{4826628A-F01E-4653-B927-3B015992598E}">
      <dgm:prSet/>
      <dgm:spPr/>
      <dgm:t>
        <a:bodyPr/>
        <a:lstStyle/>
        <a:p>
          <a:endParaRPr lang="zh-CN" altLang="en-US"/>
        </a:p>
      </dgm:t>
    </dgm:pt>
    <dgm:pt modelId="{A7D370AB-E73C-4193-B05B-B50D7A8776C6}" type="pres">
      <dgm:prSet presAssocID="{03D0D81C-870F-413D-9BFA-891897926E3D}" presName="cycleMatrixDiagram" presStyleCnt="0">
        <dgm:presLayoutVars>
          <dgm:chMax val="1"/>
          <dgm:dir/>
          <dgm:animLvl val="lvl"/>
          <dgm:resizeHandles val="exact"/>
        </dgm:presLayoutVars>
      </dgm:prSet>
      <dgm:spPr/>
      <dgm:t>
        <a:bodyPr/>
        <a:lstStyle/>
        <a:p>
          <a:endParaRPr lang="zh-CN" altLang="en-US"/>
        </a:p>
      </dgm:t>
    </dgm:pt>
    <dgm:pt modelId="{7788AE22-8F9D-4315-B7D7-FA523D399A6B}" type="pres">
      <dgm:prSet presAssocID="{03D0D81C-870F-413D-9BFA-891897926E3D}" presName="children" presStyleCnt="0"/>
      <dgm:spPr/>
    </dgm:pt>
    <dgm:pt modelId="{5EB074AF-460F-4C99-B7F2-341763115C63}" type="pres">
      <dgm:prSet presAssocID="{03D0D81C-870F-413D-9BFA-891897926E3D}" presName="child1group" presStyleCnt="0"/>
      <dgm:spPr/>
    </dgm:pt>
    <dgm:pt modelId="{7B27CCC4-DC9F-444C-AF31-F7DEC3B069B5}" type="pres">
      <dgm:prSet presAssocID="{03D0D81C-870F-413D-9BFA-891897926E3D}" presName="child1" presStyleLbl="bgAcc1" presStyleIdx="0" presStyleCnt="4"/>
      <dgm:spPr/>
      <dgm:t>
        <a:bodyPr/>
        <a:lstStyle/>
        <a:p>
          <a:endParaRPr lang="zh-CN" altLang="en-US"/>
        </a:p>
      </dgm:t>
    </dgm:pt>
    <dgm:pt modelId="{8B6C78CF-CC39-44FD-9731-3E1C63C1EB09}" type="pres">
      <dgm:prSet presAssocID="{03D0D81C-870F-413D-9BFA-891897926E3D}" presName="child1Text" presStyleLbl="bgAcc1" presStyleIdx="0" presStyleCnt="4">
        <dgm:presLayoutVars>
          <dgm:bulletEnabled val="1"/>
        </dgm:presLayoutVars>
      </dgm:prSet>
      <dgm:spPr/>
      <dgm:t>
        <a:bodyPr/>
        <a:lstStyle/>
        <a:p>
          <a:endParaRPr lang="zh-CN" altLang="en-US"/>
        </a:p>
      </dgm:t>
    </dgm:pt>
    <dgm:pt modelId="{836191D2-1C07-4A71-B280-8E6556043201}" type="pres">
      <dgm:prSet presAssocID="{03D0D81C-870F-413D-9BFA-891897926E3D}" presName="child2group" presStyleCnt="0"/>
      <dgm:spPr/>
    </dgm:pt>
    <dgm:pt modelId="{6BC7AC74-65C4-4B37-953D-447FCD9F0554}" type="pres">
      <dgm:prSet presAssocID="{03D0D81C-870F-413D-9BFA-891897926E3D}" presName="child2" presStyleLbl="bgAcc1" presStyleIdx="1" presStyleCnt="4"/>
      <dgm:spPr/>
      <dgm:t>
        <a:bodyPr/>
        <a:lstStyle/>
        <a:p>
          <a:endParaRPr lang="zh-CN" altLang="en-US"/>
        </a:p>
      </dgm:t>
    </dgm:pt>
    <dgm:pt modelId="{F51B0268-2394-452C-8686-136284A3765E}" type="pres">
      <dgm:prSet presAssocID="{03D0D81C-870F-413D-9BFA-891897926E3D}" presName="child2Text" presStyleLbl="bgAcc1" presStyleIdx="1" presStyleCnt="4">
        <dgm:presLayoutVars>
          <dgm:bulletEnabled val="1"/>
        </dgm:presLayoutVars>
      </dgm:prSet>
      <dgm:spPr/>
      <dgm:t>
        <a:bodyPr/>
        <a:lstStyle/>
        <a:p>
          <a:endParaRPr lang="zh-CN" altLang="en-US"/>
        </a:p>
      </dgm:t>
    </dgm:pt>
    <dgm:pt modelId="{B21F15A7-00CF-4463-A151-8549198A3762}" type="pres">
      <dgm:prSet presAssocID="{03D0D81C-870F-413D-9BFA-891897926E3D}" presName="child3group" presStyleCnt="0"/>
      <dgm:spPr/>
    </dgm:pt>
    <dgm:pt modelId="{9EDEFB41-D3FE-4780-AC3B-5FA95F3F015D}" type="pres">
      <dgm:prSet presAssocID="{03D0D81C-870F-413D-9BFA-891897926E3D}" presName="child3" presStyleLbl="bgAcc1" presStyleIdx="2" presStyleCnt="4"/>
      <dgm:spPr/>
      <dgm:t>
        <a:bodyPr/>
        <a:lstStyle/>
        <a:p>
          <a:endParaRPr lang="zh-CN" altLang="en-US"/>
        </a:p>
      </dgm:t>
    </dgm:pt>
    <dgm:pt modelId="{3F5465BB-11D1-4A93-A88C-2028193C5A69}" type="pres">
      <dgm:prSet presAssocID="{03D0D81C-870F-413D-9BFA-891897926E3D}" presName="child3Text" presStyleLbl="bgAcc1" presStyleIdx="2" presStyleCnt="4">
        <dgm:presLayoutVars>
          <dgm:bulletEnabled val="1"/>
        </dgm:presLayoutVars>
      </dgm:prSet>
      <dgm:spPr/>
      <dgm:t>
        <a:bodyPr/>
        <a:lstStyle/>
        <a:p>
          <a:endParaRPr lang="zh-CN" altLang="en-US"/>
        </a:p>
      </dgm:t>
    </dgm:pt>
    <dgm:pt modelId="{6B6924CF-BF45-44CF-9BF9-A0BBD0B1C8FD}" type="pres">
      <dgm:prSet presAssocID="{03D0D81C-870F-413D-9BFA-891897926E3D}" presName="child4group" presStyleCnt="0"/>
      <dgm:spPr/>
    </dgm:pt>
    <dgm:pt modelId="{B7D2BB88-91BF-4036-83A1-DAB73CAA1B1C}" type="pres">
      <dgm:prSet presAssocID="{03D0D81C-870F-413D-9BFA-891897926E3D}" presName="child4" presStyleLbl="bgAcc1" presStyleIdx="3" presStyleCnt="4"/>
      <dgm:spPr/>
      <dgm:t>
        <a:bodyPr/>
        <a:lstStyle/>
        <a:p>
          <a:endParaRPr lang="zh-CN" altLang="en-US"/>
        </a:p>
      </dgm:t>
    </dgm:pt>
    <dgm:pt modelId="{725C93A1-D782-44F8-ACC8-AA1261883D9A}" type="pres">
      <dgm:prSet presAssocID="{03D0D81C-870F-413D-9BFA-891897926E3D}" presName="child4Text" presStyleLbl="bgAcc1" presStyleIdx="3" presStyleCnt="4">
        <dgm:presLayoutVars>
          <dgm:bulletEnabled val="1"/>
        </dgm:presLayoutVars>
      </dgm:prSet>
      <dgm:spPr/>
      <dgm:t>
        <a:bodyPr/>
        <a:lstStyle/>
        <a:p>
          <a:endParaRPr lang="zh-CN" altLang="en-US"/>
        </a:p>
      </dgm:t>
    </dgm:pt>
    <dgm:pt modelId="{45594906-DC67-4472-9E76-33D6CFC3D4CC}" type="pres">
      <dgm:prSet presAssocID="{03D0D81C-870F-413D-9BFA-891897926E3D}" presName="childPlaceholder" presStyleCnt="0"/>
      <dgm:spPr/>
    </dgm:pt>
    <dgm:pt modelId="{8FF9BD92-86F8-482F-831F-0A4463584D80}" type="pres">
      <dgm:prSet presAssocID="{03D0D81C-870F-413D-9BFA-891897926E3D}" presName="circle" presStyleCnt="0"/>
      <dgm:spPr/>
    </dgm:pt>
    <dgm:pt modelId="{C9CD1C46-7190-4864-9E49-76AB3A882451}" type="pres">
      <dgm:prSet presAssocID="{03D0D81C-870F-413D-9BFA-891897926E3D}" presName="quadrant1" presStyleLbl="node1" presStyleIdx="0" presStyleCnt="4">
        <dgm:presLayoutVars>
          <dgm:chMax val="1"/>
          <dgm:bulletEnabled val="1"/>
        </dgm:presLayoutVars>
      </dgm:prSet>
      <dgm:spPr/>
      <dgm:t>
        <a:bodyPr/>
        <a:lstStyle/>
        <a:p>
          <a:endParaRPr lang="zh-CN" altLang="en-US"/>
        </a:p>
      </dgm:t>
    </dgm:pt>
    <dgm:pt modelId="{EF436AE5-7D77-4C70-AD4E-12D5BE05FF99}" type="pres">
      <dgm:prSet presAssocID="{03D0D81C-870F-413D-9BFA-891897926E3D}" presName="quadrant2" presStyleLbl="node1" presStyleIdx="1" presStyleCnt="4">
        <dgm:presLayoutVars>
          <dgm:chMax val="1"/>
          <dgm:bulletEnabled val="1"/>
        </dgm:presLayoutVars>
      </dgm:prSet>
      <dgm:spPr/>
      <dgm:t>
        <a:bodyPr/>
        <a:lstStyle/>
        <a:p>
          <a:endParaRPr lang="zh-CN" altLang="en-US"/>
        </a:p>
      </dgm:t>
    </dgm:pt>
    <dgm:pt modelId="{B1F2B49D-8ABB-43E3-ADFC-A1FC91C6B2AC}" type="pres">
      <dgm:prSet presAssocID="{03D0D81C-870F-413D-9BFA-891897926E3D}" presName="quadrant3" presStyleLbl="node1" presStyleIdx="2" presStyleCnt="4">
        <dgm:presLayoutVars>
          <dgm:chMax val="1"/>
          <dgm:bulletEnabled val="1"/>
        </dgm:presLayoutVars>
      </dgm:prSet>
      <dgm:spPr/>
      <dgm:t>
        <a:bodyPr/>
        <a:lstStyle/>
        <a:p>
          <a:endParaRPr lang="zh-CN" altLang="en-US"/>
        </a:p>
      </dgm:t>
    </dgm:pt>
    <dgm:pt modelId="{F8D1C312-6E22-49E2-8C0F-1C86876338A2}" type="pres">
      <dgm:prSet presAssocID="{03D0D81C-870F-413D-9BFA-891897926E3D}" presName="quadrant4" presStyleLbl="node1" presStyleIdx="3" presStyleCnt="4">
        <dgm:presLayoutVars>
          <dgm:chMax val="1"/>
          <dgm:bulletEnabled val="1"/>
        </dgm:presLayoutVars>
      </dgm:prSet>
      <dgm:spPr/>
      <dgm:t>
        <a:bodyPr/>
        <a:lstStyle/>
        <a:p>
          <a:endParaRPr lang="zh-CN" altLang="en-US"/>
        </a:p>
      </dgm:t>
    </dgm:pt>
    <dgm:pt modelId="{6CC0E630-BBA2-4496-8DD2-C3B4E525CFCB}" type="pres">
      <dgm:prSet presAssocID="{03D0D81C-870F-413D-9BFA-891897926E3D}" presName="quadrantPlaceholder" presStyleCnt="0"/>
      <dgm:spPr/>
    </dgm:pt>
    <dgm:pt modelId="{3E87BCAE-34F2-41B3-8626-42E87B802EA2}" type="pres">
      <dgm:prSet presAssocID="{03D0D81C-870F-413D-9BFA-891897926E3D}" presName="center1" presStyleLbl="fgShp" presStyleIdx="0" presStyleCnt="2"/>
      <dgm:spPr/>
    </dgm:pt>
    <dgm:pt modelId="{1F3AAAF3-1C4F-488C-BD96-4416EABE7727}" type="pres">
      <dgm:prSet presAssocID="{03D0D81C-870F-413D-9BFA-891897926E3D}" presName="center2" presStyleLbl="fgShp" presStyleIdx="1" presStyleCnt="2"/>
      <dgm:spPr/>
    </dgm:pt>
  </dgm:ptLst>
  <dgm:cxnLst>
    <dgm:cxn modelId="{F7434607-5C83-4CE6-8074-C07A919AED2E}" type="presOf" srcId="{3C665269-41C0-422B-9F18-A334AB34B89E}" destId="{3F5465BB-11D1-4A93-A88C-2028193C5A69}" srcOrd="1" destOrd="0" presId="urn:microsoft.com/office/officeart/2005/8/layout/cycle4"/>
    <dgm:cxn modelId="{EABCDEC5-8C4A-47EF-8727-5DA81DBDD58E}" type="presOf" srcId="{2C8B5D6D-A3B9-40D3-8073-DCE3D3C5694D}" destId="{F8D1C312-6E22-49E2-8C0F-1C86876338A2}" srcOrd="0" destOrd="0" presId="urn:microsoft.com/office/officeart/2005/8/layout/cycle4"/>
    <dgm:cxn modelId="{CB1FFCA5-8BE2-4B07-82DF-53EFD0C898AC}" type="presOf" srcId="{42CBCCF2-C397-4454-BBB2-04CFD267EC8F}" destId="{F51B0268-2394-452C-8686-136284A3765E}" srcOrd="1" destOrd="0" presId="urn:microsoft.com/office/officeart/2005/8/layout/cycle4"/>
    <dgm:cxn modelId="{D06F7DC0-624A-4C13-80E3-710FD817154F}" srcId="{03D0D81C-870F-413D-9BFA-891897926E3D}" destId="{2C8B5D6D-A3B9-40D3-8073-DCE3D3C5694D}" srcOrd="3" destOrd="0" parTransId="{8F5B7275-E444-4885-A23A-B4D546B6B302}" sibTransId="{9796C115-A2E9-49CB-8724-E59375297D7F}"/>
    <dgm:cxn modelId="{5AC47637-A3FE-45D1-834D-AF423124C626}" type="presOf" srcId="{42CBCCF2-C397-4454-BBB2-04CFD267EC8F}" destId="{6BC7AC74-65C4-4B37-953D-447FCD9F0554}" srcOrd="0" destOrd="0" presId="urn:microsoft.com/office/officeart/2005/8/layout/cycle4"/>
    <dgm:cxn modelId="{D18BAB34-8887-4EED-B1CD-C8DED53746F3}" srcId="{C577F98B-EF64-4D3A-9795-0D525084F21B}" destId="{42CBCCF2-C397-4454-BBB2-04CFD267EC8F}" srcOrd="0" destOrd="0" parTransId="{0F8BE4FD-E72A-4F90-B203-E18C3D92318F}" sibTransId="{7EC6CB78-0EFE-4849-89C1-96CAB8F75181}"/>
    <dgm:cxn modelId="{C94975E6-2CB3-4562-930A-4FA8CF85BDE9}" type="presOf" srcId="{C577F98B-EF64-4D3A-9795-0D525084F21B}" destId="{EF436AE5-7D77-4C70-AD4E-12D5BE05FF99}" srcOrd="0" destOrd="0" presId="urn:microsoft.com/office/officeart/2005/8/layout/cycle4"/>
    <dgm:cxn modelId="{07F47237-C5FD-4A0F-8F70-5DD8E594D8A7}" srcId="{03D0D81C-870F-413D-9BFA-891897926E3D}" destId="{E4F46595-FC58-47BF-A174-CF1B9179D7DE}" srcOrd="2" destOrd="0" parTransId="{B3F27A05-83D0-4B9F-B4B6-44E3D4767479}" sibTransId="{47151088-54F2-4EC9-A8B5-EEA2A65833FA}"/>
    <dgm:cxn modelId="{01C5420E-C01B-4F97-A14E-512084029CB9}" type="presOf" srcId="{AA8398EC-63EC-4B6B-AC1D-7DF0EF9F6AE5}" destId="{7B27CCC4-DC9F-444C-AF31-F7DEC3B069B5}" srcOrd="0" destOrd="0" presId="urn:microsoft.com/office/officeart/2005/8/layout/cycle4"/>
    <dgm:cxn modelId="{E2891D5C-34B0-4F8F-8F9D-8B191641617D}" srcId="{26550D3A-EBC1-4152-844E-51C8C42E7880}" destId="{AA8398EC-63EC-4B6B-AC1D-7DF0EF9F6AE5}" srcOrd="0" destOrd="0" parTransId="{B0757CA0-A925-4C74-BB51-D56C1D668D6B}" sibTransId="{5A479924-5E7C-4D33-B0C6-EF5FDB9EFC4D}"/>
    <dgm:cxn modelId="{B9B81B5A-7668-4B3F-B51F-6ACC25C9D59A}" type="presOf" srcId="{3C665269-41C0-422B-9F18-A334AB34B89E}" destId="{9EDEFB41-D3FE-4780-AC3B-5FA95F3F015D}" srcOrd="0" destOrd="0" presId="urn:microsoft.com/office/officeart/2005/8/layout/cycle4"/>
    <dgm:cxn modelId="{E2E4D436-85C4-4C7A-A3E2-7F1DCA83205E}" type="presOf" srcId="{E4F46595-FC58-47BF-A174-CF1B9179D7DE}" destId="{B1F2B49D-8ABB-43E3-ADFC-A1FC91C6B2AC}" srcOrd="0" destOrd="0" presId="urn:microsoft.com/office/officeart/2005/8/layout/cycle4"/>
    <dgm:cxn modelId="{96E92D52-084F-47EA-97F2-04C68602426D}" srcId="{03D0D81C-870F-413D-9BFA-891897926E3D}" destId="{C577F98B-EF64-4D3A-9795-0D525084F21B}" srcOrd="1" destOrd="0" parTransId="{C85727B8-F10B-4AEB-97CE-5AFF76116A53}" sibTransId="{03F1F8D0-C90D-4F65-8C9C-801A239F6141}"/>
    <dgm:cxn modelId="{7F92949A-666D-4370-9CD0-3D963FEA6818}" srcId="{03D0D81C-870F-413D-9BFA-891897926E3D}" destId="{26550D3A-EBC1-4152-844E-51C8C42E7880}" srcOrd="0" destOrd="0" parTransId="{25172ECA-1E11-45F4-9E3C-0D7325546D23}" sibTransId="{80BE3EB4-16B1-4E2D-A37D-689174CB3423}"/>
    <dgm:cxn modelId="{85786CE6-7CA0-4FC2-871F-CA6892354543}" type="presOf" srcId="{6999DBD5-A0E7-4A27-A6B4-CE3EE7D58765}" destId="{B7D2BB88-91BF-4036-83A1-DAB73CAA1B1C}" srcOrd="0" destOrd="0" presId="urn:microsoft.com/office/officeart/2005/8/layout/cycle4"/>
    <dgm:cxn modelId="{129540E1-330F-43CE-B048-E4F957784C7D}" srcId="{E4F46595-FC58-47BF-A174-CF1B9179D7DE}" destId="{3C665269-41C0-422B-9F18-A334AB34B89E}" srcOrd="0" destOrd="0" parTransId="{96EAFB4A-76E5-44BE-BA8B-8AE8B3F912A9}" sibTransId="{C1CA6B2A-BDD5-4FA3-BBA1-C7DEC6A3070F}"/>
    <dgm:cxn modelId="{4826628A-F01E-4653-B927-3B015992598E}" srcId="{2C8B5D6D-A3B9-40D3-8073-DCE3D3C5694D}" destId="{6999DBD5-A0E7-4A27-A6B4-CE3EE7D58765}" srcOrd="0" destOrd="0" parTransId="{1FCBB5E7-24DA-4A2D-A417-EEC8358D3D01}" sibTransId="{CD9A3421-5C59-4370-8E03-71BF8AF6AC38}"/>
    <dgm:cxn modelId="{9631D458-A92D-44E5-9844-3B1F03FC3D86}" type="presOf" srcId="{6999DBD5-A0E7-4A27-A6B4-CE3EE7D58765}" destId="{725C93A1-D782-44F8-ACC8-AA1261883D9A}" srcOrd="1" destOrd="0" presId="urn:microsoft.com/office/officeart/2005/8/layout/cycle4"/>
    <dgm:cxn modelId="{EABF2A9C-EEF5-45BB-A336-9A9D0AE9A4B7}" type="presOf" srcId="{26550D3A-EBC1-4152-844E-51C8C42E7880}" destId="{C9CD1C46-7190-4864-9E49-76AB3A882451}" srcOrd="0" destOrd="0" presId="urn:microsoft.com/office/officeart/2005/8/layout/cycle4"/>
    <dgm:cxn modelId="{3D9815B1-5CF0-4A43-BEB3-14145376B66D}" type="presOf" srcId="{03D0D81C-870F-413D-9BFA-891897926E3D}" destId="{A7D370AB-E73C-4193-B05B-B50D7A8776C6}" srcOrd="0" destOrd="0" presId="urn:microsoft.com/office/officeart/2005/8/layout/cycle4"/>
    <dgm:cxn modelId="{DBB889D5-1B8B-4E75-92F1-6ABD3EEE662F}" type="presOf" srcId="{AA8398EC-63EC-4B6B-AC1D-7DF0EF9F6AE5}" destId="{8B6C78CF-CC39-44FD-9731-3E1C63C1EB09}" srcOrd="1" destOrd="0" presId="urn:microsoft.com/office/officeart/2005/8/layout/cycle4"/>
    <dgm:cxn modelId="{B87547AC-21C4-41E0-BB6B-A82E4621B760}" type="presParOf" srcId="{A7D370AB-E73C-4193-B05B-B50D7A8776C6}" destId="{7788AE22-8F9D-4315-B7D7-FA523D399A6B}" srcOrd="0" destOrd="0" presId="urn:microsoft.com/office/officeart/2005/8/layout/cycle4"/>
    <dgm:cxn modelId="{3268A77A-7B36-48AF-A4BF-2AB7D1996737}" type="presParOf" srcId="{7788AE22-8F9D-4315-B7D7-FA523D399A6B}" destId="{5EB074AF-460F-4C99-B7F2-341763115C63}" srcOrd="0" destOrd="0" presId="urn:microsoft.com/office/officeart/2005/8/layout/cycle4"/>
    <dgm:cxn modelId="{BBB456A2-D22F-44FE-A84D-43399534414D}" type="presParOf" srcId="{5EB074AF-460F-4C99-B7F2-341763115C63}" destId="{7B27CCC4-DC9F-444C-AF31-F7DEC3B069B5}" srcOrd="0" destOrd="0" presId="urn:microsoft.com/office/officeart/2005/8/layout/cycle4"/>
    <dgm:cxn modelId="{E710605D-DA2F-4496-9C4B-D5DB7A9BBE36}" type="presParOf" srcId="{5EB074AF-460F-4C99-B7F2-341763115C63}" destId="{8B6C78CF-CC39-44FD-9731-3E1C63C1EB09}" srcOrd="1" destOrd="0" presId="urn:microsoft.com/office/officeart/2005/8/layout/cycle4"/>
    <dgm:cxn modelId="{2ED2A649-2B93-451E-AE58-33BF07EFE08E}" type="presParOf" srcId="{7788AE22-8F9D-4315-B7D7-FA523D399A6B}" destId="{836191D2-1C07-4A71-B280-8E6556043201}" srcOrd="1" destOrd="0" presId="urn:microsoft.com/office/officeart/2005/8/layout/cycle4"/>
    <dgm:cxn modelId="{2F6EABD3-77E5-4916-A28F-5980ED557A7C}" type="presParOf" srcId="{836191D2-1C07-4A71-B280-8E6556043201}" destId="{6BC7AC74-65C4-4B37-953D-447FCD9F0554}" srcOrd="0" destOrd="0" presId="urn:microsoft.com/office/officeart/2005/8/layout/cycle4"/>
    <dgm:cxn modelId="{B639CD44-CEBD-4762-8B9D-4C769D5073A9}" type="presParOf" srcId="{836191D2-1C07-4A71-B280-8E6556043201}" destId="{F51B0268-2394-452C-8686-136284A3765E}" srcOrd="1" destOrd="0" presId="urn:microsoft.com/office/officeart/2005/8/layout/cycle4"/>
    <dgm:cxn modelId="{D5496C90-6346-43F3-B990-09AAD87F713C}" type="presParOf" srcId="{7788AE22-8F9D-4315-B7D7-FA523D399A6B}" destId="{B21F15A7-00CF-4463-A151-8549198A3762}" srcOrd="2" destOrd="0" presId="urn:microsoft.com/office/officeart/2005/8/layout/cycle4"/>
    <dgm:cxn modelId="{504CDFA7-56CD-48C3-83B8-A5630F73D7FB}" type="presParOf" srcId="{B21F15A7-00CF-4463-A151-8549198A3762}" destId="{9EDEFB41-D3FE-4780-AC3B-5FA95F3F015D}" srcOrd="0" destOrd="0" presId="urn:microsoft.com/office/officeart/2005/8/layout/cycle4"/>
    <dgm:cxn modelId="{56947C6C-906C-4272-BD9B-EF22D15A2E69}" type="presParOf" srcId="{B21F15A7-00CF-4463-A151-8549198A3762}" destId="{3F5465BB-11D1-4A93-A88C-2028193C5A69}" srcOrd="1" destOrd="0" presId="urn:microsoft.com/office/officeart/2005/8/layout/cycle4"/>
    <dgm:cxn modelId="{F1B7543D-4673-4921-9AE2-48A5412F0639}" type="presParOf" srcId="{7788AE22-8F9D-4315-B7D7-FA523D399A6B}" destId="{6B6924CF-BF45-44CF-9BF9-A0BBD0B1C8FD}" srcOrd="3" destOrd="0" presId="urn:microsoft.com/office/officeart/2005/8/layout/cycle4"/>
    <dgm:cxn modelId="{B5005186-158F-4E53-AAC7-CC0B82D73C96}" type="presParOf" srcId="{6B6924CF-BF45-44CF-9BF9-A0BBD0B1C8FD}" destId="{B7D2BB88-91BF-4036-83A1-DAB73CAA1B1C}" srcOrd="0" destOrd="0" presId="urn:microsoft.com/office/officeart/2005/8/layout/cycle4"/>
    <dgm:cxn modelId="{EBB64CC8-D341-4DB6-9ACF-40651AEB2478}" type="presParOf" srcId="{6B6924CF-BF45-44CF-9BF9-A0BBD0B1C8FD}" destId="{725C93A1-D782-44F8-ACC8-AA1261883D9A}" srcOrd="1" destOrd="0" presId="urn:microsoft.com/office/officeart/2005/8/layout/cycle4"/>
    <dgm:cxn modelId="{EC6789D3-B1EA-4D4A-9225-1E70B31A97B6}" type="presParOf" srcId="{7788AE22-8F9D-4315-B7D7-FA523D399A6B}" destId="{45594906-DC67-4472-9E76-33D6CFC3D4CC}" srcOrd="4" destOrd="0" presId="urn:microsoft.com/office/officeart/2005/8/layout/cycle4"/>
    <dgm:cxn modelId="{CBB59259-0647-401A-905F-78AFC8DB6323}" type="presParOf" srcId="{A7D370AB-E73C-4193-B05B-B50D7A8776C6}" destId="{8FF9BD92-86F8-482F-831F-0A4463584D80}" srcOrd="1" destOrd="0" presId="urn:microsoft.com/office/officeart/2005/8/layout/cycle4"/>
    <dgm:cxn modelId="{B01AA8A2-CA99-430B-B916-FEDC8E5571F5}" type="presParOf" srcId="{8FF9BD92-86F8-482F-831F-0A4463584D80}" destId="{C9CD1C46-7190-4864-9E49-76AB3A882451}" srcOrd="0" destOrd="0" presId="urn:microsoft.com/office/officeart/2005/8/layout/cycle4"/>
    <dgm:cxn modelId="{066C3443-4220-4ADE-910C-37441EA0B982}" type="presParOf" srcId="{8FF9BD92-86F8-482F-831F-0A4463584D80}" destId="{EF436AE5-7D77-4C70-AD4E-12D5BE05FF99}" srcOrd="1" destOrd="0" presId="urn:microsoft.com/office/officeart/2005/8/layout/cycle4"/>
    <dgm:cxn modelId="{F7CBF0A5-C7A6-47C3-8663-C31B1E1C028C}" type="presParOf" srcId="{8FF9BD92-86F8-482F-831F-0A4463584D80}" destId="{B1F2B49D-8ABB-43E3-ADFC-A1FC91C6B2AC}" srcOrd="2" destOrd="0" presId="urn:microsoft.com/office/officeart/2005/8/layout/cycle4"/>
    <dgm:cxn modelId="{41BEB61B-14A1-4735-8F34-8BA66DE55F22}" type="presParOf" srcId="{8FF9BD92-86F8-482F-831F-0A4463584D80}" destId="{F8D1C312-6E22-49E2-8C0F-1C86876338A2}" srcOrd="3" destOrd="0" presId="urn:microsoft.com/office/officeart/2005/8/layout/cycle4"/>
    <dgm:cxn modelId="{21EB5566-19C2-4892-8D19-AF4DAC136BAA}" type="presParOf" srcId="{8FF9BD92-86F8-482F-831F-0A4463584D80}" destId="{6CC0E630-BBA2-4496-8DD2-C3B4E525CFCB}" srcOrd="4" destOrd="0" presId="urn:microsoft.com/office/officeart/2005/8/layout/cycle4"/>
    <dgm:cxn modelId="{5FBB9860-E653-4565-9629-1142C98103F6}" type="presParOf" srcId="{A7D370AB-E73C-4193-B05B-B50D7A8776C6}" destId="{3E87BCAE-34F2-41B3-8626-42E87B802EA2}" srcOrd="2" destOrd="0" presId="urn:microsoft.com/office/officeart/2005/8/layout/cycle4"/>
    <dgm:cxn modelId="{5694EC89-1658-453D-AB60-8244199FD760}" type="presParOf" srcId="{A7D370AB-E73C-4193-B05B-B50D7A8776C6}" destId="{1F3AAAF3-1C4F-488C-BD96-4416EABE7727}"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2063E3D-E291-46F1-BEA6-60CE11B5C3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42D66167-C78F-4F3B-A811-5D34DED81CB8}">
      <dgm:prSet phldrT="[文本]"/>
      <dgm:spPr>
        <a:solidFill>
          <a:schemeClr val="accent5">
            <a:lumMod val="75000"/>
          </a:schemeClr>
        </a:solidFill>
      </dgm:spPr>
      <dgm:t>
        <a:bodyPr/>
        <a:lstStyle/>
        <a:p>
          <a:r>
            <a:rPr lang="zh-CN" altLang="en-US" dirty="0" smtClean="0">
              <a:solidFill>
                <a:schemeClr val="bg1"/>
              </a:solidFill>
              <a:ea typeface="宋体" pitchFamily="2" charset="-122"/>
            </a:rPr>
            <a:t>公用</a:t>
          </a:r>
          <a:endParaRPr lang="zh-CN" altLang="en-US" dirty="0">
            <a:solidFill>
              <a:schemeClr val="bg1"/>
            </a:solidFill>
          </a:endParaRPr>
        </a:p>
      </dgm:t>
    </dgm:pt>
    <dgm:pt modelId="{6994B2A7-90F3-4904-9B27-8D184DC5B69B}" type="parTrans" cxnId="{327B9B32-F4B4-4EFE-8EFC-D88609EAEBEA}">
      <dgm:prSet/>
      <dgm:spPr/>
      <dgm:t>
        <a:bodyPr/>
        <a:lstStyle/>
        <a:p>
          <a:endParaRPr lang="zh-CN" altLang="en-US">
            <a:solidFill>
              <a:schemeClr val="tx1"/>
            </a:solidFill>
          </a:endParaRPr>
        </a:p>
      </dgm:t>
    </dgm:pt>
    <dgm:pt modelId="{4AD45C31-2C31-4034-B6B3-E1028C19878E}" type="sibTrans" cxnId="{327B9B32-F4B4-4EFE-8EFC-D88609EAEBEA}">
      <dgm:prSet/>
      <dgm:spPr/>
      <dgm:t>
        <a:bodyPr/>
        <a:lstStyle/>
        <a:p>
          <a:endParaRPr lang="zh-CN" altLang="en-US">
            <a:solidFill>
              <a:schemeClr val="tx1"/>
            </a:solidFill>
          </a:endParaRPr>
        </a:p>
      </dgm:t>
    </dgm:pt>
    <dgm:pt modelId="{063B51B9-0453-4D96-8907-320EB4830EB6}">
      <dgm:prSet phldrT="[文本]"/>
      <dgm:spPr/>
      <dgm:t>
        <a:bodyPr/>
        <a:lstStyle/>
        <a:p>
          <a:r>
            <a:rPr lang="zh-CN" altLang="en-US" dirty="0" smtClean="0">
              <a:solidFill>
                <a:schemeClr val="tx1"/>
              </a:solidFill>
              <a:ea typeface="宋体" pitchFamily="2" charset="-122"/>
            </a:rPr>
            <a:t>操作对于类本身以外的模型元素是可视的。</a:t>
          </a:r>
          <a:endParaRPr lang="zh-CN" altLang="en-US" dirty="0">
            <a:solidFill>
              <a:schemeClr val="tx1"/>
            </a:solidFill>
          </a:endParaRPr>
        </a:p>
      </dgm:t>
    </dgm:pt>
    <dgm:pt modelId="{2637F719-04B7-4932-8C55-42E4AD8BA4A1}" type="parTrans" cxnId="{6771DB02-F41D-412D-BD3C-68C5834FCEA5}">
      <dgm:prSet/>
      <dgm:spPr/>
      <dgm:t>
        <a:bodyPr/>
        <a:lstStyle/>
        <a:p>
          <a:endParaRPr lang="zh-CN" altLang="en-US">
            <a:solidFill>
              <a:schemeClr val="tx1"/>
            </a:solidFill>
          </a:endParaRPr>
        </a:p>
      </dgm:t>
    </dgm:pt>
    <dgm:pt modelId="{C0F15D2F-B142-4E19-8886-15EAF19618CF}" type="sibTrans" cxnId="{6771DB02-F41D-412D-BD3C-68C5834FCEA5}">
      <dgm:prSet/>
      <dgm:spPr/>
      <dgm:t>
        <a:bodyPr/>
        <a:lstStyle/>
        <a:p>
          <a:endParaRPr lang="zh-CN" altLang="en-US">
            <a:solidFill>
              <a:schemeClr val="tx1"/>
            </a:solidFill>
          </a:endParaRPr>
        </a:p>
      </dgm:t>
    </dgm:pt>
    <dgm:pt modelId="{CF54E335-7ED1-49BD-839B-15A1EBA859AF}">
      <dgm:prSet phldrT="[文本]"/>
      <dgm:spPr/>
      <dgm:t>
        <a:bodyPr/>
        <a:lstStyle/>
        <a:p>
          <a:r>
            <a:rPr lang="zh-CN" altLang="en-US" dirty="0" smtClean="0">
              <a:solidFill>
                <a:schemeClr val="bg1"/>
              </a:solidFill>
              <a:ea typeface="宋体" pitchFamily="2" charset="-122"/>
            </a:rPr>
            <a:t>实施</a:t>
          </a:r>
          <a:endParaRPr lang="zh-CN" altLang="en-US" dirty="0">
            <a:solidFill>
              <a:schemeClr val="bg1"/>
            </a:solidFill>
          </a:endParaRPr>
        </a:p>
      </dgm:t>
    </dgm:pt>
    <dgm:pt modelId="{6A8C26FC-B0D9-44E0-A671-FF0AFBEC4C0C}" type="parTrans" cxnId="{0174934E-CCDD-4676-ACCA-D1C2FFFBCB45}">
      <dgm:prSet/>
      <dgm:spPr/>
      <dgm:t>
        <a:bodyPr/>
        <a:lstStyle/>
        <a:p>
          <a:endParaRPr lang="zh-CN" altLang="en-US">
            <a:solidFill>
              <a:schemeClr val="tx1"/>
            </a:solidFill>
          </a:endParaRPr>
        </a:p>
      </dgm:t>
    </dgm:pt>
    <dgm:pt modelId="{E977C8D6-324D-42CA-8310-48A7A29856B5}" type="sibTrans" cxnId="{0174934E-CCDD-4676-ACCA-D1C2FFFBCB45}">
      <dgm:prSet/>
      <dgm:spPr/>
      <dgm:t>
        <a:bodyPr/>
        <a:lstStyle/>
        <a:p>
          <a:endParaRPr lang="zh-CN" altLang="en-US">
            <a:solidFill>
              <a:schemeClr val="tx1"/>
            </a:solidFill>
          </a:endParaRPr>
        </a:p>
      </dgm:t>
    </dgm:pt>
    <dgm:pt modelId="{A7639DF6-D246-4AF3-B314-E75199B73D30}">
      <dgm:prSet phldrT="[文本]"/>
      <dgm:spPr/>
      <dgm:t>
        <a:bodyPr/>
        <a:lstStyle/>
        <a:p>
          <a:r>
            <a:rPr lang="zh-CN" altLang="en-US" dirty="0" smtClean="0">
              <a:solidFill>
                <a:schemeClr val="tx1"/>
              </a:solidFill>
              <a:ea typeface="宋体" pitchFamily="2" charset="-122"/>
            </a:rPr>
            <a:t>操作只在类本身内可视。</a:t>
          </a:r>
          <a:endParaRPr lang="zh-CN" altLang="en-US" dirty="0">
            <a:solidFill>
              <a:schemeClr val="tx1"/>
            </a:solidFill>
          </a:endParaRPr>
        </a:p>
      </dgm:t>
    </dgm:pt>
    <dgm:pt modelId="{3A2B8747-D190-437A-890F-FE2CF31902AE}" type="parTrans" cxnId="{FE5C9F2F-B47F-4FDA-9D8B-4E49EF23D170}">
      <dgm:prSet/>
      <dgm:spPr/>
      <dgm:t>
        <a:bodyPr/>
        <a:lstStyle/>
        <a:p>
          <a:endParaRPr lang="zh-CN" altLang="en-US">
            <a:solidFill>
              <a:schemeClr val="tx1"/>
            </a:solidFill>
          </a:endParaRPr>
        </a:p>
      </dgm:t>
    </dgm:pt>
    <dgm:pt modelId="{A1C5E15E-35AE-4F56-81F1-B8B0FF9D1900}" type="sibTrans" cxnId="{FE5C9F2F-B47F-4FDA-9D8B-4E49EF23D170}">
      <dgm:prSet/>
      <dgm:spPr/>
      <dgm:t>
        <a:bodyPr/>
        <a:lstStyle/>
        <a:p>
          <a:endParaRPr lang="zh-CN" altLang="en-US">
            <a:solidFill>
              <a:schemeClr val="tx1"/>
            </a:solidFill>
          </a:endParaRPr>
        </a:p>
      </dgm:t>
    </dgm:pt>
    <dgm:pt modelId="{A083DB41-4EBE-4896-8750-13A58F0F9820}">
      <dgm:prSet phldrT="[文本]"/>
      <dgm:spPr/>
      <dgm:t>
        <a:bodyPr/>
        <a:lstStyle/>
        <a:p>
          <a:r>
            <a:rPr lang="zh-CN" altLang="en-US" dirty="0" smtClean="0">
              <a:solidFill>
                <a:schemeClr val="tx1"/>
              </a:solidFill>
              <a:ea typeface="宋体" pitchFamily="2" charset="-122"/>
            </a:rPr>
            <a:t>该操作仅对类自身、其子类或</a:t>
          </a:r>
          <a:r>
            <a:rPr lang="zh-CN" altLang="en-US" i="0" dirty="0" smtClean="0">
              <a:solidFill>
                <a:schemeClr val="tx1"/>
              </a:solidFill>
              <a:ea typeface="宋体" pitchFamily="2" charset="-122"/>
            </a:rPr>
            <a:t>友</a:t>
          </a:r>
          <a:r>
            <a:rPr lang="zh-CN" altLang="en-US" i="0" dirty="0" smtClean="0">
              <a:solidFill>
                <a:schemeClr val="tx1"/>
              </a:solidFill>
              <a:ea typeface="宋体" pitchFamily="2" charset="-122"/>
            </a:rPr>
            <a:t>元</a:t>
          </a:r>
          <a:r>
            <a:rPr lang="zh-CN" altLang="en-US" dirty="0" smtClean="0">
              <a:solidFill>
                <a:schemeClr val="tx1"/>
              </a:solidFill>
              <a:ea typeface="宋体" pitchFamily="2" charset="-122"/>
            </a:rPr>
            <a:t>可视</a:t>
          </a:r>
          <a:r>
            <a:rPr lang="zh-CN" altLang="en-US" dirty="0" smtClean="0">
              <a:solidFill>
                <a:schemeClr val="tx1"/>
              </a:solidFill>
              <a:ea typeface="宋体" pitchFamily="2" charset="-122"/>
            </a:rPr>
            <a:t>。</a:t>
          </a:r>
          <a:endParaRPr lang="zh-CN" altLang="en-US" dirty="0">
            <a:solidFill>
              <a:schemeClr val="tx1"/>
            </a:solidFill>
          </a:endParaRPr>
        </a:p>
      </dgm:t>
    </dgm:pt>
    <dgm:pt modelId="{E4E1261C-F678-495C-8299-F4D66FABC346}" type="parTrans" cxnId="{C5D6CB0B-1030-4AAD-AE58-788E2FF504E9}">
      <dgm:prSet/>
      <dgm:spPr/>
      <dgm:t>
        <a:bodyPr/>
        <a:lstStyle/>
        <a:p>
          <a:endParaRPr lang="zh-CN" altLang="en-US">
            <a:solidFill>
              <a:schemeClr val="tx1"/>
            </a:solidFill>
          </a:endParaRPr>
        </a:p>
      </dgm:t>
    </dgm:pt>
    <dgm:pt modelId="{B7CA2E84-35B3-4248-B44B-63B703717DCD}" type="sibTrans" cxnId="{C5D6CB0B-1030-4AAD-AE58-788E2FF504E9}">
      <dgm:prSet/>
      <dgm:spPr/>
      <dgm:t>
        <a:bodyPr/>
        <a:lstStyle/>
        <a:p>
          <a:endParaRPr lang="zh-CN" altLang="en-US">
            <a:solidFill>
              <a:schemeClr val="tx1"/>
            </a:solidFill>
          </a:endParaRPr>
        </a:p>
      </dgm:t>
    </dgm:pt>
    <dgm:pt modelId="{C4CCD65F-6FF1-4368-91FC-D60B50EEAB8A}">
      <dgm:prSet phldrT="[文本]"/>
      <dgm:spPr/>
      <dgm:t>
        <a:bodyPr/>
        <a:lstStyle/>
        <a:p>
          <a:r>
            <a:rPr lang="zh-CN" altLang="en-US" dirty="0" smtClean="0">
              <a:solidFill>
                <a:schemeClr val="tx1"/>
              </a:solidFill>
              <a:ea typeface="宋体" pitchFamily="2" charset="-122"/>
            </a:rPr>
            <a:t>操作仅对于类本身以及类的友元可视。</a:t>
          </a:r>
          <a:endParaRPr lang="zh-CN" altLang="en-US" dirty="0">
            <a:solidFill>
              <a:schemeClr val="tx1"/>
            </a:solidFill>
          </a:endParaRPr>
        </a:p>
      </dgm:t>
    </dgm:pt>
    <dgm:pt modelId="{1ACCFD78-A931-452F-A0F1-5795FC0E74B9}" type="parTrans" cxnId="{DBC94766-F63D-404D-A5B6-26F0BF5792F8}">
      <dgm:prSet/>
      <dgm:spPr/>
      <dgm:t>
        <a:bodyPr/>
        <a:lstStyle/>
        <a:p>
          <a:endParaRPr lang="zh-CN" altLang="en-US">
            <a:solidFill>
              <a:schemeClr val="tx1"/>
            </a:solidFill>
          </a:endParaRPr>
        </a:p>
      </dgm:t>
    </dgm:pt>
    <dgm:pt modelId="{5A61D7FA-DDC2-4F88-A272-CD228B5BE52D}" type="sibTrans" cxnId="{DBC94766-F63D-404D-A5B6-26F0BF5792F8}">
      <dgm:prSet/>
      <dgm:spPr/>
      <dgm:t>
        <a:bodyPr/>
        <a:lstStyle/>
        <a:p>
          <a:endParaRPr lang="zh-CN" altLang="en-US">
            <a:solidFill>
              <a:schemeClr val="tx1"/>
            </a:solidFill>
          </a:endParaRPr>
        </a:p>
      </dgm:t>
    </dgm:pt>
    <dgm:pt modelId="{B6EB28CA-A545-4174-9C37-236B8686DC02}">
      <dgm:prSet phldrT="[文本]"/>
      <dgm:spPr>
        <a:solidFill>
          <a:schemeClr val="accent5">
            <a:lumMod val="75000"/>
          </a:schemeClr>
        </a:solidFill>
      </dgm:spPr>
      <dgm:t>
        <a:bodyPr/>
        <a:lstStyle/>
        <a:p>
          <a:r>
            <a:rPr lang="zh-CN" altLang="en-US" dirty="0" smtClean="0">
              <a:solidFill>
                <a:schemeClr val="bg1"/>
              </a:solidFill>
              <a:ea typeface="宋体" pitchFamily="2" charset="-122"/>
            </a:rPr>
            <a:t>受保护 </a:t>
          </a:r>
          <a:endParaRPr lang="zh-CN" altLang="en-US" dirty="0">
            <a:solidFill>
              <a:schemeClr val="bg1"/>
            </a:solidFill>
          </a:endParaRPr>
        </a:p>
      </dgm:t>
    </dgm:pt>
    <dgm:pt modelId="{B7AE06EF-A1D6-40A5-9365-6F15ABAAF8B9}" type="parTrans" cxnId="{CC2CD490-1A28-4D7D-A665-1CAAE9BC5BF2}">
      <dgm:prSet/>
      <dgm:spPr/>
      <dgm:t>
        <a:bodyPr/>
        <a:lstStyle/>
        <a:p>
          <a:endParaRPr lang="zh-CN" altLang="en-US">
            <a:solidFill>
              <a:schemeClr val="tx1"/>
            </a:solidFill>
          </a:endParaRPr>
        </a:p>
      </dgm:t>
    </dgm:pt>
    <dgm:pt modelId="{F33F9C1A-BB60-486E-8D12-D11273F8BC3E}" type="sibTrans" cxnId="{CC2CD490-1A28-4D7D-A665-1CAAE9BC5BF2}">
      <dgm:prSet/>
      <dgm:spPr/>
      <dgm:t>
        <a:bodyPr/>
        <a:lstStyle/>
        <a:p>
          <a:endParaRPr lang="zh-CN" altLang="en-US">
            <a:solidFill>
              <a:schemeClr val="tx1"/>
            </a:solidFill>
          </a:endParaRPr>
        </a:p>
      </dgm:t>
    </dgm:pt>
    <dgm:pt modelId="{C8496782-11A9-4831-9496-C417AECBE60E}">
      <dgm:prSet phldrT="[文本]"/>
      <dgm:spPr/>
      <dgm:t>
        <a:bodyPr/>
        <a:lstStyle/>
        <a:p>
          <a:r>
            <a:rPr lang="zh-CN" altLang="en-US" dirty="0" smtClean="0">
              <a:solidFill>
                <a:schemeClr val="bg1"/>
              </a:solidFill>
              <a:ea typeface="宋体" pitchFamily="2" charset="-122"/>
            </a:rPr>
            <a:t>私有</a:t>
          </a:r>
          <a:endParaRPr lang="zh-CN" altLang="en-US" dirty="0">
            <a:solidFill>
              <a:schemeClr val="bg1"/>
            </a:solidFill>
          </a:endParaRPr>
        </a:p>
      </dgm:t>
    </dgm:pt>
    <dgm:pt modelId="{DA9B42D6-E501-499B-B5E4-DD654FB8DFCB}" type="parTrans" cxnId="{BC50005C-A8B4-4B59-96BA-8E6E45734A86}">
      <dgm:prSet/>
      <dgm:spPr/>
      <dgm:t>
        <a:bodyPr/>
        <a:lstStyle/>
        <a:p>
          <a:endParaRPr lang="zh-CN" altLang="en-US">
            <a:solidFill>
              <a:schemeClr val="tx1"/>
            </a:solidFill>
          </a:endParaRPr>
        </a:p>
      </dgm:t>
    </dgm:pt>
    <dgm:pt modelId="{0301BFB0-4689-4802-8FFC-163E28E3A04E}" type="sibTrans" cxnId="{BC50005C-A8B4-4B59-96BA-8E6E45734A86}">
      <dgm:prSet/>
      <dgm:spPr/>
      <dgm:t>
        <a:bodyPr/>
        <a:lstStyle/>
        <a:p>
          <a:endParaRPr lang="zh-CN" altLang="en-US">
            <a:solidFill>
              <a:schemeClr val="tx1"/>
            </a:solidFill>
          </a:endParaRPr>
        </a:p>
      </dgm:t>
    </dgm:pt>
    <dgm:pt modelId="{F1DDDA0B-16F0-4264-B25D-21BA968E3B15}" type="pres">
      <dgm:prSet presAssocID="{82063E3D-E291-46F1-BEA6-60CE11B5C399}" presName="linear" presStyleCnt="0">
        <dgm:presLayoutVars>
          <dgm:animLvl val="lvl"/>
          <dgm:resizeHandles val="exact"/>
        </dgm:presLayoutVars>
      </dgm:prSet>
      <dgm:spPr/>
      <dgm:t>
        <a:bodyPr/>
        <a:lstStyle/>
        <a:p>
          <a:endParaRPr lang="zh-CN" altLang="en-US"/>
        </a:p>
      </dgm:t>
    </dgm:pt>
    <dgm:pt modelId="{244051D5-FBA4-4310-89CE-E33DD73465D5}" type="pres">
      <dgm:prSet presAssocID="{42D66167-C78F-4F3B-A811-5D34DED81CB8}" presName="parentText" presStyleLbl="node1" presStyleIdx="0" presStyleCnt="4">
        <dgm:presLayoutVars>
          <dgm:chMax val="0"/>
          <dgm:bulletEnabled val="1"/>
        </dgm:presLayoutVars>
      </dgm:prSet>
      <dgm:spPr/>
      <dgm:t>
        <a:bodyPr/>
        <a:lstStyle/>
        <a:p>
          <a:endParaRPr lang="zh-CN" altLang="en-US"/>
        </a:p>
      </dgm:t>
    </dgm:pt>
    <dgm:pt modelId="{0807F064-30C1-4FCA-8FDF-7F3ED0B77F19}" type="pres">
      <dgm:prSet presAssocID="{42D66167-C78F-4F3B-A811-5D34DED81CB8}" presName="childText" presStyleLbl="revTx" presStyleIdx="0" presStyleCnt="4">
        <dgm:presLayoutVars>
          <dgm:bulletEnabled val="1"/>
        </dgm:presLayoutVars>
      </dgm:prSet>
      <dgm:spPr/>
      <dgm:t>
        <a:bodyPr/>
        <a:lstStyle/>
        <a:p>
          <a:endParaRPr lang="zh-CN" altLang="en-US"/>
        </a:p>
      </dgm:t>
    </dgm:pt>
    <dgm:pt modelId="{7508DF03-EA32-48F1-9C6F-957B75E8D92C}" type="pres">
      <dgm:prSet presAssocID="{CF54E335-7ED1-49BD-839B-15A1EBA859AF}" presName="parentText" presStyleLbl="node1" presStyleIdx="1" presStyleCnt="4">
        <dgm:presLayoutVars>
          <dgm:chMax val="0"/>
          <dgm:bulletEnabled val="1"/>
        </dgm:presLayoutVars>
      </dgm:prSet>
      <dgm:spPr/>
      <dgm:t>
        <a:bodyPr/>
        <a:lstStyle/>
        <a:p>
          <a:endParaRPr lang="zh-CN" altLang="en-US"/>
        </a:p>
      </dgm:t>
    </dgm:pt>
    <dgm:pt modelId="{D2759BBB-4621-4873-B0BD-5444E78457D9}" type="pres">
      <dgm:prSet presAssocID="{CF54E335-7ED1-49BD-839B-15A1EBA859AF}" presName="childText" presStyleLbl="revTx" presStyleIdx="1" presStyleCnt="4">
        <dgm:presLayoutVars>
          <dgm:bulletEnabled val="1"/>
        </dgm:presLayoutVars>
      </dgm:prSet>
      <dgm:spPr/>
      <dgm:t>
        <a:bodyPr/>
        <a:lstStyle/>
        <a:p>
          <a:endParaRPr lang="zh-CN" altLang="en-US"/>
        </a:p>
      </dgm:t>
    </dgm:pt>
    <dgm:pt modelId="{2BCA5A86-AC70-4CAF-BC6A-B93AEF231F5C}" type="pres">
      <dgm:prSet presAssocID="{B6EB28CA-A545-4174-9C37-236B8686DC02}" presName="parentText" presStyleLbl="node1" presStyleIdx="2" presStyleCnt="4">
        <dgm:presLayoutVars>
          <dgm:chMax val="0"/>
          <dgm:bulletEnabled val="1"/>
        </dgm:presLayoutVars>
      </dgm:prSet>
      <dgm:spPr/>
      <dgm:t>
        <a:bodyPr/>
        <a:lstStyle/>
        <a:p>
          <a:endParaRPr lang="zh-CN" altLang="en-US"/>
        </a:p>
      </dgm:t>
    </dgm:pt>
    <dgm:pt modelId="{12AA7904-7E66-48F3-A5F5-D21396AA124F}" type="pres">
      <dgm:prSet presAssocID="{B6EB28CA-A545-4174-9C37-236B8686DC02}" presName="childText" presStyleLbl="revTx" presStyleIdx="2" presStyleCnt="4">
        <dgm:presLayoutVars>
          <dgm:bulletEnabled val="1"/>
        </dgm:presLayoutVars>
      </dgm:prSet>
      <dgm:spPr/>
      <dgm:t>
        <a:bodyPr/>
        <a:lstStyle/>
        <a:p>
          <a:endParaRPr lang="zh-CN" altLang="en-US"/>
        </a:p>
      </dgm:t>
    </dgm:pt>
    <dgm:pt modelId="{95718343-7FE2-4526-B571-75B35114759D}" type="pres">
      <dgm:prSet presAssocID="{C8496782-11A9-4831-9496-C417AECBE60E}" presName="parentText" presStyleLbl="node1" presStyleIdx="3" presStyleCnt="4">
        <dgm:presLayoutVars>
          <dgm:chMax val="0"/>
          <dgm:bulletEnabled val="1"/>
        </dgm:presLayoutVars>
      </dgm:prSet>
      <dgm:spPr/>
      <dgm:t>
        <a:bodyPr/>
        <a:lstStyle/>
        <a:p>
          <a:endParaRPr lang="zh-CN" altLang="en-US"/>
        </a:p>
      </dgm:t>
    </dgm:pt>
    <dgm:pt modelId="{25103E64-C4B7-4DFB-94F1-690A598081D3}" type="pres">
      <dgm:prSet presAssocID="{C8496782-11A9-4831-9496-C417AECBE60E}" presName="childText" presStyleLbl="revTx" presStyleIdx="3" presStyleCnt="4">
        <dgm:presLayoutVars>
          <dgm:bulletEnabled val="1"/>
        </dgm:presLayoutVars>
      </dgm:prSet>
      <dgm:spPr/>
      <dgm:t>
        <a:bodyPr/>
        <a:lstStyle/>
        <a:p>
          <a:endParaRPr lang="zh-CN" altLang="en-US"/>
        </a:p>
      </dgm:t>
    </dgm:pt>
  </dgm:ptLst>
  <dgm:cxnLst>
    <dgm:cxn modelId="{FE5C9F2F-B47F-4FDA-9D8B-4E49EF23D170}" srcId="{CF54E335-7ED1-49BD-839B-15A1EBA859AF}" destId="{A7639DF6-D246-4AF3-B314-E75199B73D30}" srcOrd="0" destOrd="0" parTransId="{3A2B8747-D190-437A-890F-FE2CF31902AE}" sibTransId="{A1C5E15E-35AE-4F56-81F1-B8B0FF9D1900}"/>
    <dgm:cxn modelId="{DBC94766-F63D-404D-A5B6-26F0BF5792F8}" srcId="{C8496782-11A9-4831-9496-C417AECBE60E}" destId="{C4CCD65F-6FF1-4368-91FC-D60B50EEAB8A}" srcOrd="0" destOrd="0" parTransId="{1ACCFD78-A931-452F-A0F1-5795FC0E74B9}" sibTransId="{5A61D7FA-DDC2-4F88-A272-CD228B5BE52D}"/>
    <dgm:cxn modelId="{C1E2FA9A-6636-484A-85FC-45D5EFAFF248}" type="presOf" srcId="{C4CCD65F-6FF1-4368-91FC-D60B50EEAB8A}" destId="{25103E64-C4B7-4DFB-94F1-690A598081D3}" srcOrd="0" destOrd="0" presId="urn:microsoft.com/office/officeart/2005/8/layout/vList2"/>
    <dgm:cxn modelId="{C5D6CB0B-1030-4AAD-AE58-788E2FF504E9}" srcId="{B6EB28CA-A545-4174-9C37-236B8686DC02}" destId="{A083DB41-4EBE-4896-8750-13A58F0F9820}" srcOrd="0" destOrd="0" parTransId="{E4E1261C-F678-495C-8299-F4D66FABC346}" sibTransId="{B7CA2E84-35B3-4248-B44B-63B703717DCD}"/>
    <dgm:cxn modelId="{327B9B32-F4B4-4EFE-8EFC-D88609EAEBEA}" srcId="{82063E3D-E291-46F1-BEA6-60CE11B5C399}" destId="{42D66167-C78F-4F3B-A811-5D34DED81CB8}" srcOrd="0" destOrd="0" parTransId="{6994B2A7-90F3-4904-9B27-8D184DC5B69B}" sibTransId="{4AD45C31-2C31-4034-B6B3-E1028C19878E}"/>
    <dgm:cxn modelId="{6771DB02-F41D-412D-BD3C-68C5834FCEA5}" srcId="{42D66167-C78F-4F3B-A811-5D34DED81CB8}" destId="{063B51B9-0453-4D96-8907-320EB4830EB6}" srcOrd="0" destOrd="0" parTransId="{2637F719-04B7-4932-8C55-42E4AD8BA4A1}" sibTransId="{C0F15D2F-B142-4E19-8886-15EAF19618CF}"/>
    <dgm:cxn modelId="{4CED3376-E16F-4FB2-A4B1-0D3B46547BF6}" type="presOf" srcId="{B6EB28CA-A545-4174-9C37-236B8686DC02}" destId="{2BCA5A86-AC70-4CAF-BC6A-B93AEF231F5C}" srcOrd="0" destOrd="0" presId="urn:microsoft.com/office/officeart/2005/8/layout/vList2"/>
    <dgm:cxn modelId="{E5E47509-A31D-4FA0-A8EC-E9ED99597B99}" type="presOf" srcId="{CF54E335-7ED1-49BD-839B-15A1EBA859AF}" destId="{7508DF03-EA32-48F1-9C6F-957B75E8D92C}" srcOrd="0" destOrd="0" presId="urn:microsoft.com/office/officeart/2005/8/layout/vList2"/>
    <dgm:cxn modelId="{0174934E-CCDD-4676-ACCA-D1C2FFFBCB45}" srcId="{82063E3D-E291-46F1-BEA6-60CE11B5C399}" destId="{CF54E335-7ED1-49BD-839B-15A1EBA859AF}" srcOrd="1" destOrd="0" parTransId="{6A8C26FC-B0D9-44E0-A671-FF0AFBEC4C0C}" sibTransId="{E977C8D6-324D-42CA-8310-48A7A29856B5}"/>
    <dgm:cxn modelId="{FB7BCF14-8480-4A27-80A5-09A49744FE37}" type="presOf" srcId="{063B51B9-0453-4D96-8907-320EB4830EB6}" destId="{0807F064-30C1-4FCA-8FDF-7F3ED0B77F19}" srcOrd="0" destOrd="0" presId="urn:microsoft.com/office/officeart/2005/8/layout/vList2"/>
    <dgm:cxn modelId="{BC50005C-A8B4-4B59-96BA-8E6E45734A86}" srcId="{82063E3D-E291-46F1-BEA6-60CE11B5C399}" destId="{C8496782-11A9-4831-9496-C417AECBE60E}" srcOrd="3" destOrd="0" parTransId="{DA9B42D6-E501-499B-B5E4-DD654FB8DFCB}" sibTransId="{0301BFB0-4689-4802-8FFC-163E28E3A04E}"/>
    <dgm:cxn modelId="{CC2CD490-1A28-4D7D-A665-1CAAE9BC5BF2}" srcId="{82063E3D-E291-46F1-BEA6-60CE11B5C399}" destId="{B6EB28CA-A545-4174-9C37-236B8686DC02}" srcOrd="2" destOrd="0" parTransId="{B7AE06EF-A1D6-40A5-9365-6F15ABAAF8B9}" sibTransId="{F33F9C1A-BB60-486E-8D12-D11273F8BC3E}"/>
    <dgm:cxn modelId="{B1A0F837-8D32-447F-A90C-4608502F2A19}" type="presOf" srcId="{C8496782-11A9-4831-9496-C417AECBE60E}" destId="{95718343-7FE2-4526-B571-75B35114759D}" srcOrd="0" destOrd="0" presId="urn:microsoft.com/office/officeart/2005/8/layout/vList2"/>
    <dgm:cxn modelId="{B49E026F-1C18-4813-A0C6-CB9081745978}" type="presOf" srcId="{A7639DF6-D246-4AF3-B314-E75199B73D30}" destId="{D2759BBB-4621-4873-B0BD-5444E78457D9}" srcOrd="0" destOrd="0" presId="urn:microsoft.com/office/officeart/2005/8/layout/vList2"/>
    <dgm:cxn modelId="{E49259FA-CBA7-4B39-BBE6-35EF8EC41137}" type="presOf" srcId="{A083DB41-4EBE-4896-8750-13A58F0F9820}" destId="{12AA7904-7E66-48F3-A5F5-D21396AA124F}" srcOrd="0" destOrd="0" presId="urn:microsoft.com/office/officeart/2005/8/layout/vList2"/>
    <dgm:cxn modelId="{619DCF53-D8FB-43D0-AAE9-175492D38A5E}" type="presOf" srcId="{42D66167-C78F-4F3B-A811-5D34DED81CB8}" destId="{244051D5-FBA4-4310-89CE-E33DD73465D5}" srcOrd="0" destOrd="0" presId="urn:microsoft.com/office/officeart/2005/8/layout/vList2"/>
    <dgm:cxn modelId="{B7E3D64F-B300-4552-B3D1-D4E37FD6F648}" type="presOf" srcId="{82063E3D-E291-46F1-BEA6-60CE11B5C399}" destId="{F1DDDA0B-16F0-4264-B25D-21BA968E3B15}" srcOrd="0" destOrd="0" presId="urn:microsoft.com/office/officeart/2005/8/layout/vList2"/>
    <dgm:cxn modelId="{120CBC32-70CB-4BAB-880E-968CCB6AAC22}" type="presParOf" srcId="{F1DDDA0B-16F0-4264-B25D-21BA968E3B15}" destId="{244051D5-FBA4-4310-89CE-E33DD73465D5}" srcOrd="0" destOrd="0" presId="urn:microsoft.com/office/officeart/2005/8/layout/vList2"/>
    <dgm:cxn modelId="{94513006-A703-4373-9FD8-FD28E1B0E3B7}" type="presParOf" srcId="{F1DDDA0B-16F0-4264-B25D-21BA968E3B15}" destId="{0807F064-30C1-4FCA-8FDF-7F3ED0B77F19}" srcOrd="1" destOrd="0" presId="urn:microsoft.com/office/officeart/2005/8/layout/vList2"/>
    <dgm:cxn modelId="{0AB7B3CC-DD13-4C79-B986-047F89D1AB1A}" type="presParOf" srcId="{F1DDDA0B-16F0-4264-B25D-21BA968E3B15}" destId="{7508DF03-EA32-48F1-9C6F-957B75E8D92C}" srcOrd="2" destOrd="0" presId="urn:microsoft.com/office/officeart/2005/8/layout/vList2"/>
    <dgm:cxn modelId="{09CFAE1F-EDC7-439D-958F-6C5829B7736B}" type="presParOf" srcId="{F1DDDA0B-16F0-4264-B25D-21BA968E3B15}" destId="{D2759BBB-4621-4873-B0BD-5444E78457D9}" srcOrd="3" destOrd="0" presId="urn:microsoft.com/office/officeart/2005/8/layout/vList2"/>
    <dgm:cxn modelId="{DE3A4F29-EC56-40D3-BAB8-A05E6B84D25F}" type="presParOf" srcId="{F1DDDA0B-16F0-4264-B25D-21BA968E3B15}" destId="{2BCA5A86-AC70-4CAF-BC6A-B93AEF231F5C}" srcOrd="4" destOrd="0" presId="urn:microsoft.com/office/officeart/2005/8/layout/vList2"/>
    <dgm:cxn modelId="{AB0DCB26-7DED-4600-ABA0-5FB31C7BE390}" type="presParOf" srcId="{F1DDDA0B-16F0-4264-B25D-21BA968E3B15}" destId="{12AA7904-7E66-48F3-A5F5-D21396AA124F}" srcOrd="5" destOrd="0" presId="urn:microsoft.com/office/officeart/2005/8/layout/vList2"/>
    <dgm:cxn modelId="{9D4D806E-8680-40D1-B676-1221F17FD0D8}" type="presParOf" srcId="{F1DDDA0B-16F0-4264-B25D-21BA968E3B15}" destId="{95718343-7FE2-4526-B571-75B35114759D}" srcOrd="6" destOrd="0" presId="urn:microsoft.com/office/officeart/2005/8/layout/vList2"/>
    <dgm:cxn modelId="{AC44F4FB-D702-4039-9508-34C13A0A0C75}" type="presParOf" srcId="{F1DDDA0B-16F0-4264-B25D-21BA968E3B15}" destId="{25103E64-C4B7-4DFB-94F1-690A598081D3}"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463BE630-DF08-414D-9A0A-DC4B6648928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638FCC3-6DEF-4FB2-AC4C-86967F4ACF65}">
      <dgm:prSet phldrT="[文本]" custT="1"/>
      <dgm:spPr/>
      <dgm:t>
        <a:bodyPr/>
        <a:lstStyle/>
        <a:p>
          <a:pPr algn="ctr"/>
          <a:r>
            <a:rPr lang="zh-CN" altLang="en-US" sz="3600" dirty="0" smtClean="0">
              <a:solidFill>
                <a:schemeClr val="tx1"/>
              </a:solidFill>
              <a:latin typeface="+mj-ea"/>
              <a:ea typeface="+mj-ea"/>
            </a:rPr>
            <a:t>目的</a:t>
          </a:r>
          <a:endParaRPr lang="zh-CN" altLang="en-US" sz="3600" dirty="0">
            <a:solidFill>
              <a:schemeClr val="tx1"/>
            </a:solidFill>
            <a:latin typeface="+mj-ea"/>
            <a:ea typeface="+mj-ea"/>
          </a:endParaRPr>
        </a:p>
      </dgm:t>
    </dgm:pt>
    <dgm:pt modelId="{F9279127-D501-4349-9EF3-B0AC93C0E52B}" type="parTrans" cxnId="{72F7C43A-47C5-418E-B046-C7236B1144D5}">
      <dgm:prSet/>
      <dgm:spPr/>
      <dgm:t>
        <a:bodyPr/>
        <a:lstStyle/>
        <a:p>
          <a:endParaRPr lang="zh-CN" altLang="en-US" sz="2000">
            <a:solidFill>
              <a:schemeClr val="tx1"/>
            </a:solidFill>
            <a:latin typeface="+mj-ea"/>
            <a:ea typeface="+mj-ea"/>
          </a:endParaRPr>
        </a:p>
      </dgm:t>
    </dgm:pt>
    <dgm:pt modelId="{3BE9326D-A519-49F9-97D0-5894C93E28F3}" type="sibTrans" cxnId="{72F7C43A-47C5-418E-B046-C7236B1144D5}">
      <dgm:prSet/>
      <dgm:spPr/>
      <dgm:t>
        <a:bodyPr/>
        <a:lstStyle/>
        <a:p>
          <a:endParaRPr lang="zh-CN" altLang="en-US" sz="2000">
            <a:solidFill>
              <a:schemeClr val="tx1"/>
            </a:solidFill>
            <a:latin typeface="+mj-ea"/>
            <a:ea typeface="+mj-ea"/>
          </a:endParaRPr>
        </a:p>
      </dgm:t>
    </dgm:pt>
    <dgm:pt modelId="{049235E4-7491-4FD2-A2EB-8BBAEC6BB435}">
      <dgm:prSet phldrT="[文本]" custT="1"/>
      <dgm:spPr/>
      <dgm:t>
        <a:bodyPr/>
        <a:lstStyle/>
        <a:p>
          <a:pPr algn="ctr"/>
          <a:r>
            <a:rPr lang="zh-CN" altLang="en-US" sz="2000" dirty="0" smtClean="0">
              <a:solidFill>
                <a:schemeClr val="tx1"/>
              </a:solidFill>
              <a:latin typeface="+mj-ea"/>
              <a:ea typeface="+mj-ea"/>
            </a:rPr>
            <a:t>确保持久数据能一致、有效地存储。 </a:t>
          </a:r>
          <a:endParaRPr lang="zh-CN" altLang="en-US" sz="2000" dirty="0">
            <a:solidFill>
              <a:schemeClr val="tx1"/>
            </a:solidFill>
            <a:latin typeface="+mj-ea"/>
            <a:ea typeface="+mj-ea"/>
          </a:endParaRPr>
        </a:p>
      </dgm:t>
    </dgm:pt>
    <dgm:pt modelId="{653DA9BF-DF13-40CF-94BC-066F9B8F3C43}" type="parTrans" cxnId="{EE2CED54-A657-4D6B-8692-2BDBC2F3C12C}">
      <dgm:prSet/>
      <dgm:spPr/>
      <dgm:t>
        <a:bodyPr/>
        <a:lstStyle/>
        <a:p>
          <a:endParaRPr lang="zh-CN" altLang="en-US" sz="2000">
            <a:solidFill>
              <a:schemeClr val="tx1"/>
            </a:solidFill>
            <a:latin typeface="+mj-ea"/>
            <a:ea typeface="+mj-ea"/>
          </a:endParaRPr>
        </a:p>
      </dgm:t>
    </dgm:pt>
    <dgm:pt modelId="{C24D3A47-9FCB-4149-860F-AFCD98F3E9B1}" type="sibTrans" cxnId="{EE2CED54-A657-4D6B-8692-2BDBC2F3C12C}">
      <dgm:prSet/>
      <dgm:spPr/>
      <dgm:t>
        <a:bodyPr/>
        <a:lstStyle/>
        <a:p>
          <a:endParaRPr lang="zh-CN" altLang="en-US" sz="2000">
            <a:solidFill>
              <a:schemeClr val="tx1"/>
            </a:solidFill>
            <a:latin typeface="+mj-ea"/>
            <a:ea typeface="+mj-ea"/>
          </a:endParaRPr>
        </a:p>
      </dgm:t>
    </dgm:pt>
    <dgm:pt modelId="{0357B4DE-618B-4BF8-A25B-CB8023F3C783}">
      <dgm:prSet phldrT="[文本]" custT="1"/>
      <dgm:spPr/>
      <dgm:t>
        <a:bodyPr/>
        <a:lstStyle/>
        <a:p>
          <a:pPr algn="ctr"/>
          <a:r>
            <a:rPr lang="zh-CN" altLang="en-US" sz="2000" dirty="0" smtClean="0">
              <a:solidFill>
                <a:schemeClr val="tx1"/>
              </a:solidFill>
              <a:latin typeface="+mj-ea"/>
              <a:ea typeface="+mj-ea"/>
            </a:rPr>
            <a:t>定义必须在数据库中实施的行为。</a:t>
          </a:r>
          <a:endParaRPr lang="zh-CN" altLang="en-US" sz="2000" dirty="0">
            <a:solidFill>
              <a:schemeClr val="tx1"/>
            </a:solidFill>
            <a:latin typeface="+mj-ea"/>
            <a:ea typeface="+mj-ea"/>
          </a:endParaRPr>
        </a:p>
      </dgm:t>
    </dgm:pt>
    <dgm:pt modelId="{C3206F2E-3D46-41A4-9088-270C147937B0}" type="parTrans" cxnId="{C54A8C0D-14E9-4718-B7FE-3A3BF21241E6}">
      <dgm:prSet/>
      <dgm:spPr/>
      <dgm:t>
        <a:bodyPr/>
        <a:lstStyle/>
        <a:p>
          <a:endParaRPr lang="zh-CN" altLang="en-US" sz="2000">
            <a:solidFill>
              <a:schemeClr val="tx1"/>
            </a:solidFill>
            <a:latin typeface="+mj-ea"/>
            <a:ea typeface="+mj-ea"/>
          </a:endParaRPr>
        </a:p>
      </dgm:t>
    </dgm:pt>
    <dgm:pt modelId="{657B834B-31EE-457C-A1F6-6972C0EC06A9}" type="sibTrans" cxnId="{C54A8C0D-14E9-4718-B7FE-3A3BF21241E6}">
      <dgm:prSet/>
      <dgm:spPr/>
      <dgm:t>
        <a:bodyPr/>
        <a:lstStyle/>
        <a:p>
          <a:endParaRPr lang="zh-CN" altLang="en-US" sz="2000">
            <a:solidFill>
              <a:schemeClr val="tx1"/>
            </a:solidFill>
            <a:latin typeface="+mj-ea"/>
            <a:ea typeface="+mj-ea"/>
          </a:endParaRPr>
        </a:p>
      </dgm:t>
    </dgm:pt>
    <dgm:pt modelId="{64083629-22D5-4A8A-92B6-A7C047EE1A26}" type="pres">
      <dgm:prSet presAssocID="{463BE630-DF08-414D-9A0A-DC4B66489289}" presName="vert0" presStyleCnt="0">
        <dgm:presLayoutVars>
          <dgm:dir/>
          <dgm:animOne val="branch"/>
          <dgm:animLvl val="lvl"/>
        </dgm:presLayoutVars>
      </dgm:prSet>
      <dgm:spPr/>
      <dgm:t>
        <a:bodyPr/>
        <a:lstStyle/>
        <a:p>
          <a:endParaRPr lang="zh-CN" altLang="en-US"/>
        </a:p>
      </dgm:t>
    </dgm:pt>
    <dgm:pt modelId="{BBBAC980-2903-4872-B7B3-E5C5FD1AEAAF}" type="pres">
      <dgm:prSet presAssocID="{B638FCC3-6DEF-4FB2-AC4C-86967F4ACF65}" presName="thickLine" presStyleLbl="alignNode1" presStyleIdx="0" presStyleCnt="1"/>
      <dgm:spPr/>
    </dgm:pt>
    <dgm:pt modelId="{5B158FE8-44D1-4AB7-88D7-A818FB4498C2}" type="pres">
      <dgm:prSet presAssocID="{B638FCC3-6DEF-4FB2-AC4C-86967F4ACF65}" presName="horz1" presStyleCnt="0"/>
      <dgm:spPr/>
    </dgm:pt>
    <dgm:pt modelId="{1FA0BD8F-B695-41DF-A461-0F61AAB1AD82}" type="pres">
      <dgm:prSet presAssocID="{B638FCC3-6DEF-4FB2-AC4C-86967F4ACF65}" presName="tx1" presStyleLbl="revTx" presStyleIdx="0" presStyleCnt="3" custScaleX="65372"/>
      <dgm:spPr/>
      <dgm:t>
        <a:bodyPr/>
        <a:lstStyle/>
        <a:p>
          <a:endParaRPr lang="zh-CN" altLang="en-US"/>
        </a:p>
      </dgm:t>
    </dgm:pt>
    <dgm:pt modelId="{0287A411-1BCF-4CB1-AC48-DD9971295471}" type="pres">
      <dgm:prSet presAssocID="{B638FCC3-6DEF-4FB2-AC4C-86967F4ACF65}" presName="vert1" presStyleCnt="0"/>
      <dgm:spPr/>
    </dgm:pt>
    <dgm:pt modelId="{B59C73BF-9B28-4E43-BC53-C7DFB49C155A}" type="pres">
      <dgm:prSet presAssocID="{049235E4-7491-4FD2-A2EB-8BBAEC6BB435}" presName="vertSpace2a" presStyleCnt="0"/>
      <dgm:spPr/>
    </dgm:pt>
    <dgm:pt modelId="{6C4C6B6D-7268-4C66-80A0-455C31900DF0}" type="pres">
      <dgm:prSet presAssocID="{049235E4-7491-4FD2-A2EB-8BBAEC6BB435}" presName="horz2" presStyleCnt="0"/>
      <dgm:spPr/>
    </dgm:pt>
    <dgm:pt modelId="{E12C3306-DBFE-45C6-9C6A-951FC6312E05}" type="pres">
      <dgm:prSet presAssocID="{049235E4-7491-4FD2-A2EB-8BBAEC6BB435}" presName="horzSpace2" presStyleCnt="0"/>
      <dgm:spPr/>
    </dgm:pt>
    <dgm:pt modelId="{215753B3-EAD7-44D9-869D-2168A186D229}" type="pres">
      <dgm:prSet presAssocID="{049235E4-7491-4FD2-A2EB-8BBAEC6BB435}" presName="tx2" presStyleLbl="revTx" presStyleIdx="1" presStyleCnt="3"/>
      <dgm:spPr/>
      <dgm:t>
        <a:bodyPr/>
        <a:lstStyle/>
        <a:p>
          <a:endParaRPr lang="zh-CN" altLang="en-US"/>
        </a:p>
      </dgm:t>
    </dgm:pt>
    <dgm:pt modelId="{BEA847F7-999C-43DF-8941-90AD9FF8756A}" type="pres">
      <dgm:prSet presAssocID="{049235E4-7491-4FD2-A2EB-8BBAEC6BB435}" presName="vert2" presStyleCnt="0"/>
      <dgm:spPr/>
    </dgm:pt>
    <dgm:pt modelId="{D1459A1D-810F-4E57-9173-C0F98E5F210F}" type="pres">
      <dgm:prSet presAssocID="{049235E4-7491-4FD2-A2EB-8BBAEC6BB435}" presName="thinLine2b" presStyleLbl="callout" presStyleIdx="0" presStyleCnt="2"/>
      <dgm:spPr/>
    </dgm:pt>
    <dgm:pt modelId="{46636F8F-1E5F-43B1-AA37-735F54C28393}" type="pres">
      <dgm:prSet presAssocID="{049235E4-7491-4FD2-A2EB-8BBAEC6BB435}" presName="vertSpace2b" presStyleCnt="0"/>
      <dgm:spPr/>
    </dgm:pt>
    <dgm:pt modelId="{A0B12F4B-DA2A-413C-88AA-3E793D0B3D6C}" type="pres">
      <dgm:prSet presAssocID="{0357B4DE-618B-4BF8-A25B-CB8023F3C783}" presName="horz2" presStyleCnt="0"/>
      <dgm:spPr/>
    </dgm:pt>
    <dgm:pt modelId="{8262FF1B-835E-47B1-B46E-341396AA1F6B}" type="pres">
      <dgm:prSet presAssocID="{0357B4DE-618B-4BF8-A25B-CB8023F3C783}" presName="horzSpace2" presStyleCnt="0"/>
      <dgm:spPr/>
    </dgm:pt>
    <dgm:pt modelId="{6716F1F7-0C9D-4433-BA1D-38BDEEB7B90A}" type="pres">
      <dgm:prSet presAssocID="{0357B4DE-618B-4BF8-A25B-CB8023F3C783}" presName="tx2" presStyleLbl="revTx" presStyleIdx="2" presStyleCnt="3"/>
      <dgm:spPr/>
      <dgm:t>
        <a:bodyPr/>
        <a:lstStyle/>
        <a:p>
          <a:endParaRPr lang="zh-CN" altLang="en-US"/>
        </a:p>
      </dgm:t>
    </dgm:pt>
    <dgm:pt modelId="{8B863E05-B231-44D3-96A2-358AA016CC78}" type="pres">
      <dgm:prSet presAssocID="{0357B4DE-618B-4BF8-A25B-CB8023F3C783}" presName="vert2" presStyleCnt="0"/>
      <dgm:spPr/>
    </dgm:pt>
    <dgm:pt modelId="{7CFB9FD6-3313-4A5A-BFB6-A5433F2D6361}" type="pres">
      <dgm:prSet presAssocID="{0357B4DE-618B-4BF8-A25B-CB8023F3C783}" presName="thinLine2b" presStyleLbl="callout" presStyleIdx="1" presStyleCnt="2"/>
      <dgm:spPr/>
    </dgm:pt>
    <dgm:pt modelId="{6D2A646F-ACA0-438A-A4C8-23165BA0F948}" type="pres">
      <dgm:prSet presAssocID="{0357B4DE-618B-4BF8-A25B-CB8023F3C783}" presName="vertSpace2b" presStyleCnt="0"/>
      <dgm:spPr/>
    </dgm:pt>
  </dgm:ptLst>
  <dgm:cxnLst>
    <dgm:cxn modelId="{72F7C43A-47C5-418E-B046-C7236B1144D5}" srcId="{463BE630-DF08-414D-9A0A-DC4B66489289}" destId="{B638FCC3-6DEF-4FB2-AC4C-86967F4ACF65}" srcOrd="0" destOrd="0" parTransId="{F9279127-D501-4349-9EF3-B0AC93C0E52B}" sibTransId="{3BE9326D-A519-49F9-97D0-5894C93E28F3}"/>
    <dgm:cxn modelId="{C54A8C0D-14E9-4718-B7FE-3A3BF21241E6}" srcId="{B638FCC3-6DEF-4FB2-AC4C-86967F4ACF65}" destId="{0357B4DE-618B-4BF8-A25B-CB8023F3C783}" srcOrd="1" destOrd="0" parTransId="{C3206F2E-3D46-41A4-9088-270C147937B0}" sibTransId="{657B834B-31EE-457C-A1F6-6972C0EC06A9}"/>
    <dgm:cxn modelId="{4E55FD29-2F05-46D8-8904-FDC28F86585B}" type="presOf" srcId="{B638FCC3-6DEF-4FB2-AC4C-86967F4ACF65}" destId="{1FA0BD8F-B695-41DF-A461-0F61AAB1AD82}" srcOrd="0" destOrd="0" presId="urn:microsoft.com/office/officeart/2008/layout/LinedList"/>
    <dgm:cxn modelId="{8DD017F5-4F43-45AB-A9B5-CA374B63054B}" type="presOf" srcId="{463BE630-DF08-414D-9A0A-DC4B66489289}" destId="{64083629-22D5-4A8A-92B6-A7C047EE1A26}" srcOrd="0" destOrd="0" presId="urn:microsoft.com/office/officeart/2008/layout/LinedList"/>
    <dgm:cxn modelId="{EE2CED54-A657-4D6B-8692-2BDBC2F3C12C}" srcId="{B638FCC3-6DEF-4FB2-AC4C-86967F4ACF65}" destId="{049235E4-7491-4FD2-A2EB-8BBAEC6BB435}" srcOrd="0" destOrd="0" parTransId="{653DA9BF-DF13-40CF-94BC-066F9B8F3C43}" sibTransId="{C24D3A47-9FCB-4149-860F-AFCD98F3E9B1}"/>
    <dgm:cxn modelId="{993E64DC-7E13-48C3-9353-EAFC9A997BAA}" type="presOf" srcId="{0357B4DE-618B-4BF8-A25B-CB8023F3C783}" destId="{6716F1F7-0C9D-4433-BA1D-38BDEEB7B90A}" srcOrd="0" destOrd="0" presId="urn:microsoft.com/office/officeart/2008/layout/LinedList"/>
    <dgm:cxn modelId="{66718E52-CC16-4EE9-85D8-109247864450}" type="presOf" srcId="{049235E4-7491-4FD2-A2EB-8BBAEC6BB435}" destId="{215753B3-EAD7-44D9-869D-2168A186D229}" srcOrd="0" destOrd="0" presId="urn:microsoft.com/office/officeart/2008/layout/LinedList"/>
    <dgm:cxn modelId="{856A035B-9DD3-4860-8A43-5D1B4E7979B8}" type="presParOf" srcId="{64083629-22D5-4A8A-92B6-A7C047EE1A26}" destId="{BBBAC980-2903-4872-B7B3-E5C5FD1AEAAF}" srcOrd="0" destOrd="0" presId="urn:microsoft.com/office/officeart/2008/layout/LinedList"/>
    <dgm:cxn modelId="{6B380227-84C1-47C0-8FEA-16107B709B68}" type="presParOf" srcId="{64083629-22D5-4A8A-92B6-A7C047EE1A26}" destId="{5B158FE8-44D1-4AB7-88D7-A818FB4498C2}" srcOrd="1" destOrd="0" presId="urn:microsoft.com/office/officeart/2008/layout/LinedList"/>
    <dgm:cxn modelId="{DC0DD3C7-DA66-4459-BC71-50239CEEBFC3}" type="presParOf" srcId="{5B158FE8-44D1-4AB7-88D7-A818FB4498C2}" destId="{1FA0BD8F-B695-41DF-A461-0F61AAB1AD82}" srcOrd="0" destOrd="0" presId="urn:microsoft.com/office/officeart/2008/layout/LinedList"/>
    <dgm:cxn modelId="{F1689AA7-3F21-477A-81CB-B7E965600646}" type="presParOf" srcId="{5B158FE8-44D1-4AB7-88D7-A818FB4498C2}" destId="{0287A411-1BCF-4CB1-AC48-DD9971295471}" srcOrd="1" destOrd="0" presId="urn:microsoft.com/office/officeart/2008/layout/LinedList"/>
    <dgm:cxn modelId="{C8EFC4C1-62F1-478B-AEDB-7B84DAE4AAF0}" type="presParOf" srcId="{0287A411-1BCF-4CB1-AC48-DD9971295471}" destId="{B59C73BF-9B28-4E43-BC53-C7DFB49C155A}" srcOrd="0" destOrd="0" presId="urn:microsoft.com/office/officeart/2008/layout/LinedList"/>
    <dgm:cxn modelId="{63C9E92E-25EA-4854-A490-4C7849D30444}" type="presParOf" srcId="{0287A411-1BCF-4CB1-AC48-DD9971295471}" destId="{6C4C6B6D-7268-4C66-80A0-455C31900DF0}" srcOrd="1" destOrd="0" presId="urn:microsoft.com/office/officeart/2008/layout/LinedList"/>
    <dgm:cxn modelId="{0186DEB2-B995-46B2-91D6-BEAEC81B5975}" type="presParOf" srcId="{6C4C6B6D-7268-4C66-80A0-455C31900DF0}" destId="{E12C3306-DBFE-45C6-9C6A-951FC6312E05}" srcOrd="0" destOrd="0" presId="urn:microsoft.com/office/officeart/2008/layout/LinedList"/>
    <dgm:cxn modelId="{D39F8F8E-98EC-46A5-BABB-4230D415B935}" type="presParOf" srcId="{6C4C6B6D-7268-4C66-80A0-455C31900DF0}" destId="{215753B3-EAD7-44D9-869D-2168A186D229}" srcOrd="1" destOrd="0" presId="urn:microsoft.com/office/officeart/2008/layout/LinedList"/>
    <dgm:cxn modelId="{50A52276-599C-4B47-8AA5-BABD9AD5DE52}" type="presParOf" srcId="{6C4C6B6D-7268-4C66-80A0-455C31900DF0}" destId="{BEA847F7-999C-43DF-8941-90AD9FF8756A}" srcOrd="2" destOrd="0" presId="urn:microsoft.com/office/officeart/2008/layout/LinedList"/>
    <dgm:cxn modelId="{54EDEE2D-665D-496D-9264-6746F6EA321D}" type="presParOf" srcId="{0287A411-1BCF-4CB1-AC48-DD9971295471}" destId="{D1459A1D-810F-4E57-9173-C0F98E5F210F}" srcOrd="2" destOrd="0" presId="urn:microsoft.com/office/officeart/2008/layout/LinedList"/>
    <dgm:cxn modelId="{B4114B4D-0C85-40FC-AABA-84ED3269FE49}" type="presParOf" srcId="{0287A411-1BCF-4CB1-AC48-DD9971295471}" destId="{46636F8F-1E5F-43B1-AA37-735F54C28393}" srcOrd="3" destOrd="0" presId="urn:microsoft.com/office/officeart/2008/layout/LinedList"/>
    <dgm:cxn modelId="{F66152D0-8BE8-47C5-8FE3-6A8DB1B348D6}" type="presParOf" srcId="{0287A411-1BCF-4CB1-AC48-DD9971295471}" destId="{A0B12F4B-DA2A-413C-88AA-3E793D0B3D6C}" srcOrd="4" destOrd="0" presId="urn:microsoft.com/office/officeart/2008/layout/LinedList"/>
    <dgm:cxn modelId="{5552A3E7-8585-436A-A6F1-077B09883AF7}" type="presParOf" srcId="{A0B12F4B-DA2A-413C-88AA-3E793D0B3D6C}" destId="{8262FF1B-835E-47B1-B46E-341396AA1F6B}" srcOrd="0" destOrd="0" presId="urn:microsoft.com/office/officeart/2008/layout/LinedList"/>
    <dgm:cxn modelId="{243FC719-4CE0-4986-880B-CA956313885A}" type="presParOf" srcId="{A0B12F4B-DA2A-413C-88AA-3E793D0B3D6C}" destId="{6716F1F7-0C9D-4433-BA1D-38BDEEB7B90A}" srcOrd="1" destOrd="0" presId="urn:microsoft.com/office/officeart/2008/layout/LinedList"/>
    <dgm:cxn modelId="{EBF81A96-206A-4264-A289-B11BD9CE1B21}" type="presParOf" srcId="{A0B12F4B-DA2A-413C-88AA-3E793D0B3D6C}" destId="{8B863E05-B231-44D3-96A2-358AA016CC78}" srcOrd="2" destOrd="0" presId="urn:microsoft.com/office/officeart/2008/layout/LinedList"/>
    <dgm:cxn modelId="{C199F342-E3E0-494D-A840-132E1382D9C0}" type="presParOf" srcId="{0287A411-1BCF-4CB1-AC48-DD9971295471}" destId="{7CFB9FD6-3313-4A5A-BFB6-A5433F2D6361}" srcOrd="5" destOrd="0" presId="urn:microsoft.com/office/officeart/2008/layout/LinedList"/>
    <dgm:cxn modelId="{FE44FDAC-873B-4881-95EA-A2D3D1007A48}" type="presParOf" srcId="{0287A411-1BCF-4CB1-AC48-DD9971295471}" destId="{6D2A646F-ACA0-438A-A4C8-23165BA0F948}"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42D2FA4E-399D-4195-8C5C-901FEAE194C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2A97DAD3-7767-4102-807F-DED4C2FC4910}">
      <dgm:prSet phldrT="[文本]"/>
      <dgm:spPr/>
      <dgm:t>
        <a:bodyPr/>
        <a:lstStyle/>
        <a:p>
          <a:pPr algn="ctr"/>
          <a:r>
            <a:rPr lang="zh-CN" altLang="en-US" dirty="0" smtClean="0">
              <a:ea typeface="宋体" pitchFamily="2" charset="-122"/>
            </a:rPr>
            <a:t>基础类可以采用一类一表制或一类多表制的映射原则</a:t>
          </a:r>
          <a:endParaRPr lang="zh-CN" altLang="en-US" dirty="0"/>
        </a:p>
      </dgm:t>
    </dgm:pt>
    <dgm:pt modelId="{0AF39C24-475F-4D67-B149-BBF8BFA8F7D0}" type="parTrans" cxnId="{1B89A4B9-32B0-4B25-9AA8-8AB87A9165BD}">
      <dgm:prSet/>
      <dgm:spPr/>
      <dgm:t>
        <a:bodyPr/>
        <a:lstStyle/>
        <a:p>
          <a:endParaRPr lang="zh-CN" altLang="en-US"/>
        </a:p>
      </dgm:t>
    </dgm:pt>
    <dgm:pt modelId="{73450E67-09D4-4393-8025-AA8A12C78A06}" type="sibTrans" cxnId="{1B89A4B9-32B0-4B25-9AA8-8AB87A9165BD}">
      <dgm:prSet/>
      <dgm:spPr/>
      <dgm:t>
        <a:bodyPr/>
        <a:lstStyle/>
        <a:p>
          <a:pPr algn="ctr"/>
          <a:endParaRPr lang="zh-CN" altLang="en-US"/>
        </a:p>
      </dgm:t>
    </dgm:pt>
    <dgm:pt modelId="{48059286-069D-4566-805F-A99C5F42BFB0}">
      <dgm:prSet phldrT="[文本]"/>
      <dgm:spPr/>
      <dgm:t>
        <a:bodyPr/>
        <a:lstStyle/>
        <a:p>
          <a:pPr algn="ctr"/>
          <a:r>
            <a:rPr lang="zh-CN" altLang="en-US" dirty="0" smtClean="0">
              <a:ea typeface="宋体" pitchFamily="2" charset="-122"/>
            </a:rPr>
            <a:t>当类之间有一对多关系时，一个表也可以对应多个类</a:t>
          </a:r>
          <a:endParaRPr lang="zh-CN" altLang="en-US" dirty="0"/>
        </a:p>
      </dgm:t>
    </dgm:pt>
    <dgm:pt modelId="{6E909433-683D-4BD3-8EE2-9FDB625AFAEA}" type="parTrans" cxnId="{7BFEFF9C-9082-4B96-8607-46FFE3CC3D46}">
      <dgm:prSet/>
      <dgm:spPr/>
      <dgm:t>
        <a:bodyPr/>
        <a:lstStyle/>
        <a:p>
          <a:endParaRPr lang="zh-CN" altLang="en-US"/>
        </a:p>
      </dgm:t>
    </dgm:pt>
    <dgm:pt modelId="{5A085838-C20D-4493-BA51-63A602FD4FFE}" type="sibTrans" cxnId="{7BFEFF9C-9082-4B96-8607-46FFE3CC3D46}">
      <dgm:prSet/>
      <dgm:spPr/>
      <dgm:t>
        <a:bodyPr/>
        <a:lstStyle/>
        <a:p>
          <a:endParaRPr lang="zh-CN" altLang="en-US"/>
        </a:p>
      </dgm:t>
    </dgm:pt>
    <dgm:pt modelId="{2AB5F1EE-6D17-435E-A0CE-7283CC70DC54}">
      <dgm:prSet phldrT="[文本]"/>
      <dgm:spPr/>
      <dgm:t>
        <a:bodyPr/>
        <a:lstStyle/>
        <a:p>
          <a:pPr algn="ctr"/>
          <a:r>
            <a:rPr lang="zh-CN" altLang="en-US" dirty="0" smtClean="0">
              <a:ea typeface="宋体" pitchFamily="2" charset="-122"/>
            </a:rPr>
            <a:t>存在继承关系的类可以映射为一个表，用属性来区别不同的子类，也可以是不同的子类分别映射一个表</a:t>
          </a:r>
          <a:endParaRPr lang="zh-CN" altLang="en-US" dirty="0"/>
        </a:p>
      </dgm:t>
    </dgm:pt>
    <dgm:pt modelId="{FEBF7C3A-374E-4D0C-B3F2-E9B0B272C485}" type="parTrans" cxnId="{E0486986-EE1E-4F25-853B-D851C409C03E}">
      <dgm:prSet/>
      <dgm:spPr/>
      <dgm:t>
        <a:bodyPr/>
        <a:lstStyle/>
        <a:p>
          <a:endParaRPr lang="zh-CN" altLang="en-US"/>
        </a:p>
      </dgm:t>
    </dgm:pt>
    <dgm:pt modelId="{74560E71-1393-48E4-B939-322779267A98}" type="sibTrans" cxnId="{E0486986-EE1E-4F25-853B-D851C409C03E}">
      <dgm:prSet/>
      <dgm:spPr/>
      <dgm:t>
        <a:bodyPr/>
        <a:lstStyle/>
        <a:p>
          <a:endParaRPr lang="zh-CN" altLang="en-US"/>
        </a:p>
      </dgm:t>
    </dgm:pt>
    <dgm:pt modelId="{A54D52B9-3B59-4ECE-A250-89BCEC2AE5A3}">
      <dgm:prSet phldrT="[文本]"/>
      <dgm:spPr/>
      <dgm:t>
        <a:bodyPr/>
        <a:lstStyle/>
        <a:p>
          <a:pPr algn="ctr"/>
          <a:r>
            <a:rPr lang="zh-CN" altLang="en-US" dirty="0" smtClean="0">
              <a:ea typeface="宋体" pitchFamily="2" charset="-122"/>
            </a:rPr>
            <a:t>类属性映射为表字段，类之间的关联也用表字段来表示</a:t>
          </a:r>
          <a:endParaRPr lang="zh-CN" altLang="en-US" dirty="0"/>
        </a:p>
      </dgm:t>
    </dgm:pt>
    <dgm:pt modelId="{EDBD1866-9962-4617-B035-F7505C9BB68A}" type="parTrans" cxnId="{68F27AFA-0D3E-4732-9D57-F1EE019D1B0B}">
      <dgm:prSet/>
      <dgm:spPr/>
      <dgm:t>
        <a:bodyPr/>
        <a:lstStyle/>
        <a:p>
          <a:endParaRPr lang="zh-CN" altLang="en-US"/>
        </a:p>
      </dgm:t>
    </dgm:pt>
    <dgm:pt modelId="{92672DAE-FB4C-497E-8452-FD3768430806}" type="sibTrans" cxnId="{68F27AFA-0D3E-4732-9D57-F1EE019D1B0B}">
      <dgm:prSet/>
      <dgm:spPr/>
      <dgm:t>
        <a:bodyPr/>
        <a:lstStyle/>
        <a:p>
          <a:endParaRPr lang="zh-CN" altLang="en-US"/>
        </a:p>
      </dgm:t>
    </dgm:pt>
    <dgm:pt modelId="{743BBBEE-7DEB-4347-89FF-B450EE3923B3}">
      <dgm:prSet phldrT="[文本]"/>
      <dgm:spPr/>
      <dgm:t>
        <a:bodyPr/>
        <a:lstStyle/>
        <a:p>
          <a:pPr algn="ctr"/>
          <a:r>
            <a:rPr lang="zh-CN" altLang="en-US" smtClean="0">
              <a:ea typeface="宋体" pitchFamily="2" charset="-122"/>
            </a:rPr>
            <a:t>按关系数据库规范化原则来调整表结构</a:t>
          </a:r>
          <a:endParaRPr lang="zh-CN" altLang="en-US" dirty="0"/>
        </a:p>
      </dgm:t>
    </dgm:pt>
    <dgm:pt modelId="{2216C00D-D3D1-4653-B676-2B936232B8FA}" type="parTrans" cxnId="{C43172E0-9811-42E7-960C-CD790AE7E3D3}">
      <dgm:prSet/>
      <dgm:spPr/>
      <dgm:t>
        <a:bodyPr/>
        <a:lstStyle/>
        <a:p>
          <a:endParaRPr lang="zh-CN" altLang="en-US"/>
        </a:p>
      </dgm:t>
    </dgm:pt>
    <dgm:pt modelId="{17971CDD-88EE-4AC7-A8C6-030E5FCFC57C}" type="sibTrans" cxnId="{C43172E0-9811-42E7-960C-CD790AE7E3D3}">
      <dgm:prSet/>
      <dgm:spPr/>
      <dgm:t>
        <a:bodyPr/>
        <a:lstStyle/>
        <a:p>
          <a:endParaRPr lang="zh-CN" altLang="en-US"/>
        </a:p>
      </dgm:t>
    </dgm:pt>
    <dgm:pt modelId="{A7B242F3-EDA9-49D2-8CC9-008D337DFC9B}" type="pres">
      <dgm:prSet presAssocID="{42D2FA4E-399D-4195-8C5C-901FEAE194C6}" presName="Name0" presStyleCnt="0">
        <dgm:presLayoutVars>
          <dgm:chMax val="7"/>
          <dgm:chPref val="7"/>
          <dgm:dir/>
        </dgm:presLayoutVars>
      </dgm:prSet>
      <dgm:spPr/>
      <dgm:t>
        <a:bodyPr/>
        <a:lstStyle/>
        <a:p>
          <a:endParaRPr lang="zh-CN" altLang="en-US"/>
        </a:p>
      </dgm:t>
    </dgm:pt>
    <dgm:pt modelId="{85F7BF33-61D0-4492-A59F-0A0A0903E6B3}" type="pres">
      <dgm:prSet presAssocID="{42D2FA4E-399D-4195-8C5C-901FEAE194C6}" presName="Name1" presStyleCnt="0"/>
      <dgm:spPr/>
    </dgm:pt>
    <dgm:pt modelId="{359A1F82-E88E-4C6A-B487-6017E46DA81C}" type="pres">
      <dgm:prSet presAssocID="{42D2FA4E-399D-4195-8C5C-901FEAE194C6}" presName="cycle" presStyleCnt="0"/>
      <dgm:spPr/>
    </dgm:pt>
    <dgm:pt modelId="{B5102838-BEA3-4A03-AEB4-334B952865A1}" type="pres">
      <dgm:prSet presAssocID="{42D2FA4E-399D-4195-8C5C-901FEAE194C6}" presName="srcNode" presStyleLbl="node1" presStyleIdx="0" presStyleCnt="5"/>
      <dgm:spPr/>
    </dgm:pt>
    <dgm:pt modelId="{59BF6B39-6B93-42B8-87F9-A527A004CC5B}" type="pres">
      <dgm:prSet presAssocID="{42D2FA4E-399D-4195-8C5C-901FEAE194C6}" presName="conn" presStyleLbl="parChTrans1D2" presStyleIdx="0" presStyleCnt="1"/>
      <dgm:spPr/>
      <dgm:t>
        <a:bodyPr/>
        <a:lstStyle/>
        <a:p>
          <a:endParaRPr lang="zh-CN" altLang="en-US"/>
        </a:p>
      </dgm:t>
    </dgm:pt>
    <dgm:pt modelId="{C7B0078F-94C9-4073-B048-DFED6CBDF699}" type="pres">
      <dgm:prSet presAssocID="{42D2FA4E-399D-4195-8C5C-901FEAE194C6}" presName="extraNode" presStyleLbl="node1" presStyleIdx="0" presStyleCnt="5"/>
      <dgm:spPr/>
    </dgm:pt>
    <dgm:pt modelId="{D6DF0C19-D57D-47F4-9D61-5A6D3ABA3F3C}" type="pres">
      <dgm:prSet presAssocID="{42D2FA4E-399D-4195-8C5C-901FEAE194C6}" presName="dstNode" presStyleLbl="node1" presStyleIdx="0" presStyleCnt="5"/>
      <dgm:spPr/>
    </dgm:pt>
    <dgm:pt modelId="{4044CB6A-E40C-481F-9CD4-C3E11B42542D}" type="pres">
      <dgm:prSet presAssocID="{2A97DAD3-7767-4102-807F-DED4C2FC4910}" presName="text_1" presStyleLbl="node1" presStyleIdx="0" presStyleCnt="5">
        <dgm:presLayoutVars>
          <dgm:bulletEnabled val="1"/>
        </dgm:presLayoutVars>
      </dgm:prSet>
      <dgm:spPr/>
      <dgm:t>
        <a:bodyPr/>
        <a:lstStyle/>
        <a:p>
          <a:endParaRPr lang="zh-CN" altLang="en-US"/>
        </a:p>
      </dgm:t>
    </dgm:pt>
    <dgm:pt modelId="{A0447255-6138-44FC-911A-62633A917166}" type="pres">
      <dgm:prSet presAssocID="{2A97DAD3-7767-4102-807F-DED4C2FC4910}" presName="accent_1" presStyleCnt="0"/>
      <dgm:spPr/>
    </dgm:pt>
    <dgm:pt modelId="{96BDF322-4726-4280-BA00-37F64348DA8B}" type="pres">
      <dgm:prSet presAssocID="{2A97DAD3-7767-4102-807F-DED4C2FC4910}" presName="accentRepeatNode" presStyleLbl="solidFgAcc1" presStyleIdx="0" presStyleCnt="5"/>
      <dgm:spPr/>
    </dgm:pt>
    <dgm:pt modelId="{B226E829-27D8-41C6-93FC-BE3F5DC669E9}" type="pres">
      <dgm:prSet presAssocID="{48059286-069D-4566-805F-A99C5F42BFB0}" presName="text_2" presStyleLbl="node1" presStyleIdx="1" presStyleCnt="5">
        <dgm:presLayoutVars>
          <dgm:bulletEnabled val="1"/>
        </dgm:presLayoutVars>
      </dgm:prSet>
      <dgm:spPr/>
      <dgm:t>
        <a:bodyPr/>
        <a:lstStyle/>
        <a:p>
          <a:endParaRPr lang="zh-CN" altLang="en-US"/>
        </a:p>
      </dgm:t>
    </dgm:pt>
    <dgm:pt modelId="{364F848E-A901-47E2-8F94-F44A13511B53}" type="pres">
      <dgm:prSet presAssocID="{48059286-069D-4566-805F-A99C5F42BFB0}" presName="accent_2" presStyleCnt="0"/>
      <dgm:spPr/>
    </dgm:pt>
    <dgm:pt modelId="{7361B2BF-0EE5-4A68-8500-D0925B022C28}" type="pres">
      <dgm:prSet presAssocID="{48059286-069D-4566-805F-A99C5F42BFB0}" presName="accentRepeatNode" presStyleLbl="solidFgAcc1" presStyleIdx="1" presStyleCnt="5"/>
      <dgm:spPr/>
    </dgm:pt>
    <dgm:pt modelId="{CC6D3744-30BF-472D-8B8C-31B8895F8A8F}" type="pres">
      <dgm:prSet presAssocID="{2AB5F1EE-6D17-435E-A0CE-7283CC70DC54}" presName="text_3" presStyleLbl="node1" presStyleIdx="2" presStyleCnt="5">
        <dgm:presLayoutVars>
          <dgm:bulletEnabled val="1"/>
        </dgm:presLayoutVars>
      </dgm:prSet>
      <dgm:spPr/>
      <dgm:t>
        <a:bodyPr/>
        <a:lstStyle/>
        <a:p>
          <a:endParaRPr lang="zh-CN" altLang="en-US"/>
        </a:p>
      </dgm:t>
    </dgm:pt>
    <dgm:pt modelId="{927F7F7D-BDC7-4ADB-9D10-F0AD6342E673}" type="pres">
      <dgm:prSet presAssocID="{2AB5F1EE-6D17-435E-A0CE-7283CC70DC54}" presName="accent_3" presStyleCnt="0"/>
      <dgm:spPr/>
    </dgm:pt>
    <dgm:pt modelId="{315D186B-5422-45C1-83C0-162C618D0349}" type="pres">
      <dgm:prSet presAssocID="{2AB5F1EE-6D17-435E-A0CE-7283CC70DC54}" presName="accentRepeatNode" presStyleLbl="solidFgAcc1" presStyleIdx="2" presStyleCnt="5"/>
      <dgm:spPr/>
    </dgm:pt>
    <dgm:pt modelId="{7F05252E-7C7A-4684-8661-21EDE6B4A2C3}" type="pres">
      <dgm:prSet presAssocID="{A54D52B9-3B59-4ECE-A250-89BCEC2AE5A3}" presName="text_4" presStyleLbl="node1" presStyleIdx="3" presStyleCnt="5">
        <dgm:presLayoutVars>
          <dgm:bulletEnabled val="1"/>
        </dgm:presLayoutVars>
      </dgm:prSet>
      <dgm:spPr/>
      <dgm:t>
        <a:bodyPr/>
        <a:lstStyle/>
        <a:p>
          <a:endParaRPr lang="zh-CN" altLang="en-US"/>
        </a:p>
      </dgm:t>
    </dgm:pt>
    <dgm:pt modelId="{67898395-4C03-41B9-BB8F-D9F6E33F8BF3}" type="pres">
      <dgm:prSet presAssocID="{A54D52B9-3B59-4ECE-A250-89BCEC2AE5A3}" presName="accent_4" presStyleCnt="0"/>
      <dgm:spPr/>
    </dgm:pt>
    <dgm:pt modelId="{309436BD-B490-4B92-83E7-1C432C0EBF66}" type="pres">
      <dgm:prSet presAssocID="{A54D52B9-3B59-4ECE-A250-89BCEC2AE5A3}" presName="accentRepeatNode" presStyleLbl="solidFgAcc1" presStyleIdx="3" presStyleCnt="5"/>
      <dgm:spPr/>
    </dgm:pt>
    <dgm:pt modelId="{E4BCDA0C-24C3-4B2A-BD56-5B4545BB3B04}" type="pres">
      <dgm:prSet presAssocID="{743BBBEE-7DEB-4347-89FF-B450EE3923B3}" presName="text_5" presStyleLbl="node1" presStyleIdx="4" presStyleCnt="5">
        <dgm:presLayoutVars>
          <dgm:bulletEnabled val="1"/>
        </dgm:presLayoutVars>
      </dgm:prSet>
      <dgm:spPr/>
      <dgm:t>
        <a:bodyPr/>
        <a:lstStyle/>
        <a:p>
          <a:endParaRPr lang="zh-CN" altLang="en-US"/>
        </a:p>
      </dgm:t>
    </dgm:pt>
    <dgm:pt modelId="{A89E2111-4881-48B9-9D18-741BBCA33403}" type="pres">
      <dgm:prSet presAssocID="{743BBBEE-7DEB-4347-89FF-B450EE3923B3}" presName="accent_5" presStyleCnt="0"/>
      <dgm:spPr/>
    </dgm:pt>
    <dgm:pt modelId="{E5CED1B8-1165-4C53-96BD-14892D0C012C}" type="pres">
      <dgm:prSet presAssocID="{743BBBEE-7DEB-4347-89FF-B450EE3923B3}" presName="accentRepeatNode" presStyleLbl="solidFgAcc1" presStyleIdx="4" presStyleCnt="5"/>
      <dgm:spPr/>
    </dgm:pt>
  </dgm:ptLst>
  <dgm:cxnLst>
    <dgm:cxn modelId="{C43172E0-9811-42E7-960C-CD790AE7E3D3}" srcId="{42D2FA4E-399D-4195-8C5C-901FEAE194C6}" destId="{743BBBEE-7DEB-4347-89FF-B450EE3923B3}" srcOrd="4" destOrd="0" parTransId="{2216C00D-D3D1-4653-B676-2B936232B8FA}" sibTransId="{17971CDD-88EE-4AC7-A8C6-030E5FCFC57C}"/>
    <dgm:cxn modelId="{73A28FDA-CE20-4630-967A-6A5739B373CB}" type="presOf" srcId="{2AB5F1EE-6D17-435E-A0CE-7283CC70DC54}" destId="{CC6D3744-30BF-472D-8B8C-31B8895F8A8F}" srcOrd="0" destOrd="0" presId="urn:microsoft.com/office/officeart/2008/layout/VerticalCurvedList"/>
    <dgm:cxn modelId="{E0486986-EE1E-4F25-853B-D851C409C03E}" srcId="{42D2FA4E-399D-4195-8C5C-901FEAE194C6}" destId="{2AB5F1EE-6D17-435E-A0CE-7283CC70DC54}" srcOrd="2" destOrd="0" parTransId="{FEBF7C3A-374E-4D0C-B3F2-E9B0B272C485}" sibTransId="{74560E71-1393-48E4-B939-322779267A98}"/>
    <dgm:cxn modelId="{68F27AFA-0D3E-4732-9D57-F1EE019D1B0B}" srcId="{42D2FA4E-399D-4195-8C5C-901FEAE194C6}" destId="{A54D52B9-3B59-4ECE-A250-89BCEC2AE5A3}" srcOrd="3" destOrd="0" parTransId="{EDBD1866-9962-4617-B035-F7505C9BB68A}" sibTransId="{92672DAE-FB4C-497E-8452-FD3768430806}"/>
    <dgm:cxn modelId="{1B89A4B9-32B0-4B25-9AA8-8AB87A9165BD}" srcId="{42D2FA4E-399D-4195-8C5C-901FEAE194C6}" destId="{2A97DAD3-7767-4102-807F-DED4C2FC4910}" srcOrd="0" destOrd="0" parTransId="{0AF39C24-475F-4D67-B149-BBF8BFA8F7D0}" sibTransId="{73450E67-09D4-4393-8025-AA8A12C78A06}"/>
    <dgm:cxn modelId="{DBB42633-A969-46CE-88D0-6487D778164B}" type="presOf" srcId="{743BBBEE-7DEB-4347-89FF-B450EE3923B3}" destId="{E4BCDA0C-24C3-4B2A-BD56-5B4545BB3B04}" srcOrd="0" destOrd="0" presId="urn:microsoft.com/office/officeart/2008/layout/VerticalCurvedList"/>
    <dgm:cxn modelId="{7BFEFF9C-9082-4B96-8607-46FFE3CC3D46}" srcId="{42D2FA4E-399D-4195-8C5C-901FEAE194C6}" destId="{48059286-069D-4566-805F-A99C5F42BFB0}" srcOrd="1" destOrd="0" parTransId="{6E909433-683D-4BD3-8EE2-9FDB625AFAEA}" sibTransId="{5A085838-C20D-4493-BA51-63A602FD4FFE}"/>
    <dgm:cxn modelId="{5C088E17-641C-4DCB-BB3F-A177DF764963}" type="presOf" srcId="{2A97DAD3-7767-4102-807F-DED4C2FC4910}" destId="{4044CB6A-E40C-481F-9CD4-C3E11B42542D}" srcOrd="0" destOrd="0" presId="urn:microsoft.com/office/officeart/2008/layout/VerticalCurvedList"/>
    <dgm:cxn modelId="{E5B1393E-FBAE-40C1-A6C3-5FAE67648E10}" type="presOf" srcId="{A54D52B9-3B59-4ECE-A250-89BCEC2AE5A3}" destId="{7F05252E-7C7A-4684-8661-21EDE6B4A2C3}" srcOrd="0" destOrd="0" presId="urn:microsoft.com/office/officeart/2008/layout/VerticalCurvedList"/>
    <dgm:cxn modelId="{9DD0F530-628E-43D4-ADCF-9B80668B3C67}" type="presOf" srcId="{73450E67-09D4-4393-8025-AA8A12C78A06}" destId="{59BF6B39-6B93-42B8-87F9-A527A004CC5B}" srcOrd="0" destOrd="0" presId="urn:microsoft.com/office/officeart/2008/layout/VerticalCurvedList"/>
    <dgm:cxn modelId="{298AFA39-B417-4350-9F9B-0C45F999D3B3}" type="presOf" srcId="{48059286-069D-4566-805F-A99C5F42BFB0}" destId="{B226E829-27D8-41C6-93FC-BE3F5DC669E9}" srcOrd="0" destOrd="0" presId="urn:microsoft.com/office/officeart/2008/layout/VerticalCurvedList"/>
    <dgm:cxn modelId="{F875975E-2C46-4C2A-849C-4FD06EEB2B84}" type="presOf" srcId="{42D2FA4E-399D-4195-8C5C-901FEAE194C6}" destId="{A7B242F3-EDA9-49D2-8CC9-008D337DFC9B}" srcOrd="0" destOrd="0" presId="urn:microsoft.com/office/officeart/2008/layout/VerticalCurvedList"/>
    <dgm:cxn modelId="{1B8A7203-F33C-400C-AEB9-A3C4686DCFD1}" type="presParOf" srcId="{A7B242F3-EDA9-49D2-8CC9-008D337DFC9B}" destId="{85F7BF33-61D0-4492-A59F-0A0A0903E6B3}" srcOrd="0" destOrd="0" presId="urn:microsoft.com/office/officeart/2008/layout/VerticalCurvedList"/>
    <dgm:cxn modelId="{4F4395B6-E43E-4655-8EAA-8520A08B0EC8}" type="presParOf" srcId="{85F7BF33-61D0-4492-A59F-0A0A0903E6B3}" destId="{359A1F82-E88E-4C6A-B487-6017E46DA81C}" srcOrd="0" destOrd="0" presId="urn:microsoft.com/office/officeart/2008/layout/VerticalCurvedList"/>
    <dgm:cxn modelId="{77F804AE-E292-4E03-BEB0-821747B7171F}" type="presParOf" srcId="{359A1F82-E88E-4C6A-B487-6017E46DA81C}" destId="{B5102838-BEA3-4A03-AEB4-334B952865A1}" srcOrd="0" destOrd="0" presId="urn:microsoft.com/office/officeart/2008/layout/VerticalCurvedList"/>
    <dgm:cxn modelId="{8DB1FB0C-CB95-4415-846A-1983E5DF21C0}" type="presParOf" srcId="{359A1F82-E88E-4C6A-B487-6017E46DA81C}" destId="{59BF6B39-6B93-42B8-87F9-A527A004CC5B}" srcOrd="1" destOrd="0" presId="urn:microsoft.com/office/officeart/2008/layout/VerticalCurvedList"/>
    <dgm:cxn modelId="{2988C798-F066-4492-BCF0-1209D3C93394}" type="presParOf" srcId="{359A1F82-E88E-4C6A-B487-6017E46DA81C}" destId="{C7B0078F-94C9-4073-B048-DFED6CBDF699}" srcOrd="2" destOrd="0" presId="urn:microsoft.com/office/officeart/2008/layout/VerticalCurvedList"/>
    <dgm:cxn modelId="{B0885C4A-5CD5-455D-BE98-CCF4DF119951}" type="presParOf" srcId="{359A1F82-E88E-4C6A-B487-6017E46DA81C}" destId="{D6DF0C19-D57D-47F4-9D61-5A6D3ABA3F3C}" srcOrd="3" destOrd="0" presId="urn:microsoft.com/office/officeart/2008/layout/VerticalCurvedList"/>
    <dgm:cxn modelId="{DBD99FE0-1337-43DA-B72D-355005D4143B}" type="presParOf" srcId="{85F7BF33-61D0-4492-A59F-0A0A0903E6B3}" destId="{4044CB6A-E40C-481F-9CD4-C3E11B42542D}" srcOrd="1" destOrd="0" presId="urn:microsoft.com/office/officeart/2008/layout/VerticalCurvedList"/>
    <dgm:cxn modelId="{77D1289D-E2CD-4767-B1BE-E17251DEBAB0}" type="presParOf" srcId="{85F7BF33-61D0-4492-A59F-0A0A0903E6B3}" destId="{A0447255-6138-44FC-911A-62633A917166}" srcOrd="2" destOrd="0" presId="urn:microsoft.com/office/officeart/2008/layout/VerticalCurvedList"/>
    <dgm:cxn modelId="{29D2F6B3-0D8E-49E3-A6BD-F6536BDE78D3}" type="presParOf" srcId="{A0447255-6138-44FC-911A-62633A917166}" destId="{96BDF322-4726-4280-BA00-37F64348DA8B}" srcOrd="0" destOrd="0" presId="urn:microsoft.com/office/officeart/2008/layout/VerticalCurvedList"/>
    <dgm:cxn modelId="{DEFB2E3C-64E9-4C4F-95C4-8950427CDBCB}" type="presParOf" srcId="{85F7BF33-61D0-4492-A59F-0A0A0903E6B3}" destId="{B226E829-27D8-41C6-93FC-BE3F5DC669E9}" srcOrd="3" destOrd="0" presId="urn:microsoft.com/office/officeart/2008/layout/VerticalCurvedList"/>
    <dgm:cxn modelId="{1C961C62-35EE-40E1-A985-FB994E40C17D}" type="presParOf" srcId="{85F7BF33-61D0-4492-A59F-0A0A0903E6B3}" destId="{364F848E-A901-47E2-8F94-F44A13511B53}" srcOrd="4" destOrd="0" presId="urn:microsoft.com/office/officeart/2008/layout/VerticalCurvedList"/>
    <dgm:cxn modelId="{0BDEE07F-BF78-43CA-8231-B51824FFD7F3}" type="presParOf" srcId="{364F848E-A901-47E2-8F94-F44A13511B53}" destId="{7361B2BF-0EE5-4A68-8500-D0925B022C28}" srcOrd="0" destOrd="0" presId="urn:microsoft.com/office/officeart/2008/layout/VerticalCurvedList"/>
    <dgm:cxn modelId="{BD96206B-7608-4C0D-B9B0-7D0570002872}" type="presParOf" srcId="{85F7BF33-61D0-4492-A59F-0A0A0903E6B3}" destId="{CC6D3744-30BF-472D-8B8C-31B8895F8A8F}" srcOrd="5" destOrd="0" presId="urn:microsoft.com/office/officeart/2008/layout/VerticalCurvedList"/>
    <dgm:cxn modelId="{280B682A-BD12-4B02-8590-DC64CF8F9CA2}" type="presParOf" srcId="{85F7BF33-61D0-4492-A59F-0A0A0903E6B3}" destId="{927F7F7D-BDC7-4ADB-9D10-F0AD6342E673}" srcOrd="6" destOrd="0" presId="urn:microsoft.com/office/officeart/2008/layout/VerticalCurvedList"/>
    <dgm:cxn modelId="{68C0BCF0-0E1D-4ED2-BC1E-348F88624A5D}" type="presParOf" srcId="{927F7F7D-BDC7-4ADB-9D10-F0AD6342E673}" destId="{315D186B-5422-45C1-83C0-162C618D0349}" srcOrd="0" destOrd="0" presId="urn:microsoft.com/office/officeart/2008/layout/VerticalCurvedList"/>
    <dgm:cxn modelId="{E29F7CC9-7737-4285-81E2-F48CA7BACFB5}" type="presParOf" srcId="{85F7BF33-61D0-4492-A59F-0A0A0903E6B3}" destId="{7F05252E-7C7A-4684-8661-21EDE6B4A2C3}" srcOrd="7" destOrd="0" presId="urn:microsoft.com/office/officeart/2008/layout/VerticalCurvedList"/>
    <dgm:cxn modelId="{5E71AEE1-F3F0-432A-80CE-6D8F2109E608}" type="presParOf" srcId="{85F7BF33-61D0-4492-A59F-0A0A0903E6B3}" destId="{67898395-4C03-41B9-BB8F-D9F6E33F8BF3}" srcOrd="8" destOrd="0" presId="urn:microsoft.com/office/officeart/2008/layout/VerticalCurvedList"/>
    <dgm:cxn modelId="{3519BF1E-6001-439A-8930-5A9960F2A925}" type="presParOf" srcId="{67898395-4C03-41B9-BB8F-D9F6E33F8BF3}" destId="{309436BD-B490-4B92-83E7-1C432C0EBF66}" srcOrd="0" destOrd="0" presId="urn:microsoft.com/office/officeart/2008/layout/VerticalCurvedList"/>
    <dgm:cxn modelId="{46B8B695-32FD-49CC-9DEB-EF905C12F194}" type="presParOf" srcId="{85F7BF33-61D0-4492-A59F-0A0A0903E6B3}" destId="{E4BCDA0C-24C3-4B2A-BD56-5B4545BB3B04}" srcOrd="9" destOrd="0" presId="urn:microsoft.com/office/officeart/2008/layout/VerticalCurvedList"/>
    <dgm:cxn modelId="{4E740471-DC1A-47B4-A352-C162725C0892}" type="presParOf" srcId="{85F7BF33-61D0-4492-A59F-0A0A0903E6B3}" destId="{A89E2111-4881-48B9-9D18-741BBCA33403}" srcOrd="10" destOrd="0" presId="urn:microsoft.com/office/officeart/2008/layout/VerticalCurvedList"/>
    <dgm:cxn modelId="{D8729571-0784-40FD-A7E6-BBA253F97EC1}" type="presParOf" srcId="{A89E2111-4881-48B9-9D18-741BBCA33403}" destId="{E5CED1B8-1165-4C53-96BD-14892D0C012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A38CDC77-F65F-4BB6-B83C-1975A4577F8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B145689-887B-46E3-85B7-8E107230504D}">
      <dgm:prSet phldrT="[文本]" custT="1"/>
      <dgm:spPr/>
      <dgm:t>
        <a:bodyPr/>
        <a:lstStyle/>
        <a:p>
          <a:pPr algn="ctr"/>
          <a:endParaRPr lang="en-US" altLang="zh-CN" sz="3600" dirty="0" smtClean="0">
            <a:solidFill>
              <a:schemeClr val="tx1"/>
            </a:solidFill>
            <a:latin typeface="+mj-ea"/>
            <a:ea typeface="+mj-ea"/>
          </a:endParaRPr>
        </a:p>
        <a:p>
          <a:pPr algn="ctr"/>
          <a:r>
            <a:rPr lang="zh-CN" altLang="en-US" sz="3600" dirty="0" smtClean="0">
              <a:solidFill>
                <a:schemeClr val="tx1"/>
              </a:solidFill>
              <a:latin typeface="+mj-ea"/>
              <a:ea typeface="+mj-ea"/>
            </a:rPr>
            <a:t>步骤</a:t>
          </a:r>
          <a:endParaRPr lang="zh-CN" altLang="en-US" sz="3600" dirty="0">
            <a:solidFill>
              <a:schemeClr val="tx1"/>
            </a:solidFill>
            <a:latin typeface="+mj-ea"/>
            <a:ea typeface="+mj-ea"/>
          </a:endParaRPr>
        </a:p>
      </dgm:t>
    </dgm:pt>
    <dgm:pt modelId="{2E07156C-DFD8-4FE0-8B7A-0B5FF9888792}" type="parTrans" cxnId="{4DCE5A12-F3C6-4999-91C0-E2BA8E292383}">
      <dgm:prSet/>
      <dgm:spPr/>
      <dgm:t>
        <a:bodyPr/>
        <a:lstStyle/>
        <a:p>
          <a:endParaRPr lang="zh-CN" altLang="en-US" sz="2000">
            <a:solidFill>
              <a:schemeClr val="tx1"/>
            </a:solidFill>
          </a:endParaRPr>
        </a:p>
      </dgm:t>
    </dgm:pt>
    <dgm:pt modelId="{F261F3FC-8FF0-4DFC-ACA2-B85CC080BC84}" type="sibTrans" cxnId="{4DCE5A12-F3C6-4999-91C0-E2BA8E292383}">
      <dgm:prSet/>
      <dgm:spPr/>
      <dgm:t>
        <a:bodyPr/>
        <a:lstStyle/>
        <a:p>
          <a:endParaRPr lang="zh-CN" altLang="en-US" sz="2000">
            <a:solidFill>
              <a:schemeClr val="tx1"/>
            </a:solidFill>
          </a:endParaRPr>
        </a:p>
      </dgm:t>
    </dgm:pt>
    <dgm:pt modelId="{9097B822-6F94-47E6-883D-1DEBCB620EA7}">
      <dgm:prSet phldrT="[文本]" custT="1"/>
      <dgm:spPr/>
      <dgm:t>
        <a:bodyPr/>
        <a:lstStyle/>
        <a:p>
          <a:pPr algn="ctr"/>
          <a:r>
            <a:rPr lang="zh-CN" altLang="en-US" sz="2000" dirty="0" smtClean="0">
              <a:solidFill>
                <a:schemeClr val="tx1"/>
              </a:solidFill>
              <a:latin typeface="+mj-ea"/>
              <a:ea typeface="+mj-ea"/>
            </a:rPr>
            <a:t>定义域</a:t>
          </a:r>
          <a:endParaRPr lang="zh-CN" altLang="en-US" sz="2000" dirty="0">
            <a:solidFill>
              <a:schemeClr val="tx1"/>
            </a:solidFill>
            <a:latin typeface="+mj-ea"/>
            <a:ea typeface="+mj-ea"/>
          </a:endParaRPr>
        </a:p>
      </dgm:t>
    </dgm:pt>
    <dgm:pt modelId="{5651531C-FCBA-4731-BC8E-A5088CABBF6E}" type="parTrans" cxnId="{C6A732A1-9B29-43BB-AC09-E73A2924659C}">
      <dgm:prSet/>
      <dgm:spPr/>
      <dgm:t>
        <a:bodyPr/>
        <a:lstStyle/>
        <a:p>
          <a:endParaRPr lang="zh-CN" altLang="en-US" sz="2000">
            <a:solidFill>
              <a:schemeClr val="tx1"/>
            </a:solidFill>
          </a:endParaRPr>
        </a:p>
      </dgm:t>
    </dgm:pt>
    <dgm:pt modelId="{27D94F5F-5B6A-4CDE-9DDC-2400743D4F7C}" type="sibTrans" cxnId="{C6A732A1-9B29-43BB-AC09-E73A2924659C}">
      <dgm:prSet/>
      <dgm:spPr/>
      <dgm:t>
        <a:bodyPr/>
        <a:lstStyle/>
        <a:p>
          <a:endParaRPr lang="zh-CN" altLang="en-US" sz="2000">
            <a:solidFill>
              <a:schemeClr val="tx1"/>
            </a:solidFill>
          </a:endParaRPr>
        </a:p>
      </dgm:t>
    </dgm:pt>
    <dgm:pt modelId="{AB202EBC-D610-47CB-B54F-385B87A03921}">
      <dgm:prSet phldrT="[文本]" custT="1"/>
      <dgm:spPr/>
      <dgm:t>
        <a:bodyPr/>
        <a:lstStyle/>
        <a:p>
          <a:pPr algn="ctr"/>
          <a:r>
            <a:rPr lang="zh-CN" altLang="en-US" sz="2000" dirty="0" smtClean="0">
              <a:solidFill>
                <a:schemeClr val="tx1"/>
              </a:solidFill>
              <a:latin typeface="+mj-ea"/>
              <a:ea typeface="+mj-ea"/>
            </a:rPr>
            <a:t>创建初始物理数据库设计元素</a:t>
          </a:r>
          <a:endParaRPr lang="zh-CN" altLang="en-US" sz="2000" dirty="0">
            <a:solidFill>
              <a:schemeClr val="tx1"/>
            </a:solidFill>
            <a:latin typeface="+mj-ea"/>
            <a:ea typeface="+mj-ea"/>
          </a:endParaRPr>
        </a:p>
      </dgm:t>
    </dgm:pt>
    <dgm:pt modelId="{6894C536-1D4A-4DE7-BA76-1DB9C036E0D7}" type="parTrans" cxnId="{8617ADB7-E8DF-4D16-B416-23D6F4250ADB}">
      <dgm:prSet/>
      <dgm:spPr/>
      <dgm:t>
        <a:bodyPr/>
        <a:lstStyle/>
        <a:p>
          <a:endParaRPr lang="zh-CN" altLang="en-US" sz="2000">
            <a:solidFill>
              <a:schemeClr val="tx1"/>
            </a:solidFill>
          </a:endParaRPr>
        </a:p>
      </dgm:t>
    </dgm:pt>
    <dgm:pt modelId="{C94639CF-EF21-41F2-97CD-D5FF788D099F}" type="sibTrans" cxnId="{8617ADB7-E8DF-4D16-B416-23D6F4250ADB}">
      <dgm:prSet/>
      <dgm:spPr/>
      <dgm:t>
        <a:bodyPr/>
        <a:lstStyle/>
        <a:p>
          <a:endParaRPr lang="zh-CN" altLang="en-US" sz="2000">
            <a:solidFill>
              <a:schemeClr val="tx1"/>
            </a:solidFill>
          </a:endParaRPr>
        </a:p>
      </dgm:t>
    </dgm:pt>
    <dgm:pt modelId="{77A3A818-95DD-4434-BA8F-DF2EA0B7FEFC}">
      <dgm:prSet phldrT="[文本]" custT="1"/>
      <dgm:spPr/>
      <dgm:t>
        <a:bodyPr/>
        <a:lstStyle/>
        <a:p>
          <a:pPr algn="ctr"/>
          <a:r>
            <a:rPr lang="zh-CN" altLang="en-US" sz="2000" dirty="0" smtClean="0">
              <a:solidFill>
                <a:schemeClr val="tx1"/>
              </a:solidFill>
              <a:latin typeface="+mj-ea"/>
              <a:ea typeface="+mj-ea"/>
            </a:rPr>
            <a:t>定义引用表</a:t>
          </a:r>
          <a:endParaRPr lang="zh-CN" altLang="en-US" sz="2000" dirty="0">
            <a:solidFill>
              <a:schemeClr val="tx1"/>
            </a:solidFill>
            <a:latin typeface="+mj-ea"/>
            <a:ea typeface="+mj-ea"/>
          </a:endParaRPr>
        </a:p>
      </dgm:t>
    </dgm:pt>
    <dgm:pt modelId="{156DC5BF-01D9-4BA8-857B-E212942D4D1F}" type="parTrans" cxnId="{A9D45528-573C-487E-9527-BD83D7E416C4}">
      <dgm:prSet/>
      <dgm:spPr/>
      <dgm:t>
        <a:bodyPr/>
        <a:lstStyle/>
        <a:p>
          <a:endParaRPr lang="zh-CN" altLang="en-US" sz="2000">
            <a:solidFill>
              <a:schemeClr val="tx1"/>
            </a:solidFill>
          </a:endParaRPr>
        </a:p>
      </dgm:t>
    </dgm:pt>
    <dgm:pt modelId="{8F6AB897-73F1-438A-A2F6-3283666FD5D0}" type="sibTrans" cxnId="{A9D45528-573C-487E-9527-BD83D7E416C4}">
      <dgm:prSet/>
      <dgm:spPr/>
      <dgm:t>
        <a:bodyPr/>
        <a:lstStyle/>
        <a:p>
          <a:endParaRPr lang="zh-CN" altLang="en-US" sz="2000">
            <a:solidFill>
              <a:schemeClr val="tx1"/>
            </a:solidFill>
          </a:endParaRPr>
        </a:p>
      </dgm:t>
    </dgm:pt>
    <dgm:pt modelId="{5EFFFDFB-54B9-4E43-837A-3EB96D7FCDDC}">
      <dgm:prSet phldrT="[文本]" custT="1"/>
      <dgm:spPr/>
      <dgm:t>
        <a:bodyPr/>
        <a:lstStyle/>
        <a:p>
          <a:pPr algn="ctr"/>
          <a:r>
            <a:rPr lang="zh-CN" altLang="en-US" sz="2000" dirty="0" smtClean="0">
              <a:solidFill>
                <a:schemeClr val="tx1"/>
              </a:solidFill>
              <a:latin typeface="+mj-ea"/>
              <a:ea typeface="+mj-ea"/>
            </a:rPr>
            <a:t>创建主键和唯一性约束</a:t>
          </a:r>
          <a:endParaRPr lang="zh-CN" altLang="en-US" sz="2000" dirty="0">
            <a:solidFill>
              <a:schemeClr val="tx1"/>
            </a:solidFill>
            <a:latin typeface="+mj-ea"/>
            <a:ea typeface="+mj-ea"/>
          </a:endParaRPr>
        </a:p>
      </dgm:t>
    </dgm:pt>
    <dgm:pt modelId="{42FA19C5-07B0-4DFA-93D4-40887649D3E4}" type="parTrans" cxnId="{7A7BA402-4EFC-43F3-93F7-A2D6BE178147}">
      <dgm:prSet/>
      <dgm:spPr/>
      <dgm:t>
        <a:bodyPr/>
        <a:lstStyle/>
        <a:p>
          <a:endParaRPr lang="zh-CN" altLang="en-US" sz="2000">
            <a:solidFill>
              <a:schemeClr val="tx1"/>
            </a:solidFill>
          </a:endParaRPr>
        </a:p>
      </dgm:t>
    </dgm:pt>
    <dgm:pt modelId="{192CF45B-7579-44AF-96FE-85DFD9955E11}" type="sibTrans" cxnId="{7A7BA402-4EFC-43F3-93F7-A2D6BE178147}">
      <dgm:prSet/>
      <dgm:spPr/>
      <dgm:t>
        <a:bodyPr/>
        <a:lstStyle/>
        <a:p>
          <a:endParaRPr lang="zh-CN" altLang="en-US" sz="2000">
            <a:solidFill>
              <a:schemeClr val="tx1"/>
            </a:solidFill>
          </a:endParaRPr>
        </a:p>
      </dgm:t>
    </dgm:pt>
    <dgm:pt modelId="{8A41F623-3930-495F-972D-2F6A15C2B384}">
      <dgm:prSet phldrT="[文本]" custT="1"/>
      <dgm:spPr/>
      <dgm:t>
        <a:bodyPr/>
        <a:lstStyle/>
        <a:p>
          <a:pPr algn="ctr"/>
          <a:r>
            <a:rPr lang="zh-CN" altLang="en-US" sz="2000" dirty="0" smtClean="0">
              <a:solidFill>
                <a:schemeClr val="tx1"/>
              </a:solidFill>
              <a:latin typeface="+mj-ea"/>
              <a:ea typeface="+mj-ea"/>
            </a:rPr>
            <a:t>定义数据和参照完整性实施规则</a:t>
          </a:r>
          <a:endParaRPr lang="zh-CN" altLang="en-US" sz="2000" dirty="0">
            <a:solidFill>
              <a:schemeClr val="tx1"/>
            </a:solidFill>
            <a:latin typeface="+mj-ea"/>
            <a:ea typeface="+mj-ea"/>
          </a:endParaRPr>
        </a:p>
      </dgm:t>
    </dgm:pt>
    <dgm:pt modelId="{B68770E1-5969-4250-AF68-8D4C7CF85753}" type="parTrans" cxnId="{CAA607E4-6E6E-4C1E-BAB5-3ABB0D38BDCF}">
      <dgm:prSet/>
      <dgm:spPr/>
      <dgm:t>
        <a:bodyPr/>
        <a:lstStyle/>
        <a:p>
          <a:endParaRPr lang="zh-CN" altLang="en-US" sz="2000">
            <a:solidFill>
              <a:schemeClr val="tx1"/>
            </a:solidFill>
          </a:endParaRPr>
        </a:p>
      </dgm:t>
    </dgm:pt>
    <dgm:pt modelId="{05E022CB-7925-40C9-8C9B-DDD7B8B1BAF8}" type="sibTrans" cxnId="{CAA607E4-6E6E-4C1E-BAB5-3ABB0D38BDCF}">
      <dgm:prSet/>
      <dgm:spPr/>
      <dgm:t>
        <a:bodyPr/>
        <a:lstStyle/>
        <a:p>
          <a:endParaRPr lang="zh-CN" altLang="en-US" sz="2000">
            <a:solidFill>
              <a:schemeClr val="tx1"/>
            </a:solidFill>
          </a:endParaRPr>
        </a:p>
      </dgm:t>
    </dgm:pt>
    <dgm:pt modelId="{6C729175-D58A-4480-840A-82FA2FCA72AE}">
      <dgm:prSet phldrT="[文本]" custT="1"/>
      <dgm:spPr/>
      <dgm:t>
        <a:bodyPr/>
        <a:lstStyle/>
        <a:p>
          <a:pPr algn="ctr"/>
          <a:r>
            <a:rPr lang="zh-CN" altLang="en-US" sz="2000" dirty="0" smtClean="0">
              <a:solidFill>
                <a:schemeClr val="tx1"/>
              </a:solidFill>
              <a:latin typeface="+mj-ea"/>
              <a:ea typeface="+mj-ea"/>
            </a:rPr>
            <a:t>将数据库设计反向规范化来为性能进行优化</a:t>
          </a:r>
          <a:endParaRPr lang="zh-CN" altLang="en-US" sz="2000" dirty="0">
            <a:solidFill>
              <a:schemeClr val="tx1"/>
            </a:solidFill>
            <a:latin typeface="+mj-ea"/>
            <a:ea typeface="+mj-ea"/>
          </a:endParaRPr>
        </a:p>
      </dgm:t>
    </dgm:pt>
    <dgm:pt modelId="{4A714903-B84F-4B11-A400-E16F78342B06}" type="parTrans" cxnId="{9AE6983E-4F1B-4FEA-84E8-B028694AF7B4}">
      <dgm:prSet/>
      <dgm:spPr/>
      <dgm:t>
        <a:bodyPr/>
        <a:lstStyle/>
        <a:p>
          <a:endParaRPr lang="zh-CN" altLang="en-US" sz="2000">
            <a:solidFill>
              <a:schemeClr val="tx1"/>
            </a:solidFill>
          </a:endParaRPr>
        </a:p>
      </dgm:t>
    </dgm:pt>
    <dgm:pt modelId="{ED900E85-3ACE-4CAE-AAEC-A939ACE83786}" type="sibTrans" cxnId="{9AE6983E-4F1B-4FEA-84E8-B028694AF7B4}">
      <dgm:prSet/>
      <dgm:spPr/>
      <dgm:t>
        <a:bodyPr/>
        <a:lstStyle/>
        <a:p>
          <a:endParaRPr lang="zh-CN" altLang="en-US" sz="2000">
            <a:solidFill>
              <a:schemeClr val="tx1"/>
            </a:solidFill>
          </a:endParaRPr>
        </a:p>
      </dgm:t>
    </dgm:pt>
    <dgm:pt modelId="{C0113F0A-65F0-4EBB-861E-6ADE2422C6A5}">
      <dgm:prSet phldrT="[文本]" custT="1"/>
      <dgm:spPr/>
      <dgm:t>
        <a:bodyPr/>
        <a:lstStyle/>
        <a:p>
          <a:pPr algn="ctr"/>
          <a:r>
            <a:rPr lang="zh-CN" altLang="en-US" sz="2000" dirty="0" smtClean="0">
              <a:solidFill>
                <a:schemeClr val="tx1"/>
              </a:solidFill>
              <a:latin typeface="+mj-ea"/>
              <a:ea typeface="+mj-ea"/>
            </a:rPr>
            <a:t>优化数据访问</a:t>
          </a:r>
          <a:endParaRPr lang="zh-CN" altLang="en-US" sz="2000" dirty="0">
            <a:solidFill>
              <a:schemeClr val="tx1"/>
            </a:solidFill>
            <a:latin typeface="+mj-ea"/>
            <a:ea typeface="+mj-ea"/>
          </a:endParaRPr>
        </a:p>
      </dgm:t>
    </dgm:pt>
    <dgm:pt modelId="{268A612C-6339-44E4-B5E9-16B6257A9B2A}" type="parTrans" cxnId="{AE53D90F-CC42-4117-AC34-8CCDABF44DC7}">
      <dgm:prSet/>
      <dgm:spPr/>
      <dgm:t>
        <a:bodyPr/>
        <a:lstStyle/>
        <a:p>
          <a:endParaRPr lang="zh-CN" altLang="en-US" sz="2000">
            <a:solidFill>
              <a:schemeClr val="tx1"/>
            </a:solidFill>
          </a:endParaRPr>
        </a:p>
      </dgm:t>
    </dgm:pt>
    <dgm:pt modelId="{2F02086B-105E-4171-9877-095897C0702C}" type="sibTrans" cxnId="{AE53D90F-CC42-4117-AC34-8CCDABF44DC7}">
      <dgm:prSet/>
      <dgm:spPr/>
      <dgm:t>
        <a:bodyPr/>
        <a:lstStyle/>
        <a:p>
          <a:endParaRPr lang="zh-CN" altLang="en-US" sz="2000">
            <a:solidFill>
              <a:schemeClr val="tx1"/>
            </a:solidFill>
          </a:endParaRPr>
        </a:p>
      </dgm:t>
    </dgm:pt>
    <dgm:pt modelId="{395B76E6-7445-461A-BFAF-0FA5D8DBAB41}">
      <dgm:prSet phldrT="[文本]" custT="1"/>
      <dgm:spPr/>
      <dgm:t>
        <a:bodyPr/>
        <a:lstStyle/>
        <a:p>
          <a:pPr algn="ctr"/>
          <a:r>
            <a:rPr lang="zh-CN" altLang="en-US" sz="2000" dirty="0" smtClean="0">
              <a:solidFill>
                <a:schemeClr val="tx1"/>
              </a:solidFill>
              <a:latin typeface="+mj-ea"/>
              <a:ea typeface="+mj-ea"/>
            </a:rPr>
            <a:t>定义存储器特征</a:t>
          </a:r>
          <a:endParaRPr lang="zh-CN" altLang="en-US" sz="2000" dirty="0">
            <a:solidFill>
              <a:schemeClr val="tx1"/>
            </a:solidFill>
            <a:latin typeface="+mj-ea"/>
            <a:ea typeface="+mj-ea"/>
          </a:endParaRPr>
        </a:p>
      </dgm:t>
    </dgm:pt>
    <dgm:pt modelId="{062397DE-6CCE-43FE-889F-44FAB45449EC}" type="parTrans" cxnId="{4CD680CA-3A38-4014-A136-732DF0180107}">
      <dgm:prSet/>
      <dgm:spPr/>
      <dgm:t>
        <a:bodyPr/>
        <a:lstStyle/>
        <a:p>
          <a:endParaRPr lang="zh-CN" altLang="en-US" sz="2000">
            <a:solidFill>
              <a:schemeClr val="tx1"/>
            </a:solidFill>
          </a:endParaRPr>
        </a:p>
      </dgm:t>
    </dgm:pt>
    <dgm:pt modelId="{1900223E-809B-4231-899F-73B5B6D75C2E}" type="sibTrans" cxnId="{4CD680CA-3A38-4014-A136-732DF0180107}">
      <dgm:prSet/>
      <dgm:spPr/>
      <dgm:t>
        <a:bodyPr/>
        <a:lstStyle/>
        <a:p>
          <a:endParaRPr lang="zh-CN" altLang="en-US" sz="2000">
            <a:solidFill>
              <a:schemeClr val="tx1"/>
            </a:solidFill>
          </a:endParaRPr>
        </a:p>
      </dgm:t>
    </dgm:pt>
    <dgm:pt modelId="{AE96152B-4FB9-48E4-BC9F-01C2F529EB18}">
      <dgm:prSet phldrT="[文本]" custT="1"/>
      <dgm:spPr/>
      <dgm:t>
        <a:bodyPr/>
        <a:lstStyle/>
        <a:p>
          <a:pPr algn="ctr"/>
          <a:r>
            <a:rPr lang="zh-CN" altLang="en-US" sz="2000" smtClean="0">
              <a:solidFill>
                <a:schemeClr val="tx1"/>
              </a:solidFill>
              <a:latin typeface="+mj-ea"/>
              <a:ea typeface="+mj-ea"/>
            </a:rPr>
            <a:t>设计存储过程来将类行为分发给数据库</a:t>
          </a:r>
          <a:endParaRPr lang="zh-CN" altLang="en-US" sz="2000" dirty="0">
            <a:solidFill>
              <a:schemeClr val="tx1"/>
            </a:solidFill>
            <a:latin typeface="+mj-ea"/>
            <a:ea typeface="+mj-ea"/>
          </a:endParaRPr>
        </a:p>
      </dgm:t>
    </dgm:pt>
    <dgm:pt modelId="{2DE0A018-4DB0-4201-A9FB-832F7D8C9333}" type="parTrans" cxnId="{F644FB31-41F1-4107-871F-70EA07865059}">
      <dgm:prSet/>
      <dgm:spPr/>
      <dgm:t>
        <a:bodyPr/>
        <a:lstStyle/>
        <a:p>
          <a:endParaRPr lang="zh-CN" altLang="en-US" sz="2000">
            <a:solidFill>
              <a:schemeClr val="tx1"/>
            </a:solidFill>
          </a:endParaRPr>
        </a:p>
      </dgm:t>
    </dgm:pt>
    <dgm:pt modelId="{7A21B171-2894-4559-8205-2E5B71EAD71D}" type="sibTrans" cxnId="{F644FB31-41F1-4107-871F-70EA07865059}">
      <dgm:prSet/>
      <dgm:spPr/>
      <dgm:t>
        <a:bodyPr/>
        <a:lstStyle/>
        <a:p>
          <a:endParaRPr lang="zh-CN" altLang="en-US" sz="2000">
            <a:solidFill>
              <a:schemeClr val="tx1"/>
            </a:solidFill>
          </a:endParaRPr>
        </a:p>
      </dgm:t>
    </dgm:pt>
    <dgm:pt modelId="{23E2BF31-40A2-4040-AEF5-629A648244E9}" type="pres">
      <dgm:prSet presAssocID="{A38CDC77-F65F-4BB6-B83C-1975A4577F87}" presName="vert0" presStyleCnt="0">
        <dgm:presLayoutVars>
          <dgm:dir/>
          <dgm:animOne val="branch"/>
          <dgm:animLvl val="lvl"/>
        </dgm:presLayoutVars>
      </dgm:prSet>
      <dgm:spPr/>
      <dgm:t>
        <a:bodyPr/>
        <a:lstStyle/>
        <a:p>
          <a:endParaRPr lang="zh-CN" altLang="en-US"/>
        </a:p>
      </dgm:t>
    </dgm:pt>
    <dgm:pt modelId="{843E8877-65AB-4B16-BBD4-8E3BD11D3A21}" type="pres">
      <dgm:prSet presAssocID="{7B145689-887B-46E3-85B7-8E107230504D}" presName="thickLine" presStyleLbl="alignNode1" presStyleIdx="0" presStyleCnt="1"/>
      <dgm:spPr/>
      <dgm:t>
        <a:bodyPr/>
        <a:lstStyle/>
        <a:p>
          <a:endParaRPr lang="zh-CN" altLang="en-US"/>
        </a:p>
      </dgm:t>
    </dgm:pt>
    <dgm:pt modelId="{13DF8358-7947-401A-A874-9F7834FA3F00}" type="pres">
      <dgm:prSet presAssocID="{7B145689-887B-46E3-85B7-8E107230504D}" presName="horz1" presStyleCnt="0"/>
      <dgm:spPr/>
    </dgm:pt>
    <dgm:pt modelId="{D2B707BF-9DC0-4D40-9B4B-249B95B3C0C5}" type="pres">
      <dgm:prSet presAssocID="{7B145689-887B-46E3-85B7-8E107230504D}" presName="tx1" presStyleLbl="revTx" presStyleIdx="0" presStyleCnt="10" custScaleX="64563"/>
      <dgm:spPr/>
      <dgm:t>
        <a:bodyPr/>
        <a:lstStyle/>
        <a:p>
          <a:endParaRPr lang="zh-CN" altLang="en-US"/>
        </a:p>
      </dgm:t>
    </dgm:pt>
    <dgm:pt modelId="{1273097C-8DF6-4BE0-8F75-E3EE70B34ABB}" type="pres">
      <dgm:prSet presAssocID="{7B145689-887B-46E3-85B7-8E107230504D}" presName="vert1" presStyleCnt="0"/>
      <dgm:spPr/>
    </dgm:pt>
    <dgm:pt modelId="{E232D99B-93D3-41AD-806B-3D923D967F75}" type="pres">
      <dgm:prSet presAssocID="{9097B822-6F94-47E6-883D-1DEBCB620EA7}" presName="vertSpace2a" presStyleCnt="0"/>
      <dgm:spPr/>
    </dgm:pt>
    <dgm:pt modelId="{08D47C96-18D7-44F1-A28E-321981E786DB}" type="pres">
      <dgm:prSet presAssocID="{9097B822-6F94-47E6-883D-1DEBCB620EA7}" presName="horz2" presStyleCnt="0"/>
      <dgm:spPr/>
    </dgm:pt>
    <dgm:pt modelId="{9B1FE305-C4F0-41BE-82B0-9D8C20137809}" type="pres">
      <dgm:prSet presAssocID="{9097B822-6F94-47E6-883D-1DEBCB620EA7}" presName="horzSpace2" presStyleCnt="0"/>
      <dgm:spPr/>
    </dgm:pt>
    <dgm:pt modelId="{34EEF9FB-F6FF-4B40-91B6-D1CA8727EAA3}" type="pres">
      <dgm:prSet presAssocID="{9097B822-6F94-47E6-883D-1DEBCB620EA7}" presName="tx2" presStyleLbl="revTx" presStyleIdx="1" presStyleCnt="10"/>
      <dgm:spPr/>
      <dgm:t>
        <a:bodyPr/>
        <a:lstStyle/>
        <a:p>
          <a:endParaRPr lang="zh-CN" altLang="en-US"/>
        </a:p>
      </dgm:t>
    </dgm:pt>
    <dgm:pt modelId="{0F2C64DA-6515-479C-B606-6ABEC058FD9D}" type="pres">
      <dgm:prSet presAssocID="{9097B822-6F94-47E6-883D-1DEBCB620EA7}" presName="vert2" presStyleCnt="0"/>
      <dgm:spPr/>
    </dgm:pt>
    <dgm:pt modelId="{EFF95B1C-DD44-474F-9D27-AC599D403102}" type="pres">
      <dgm:prSet presAssocID="{9097B822-6F94-47E6-883D-1DEBCB620EA7}" presName="thinLine2b" presStyleLbl="callout" presStyleIdx="0" presStyleCnt="9"/>
      <dgm:spPr/>
      <dgm:t>
        <a:bodyPr/>
        <a:lstStyle/>
        <a:p>
          <a:endParaRPr lang="zh-CN" altLang="en-US"/>
        </a:p>
      </dgm:t>
    </dgm:pt>
    <dgm:pt modelId="{A7F9D30B-D565-47DE-BC31-389FE445D2F0}" type="pres">
      <dgm:prSet presAssocID="{9097B822-6F94-47E6-883D-1DEBCB620EA7}" presName="vertSpace2b" presStyleCnt="0"/>
      <dgm:spPr/>
    </dgm:pt>
    <dgm:pt modelId="{748A47BC-A134-469E-A845-28FA9E59FB72}" type="pres">
      <dgm:prSet presAssocID="{AB202EBC-D610-47CB-B54F-385B87A03921}" presName="horz2" presStyleCnt="0"/>
      <dgm:spPr/>
    </dgm:pt>
    <dgm:pt modelId="{D9DEF42A-1CE2-43AC-9A1D-913C95BD13D0}" type="pres">
      <dgm:prSet presAssocID="{AB202EBC-D610-47CB-B54F-385B87A03921}" presName="horzSpace2" presStyleCnt="0"/>
      <dgm:spPr/>
    </dgm:pt>
    <dgm:pt modelId="{92457F9F-B29C-4394-8466-3EB5F67F59F4}" type="pres">
      <dgm:prSet presAssocID="{AB202EBC-D610-47CB-B54F-385B87A03921}" presName="tx2" presStyleLbl="revTx" presStyleIdx="2" presStyleCnt="10"/>
      <dgm:spPr/>
      <dgm:t>
        <a:bodyPr/>
        <a:lstStyle/>
        <a:p>
          <a:endParaRPr lang="zh-CN" altLang="en-US"/>
        </a:p>
      </dgm:t>
    </dgm:pt>
    <dgm:pt modelId="{688F79F5-903B-467B-A379-EC37C7DB36B5}" type="pres">
      <dgm:prSet presAssocID="{AB202EBC-D610-47CB-B54F-385B87A03921}" presName="vert2" presStyleCnt="0"/>
      <dgm:spPr/>
    </dgm:pt>
    <dgm:pt modelId="{967C0217-7021-44D5-8DE4-1DE7AC4CBE34}" type="pres">
      <dgm:prSet presAssocID="{AB202EBC-D610-47CB-B54F-385B87A03921}" presName="thinLine2b" presStyleLbl="callout" presStyleIdx="1" presStyleCnt="9"/>
      <dgm:spPr/>
      <dgm:t>
        <a:bodyPr/>
        <a:lstStyle/>
        <a:p>
          <a:endParaRPr lang="zh-CN" altLang="en-US"/>
        </a:p>
      </dgm:t>
    </dgm:pt>
    <dgm:pt modelId="{F7C2E3A0-0DB5-4EDE-9C0B-45DA9EE3F04C}" type="pres">
      <dgm:prSet presAssocID="{AB202EBC-D610-47CB-B54F-385B87A03921}" presName="vertSpace2b" presStyleCnt="0"/>
      <dgm:spPr/>
    </dgm:pt>
    <dgm:pt modelId="{B349FC35-D52E-4CD2-8EDD-5ECFE9EE7017}" type="pres">
      <dgm:prSet presAssocID="{77A3A818-95DD-4434-BA8F-DF2EA0B7FEFC}" presName="horz2" presStyleCnt="0"/>
      <dgm:spPr/>
    </dgm:pt>
    <dgm:pt modelId="{926729B6-9709-449C-82A3-1FEDFD07C19A}" type="pres">
      <dgm:prSet presAssocID="{77A3A818-95DD-4434-BA8F-DF2EA0B7FEFC}" presName="horzSpace2" presStyleCnt="0"/>
      <dgm:spPr/>
    </dgm:pt>
    <dgm:pt modelId="{EC9311DB-2902-4A11-AB1A-EBD91BD112F2}" type="pres">
      <dgm:prSet presAssocID="{77A3A818-95DD-4434-BA8F-DF2EA0B7FEFC}" presName="tx2" presStyleLbl="revTx" presStyleIdx="3" presStyleCnt="10"/>
      <dgm:spPr/>
      <dgm:t>
        <a:bodyPr/>
        <a:lstStyle/>
        <a:p>
          <a:endParaRPr lang="zh-CN" altLang="en-US"/>
        </a:p>
      </dgm:t>
    </dgm:pt>
    <dgm:pt modelId="{5669A506-4A79-4294-AE42-4E18A4EEEAF8}" type="pres">
      <dgm:prSet presAssocID="{77A3A818-95DD-4434-BA8F-DF2EA0B7FEFC}" presName="vert2" presStyleCnt="0"/>
      <dgm:spPr/>
    </dgm:pt>
    <dgm:pt modelId="{6420103F-0B00-4192-9915-D6679D0E73CF}" type="pres">
      <dgm:prSet presAssocID="{77A3A818-95DD-4434-BA8F-DF2EA0B7FEFC}" presName="thinLine2b" presStyleLbl="callout" presStyleIdx="2" presStyleCnt="9"/>
      <dgm:spPr/>
      <dgm:t>
        <a:bodyPr/>
        <a:lstStyle/>
        <a:p>
          <a:endParaRPr lang="zh-CN" altLang="en-US"/>
        </a:p>
      </dgm:t>
    </dgm:pt>
    <dgm:pt modelId="{8DE42098-0629-43E1-A977-254240F074A4}" type="pres">
      <dgm:prSet presAssocID="{77A3A818-95DD-4434-BA8F-DF2EA0B7FEFC}" presName="vertSpace2b" presStyleCnt="0"/>
      <dgm:spPr/>
    </dgm:pt>
    <dgm:pt modelId="{0E29AD7A-3B5D-40EF-9FEC-5D4259475A2F}" type="pres">
      <dgm:prSet presAssocID="{5EFFFDFB-54B9-4E43-837A-3EB96D7FCDDC}" presName="horz2" presStyleCnt="0"/>
      <dgm:spPr/>
    </dgm:pt>
    <dgm:pt modelId="{975C2324-CD5C-41A8-9BAB-AA152A82D284}" type="pres">
      <dgm:prSet presAssocID="{5EFFFDFB-54B9-4E43-837A-3EB96D7FCDDC}" presName="horzSpace2" presStyleCnt="0"/>
      <dgm:spPr/>
    </dgm:pt>
    <dgm:pt modelId="{AB0BE924-1FE3-4E85-872B-F16C0BC49391}" type="pres">
      <dgm:prSet presAssocID="{5EFFFDFB-54B9-4E43-837A-3EB96D7FCDDC}" presName="tx2" presStyleLbl="revTx" presStyleIdx="4" presStyleCnt="10"/>
      <dgm:spPr/>
      <dgm:t>
        <a:bodyPr/>
        <a:lstStyle/>
        <a:p>
          <a:endParaRPr lang="zh-CN" altLang="en-US"/>
        </a:p>
      </dgm:t>
    </dgm:pt>
    <dgm:pt modelId="{6AD00867-60E7-4C74-BC2B-E0401B0CDBED}" type="pres">
      <dgm:prSet presAssocID="{5EFFFDFB-54B9-4E43-837A-3EB96D7FCDDC}" presName="vert2" presStyleCnt="0"/>
      <dgm:spPr/>
    </dgm:pt>
    <dgm:pt modelId="{5C9EC02D-448B-4F9C-BF84-CD58510AC6F7}" type="pres">
      <dgm:prSet presAssocID="{5EFFFDFB-54B9-4E43-837A-3EB96D7FCDDC}" presName="thinLine2b" presStyleLbl="callout" presStyleIdx="3" presStyleCnt="9"/>
      <dgm:spPr/>
      <dgm:t>
        <a:bodyPr/>
        <a:lstStyle/>
        <a:p>
          <a:endParaRPr lang="zh-CN" altLang="en-US"/>
        </a:p>
      </dgm:t>
    </dgm:pt>
    <dgm:pt modelId="{8C0E7964-892B-4D4E-9A48-25FDCCBAB843}" type="pres">
      <dgm:prSet presAssocID="{5EFFFDFB-54B9-4E43-837A-3EB96D7FCDDC}" presName="vertSpace2b" presStyleCnt="0"/>
      <dgm:spPr/>
    </dgm:pt>
    <dgm:pt modelId="{F97F039C-A51E-4301-8E16-BE95A3794DAE}" type="pres">
      <dgm:prSet presAssocID="{8A41F623-3930-495F-972D-2F6A15C2B384}" presName="horz2" presStyleCnt="0"/>
      <dgm:spPr/>
    </dgm:pt>
    <dgm:pt modelId="{4B3B7DFA-5664-4141-B6B0-14E231160CB1}" type="pres">
      <dgm:prSet presAssocID="{8A41F623-3930-495F-972D-2F6A15C2B384}" presName="horzSpace2" presStyleCnt="0"/>
      <dgm:spPr/>
    </dgm:pt>
    <dgm:pt modelId="{306D10DB-86AC-44FC-89EF-1302D75108E2}" type="pres">
      <dgm:prSet presAssocID="{8A41F623-3930-495F-972D-2F6A15C2B384}" presName="tx2" presStyleLbl="revTx" presStyleIdx="5" presStyleCnt="10"/>
      <dgm:spPr/>
      <dgm:t>
        <a:bodyPr/>
        <a:lstStyle/>
        <a:p>
          <a:endParaRPr lang="zh-CN" altLang="en-US"/>
        </a:p>
      </dgm:t>
    </dgm:pt>
    <dgm:pt modelId="{7B6D340E-22E6-481A-9EFD-1D915EB29478}" type="pres">
      <dgm:prSet presAssocID="{8A41F623-3930-495F-972D-2F6A15C2B384}" presName="vert2" presStyleCnt="0"/>
      <dgm:spPr/>
    </dgm:pt>
    <dgm:pt modelId="{04B49EB2-4663-4529-9072-6DDCAA1DB7B9}" type="pres">
      <dgm:prSet presAssocID="{8A41F623-3930-495F-972D-2F6A15C2B384}" presName="thinLine2b" presStyleLbl="callout" presStyleIdx="4" presStyleCnt="9"/>
      <dgm:spPr/>
      <dgm:t>
        <a:bodyPr/>
        <a:lstStyle/>
        <a:p>
          <a:endParaRPr lang="zh-CN" altLang="en-US"/>
        </a:p>
      </dgm:t>
    </dgm:pt>
    <dgm:pt modelId="{EAA15BD8-E8BA-4834-9247-9BAFB3A52DC6}" type="pres">
      <dgm:prSet presAssocID="{8A41F623-3930-495F-972D-2F6A15C2B384}" presName="vertSpace2b" presStyleCnt="0"/>
      <dgm:spPr/>
    </dgm:pt>
    <dgm:pt modelId="{3A92B416-404C-4475-BFE9-C9D94AD86D96}" type="pres">
      <dgm:prSet presAssocID="{6C729175-D58A-4480-840A-82FA2FCA72AE}" presName="horz2" presStyleCnt="0"/>
      <dgm:spPr/>
    </dgm:pt>
    <dgm:pt modelId="{E5760150-D1E0-4A82-AFA6-8BF8D4B611DA}" type="pres">
      <dgm:prSet presAssocID="{6C729175-D58A-4480-840A-82FA2FCA72AE}" presName="horzSpace2" presStyleCnt="0"/>
      <dgm:spPr/>
    </dgm:pt>
    <dgm:pt modelId="{8F88AA25-F023-422A-B435-AB0A7016E3B5}" type="pres">
      <dgm:prSet presAssocID="{6C729175-D58A-4480-840A-82FA2FCA72AE}" presName="tx2" presStyleLbl="revTx" presStyleIdx="6" presStyleCnt="10"/>
      <dgm:spPr/>
      <dgm:t>
        <a:bodyPr/>
        <a:lstStyle/>
        <a:p>
          <a:endParaRPr lang="zh-CN" altLang="en-US"/>
        </a:p>
      </dgm:t>
    </dgm:pt>
    <dgm:pt modelId="{926039CD-EF5E-4CFD-A3AB-29767BE79520}" type="pres">
      <dgm:prSet presAssocID="{6C729175-D58A-4480-840A-82FA2FCA72AE}" presName="vert2" presStyleCnt="0"/>
      <dgm:spPr/>
    </dgm:pt>
    <dgm:pt modelId="{D0BB4876-0935-400C-8CF2-9C633C94A5AA}" type="pres">
      <dgm:prSet presAssocID="{6C729175-D58A-4480-840A-82FA2FCA72AE}" presName="thinLine2b" presStyleLbl="callout" presStyleIdx="5" presStyleCnt="9"/>
      <dgm:spPr/>
      <dgm:t>
        <a:bodyPr/>
        <a:lstStyle/>
        <a:p>
          <a:endParaRPr lang="zh-CN" altLang="en-US"/>
        </a:p>
      </dgm:t>
    </dgm:pt>
    <dgm:pt modelId="{4E5B1DF2-CBB6-4E85-8687-207BDB85B75F}" type="pres">
      <dgm:prSet presAssocID="{6C729175-D58A-4480-840A-82FA2FCA72AE}" presName="vertSpace2b" presStyleCnt="0"/>
      <dgm:spPr/>
    </dgm:pt>
    <dgm:pt modelId="{E1C0B102-8367-41B7-9809-B7972FEC1BA1}" type="pres">
      <dgm:prSet presAssocID="{C0113F0A-65F0-4EBB-861E-6ADE2422C6A5}" presName="horz2" presStyleCnt="0"/>
      <dgm:spPr/>
    </dgm:pt>
    <dgm:pt modelId="{CD8ED7BC-7335-444D-97DD-C0EDFB532E5F}" type="pres">
      <dgm:prSet presAssocID="{C0113F0A-65F0-4EBB-861E-6ADE2422C6A5}" presName="horzSpace2" presStyleCnt="0"/>
      <dgm:spPr/>
    </dgm:pt>
    <dgm:pt modelId="{ED0FE034-75CF-41C3-B5B1-07E59C1F7225}" type="pres">
      <dgm:prSet presAssocID="{C0113F0A-65F0-4EBB-861E-6ADE2422C6A5}" presName="tx2" presStyleLbl="revTx" presStyleIdx="7" presStyleCnt="10"/>
      <dgm:spPr/>
      <dgm:t>
        <a:bodyPr/>
        <a:lstStyle/>
        <a:p>
          <a:endParaRPr lang="zh-CN" altLang="en-US"/>
        </a:p>
      </dgm:t>
    </dgm:pt>
    <dgm:pt modelId="{ECDCE863-D591-406A-9D78-DC012C63A221}" type="pres">
      <dgm:prSet presAssocID="{C0113F0A-65F0-4EBB-861E-6ADE2422C6A5}" presName="vert2" presStyleCnt="0"/>
      <dgm:spPr/>
    </dgm:pt>
    <dgm:pt modelId="{3FCEEF18-B4B9-4DF5-9A36-F20574C9BC4B}" type="pres">
      <dgm:prSet presAssocID="{C0113F0A-65F0-4EBB-861E-6ADE2422C6A5}" presName="thinLine2b" presStyleLbl="callout" presStyleIdx="6" presStyleCnt="9"/>
      <dgm:spPr/>
      <dgm:t>
        <a:bodyPr/>
        <a:lstStyle/>
        <a:p>
          <a:endParaRPr lang="zh-CN" altLang="en-US"/>
        </a:p>
      </dgm:t>
    </dgm:pt>
    <dgm:pt modelId="{54BDACBB-2C67-4935-8067-A1C60B6A248A}" type="pres">
      <dgm:prSet presAssocID="{C0113F0A-65F0-4EBB-861E-6ADE2422C6A5}" presName="vertSpace2b" presStyleCnt="0"/>
      <dgm:spPr/>
    </dgm:pt>
    <dgm:pt modelId="{7E540306-EC72-4CD0-B74C-4CA6D76DAC28}" type="pres">
      <dgm:prSet presAssocID="{395B76E6-7445-461A-BFAF-0FA5D8DBAB41}" presName="horz2" presStyleCnt="0"/>
      <dgm:spPr/>
    </dgm:pt>
    <dgm:pt modelId="{2C37BF50-0736-44DB-A6C6-7B946A8CF030}" type="pres">
      <dgm:prSet presAssocID="{395B76E6-7445-461A-BFAF-0FA5D8DBAB41}" presName="horzSpace2" presStyleCnt="0"/>
      <dgm:spPr/>
    </dgm:pt>
    <dgm:pt modelId="{869C377E-5525-4734-B2C1-4075DE0440F8}" type="pres">
      <dgm:prSet presAssocID="{395B76E6-7445-461A-BFAF-0FA5D8DBAB41}" presName="tx2" presStyleLbl="revTx" presStyleIdx="8" presStyleCnt="10"/>
      <dgm:spPr/>
      <dgm:t>
        <a:bodyPr/>
        <a:lstStyle/>
        <a:p>
          <a:endParaRPr lang="zh-CN" altLang="en-US"/>
        </a:p>
      </dgm:t>
    </dgm:pt>
    <dgm:pt modelId="{ECC89C63-10F3-4364-A626-539AFAE823F9}" type="pres">
      <dgm:prSet presAssocID="{395B76E6-7445-461A-BFAF-0FA5D8DBAB41}" presName="vert2" presStyleCnt="0"/>
      <dgm:spPr/>
    </dgm:pt>
    <dgm:pt modelId="{813052BB-3941-467B-B75A-ED05DC8FB600}" type="pres">
      <dgm:prSet presAssocID="{395B76E6-7445-461A-BFAF-0FA5D8DBAB41}" presName="thinLine2b" presStyleLbl="callout" presStyleIdx="7" presStyleCnt="9"/>
      <dgm:spPr/>
      <dgm:t>
        <a:bodyPr/>
        <a:lstStyle/>
        <a:p>
          <a:endParaRPr lang="zh-CN" altLang="en-US"/>
        </a:p>
      </dgm:t>
    </dgm:pt>
    <dgm:pt modelId="{A3340CED-82C8-4623-8F5D-6205DCE9C64F}" type="pres">
      <dgm:prSet presAssocID="{395B76E6-7445-461A-BFAF-0FA5D8DBAB41}" presName="vertSpace2b" presStyleCnt="0"/>
      <dgm:spPr/>
    </dgm:pt>
    <dgm:pt modelId="{4B3B962E-DD24-4AEA-9AA5-9D15ACB23001}" type="pres">
      <dgm:prSet presAssocID="{AE96152B-4FB9-48E4-BC9F-01C2F529EB18}" presName="horz2" presStyleCnt="0"/>
      <dgm:spPr/>
    </dgm:pt>
    <dgm:pt modelId="{6EEE2E19-FC7F-4185-9B0D-B547A44B6F68}" type="pres">
      <dgm:prSet presAssocID="{AE96152B-4FB9-48E4-BC9F-01C2F529EB18}" presName="horzSpace2" presStyleCnt="0"/>
      <dgm:spPr/>
    </dgm:pt>
    <dgm:pt modelId="{CF11CD20-DA6E-4061-BDFD-1B4266A869E6}" type="pres">
      <dgm:prSet presAssocID="{AE96152B-4FB9-48E4-BC9F-01C2F529EB18}" presName="tx2" presStyleLbl="revTx" presStyleIdx="9" presStyleCnt="10"/>
      <dgm:spPr/>
      <dgm:t>
        <a:bodyPr/>
        <a:lstStyle/>
        <a:p>
          <a:endParaRPr lang="zh-CN" altLang="en-US"/>
        </a:p>
      </dgm:t>
    </dgm:pt>
    <dgm:pt modelId="{75098F47-371D-4AA8-97D2-98552FA0614D}" type="pres">
      <dgm:prSet presAssocID="{AE96152B-4FB9-48E4-BC9F-01C2F529EB18}" presName="vert2" presStyleCnt="0"/>
      <dgm:spPr/>
    </dgm:pt>
    <dgm:pt modelId="{3071171E-125A-450A-BA6B-55A9405F1C9B}" type="pres">
      <dgm:prSet presAssocID="{AE96152B-4FB9-48E4-BC9F-01C2F529EB18}" presName="thinLine2b" presStyleLbl="callout" presStyleIdx="8" presStyleCnt="9"/>
      <dgm:spPr/>
      <dgm:t>
        <a:bodyPr/>
        <a:lstStyle/>
        <a:p>
          <a:endParaRPr lang="zh-CN" altLang="en-US"/>
        </a:p>
      </dgm:t>
    </dgm:pt>
    <dgm:pt modelId="{24BDE062-0D72-4415-92A5-32CCD6BD2FEF}" type="pres">
      <dgm:prSet presAssocID="{AE96152B-4FB9-48E4-BC9F-01C2F529EB18}" presName="vertSpace2b" presStyleCnt="0"/>
      <dgm:spPr/>
    </dgm:pt>
  </dgm:ptLst>
  <dgm:cxnLst>
    <dgm:cxn modelId="{C589E034-64B6-4E56-B505-1B02273F8157}" type="presOf" srcId="{AE96152B-4FB9-48E4-BC9F-01C2F529EB18}" destId="{CF11CD20-DA6E-4061-BDFD-1B4266A869E6}" srcOrd="0" destOrd="0" presId="urn:microsoft.com/office/officeart/2008/layout/LinedList"/>
    <dgm:cxn modelId="{F644FB31-41F1-4107-871F-70EA07865059}" srcId="{7B145689-887B-46E3-85B7-8E107230504D}" destId="{AE96152B-4FB9-48E4-BC9F-01C2F529EB18}" srcOrd="8" destOrd="0" parTransId="{2DE0A018-4DB0-4201-A9FB-832F7D8C9333}" sibTransId="{7A21B171-2894-4559-8205-2E5B71EAD71D}"/>
    <dgm:cxn modelId="{AE53D90F-CC42-4117-AC34-8CCDABF44DC7}" srcId="{7B145689-887B-46E3-85B7-8E107230504D}" destId="{C0113F0A-65F0-4EBB-861E-6ADE2422C6A5}" srcOrd="6" destOrd="0" parTransId="{268A612C-6339-44E4-B5E9-16B6257A9B2A}" sibTransId="{2F02086B-105E-4171-9877-095897C0702C}"/>
    <dgm:cxn modelId="{B3B1B9D2-7E34-43D1-B5E9-63A018F14562}" type="presOf" srcId="{8A41F623-3930-495F-972D-2F6A15C2B384}" destId="{306D10DB-86AC-44FC-89EF-1302D75108E2}" srcOrd="0" destOrd="0" presId="urn:microsoft.com/office/officeart/2008/layout/LinedList"/>
    <dgm:cxn modelId="{A9D45528-573C-487E-9527-BD83D7E416C4}" srcId="{7B145689-887B-46E3-85B7-8E107230504D}" destId="{77A3A818-95DD-4434-BA8F-DF2EA0B7FEFC}" srcOrd="2" destOrd="0" parTransId="{156DC5BF-01D9-4BA8-857B-E212942D4D1F}" sibTransId="{8F6AB897-73F1-438A-A2F6-3283666FD5D0}"/>
    <dgm:cxn modelId="{4DCE5A12-F3C6-4999-91C0-E2BA8E292383}" srcId="{A38CDC77-F65F-4BB6-B83C-1975A4577F87}" destId="{7B145689-887B-46E3-85B7-8E107230504D}" srcOrd="0" destOrd="0" parTransId="{2E07156C-DFD8-4FE0-8B7A-0B5FF9888792}" sibTransId="{F261F3FC-8FF0-4DFC-ACA2-B85CC080BC84}"/>
    <dgm:cxn modelId="{7A7BA402-4EFC-43F3-93F7-A2D6BE178147}" srcId="{7B145689-887B-46E3-85B7-8E107230504D}" destId="{5EFFFDFB-54B9-4E43-837A-3EB96D7FCDDC}" srcOrd="3" destOrd="0" parTransId="{42FA19C5-07B0-4DFA-93D4-40887649D3E4}" sibTransId="{192CF45B-7579-44AF-96FE-85DFD9955E11}"/>
    <dgm:cxn modelId="{A7D31C7A-4C53-4348-90AC-8091E9E1046B}" type="presOf" srcId="{6C729175-D58A-4480-840A-82FA2FCA72AE}" destId="{8F88AA25-F023-422A-B435-AB0A7016E3B5}" srcOrd="0" destOrd="0" presId="urn:microsoft.com/office/officeart/2008/layout/LinedList"/>
    <dgm:cxn modelId="{9AE6983E-4F1B-4FEA-84E8-B028694AF7B4}" srcId="{7B145689-887B-46E3-85B7-8E107230504D}" destId="{6C729175-D58A-4480-840A-82FA2FCA72AE}" srcOrd="5" destOrd="0" parTransId="{4A714903-B84F-4B11-A400-E16F78342B06}" sibTransId="{ED900E85-3ACE-4CAE-AAEC-A939ACE83786}"/>
    <dgm:cxn modelId="{DA563E41-6B3A-42E5-B86F-E5DE885A9605}" type="presOf" srcId="{A38CDC77-F65F-4BB6-B83C-1975A4577F87}" destId="{23E2BF31-40A2-4040-AEF5-629A648244E9}" srcOrd="0" destOrd="0" presId="urn:microsoft.com/office/officeart/2008/layout/LinedList"/>
    <dgm:cxn modelId="{AAFDE32D-388A-4D4B-ACC4-E97FF4638233}" type="presOf" srcId="{77A3A818-95DD-4434-BA8F-DF2EA0B7FEFC}" destId="{EC9311DB-2902-4A11-AB1A-EBD91BD112F2}" srcOrd="0" destOrd="0" presId="urn:microsoft.com/office/officeart/2008/layout/LinedList"/>
    <dgm:cxn modelId="{4CD680CA-3A38-4014-A136-732DF0180107}" srcId="{7B145689-887B-46E3-85B7-8E107230504D}" destId="{395B76E6-7445-461A-BFAF-0FA5D8DBAB41}" srcOrd="7" destOrd="0" parTransId="{062397DE-6CCE-43FE-889F-44FAB45449EC}" sibTransId="{1900223E-809B-4231-899F-73B5B6D75C2E}"/>
    <dgm:cxn modelId="{2B2C24ED-CAE9-4B3D-8048-15F339F7D633}" type="presOf" srcId="{7B145689-887B-46E3-85B7-8E107230504D}" destId="{D2B707BF-9DC0-4D40-9B4B-249B95B3C0C5}" srcOrd="0" destOrd="0" presId="urn:microsoft.com/office/officeart/2008/layout/LinedList"/>
    <dgm:cxn modelId="{09D05E53-96A3-4504-9830-E1DB3CB0EEE4}" type="presOf" srcId="{AB202EBC-D610-47CB-B54F-385B87A03921}" destId="{92457F9F-B29C-4394-8466-3EB5F67F59F4}" srcOrd="0" destOrd="0" presId="urn:microsoft.com/office/officeart/2008/layout/LinedList"/>
    <dgm:cxn modelId="{5D065565-4510-405E-BDF8-C5F8D4C3C6D6}" type="presOf" srcId="{395B76E6-7445-461A-BFAF-0FA5D8DBAB41}" destId="{869C377E-5525-4734-B2C1-4075DE0440F8}" srcOrd="0" destOrd="0" presId="urn:microsoft.com/office/officeart/2008/layout/LinedList"/>
    <dgm:cxn modelId="{A2B1B76F-8F75-4431-9F42-51D17479B4A7}" type="presOf" srcId="{5EFFFDFB-54B9-4E43-837A-3EB96D7FCDDC}" destId="{AB0BE924-1FE3-4E85-872B-F16C0BC49391}" srcOrd="0" destOrd="0" presId="urn:microsoft.com/office/officeart/2008/layout/LinedList"/>
    <dgm:cxn modelId="{E7977735-4974-45E7-8B8B-849BC73E0FF6}" type="presOf" srcId="{9097B822-6F94-47E6-883D-1DEBCB620EA7}" destId="{34EEF9FB-F6FF-4B40-91B6-D1CA8727EAA3}" srcOrd="0" destOrd="0" presId="urn:microsoft.com/office/officeart/2008/layout/LinedList"/>
    <dgm:cxn modelId="{CAA607E4-6E6E-4C1E-BAB5-3ABB0D38BDCF}" srcId="{7B145689-887B-46E3-85B7-8E107230504D}" destId="{8A41F623-3930-495F-972D-2F6A15C2B384}" srcOrd="4" destOrd="0" parTransId="{B68770E1-5969-4250-AF68-8D4C7CF85753}" sibTransId="{05E022CB-7925-40C9-8C9B-DDD7B8B1BAF8}"/>
    <dgm:cxn modelId="{C6A732A1-9B29-43BB-AC09-E73A2924659C}" srcId="{7B145689-887B-46E3-85B7-8E107230504D}" destId="{9097B822-6F94-47E6-883D-1DEBCB620EA7}" srcOrd="0" destOrd="0" parTransId="{5651531C-FCBA-4731-BC8E-A5088CABBF6E}" sibTransId="{27D94F5F-5B6A-4CDE-9DDC-2400743D4F7C}"/>
    <dgm:cxn modelId="{8617ADB7-E8DF-4D16-B416-23D6F4250ADB}" srcId="{7B145689-887B-46E3-85B7-8E107230504D}" destId="{AB202EBC-D610-47CB-B54F-385B87A03921}" srcOrd="1" destOrd="0" parTransId="{6894C536-1D4A-4DE7-BA76-1DB9C036E0D7}" sibTransId="{C94639CF-EF21-41F2-97CD-D5FF788D099F}"/>
    <dgm:cxn modelId="{539BE6E8-862A-459F-BF2D-3EE1A07860CB}" type="presOf" srcId="{C0113F0A-65F0-4EBB-861E-6ADE2422C6A5}" destId="{ED0FE034-75CF-41C3-B5B1-07E59C1F7225}" srcOrd="0" destOrd="0" presId="urn:microsoft.com/office/officeart/2008/layout/LinedList"/>
    <dgm:cxn modelId="{77EB7B02-BF64-4A39-8CDA-7AA63F3F9387}" type="presParOf" srcId="{23E2BF31-40A2-4040-AEF5-629A648244E9}" destId="{843E8877-65AB-4B16-BBD4-8E3BD11D3A21}" srcOrd="0" destOrd="0" presId="urn:microsoft.com/office/officeart/2008/layout/LinedList"/>
    <dgm:cxn modelId="{7C47A425-1D2F-4340-97DF-F2D0DF1D0BEC}" type="presParOf" srcId="{23E2BF31-40A2-4040-AEF5-629A648244E9}" destId="{13DF8358-7947-401A-A874-9F7834FA3F00}" srcOrd="1" destOrd="0" presId="urn:microsoft.com/office/officeart/2008/layout/LinedList"/>
    <dgm:cxn modelId="{42D40539-F021-48CA-8DB5-B885F3039033}" type="presParOf" srcId="{13DF8358-7947-401A-A874-9F7834FA3F00}" destId="{D2B707BF-9DC0-4D40-9B4B-249B95B3C0C5}" srcOrd="0" destOrd="0" presId="urn:microsoft.com/office/officeart/2008/layout/LinedList"/>
    <dgm:cxn modelId="{1DF99FB0-8D32-41DF-BE7D-3EEE8F81A0EB}" type="presParOf" srcId="{13DF8358-7947-401A-A874-9F7834FA3F00}" destId="{1273097C-8DF6-4BE0-8F75-E3EE70B34ABB}" srcOrd="1" destOrd="0" presId="urn:microsoft.com/office/officeart/2008/layout/LinedList"/>
    <dgm:cxn modelId="{34D97E8A-7345-4B79-AF18-DC814984478F}" type="presParOf" srcId="{1273097C-8DF6-4BE0-8F75-E3EE70B34ABB}" destId="{E232D99B-93D3-41AD-806B-3D923D967F75}" srcOrd="0" destOrd="0" presId="urn:microsoft.com/office/officeart/2008/layout/LinedList"/>
    <dgm:cxn modelId="{B05270E9-387A-4EB1-91F0-9EF9D9AD3BB3}" type="presParOf" srcId="{1273097C-8DF6-4BE0-8F75-E3EE70B34ABB}" destId="{08D47C96-18D7-44F1-A28E-321981E786DB}" srcOrd="1" destOrd="0" presId="urn:microsoft.com/office/officeart/2008/layout/LinedList"/>
    <dgm:cxn modelId="{D8502AA7-4CD9-4F3D-8A78-6B37AD7CE415}" type="presParOf" srcId="{08D47C96-18D7-44F1-A28E-321981E786DB}" destId="{9B1FE305-C4F0-41BE-82B0-9D8C20137809}" srcOrd="0" destOrd="0" presId="urn:microsoft.com/office/officeart/2008/layout/LinedList"/>
    <dgm:cxn modelId="{9AEE6A7A-C748-4704-866C-1709D758C09B}" type="presParOf" srcId="{08D47C96-18D7-44F1-A28E-321981E786DB}" destId="{34EEF9FB-F6FF-4B40-91B6-D1CA8727EAA3}" srcOrd="1" destOrd="0" presId="urn:microsoft.com/office/officeart/2008/layout/LinedList"/>
    <dgm:cxn modelId="{A80CE96D-33B0-4F7A-8B93-D73711DB0D02}" type="presParOf" srcId="{08D47C96-18D7-44F1-A28E-321981E786DB}" destId="{0F2C64DA-6515-479C-B606-6ABEC058FD9D}" srcOrd="2" destOrd="0" presId="urn:microsoft.com/office/officeart/2008/layout/LinedList"/>
    <dgm:cxn modelId="{A7D12F22-1E5E-447C-A7EF-586C37CC9D8D}" type="presParOf" srcId="{1273097C-8DF6-4BE0-8F75-E3EE70B34ABB}" destId="{EFF95B1C-DD44-474F-9D27-AC599D403102}" srcOrd="2" destOrd="0" presId="urn:microsoft.com/office/officeart/2008/layout/LinedList"/>
    <dgm:cxn modelId="{2B38F25F-4973-42F3-947B-B7F99B2FCBE8}" type="presParOf" srcId="{1273097C-8DF6-4BE0-8F75-E3EE70B34ABB}" destId="{A7F9D30B-D565-47DE-BC31-389FE445D2F0}" srcOrd="3" destOrd="0" presId="urn:microsoft.com/office/officeart/2008/layout/LinedList"/>
    <dgm:cxn modelId="{27A8A317-9512-4CB0-991E-3E9ABCFEF6BD}" type="presParOf" srcId="{1273097C-8DF6-4BE0-8F75-E3EE70B34ABB}" destId="{748A47BC-A134-469E-A845-28FA9E59FB72}" srcOrd="4" destOrd="0" presId="urn:microsoft.com/office/officeart/2008/layout/LinedList"/>
    <dgm:cxn modelId="{3B732F00-E465-4FD7-AAB2-EBDB393EBCF3}" type="presParOf" srcId="{748A47BC-A134-469E-A845-28FA9E59FB72}" destId="{D9DEF42A-1CE2-43AC-9A1D-913C95BD13D0}" srcOrd="0" destOrd="0" presId="urn:microsoft.com/office/officeart/2008/layout/LinedList"/>
    <dgm:cxn modelId="{9A13F2AA-7BDC-402A-8B2A-29280FD01EE7}" type="presParOf" srcId="{748A47BC-A134-469E-A845-28FA9E59FB72}" destId="{92457F9F-B29C-4394-8466-3EB5F67F59F4}" srcOrd="1" destOrd="0" presId="urn:microsoft.com/office/officeart/2008/layout/LinedList"/>
    <dgm:cxn modelId="{1220FD7E-B754-48C0-9CB1-F3378CC0FC0C}" type="presParOf" srcId="{748A47BC-A134-469E-A845-28FA9E59FB72}" destId="{688F79F5-903B-467B-A379-EC37C7DB36B5}" srcOrd="2" destOrd="0" presId="urn:microsoft.com/office/officeart/2008/layout/LinedList"/>
    <dgm:cxn modelId="{363337CB-57BA-416E-A696-28422C401228}" type="presParOf" srcId="{1273097C-8DF6-4BE0-8F75-E3EE70B34ABB}" destId="{967C0217-7021-44D5-8DE4-1DE7AC4CBE34}" srcOrd="5" destOrd="0" presId="urn:microsoft.com/office/officeart/2008/layout/LinedList"/>
    <dgm:cxn modelId="{12B9BFC9-19FC-4AEF-8135-AB91D0409A2E}" type="presParOf" srcId="{1273097C-8DF6-4BE0-8F75-E3EE70B34ABB}" destId="{F7C2E3A0-0DB5-4EDE-9C0B-45DA9EE3F04C}" srcOrd="6" destOrd="0" presId="urn:microsoft.com/office/officeart/2008/layout/LinedList"/>
    <dgm:cxn modelId="{E250C128-16CD-42F6-9A8F-A9BB35B1AE25}" type="presParOf" srcId="{1273097C-8DF6-4BE0-8F75-E3EE70B34ABB}" destId="{B349FC35-D52E-4CD2-8EDD-5ECFE9EE7017}" srcOrd="7" destOrd="0" presId="urn:microsoft.com/office/officeart/2008/layout/LinedList"/>
    <dgm:cxn modelId="{6D836E1B-B980-4C50-B09F-E698348405D9}" type="presParOf" srcId="{B349FC35-D52E-4CD2-8EDD-5ECFE9EE7017}" destId="{926729B6-9709-449C-82A3-1FEDFD07C19A}" srcOrd="0" destOrd="0" presId="urn:microsoft.com/office/officeart/2008/layout/LinedList"/>
    <dgm:cxn modelId="{DE73C1BD-82D9-40AD-891E-E56C792F8BA5}" type="presParOf" srcId="{B349FC35-D52E-4CD2-8EDD-5ECFE9EE7017}" destId="{EC9311DB-2902-4A11-AB1A-EBD91BD112F2}" srcOrd="1" destOrd="0" presId="urn:microsoft.com/office/officeart/2008/layout/LinedList"/>
    <dgm:cxn modelId="{793FC517-5DC4-4BFD-A363-8D4CB2344287}" type="presParOf" srcId="{B349FC35-D52E-4CD2-8EDD-5ECFE9EE7017}" destId="{5669A506-4A79-4294-AE42-4E18A4EEEAF8}" srcOrd="2" destOrd="0" presId="urn:microsoft.com/office/officeart/2008/layout/LinedList"/>
    <dgm:cxn modelId="{56C0CBDF-5A0C-4CE8-A9AF-0AD159AAA662}" type="presParOf" srcId="{1273097C-8DF6-4BE0-8F75-E3EE70B34ABB}" destId="{6420103F-0B00-4192-9915-D6679D0E73CF}" srcOrd="8" destOrd="0" presId="urn:microsoft.com/office/officeart/2008/layout/LinedList"/>
    <dgm:cxn modelId="{0CAFB4A7-3F1B-4A9F-87D5-F8C1D6CB8161}" type="presParOf" srcId="{1273097C-8DF6-4BE0-8F75-E3EE70B34ABB}" destId="{8DE42098-0629-43E1-A977-254240F074A4}" srcOrd="9" destOrd="0" presId="urn:microsoft.com/office/officeart/2008/layout/LinedList"/>
    <dgm:cxn modelId="{2BA87F60-BBB6-41B2-A373-2D2594360D87}" type="presParOf" srcId="{1273097C-8DF6-4BE0-8F75-E3EE70B34ABB}" destId="{0E29AD7A-3B5D-40EF-9FEC-5D4259475A2F}" srcOrd="10" destOrd="0" presId="urn:microsoft.com/office/officeart/2008/layout/LinedList"/>
    <dgm:cxn modelId="{59A34D28-7BEC-464C-BA47-DE582D887F93}" type="presParOf" srcId="{0E29AD7A-3B5D-40EF-9FEC-5D4259475A2F}" destId="{975C2324-CD5C-41A8-9BAB-AA152A82D284}" srcOrd="0" destOrd="0" presId="urn:microsoft.com/office/officeart/2008/layout/LinedList"/>
    <dgm:cxn modelId="{FDE2B878-549E-45C3-911B-75CD24DE87A7}" type="presParOf" srcId="{0E29AD7A-3B5D-40EF-9FEC-5D4259475A2F}" destId="{AB0BE924-1FE3-4E85-872B-F16C0BC49391}" srcOrd="1" destOrd="0" presId="urn:microsoft.com/office/officeart/2008/layout/LinedList"/>
    <dgm:cxn modelId="{EE595994-DDD8-4735-9829-C799FD21CBCE}" type="presParOf" srcId="{0E29AD7A-3B5D-40EF-9FEC-5D4259475A2F}" destId="{6AD00867-60E7-4C74-BC2B-E0401B0CDBED}" srcOrd="2" destOrd="0" presId="urn:microsoft.com/office/officeart/2008/layout/LinedList"/>
    <dgm:cxn modelId="{210E823F-3CCE-448E-B847-61EC208CDF76}" type="presParOf" srcId="{1273097C-8DF6-4BE0-8F75-E3EE70B34ABB}" destId="{5C9EC02D-448B-4F9C-BF84-CD58510AC6F7}" srcOrd="11" destOrd="0" presId="urn:microsoft.com/office/officeart/2008/layout/LinedList"/>
    <dgm:cxn modelId="{BE5DC545-22C3-459B-A6D7-0A6E8670818C}" type="presParOf" srcId="{1273097C-8DF6-4BE0-8F75-E3EE70B34ABB}" destId="{8C0E7964-892B-4D4E-9A48-25FDCCBAB843}" srcOrd="12" destOrd="0" presId="urn:microsoft.com/office/officeart/2008/layout/LinedList"/>
    <dgm:cxn modelId="{2F3AF0B1-3D90-4E1B-8E60-A2BB693DD0D8}" type="presParOf" srcId="{1273097C-8DF6-4BE0-8F75-E3EE70B34ABB}" destId="{F97F039C-A51E-4301-8E16-BE95A3794DAE}" srcOrd="13" destOrd="0" presId="urn:microsoft.com/office/officeart/2008/layout/LinedList"/>
    <dgm:cxn modelId="{91DE5D05-C583-494C-A18A-EF2334C9F9AF}" type="presParOf" srcId="{F97F039C-A51E-4301-8E16-BE95A3794DAE}" destId="{4B3B7DFA-5664-4141-B6B0-14E231160CB1}" srcOrd="0" destOrd="0" presId="urn:microsoft.com/office/officeart/2008/layout/LinedList"/>
    <dgm:cxn modelId="{5DEB351D-3920-44C6-9727-E8DFADF64A7D}" type="presParOf" srcId="{F97F039C-A51E-4301-8E16-BE95A3794DAE}" destId="{306D10DB-86AC-44FC-89EF-1302D75108E2}" srcOrd="1" destOrd="0" presId="urn:microsoft.com/office/officeart/2008/layout/LinedList"/>
    <dgm:cxn modelId="{D89A6D05-0F26-4063-8140-3D244E0C97B3}" type="presParOf" srcId="{F97F039C-A51E-4301-8E16-BE95A3794DAE}" destId="{7B6D340E-22E6-481A-9EFD-1D915EB29478}" srcOrd="2" destOrd="0" presId="urn:microsoft.com/office/officeart/2008/layout/LinedList"/>
    <dgm:cxn modelId="{877D52EE-1DFA-4F02-93CB-6C12644F97C4}" type="presParOf" srcId="{1273097C-8DF6-4BE0-8F75-E3EE70B34ABB}" destId="{04B49EB2-4663-4529-9072-6DDCAA1DB7B9}" srcOrd="14" destOrd="0" presId="urn:microsoft.com/office/officeart/2008/layout/LinedList"/>
    <dgm:cxn modelId="{11566383-9064-48CB-A51E-6BEB7589B6C8}" type="presParOf" srcId="{1273097C-8DF6-4BE0-8F75-E3EE70B34ABB}" destId="{EAA15BD8-E8BA-4834-9247-9BAFB3A52DC6}" srcOrd="15" destOrd="0" presId="urn:microsoft.com/office/officeart/2008/layout/LinedList"/>
    <dgm:cxn modelId="{8F643344-89C1-485F-8BCD-2AE9683C4601}" type="presParOf" srcId="{1273097C-8DF6-4BE0-8F75-E3EE70B34ABB}" destId="{3A92B416-404C-4475-BFE9-C9D94AD86D96}" srcOrd="16" destOrd="0" presId="urn:microsoft.com/office/officeart/2008/layout/LinedList"/>
    <dgm:cxn modelId="{39FCE39F-19E9-455D-A4FF-1974D842F2F4}" type="presParOf" srcId="{3A92B416-404C-4475-BFE9-C9D94AD86D96}" destId="{E5760150-D1E0-4A82-AFA6-8BF8D4B611DA}" srcOrd="0" destOrd="0" presId="urn:microsoft.com/office/officeart/2008/layout/LinedList"/>
    <dgm:cxn modelId="{1C8A9229-8D10-4A44-9784-7638FFEB76DB}" type="presParOf" srcId="{3A92B416-404C-4475-BFE9-C9D94AD86D96}" destId="{8F88AA25-F023-422A-B435-AB0A7016E3B5}" srcOrd="1" destOrd="0" presId="urn:microsoft.com/office/officeart/2008/layout/LinedList"/>
    <dgm:cxn modelId="{04837C78-E702-4EFE-9795-2981B299F2C8}" type="presParOf" srcId="{3A92B416-404C-4475-BFE9-C9D94AD86D96}" destId="{926039CD-EF5E-4CFD-A3AB-29767BE79520}" srcOrd="2" destOrd="0" presId="urn:microsoft.com/office/officeart/2008/layout/LinedList"/>
    <dgm:cxn modelId="{2FD58BBE-B111-40C7-885B-0E15DCC002C0}" type="presParOf" srcId="{1273097C-8DF6-4BE0-8F75-E3EE70B34ABB}" destId="{D0BB4876-0935-400C-8CF2-9C633C94A5AA}" srcOrd="17" destOrd="0" presId="urn:microsoft.com/office/officeart/2008/layout/LinedList"/>
    <dgm:cxn modelId="{4B4931EF-EAE4-4B16-9C82-8674D158A3F4}" type="presParOf" srcId="{1273097C-8DF6-4BE0-8F75-E3EE70B34ABB}" destId="{4E5B1DF2-CBB6-4E85-8687-207BDB85B75F}" srcOrd="18" destOrd="0" presId="urn:microsoft.com/office/officeart/2008/layout/LinedList"/>
    <dgm:cxn modelId="{509A2AD5-2D8C-4625-B740-68BE78507AFE}" type="presParOf" srcId="{1273097C-8DF6-4BE0-8F75-E3EE70B34ABB}" destId="{E1C0B102-8367-41B7-9809-B7972FEC1BA1}" srcOrd="19" destOrd="0" presId="urn:microsoft.com/office/officeart/2008/layout/LinedList"/>
    <dgm:cxn modelId="{C732333D-B30A-485C-96F2-2DAF99DB8A11}" type="presParOf" srcId="{E1C0B102-8367-41B7-9809-B7972FEC1BA1}" destId="{CD8ED7BC-7335-444D-97DD-C0EDFB532E5F}" srcOrd="0" destOrd="0" presId="urn:microsoft.com/office/officeart/2008/layout/LinedList"/>
    <dgm:cxn modelId="{A11CC915-ABB2-48F9-9325-26BE83088C45}" type="presParOf" srcId="{E1C0B102-8367-41B7-9809-B7972FEC1BA1}" destId="{ED0FE034-75CF-41C3-B5B1-07E59C1F7225}" srcOrd="1" destOrd="0" presId="urn:microsoft.com/office/officeart/2008/layout/LinedList"/>
    <dgm:cxn modelId="{34628A75-A36F-4B75-8F93-54D92814E6DD}" type="presParOf" srcId="{E1C0B102-8367-41B7-9809-B7972FEC1BA1}" destId="{ECDCE863-D591-406A-9D78-DC012C63A221}" srcOrd="2" destOrd="0" presId="urn:microsoft.com/office/officeart/2008/layout/LinedList"/>
    <dgm:cxn modelId="{FE24EA3C-2444-4F85-89F4-0149D89EB5EE}" type="presParOf" srcId="{1273097C-8DF6-4BE0-8F75-E3EE70B34ABB}" destId="{3FCEEF18-B4B9-4DF5-9A36-F20574C9BC4B}" srcOrd="20" destOrd="0" presId="urn:microsoft.com/office/officeart/2008/layout/LinedList"/>
    <dgm:cxn modelId="{05044AE4-C72F-4A78-B06B-6B7651F21767}" type="presParOf" srcId="{1273097C-8DF6-4BE0-8F75-E3EE70B34ABB}" destId="{54BDACBB-2C67-4935-8067-A1C60B6A248A}" srcOrd="21" destOrd="0" presId="urn:microsoft.com/office/officeart/2008/layout/LinedList"/>
    <dgm:cxn modelId="{AE67D979-AC92-49F6-A994-2853BB7CF191}" type="presParOf" srcId="{1273097C-8DF6-4BE0-8F75-E3EE70B34ABB}" destId="{7E540306-EC72-4CD0-B74C-4CA6D76DAC28}" srcOrd="22" destOrd="0" presId="urn:microsoft.com/office/officeart/2008/layout/LinedList"/>
    <dgm:cxn modelId="{BD4BF471-B5EC-4F8C-BDEB-E3D82AAE6B3A}" type="presParOf" srcId="{7E540306-EC72-4CD0-B74C-4CA6D76DAC28}" destId="{2C37BF50-0736-44DB-A6C6-7B946A8CF030}" srcOrd="0" destOrd="0" presId="urn:microsoft.com/office/officeart/2008/layout/LinedList"/>
    <dgm:cxn modelId="{96C8F3D8-7B89-4D3C-B010-78F7F4028BD5}" type="presParOf" srcId="{7E540306-EC72-4CD0-B74C-4CA6D76DAC28}" destId="{869C377E-5525-4734-B2C1-4075DE0440F8}" srcOrd="1" destOrd="0" presId="urn:microsoft.com/office/officeart/2008/layout/LinedList"/>
    <dgm:cxn modelId="{1248E947-1664-497B-98BC-BC21DB3DB128}" type="presParOf" srcId="{7E540306-EC72-4CD0-B74C-4CA6D76DAC28}" destId="{ECC89C63-10F3-4364-A626-539AFAE823F9}" srcOrd="2" destOrd="0" presId="urn:microsoft.com/office/officeart/2008/layout/LinedList"/>
    <dgm:cxn modelId="{926A5C0E-DD8E-47DA-A5EF-C82A13B932C6}" type="presParOf" srcId="{1273097C-8DF6-4BE0-8F75-E3EE70B34ABB}" destId="{813052BB-3941-467B-B75A-ED05DC8FB600}" srcOrd="23" destOrd="0" presId="urn:microsoft.com/office/officeart/2008/layout/LinedList"/>
    <dgm:cxn modelId="{B83B97B6-198D-495A-A4AC-0064A6E8635F}" type="presParOf" srcId="{1273097C-8DF6-4BE0-8F75-E3EE70B34ABB}" destId="{A3340CED-82C8-4623-8F5D-6205DCE9C64F}" srcOrd="24" destOrd="0" presId="urn:microsoft.com/office/officeart/2008/layout/LinedList"/>
    <dgm:cxn modelId="{D325FE9F-C8FF-4659-97F5-FDA81F983A9C}" type="presParOf" srcId="{1273097C-8DF6-4BE0-8F75-E3EE70B34ABB}" destId="{4B3B962E-DD24-4AEA-9AA5-9D15ACB23001}" srcOrd="25" destOrd="0" presId="urn:microsoft.com/office/officeart/2008/layout/LinedList"/>
    <dgm:cxn modelId="{2293972F-BE3C-48B2-ABDC-C58907CB03C5}" type="presParOf" srcId="{4B3B962E-DD24-4AEA-9AA5-9D15ACB23001}" destId="{6EEE2E19-FC7F-4185-9B0D-B547A44B6F68}" srcOrd="0" destOrd="0" presId="urn:microsoft.com/office/officeart/2008/layout/LinedList"/>
    <dgm:cxn modelId="{616A085A-C3AD-4097-A2C4-D297186A238D}" type="presParOf" srcId="{4B3B962E-DD24-4AEA-9AA5-9D15ACB23001}" destId="{CF11CD20-DA6E-4061-BDFD-1B4266A869E6}" srcOrd="1" destOrd="0" presId="urn:microsoft.com/office/officeart/2008/layout/LinedList"/>
    <dgm:cxn modelId="{EC5123E6-06BB-4AF4-ABB2-885CD2DD0518}" type="presParOf" srcId="{4B3B962E-DD24-4AEA-9AA5-9D15ACB23001}" destId="{75098F47-371D-4AA8-97D2-98552FA0614D}" srcOrd="2" destOrd="0" presId="urn:microsoft.com/office/officeart/2008/layout/LinedList"/>
    <dgm:cxn modelId="{816309B6-BB23-4195-BA39-52801D867077}" type="presParOf" srcId="{1273097C-8DF6-4BE0-8F75-E3EE70B34ABB}" destId="{3071171E-125A-450A-BA6B-55A9405F1C9B}" srcOrd="26" destOrd="0" presId="urn:microsoft.com/office/officeart/2008/layout/LinedList"/>
    <dgm:cxn modelId="{649232DC-9F35-40FE-801B-AC99A435A0D3}" type="presParOf" srcId="{1273097C-8DF6-4BE0-8F75-E3EE70B34ABB}" destId="{24BDE062-0D72-4415-92A5-32CCD6BD2FEF}" srcOrd="27"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8135D4-B90E-4D82-9D2B-1368BF99142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B913373B-F51C-4F73-AEB3-FE1E739F8341}">
      <dgm:prSet phldrT="[文本]"/>
      <dgm:spPr/>
      <dgm:t>
        <a:bodyPr/>
        <a:lstStyle/>
        <a:p>
          <a:pPr algn="ctr"/>
          <a:r>
            <a:rPr lang="zh-CN" altLang="en-US" dirty="0" smtClean="0">
              <a:ea typeface="宋体" pitchFamily="2" charset="-122"/>
            </a:rPr>
            <a:t>创建初始的系统体系结构框架</a:t>
          </a:r>
          <a:endParaRPr lang="zh-CN" altLang="en-US" dirty="0"/>
        </a:p>
      </dgm:t>
    </dgm:pt>
    <dgm:pt modelId="{141EBFF4-B888-4DE4-AF23-311E8144CA05}" type="parTrans" cxnId="{6CD2127E-8229-4659-AC37-BA776C57469E}">
      <dgm:prSet/>
      <dgm:spPr/>
      <dgm:t>
        <a:bodyPr/>
        <a:lstStyle/>
        <a:p>
          <a:endParaRPr lang="zh-CN" altLang="en-US"/>
        </a:p>
      </dgm:t>
    </dgm:pt>
    <dgm:pt modelId="{3FED49DE-81F5-48D1-B3E2-0F77B85C724A}" type="sibTrans" cxnId="{6CD2127E-8229-4659-AC37-BA776C57469E}">
      <dgm:prSet/>
      <dgm:spPr/>
      <dgm:t>
        <a:bodyPr/>
        <a:lstStyle/>
        <a:p>
          <a:pPr algn="ctr"/>
          <a:endParaRPr lang="zh-CN" altLang="en-US"/>
        </a:p>
      </dgm:t>
    </dgm:pt>
    <dgm:pt modelId="{2ECB16DC-D053-4570-B9F2-4FE3868B5F79}">
      <dgm:prSet phldrT="[文本]"/>
      <dgm:spPr/>
      <dgm:t>
        <a:bodyPr/>
        <a:lstStyle/>
        <a:p>
          <a:pPr algn="ctr"/>
          <a:r>
            <a:rPr lang="zh-CN" altLang="en-US" dirty="0" smtClean="0">
              <a:ea typeface="宋体" pitchFamily="2" charset="-122"/>
            </a:rPr>
            <a:t>在体系结构方面重要的用例中确定分析类</a:t>
          </a:r>
          <a:endParaRPr lang="zh-CN" altLang="en-US" dirty="0"/>
        </a:p>
      </dgm:t>
    </dgm:pt>
    <dgm:pt modelId="{D0D60128-5A00-464D-9EAD-77302C6F1134}" type="parTrans" cxnId="{9CEE575C-7617-434E-9993-9725BE1087FB}">
      <dgm:prSet/>
      <dgm:spPr/>
      <dgm:t>
        <a:bodyPr/>
        <a:lstStyle/>
        <a:p>
          <a:endParaRPr lang="zh-CN" altLang="en-US"/>
        </a:p>
      </dgm:t>
    </dgm:pt>
    <dgm:pt modelId="{B8A93B9D-9898-44C0-9E8C-2594DEFBD8D9}" type="sibTrans" cxnId="{9CEE575C-7617-434E-9993-9725BE1087FB}">
      <dgm:prSet/>
      <dgm:spPr/>
      <dgm:t>
        <a:bodyPr/>
        <a:lstStyle/>
        <a:p>
          <a:endParaRPr lang="zh-CN" altLang="en-US"/>
        </a:p>
      </dgm:t>
    </dgm:pt>
    <dgm:pt modelId="{BB53F190-0417-424B-B689-FA82E230CD57}">
      <dgm:prSet phldrT="[文本]"/>
      <dgm:spPr/>
      <dgm:t>
        <a:bodyPr/>
        <a:lstStyle/>
        <a:p>
          <a:pPr algn="ctr"/>
          <a:r>
            <a:rPr lang="zh-CN" altLang="en-US" dirty="0" smtClean="0">
              <a:ea typeface="宋体" pitchFamily="2" charset="-122"/>
            </a:rPr>
            <a:t>使用分析类的交互更新用例实现</a:t>
          </a:r>
          <a:endParaRPr lang="zh-CN" altLang="en-US" dirty="0"/>
        </a:p>
      </dgm:t>
    </dgm:pt>
    <dgm:pt modelId="{85ED79A2-2419-4689-A0CF-D32F81DC2A84}" type="parTrans" cxnId="{DA4281D8-058B-4FCF-B3BB-2B82CE02E152}">
      <dgm:prSet/>
      <dgm:spPr/>
      <dgm:t>
        <a:bodyPr/>
        <a:lstStyle/>
        <a:p>
          <a:endParaRPr lang="zh-CN" altLang="en-US"/>
        </a:p>
      </dgm:t>
    </dgm:pt>
    <dgm:pt modelId="{FCBABBE3-B683-43FA-926D-45F6D52F6E3D}" type="sibTrans" cxnId="{DA4281D8-058B-4FCF-B3BB-2B82CE02E152}">
      <dgm:prSet/>
      <dgm:spPr/>
      <dgm:t>
        <a:bodyPr/>
        <a:lstStyle/>
        <a:p>
          <a:endParaRPr lang="zh-CN" altLang="en-US"/>
        </a:p>
      </dgm:t>
    </dgm:pt>
    <dgm:pt modelId="{22750956-7BB0-4996-A8FA-0750D62E29B9}" type="pres">
      <dgm:prSet presAssocID="{B38135D4-B90E-4D82-9D2B-1368BF99142C}" presName="Name0" presStyleCnt="0">
        <dgm:presLayoutVars>
          <dgm:chMax val="7"/>
          <dgm:chPref val="7"/>
          <dgm:dir/>
        </dgm:presLayoutVars>
      </dgm:prSet>
      <dgm:spPr/>
      <dgm:t>
        <a:bodyPr/>
        <a:lstStyle/>
        <a:p>
          <a:endParaRPr lang="zh-CN" altLang="en-US"/>
        </a:p>
      </dgm:t>
    </dgm:pt>
    <dgm:pt modelId="{4AB82C0C-ABB2-4E86-8DD5-6A3CC64031AE}" type="pres">
      <dgm:prSet presAssocID="{B38135D4-B90E-4D82-9D2B-1368BF99142C}" presName="Name1" presStyleCnt="0"/>
      <dgm:spPr/>
    </dgm:pt>
    <dgm:pt modelId="{8FCE1EA9-831C-4BB8-9B9A-CC2265D9527B}" type="pres">
      <dgm:prSet presAssocID="{B38135D4-B90E-4D82-9D2B-1368BF99142C}" presName="cycle" presStyleCnt="0"/>
      <dgm:spPr/>
    </dgm:pt>
    <dgm:pt modelId="{B4B1F9E9-0F33-4A5A-80FE-9990AB60FF41}" type="pres">
      <dgm:prSet presAssocID="{B38135D4-B90E-4D82-9D2B-1368BF99142C}" presName="srcNode" presStyleLbl="node1" presStyleIdx="0" presStyleCnt="3"/>
      <dgm:spPr/>
    </dgm:pt>
    <dgm:pt modelId="{67435F57-1D11-4EA1-9C1B-0FA2735B8973}" type="pres">
      <dgm:prSet presAssocID="{B38135D4-B90E-4D82-9D2B-1368BF99142C}" presName="conn" presStyleLbl="parChTrans1D2" presStyleIdx="0" presStyleCnt="1"/>
      <dgm:spPr/>
      <dgm:t>
        <a:bodyPr/>
        <a:lstStyle/>
        <a:p>
          <a:endParaRPr lang="zh-CN" altLang="en-US"/>
        </a:p>
      </dgm:t>
    </dgm:pt>
    <dgm:pt modelId="{ECBC1250-C3BB-40F2-89F0-C4AC3C0BDD5F}" type="pres">
      <dgm:prSet presAssocID="{B38135D4-B90E-4D82-9D2B-1368BF99142C}" presName="extraNode" presStyleLbl="node1" presStyleIdx="0" presStyleCnt="3"/>
      <dgm:spPr/>
    </dgm:pt>
    <dgm:pt modelId="{8B67ADAF-3FBC-47C5-A23D-39528E5BE1D3}" type="pres">
      <dgm:prSet presAssocID="{B38135D4-B90E-4D82-9D2B-1368BF99142C}" presName="dstNode" presStyleLbl="node1" presStyleIdx="0" presStyleCnt="3"/>
      <dgm:spPr/>
    </dgm:pt>
    <dgm:pt modelId="{E07AA7A3-468B-49E1-9E87-153C640376C8}" type="pres">
      <dgm:prSet presAssocID="{B913373B-F51C-4F73-AEB3-FE1E739F8341}" presName="text_1" presStyleLbl="node1" presStyleIdx="0" presStyleCnt="3">
        <dgm:presLayoutVars>
          <dgm:bulletEnabled val="1"/>
        </dgm:presLayoutVars>
      </dgm:prSet>
      <dgm:spPr/>
      <dgm:t>
        <a:bodyPr/>
        <a:lstStyle/>
        <a:p>
          <a:endParaRPr lang="zh-CN" altLang="en-US"/>
        </a:p>
      </dgm:t>
    </dgm:pt>
    <dgm:pt modelId="{464277E0-B195-48CE-B393-3519BA1C9812}" type="pres">
      <dgm:prSet presAssocID="{B913373B-F51C-4F73-AEB3-FE1E739F8341}" presName="accent_1" presStyleCnt="0"/>
      <dgm:spPr/>
    </dgm:pt>
    <dgm:pt modelId="{6A2CCBAB-EB75-402C-821D-521AA5353366}" type="pres">
      <dgm:prSet presAssocID="{B913373B-F51C-4F73-AEB3-FE1E739F8341}" presName="accentRepeatNode" presStyleLbl="solidFgAcc1" presStyleIdx="0" presStyleCnt="3"/>
      <dgm:spPr/>
    </dgm:pt>
    <dgm:pt modelId="{8DA8FEBD-AC58-46AC-9BDD-6C87C6F74CD5}" type="pres">
      <dgm:prSet presAssocID="{2ECB16DC-D053-4570-B9F2-4FE3868B5F79}" presName="text_2" presStyleLbl="node1" presStyleIdx="1" presStyleCnt="3">
        <dgm:presLayoutVars>
          <dgm:bulletEnabled val="1"/>
        </dgm:presLayoutVars>
      </dgm:prSet>
      <dgm:spPr/>
      <dgm:t>
        <a:bodyPr/>
        <a:lstStyle/>
        <a:p>
          <a:endParaRPr lang="zh-CN" altLang="en-US"/>
        </a:p>
      </dgm:t>
    </dgm:pt>
    <dgm:pt modelId="{CB64B9D4-4CFD-423D-BFBD-E6BBB505C921}" type="pres">
      <dgm:prSet presAssocID="{2ECB16DC-D053-4570-B9F2-4FE3868B5F79}" presName="accent_2" presStyleCnt="0"/>
      <dgm:spPr/>
    </dgm:pt>
    <dgm:pt modelId="{65580692-113C-446E-9D2B-4885CB90A1FF}" type="pres">
      <dgm:prSet presAssocID="{2ECB16DC-D053-4570-B9F2-4FE3868B5F79}" presName="accentRepeatNode" presStyleLbl="solidFgAcc1" presStyleIdx="1" presStyleCnt="3"/>
      <dgm:spPr/>
    </dgm:pt>
    <dgm:pt modelId="{C0C04583-50E7-4812-9466-5CD9429CBECB}" type="pres">
      <dgm:prSet presAssocID="{BB53F190-0417-424B-B689-FA82E230CD57}" presName="text_3" presStyleLbl="node1" presStyleIdx="2" presStyleCnt="3">
        <dgm:presLayoutVars>
          <dgm:bulletEnabled val="1"/>
        </dgm:presLayoutVars>
      </dgm:prSet>
      <dgm:spPr/>
      <dgm:t>
        <a:bodyPr/>
        <a:lstStyle/>
        <a:p>
          <a:endParaRPr lang="zh-CN" altLang="en-US"/>
        </a:p>
      </dgm:t>
    </dgm:pt>
    <dgm:pt modelId="{C2A7D818-6C9E-4C30-86C1-814A564580B2}" type="pres">
      <dgm:prSet presAssocID="{BB53F190-0417-424B-B689-FA82E230CD57}" presName="accent_3" presStyleCnt="0"/>
      <dgm:spPr/>
    </dgm:pt>
    <dgm:pt modelId="{A1376B1A-BEF4-44CC-AD9A-63067D3B454D}" type="pres">
      <dgm:prSet presAssocID="{BB53F190-0417-424B-B689-FA82E230CD57}" presName="accentRepeatNode" presStyleLbl="solidFgAcc1" presStyleIdx="2" presStyleCnt="3"/>
      <dgm:spPr/>
    </dgm:pt>
  </dgm:ptLst>
  <dgm:cxnLst>
    <dgm:cxn modelId="{3502666E-F621-467A-89DA-FF2D3F584D12}" type="presOf" srcId="{B38135D4-B90E-4D82-9D2B-1368BF99142C}" destId="{22750956-7BB0-4996-A8FA-0750D62E29B9}" srcOrd="0" destOrd="0" presId="urn:microsoft.com/office/officeart/2008/layout/VerticalCurvedList"/>
    <dgm:cxn modelId="{9CEE575C-7617-434E-9993-9725BE1087FB}" srcId="{B38135D4-B90E-4D82-9D2B-1368BF99142C}" destId="{2ECB16DC-D053-4570-B9F2-4FE3868B5F79}" srcOrd="1" destOrd="0" parTransId="{D0D60128-5A00-464D-9EAD-77302C6F1134}" sibTransId="{B8A93B9D-9898-44C0-9E8C-2594DEFBD8D9}"/>
    <dgm:cxn modelId="{40EC0848-F87C-4B57-92B2-EA186100DE1C}" type="presOf" srcId="{B913373B-F51C-4F73-AEB3-FE1E739F8341}" destId="{E07AA7A3-468B-49E1-9E87-153C640376C8}" srcOrd="0" destOrd="0" presId="urn:microsoft.com/office/officeart/2008/layout/VerticalCurvedList"/>
    <dgm:cxn modelId="{6CD2127E-8229-4659-AC37-BA776C57469E}" srcId="{B38135D4-B90E-4D82-9D2B-1368BF99142C}" destId="{B913373B-F51C-4F73-AEB3-FE1E739F8341}" srcOrd="0" destOrd="0" parTransId="{141EBFF4-B888-4DE4-AF23-311E8144CA05}" sibTransId="{3FED49DE-81F5-48D1-B3E2-0F77B85C724A}"/>
    <dgm:cxn modelId="{DA4281D8-058B-4FCF-B3BB-2B82CE02E152}" srcId="{B38135D4-B90E-4D82-9D2B-1368BF99142C}" destId="{BB53F190-0417-424B-B689-FA82E230CD57}" srcOrd="2" destOrd="0" parTransId="{85ED79A2-2419-4689-A0CF-D32F81DC2A84}" sibTransId="{FCBABBE3-B683-43FA-926D-45F6D52F6E3D}"/>
    <dgm:cxn modelId="{D10C89D5-66D4-46A4-9A5A-1C1E4633A52E}" type="presOf" srcId="{2ECB16DC-D053-4570-B9F2-4FE3868B5F79}" destId="{8DA8FEBD-AC58-46AC-9BDD-6C87C6F74CD5}" srcOrd="0" destOrd="0" presId="urn:microsoft.com/office/officeart/2008/layout/VerticalCurvedList"/>
    <dgm:cxn modelId="{4138C95A-B7D8-4D86-895C-8DAE9D0FC038}" type="presOf" srcId="{3FED49DE-81F5-48D1-B3E2-0F77B85C724A}" destId="{67435F57-1D11-4EA1-9C1B-0FA2735B8973}" srcOrd="0" destOrd="0" presId="urn:microsoft.com/office/officeart/2008/layout/VerticalCurvedList"/>
    <dgm:cxn modelId="{1DF8828C-A4D1-49D7-A6D5-C904DABC1BC8}" type="presOf" srcId="{BB53F190-0417-424B-B689-FA82E230CD57}" destId="{C0C04583-50E7-4812-9466-5CD9429CBECB}" srcOrd="0" destOrd="0" presId="urn:microsoft.com/office/officeart/2008/layout/VerticalCurvedList"/>
    <dgm:cxn modelId="{2EA78E19-9667-4346-8E60-1C1BC4FA5569}" type="presParOf" srcId="{22750956-7BB0-4996-A8FA-0750D62E29B9}" destId="{4AB82C0C-ABB2-4E86-8DD5-6A3CC64031AE}" srcOrd="0" destOrd="0" presId="urn:microsoft.com/office/officeart/2008/layout/VerticalCurvedList"/>
    <dgm:cxn modelId="{8F5606F1-857D-42DF-BEF6-BFEF9E2E7469}" type="presParOf" srcId="{4AB82C0C-ABB2-4E86-8DD5-6A3CC64031AE}" destId="{8FCE1EA9-831C-4BB8-9B9A-CC2265D9527B}" srcOrd="0" destOrd="0" presId="urn:microsoft.com/office/officeart/2008/layout/VerticalCurvedList"/>
    <dgm:cxn modelId="{162E38BE-1B8D-410A-ABB3-B68693E3D97E}" type="presParOf" srcId="{8FCE1EA9-831C-4BB8-9B9A-CC2265D9527B}" destId="{B4B1F9E9-0F33-4A5A-80FE-9990AB60FF41}" srcOrd="0" destOrd="0" presId="urn:microsoft.com/office/officeart/2008/layout/VerticalCurvedList"/>
    <dgm:cxn modelId="{BD47B5CF-509F-4A36-9199-A4CC5EDDBA10}" type="presParOf" srcId="{8FCE1EA9-831C-4BB8-9B9A-CC2265D9527B}" destId="{67435F57-1D11-4EA1-9C1B-0FA2735B8973}" srcOrd="1" destOrd="0" presId="urn:microsoft.com/office/officeart/2008/layout/VerticalCurvedList"/>
    <dgm:cxn modelId="{D5237F86-67EB-4173-A69D-D0D12F6FAA11}" type="presParOf" srcId="{8FCE1EA9-831C-4BB8-9B9A-CC2265D9527B}" destId="{ECBC1250-C3BB-40F2-89F0-C4AC3C0BDD5F}" srcOrd="2" destOrd="0" presId="urn:microsoft.com/office/officeart/2008/layout/VerticalCurvedList"/>
    <dgm:cxn modelId="{88F3BEC0-3FAE-43E5-979F-CC363752B196}" type="presParOf" srcId="{8FCE1EA9-831C-4BB8-9B9A-CC2265D9527B}" destId="{8B67ADAF-3FBC-47C5-A23D-39528E5BE1D3}" srcOrd="3" destOrd="0" presId="urn:microsoft.com/office/officeart/2008/layout/VerticalCurvedList"/>
    <dgm:cxn modelId="{BE8F3B62-AAE8-44B5-8B21-3A456691B883}" type="presParOf" srcId="{4AB82C0C-ABB2-4E86-8DD5-6A3CC64031AE}" destId="{E07AA7A3-468B-49E1-9E87-153C640376C8}" srcOrd="1" destOrd="0" presId="urn:microsoft.com/office/officeart/2008/layout/VerticalCurvedList"/>
    <dgm:cxn modelId="{58702E94-14BF-4952-BB6B-4D25CFD04A06}" type="presParOf" srcId="{4AB82C0C-ABB2-4E86-8DD5-6A3CC64031AE}" destId="{464277E0-B195-48CE-B393-3519BA1C9812}" srcOrd="2" destOrd="0" presId="urn:microsoft.com/office/officeart/2008/layout/VerticalCurvedList"/>
    <dgm:cxn modelId="{A12B2BD4-3DD4-4510-96CA-9CAA228AC75A}" type="presParOf" srcId="{464277E0-B195-48CE-B393-3519BA1C9812}" destId="{6A2CCBAB-EB75-402C-821D-521AA5353366}" srcOrd="0" destOrd="0" presId="urn:microsoft.com/office/officeart/2008/layout/VerticalCurvedList"/>
    <dgm:cxn modelId="{B3D53797-AA29-4BFA-959F-34812811F1DC}" type="presParOf" srcId="{4AB82C0C-ABB2-4E86-8DD5-6A3CC64031AE}" destId="{8DA8FEBD-AC58-46AC-9BDD-6C87C6F74CD5}" srcOrd="3" destOrd="0" presId="urn:microsoft.com/office/officeart/2008/layout/VerticalCurvedList"/>
    <dgm:cxn modelId="{90E70D5B-997F-48A3-B430-98EF39889E20}" type="presParOf" srcId="{4AB82C0C-ABB2-4E86-8DD5-6A3CC64031AE}" destId="{CB64B9D4-4CFD-423D-BFBD-E6BBB505C921}" srcOrd="4" destOrd="0" presId="urn:microsoft.com/office/officeart/2008/layout/VerticalCurvedList"/>
    <dgm:cxn modelId="{0364F741-F47A-49AB-B356-F7E428257F05}" type="presParOf" srcId="{CB64B9D4-4CFD-423D-BFBD-E6BBB505C921}" destId="{65580692-113C-446E-9D2B-4885CB90A1FF}" srcOrd="0" destOrd="0" presId="urn:microsoft.com/office/officeart/2008/layout/VerticalCurvedList"/>
    <dgm:cxn modelId="{F2374FA8-ADE2-41D1-B20A-75F845CD051A}" type="presParOf" srcId="{4AB82C0C-ABB2-4E86-8DD5-6A3CC64031AE}" destId="{C0C04583-50E7-4812-9466-5CD9429CBECB}" srcOrd="5" destOrd="0" presId="urn:microsoft.com/office/officeart/2008/layout/VerticalCurvedList"/>
    <dgm:cxn modelId="{5BA704CE-CE0E-4648-9C74-3D97418CF8FE}" type="presParOf" srcId="{4AB82C0C-ABB2-4E86-8DD5-6A3CC64031AE}" destId="{C2A7D818-6C9E-4C30-86C1-814A564580B2}" srcOrd="6" destOrd="0" presId="urn:microsoft.com/office/officeart/2008/layout/VerticalCurvedList"/>
    <dgm:cxn modelId="{CA46CE09-C16E-440C-A56F-850DCC420FC6}" type="presParOf" srcId="{C2A7D818-6C9E-4C30-86C1-814A564580B2}" destId="{A1376B1A-BEF4-44CC-AD9A-63067D3B454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F96DB0F6-965D-4A37-AB3B-FBEFBB04311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322B56AB-0163-4288-BCD4-B2F71DF9E7A4}">
      <dgm:prSet phldrT="[文本]"/>
      <dgm:spPr/>
      <dgm:t>
        <a:bodyPr/>
        <a:lstStyle/>
        <a:p>
          <a:pPr algn="ctr"/>
          <a:r>
            <a:rPr lang="zh-CN" altLang="en-US" dirty="0" smtClean="0">
              <a:ea typeface="宋体" pitchFamily="2" charset="-122"/>
            </a:rPr>
            <a:t>类到表的映射</a:t>
          </a:r>
          <a:endParaRPr lang="zh-CN" altLang="en-US" dirty="0"/>
        </a:p>
      </dgm:t>
    </dgm:pt>
    <dgm:pt modelId="{E7BA06CD-6805-4DA9-B537-5AAA418F24B3}" type="parTrans" cxnId="{6DEC3103-A1F2-41D5-8641-74E840A236A9}">
      <dgm:prSet/>
      <dgm:spPr/>
      <dgm:t>
        <a:bodyPr/>
        <a:lstStyle/>
        <a:p>
          <a:endParaRPr lang="zh-CN" altLang="en-US"/>
        </a:p>
      </dgm:t>
    </dgm:pt>
    <dgm:pt modelId="{C0BA4178-2694-4859-A9CA-32A2B9B4A828}" type="sibTrans" cxnId="{6DEC3103-A1F2-41D5-8641-74E840A236A9}">
      <dgm:prSet/>
      <dgm:spPr/>
      <dgm:t>
        <a:bodyPr/>
        <a:lstStyle/>
        <a:p>
          <a:pPr algn="ctr"/>
          <a:endParaRPr lang="zh-CN" altLang="en-US"/>
        </a:p>
      </dgm:t>
    </dgm:pt>
    <dgm:pt modelId="{D83CD74F-39B9-4A56-BF23-AE688738FF33}">
      <dgm:prSet phldrT="[文本]"/>
      <dgm:spPr/>
      <dgm:t>
        <a:bodyPr/>
        <a:lstStyle/>
        <a:p>
          <a:pPr algn="ctr"/>
          <a:r>
            <a:rPr lang="zh-CN" altLang="en-US" dirty="0" smtClean="0">
              <a:ea typeface="宋体" pitchFamily="2" charset="-122"/>
            </a:rPr>
            <a:t>关系映射</a:t>
          </a:r>
          <a:endParaRPr lang="zh-CN" altLang="en-US" dirty="0"/>
        </a:p>
      </dgm:t>
    </dgm:pt>
    <dgm:pt modelId="{74128A85-3B53-4811-AB9F-A18B1ADCFD97}" type="parTrans" cxnId="{D484CE3E-68B1-420F-BB2D-5BA1A4D1BAF2}">
      <dgm:prSet/>
      <dgm:spPr/>
      <dgm:t>
        <a:bodyPr/>
        <a:lstStyle/>
        <a:p>
          <a:endParaRPr lang="zh-CN" altLang="en-US"/>
        </a:p>
      </dgm:t>
    </dgm:pt>
    <dgm:pt modelId="{3A22593F-001A-4720-AAEA-3E7FC393DF61}" type="sibTrans" cxnId="{D484CE3E-68B1-420F-BB2D-5BA1A4D1BAF2}">
      <dgm:prSet/>
      <dgm:spPr/>
      <dgm:t>
        <a:bodyPr/>
        <a:lstStyle/>
        <a:p>
          <a:endParaRPr lang="zh-CN" altLang="en-US"/>
        </a:p>
      </dgm:t>
    </dgm:pt>
    <dgm:pt modelId="{4FA74B7E-DF52-4E1A-83F6-ECA7D0270B34}" type="pres">
      <dgm:prSet presAssocID="{F96DB0F6-965D-4A37-AB3B-FBEFBB043114}" presName="Name0" presStyleCnt="0">
        <dgm:presLayoutVars>
          <dgm:chMax val="7"/>
          <dgm:chPref val="7"/>
          <dgm:dir/>
        </dgm:presLayoutVars>
      </dgm:prSet>
      <dgm:spPr/>
      <dgm:t>
        <a:bodyPr/>
        <a:lstStyle/>
        <a:p>
          <a:endParaRPr lang="zh-CN" altLang="en-US"/>
        </a:p>
      </dgm:t>
    </dgm:pt>
    <dgm:pt modelId="{0A2A45C7-26B5-447B-BF47-B5D8CC777498}" type="pres">
      <dgm:prSet presAssocID="{F96DB0F6-965D-4A37-AB3B-FBEFBB043114}" presName="Name1" presStyleCnt="0"/>
      <dgm:spPr/>
    </dgm:pt>
    <dgm:pt modelId="{100D261C-A297-4698-A12A-4AD59180339A}" type="pres">
      <dgm:prSet presAssocID="{F96DB0F6-965D-4A37-AB3B-FBEFBB043114}" presName="cycle" presStyleCnt="0"/>
      <dgm:spPr/>
    </dgm:pt>
    <dgm:pt modelId="{71F63FCD-6D90-41FF-96B0-3BB22494F9E3}" type="pres">
      <dgm:prSet presAssocID="{F96DB0F6-965D-4A37-AB3B-FBEFBB043114}" presName="srcNode" presStyleLbl="node1" presStyleIdx="0" presStyleCnt="2"/>
      <dgm:spPr/>
    </dgm:pt>
    <dgm:pt modelId="{201AF1CA-5E58-4926-8FCC-B93C39A594CB}" type="pres">
      <dgm:prSet presAssocID="{F96DB0F6-965D-4A37-AB3B-FBEFBB043114}" presName="conn" presStyleLbl="parChTrans1D2" presStyleIdx="0" presStyleCnt="1"/>
      <dgm:spPr/>
      <dgm:t>
        <a:bodyPr/>
        <a:lstStyle/>
        <a:p>
          <a:endParaRPr lang="zh-CN" altLang="en-US"/>
        </a:p>
      </dgm:t>
    </dgm:pt>
    <dgm:pt modelId="{4987872D-69F4-4364-9D5B-DF9F712F5E3D}" type="pres">
      <dgm:prSet presAssocID="{F96DB0F6-965D-4A37-AB3B-FBEFBB043114}" presName="extraNode" presStyleLbl="node1" presStyleIdx="0" presStyleCnt="2"/>
      <dgm:spPr/>
    </dgm:pt>
    <dgm:pt modelId="{2729B6E9-CD91-441B-93E8-3C9A130F8842}" type="pres">
      <dgm:prSet presAssocID="{F96DB0F6-965D-4A37-AB3B-FBEFBB043114}" presName="dstNode" presStyleLbl="node1" presStyleIdx="0" presStyleCnt="2"/>
      <dgm:spPr/>
    </dgm:pt>
    <dgm:pt modelId="{3B777759-6DA5-4B30-BAA8-84016C2CE035}" type="pres">
      <dgm:prSet presAssocID="{322B56AB-0163-4288-BCD4-B2F71DF9E7A4}" presName="text_1" presStyleLbl="node1" presStyleIdx="0" presStyleCnt="2">
        <dgm:presLayoutVars>
          <dgm:bulletEnabled val="1"/>
        </dgm:presLayoutVars>
      </dgm:prSet>
      <dgm:spPr/>
      <dgm:t>
        <a:bodyPr/>
        <a:lstStyle/>
        <a:p>
          <a:endParaRPr lang="zh-CN" altLang="en-US"/>
        </a:p>
      </dgm:t>
    </dgm:pt>
    <dgm:pt modelId="{491AD974-618F-4BA9-B3A9-27A09F536730}" type="pres">
      <dgm:prSet presAssocID="{322B56AB-0163-4288-BCD4-B2F71DF9E7A4}" presName="accent_1" presStyleCnt="0"/>
      <dgm:spPr/>
    </dgm:pt>
    <dgm:pt modelId="{17D9E67A-D308-453D-943B-F2B7B9C7F5B8}" type="pres">
      <dgm:prSet presAssocID="{322B56AB-0163-4288-BCD4-B2F71DF9E7A4}" presName="accentRepeatNode" presStyleLbl="solidFgAcc1" presStyleIdx="0" presStyleCnt="2"/>
      <dgm:spPr/>
    </dgm:pt>
    <dgm:pt modelId="{F0B2112E-8172-4327-B66A-C83DED4D099B}" type="pres">
      <dgm:prSet presAssocID="{D83CD74F-39B9-4A56-BF23-AE688738FF33}" presName="text_2" presStyleLbl="node1" presStyleIdx="1" presStyleCnt="2">
        <dgm:presLayoutVars>
          <dgm:bulletEnabled val="1"/>
        </dgm:presLayoutVars>
      </dgm:prSet>
      <dgm:spPr/>
      <dgm:t>
        <a:bodyPr/>
        <a:lstStyle/>
        <a:p>
          <a:endParaRPr lang="zh-CN" altLang="en-US"/>
        </a:p>
      </dgm:t>
    </dgm:pt>
    <dgm:pt modelId="{5EF5114B-BF92-4DC0-863F-5614C4AC8D99}" type="pres">
      <dgm:prSet presAssocID="{D83CD74F-39B9-4A56-BF23-AE688738FF33}" presName="accent_2" presStyleCnt="0"/>
      <dgm:spPr/>
    </dgm:pt>
    <dgm:pt modelId="{18B5201E-0B46-400F-B8AF-D10761095EF6}" type="pres">
      <dgm:prSet presAssocID="{D83CD74F-39B9-4A56-BF23-AE688738FF33}" presName="accentRepeatNode" presStyleLbl="solidFgAcc1" presStyleIdx="1" presStyleCnt="2"/>
      <dgm:spPr/>
    </dgm:pt>
  </dgm:ptLst>
  <dgm:cxnLst>
    <dgm:cxn modelId="{6DEC3103-A1F2-41D5-8641-74E840A236A9}" srcId="{F96DB0F6-965D-4A37-AB3B-FBEFBB043114}" destId="{322B56AB-0163-4288-BCD4-B2F71DF9E7A4}" srcOrd="0" destOrd="0" parTransId="{E7BA06CD-6805-4DA9-B537-5AAA418F24B3}" sibTransId="{C0BA4178-2694-4859-A9CA-32A2B9B4A828}"/>
    <dgm:cxn modelId="{5D949F73-0715-46BF-82F5-6053DECA902A}" type="presOf" srcId="{D83CD74F-39B9-4A56-BF23-AE688738FF33}" destId="{F0B2112E-8172-4327-B66A-C83DED4D099B}" srcOrd="0" destOrd="0" presId="urn:microsoft.com/office/officeart/2008/layout/VerticalCurvedList"/>
    <dgm:cxn modelId="{C0272F4A-1D9C-4333-BB62-9892185B9994}" type="presOf" srcId="{F96DB0F6-965D-4A37-AB3B-FBEFBB043114}" destId="{4FA74B7E-DF52-4E1A-83F6-ECA7D0270B34}" srcOrd="0" destOrd="0" presId="urn:microsoft.com/office/officeart/2008/layout/VerticalCurvedList"/>
    <dgm:cxn modelId="{0660E628-70FC-442D-B062-DFC8786978B9}" type="presOf" srcId="{322B56AB-0163-4288-BCD4-B2F71DF9E7A4}" destId="{3B777759-6DA5-4B30-BAA8-84016C2CE035}" srcOrd="0" destOrd="0" presId="urn:microsoft.com/office/officeart/2008/layout/VerticalCurvedList"/>
    <dgm:cxn modelId="{D484CE3E-68B1-420F-BB2D-5BA1A4D1BAF2}" srcId="{F96DB0F6-965D-4A37-AB3B-FBEFBB043114}" destId="{D83CD74F-39B9-4A56-BF23-AE688738FF33}" srcOrd="1" destOrd="0" parTransId="{74128A85-3B53-4811-AB9F-A18B1ADCFD97}" sibTransId="{3A22593F-001A-4720-AAEA-3E7FC393DF61}"/>
    <dgm:cxn modelId="{8AC8640D-8641-4FC2-9239-F98A4B449AAF}" type="presOf" srcId="{C0BA4178-2694-4859-A9CA-32A2B9B4A828}" destId="{201AF1CA-5E58-4926-8FCC-B93C39A594CB}" srcOrd="0" destOrd="0" presId="urn:microsoft.com/office/officeart/2008/layout/VerticalCurvedList"/>
    <dgm:cxn modelId="{31AAB6BD-4361-434C-A3C8-331C0330DE64}" type="presParOf" srcId="{4FA74B7E-DF52-4E1A-83F6-ECA7D0270B34}" destId="{0A2A45C7-26B5-447B-BF47-B5D8CC777498}" srcOrd="0" destOrd="0" presId="urn:microsoft.com/office/officeart/2008/layout/VerticalCurvedList"/>
    <dgm:cxn modelId="{9DB84601-1610-4D3B-AA87-F5E30A0362BB}" type="presParOf" srcId="{0A2A45C7-26B5-447B-BF47-B5D8CC777498}" destId="{100D261C-A297-4698-A12A-4AD59180339A}" srcOrd="0" destOrd="0" presId="urn:microsoft.com/office/officeart/2008/layout/VerticalCurvedList"/>
    <dgm:cxn modelId="{FD6C040B-558E-4D1E-AD8E-5887531A912C}" type="presParOf" srcId="{100D261C-A297-4698-A12A-4AD59180339A}" destId="{71F63FCD-6D90-41FF-96B0-3BB22494F9E3}" srcOrd="0" destOrd="0" presId="urn:microsoft.com/office/officeart/2008/layout/VerticalCurvedList"/>
    <dgm:cxn modelId="{390CD0FE-32D3-4B42-8F86-F0FCCF3A6E1D}" type="presParOf" srcId="{100D261C-A297-4698-A12A-4AD59180339A}" destId="{201AF1CA-5E58-4926-8FCC-B93C39A594CB}" srcOrd="1" destOrd="0" presId="urn:microsoft.com/office/officeart/2008/layout/VerticalCurvedList"/>
    <dgm:cxn modelId="{36FE2FB9-0D57-48EF-A5A9-3EBA704BA45F}" type="presParOf" srcId="{100D261C-A297-4698-A12A-4AD59180339A}" destId="{4987872D-69F4-4364-9D5B-DF9F712F5E3D}" srcOrd="2" destOrd="0" presId="urn:microsoft.com/office/officeart/2008/layout/VerticalCurvedList"/>
    <dgm:cxn modelId="{A254158E-D557-4B08-B7DA-32079D46AA4A}" type="presParOf" srcId="{100D261C-A297-4698-A12A-4AD59180339A}" destId="{2729B6E9-CD91-441B-93E8-3C9A130F8842}" srcOrd="3" destOrd="0" presId="urn:microsoft.com/office/officeart/2008/layout/VerticalCurvedList"/>
    <dgm:cxn modelId="{02A9521F-267D-4234-9AB3-3BA46BBF5D0C}" type="presParOf" srcId="{0A2A45C7-26B5-447B-BF47-B5D8CC777498}" destId="{3B777759-6DA5-4B30-BAA8-84016C2CE035}" srcOrd="1" destOrd="0" presId="urn:microsoft.com/office/officeart/2008/layout/VerticalCurvedList"/>
    <dgm:cxn modelId="{4D5BF490-9990-468D-926A-96B59090951A}" type="presParOf" srcId="{0A2A45C7-26B5-447B-BF47-B5D8CC777498}" destId="{491AD974-618F-4BA9-B3A9-27A09F536730}" srcOrd="2" destOrd="0" presId="urn:microsoft.com/office/officeart/2008/layout/VerticalCurvedList"/>
    <dgm:cxn modelId="{11C047F5-B1E6-4D4B-918D-14E062D69327}" type="presParOf" srcId="{491AD974-618F-4BA9-B3A9-27A09F536730}" destId="{17D9E67A-D308-453D-943B-F2B7B9C7F5B8}" srcOrd="0" destOrd="0" presId="urn:microsoft.com/office/officeart/2008/layout/VerticalCurvedList"/>
    <dgm:cxn modelId="{5AA911A6-EC8C-4AE8-B054-8D5D6224E90D}" type="presParOf" srcId="{0A2A45C7-26B5-447B-BF47-B5D8CC777498}" destId="{F0B2112E-8172-4327-B66A-C83DED4D099B}" srcOrd="3" destOrd="0" presId="urn:microsoft.com/office/officeart/2008/layout/VerticalCurvedList"/>
    <dgm:cxn modelId="{F72132D9-ACE3-48AB-B591-D72B5A8F2E75}" type="presParOf" srcId="{0A2A45C7-26B5-447B-BF47-B5D8CC777498}" destId="{5EF5114B-BF92-4DC0-863F-5614C4AC8D99}" srcOrd="4" destOrd="0" presId="urn:microsoft.com/office/officeart/2008/layout/VerticalCurvedList"/>
    <dgm:cxn modelId="{F4B86FD9-B837-450E-BFC0-770D7161B250}" type="presParOf" srcId="{5EF5114B-BF92-4DC0-863F-5614C4AC8D99}" destId="{18B5201E-0B46-400F-B8AF-D10761095EF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20494AD2-CA0F-4685-BB29-32BD8334A32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2075AD0F-BAB7-4581-8EC9-0885D52D7A6D}">
      <dgm:prSet phldrT="[文本]"/>
      <dgm:spPr/>
      <dgm:t>
        <a:bodyPr/>
        <a:lstStyle/>
        <a:p>
          <a:pPr algn="ctr"/>
          <a:r>
            <a:rPr lang="zh-CN" altLang="en-US" b="0" dirty="0" smtClean="0">
              <a:latin typeface="宋体" pitchFamily="2" charset="-122"/>
              <a:ea typeface="宋体" pitchFamily="2" charset="-122"/>
            </a:rPr>
            <a:t>定义系统的导航图</a:t>
          </a:r>
          <a:endParaRPr lang="zh-CN" altLang="en-US" dirty="0"/>
        </a:p>
      </dgm:t>
    </dgm:pt>
    <dgm:pt modelId="{D9173C16-8C81-40AD-AB2E-50C19DCDFF69}" type="parTrans" cxnId="{DA731AD8-B192-4D06-8D5D-B8CA92BB9315}">
      <dgm:prSet/>
      <dgm:spPr/>
      <dgm:t>
        <a:bodyPr/>
        <a:lstStyle/>
        <a:p>
          <a:endParaRPr lang="zh-CN" altLang="en-US"/>
        </a:p>
      </dgm:t>
    </dgm:pt>
    <dgm:pt modelId="{23E13ED4-2549-4B0A-B455-C15D6B00551D}" type="sibTrans" cxnId="{DA731AD8-B192-4D06-8D5D-B8CA92BB9315}">
      <dgm:prSet/>
      <dgm:spPr/>
      <dgm:t>
        <a:bodyPr/>
        <a:lstStyle/>
        <a:p>
          <a:pPr algn="ctr"/>
          <a:endParaRPr lang="zh-CN" altLang="en-US"/>
        </a:p>
      </dgm:t>
    </dgm:pt>
    <dgm:pt modelId="{7CF0AC4D-C81C-4508-9EA5-3197B199F479}">
      <dgm:prSet phldrT="[文本]"/>
      <dgm:spPr/>
      <dgm:t>
        <a:bodyPr/>
        <a:lstStyle/>
        <a:p>
          <a:pPr algn="ctr"/>
          <a:r>
            <a:rPr lang="zh-CN" altLang="en-US" b="0" dirty="0" smtClean="0">
              <a:latin typeface="宋体" pitchFamily="2" charset="-122"/>
              <a:ea typeface="宋体" pitchFamily="2" charset="-122"/>
            </a:rPr>
            <a:t>导航图</a:t>
          </a:r>
          <a:r>
            <a:rPr lang="zh-CN" altLang="en-US" b="0" dirty="0" smtClean="0">
              <a:latin typeface="宋体" pitchFamily="2" charset="-122"/>
              <a:ea typeface="宋体" pitchFamily="2" charset="-122"/>
            </a:rPr>
            <a:t>应包含</a:t>
          </a:r>
          <a:r>
            <a:rPr lang="zh-CN" altLang="en-US" b="0" dirty="0" smtClean="0">
              <a:latin typeface="宋体" pitchFamily="2" charset="-122"/>
              <a:ea typeface="宋体" pitchFamily="2" charset="-122"/>
            </a:rPr>
            <a:t>主要的用户界面元素以及它们的导航路径</a:t>
          </a:r>
          <a:endParaRPr lang="zh-CN" altLang="en-US" dirty="0"/>
        </a:p>
      </dgm:t>
    </dgm:pt>
    <dgm:pt modelId="{2182C060-FF8C-4A06-8B91-0CC6B12EEC80}" type="parTrans" cxnId="{0A4DFDF7-2845-413D-8B5E-CF50007F9172}">
      <dgm:prSet/>
      <dgm:spPr/>
      <dgm:t>
        <a:bodyPr/>
        <a:lstStyle/>
        <a:p>
          <a:endParaRPr lang="zh-CN" altLang="en-US"/>
        </a:p>
      </dgm:t>
    </dgm:pt>
    <dgm:pt modelId="{4775DA48-1295-4143-95D0-03B91D0B32D5}" type="sibTrans" cxnId="{0A4DFDF7-2845-413D-8B5E-CF50007F9172}">
      <dgm:prSet/>
      <dgm:spPr/>
      <dgm:t>
        <a:bodyPr/>
        <a:lstStyle/>
        <a:p>
          <a:endParaRPr lang="zh-CN" altLang="en-US"/>
        </a:p>
      </dgm:t>
    </dgm:pt>
    <dgm:pt modelId="{388F289C-FD7C-49CA-AE0D-39B89C65CB43}">
      <dgm:prSet phldrT="[文本]"/>
      <dgm:spPr/>
      <dgm:t>
        <a:bodyPr/>
        <a:lstStyle/>
        <a:p>
          <a:pPr algn="ctr"/>
          <a:r>
            <a:rPr lang="zh-CN" altLang="en-US" b="0" dirty="0" smtClean="0">
              <a:latin typeface="宋体" pitchFamily="2" charset="-122"/>
              <a:ea typeface="宋体" pitchFamily="2" charset="-122"/>
            </a:rPr>
            <a:t>导航图成为系统的用户界面的指南</a:t>
          </a:r>
          <a:endParaRPr lang="zh-CN" altLang="en-US" dirty="0"/>
        </a:p>
      </dgm:t>
    </dgm:pt>
    <dgm:pt modelId="{FDAB457F-6A03-45DD-8906-86B8ABB14FA0}" type="parTrans" cxnId="{AF4F95CB-700E-4B89-AF03-BE4235333817}">
      <dgm:prSet/>
      <dgm:spPr/>
      <dgm:t>
        <a:bodyPr/>
        <a:lstStyle/>
        <a:p>
          <a:endParaRPr lang="zh-CN" altLang="en-US"/>
        </a:p>
      </dgm:t>
    </dgm:pt>
    <dgm:pt modelId="{37326309-2F3E-4DC5-BF6B-32B8E7E9D5AE}" type="sibTrans" cxnId="{AF4F95CB-700E-4B89-AF03-BE4235333817}">
      <dgm:prSet/>
      <dgm:spPr/>
      <dgm:t>
        <a:bodyPr/>
        <a:lstStyle/>
        <a:p>
          <a:endParaRPr lang="zh-CN" altLang="en-US"/>
        </a:p>
      </dgm:t>
    </dgm:pt>
    <dgm:pt modelId="{FC616243-BA10-47ED-8163-A61C12DD7B71}">
      <dgm:prSet phldrT="[文本]"/>
      <dgm:spPr/>
      <dgm:t>
        <a:bodyPr/>
        <a:lstStyle/>
        <a:p>
          <a:pPr algn="ctr"/>
          <a:r>
            <a:rPr lang="zh-CN" altLang="en-US" b="0" dirty="0" smtClean="0">
              <a:latin typeface="宋体" pitchFamily="2" charset="-122"/>
              <a:ea typeface="宋体" pitchFamily="2" charset="-122"/>
            </a:rPr>
            <a:t>导航图中的</a:t>
          </a:r>
          <a:r>
            <a:rPr lang="zh-CN" altLang="en-US" b="0" dirty="0" smtClean="0">
              <a:latin typeface="Arial"/>
              <a:ea typeface="宋体" pitchFamily="2" charset="-122"/>
            </a:rPr>
            <a:t>“</a:t>
          </a:r>
          <a:r>
            <a:rPr lang="zh-CN" altLang="en-US" b="0" dirty="0" smtClean="0">
              <a:latin typeface="宋体" pitchFamily="2" charset="-122"/>
              <a:ea typeface="宋体" pitchFamily="2" charset="-122"/>
            </a:rPr>
            <a:t>顶级</a:t>
          </a:r>
          <a:r>
            <a:rPr lang="zh-CN" altLang="en-US" b="0" dirty="0" smtClean="0">
              <a:latin typeface="Arial"/>
              <a:ea typeface="宋体" pitchFamily="2" charset="-122"/>
            </a:rPr>
            <a:t>”</a:t>
          </a:r>
          <a:r>
            <a:rPr lang="zh-CN" altLang="en-US" b="0" dirty="0" smtClean="0">
              <a:latin typeface="宋体" pitchFamily="2" charset="-122"/>
              <a:ea typeface="宋体" pitchFamily="2" charset="-122"/>
            </a:rPr>
            <a:t>用户界面元素最明显的候选者是主要主窗口</a:t>
          </a:r>
          <a:endParaRPr lang="zh-CN" altLang="en-US" dirty="0"/>
        </a:p>
      </dgm:t>
    </dgm:pt>
    <dgm:pt modelId="{8D094EA6-2A95-42AA-91CE-CED708B86B50}" type="parTrans" cxnId="{857C205E-F653-4A7D-A6A5-E9E092146380}">
      <dgm:prSet/>
      <dgm:spPr/>
      <dgm:t>
        <a:bodyPr/>
        <a:lstStyle/>
        <a:p>
          <a:endParaRPr lang="zh-CN" altLang="en-US"/>
        </a:p>
      </dgm:t>
    </dgm:pt>
    <dgm:pt modelId="{FB608637-DF1C-44DB-816F-96A9A419FD61}" type="sibTrans" cxnId="{857C205E-F653-4A7D-A6A5-E9E092146380}">
      <dgm:prSet/>
      <dgm:spPr/>
      <dgm:t>
        <a:bodyPr/>
        <a:lstStyle/>
        <a:p>
          <a:endParaRPr lang="zh-CN" altLang="en-US"/>
        </a:p>
      </dgm:t>
    </dgm:pt>
    <dgm:pt modelId="{1DD2131C-4126-40B5-B060-F4385433A9D5}">
      <dgm:prSet phldrT="[文本]"/>
      <dgm:spPr/>
      <dgm:t>
        <a:bodyPr/>
        <a:lstStyle/>
        <a:p>
          <a:pPr algn="ctr"/>
          <a:r>
            <a:rPr lang="zh-CN" altLang="en-US" b="0" dirty="0" smtClean="0">
              <a:latin typeface="宋体" pitchFamily="2" charset="-122"/>
              <a:ea typeface="宋体" pitchFamily="2" charset="-122"/>
            </a:rPr>
            <a:t>导航图明确指出用户</a:t>
          </a:r>
          <a:r>
            <a:rPr lang="zh-CN" altLang="en-US" b="0" dirty="0" smtClean="0">
              <a:latin typeface="宋体" pitchFamily="2" charset="-122"/>
              <a:ea typeface="宋体" pitchFamily="2" charset="-122"/>
            </a:rPr>
            <a:t>达到某个特定的屏幕</a:t>
          </a:r>
          <a:r>
            <a:rPr lang="zh-CN" altLang="en-US" b="0" dirty="0" smtClean="0">
              <a:latin typeface="宋体" pitchFamily="2" charset="-122"/>
              <a:ea typeface="宋体" pitchFamily="2" charset="-122"/>
            </a:rPr>
            <a:t>或功能</a:t>
          </a:r>
          <a:r>
            <a:rPr lang="zh-CN" altLang="en-US" b="0" dirty="0" smtClean="0">
              <a:latin typeface="宋体" pitchFamily="2" charset="-122"/>
              <a:ea typeface="宋体" pitchFamily="2" charset="-122"/>
            </a:rPr>
            <a:t>需要</a:t>
          </a:r>
          <a:r>
            <a:rPr lang="zh-CN" altLang="en-US" b="0" dirty="0" smtClean="0">
              <a:latin typeface="Arial"/>
              <a:ea typeface="宋体" pitchFamily="2" charset="-122"/>
            </a:rPr>
            <a:t>“</a:t>
          </a:r>
          <a:r>
            <a:rPr lang="zh-CN" altLang="en-US" b="0" dirty="0" smtClean="0">
              <a:latin typeface="宋体" pitchFamily="2" charset="-122"/>
              <a:ea typeface="宋体" pitchFamily="2" charset="-122"/>
            </a:rPr>
            <a:t>点击多少次</a:t>
          </a:r>
          <a:r>
            <a:rPr lang="zh-CN" altLang="en-US" b="0" dirty="0" smtClean="0">
              <a:latin typeface="Arial"/>
              <a:ea typeface="宋体" pitchFamily="2" charset="-122"/>
            </a:rPr>
            <a:t>”</a:t>
          </a:r>
          <a:endParaRPr lang="zh-CN" altLang="en-US" dirty="0"/>
        </a:p>
      </dgm:t>
    </dgm:pt>
    <dgm:pt modelId="{11803514-D4A9-47CF-BF98-B5142E8C60CE}" type="parTrans" cxnId="{E2D78DB0-6923-4EF2-9D9D-6DAD89939CB5}">
      <dgm:prSet/>
      <dgm:spPr/>
      <dgm:t>
        <a:bodyPr/>
        <a:lstStyle/>
        <a:p>
          <a:endParaRPr lang="zh-CN" altLang="en-US"/>
        </a:p>
      </dgm:t>
    </dgm:pt>
    <dgm:pt modelId="{0447B4D5-508F-477C-9236-A9FBB23795F3}" type="sibTrans" cxnId="{E2D78DB0-6923-4EF2-9D9D-6DAD89939CB5}">
      <dgm:prSet/>
      <dgm:spPr/>
      <dgm:t>
        <a:bodyPr/>
        <a:lstStyle/>
        <a:p>
          <a:endParaRPr lang="zh-CN" altLang="en-US"/>
        </a:p>
      </dgm:t>
    </dgm:pt>
    <dgm:pt modelId="{893FC0C8-6E9C-4433-90E0-B9ECB4173D46}">
      <dgm:prSet phldrT="[文本]"/>
      <dgm:spPr/>
      <dgm:t>
        <a:bodyPr/>
        <a:lstStyle/>
        <a:p>
          <a:pPr algn="ctr"/>
          <a:r>
            <a:rPr lang="zh-CN" altLang="en-US" b="0" dirty="0" smtClean="0">
              <a:latin typeface="宋体" pitchFamily="2" charset="-122"/>
              <a:ea typeface="宋体" pitchFamily="2" charset="-122"/>
            </a:rPr>
            <a:t>导航图应坚持</a:t>
          </a:r>
          <a:r>
            <a:rPr lang="zh-CN" altLang="en-US" b="0" dirty="0" smtClean="0">
              <a:latin typeface="宋体" pitchFamily="2" charset="-122"/>
              <a:ea typeface="宋体" pitchFamily="2" charset="-122"/>
            </a:rPr>
            <a:t>使用并反映系统的用户界面的系统隐喻</a:t>
          </a:r>
          <a:endParaRPr lang="zh-CN" altLang="en-US" dirty="0"/>
        </a:p>
      </dgm:t>
    </dgm:pt>
    <dgm:pt modelId="{87782C2A-9506-4029-94FC-E25A52886399}" type="parTrans" cxnId="{418ACFDA-2148-4896-B1EA-9885FCD4F175}">
      <dgm:prSet/>
      <dgm:spPr/>
      <dgm:t>
        <a:bodyPr/>
        <a:lstStyle/>
        <a:p>
          <a:endParaRPr lang="zh-CN" altLang="en-US"/>
        </a:p>
      </dgm:t>
    </dgm:pt>
    <dgm:pt modelId="{85F2F349-BD81-4001-8D1B-22B7F309CDA6}" type="sibTrans" cxnId="{418ACFDA-2148-4896-B1EA-9885FCD4F175}">
      <dgm:prSet/>
      <dgm:spPr/>
      <dgm:t>
        <a:bodyPr/>
        <a:lstStyle/>
        <a:p>
          <a:endParaRPr lang="zh-CN" altLang="en-US"/>
        </a:p>
      </dgm:t>
    </dgm:pt>
    <dgm:pt modelId="{2E52BDCA-0E76-4F19-B9CC-D333F8770C05}">
      <dgm:prSet phldrT="[文本]"/>
      <dgm:spPr/>
      <dgm:t>
        <a:bodyPr/>
        <a:lstStyle/>
        <a:p>
          <a:pPr algn="ctr"/>
          <a:r>
            <a:rPr lang="zh-CN" altLang="en-US" b="0" dirty="0" smtClean="0">
              <a:latin typeface="宋体" pitchFamily="2" charset="-122"/>
              <a:ea typeface="宋体" pitchFamily="2" charset="-122"/>
            </a:rPr>
            <a:t>导航图可以使用各种表示方法</a:t>
          </a:r>
          <a:endParaRPr lang="zh-CN" altLang="en-US" dirty="0"/>
        </a:p>
      </dgm:t>
    </dgm:pt>
    <dgm:pt modelId="{8B38E140-F479-49EF-90D7-372901F61C4B}" type="parTrans" cxnId="{AA204E9F-FFCC-4C63-A0C5-FF283647605E}">
      <dgm:prSet/>
      <dgm:spPr/>
      <dgm:t>
        <a:bodyPr/>
        <a:lstStyle/>
        <a:p>
          <a:endParaRPr lang="zh-CN" altLang="en-US"/>
        </a:p>
      </dgm:t>
    </dgm:pt>
    <dgm:pt modelId="{C5AE9A0D-CA1D-4B58-863A-F2C2A6D34136}" type="sibTrans" cxnId="{AA204E9F-FFCC-4C63-A0C5-FF283647605E}">
      <dgm:prSet/>
      <dgm:spPr/>
      <dgm:t>
        <a:bodyPr/>
        <a:lstStyle/>
        <a:p>
          <a:endParaRPr lang="zh-CN" altLang="en-US"/>
        </a:p>
      </dgm:t>
    </dgm:pt>
    <dgm:pt modelId="{8485D2D1-D4CE-47E0-9EC5-3A5FCB9CD3EE}" type="pres">
      <dgm:prSet presAssocID="{20494AD2-CA0F-4685-BB29-32BD8334A323}" presName="Name0" presStyleCnt="0">
        <dgm:presLayoutVars>
          <dgm:chMax val="7"/>
          <dgm:chPref val="7"/>
          <dgm:dir/>
        </dgm:presLayoutVars>
      </dgm:prSet>
      <dgm:spPr/>
      <dgm:t>
        <a:bodyPr/>
        <a:lstStyle/>
        <a:p>
          <a:endParaRPr lang="zh-CN" altLang="en-US"/>
        </a:p>
      </dgm:t>
    </dgm:pt>
    <dgm:pt modelId="{010AB801-60F6-4D5F-B4AE-EE2E979B8A35}" type="pres">
      <dgm:prSet presAssocID="{20494AD2-CA0F-4685-BB29-32BD8334A323}" presName="Name1" presStyleCnt="0"/>
      <dgm:spPr/>
    </dgm:pt>
    <dgm:pt modelId="{3192A33A-1CC2-4AA4-90CA-CE1451F9EDA9}" type="pres">
      <dgm:prSet presAssocID="{20494AD2-CA0F-4685-BB29-32BD8334A323}" presName="cycle" presStyleCnt="0"/>
      <dgm:spPr/>
    </dgm:pt>
    <dgm:pt modelId="{4D68F1C5-7B62-4C33-9D2D-ACDD5A414946}" type="pres">
      <dgm:prSet presAssocID="{20494AD2-CA0F-4685-BB29-32BD8334A323}" presName="srcNode" presStyleLbl="node1" presStyleIdx="0" presStyleCnt="7"/>
      <dgm:spPr/>
    </dgm:pt>
    <dgm:pt modelId="{15FF2599-EF04-447F-981B-F4926D21363B}" type="pres">
      <dgm:prSet presAssocID="{20494AD2-CA0F-4685-BB29-32BD8334A323}" presName="conn" presStyleLbl="parChTrans1D2" presStyleIdx="0" presStyleCnt="1"/>
      <dgm:spPr/>
      <dgm:t>
        <a:bodyPr/>
        <a:lstStyle/>
        <a:p>
          <a:endParaRPr lang="zh-CN" altLang="en-US"/>
        </a:p>
      </dgm:t>
    </dgm:pt>
    <dgm:pt modelId="{371F87DC-08DF-4D2D-880D-FBFFA013D0E8}" type="pres">
      <dgm:prSet presAssocID="{20494AD2-CA0F-4685-BB29-32BD8334A323}" presName="extraNode" presStyleLbl="node1" presStyleIdx="0" presStyleCnt="7"/>
      <dgm:spPr/>
    </dgm:pt>
    <dgm:pt modelId="{69833A77-2371-4D2A-A743-A06C2B9A2EDC}" type="pres">
      <dgm:prSet presAssocID="{20494AD2-CA0F-4685-BB29-32BD8334A323}" presName="dstNode" presStyleLbl="node1" presStyleIdx="0" presStyleCnt="7"/>
      <dgm:spPr/>
    </dgm:pt>
    <dgm:pt modelId="{870E4F11-33FE-46E4-B548-D6E92B63AC7C}" type="pres">
      <dgm:prSet presAssocID="{2075AD0F-BAB7-4581-8EC9-0885D52D7A6D}" presName="text_1" presStyleLbl="node1" presStyleIdx="0" presStyleCnt="7">
        <dgm:presLayoutVars>
          <dgm:bulletEnabled val="1"/>
        </dgm:presLayoutVars>
      </dgm:prSet>
      <dgm:spPr/>
      <dgm:t>
        <a:bodyPr/>
        <a:lstStyle/>
        <a:p>
          <a:endParaRPr lang="zh-CN" altLang="en-US"/>
        </a:p>
      </dgm:t>
    </dgm:pt>
    <dgm:pt modelId="{9106FD93-120D-4FB8-B6D7-754CB21243E0}" type="pres">
      <dgm:prSet presAssocID="{2075AD0F-BAB7-4581-8EC9-0885D52D7A6D}" presName="accent_1" presStyleCnt="0"/>
      <dgm:spPr/>
    </dgm:pt>
    <dgm:pt modelId="{08E3399C-3D9E-4FF4-8735-3C911E8B2FAB}" type="pres">
      <dgm:prSet presAssocID="{2075AD0F-BAB7-4581-8EC9-0885D52D7A6D}" presName="accentRepeatNode" presStyleLbl="solidFgAcc1" presStyleIdx="0" presStyleCnt="7"/>
      <dgm:spPr/>
    </dgm:pt>
    <dgm:pt modelId="{D6702884-AB47-4F44-AE98-48D1E236DBBB}" type="pres">
      <dgm:prSet presAssocID="{7CF0AC4D-C81C-4508-9EA5-3197B199F479}" presName="text_2" presStyleLbl="node1" presStyleIdx="1" presStyleCnt="7">
        <dgm:presLayoutVars>
          <dgm:bulletEnabled val="1"/>
        </dgm:presLayoutVars>
      </dgm:prSet>
      <dgm:spPr/>
      <dgm:t>
        <a:bodyPr/>
        <a:lstStyle/>
        <a:p>
          <a:endParaRPr lang="zh-CN" altLang="en-US"/>
        </a:p>
      </dgm:t>
    </dgm:pt>
    <dgm:pt modelId="{945330BE-461E-491F-9028-29538620329D}" type="pres">
      <dgm:prSet presAssocID="{7CF0AC4D-C81C-4508-9EA5-3197B199F479}" presName="accent_2" presStyleCnt="0"/>
      <dgm:spPr/>
    </dgm:pt>
    <dgm:pt modelId="{9FDD0F9D-2EAF-4117-9BD9-39271B8F4C61}" type="pres">
      <dgm:prSet presAssocID="{7CF0AC4D-C81C-4508-9EA5-3197B199F479}" presName="accentRepeatNode" presStyleLbl="solidFgAcc1" presStyleIdx="1" presStyleCnt="7"/>
      <dgm:spPr/>
    </dgm:pt>
    <dgm:pt modelId="{BA17C391-D705-4436-BD0B-3375421FA572}" type="pres">
      <dgm:prSet presAssocID="{388F289C-FD7C-49CA-AE0D-39B89C65CB43}" presName="text_3" presStyleLbl="node1" presStyleIdx="2" presStyleCnt="7">
        <dgm:presLayoutVars>
          <dgm:bulletEnabled val="1"/>
        </dgm:presLayoutVars>
      </dgm:prSet>
      <dgm:spPr/>
      <dgm:t>
        <a:bodyPr/>
        <a:lstStyle/>
        <a:p>
          <a:endParaRPr lang="zh-CN" altLang="en-US"/>
        </a:p>
      </dgm:t>
    </dgm:pt>
    <dgm:pt modelId="{E8E8A827-EDB5-4385-B8D9-FEA4A3BC7CF2}" type="pres">
      <dgm:prSet presAssocID="{388F289C-FD7C-49CA-AE0D-39B89C65CB43}" presName="accent_3" presStyleCnt="0"/>
      <dgm:spPr/>
    </dgm:pt>
    <dgm:pt modelId="{6A0528E7-2BC2-4BD3-BEFA-D764967F7246}" type="pres">
      <dgm:prSet presAssocID="{388F289C-FD7C-49CA-AE0D-39B89C65CB43}" presName="accentRepeatNode" presStyleLbl="solidFgAcc1" presStyleIdx="2" presStyleCnt="7"/>
      <dgm:spPr/>
    </dgm:pt>
    <dgm:pt modelId="{B16B47E8-2304-4B60-ACF1-9ABB7ADEB1DD}" type="pres">
      <dgm:prSet presAssocID="{FC616243-BA10-47ED-8163-A61C12DD7B71}" presName="text_4" presStyleLbl="node1" presStyleIdx="3" presStyleCnt="7">
        <dgm:presLayoutVars>
          <dgm:bulletEnabled val="1"/>
        </dgm:presLayoutVars>
      </dgm:prSet>
      <dgm:spPr/>
      <dgm:t>
        <a:bodyPr/>
        <a:lstStyle/>
        <a:p>
          <a:endParaRPr lang="zh-CN" altLang="en-US"/>
        </a:p>
      </dgm:t>
    </dgm:pt>
    <dgm:pt modelId="{E9E434D8-4CE7-431C-AA43-08FA57057486}" type="pres">
      <dgm:prSet presAssocID="{FC616243-BA10-47ED-8163-A61C12DD7B71}" presName="accent_4" presStyleCnt="0"/>
      <dgm:spPr/>
    </dgm:pt>
    <dgm:pt modelId="{C2D68ACC-89AA-481C-A6B0-20DB0B38659D}" type="pres">
      <dgm:prSet presAssocID="{FC616243-BA10-47ED-8163-A61C12DD7B71}" presName="accentRepeatNode" presStyleLbl="solidFgAcc1" presStyleIdx="3" presStyleCnt="7"/>
      <dgm:spPr/>
    </dgm:pt>
    <dgm:pt modelId="{892904F8-4597-4FC1-B668-9C0202361EE7}" type="pres">
      <dgm:prSet presAssocID="{1DD2131C-4126-40B5-B060-F4385433A9D5}" presName="text_5" presStyleLbl="node1" presStyleIdx="4" presStyleCnt="7">
        <dgm:presLayoutVars>
          <dgm:bulletEnabled val="1"/>
        </dgm:presLayoutVars>
      </dgm:prSet>
      <dgm:spPr/>
      <dgm:t>
        <a:bodyPr/>
        <a:lstStyle/>
        <a:p>
          <a:endParaRPr lang="zh-CN" altLang="en-US"/>
        </a:p>
      </dgm:t>
    </dgm:pt>
    <dgm:pt modelId="{68424B2F-30C4-4FCC-96A0-C780867BB6C7}" type="pres">
      <dgm:prSet presAssocID="{1DD2131C-4126-40B5-B060-F4385433A9D5}" presName="accent_5" presStyleCnt="0"/>
      <dgm:spPr/>
    </dgm:pt>
    <dgm:pt modelId="{A6BB93B1-05E8-4975-8022-C0E5685AB1FF}" type="pres">
      <dgm:prSet presAssocID="{1DD2131C-4126-40B5-B060-F4385433A9D5}" presName="accentRepeatNode" presStyleLbl="solidFgAcc1" presStyleIdx="4" presStyleCnt="7"/>
      <dgm:spPr/>
    </dgm:pt>
    <dgm:pt modelId="{1BDE4647-4C29-4303-81D9-B1868AF6D2AF}" type="pres">
      <dgm:prSet presAssocID="{893FC0C8-6E9C-4433-90E0-B9ECB4173D46}" presName="text_6" presStyleLbl="node1" presStyleIdx="5" presStyleCnt="7">
        <dgm:presLayoutVars>
          <dgm:bulletEnabled val="1"/>
        </dgm:presLayoutVars>
      </dgm:prSet>
      <dgm:spPr/>
      <dgm:t>
        <a:bodyPr/>
        <a:lstStyle/>
        <a:p>
          <a:endParaRPr lang="zh-CN" altLang="en-US"/>
        </a:p>
      </dgm:t>
    </dgm:pt>
    <dgm:pt modelId="{FBBBB695-F93D-4973-A167-548F9214F4FF}" type="pres">
      <dgm:prSet presAssocID="{893FC0C8-6E9C-4433-90E0-B9ECB4173D46}" presName="accent_6" presStyleCnt="0"/>
      <dgm:spPr/>
    </dgm:pt>
    <dgm:pt modelId="{0999C9C8-85C4-4A18-A17E-9FE4E0816F26}" type="pres">
      <dgm:prSet presAssocID="{893FC0C8-6E9C-4433-90E0-B9ECB4173D46}" presName="accentRepeatNode" presStyleLbl="solidFgAcc1" presStyleIdx="5" presStyleCnt="7"/>
      <dgm:spPr/>
    </dgm:pt>
    <dgm:pt modelId="{32FD34D3-9226-40C5-A88C-51228B6E54B1}" type="pres">
      <dgm:prSet presAssocID="{2E52BDCA-0E76-4F19-B9CC-D333F8770C05}" presName="text_7" presStyleLbl="node1" presStyleIdx="6" presStyleCnt="7">
        <dgm:presLayoutVars>
          <dgm:bulletEnabled val="1"/>
        </dgm:presLayoutVars>
      </dgm:prSet>
      <dgm:spPr/>
      <dgm:t>
        <a:bodyPr/>
        <a:lstStyle/>
        <a:p>
          <a:endParaRPr lang="zh-CN" altLang="en-US"/>
        </a:p>
      </dgm:t>
    </dgm:pt>
    <dgm:pt modelId="{1B379AFE-6786-4FCB-9D46-D3E530DFB7FF}" type="pres">
      <dgm:prSet presAssocID="{2E52BDCA-0E76-4F19-B9CC-D333F8770C05}" presName="accent_7" presStyleCnt="0"/>
      <dgm:spPr/>
    </dgm:pt>
    <dgm:pt modelId="{F0C1F9E0-8647-4C00-B5B8-151F8A66FE31}" type="pres">
      <dgm:prSet presAssocID="{2E52BDCA-0E76-4F19-B9CC-D333F8770C05}" presName="accentRepeatNode" presStyleLbl="solidFgAcc1" presStyleIdx="6" presStyleCnt="7"/>
      <dgm:spPr/>
    </dgm:pt>
  </dgm:ptLst>
  <dgm:cxnLst>
    <dgm:cxn modelId="{930FDDB2-DAA8-4938-9B91-F325FED4668F}" type="presOf" srcId="{893FC0C8-6E9C-4433-90E0-B9ECB4173D46}" destId="{1BDE4647-4C29-4303-81D9-B1868AF6D2AF}" srcOrd="0" destOrd="0" presId="urn:microsoft.com/office/officeart/2008/layout/VerticalCurvedList"/>
    <dgm:cxn modelId="{0A4DFDF7-2845-413D-8B5E-CF50007F9172}" srcId="{20494AD2-CA0F-4685-BB29-32BD8334A323}" destId="{7CF0AC4D-C81C-4508-9EA5-3197B199F479}" srcOrd="1" destOrd="0" parTransId="{2182C060-FF8C-4A06-8B91-0CC6B12EEC80}" sibTransId="{4775DA48-1295-4143-95D0-03B91D0B32D5}"/>
    <dgm:cxn modelId="{15DB3BD7-9F33-4A90-8EDF-ADE47FBC0B39}" type="presOf" srcId="{7CF0AC4D-C81C-4508-9EA5-3197B199F479}" destId="{D6702884-AB47-4F44-AE98-48D1E236DBBB}" srcOrd="0" destOrd="0" presId="urn:microsoft.com/office/officeart/2008/layout/VerticalCurvedList"/>
    <dgm:cxn modelId="{B64F0934-FD87-411E-B320-B85C2886BAE4}" type="presOf" srcId="{2E52BDCA-0E76-4F19-B9CC-D333F8770C05}" destId="{32FD34D3-9226-40C5-A88C-51228B6E54B1}" srcOrd="0" destOrd="0" presId="urn:microsoft.com/office/officeart/2008/layout/VerticalCurvedList"/>
    <dgm:cxn modelId="{06AA0E38-AA78-43DE-8860-D0D1CE884E8A}" type="presOf" srcId="{20494AD2-CA0F-4685-BB29-32BD8334A323}" destId="{8485D2D1-D4CE-47E0-9EC5-3A5FCB9CD3EE}" srcOrd="0" destOrd="0" presId="urn:microsoft.com/office/officeart/2008/layout/VerticalCurvedList"/>
    <dgm:cxn modelId="{418ACFDA-2148-4896-B1EA-9885FCD4F175}" srcId="{20494AD2-CA0F-4685-BB29-32BD8334A323}" destId="{893FC0C8-6E9C-4433-90E0-B9ECB4173D46}" srcOrd="5" destOrd="0" parTransId="{87782C2A-9506-4029-94FC-E25A52886399}" sibTransId="{85F2F349-BD81-4001-8D1B-22B7F309CDA6}"/>
    <dgm:cxn modelId="{32A8FD0E-C3AC-4B48-9135-267C3A512EE0}" type="presOf" srcId="{23E13ED4-2549-4B0A-B455-C15D6B00551D}" destId="{15FF2599-EF04-447F-981B-F4926D21363B}" srcOrd="0" destOrd="0" presId="urn:microsoft.com/office/officeart/2008/layout/VerticalCurvedList"/>
    <dgm:cxn modelId="{AF4F95CB-700E-4B89-AF03-BE4235333817}" srcId="{20494AD2-CA0F-4685-BB29-32BD8334A323}" destId="{388F289C-FD7C-49CA-AE0D-39B89C65CB43}" srcOrd="2" destOrd="0" parTransId="{FDAB457F-6A03-45DD-8906-86B8ABB14FA0}" sibTransId="{37326309-2F3E-4DC5-BF6B-32B8E7E9D5AE}"/>
    <dgm:cxn modelId="{D3122046-2980-43BF-890F-1EB1903F4AC6}" type="presOf" srcId="{2075AD0F-BAB7-4581-8EC9-0885D52D7A6D}" destId="{870E4F11-33FE-46E4-B548-D6E92B63AC7C}" srcOrd="0" destOrd="0" presId="urn:microsoft.com/office/officeart/2008/layout/VerticalCurvedList"/>
    <dgm:cxn modelId="{D9E63A1D-2C65-4A93-B9E8-FB5E89FBCC5E}" type="presOf" srcId="{1DD2131C-4126-40B5-B060-F4385433A9D5}" destId="{892904F8-4597-4FC1-B668-9C0202361EE7}" srcOrd="0" destOrd="0" presId="urn:microsoft.com/office/officeart/2008/layout/VerticalCurvedList"/>
    <dgm:cxn modelId="{E2D78DB0-6923-4EF2-9D9D-6DAD89939CB5}" srcId="{20494AD2-CA0F-4685-BB29-32BD8334A323}" destId="{1DD2131C-4126-40B5-B060-F4385433A9D5}" srcOrd="4" destOrd="0" parTransId="{11803514-D4A9-47CF-BF98-B5142E8C60CE}" sibTransId="{0447B4D5-508F-477C-9236-A9FBB23795F3}"/>
    <dgm:cxn modelId="{857C205E-F653-4A7D-A6A5-E9E092146380}" srcId="{20494AD2-CA0F-4685-BB29-32BD8334A323}" destId="{FC616243-BA10-47ED-8163-A61C12DD7B71}" srcOrd="3" destOrd="0" parTransId="{8D094EA6-2A95-42AA-91CE-CED708B86B50}" sibTransId="{FB608637-DF1C-44DB-816F-96A9A419FD61}"/>
    <dgm:cxn modelId="{CB33F24C-3AAD-40CE-AAA6-FCD5782DD87E}" type="presOf" srcId="{388F289C-FD7C-49CA-AE0D-39B89C65CB43}" destId="{BA17C391-D705-4436-BD0B-3375421FA572}" srcOrd="0" destOrd="0" presId="urn:microsoft.com/office/officeart/2008/layout/VerticalCurvedList"/>
    <dgm:cxn modelId="{AA204E9F-FFCC-4C63-A0C5-FF283647605E}" srcId="{20494AD2-CA0F-4685-BB29-32BD8334A323}" destId="{2E52BDCA-0E76-4F19-B9CC-D333F8770C05}" srcOrd="6" destOrd="0" parTransId="{8B38E140-F479-49EF-90D7-372901F61C4B}" sibTransId="{C5AE9A0D-CA1D-4B58-863A-F2C2A6D34136}"/>
    <dgm:cxn modelId="{DA731AD8-B192-4D06-8D5D-B8CA92BB9315}" srcId="{20494AD2-CA0F-4685-BB29-32BD8334A323}" destId="{2075AD0F-BAB7-4581-8EC9-0885D52D7A6D}" srcOrd="0" destOrd="0" parTransId="{D9173C16-8C81-40AD-AB2E-50C19DCDFF69}" sibTransId="{23E13ED4-2549-4B0A-B455-C15D6B00551D}"/>
    <dgm:cxn modelId="{A2276A38-95D2-431D-9EE3-066871ED3383}" type="presOf" srcId="{FC616243-BA10-47ED-8163-A61C12DD7B71}" destId="{B16B47E8-2304-4B60-ACF1-9ABB7ADEB1DD}" srcOrd="0" destOrd="0" presId="urn:microsoft.com/office/officeart/2008/layout/VerticalCurvedList"/>
    <dgm:cxn modelId="{80D8BBAF-831F-4D10-982A-F35957AFE7D1}" type="presParOf" srcId="{8485D2D1-D4CE-47E0-9EC5-3A5FCB9CD3EE}" destId="{010AB801-60F6-4D5F-B4AE-EE2E979B8A35}" srcOrd="0" destOrd="0" presId="urn:microsoft.com/office/officeart/2008/layout/VerticalCurvedList"/>
    <dgm:cxn modelId="{25B8A351-1418-4AF7-AAD8-5A93C3BDB110}" type="presParOf" srcId="{010AB801-60F6-4D5F-B4AE-EE2E979B8A35}" destId="{3192A33A-1CC2-4AA4-90CA-CE1451F9EDA9}" srcOrd="0" destOrd="0" presId="urn:microsoft.com/office/officeart/2008/layout/VerticalCurvedList"/>
    <dgm:cxn modelId="{4B652A67-6449-4364-9FAE-D05D1B060877}" type="presParOf" srcId="{3192A33A-1CC2-4AA4-90CA-CE1451F9EDA9}" destId="{4D68F1C5-7B62-4C33-9D2D-ACDD5A414946}" srcOrd="0" destOrd="0" presId="urn:microsoft.com/office/officeart/2008/layout/VerticalCurvedList"/>
    <dgm:cxn modelId="{E6B6D0CF-0340-4044-812B-5F3912FAB314}" type="presParOf" srcId="{3192A33A-1CC2-4AA4-90CA-CE1451F9EDA9}" destId="{15FF2599-EF04-447F-981B-F4926D21363B}" srcOrd="1" destOrd="0" presId="urn:microsoft.com/office/officeart/2008/layout/VerticalCurvedList"/>
    <dgm:cxn modelId="{4BF88B38-14CF-4909-95BD-7A9060878C63}" type="presParOf" srcId="{3192A33A-1CC2-4AA4-90CA-CE1451F9EDA9}" destId="{371F87DC-08DF-4D2D-880D-FBFFA013D0E8}" srcOrd="2" destOrd="0" presId="urn:microsoft.com/office/officeart/2008/layout/VerticalCurvedList"/>
    <dgm:cxn modelId="{6EA37DF1-3BF2-48B5-9F9D-EF26146FDBE2}" type="presParOf" srcId="{3192A33A-1CC2-4AA4-90CA-CE1451F9EDA9}" destId="{69833A77-2371-4D2A-A743-A06C2B9A2EDC}" srcOrd="3" destOrd="0" presId="urn:microsoft.com/office/officeart/2008/layout/VerticalCurvedList"/>
    <dgm:cxn modelId="{AC82954E-87F7-4E24-9137-FBBD239F8611}" type="presParOf" srcId="{010AB801-60F6-4D5F-B4AE-EE2E979B8A35}" destId="{870E4F11-33FE-46E4-B548-D6E92B63AC7C}" srcOrd="1" destOrd="0" presId="urn:microsoft.com/office/officeart/2008/layout/VerticalCurvedList"/>
    <dgm:cxn modelId="{25C18E7C-B8FC-4768-AECA-08DBEA734872}" type="presParOf" srcId="{010AB801-60F6-4D5F-B4AE-EE2E979B8A35}" destId="{9106FD93-120D-4FB8-B6D7-754CB21243E0}" srcOrd="2" destOrd="0" presId="urn:microsoft.com/office/officeart/2008/layout/VerticalCurvedList"/>
    <dgm:cxn modelId="{4CD1DE87-AFB2-4CE9-B2E0-BC8C7D1F9508}" type="presParOf" srcId="{9106FD93-120D-4FB8-B6D7-754CB21243E0}" destId="{08E3399C-3D9E-4FF4-8735-3C911E8B2FAB}" srcOrd="0" destOrd="0" presId="urn:microsoft.com/office/officeart/2008/layout/VerticalCurvedList"/>
    <dgm:cxn modelId="{9EBA317B-AD4B-4638-9400-DF7367A45D04}" type="presParOf" srcId="{010AB801-60F6-4D5F-B4AE-EE2E979B8A35}" destId="{D6702884-AB47-4F44-AE98-48D1E236DBBB}" srcOrd="3" destOrd="0" presId="urn:microsoft.com/office/officeart/2008/layout/VerticalCurvedList"/>
    <dgm:cxn modelId="{54CA0AA8-2BB4-4188-B00E-45138B60EE36}" type="presParOf" srcId="{010AB801-60F6-4D5F-B4AE-EE2E979B8A35}" destId="{945330BE-461E-491F-9028-29538620329D}" srcOrd="4" destOrd="0" presId="urn:microsoft.com/office/officeart/2008/layout/VerticalCurvedList"/>
    <dgm:cxn modelId="{ABBD17D6-8F92-4EB4-B57D-4EF5788A48C4}" type="presParOf" srcId="{945330BE-461E-491F-9028-29538620329D}" destId="{9FDD0F9D-2EAF-4117-9BD9-39271B8F4C61}" srcOrd="0" destOrd="0" presId="urn:microsoft.com/office/officeart/2008/layout/VerticalCurvedList"/>
    <dgm:cxn modelId="{9F073A0F-4D01-464E-B768-CBCF167CD112}" type="presParOf" srcId="{010AB801-60F6-4D5F-B4AE-EE2E979B8A35}" destId="{BA17C391-D705-4436-BD0B-3375421FA572}" srcOrd="5" destOrd="0" presId="urn:microsoft.com/office/officeart/2008/layout/VerticalCurvedList"/>
    <dgm:cxn modelId="{AF7A0F3D-DEA3-48AA-BCB4-3F7B15C949D8}" type="presParOf" srcId="{010AB801-60F6-4D5F-B4AE-EE2E979B8A35}" destId="{E8E8A827-EDB5-4385-B8D9-FEA4A3BC7CF2}" srcOrd="6" destOrd="0" presId="urn:microsoft.com/office/officeart/2008/layout/VerticalCurvedList"/>
    <dgm:cxn modelId="{87533F29-7E43-4F92-858B-A4F7EC32216B}" type="presParOf" srcId="{E8E8A827-EDB5-4385-B8D9-FEA4A3BC7CF2}" destId="{6A0528E7-2BC2-4BD3-BEFA-D764967F7246}" srcOrd="0" destOrd="0" presId="urn:microsoft.com/office/officeart/2008/layout/VerticalCurvedList"/>
    <dgm:cxn modelId="{53A91865-0A97-4222-8A55-D5357830BDCA}" type="presParOf" srcId="{010AB801-60F6-4D5F-B4AE-EE2E979B8A35}" destId="{B16B47E8-2304-4B60-ACF1-9ABB7ADEB1DD}" srcOrd="7" destOrd="0" presId="urn:microsoft.com/office/officeart/2008/layout/VerticalCurvedList"/>
    <dgm:cxn modelId="{FE9F5B58-1AE3-4CAF-8DFA-9525AFEE5748}" type="presParOf" srcId="{010AB801-60F6-4D5F-B4AE-EE2E979B8A35}" destId="{E9E434D8-4CE7-431C-AA43-08FA57057486}" srcOrd="8" destOrd="0" presId="urn:microsoft.com/office/officeart/2008/layout/VerticalCurvedList"/>
    <dgm:cxn modelId="{F15F02DF-C5D5-4816-8718-8318BDFD0A5C}" type="presParOf" srcId="{E9E434D8-4CE7-431C-AA43-08FA57057486}" destId="{C2D68ACC-89AA-481C-A6B0-20DB0B38659D}" srcOrd="0" destOrd="0" presId="urn:microsoft.com/office/officeart/2008/layout/VerticalCurvedList"/>
    <dgm:cxn modelId="{F40B0DD3-AB82-492E-89AD-10B5837C1D84}" type="presParOf" srcId="{010AB801-60F6-4D5F-B4AE-EE2E979B8A35}" destId="{892904F8-4597-4FC1-B668-9C0202361EE7}" srcOrd="9" destOrd="0" presId="urn:microsoft.com/office/officeart/2008/layout/VerticalCurvedList"/>
    <dgm:cxn modelId="{A07A98A3-C31F-44BA-85DA-CBB0786AED52}" type="presParOf" srcId="{010AB801-60F6-4D5F-B4AE-EE2E979B8A35}" destId="{68424B2F-30C4-4FCC-96A0-C780867BB6C7}" srcOrd="10" destOrd="0" presId="urn:microsoft.com/office/officeart/2008/layout/VerticalCurvedList"/>
    <dgm:cxn modelId="{2D05E803-A180-42FA-AD7F-0473B6B5E68A}" type="presParOf" srcId="{68424B2F-30C4-4FCC-96A0-C780867BB6C7}" destId="{A6BB93B1-05E8-4975-8022-C0E5685AB1FF}" srcOrd="0" destOrd="0" presId="urn:microsoft.com/office/officeart/2008/layout/VerticalCurvedList"/>
    <dgm:cxn modelId="{9238B869-BCAC-4E43-AE0E-84D5E8CFFFBB}" type="presParOf" srcId="{010AB801-60F6-4D5F-B4AE-EE2E979B8A35}" destId="{1BDE4647-4C29-4303-81D9-B1868AF6D2AF}" srcOrd="11" destOrd="0" presId="urn:microsoft.com/office/officeart/2008/layout/VerticalCurvedList"/>
    <dgm:cxn modelId="{339B2098-F64F-4A9D-B6BA-A3691FC0925E}" type="presParOf" srcId="{010AB801-60F6-4D5F-B4AE-EE2E979B8A35}" destId="{FBBBB695-F93D-4973-A167-548F9214F4FF}" srcOrd="12" destOrd="0" presId="urn:microsoft.com/office/officeart/2008/layout/VerticalCurvedList"/>
    <dgm:cxn modelId="{1C6E15EC-B0AF-4260-AC0C-9B4486B8AB84}" type="presParOf" srcId="{FBBBB695-F93D-4973-A167-548F9214F4FF}" destId="{0999C9C8-85C4-4A18-A17E-9FE4E0816F26}" srcOrd="0" destOrd="0" presId="urn:microsoft.com/office/officeart/2008/layout/VerticalCurvedList"/>
    <dgm:cxn modelId="{46ABE4E5-4FCF-4802-BADC-4B122D8917C9}" type="presParOf" srcId="{010AB801-60F6-4D5F-B4AE-EE2E979B8A35}" destId="{32FD34D3-9226-40C5-A88C-51228B6E54B1}" srcOrd="13" destOrd="0" presId="urn:microsoft.com/office/officeart/2008/layout/VerticalCurvedList"/>
    <dgm:cxn modelId="{0A9ECC0B-82DB-44D2-9360-9F8543AF941B}" type="presParOf" srcId="{010AB801-60F6-4D5F-B4AE-EE2E979B8A35}" destId="{1B379AFE-6786-4FCB-9D46-D3E530DFB7FF}" srcOrd="14" destOrd="0" presId="urn:microsoft.com/office/officeart/2008/layout/VerticalCurvedList"/>
    <dgm:cxn modelId="{A021EE83-41AE-4241-A1DB-25DDCD157251}" type="presParOf" srcId="{1B379AFE-6786-4FCB-9D46-D3E530DFB7FF}" destId="{F0C1F9E0-8647-4C00-B5B8-151F8A66FE3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BD85CB38-211D-4B93-AFAD-136DEB580167}"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zh-CN" altLang="en-US"/>
        </a:p>
      </dgm:t>
    </dgm:pt>
    <dgm:pt modelId="{09232CC8-078C-41C9-9260-74642664BAA8}">
      <dgm:prSet phldrT="[文本]"/>
      <dgm:spPr>
        <a:solidFill>
          <a:schemeClr val="accent5">
            <a:lumMod val="75000"/>
          </a:schemeClr>
        </a:solidFill>
      </dgm:spPr>
      <dgm:t>
        <a:bodyPr/>
        <a:lstStyle/>
        <a:p>
          <a:r>
            <a:rPr lang="zh-CN" altLang="en-US" b="0" dirty="0" smtClean="0">
              <a:latin typeface="宋体" pitchFamily="2" charset="-122"/>
              <a:ea typeface="宋体" pitchFamily="2" charset="-122"/>
            </a:rPr>
            <a:t>高级别用户界面设计</a:t>
          </a:r>
          <a:endParaRPr lang="zh-CN" altLang="en-US" dirty="0"/>
        </a:p>
      </dgm:t>
    </dgm:pt>
    <dgm:pt modelId="{3820B8AA-9078-4F1D-966C-74D61A504E3D}" type="parTrans" cxnId="{375E8C52-F702-47BE-ADB5-DA8F4AD391AB}">
      <dgm:prSet/>
      <dgm:spPr/>
      <dgm:t>
        <a:bodyPr/>
        <a:lstStyle/>
        <a:p>
          <a:endParaRPr lang="zh-CN" altLang="en-US"/>
        </a:p>
      </dgm:t>
    </dgm:pt>
    <dgm:pt modelId="{58FA46C4-A650-445B-808C-AAD65DF7C996}" type="sibTrans" cxnId="{375E8C52-F702-47BE-ADB5-DA8F4AD391AB}">
      <dgm:prSet/>
      <dgm:spPr/>
      <dgm:t>
        <a:bodyPr/>
        <a:lstStyle/>
        <a:p>
          <a:endParaRPr lang="zh-CN" altLang="en-US"/>
        </a:p>
      </dgm:t>
    </dgm:pt>
    <dgm:pt modelId="{D9281050-B45A-4E9E-A031-16A0F5B88B7B}">
      <dgm:prSet phldrT="[文本]"/>
      <dgm:spPr/>
      <dgm:t>
        <a:bodyPr/>
        <a:lstStyle/>
        <a:p>
          <a:r>
            <a:rPr lang="zh-CN" altLang="en-US" b="0" dirty="0" smtClean="0">
              <a:ea typeface="宋体" pitchFamily="2" charset="-122"/>
            </a:rPr>
            <a:t>确定主窗口</a:t>
          </a:r>
          <a:endParaRPr lang="zh-CN" altLang="en-US" dirty="0"/>
        </a:p>
      </dgm:t>
    </dgm:pt>
    <dgm:pt modelId="{81C8F38D-0CD0-4787-89DA-4C468B0367A3}" type="parTrans" cxnId="{BD43BC6C-2950-48DD-98E4-139A0C4A779D}">
      <dgm:prSet/>
      <dgm:spPr/>
      <dgm:t>
        <a:bodyPr/>
        <a:lstStyle/>
        <a:p>
          <a:endParaRPr lang="zh-CN" altLang="en-US"/>
        </a:p>
      </dgm:t>
    </dgm:pt>
    <dgm:pt modelId="{98F35192-8C74-4613-B8C6-69B760A699DD}" type="sibTrans" cxnId="{BD43BC6C-2950-48DD-98E4-139A0C4A779D}">
      <dgm:prSet/>
      <dgm:spPr/>
      <dgm:t>
        <a:bodyPr/>
        <a:lstStyle/>
        <a:p>
          <a:endParaRPr lang="zh-CN" altLang="en-US"/>
        </a:p>
      </dgm:t>
    </dgm:pt>
    <dgm:pt modelId="{C2A66D16-ADE5-451E-8238-2A2FC1E13FF4}">
      <dgm:prSet phldrT="[文本]"/>
      <dgm:spPr/>
      <dgm:t>
        <a:bodyPr/>
        <a:lstStyle/>
        <a:p>
          <a:r>
            <a:rPr lang="zh-CN" altLang="en-US" b="0" dirty="0" smtClean="0">
              <a:ea typeface="宋体" pitchFamily="2" charset="-122"/>
            </a:rPr>
            <a:t>用户界面元素</a:t>
          </a:r>
          <a:endParaRPr lang="zh-CN" altLang="en-US" dirty="0"/>
        </a:p>
      </dgm:t>
    </dgm:pt>
    <dgm:pt modelId="{D02E0AAF-593F-482B-BFE9-15B4D7B6F249}" type="parTrans" cxnId="{58088459-C955-44D1-A57E-1079223C240F}">
      <dgm:prSet/>
      <dgm:spPr/>
      <dgm:t>
        <a:bodyPr/>
        <a:lstStyle/>
        <a:p>
          <a:endParaRPr lang="zh-CN" altLang="en-US"/>
        </a:p>
      </dgm:t>
    </dgm:pt>
    <dgm:pt modelId="{48636EC6-05D5-46B8-AD46-83CB94A18C0B}" type="sibTrans" cxnId="{58088459-C955-44D1-A57E-1079223C240F}">
      <dgm:prSet/>
      <dgm:spPr/>
      <dgm:t>
        <a:bodyPr/>
        <a:lstStyle/>
        <a:p>
          <a:endParaRPr lang="zh-CN" altLang="en-US"/>
        </a:p>
      </dgm:t>
    </dgm:pt>
    <dgm:pt modelId="{E1CF0B22-8253-4120-97B3-CA580EFF4005}">
      <dgm:prSet phldrT="[文本]"/>
      <dgm:spPr/>
      <dgm:t>
        <a:bodyPr/>
        <a:lstStyle/>
        <a:p>
          <a:r>
            <a:rPr lang="zh-CN" altLang="en-US" b="0" dirty="0" smtClean="0">
              <a:ea typeface="宋体" pitchFamily="2" charset="-122"/>
            </a:rPr>
            <a:t>定义导航路径</a:t>
          </a:r>
          <a:endParaRPr lang="zh-CN" altLang="en-US" dirty="0"/>
        </a:p>
      </dgm:t>
    </dgm:pt>
    <dgm:pt modelId="{9701C177-A4BC-4FE1-B132-78E3E689DB4D}" type="parTrans" cxnId="{158ABAE2-C3FB-4F4C-B9A2-928FEA83C326}">
      <dgm:prSet/>
      <dgm:spPr/>
      <dgm:t>
        <a:bodyPr/>
        <a:lstStyle/>
        <a:p>
          <a:endParaRPr lang="zh-CN" altLang="en-US"/>
        </a:p>
      </dgm:t>
    </dgm:pt>
    <dgm:pt modelId="{C8107ECE-664D-42B9-931D-86A555BE4FAA}" type="sibTrans" cxnId="{158ABAE2-C3FB-4F4C-B9A2-928FEA83C326}">
      <dgm:prSet/>
      <dgm:spPr/>
      <dgm:t>
        <a:bodyPr/>
        <a:lstStyle/>
        <a:p>
          <a:endParaRPr lang="zh-CN" altLang="en-US"/>
        </a:p>
      </dgm:t>
    </dgm:pt>
    <dgm:pt modelId="{A3CA4778-6E4D-4636-984E-AF26B1FB1F8B}" type="pres">
      <dgm:prSet presAssocID="{BD85CB38-211D-4B93-AFAD-136DEB580167}" presName="Name0" presStyleCnt="0">
        <dgm:presLayoutVars>
          <dgm:chMax val="1"/>
          <dgm:chPref val="1"/>
          <dgm:dir/>
          <dgm:animOne val="branch"/>
          <dgm:animLvl val="lvl"/>
        </dgm:presLayoutVars>
      </dgm:prSet>
      <dgm:spPr/>
      <dgm:t>
        <a:bodyPr/>
        <a:lstStyle/>
        <a:p>
          <a:endParaRPr lang="zh-CN" altLang="en-US"/>
        </a:p>
      </dgm:t>
    </dgm:pt>
    <dgm:pt modelId="{9AC60450-F423-4722-B9C0-7944BF773493}" type="pres">
      <dgm:prSet presAssocID="{09232CC8-078C-41C9-9260-74642664BAA8}" presName="singleCycle" presStyleCnt="0"/>
      <dgm:spPr/>
    </dgm:pt>
    <dgm:pt modelId="{161EFEC7-927F-4707-85F6-4F12FEAE731C}" type="pres">
      <dgm:prSet presAssocID="{09232CC8-078C-41C9-9260-74642664BAA8}" presName="singleCenter" presStyleLbl="node1" presStyleIdx="0" presStyleCnt="4">
        <dgm:presLayoutVars>
          <dgm:chMax val="7"/>
          <dgm:chPref val="7"/>
        </dgm:presLayoutVars>
      </dgm:prSet>
      <dgm:spPr/>
      <dgm:t>
        <a:bodyPr/>
        <a:lstStyle/>
        <a:p>
          <a:endParaRPr lang="zh-CN" altLang="en-US"/>
        </a:p>
      </dgm:t>
    </dgm:pt>
    <dgm:pt modelId="{2CC35B1C-5A1F-4786-BCED-1C88B5358843}" type="pres">
      <dgm:prSet presAssocID="{81C8F38D-0CD0-4787-89DA-4C468B0367A3}" presName="Name56" presStyleLbl="parChTrans1D2" presStyleIdx="0" presStyleCnt="3"/>
      <dgm:spPr/>
      <dgm:t>
        <a:bodyPr/>
        <a:lstStyle/>
        <a:p>
          <a:endParaRPr lang="zh-CN" altLang="en-US"/>
        </a:p>
      </dgm:t>
    </dgm:pt>
    <dgm:pt modelId="{74A6D41D-CBDC-4C97-A6C4-67967CFD1C7A}" type="pres">
      <dgm:prSet presAssocID="{D9281050-B45A-4E9E-A031-16A0F5B88B7B}" presName="text0" presStyleLbl="node1" presStyleIdx="1" presStyleCnt="4">
        <dgm:presLayoutVars>
          <dgm:bulletEnabled val="1"/>
        </dgm:presLayoutVars>
      </dgm:prSet>
      <dgm:spPr/>
      <dgm:t>
        <a:bodyPr/>
        <a:lstStyle/>
        <a:p>
          <a:endParaRPr lang="zh-CN" altLang="en-US"/>
        </a:p>
      </dgm:t>
    </dgm:pt>
    <dgm:pt modelId="{A092DC97-5ACA-40B6-A45F-C8DD728AC902}" type="pres">
      <dgm:prSet presAssocID="{D02E0AAF-593F-482B-BFE9-15B4D7B6F249}" presName="Name56" presStyleLbl="parChTrans1D2" presStyleIdx="1" presStyleCnt="3"/>
      <dgm:spPr/>
      <dgm:t>
        <a:bodyPr/>
        <a:lstStyle/>
        <a:p>
          <a:endParaRPr lang="zh-CN" altLang="en-US"/>
        </a:p>
      </dgm:t>
    </dgm:pt>
    <dgm:pt modelId="{08656994-4E1A-4F86-897B-EA5C05C46D78}" type="pres">
      <dgm:prSet presAssocID="{C2A66D16-ADE5-451E-8238-2A2FC1E13FF4}" presName="text0" presStyleLbl="node1" presStyleIdx="2" presStyleCnt="4">
        <dgm:presLayoutVars>
          <dgm:bulletEnabled val="1"/>
        </dgm:presLayoutVars>
      </dgm:prSet>
      <dgm:spPr/>
      <dgm:t>
        <a:bodyPr/>
        <a:lstStyle/>
        <a:p>
          <a:endParaRPr lang="zh-CN" altLang="en-US"/>
        </a:p>
      </dgm:t>
    </dgm:pt>
    <dgm:pt modelId="{B1103815-1036-4B07-80F9-051122ECC1B9}" type="pres">
      <dgm:prSet presAssocID="{9701C177-A4BC-4FE1-B132-78E3E689DB4D}" presName="Name56" presStyleLbl="parChTrans1D2" presStyleIdx="2" presStyleCnt="3"/>
      <dgm:spPr/>
      <dgm:t>
        <a:bodyPr/>
        <a:lstStyle/>
        <a:p>
          <a:endParaRPr lang="zh-CN" altLang="en-US"/>
        </a:p>
      </dgm:t>
    </dgm:pt>
    <dgm:pt modelId="{4716B382-DFF1-419A-86D1-F78C01C42783}" type="pres">
      <dgm:prSet presAssocID="{E1CF0B22-8253-4120-97B3-CA580EFF4005}" presName="text0" presStyleLbl="node1" presStyleIdx="3" presStyleCnt="4">
        <dgm:presLayoutVars>
          <dgm:bulletEnabled val="1"/>
        </dgm:presLayoutVars>
      </dgm:prSet>
      <dgm:spPr/>
      <dgm:t>
        <a:bodyPr/>
        <a:lstStyle/>
        <a:p>
          <a:endParaRPr lang="zh-CN" altLang="en-US"/>
        </a:p>
      </dgm:t>
    </dgm:pt>
  </dgm:ptLst>
  <dgm:cxnLst>
    <dgm:cxn modelId="{B86EF96F-18A2-472C-AB36-2A087B55E4E2}" type="presOf" srcId="{E1CF0B22-8253-4120-97B3-CA580EFF4005}" destId="{4716B382-DFF1-419A-86D1-F78C01C42783}" srcOrd="0" destOrd="0" presId="urn:microsoft.com/office/officeart/2008/layout/RadialCluster"/>
    <dgm:cxn modelId="{F5E37B0B-0DB8-4207-B7EA-5039497B13B6}" type="presOf" srcId="{09232CC8-078C-41C9-9260-74642664BAA8}" destId="{161EFEC7-927F-4707-85F6-4F12FEAE731C}" srcOrd="0" destOrd="0" presId="urn:microsoft.com/office/officeart/2008/layout/RadialCluster"/>
    <dgm:cxn modelId="{2A0E9194-4491-471B-A365-9B037BA22CF4}" type="presOf" srcId="{D02E0AAF-593F-482B-BFE9-15B4D7B6F249}" destId="{A092DC97-5ACA-40B6-A45F-C8DD728AC902}" srcOrd="0" destOrd="0" presId="urn:microsoft.com/office/officeart/2008/layout/RadialCluster"/>
    <dgm:cxn modelId="{58088459-C955-44D1-A57E-1079223C240F}" srcId="{09232CC8-078C-41C9-9260-74642664BAA8}" destId="{C2A66D16-ADE5-451E-8238-2A2FC1E13FF4}" srcOrd="1" destOrd="0" parTransId="{D02E0AAF-593F-482B-BFE9-15B4D7B6F249}" sibTransId="{48636EC6-05D5-46B8-AD46-83CB94A18C0B}"/>
    <dgm:cxn modelId="{3BCADC77-B4E2-426A-B2C7-374F249330DE}" type="presOf" srcId="{9701C177-A4BC-4FE1-B132-78E3E689DB4D}" destId="{B1103815-1036-4B07-80F9-051122ECC1B9}" srcOrd="0" destOrd="0" presId="urn:microsoft.com/office/officeart/2008/layout/RadialCluster"/>
    <dgm:cxn modelId="{A850FB25-7392-48F9-A0C7-3E70F0EE735B}" type="presOf" srcId="{BD85CB38-211D-4B93-AFAD-136DEB580167}" destId="{A3CA4778-6E4D-4636-984E-AF26B1FB1F8B}" srcOrd="0" destOrd="0" presId="urn:microsoft.com/office/officeart/2008/layout/RadialCluster"/>
    <dgm:cxn modelId="{158ABAE2-C3FB-4F4C-B9A2-928FEA83C326}" srcId="{09232CC8-078C-41C9-9260-74642664BAA8}" destId="{E1CF0B22-8253-4120-97B3-CA580EFF4005}" srcOrd="2" destOrd="0" parTransId="{9701C177-A4BC-4FE1-B132-78E3E689DB4D}" sibTransId="{C8107ECE-664D-42B9-931D-86A555BE4FAA}"/>
    <dgm:cxn modelId="{9A7F9C73-BCC9-458D-BFAA-9FC496471852}" type="presOf" srcId="{C2A66D16-ADE5-451E-8238-2A2FC1E13FF4}" destId="{08656994-4E1A-4F86-897B-EA5C05C46D78}" srcOrd="0" destOrd="0" presId="urn:microsoft.com/office/officeart/2008/layout/RadialCluster"/>
    <dgm:cxn modelId="{51F370E2-BE5D-46DE-A940-BD69A97CAEEF}" type="presOf" srcId="{81C8F38D-0CD0-4787-89DA-4C468B0367A3}" destId="{2CC35B1C-5A1F-4786-BCED-1C88B5358843}" srcOrd="0" destOrd="0" presId="urn:microsoft.com/office/officeart/2008/layout/RadialCluster"/>
    <dgm:cxn modelId="{0708306F-226D-4C47-BCAB-E8E596AD0E75}" type="presOf" srcId="{D9281050-B45A-4E9E-A031-16A0F5B88B7B}" destId="{74A6D41D-CBDC-4C97-A6C4-67967CFD1C7A}" srcOrd="0" destOrd="0" presId="urn:microsoft.com/office/officeart/2008/layout/RadialCluster"/>
    <dgm:cxn modelId="{BD43BC6C-2950-48DD-98E4-139A0C4A779D}" srcId="{09232CC8-078C-41C9-9260-74642664BAA8}" destId="{D9281050-B45A-4E9E-A031-16A0F5B88B7B}" srcOrd="0" destOrd="0" parTransId="{81C8F38D-0CD0-4787-89DA-4C468B0367A3}" sibTransId="{98F35192-8C74-4613-B8C6-69B760A699DD}"/>
    <dgm:cxn modelId="{375E8C52-F702-47BE-ADB5-DA8F4AD391AB}" srcId="{BD85CB38-211D-4B93-AFAD-136DEB580167}" destId="{09232CC8-078C-41C9-9260-74642664BAA8}" srcOrd="0" destOrd="0" parTransId="{3820B8AA-9078-4F1D-966C-74D61A504E3D}" sibTransId="{58FA46C4-A650-445B-808C-AAD65DF7C996}"/>
    <dgm:cxn modelId="{DDC02852-413F-4615-B7F7-5E369E44BA0C}" type="presParOf" srcId="{A3CA4778-6E4D-4636-984E-AF26B1FB1F8B}" destId="{9AC60450-F423-4722-B9C0-7944BF773493}" srcOrd="0" destOrd="0" presId="urn:microsoft.com/office/officeart/2008/layout/RadialCluster"/>
    <dgm:cxn modelId="{64A77D44-C881-4AAC-B8A4-773AA849DB40}" type="presParOf" srcId="{9AC60450-F423-4722-B9C0-7944BF773493}" destId="{161EFEC7-927F-4707-85F6-4F12FEAE731C}" srcOrd="0" destOrd="0" presId="urn:microsoft.com/office/officeart/2008/layout/RadialCluster"/>
    <dgm:cxn modelId="{A808D39B-DBB1-4C57-881A-87F5B70B075E}" type="presParOf" srcId="{9AC60450-F423-4722-B9C0-7944BF773493}" destId="{2CC35B1C-5A1F-4786-BCED-1C88B5358843}" srcOrd="1" destOrd="0" presId="urn:microsoft.com/office/officeart/2008/layout/RadialCluster"/>
    <dgm:cxn modelId="{8D7F298E-291B-4C57-A403-D87298E15062}" type="presParOf" srcId="{9AC60450-F423-4722-B9C0-7944BF773493}" destId="{74A6D41D-CBDC-4C97-A6C4-67967CFD1C7A}" srcOrd="2" destOrd="0" presId="urn:microsoft.com/office/officeart/2008/layout/RadialCluster"/>
    <dgm:cxn modelId="{B3E29056-84D8-45BA-BD15-167CF97C766E}" type="presParOf" srcId="{9AC60450-F423-4722-B9C0-7944BF773493}" destId="{A092DC97-5ACA-40B6-A45F-C8DD728AC902}" srcOrd="3" destOrd="0" presId="urn:microsoft.com/office/officeart/2008/layout/RadialCluster"/>
    <dgm:cxn modelId="{543369CD-5159-47C7-9C99-4806C84D9D01}" type="presParOf" srcId="{9AC60450-F423-4722-B9C0-7944BF773493}" destId="{08656994-4E1A-4F86-897B-EA5C05C46D78}" srcOrd="4" destOrd="0" presId="urn:microsoft.com/office/officeart/2008/layout/RadialCluster"/>
    <dgm:cxn modelId="{3B557A92-4539-4088-983D-7989723E61A8}" type="presParOf" srcId="{9AC60450-F423-4722-B9C0-7944BF773493}" destId="{B1103815-1036-4B07-80F9-051122ECC1B9}" srcOrd="5" destOrd="0" presId="urn:microsoft.com/office/officeart/2008/layout/RadialCluster"/>
    <dgm:cxn modelId="{32C30321-8668-4D3D-9A74-57056E15D951}" type="presParOf" srcId="{9AC60450-F423-4722-B9C0-7944BF773493}" destId="{4716B382-DFF1-419A-86D1-F78C01C42783}"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7B8D043E-70C3-45C0-AE6C-C7075DE08498}"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zh-CN" altLang="en-US"/>
        </a:p>
      </dgm:t>
    </dgm:pt>
    <dgm:pt modelId="{AFA0A549-4EF2-4467-9B97-6C6576B64905}">
      <dgm:prSet phldrT="[文本]"/>
      <dgm:spPr>
        <a:solidFill>
          <a:schemeClr val="accent5">
            <a:lumMod val="75000"/>
          </a:schemeClr>
        </a:solidFill>
      </dgm:spPr>
      <dgm:t>
        <a:bodyPr/>
        <a:lstStyle/>
        <a:p>
          <a:r>
            <a:rPr lang="zh-CN" altLang="en-US" b="0" dirty="0" smtClean="0">
              <a:latin typeface="宋体" pitchFamily="2" charset="-122"/>
              <a:ea typeface="宋体" pitchFamily="2" charset="-122"/>
            </a:rPr>
            <a:t>设计用户界面元素</a:t>
          </a:r>
          <a:endParaRPr lang="zh-CN" altLang="en-US" dirty="0"/>
        </a:p>
      </dgm:t>
    </dgm:pt>
    <dgm:pt modelId="{BD43F340-7D6C-468A-9B1F-EECF23DEC39D}" type="parTrans" cxnId="{0AC8E803-2F05-4D67-880C-C6DB23852F04}">
      <dgm:prSet/>
      <dgm:spPr/>
      <dgm:t>
        <a:bodyPr/>
        <a:lstStyle/>
        <a:p>
          <a:endParaRPr lang="zh-CN" altLang="en-US"/>
        </a:p>
      </dgm:t>
    </dgm:pt>
    <dgm:pt modelId="{A4714338-89EA-4387-A5AE-85722E4AEEF2}" type="sibTrans" cxnId="{0AC8E803-2F05-4D67-880C-C6DB23852F04}">
      <dgm:prSet/>
      <dgm:spPr/>
      <dgm:t>
        <a:bodyPr/>
        <a:lstStyle/>
        <a:p>
          <a:endParaRPr lang="zh-CN" altLang="en-US"/>
        </a:p>
      </dgm:t>
    </dgm:pt>
    <dgm:pt modelId="{CCF42742-763F-40C4-ADF0-5AA00E923CE5}">
      <dgm:prSet phldrT="[文本]"/>
      <dgm:spPr/>
      <dgm:t>
        <a:bodyPr/>
        <a:lstStyle/>
        <a:p>
          <a:r>
            <a:rPr lang="zh-CN" altLang="en-US" dirty="0" smtClean="0">
              <a:ea typeface="宋体" pitchFamily="2" charset="-122"/>
            </a:rPr>
            <a:t>设计可视化 </a:t>
          </a:r>
          <a:endParaRPr lang="zh-CN" altLang="en-US" dirty="0"/>
        </a:p>
      </dgm:t>
    </dgm:pt>
    <dgm:pt modelId="{6C8FA066-2616-4D5D-A92F-4703B17F8C08}" type="parTrans" cxnId="{5AA4D49F-65C4-4420-9A2B-85F3E0F66BFB}">
      <dgm:prSet/>
      <dgm:spPr/>
      <dgm:t>
        <a:bodyPr/>
        <a:lstStyle/>
        <a:p>
          <a:endParaRPr lang="zh-CN" altLang="en-US"/>
        </a:p>
      </dgm:t>
    </dgm:pt>
    <dgm:pt modelId="{F6846410-052E-4D87-B39A-9C77255815A8}" type="sibTrans" cxnId="{5AA4D49F-65C4-4420-9A2B-85F3E0F66BFB}">
      <dgm:prSet/>
      <dgm:spPr/>
      <dgm:t>
        <a:bodyPr/>
        <a:lstStyle/>
        <a:p>
          <a:endParaRPr lang="zh-CN" altLang="en-US"/>
        </a:p>
      </dgm:t>
    </dgm:pt>
    <dgm:pt modelId="{605A740F-21F1-4AFE-8D43-655C92DF783D}">
      <dgm:prSet phldrT="[文本]"/>
      <dgm:spPr/>
      <dgm:t>
        <a:bodyPr/>
        <a:lstStyle/>
        <a:p>
          <a:r>
            <a:rPr lang="zh-CN" altLang="en-US" dirty="0" smtClean="0">
              <a:ea typeface="宋体" pitchFamily="2" charset="-122"/>
            </a:rPr>
            <a:t>设计用户</a:t>
          </a:r>
          <a:r>
            <a:rPr lang="zh-CN" altLang="en-US" dirty="0" smtClean="0">
              <a:ea typeface="宋体" pitchFamily="2" charset="-122"/>
            </a:rPr>
            <a:t>操作 </a:t>
          </a:r>
          <a:endParaRPr lang="zh-CN" altLang="en-US" dirty="0"/>
        </a:p>
      </dgm:t>
    </dgm:pt>
    <dgm:pt modelId="{12755698-4406-439A-BF45-8A64DFFF7B09}" type="parTrans" cxnId="{E87792D6-D100-4D87-9F24-895362A7504D}">
      <dgm:prSet/>
      <dgm:spPr/>
      <dgm:t>
        <a:bodyPr/>
        <a:lstStyle/>
        <a:p>
          <a:endParaRPr lang="zh-CN" altLang="en-US"/>
        </a:p>
      </dgm:t>
    </dgm:pt>
    <dgm:pt modelId="{EC3E852B-AD90-45AB-A49B-7C86F7A02946}" type="sibTrans" cxnId="{E87792D6-D100-4D87-9F24-895362A7504D}">
      <dgm:prSet/>
      <dgm:spPr/>
      <dgm:t>
        <a:bodyPr/>
        <a:lstStyle/>
        <a:p>
          <a:endParaRPr lang="zh-CN" altLang="en-US"/>
        </a:p>
      </dgm:t>
    </dgm:pt>
    <dgm:pt modelId="{59C1C1FC-E283-441A-B6CA-5794E10BE877}">
      <dgm:prSet phldrT="[文本]"/>
      <dgm:spPr/>
      <dgm:t>
        <a:bodyPr/>
        <a:lstStyle/>
        <a:p>
          <a:r>
            <a:rPr lang="zh-CN" altLang="en-US" dirty="0" smtClean="0">
              <a:ea typeface="宋体" pitchFamily="2" charset="-122"/>
            </a:rPr>
            <a:t>设计特性 </a:t>
          </a:r>
          <a:endParaRPr lang="zh-CN" altLang="en-US" dirty="0"/>
        </a:p>
      </dgm:t>
    </dgm:pt>
    <dgm:pt modelId="{0699A54C-DFE6-4D95-87ED-388F485F9CE3}" type="parTrans" cxnId="{05B1183A-E210-4D38-804D-3B490F1E7010}">
      <dgm:prSet/>
      <dgm:spPr/>
      <dgm:t>
        <a:bodyPr/>
        <a:lstStyle/>
        <a:p>
          <a:endParaRPr lang="zh-CN" altLang="en-US"/>
        </a:p>
      </dgm:t>
    </dgm:pt>
    <dgm:pt modelId="{3070E9A8-93FE-4BAC-9839-DD93F66BB03B}" type="sibTrans" cxnId="{05B1183A-E210-4D38-804D-3B490F1E7010}">
      <dgm:prSet/>
      <dgm:spPr/>
      <dgm:t>
        <a:bodyPr/>
        <a:lstStyle/>
        <a:p>
          <a:endParaRPr lang="zh-CN" altLang="en-US"/>
        </a:p>
      </dgm:t>
    </dgm:pt>
    <dgm:pt modelId="{EE4EA2D7-F0BC-4A18-A812-61F5F2E0E1F1}" type="pres">
      <dgm:prSet presAssocID="{7B8D043E-70C3-45C0-AE6C-C7075DE08498}" presName="Name0" presStyleCnt="0">
        <dgm:presLayoutVars>
          <dgm:chMax val="1"/>
          <dgm:chPref val="1"/>
          <dgm:dir/>
          <dgm:animOne val="branch"/>
          <dgm:animLvl val="lvl"/>
        </dgm:presLayoutVars>
      </dgm:prSet>
      <dgm:spPr/>
      <dgm:t>
        <a:bodyPr/>
        <a:lstStyle/>
        <a:p>
          <a:endParaRPr lang="zh-CN" altLang="en-US"/>
        </a:p>
      </dgm:t>
    </dgm:pt>
    <dgm:pt modelId="{BBB5A2FB-ECED-4372-8CEC-C050C6EB1EAA}" type="pres">
      <dgm:prSet presAssocID="{AFA0A549-4EF2-4467-9B97-6C6576B64905}" presName="singleCycle" presStyleCnt="0"/>
      <dgm:spPr/>
    </dgm:pt>
    <dgm:pt modelId="{C3D2D85A-CFA3-4730-9251-1F480E2D9DFE}" type="pres">
      <dgm:prSet presAssocID="{AFA0A549-4EF2-4467-9B97-6C6576B64905}" presName="singleCenter" presStyleLbl="node1" presStyleIdx="0" presStyleCnt="4">
        <dgm:presLayoutVars>
          <dgm:chMax val="7"/>
          <dgm:chPref val="7"/>
        </dgm:presLayoutVars>
      </dgm:prSet>
      <dgm:spPr/>
      <dgm:t>
        <a:bodyPr/>
        <a:lstStyle/>
        <a:p>
          <a:endParaRPr lang="zh-CN" altLang="en-US"/>
        </a:p>
      </dgm:t>
    </dgm:pt>
    <dgm:pt modelId="{BA40F484-49AB-4DFB-834C-6EEC1C7821BC}" type="pres">
      <dgm:prSet presAssocID="{6C8FA066-2616-4D5D-A92F-4703B17F8C08}" presName="Name56" presStyleLbl="parChTrans1D2" presStyleIdx="0" presStyleCnt="3"/>
      <dgm:spPr/>
      <dgm:t>
        <a:bodyPr/>
        <a:lstStyle/>
        <a:p>
          <a:endParaRPr lang="zh-CN" altLang="en-US"/>
        </a:p>
      </dgm:t>
    </dgm:pt>
    <dgm:pt modelId="{D25E8AEE-8DA8-47F0-ABF5-0FF0E0F02CA4}" type="pres">
      <dgm:prSet presAssocID="{CCF42742-763F-40C4-ADF0-5AA00E923CE5}" presName="text0" presStyleLbl="node1" presStyleIdx="1" presStyleCnt="4">
        <dgm:presLayoutVars>
          <dgm:bulletEnabled val="1"/>
        </dgm:presLayoutVars>
      </dgm:prSet>
      <dgm:spPr/>
      <dgm:t>
        <a:bodyPr/>
        <a:lstStyle/>
        <a:p>
          <a:endParaRPr lang="zh-CN" altLang="en-US"/>
        </a:p>
      </dgm:t>
    </dgm:pt>
    <dgm:pt modelId="{A8CED1A9-EF54-46B5-9921-EA64C4A1119D}" type="pres">
      <dgm:prSet presAssocID="{12755698-4406-439A-BF45-8A64DFFF7B09}" presName="Name56" presStyleLbl="parChTrans1D2" presStyleIdx="1" presStyleCnt="3"/>
      <dgm:spPr/>
      <dgm:t>
        <a:bodyPr/>
        <a:lstStyle/>
        <a:p>
          <a:endParaRPr lang="zh-CN" altLang="en-US"/>
        </a:p>
      </dgm:t>
    </dgm:pt>
    <dgm:pt modelId="{CE336CE6-D31F-4674-94C4-5DB2620EA12A}" type="pres">
      <dgm:prSet presAssocID="{605A740F-21F1-4AFE-8D43-655C92DF783D}" presName="text0" presStyleLbl="node1" presStyleIdx="2" presStyleCnt="4">
        <dgm:presLayoutVars>
          <dgm:bulletEnabled val="1"/>
        </dgm:presLayoutVars>
      </dgm:prSet>
      <dgm:spPr/>
      <dgm:t>
        <a:bodyPr/>
        <a:lstStyle/>
        <a:p>
          <a:endParaRPr lang="zh-CN" altLang="en-US"/>
        </a:p>
      </dgm:t>
    </dgm:pt>
    <dgm:pt modelId="{0235AEFB-7E83-4ECD-9DDA-A5B4E8AB12C9}" type="pres">
      <dgm:prSet presAssocID="{0699A54C-DFE6-4D95-87ED-388F485F9CE3}" presName="Name56" presStyleLbl="parChTrans1D2" presStyleIdx="2" presStyleCnt="3"/>
      <dgm:spPr/>
      <dgm:t>
        <a:bodyPr/>
        <a:lstStyle/>
        <a:p>
          <a:endParaRPr lang="zh-CN" altLang="en-US"/>
        </a:p>
      </dgm:t>
    </dgm:pt>
    <dgm:pt modelId="{D77ABCF8-5039-47C1-84E8-EA5767B0EB4A}" type="pres">
      <dgm:prSet presAssocID="{59C1C1FC-E283-441A-B6CA-5794E10BE877}" presName="text0" presStyleLbl="node1" presStyleIdx="3" presStyleCnt="4">
        <dgm:presLayoutVars>
          <dgm:bulletEnabled val="1"/>
        </dgm:presLayoutVars>
      </dgm:prSet>
      <dgm:spPr/>
      <dgm:t>
        <a:bodyPr/>
        <a:lstStyle/>
        <a:p>
          <a:endParaRPr lang="zh-CN" altLang="en-US"/>
        </a:p>
      </dgm:t>
    </dgm:pt>
  </dgm:ptLst>
  <dgm:cxnLst>
    <dgm:cxn modelId="{0AC8E803-2F05-4D67-880C-C6DB23852F04}" srcId="{7B8D043E-70C3-45C0-AE6C-C7075DE08498}" destId="{AFA0A549-4EF2-4467-9B97-6C6576B64905}" srcOrd="0" destOrd="0" parTransId="{BD43F340-7D6C-468A-9B1F-EECF23DEC39D}" sibTransId="{A4714338-89EA-4387-A5AE-85722E4AEEF2}"/>
    <dgm:cxn modelId="{E288777F-DF2D-4CD3-8E9D-475284091829}" type="presOf" srcId="{6C8FA066-2616-4D5D-A92F-4703B17F8C08}" destId="{BA40F484-49AB-4DFB-834C-6EEC1C7821BC}" srcOrd="0" destOrd="0" presId="urn:microsoft.com/office/officeart/2008/layout/RadialCluster"/>
    <dgm:cxn modelId="{E87792D6-D100-4D87-9F24-895362A7504D}" srcId="{AFA0A549-4EF2-4467-9B97-6C6576B64905}" destId="{605A740F-21F1-4AFE-8D43-655C92DF783D}" srcOrd="1" destOrd="0" parTransId="{12755698-4406-439A-BF45-8A64DFFF7B09}" sibTransId="{EC3E852B-AD90-45AB-A49B-7C86F7A02946}"/>
    <dgm:cxn modelId="{0A619149-843C-4DCF-BEED-ABDC6A5C7747}" type="presOf" srcId="{0699A54C-DFE6-4D95-87ED-388F485F9CE3}" destId="{0235AEFB-7E83-4ECD-9DDA-A5B4E8AB12C9}" srcOrd="0" destOrd="0" presId="urn:microsoft.com/office/officeart/2008/layout/RadialCluster"/>
    <dgm:cxn modelId="{9ECDDC21-C4B3-44B2-8EC0-2E2F31FBA9C6}" type="presOf" srcId="{7B8D043E-70C3-45C0-AE6C-C7075DE08498}" destId="{EE4EA2D7-F0BC-4A18-A812-61F5F2E0E1F1}" srcOrd="0" destOrd="0" presId="urn:microsoft.com/office/officeart/2008/layout/RadialCluster"/>
    <dgm:cxn modelId="{E8918DC4-90F5-44F2-A72F-5E4AA324D9C0}" type="presOf" srcId="{CCF42742-763F-40C4-ADF0-5AA00E923CE5}" destId="{D25E8AEE-8DA8-47F0-ABF5-0FF0E0F02CA4}" srcOrd="0" destOrd="0" presId="urn:microsoft.com/office/officeart/2008/layout/RadialCluster"/>
    <dgm:cxn modelId="{5AA4D49F-65C4-4420-9A2B-85F3E0F66BFB}" srcId="{AFA0A549-4EF2-4467-9B97-6C6576B64905}" destId="{CCF42742-763F-40C4-ADF0-5AA00E923CE5}" srcOrd="0" destOrd="0" parTransId="{6C8FA066-2616-4D5D-A92F-4703B17F8C08}" sibTransId="{F6846410-052E-4D87-B39A-9C77255815A8}"/>
    <dgm:cxn modelId="{4494C848-03D1-49AB-92D3-C64D81213890}" type="presOf" srcId="{59C1C1FC-E283-441A-B6CA-5794E10BE877}" destId="{D77ABCF8-5039-47C1-84E8-EA5767B0EB4A}" srcOrd="0" destOrd="0" presId="urn:microsoft.com/office/officeart/2008/layout/RadialCluster"/>
    <dgm:cxn modelId="{0764197C-E72F-4862-864E-398C74AD7D53}" type="presOf" srcId="{AFA0A549-4EF2-4467-9B97-6C6576B64905}" destId="{C3D2D85A-CFA3-4730-9251-1F480E2D9DFE}" srcOrd="0" destOrd="0" presId="urn:microsoft.com/office/officeart/2008/layout/RadialCluster"/>
    <dgm:cxn modelId="{05B1183A-E210-4D38-804D-3B490F1E7010}" srcId="{AFA0A549-4EF2-4467-9B97-6C6576B64905}" destId="{59C1C1FC-E283-441A-B6CA-5794E10BE877}" srcOrd="2" destOrd="0" parTransId="{0699A54C-DFE6-4D95-87ED-388F485F9CE3}" sibTransId="{3070E9A8-93FE-4BAC-9839-DD93F66BB03B}"/>
    <dgm:cxn modelId="{7A491F32-F59C-47ED-81A6-7F2A21CFCC4C}" type="presOf" srcId="{12755698-4406-439A-BF45-8A64DFFF7B09}" destId="{A8CED1A9-EF54-46B5-9921-EA64C4A1119D}" srcOrd="0" destOrd="0" presId="urn:microsoft.com/office/officeart/2008/layout/RadialCluster"/>
    <dgm:cxn modelId="{E390640D-578F-4DD0-B571-14514072DF56}" type="presOf" srcId="{605A740F-21F1-4AFE-8D43-655C92DF783D}" destId="{CE336CE6-D31F-4674-94C4-5DB2620EA12A}" srcOrd="0" destOrd="0" presId="urn:microsoft.com/office/officeart/2008/layout/RadialCluster"/>
    <dgm:cxn modelId="{6E899952-9A28-44AC-A016-04D8D8A538B5}" type="presParOf" srcId="{EE4EA2D7-F0BC-4A18-A812-61F5F2E0E1F1}" destId="{BBB5A2FB-ECED-4372-8CEC-C050C6EB1EAA}" srcOrd="0" destOrd="0" presId="urn:microsoft.com/office/officeart/2008/layout/RadialCluster"/>
    <dgm:cxn modelId="{151191DF-BDB0-4727-9985-308D5939BE5D}" type="presParOf" srcId="{BBB5A2FB-ECED-4372-8CEC-C050C6EB1EAA}" destId="{C3D2D85A-CFA3-4730-9251-1F480E2D9DFE}" srcOrd="0" destOrd="0" presId="urn:microsoft.com/office/officeart/2008/layout/RadialCluster"/>
    <dgm:cxn modelId="{FB67E6B7-6BA1-4916-8ACA-DAFF54DA019E}" type="presParOf" srcId="{BBB5A2FB-ECED-4372-8CEC-C050C6EB1EAA}" destId="{BA40F484-49AB-4DFB-834C-6EEC1C7821BC}" srcOrd="1" destOrd="0" presId="urn:microsoft.com/office/officeart/2008/layout/RadialCluster"/>
    <dgm:cxn modelId="{F3C87817-1FB5-43F4-A0B1-6344022C537B}" type="presParOf" srcId="{BBB5A2FB-ECED-4372-8CEC-C050C6EB1EAA}" destId="{D25E8AEE-8DA8-47F0-ABF5-0FF0E0F02CA4}" srcOrd="2" destOrd="0" presId="urn:microsoft.com/office/officeart/2008/layout/RadialCluster"/>
    <dgm:cxn modelId="{44C3C47E-EC8F-486F-8B67-F30300677BC7}" type="presParOf" srcId="{BBB5A2FB-ECED-4372-8CEC-C050C6EB1EAA}" destId="{A8CED1A9-EF54-46B5-9921-EA64C4A1119D}" srcOrd="3" destOrd="0" presId="urn:microsoft.com/office/officeart/2008/layout/RadialCluster"/>
    <dgm:cxn modelId="{656AB2EA-B345-4D5C-B4F4-2BAADE547383}" type="presParOf" srcId="{BBB5A2FB-ECED-4372-8CEC-C050C6EB1EAA}" destId="{CE336CE6-D31F-4674-94C4-5DB2620EA12A}" srcOrd="4" destOrd="0" presId="urn:microsoft.com/office/officeart/2008/layout/RadialCluster"/>
    <dgm:cxn modelId="{8E040507-27FD-4A2C-B4F4-DF3374FDA5F2}" type="presParOf" srcId="{BBB5A2FB-ECED-4372-8CEC-C050C6EB1EAA}" destId="{0235AEFB-7E83-4ECD-9DDA-A5B4E8AB12C9}" srcOrd="5" destOrd="0" presId="urn:microsoft.com/office/officeart/2008/layout/RadialCluster"/>
    <dgm:cxn modelId="{1C6DDDC2-0083-46F2-A48E-4D857AC185AD}" type="presParOf" srcId="{BBB5A2FB-ECED-4372-8CEC-C050C6EB1EAA}" destId="{D77ABCF8-5039-47C1-84E8-EA5767B0EB4A}" srcOrd="6" destOrd="0" presId="urn:microsoft.com/office/officeart/2008/layout/RadialCluster"/>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C955FA96-7A12-4286-8B24-C6B547D378A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05442079-4DD5-44F6-B72E-18EAD0A99912}">
      <dgm:prSet phldrT="[文本]" custT="1"/>
      <dgm:spPr/>
      <dgm:t>
        <a:bodyPr/>
        <a:lstStyle/>
        <a:p>
          <a:pPr algn="ctr"/>
          <a:r>
            <a:rPr lang="zh-CN" altLang="en-US" sz="3600" dirty="0" smtClean="0">
              <a:solidFill>
                <a:schemeClr val="tx1"/>
              </a:solidFill>
              <a:latin typeface="+mj-ea"/>
              <a:ea typeface="+mj-ea"/>
            </a:rPr>
            <a:t>显示内容</a:t>
          </a:r>
          <a:endParaRPr lang="zh-CN" altLang="en-US" sz="3600" dirty="0">
            <a:solidFill>
              <a:schemeClr val="tx1"/>
            </a:solidFill>
            <a:latin typeface="+mj-ea"/>
            <a:ea typeface="+mj-ea"/>
          </a:endParaRPr>
        </a:p>
      </dgm:t>
    </dgm:pt>
    <dgm:pt modelId="{27E7CE86-C91B-42CC-99D3-B05D25DF0B7C}" type="parTrans" cxnId="{57767009-5C8A-4052-91B9-AC43D5ABF3D7}">
      <dgm:prSet/>
      <dgm:spPr/>
      <dgm:t>
        <a:bodyPr/>
        <a:lstStyle/>
        <a:p>
          <a:endParaRPr lang="zh-CN" altLang="en-US" sz="2000">
            <a:solidFill>
              <a:schemeClr val="tx1"/>
            </a:solidFill>
            <a:latin typeface="+mj-ea"/>
            <a:ea typeface="+mj-ea"/>
          </a:endParaRPr>
        </a:p>
      </dgm:t>
    </dgm:pt>
    <dgm:pt modelId="{E1F3F7C3-6431-4ECA-A0E7-5D49709842EA}" type="sibTrans" cxnId="{57767009-5C8A-4052-91B9-AC43D5ABF3D7}">
      <dgm:prSet/>
      <dgm:spPr/>
      <dgm:t>
        <a:bodyPr/>
        <a:lstStyle/>
        <a:p>
          <a:endParaRPr lang="zh-CN" altLang="en-US" sz="2000">
            <a:solidFill>
              <a:schemeClr val="tx1"/>
            </a:solidFill>
            <a:latin typeface="+mj-ea"/>
            <a:ea typeface="+mj-ea"/>
          </a:endParaRPr>
        </a:p>
      </dgm:t>
    </dgm:pt>
    <dgm:pt modelId="{B8202F17-5157-4E16-B1FD-96F82C027F61}">
      <dgm:prSet phldrT="[文本]" custT="1"/>
      <dgm:spPr/>
      <dgm:t>
        <a:bodyPr/>
        <a:lstStyle/>
        <a:p>
          <a:pPr algn="ctr"/>
          <a:r>
            <a:rPr lang="zh-CN" altLang="en-US" sz="2000" b="0" dirty="0" smtClean="0">
              <a:solidFill>
                <a:schemeClr val="tx1"/>
              </a:solidFill>
              <a:latin typeface="+mj-ea"/>
              <a:ea typeface="+mj-ea"/>
            </a:rPr>
            <a:t>客户提出的抱怨和问题 </a:t>
          </a:r>
          <a:endParaRPr lang="zh-CN" altLang="en-US" sz="2000" dirty="0">
            <a:solidFill>
              <a:schemeClr val="tx1"/>
            </a:solidFill>
            <a:latin typeface="+mj-ea"/>
            <a:ea typeface="+mj-ea"/>
          </a:endParaRPr>
        </a:p>
      </dgm:t>
    </dgm:pt>
    <dgm:pt modelId="{D82D0BBD-4D10-45ED-B7DE-65E1BA7057CB}" type="parTrans" cxnId="{5BB2DE0C-4E48-4345-A425-8505382413E9}">
      <dgm:prSet/>
      <dgm:spPr/>
      <dgm:t>
        <a:bodyPr/>
        <a:lstStyle/>
        <a:p>
          <a:endParaRPr lang="zh-CN" altLang="en-US" sz="2000">
            <a:solidFill>
              <a:schemeClr val="tx1"/>
            </a:solidFill>
            <a:latin typeface="+mj-ea"/>
            <a:ea typeface="+mj-ea"/>
          </a:endParaRPr>
        </a:p>
      </dgm:t>
    </dgm:pt>
    <dgm:pt modelId="{FDC31C7C-67FC-4155-A026-5D276BE2BD69}" type="sibTrans" cxnId="{5BB2DE0C-4E48-4345-A425-8505382413E9}">
      <dgm:prSet/>
      <dgm:spPr/>
      <dgm:t>
        <a:bodyPr/>
        <a:lstStyle/>
        <a:p>
          <a:endParaRPr lang="zh-CN" altLang="en-US" sz="2000">
            <a:solidFill>
              <a:schemeClr val="tx1"/>
            </a:solidFill>
            <a:latin typeface="+mj-ea"/>
            <a:ea typeface="+mj-ea"/>
          </a:endParaRPr>
        </a:p>
      </dgm:t>
    </dgm:pt>
    <dgm:pt modelId="{A19890BF-A9FD-4DC9-AAD0-20BFCC4437CD}">
      <dgm:prSet phldrT="[文本]" custT="1"/>
      <dgm:spPr/>
      <dgm:t>
        <a:bodyPr/>
        <a:lstStyle/>
        <a:p>
          <a:pPr algn="ctr"/>
          <a:r>
            <a:rPr lang="zh-CN" altLang="en-US" sz="2000" b="0" dirty="0" smtClean="0">
              <a:solidFill>
                <a:schemeClr val="tx1"/>
              </a:solidFill>
              <a:latin typeface="+mj-ea"/>
              <a:ea typeface="+mj-ea"/>
            </a:rPr>
            <a:t>客户购买了什么产品 </a:t>
          </a:r>
          <a:endParaRPr lang="zh-CN" altLang="en-US" sz="2000" dirty="0">
            <a:solidFill>
              <a:schemeClr val="tx1"/>
            </a:solidFill>
            <a:latin typeface="+mj-ea"/>
            <a:ea typeface="+mj-ea"/>
          </a:endParaRPr>
        </a:p>
      </dgm:t>
    </dgm:pt>
    <dgm:pt modelId="{3F7BCBCD-25BA-435B-8C91-E5B17C048524}" type="parTrans" cxnId="{64C6242A-83CC-4654-831E-2F8A7D81BC96}">
      <dgm:prSet/>
      <dgm:spPr/>
      <dgm:t>
        <a:bodyPr/>
        <a:lstStyle/>
        <a:p>
          <a:endParaRPr lang="zh-CN" altLang="en-US" sz="2000">
            <a:solidFill>
              <a:schemeClr val="tx1"/>
            </a:solidFill>
            <a:latin typeface="+mj-ea"/>
            <a:ea typeface="+mj-ea"/>
          </a:endParaRPr>
        </a:p>
      </dgm:t>
    </dgm:pt>
    <dgm:pt modelId="{9F2565FA-E03D-4563-85BE-BA177F26206B}" type="sibTrans" cxnId="{64C6242A-83CC-4654-831E-2F8A7D81BC96}">
      <dgm:prSet/>
      <dgm:spPr/>
      <dgm:t>
        <a:bodyPr/>
        <a:lstStyle/>
        <a:p>
          <a:endParaRPr lang="zh-CN" altLang="en-US" sz="2000">
            <a:solidFill>
              <a:schemeClr val="tx1"/>
            </a:solidFill>
            <a:latin typeface="+mj-ea"/>
            <a:ea typeface="+mj-ea"/>
          </a:endParaRPr>
        </a:p>
      </dgm:t>
    </dgm:pt>
    <dgm:pt modelId="{C3469B75-24FE-4F13-B307-C2B4297CAA26}">
      <dgm:prSet phldrT="[文本]" custT="1"/>
      <dgm:spPr/>
      <dgm:t>
        <a:bodyPr/>
        <a:lstStyle/>
        <a:p>
          <a:pPr algn="ctr"/>
          <a:r>
            <a:rPr lang="zh-CN" altLang="en-US" sz="2000" b="0" dirty="0" smtClean="0">
              <a:solidFill>
                <a:schemeClr val="tx1"/>
              </a:solidFill>
              <a:latin typeface="+mj-ea"/>
              <a:ea typeface="+mj-ea"/>
            </a:rPr>
            <a:t>向客户开出了多少的发票额 </a:t>
          </a:r>
          <a:endParaRPr lang="zh-CN" altLang="en-US" sz="2000" dirty="0">
            <a:solidFill>
              <a:schemeClr val="tx1"/>
            </a:solidFill>
            <a:latin typeface="+mj-ea"/>
            <a:ea typeface="+mj-ea"/>
          </a:endParaRPr>
        </a:p>
      </dgm:t>
    </dgm:pt>
    <dgm:pt modelId="{82BDD9A0-42A7-408D-A49A-5E853D3CBAE7}" type="parTrans" cxnId="{6FDDA14E-A916-44A6-B1E1-884583127D09}">
      <dgm:prSet/>
      <dgm:spPr/>
      <dgm:t>
        <a:bodyPr/>
        <a:lstStyle/>
        <a:p>
          <a:endParaRPr lang="zh-CN" altLang="en-US" sz="2000">
            <a:solidFill>
              <a:schemeClr val="tx1"/>
            </a:solidFill>
            <a:latin typeface="+mj-ea"/>
            <a:ea typeface="+mj-ea"/>
          </a:endParaRPr>
        </a:p>
      </dgm:t>
    </dgm:pt>
    <dgm:pt modelId="{0C62998E-5CEB-4279-8973-51B84698BFD6}" type="sibTrans" cxnId="{6FDDA14E-A916-44A6-B1E1-884583127D09}">
      <dgm:prSet/>
      <dgm:spPr/>
      <dgm:t>
        <a:bodyPr/>
        <a:lstStyle/>
        <a:p>
          <a:endParaRPr lang="zh-CN" altLang="en-US" sz="2000">
            <a:solidFill>
              <a:schemeClr val="tx1"/>
            </a:solidFill>
            <a:latin typeface="+mj-ea"/>
            <a:ea typeface="+mj-ea"/>
          </a:endParaRPr>
        </a:p>
      </dgm:t>
    </dgm:pt>
    <dgm:pt modelId="{6D039BA4-F904-438A-91A9-236BA24D8ED5}" type="pres">
      <dgm:prSet presAssocID="{C955FA96-7A12-4286-8B24-C6B547D378A0}" presName="vert0" presStyleCnt="0">
        <dgm:presLayoutVars>
          <dgm:dir/>
          <dgm:animOne val="branch"/>
          <dgm:animLvl val="lvl"/>
        </dgm:presLayoutVars>
      </dgm:prSet>
      <dgm:spPr/>
    </dgm:pt>
    <dgm:pt modelId="{F0995224-6060-40EB-BC48-4D4E20C6BDD0}" type="pres">
      <dgm:prSet presAssocID="{05442079-4DD5-44F6-B72E-18EAD0A99912}" presName="thickLine" presStyleLbl="alignNode1" presStyleIdx="0" presStyleCnt="1"/>
      <dgm:spPr/>
    </dgm:pt>
    <dgm:pt modelId="{E759BC0D-FE35-4D5A-9014-A26397D6C292}" type="pres">
      <dgm:prSet presAssocID="{05442079-4DD5-44F6-B72E-18EAD0A99912}" presName="horz1" presStyleCnt="0"/>
      <dgm:spPr/>
    </dgm:pt>
    <dgm:pt modelId="{88B76DB2-3BBE-4EE8-B5F9-9A60B4D203CA}" type="pres">
      <dgm:prSet presAssocID="{05442079-4DD5-44F6-B72E-18EAD0A99912}" presName="tx1" presStyleLbl="revTx" presStyleIdx="0" presStyleCnt="4" custScaleX="69255"/>
      <dgm:spPr/>
      <dgm:t>
        <a:bodyPr/>
        <a:lstStyle/>
        <a:p>
          <a:endParaRPr lang="zh-CN" altLang="en-US"/>
        </a:p>
      </dgm:t>
    </dgm:pt>
    <dgm:pt modelId="{5AB3C0F2-F250-4E25-824D-169F6749864A}" type="pres">
      <dgm:prSet presAssocID="{05442079-4DD5-44F6-B72E-18EAD0A99912}" presName="vert1" presStyleCnt="0"/>
      <dgm:spPr/>
    </dgm:pt>
    <dgm:pt modelId="{39D52FAD-F84C-406F-A403-D45DC05CDDFD}" type="pres">
      <dgm:prSet presAssocID="{B8202F17-5157-4E16-B1FD-96F82C027F61}" presName="vertSpace2a" presStyleCnt="0"/>
      <dgm:spPr/>
    </dgm:pt>
    <dgm:pt modelId="{655A6B3B-B23C-4450-AF42-D7CD49B2AD8A}" type="pres">
      <dgm:prSet presAssocID="{B8202F17-5157-4E16-B1FD-96F82C027F61}" presName="horz2" presStyleCnt="0"/>
      <dgm:spPr/>
    </dgm:pt>
    <dgm:pt modelId="{56AFFEFF-33F0-4C86-BB76-90F44063A6D8}" type="pres">
      <dgm:prSet presAssocID="{B8202F17-5157-4E16-B1FD-96F82C027F61}" presName="horzSpace2" presStyleCnt="0"/>
      <dgm:spPr/>
    </dgm:pt>
    <dgm:pt modelId="{04FCE378-A2C2-44A1-B64D-56DE0DEA6CC6}" type="pres">
      <dgm:prSet presAssocID="{B8202F17-5157-4E16-B1FD-96F82C027F61}" presName="tx2" presStyleLbl="revTx" presStyleIdx="1" presStyleCnt="4"/>
      <dgm:spPr/>
      <dgm:t>
        <a:bodyPr/>
        <a:lstStyle/>
        <a:p>
          <a:endParaRPr lang="zh-CN" altLang="en-US"/>
        </a:p>
      </dgm:t>
    </dgm:pt>
    <dgm:pt modelId="{108E2A5B-44AB-4C63-9C14-AE29C942ACA6}" type="pres">
      <dgm:prSet presAssocID="{B8202F17-5157-4E16-B1FD-96F82C027F61}" presName="vert2" presStyleCnt="0"/>
      <dgm:spPr/>
    </dgm:pt>
    <dgm:pt modelId="{2CBD541E-1A3E-4205-A64D-0108AA8C6A8D}" type="pres">
      <dgm:prSet presAssocID="{B8202F17-5157-4E16-B1FD-96F82C027F61}" presName="thinLine2b" presStyleLbl="callout" presStyleIdx="0" presStyleCnt="3"/>
      <dgm:spPr/>
    </dgm:pt>
    <dgm:pt modelId="{EC207C56-EA88-411D-82D8-E8924073256E}" type="pres">
      <dgm:prSet presAssocID="{B8202F17-5157-4E16-B1FD-96F82C027F61}" presName="vertSpace2b" presStyleCnt="0"/>
      <dgm:spPr/>
    </dgm:pt>
    <dgm:pt modelId="{C8877178-DAD1-4BDB-B5C8-9CAC11CA333A}" type="pres">
      <dgm:prSet presAssocID="{A19890BF-A9FD-4DC9-AAD0-20BFCC4437CD}" presName="horz2" presStyleCnt="0"/>
      <dgm:spPr/>
    </dgm:pt>
    <dgm:pt modelId="{5717C003-6591-4A97-8292-1D56E40752C2}" type="pres">
      <dgm:prSet presAssocID="{A19890BF-A9FD-4DC9-AAD0-20BFCC4437CD}" presName="horzSpace2" presStyleCnt="0"/>
      <dgm:spPr/>
    </dgm:pt>
    <dgm:pt modelId="{6C10BF14-1530-432B-B807-15DC1D89065A}" type="pres">
      <dgm:prSet presAssocID="{A19890BF-A9FD-4DC9-AAD0-20BFCC4437CD}" presName="tx2" presStyleLbl="revTx" presStyleIdx="2" presStyleCnt="4"/>
      <dgm:spPr/>
      <dgm:t>
        <a:bodyPr/>
        <a:lstStyle/>
        <a:p>
          <a:endParaRPr lang="zh-CN" altLang="en-US"/>
        </a:p>
      </dgm:t>
    </dgm:pt>
    <dgm:pt modelId="{D237971E-BFB7-46CA-9824-0580B0056FDE}" type="pres">
      <dgm:prSet presAssocID="{A19890BF-A9FD-4DC9-AAD0-20BFCC4437CD}" presName="vert2" presStyleCnt="0"/>
      <dgm:spPr/>
    </dgm:pt>
    <dgm:pt modelId="{6CD179FF-E77A-43E4-A40E-F2C5FAEF7170}" type="pres">
      <dgm:prSet presAssocID="{A19890BF-A9FD-4DC9-AAD0-20BFCC4437CD}" presName="thinLine2b" presStyleLbl="callout" presStyleIdx="1" presStyleCnt="3"/>
      <dgm:spPr/>
    </dgm:pt>
    <dgm:pt modelId="{F4145772-C32E-4D37-AA90-EC34C6D6FD45}" type="pres">
      <dgm:prSet presAssocID="{A19890BF-A9FD-4DC9-AAD0-20BFCC4437CD}" presName="vertSpace2b" presStyleCnt="0"/>
      <dgm:spPr/>
    </dgm:pt>
    <dgm:pt modelId="{4B9E19C1-BC29-4FF9-A88E-600E2A8FCE14}" type="pres">
      <dgm:prSet presAssocID="{C3469B75-24FE-4F13-B307-C2B4297CAA26}" presName="horz2" presStyleCnt="0"/>
      <dgm:spPr/>
    </dgm:pt>
    <dgm:pt modelId="{C11381AC-56B0-4368-BC99-6422457EDF6A}" type="pres">
      <dgm:prSet presAssocID="{C3469B75-24FE-4F13-B307-C2B4297CAA26}" presName="horzSpace2" presStyleCnt="0"/>
      <dgm:spPr/>
    </dgm:pt>
    <dgm:pt modelId="{3681CB34-F933-40C6-82F4-97202061BE86}" type="pres">
      <dgm:prSet presAssocID="{C3469B75-24FE-4F13-B307-C2B4297CAA26}" presName="tx2" presStyleLbl="revTx" presStyleIdx="3" presStyleCnt="4"/>
      <dgm:spPr/>
      <dgm:t>
        <a:bodyPr/>
        <a:lstStyle/>
        <a:p>
          <a:endParaRPr lang="zh-CN" altLang="en-US"/>
        </a:p>
      </dgm:t>
    </dgm:pt>
    <dgm:pt modelId="{7B59E32B-5F20-4221-B818-1461C50CD5CE}" type="pres">
      <dgm:prSet presAssocID="{C3469B75-24FE-4F13-B307-C2B4297CAA26}" presName="vert2" presStyleCnt="0"/>
      <dgm:spPr/>
    </dgm:pt>
    <dgm:pt modelId="{70513331-CD5C-43A0-A82E-26D076910012}" type="pres">
      <dgm:prSet presAssocID="{C3469B75-24FE-4F13-B307-C2B4297CAA26}" presName="thinLine2b" presStyleLbl="callout" presStyleIdx="2" presStyleCnt="3"/>
      <dgm:spPr/>
    </dgm:pt>
    <dgm:pt modelId="{9698DFBE-30EB-43B5-AE2C-957DB55A89A4}" type="pres">
      <dgm:prSet presAssocID="{C3469B75-24FE-4F13-B307-C2B4297CAA26}" presName="vertSpace2b" presStyleCnt="0"/>
      <dgm:spPr/>
    </dgm:pt>
  </dgm:ptLst>
  <dgm:cxnLst>
    <dgm:cxn modelId="{266BDF44-B91F-4CFD-ABDB-526226640366}" type="presOf" srcId="{C955FA96-7A12-4286-8B24-C6B547D378A0}" destId="{6D039BA4-F904-438A-91A9-236BA24D8ED5}" srcOrd="0" destOrd="0" presId="urn:microsoft.com/office/officeart/2008/layout/LinedList"/>
    <dgm:cxn modelId="{64C6242A-83CC-4654-831E-2F8A7D81BC96}" srcId="{05442079-4DD5-44F6-B72E-18EAD0A99912}" destId="{A19890BF-A9FD-4DC9-AAD0-20BFCC4437CD}" srcOrd="1" destOrd="0" parTransId="{3F7BCBCD-25BA-435B-8C91-E5B17C048524}" sibTransId="{9F2565FA-E03D-4563-85BE-BA177F26206B}"/>
    <dgm:cxn modelId="{6FDDA14E-A916-44A6-B1E1-884583127D09}" srcId="{05442079-4DD5-44F6-B72E-18EAD0A99912}" destId="{C3469B75-24FE-4F13-B307-C2B4297CAA26}" srcOrd="2" destOrd="0" parTransId="{82BDD9A0-42A7-408D-A49A-5E853D3CBAE7}" sibTransId="{0C62998E-5CEB-4279-8973-51B84698BFD6}"/>
    <dgm:cxn modelId="{D6D67D35-5992-4A75-92C1-22B92E85BB59}" type="presOf" srcId="{B8202F17-5157-4E16-B1FD-96F82C027F61}" destId="{04FCE378-A2C2-44A1-B64D-56DE0DEA6CC6}" srcOrd="0" destOrd="0" presId="urn:microsoft.com/office/officeart/2008/layout/LinedList"/>
    <dgm:cxn modelId="{5BB2DE0C-4E48-4345-A425-8505382413E9}" srcId="{05442079-4DD5-44F6-B72E-18EAD0A99912}" destId="{B8202F17-5157-4E16-B1FD-96F82C027F61}" srcOrd="0" destOrd="0" parTransId="{D82D0BBD-4D10-45ED-B7DE-65E1BA7057CB}" sibTransId="{FDC31C7C-67FC-4155-A026-5D276BE2BD69}"/>
    <dgm:cxn modelId="{0F806AE9-3354-4FDB-9BB9-6F15BBA63CD7}" type="presOf" srcId="{A19890BF-A9FD-4DC9-AAD0-20BFCC4437CD}" destId="{6C10BF14-1530-432B-B807-15DC1D89065A}" srcOrd="0" destOrd="0" presId="urn:microsoft.com/office/officeart/2008/layout/LinedList"/>
    <dgm:cxn modelId="{57767009-5C8A-4052-91B9-AC43D5ABF3D7}" srcId="{C955FA96-7A12-4286-8B24-C6B547D378A0}" destId="{05442079-4DD5-44F6-B72E-18EAD0A99912}" srcOrd="0" destOrd="0" parTransId="{27E7CE86-C91B-42CC-99D3-B05D25DF0B7C}" sibTransId="{E1F3F7C3-6431-4ECA-A0E7-5D49709842EA}"/>
    <dgm:cxn modelId="{02E36F61-2146-4CB3-96EF-8A52BF5C3D73}" type="presOf" srcId="{05442079-4DD5-44F6-B72E-18EAD0A99912}" destId="{88B76DB2-3BBE-4EE8-B5F9-9A60B4D203CA}" srcOrd="0" destOrd="0" presId="urn:microsoft.com/office/officeart/2008/layout/LinedList"/>
    <dgm:cxn modelId="{B3E0FB83-A229-4429-B008-2900B44C969C}" type="presOf" srcId="{C3469B75-24FE-4F13-B307-C2B4297CAA26}" destId="{3681CB34-F933-40C6-82F4-97202061BE86}" srcOrd="0" destOrd="0" presId="urn:microsoft.com/office/officeart/2008/layout/LinedList"/>
    <dgm:cxn modelId="{E6CA8105-8787-4A74-9E1A-0D5495872647}" type="presParOf" srcId="{6D039BA4-F904-438A-91A9-236BA24D8ED5}" destId="{F0995224-6060-40EB-BC48-4D4E20C6BDD0}" srcOrd="0" destOrd="0" presId="urn:microsoft.com/office/officeart/2008/layout/LinedList"/>
    <dgm:cxn modelId="{B20B9285-F455-46B8-8A00-ED6CA9BBCEC7}" type="presParOf" srcId="{6D039BA4-F904-438A-91A9-236BA24D8ED5}" destId="{E759BC0D-FE35-4D5A-9014-A26397D6C292}" srcOrd="1" destOrd="0" presId="urn:microsoft.com/office/officeart/2008/layout/LinedList"/>
    <dgm:cxn modelId="{BFE9D10B-AAEB-4AD7-8D2E-65A10AF6B81F}" type="presParOf" srcId="{E759BC0D-FE35-4D5A-9014-A26397D6C292}" destId="{88B76DB2-3BBE-4EE8-B5F9-9A60B4D203CA}" srcOrd="0" destOrd="0" presId="urn:microsoft.com/office/officeart/2008/layout/LinedList"/>
    <dgm:cxn modelId="{78C8979F-A066-4C4B-A173-8218AD826639}" type="presParOf" srcId="{E759BC0D-FE35-4D5A-9014-A26397D6C292}" destId="{5AB3C0F2-F250-4E25-824D-169F6749864A}" srcOrd="1" destOrd="0" presId="urn:microsoft.com/office/officeart/2008/layout/LinedList"/>
    <dgm:cxn modelId="{B0305C69-6AC6-412D-B1C3-C7B21E8CC027}" type="presParOf" srcId="{5AB3C0F2-F250-4E25-824D-169F6749864A}" destId="{39D52FAD-F84C-406F-A403-D45DC05CDDFD}" srcOrd="0" destOrd="0" presId="urn:microsoft.com/office/officeart/2008/layout/LinedList"/>
    <dgm:cxn modelId="{A9874F87-41F0-48AD-B264-C434B7DBA12F}" type="presParOf" srcId="{5AB3C0F2-F250-4E25-824D-169F6749864A}" destId="{655A6B3B-B23C-4450-AF42-D7CD49B2AD8A}" srcOrd="1" destOrd="0" presId="urn:microsoft.com/office/officeart/2008/layout/LinedList"/>
    <dgm:cxn modelId="{AB6B387A-5F20-4F00-A088-81DA36CEEBB7}" type="presParOf" srcId="{655A6B3B-B23C-4450-AF42-D7CD49B2AD8A}" destId="{56AFFEFF-33F0-4C86-BB76-90F44063A6D8}" srcOrd="0" destOrd="0" presId="urn:microsoft.com/office/officeart/2008/layout/LinedList"/>
    <dgm:cxn modelId="{C7756A4E-024E-42CC-BC84-C63522DAA167}" type="presParOf" srcId="{655A6B3B-B23C-4450-AF42-D7CD49B2AD8A}" destId="{04FCE378-A2C2-44A1-B64D-56DE0DEA6CC6}" srcOrd="1" destOrd="0" presId="urn:microsoft.com/office/officeart/2008/layout/LinedList"/>
    <dgm:cxn modelId="{BE97E3F8-F8F9-44C7-8214-459CB1890C0E}" type="presParOf" srcId="{655A6B3B-B23C-4450-AF42-D7CD49B2AD8A}" destId="{108E2A5B-44AB-4C63-9C14-AE29C942ACA6}" srcOrd="2" destOrd="0" presId="urn:microsoft.com/office/officeart/2008/layout/LinedList"/>
    <dgm:cxn modelId="{652ECA6A-4874-4B30-99F4-24A80C05A864}" type="presParOf" srcId="{5AB3C0F2-F250-4E25-824D-169F6749864A}" destId="{2CBD541E-1A3E-4205-A64D-0108AA8C6A8D}" srcOrd="2" destOrd="0" presId="urn:microsoft.com/office/officeart/2008/layout/LinedList"/>
    <dgm:cxn modelId="{128836D9-C313-434F-B577-E7F893F7C565}" type="presParOf" srcId="{5AB3C0F2-F250-4E25-824D-169F6749864A}" destId="{EC207C56-EA88-411D-82D8-E8924073256E}" srcOrd="3" destOrd="0" presId="urn:microsoft.com/office/officeart/2008/layout/LinedList"/>
    <dgm:cxn modelId="{F6742C80-7513-4707-9C96-0DE1BAC0C0D1}" type="presParOf" srcId="{5AB3C0F2-F250-4E25-824D-169F6749864A}" destId="{C8877178-DAD1-4BDB-B5C8-9CAC11CA333A}" srcOrd="4" destOrd="0" presId="urn:microsoft.com/office/officeart/2008/layout/LinedList"/>
    <dgm:cxn modelId="{C1A0E033-5652-4BBE-B7A0-609CBEC441E9}" type="presParOf" srcId="{C8877178-DAD1-4BDB-B5C8-9CAC11CA333A}" destId="{5717C003-6591-4A97-8292-1D56E40752C2}" srcOrd="0" destOrd="0" presId="urn:microsoft.com/office/officeart/2008/layout/LinedList"/>
    <dgm:cxn modelId="{AD5DAC40-F6C2-4547-85CB-4BE573E5D1F5}" type="presParOf" srcId="{C8877178-DAD1-4BDB-B5C8-9CAC11CA333A}" destId="{6C10BF14-1530-432B-B807-15DC1D89065A}" srcOrd="1" destOrd="0" presId="urn:microsoft.com/office/officeart/2008/layout/LinedList"/>
    <dgm:cxn modelId="{BE3A0205-8A97-408F-96C2-1C5DB9F1DF94}" type="presParOf" srcId="{C8877178-DAD1-4BDB-B5C8-9CAC11CA333A}" destId="{D237971E-BFB7-46CA-9824-0580B0056FDE}" srcOrd="2" destOrd="0" presId="urn:microsoft.com/office/officeart/2008/layout/LinedList"/>
    <dgm:cxn modelId="{7F8D61A4-9B68-42A5-9102-ACD2B8ACDB1C}" type="presParOf" srcId="{5AB3C0F2-F250-4E25-824D-169F6749864A}" destId="{6CD179FF-E77A-43E4-A40E-F2C5FAEF7170}" srcOrd="5" destOrd="0" presId="urn:microsoft.com/office/officeart/2008/layout/LinedList"/>
    <dgm:cxn modelId="{4AFF0946-E655-4CE0-8654-0418B15212BB}" type="presParOf" srcId="{5AB3C0F2-F250-4E25-824D-169F6749864A}" destId="{F4145772-C32E-4D37-AA90-EC34C6D6FD45}" srcOrd="6" destOrd="0" presId="urn:microsoft.com/office/officeart/2008/layout/LinedList"/>
    <dgm:cxn modelId="{7800DC10-A0E6-4CF7-84AE-8E148A2169F5}" type="presParOf" srcId="{5AB3C0F2-F250-4E25-824D-169F6749864A}" destId="{4B9E19C1-BC29-4FF9-A88E-600E2A8FCE14}" srcOrd="7" destOrd="0" presId="urn:microsoft.com/office/officeart/2008/layout/LinedList"/>
    <dgm:cxn modelId="{5D9F97A5-87C7-44C3-B906-81D06C5D2584}" type="presParOf" srcId="{4B9E19C1-BC29-4FF9-A88E-600E2A8FCE14}" destId="{C11381AC-56B0-4368-BC99-6422457EDF6A}" srcOrd="0" destOrd="0" presId="urn:microsoft.com/office/officeart/2008/layout/LinedList"/>
    <dgm:cxn modelId="{179D792E-5901-40D1-B45A-B0DEA6ABD678}" type="presParOf" srcId="{4B9E19C1-BC29-4FF9-A88E-600E2A8FCE14}" destId="{3681CB34-F933-40C6-82F4-97202061BE86}" srcOrd="1" destOrd="0" presId="urn:microsoft.com/office/officeart/2008/layout/LinedList"/>
    <dgm:cxn modelId="{EC768888-B990-49BB-9739-984A5BBBEAA1}" type="presParOf" srcId="{4B9E19C1-BC29-4FF9-A88E-600E2A8FCE14}" destId="{7B59E32B-5F20-4221-B818-1461C50CD5CE}" srcOrd="2" destOrd="0" presId="urn:microsoft.com/office/officeart/2008/layout/LinedList"/>
    <dgm:cxn modelId="{6A1D8971-5D0D-4C9A-9B6E-48F5B0A37F58}" type="presParOf" srcId="{5AB3C0F2-F250-4E25-824D-169F6749864A}" destId="{70513331-CD5C-43A0-A82E-26D076910012}" srcOrd="8" destOrd="0" presId="urn:microsoft.com/office/officeart/2008/layout/LinedList"/>
    <dgm:cxn modelId="{3A3DF798-5422-4B70-A59D-18B5A66D084A}" type="presParOf" srcId="{5AB3C0F2-F250-4E25-824D-169F6749864A}" destId="{9698DFBE-30EB-43B5-AE2C-957DB55A89A4}"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AC85F401-4C8B-47BB-963E-DB09A506011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D301E1E2-920B-4EAD-9FF9-EFB691A33BBC}">
      <dgm:prSet phldrT="[文本]"/>
      <dgm:spPr/>
      <dgm:t>
        <a:bodyPr/>
        <a:lstStyle/>
        <a:p>
          <a:r>
            <a:rPr lang="zh-CN" altLang="en-US" b="0" dirty="0" smtClean="0">
              <a:latin typeface="宋体" pitchFamily="2" charset="-122"/>
              <a:ea typeface="宋体" pitchFamily="2" charset="-122"/>
            </a:rPr>
            <a:t>为主</a:t>
          </a:r>
          <a:r>
            <a:rPr lang="zh-CN" altLang="en-US" b="0" dirty="0" smtClean="0">
              <a:latin typeface="宋体" pitchFamily="2" charset="-122"/>
              <a:ea typeface="宋体" pitchFamily="2" charset="-122"/>
            </a:rPr>
            <a:t>窗口定义菜单和菜单选项</a:t>
          </a:r>
          <a:endParaRPr lang="zh-CN" altLang="en-US" dirty="0"/>
        </a:p>
      </dgm:t>
    </dgm:pt>
    <dgm:pt modelId="{FA47EFA0-7D7E-4E5A-AE66-417BDA2C236F}" type="parTrans" cxnId="{1F8D0652-535E-47F5-87B3-848333157AEB}">
      <dgm:prSet/>
      <dgm:spPr/>
      <dgm:t>
        <a:bodyPr/>
        <a:lstStyle/>
        <a:p>
          <a:endParaRPr lang="zh-CN" altLang="en-US"/>
        </a:p>
      </dgm:t>
    </dgm:pt>
    <dgm:pt modelId="{63117C00-9C8B-4A22-83F2-DD3510504955}" type="sibTrans" cxnId="{1F8D0652-535E-47F5-87B3-848333157AEB}">
      <dgm:prSet/>
      <dgm:spPr/>
      <dgm:t>
        <a:bodyPr/>
        <a:lstStyle/>
        <a:p>
          <a:endParaRPr lang="zh-CN" altLang="en-US"/>
        </a:p>
      </dgm:t>
    </dgm:pt>
    <dgm:pt modelId="{EDD63C9A-5BF7-4354-B2B3-9802553C7881}">
      <dgm:prSet phldrT="[文本]"/>
      <dgm:spPr/>
      <dgm:t>
        <a:bodyPr/>
        <a:lstStyle/>
        <a:p>
          <a:r>
            <a:rPr lang="zh-CN" altLang="en-US" b="0" dirty="0" smtClean="0">
              <a:latin typeface="宋体" pitchFamily="2" charset="-122"/>
              <a:ea typeface="宋体" pitchFamily="2" charset="-122"/>
            </a:rPr>
            <a:t>一些用户操作</a:t>
          </a:r>
          <a:r>
            <a:rPr lang="zh-CN" altLang="en-US" b="0" dirty="0" smtClean="0">
              <a:latin typeface="宋体" pitchFamily="2" charset="-122"/>
              <a:ea typeface="宋体" pitchFamily="2" charset="-122"/>
            </a:rPr>
            <a:t>可能需要他们的</a:t>
          </a:r>
          <a:r>
            <a:rPr lang="zh-CN" altLang="en-US" b="0" dirty="0" smtClean="0">
              <a:latin typeface="宋体" pitchFamily="2" charset="-122"/>
              <a:ea typeface="宋体" pitchFamily="2" charset="-122"/>
            </a:rPr>
            <a:t>辅助窗口</a:t>
          </a:r>
          <a:endParaRPr lang="zh-CN" altLang="en-US" dirty="0"/>
        </a:p>
      </dgm:t>
    </dgm:pt>
    <dgm:pt modelId="{7607BD99-A070-4328-B5A8-5974CC8F2FA2}" type="parTrans" cxnId="{1754A7DF-8B94-4D7E-B67B-8A450B6ECA7A}">
      <dgm:prSet/>
      <dgm:spPr/>
      <dgm:t>
        <a:bodyPr/>
        <a:lstStyle/>
        <a:p>
          <a:endParaRPr lang="zh-CN" altLang="en-US"/>
        </a:p>
      </dgm:t>
    </dgm:pt>
    <dgm:pt modelId="{F571AC8D-CD05-4B5E-B844-E1531C239B42}" type="sibTrans" cxnId="{1754A7DF-8B94-4D7E-B67B-8A450B6ECA7A}">
      <dgm:prSet/>
      <dgm:spPr/>
      <dgm:t>
        <a:bodyPr/>
        <a:lstStyle/>
        <a:p>
          <a:endParaRPr lang="zh-CN" altLang="en-US"/>
        </a:p>
      </dgm:t>
    </dgm:pt>
    <dgm:pt modelId="{5DB27557-30FE-4DB8-9A3E-61E4A59D7177}">
      <dgm:prSet phldrT="[文本]"/>
      <dgm:spPr/>
      <dgm:t>
        <a:bodyPr/>
        <a:lstStyle/>
        <a:p>
          <a:r>
            <a:rPr lang="zh-CN" altLang="en-US" b="0" dirty="0" smtClean="0">
              <a:latin typeface="宋体" pitchFamily="2" charset="-122"/>
              <a:ea typeface="宋体" pitchFamily="2" charset="-122"/>
            </a:rPr>
            <a:t>如果窗口中有大量的对象要可视化，</a:t>
          </a:r>
          <a:r>
            <a:rPr lang="zh-CN" altLang="en-US" b="0" dirty="0" smtClean="0">
              <a:latin typeface="宋体" pitchFamily="2" charset="-122"/>
              <a:ea typeface="宋体" pitchFamily="2" charset="-122"/>
            </a:rPr>
            <a:t>可能有</a:t>
          </a:r>
          <a:r>
            <a:rPr lang="zh-CN" altLang="en-US" b="0" dirty="0" smtClean="0">
              <a:latin typeface="宋体" pitchFamily="2" charset="-122"/>
              <a:ea typeface="宋体" pitchFamily="2" charset="-122"/>
            </a:rPr>
            <a:t>必要设计涉及这些对象的用户</a:t>
          </a:r>
          <a:r>
            <a:rPr lang="zh-CN" altLang="en-US" b="0" dirty="0" smtClean="0">
              <a:latin typeface="宋体" pitchFamily="2" charset="-122"/>
              <a:ea typeface="宋体" pitchFamily="2" charset="-122"/>
            </a:rPr>
            <a:t>操作</a:t>
          </a:r>
          <a:endParaRPr lang="zh-CN" altLang="en-US" dirty="0"/>
        </a:p>
      </dgm:t>
    </dgm:pt>
    <dgm:pt modelId="{A35BB352-FBFF-4C92-9FE2-CE096DC8C868}" type="parTrans" cxnId="{0E091F6C-2CB6-472B-BACD-F741AA42C481}">
      <dgm:prSet/>
      <dgm:spPr/>
      <dgm:t>
        <a:bodyPr/>
        <a:lstStyle/>
        <a:p>
          <a:endParaRPr lang="zh-CN" altLang="en-US"/>
        </a:p>
      </dgm:t>
    </dgm:pt>
    <dgm:pt modelId="{97BAAEE6-0B16-483D-8EF6-8E1D6B009F2A}" type="sibTrans" cxnId="{0E091F6C-2CB6-472B-BACD-F741AA42C481}">
      <dgm:prSet/>
      <dgm:spPr/>
      <dgm:t>
        <a:bodyPr/>
        <a:lstStyle/>
        <a:p>
          <a:endParaRPr lang="zh-CN" altLang="en-US"/>
        </a:p>
      </dgm:t>
    </dgm:pt>
    <dgm:pt modelId="{6787E094-1AA6-4BF2-BC3D-35FB8830F53B}" type="pres">
      <dgm:prSet presAssocID="{AC85F401-4C8B-47BB-963E-DB09A5060117}" presName="Name0" presStyleCnt="0">
        <dgm:presLayoutVars>
          <dgm:chMax val="7"/>
          <dgm:chPref val="7"/>
          <dgm:dir/>
        </dgm:presLayoutVars>
      </dgm:prSet>
      <dgm:spPr/>
      <dgm:t>
        <a:bodyPr/>
        <a:lstStyle/>
        <a:p>
          <a:endParaRPr lang="zh-CN" altLang="en-US"/>
        </a:p>
      </dgm:t>
    </dgm:pt>
    <dgm:pt modelId="{351887CB-E2F9-4B11-ADB1-934C0F546038}" type="pres">
      <dgm:prSet presAssocID="{AC85F401-4C8B-47BB-963E-DB09A5060117}" presName="Name1" presStyleCnt="0"/>
      <dgm:spPr/>
    </dgm:pt>
    <dgm:pt modelId="{10496852-8710-4899-B803-29EDA013957F}" type="pres">
      <dgm:prSet presAssocID="{AC85F401-4C8B-47BB-963E-DB09A5060117}" presName="cycle" presStyleCnt="0"/>
      <dgm:spPr/>
    </dgm:pt>
    <dgm:pt modelId="{E64289C3-0DC0-4AF7-BA4A-B2822C87A78D}" type="pres">
      <dgm:prSet presAssocID="{AC85F401-4C8B-47BB-963E-DB09A5060117}" presName="srcNode" presStyleLbl="node1" presStyleIdx="0" presStyleCnt="3"/>
      <dgm:spPr/>
    </dgm:pt>
    <dgm:pt modelId="{F611A08B-8122-4CCD-B01C-6E317257DACE}" type="pres">
      <dgm:prSet presAssocID="{AC85F401-4C8B-47BB-963E-DB09A5060117}" presName="conn" presStyleLbl="parChTrans1D2" presStyleIdx="0" presStyleCnt="1"/>
      <dgm:spPr/>
      <dgm:t>
        <a:bodyPr/>
        <a:lstStyle/>
        <a:p>
          <a:endParaRPr lang="zh-CN" altLang="en-US"/>
        </a:p>
      </dgm:t>
    </dgm:pt>
    <dgm:pt modelId="{4D5E421E-A9DB-4137-9587-E69923154676}" type="pres">
      <dgm:prSet presAssocID="{AC85F401-4C8B-47BB-963E-DB09A5060117}" presName="extraNode" presStyleLbl="node1" presStyleIdx="0" presStyleCnt="3"/>
      <dgm:spPr/>
    </dgm:pt>
    <dgm:pt modelId="{B68C899A-1D6E-4855-9070-31B82A6EC2C0}" type="pres">
      <dgm:prSet presAssocID="{AC85F401-4C8B-47BB-963E-DB09A5060117}" presName="dstNode" presStyleLbl="node1" presStyleIdx="0" presStyleCnt="3"/>
      <dgm:spPr/>
    </dgm:pt>
    <dgm:pt modelId="{DD720F4B-AAAA-4CB8-AF6B-B1554F4E8BF0}" type="pres">
      <dgm:prSet presAssocID="{D301E1E2-920B-4EAD-9FF9-EFB691A33BBC}" presName="text_1" presStyleLbl="node1" presStyleIdx="0" presStyleCnt="3">
        <dgm:presLayoutVars>
          <dgm:bulletEnabled val="1"/>
        </dgm:presLayoutVars>
      </dgm:prSet>
      <dgm:spPr/>
      <dgm:t>
        <a:bodyPr/>
        <a:lstStyle/>
        <a:p>
          <a:endParaRPr lang="zh-CN" altLang="en-US"/>
        </a:p>
      </dgm:t>
    </dgm:pt>
    <dgm:pt modelId="{2DFAD694-9113-4862-8705-B2707FA8F7A7}" type="pres">
      <dgm:prSet presAssocID="{D301E1E2-920B-4EAD-9FF9-EFB691A33BBC}" presName="accent_1" presStyleCnt="0"/>
      <dgm:spPr/>
    </dgm:pt>
    <dgm:pt modelId="{6D3AE983-817C-4694-A820-6A5BFF82D80A}" type="pres">
      <dgm:prSet presAssocID="{D301E1E2-920B-4EAD-9FF9-EFB691A33BBC}" presName="accentRepeatNode" presStyleLbl="solidFgAcc1" presStyleIdx="0" presStyleCnt="3"/>
      <dgm:spPr/>
    </dgm:pt>
    <dgm:pt modelId="{3FA7947C-005E-4BFE-AE2F-E28F354AF39D}" type="pres">
      <dgm:prSet presAssocID="{EDD63C9A-5BF7-4354-B2B3-9802553C7881}" presName="text_2" presStyleLbl="node1" presStyleIdx="1" presStyleCnt="3">
        <dgm:presLayoutVars>
          <dgm:bulletEnabled val="1"/>
        </dgm:presLayoutVars>
      </dgm:prSet>
      <dgm:spPr/>
      <dgm:t>
        <a:bodyPr/>
        <a:lstStyle/>
        <a:p>
          <a:endParaRPr lang="zh-CN" altLang="en-US"/>
        </a:p>
      </dgm:t>
    </dgm:pt>
    <dgm:pt modelId="{AC2330E3-CBB6-45FD-B560-B8FA0DCD331A}" type="pres">
      <dgm:prSet presAssocID="{EDD63C9A-5BF7-4354-B2B3-9802553C7881}" presName="accent_2" presStyleCnt="0"/>
      <dgm:spPr/>
    </dgm:pt>
    <dgm:pt modelId="{E4396FF6-E5D7-4377-AB94-1490938FC81E}" type="pres">
      <dgm:prSet presAssocID="{EDD63C9A-5BF7-4354-B2B3-9802553C7881}" presName="accentRepeatNode" presStyleLbl="solidFgAcc1" presStyleIdx="1" presStyleCnt="3"/>
      <dgm:spPr/>
    </dgm:pt>
    <dgm:pt modelId="{310B73E8-C496-4898-859B-615209AB6CD7}" type="pres">
      <dgm:prSet presAssocID="{5DB27557-30FE-4DB8-9A3E-61E4A59D7177}" presName="text_3" presStyleLbl="node1" presStyleIdx="2" presStyleCnt="3">
        <dgm:presLayoutVars>
          <dgm:bulletEnabled val="1"/>
        </dgm:presLayoutVars>
      </dgm:prSet>
      <dgm:spPr/>
      <dgm:t>
        <a:bodyPr/>
        <a:lstStyle/>
        <a:p>
          <a:endParaRPr lang="zh-CN" altLang="en-US"/>
        </a:p>
      </dgm:t>
    </dgm:pt>
    <dgm:pt modelId="{F76748FE-08CC-4822-AD84-E022EE5765C6}" type="pres">
      <dgm:prSet presAssocID="{5DB27557-30FE-4DB8-9A3E-61E4A59D7177}" presName="accent_3" presStyleCnt="0"/>
      <dgm:spPr/>
    </dgm:pt>
    <dgm:pt modelId="{35D19670-46AD-43FA-9D06-295C5AA71986}" type="pres">
      <dgm:prSet presAssocID="{5DB27557-30FE-4DB8-9A3E-61E4A59D7177}" presName="accentRepeatNode" presStyleLbl="solidFgAcc1" presStyleIdx="2" presStyleCnt="3"/>
      <dgm:spPr/>
    </dgm:pt>
  </dgm:ptLst>
  <dgm:cxnLst>
    <dgm:cxn modelId="{1E95F8B9-05BB-4357-9FEC-FF3E16BAB13B}" type="presOf" srcId="{63117C00-9C8B-4A22-83F2-DD3510504955}" destId="{F611A08B-8122-4CCD-B01C-6E317257DACE}" srcOrd="0" destOrd="0" presId="urn:microsoft.com/office/officeart/2008/layout/VerticalCurvedList"/>
    <dgm:cxn modelId="{31833921-C6E4-4265-A308-0451A8EC5C70}" type="presOf" srcId="{D301E1E2-920B-4EAD-9FF9-EFB691A33BBC}" destId="{DD720F4B-AAAA-4CB8-AF6B-B1554F4E8BF0}" srcOrd="0" destOrd="0" presId="urn:microsoft.com/office/officeart/2008/layout/VerticalCurvedList"/>
    <dgm:cxn modelId="{59F4F849-3785-4464-827D-6438A6226766}" type="presOf" srcId="{EDD63C9A-5BF7-4354-B2B3-9802553C7881}" destId="{3FA7947C-005E-4BFE-AE2F-E28F354AF39D}" srcOrd="0" destOrd="0" presId="urn:microsoft.com/office/officeart/2008/layout/VerticalCurvedList"/>
    <dgm:cxn modelId="{0E091F6C-2CB6-472B-BACD-F741AA42C481}" srcId="{AC85F401-4C8B-47BB-963E-DB09A5060117}" destId="{5DB27557-30FE-4DB8-9A3E-61E4A59D7177}" srcOrd="2" destOrd="0" parTransId="{A35BB352-FBFF-4C92-9FE2-CE096DC8C868}" sibTransId="{97BAAEE6-0B16-483D-8EF6-8E1D6B009F2A}"/>
    <dgm:cxn modelId="{D94B333B-1EEE-4D6C-98FD-A1A98787B138}" type="presOf" srcId="{AC85F401-4C8B-47BB-963E-DB09A5060117}" destId="{6787E094-1AA6-4BF2-BC3D-35FB8830F53B}" srcOrd="0" destOrd="0" presId="urn:microsoft.com/office/officeart/2008/layout/VerticalCurvedList"/>
    <dgm:cxn modelId="{1CC982ED-2F0C-4644-B2E0-293AD547048E}" type="presOf" srcId="{5DB27557-30FE-4DB8-9A3E-61E4A59D7177}" destId="{310B73E8-C496-4898-859B-615209AB6CD7}" srcOrd="0" destOrd="0" presId="urn:microsoft.com/office/officeart/2008/layout/VerticalCurvedList"/>
    <dgm:cxn modelId="{1754A7DF-8B94-4D7E-B67B-8A450B6ECA7A}" srcId="{AC85F401-4C8B-47BB-963E-DB09A5060117}" destId="{EDD63C9A-5BF7-4354-B2B3-9802553C7881}" srcOrd="1" destOrd="0" parTransId="{7607BD99-A070-4328-B5A8-5974CC8F2FA2}" sibTransId="{F571AC8D-CD05-4B5E-B844-E1531C239B42}"/>
    <dgm:cxn modelId="{1F8D0652-535E-47F5-87B3-848333157AEB}" srcId="{AC85F401-4C8B-47BB-963E-DB09A5060117}" destId="{D301E1E2-920B-4EAD-9FF9-EFB691A33BBC}" srcOrd="0" destOrd="0" parTransId="{FA47EFA0-7D7E-4E5A-AE66-417BDA2C236F}" sibTransId="{63117C00-9C8B-4A22-83F2-DD3510504955}"/>
    <dgm:cxn modelId="{4FD9ED64-1A87-415C-BAE4-3EC19FB3ADDC}" type="presParOf" srcId="{6787E094-1AA6-4BF2-BC3D-35FB8830F53B}" destId="{351887CB-E2F9-4B11-ADB1-934C0F546038}" srcOrd="0" destOrd="0" presId="urn:microsoft.com/office/officeart/2008/layout/VerticalCurvedList"/>
    <dgm:cxn modelId="{11474C5D-E4A4-4E50-82F8-17392E566F60}" type="presParOf" srcId="{351887CB-E2F9-4B11-ADB1-934C0F546038}" destId="{10496852-8710-4899-B803-29EDA013957F}" srcOrd="0" destOrd="0" presId="urn:microsoft.com/office/officeart/2008/layout/VerticalCurvedList"/>
    <dgm:cxn modelId="{CE2B79C2-2BE7-41E2-A303-89D7924F86CB}" type="presParOf" srcId="{10496852-8710-4899-B803-29EDA013957F}" destId="{E64289C3-0DC0-4AF7-BA4A-B2822C87A78D}" srcOrd="0" destOrd="0" presId="urn:microsoft.com/office/officeart/2008/layout/VerticalCurvedList"/>
    <dgm:cxn modelId="{E5633110-E31B-43C0-9A94-A50AF3C5B651}" type="presParOf" srcId="{10496852-8710-4899-B803-29EDA013957F}" destId="{F611A08B-8122-4CCD-B01C-6E317257DACE}" srcOrd="1" destOrd="0" presId="urn:microsoft.com/office/officeart/2008/layout/VerticalCurvedList"/>
    <dgm:cxn modelId="{CC59A48D-5F8D-46D1-AFB1-D048CE22AD88}" type="presParOf" srcId="{10496852-8710-4899-B803-29EDA013957F}" destId="{4D5E421E-A9DB-4137-9587-E69923154676}" srcOrd="2" destOrd="0" presId="urn:microsoft.com/office/officeart/2008/layout/VerticalCurvedList"/>
    <dgm:cxn modelId="{1D693464-055E-4581-86CA-8CA0695A9F7E}" type="presParOf" srcId="{10496852-8710-4899-B803-29EDA013957F}" destId="{B68C899A-1D6E-4855-9070-31B82A6EC2C0}" srcOrd="3" destOrd="0" presId="urn:microsoft.com/office/officeart/2008/layout/VerticalCurvedList"/>
    <dgm:cxn modelId="{5179F0B7-A36C-40BB-B6C2-D02C6FF19015}" type="presParOf" srcId="{351887CB-E2F9-4B11-ADB1-934C0F546038}" destId="{DD720F4B-AAAA-4CB8-AF6B-B1554F4E8BF0}" srcOrd="1" destOrd="0" presId="urn:microsoft.com/office/officeart/2008/layout/VerticalCurvedList"/>
    <dgm:cxn modelId="{FFBB8ACF-D95C-4C3B-8854-EF22815C17A7}" type="presParOf" srcId="{351887CB-E2F9-4B11-ADB1-934C0F546038}" destId="{2DFAD694-9113-4862-8705-B2707FA8F7A7}" srcOrd="2" destOrd="0" presId="urn:microsoft.com/office/officeart/2008/layout/VerticalCurvedList"/>
    <dgm:cxn modelId="{216547D7-419B-4C93-B050-7BCD9472DE54}" type="presParOf" srcId="{2DFAD694-9113-4862-8705-B2707FA8F7A7}" destId="{6D3AE983-817C-4694-A820-6A5BFF82D80A}" srcOrd="0" destOrd="0" presId="urn:microsoft.com/office/officeart/2008/layout/VerticalCurvedList"/>
    <dgm:cxn modelId="{4ABA01C0-5C08-4706-900F-F9A70D2FA43C}" type="presParOf" srcId="{351887CB-E2F9-4B11-ADB1-934C0F546038}" destId="{3FA7947C-005E-4BFE-AE2F-E28F354AF39D}" srcOrd="3" destOrd="0" presId="urn:microsoft.com/office/officeart/2008/layout/VerticalCurvedList"/>
    <dgm:cxn modelId="{FC95B7D4-42D2-47D4-8C7B-79A09286598D}" type="presParOf" srcId="{351887CB-E2F9-4B11-ADB1-934C0F546038}" destId="{AC2330E3-CBB6-45FD-B560-B8FA0DCD331A}" srcOrd="4" destOrd="0" presId="urn:microsoft.com/office/officeart/2008/layout/VerticalCurvedList"/>
    <dgm:cxn modelId="{6ED2B3D6-87F9-4356-BD69-FFF80B274781}" type="presParOf" srcId="{AC2330E3-CBB6-45FD-B560-B8FA0DCD331A}" destId="{E4396FF6-E5D7-4377-AB94-1490938FC81E}" srcOrd="0" destOrd="0" presId="urn:microsoft.com/office/officeart/2008/layout/VerticalCurvedList"/>
    <dgm:cxn modelId="{5295E6AB-A0DA-45C7-A7D8-B41E9132F680}" type="presParOf" srcId="{351887CB-E2F9-4B11-ADB1-934C0F546038}" destId="{310B73E8-C496-4898-859B-615209AB6CD7}" srcOrd="5" destOrd="0" presId="urn:microsoft.com/office/officeart/2008/layout/VerticalCurvedList"/>
    <dgm:cxn modelId="{B276A010-FDF9-483E-B7BB-E004FE58A226}" type="presParOf" srcId="{351887CB-E2F9-4B11-ADB1-934C0F546038}" destId="{F76748FE-08CC-4822-AD84-E022EE5765C6}" srcOrd="6" destOrd="0" presId="urn:microsoft.com/office/officeart/2008/layout/VerticalCurvedList"/>
    <dgm:cxn modelId="{D050A54C-08F4-4254-992C-A37F0ECACC87}" type="presParOf" srcId="{F76748FE-08CC-4822-AD84-E022EE5765C6}" destId="{35D19670-46AD-43FA-9D06-295C5AA7198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5A060618-CB3D-49F3-957D-5B6F25249CF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D8B520FF-FB53-40CF-910E-0A064FFA7A69}">
      <dgm:prSet phldrT="[文本]" custT="1"/>
      <dgm:spPr/>
      <dgm:t>
        <a:bodyPr/>
        <a:lstStyle/>
        <a:p>
          <a:pPr algn="ctr"/>
          <a:r>
            <a:rPr lang="zh-CN" altLang="en-US" sz="3600" dirty="0" smtClean="0">
              <a:solidFill>
                <a:schemeClr val="tx1"/>
              </a:solidFill>
              <a:latin typeface="+mj-ea"/>
              <a:ea typeface="+mj-ea"/>
            </a:rPr>
            <a:t>决策</a:t>
          </a:r>
          <a:endParaRPr lang="zh-CN" altLang="en-US" sz="3600" dirty="0">
            <a:solidFill>
              <a:schemeClr val="tx1"/>
            </a:solidFill>
            <a:latin typeface="+mj-ea"/>
            <a:ea typeface="+mj-ea"/>
          </a:endParaRPr>
        </a:p>
      </dgm:t>
    </dgm:pt>
    <dgm:pt modelId="{B4AF5543-238A-4C47-830D-82E2ADFE3142}" type="parTrans" cxnId="{13350646-D2F0-4198-A9B4-6FF621CA20D4}">
      <dgm:prSet/>
      <dgm:spPr/>
      <dgm:t>
        <a:bodyPr/>
        <a:lstStyle/>
        <a:p>
          <a:endParaRPr lang="zh-CN" altLang="en-US" sz="2000">
            <a:solidFill>
              <a:schemeClr val="tx1"/>
            </a:solidFill>
            <a:latin typeface="+mj-ea"/>
            <a:ea typeface="+mj-ea"/>
          </a:endParaRPr>
        </a:p>
      </dgm:t>
    </dgm:pt>
    <dgm:pt modelId="{AA0C330E-7FEE-4366-9E2A-9823BD1543F8}" type="sibTrans" cxnId="{13350646-D2F0-4198-A9B4-6FF621CA20D4}">
      <dgm:prSet/>
      <dgm:spPr/>
      <dgm:t>
        <a:bodyPr/>
        <a:lstStyle/>
        <a:p>
          <a:endParaRPr lang="zh-CN" altLang="en-US" sz="2000">
            <a:solidFill>
              <a:schemeClr val="tx1"/>
            </a:solidFill>
            <a:latin typeface="+mj-ea"/>
            <a:ea typeface="+mj-ea"/>
          </a:endParaRPr>
        </a:p>
      </dgm:t>
    </dgm:pt>
    <dgm:pt modelId="{F0F8881A-01AB-4C88-8E65-E244996F923C}">
      <dgm:prSet phldrT="[文本]" custT="1"/>
      <dgm:spPr/>
      <dgm:t>
        <a:bodyPr/>
        <a:lstStyle/>
        <a:p>
          <a:pPr algn="ctr"/>
          <a:r>
            <a:rPr lang="zh-CN" altLang="en-US" sz="2000" b="0" dirty="0" smtClean="0">
              <a:solidFill>
                <a:schemeClr val="tx1"/>
              </a:solidFill>
              <a:latin typeface="+mj-ea"/>
              <a:ea typeface="+mj-ea"/>
            </a:rPr>
            <a:t>如何支持窗口管理 </a:t>
          </a:r>
          <a:endParaRPr lang="zh-CN" altLang="en-US" sz="2000" dirty="0">
            <a:solidFill>
              <a:schemeClr val="tx1"/>
            </a:solidFill>
            <a:latin typeface="+mj-ea"/>
            <a:ea typeface="+mj-ea"/>
          </a:endParaRPr>
        </a:p>
      </dgm:t>
    </dgm:pt>
    <dgm:pt modelId="{F8B8E195-9FDE-4DF3-8F4F-CE3542EA6624}" type="parTrans" cxnId="{B952B1E1-084C-4331-9CF5-1C651512597D}">
      <dgm:prSet/>
      <dgm:spPr/>
      <dgm:t>
        <a:bodyPr/>
        <a:lstStyle/>
        <a:p>
          <a:endParaRPr lang="zh-CN" altLang="en-US" sz="2000">
            <a:solidFill>
              <a:schemeClr val="tx1"/>
            </a:solidFill>
            <a:latin typeface="+mj-ea"/>
            <a:ea typeface="+mj-ea"/>
          </a:endParaRPr>
        </a:p>
      </dgm:t>
    </dgm:pt>
    <dgm:pt modelId="{E2138D82-993C-4FF5-99CD-FAC1E48FFC3E}" type="sibTrans" cxnId="{B952B1E1-084C-4331-9CF5-1C651512597D}">
      <dgm:prSet/>
      <dgm:spPr/>
      <dgm:t>
        <a:bodyPr/>
        <a:lstStyle/>
        <a:p>
          <a:endParaRPr lang="zh-CN" altLang="en-US" sz="2000">
            <a:solidFill>
              <a:schemeClr val="tx1"/>
            </a:solidFill>
            <a:latin typeface="+mj-ea"/>
            <a:ea typeface="+mj-ea"/>
          </a:endParaRPr>
        </a:p>
      </dgm:t>
    </dgm:pt>
    <dgm:pt modelId="{9B5BF786-D384-4628-A5D0-7356BF1810F7}">
      <dgm:prSet phldrT="[文本]" custT="1"/>
      <dgm:spPr/>
      <dgm:t>
        <a:bodyPr/>
        <a:lstStyle/>
        <a:p>
          <a:pPr algn="ctr"/>
          <a:r>
            <a:rPr lang="zh-CN" altLang="en-US" sz="2000" b="0" dirty="0" smtClean="0">
              <a:solidFill>
                <a:schemeClr val="tx1"/>
              </a:solidFill>
              <a:latin typeface="+mj-ea"/>
              <a:ea typeface="+mj-ea"/>
            </a:rPr>
            <a:t>在会话间存储什么会话信息</a:t>
          </a:r>
          <a:endParaRPr lang="zh-CN" altLang="en-US" sz="2000" dirty="0">
            <a:solidFill>
              <a:schemeClr val="tx1"/>
            </a:solidFill>
            <a:latin typeface="+mj-ea"/>
            <a:ea typeface="+mj-ea"/>
          </a:endParaRPr>
        </a:p>
      </dgm:t>
    </dgm:pt>
    <dgm:pt modelId="{4B8968D8-C3B7-4D48-99BC-1B61D1C07E5E}" type="parTrans" cxnId="{CAFACE20-80F8-4771-9B87-AE1DA4ED75C2}">
      <dgm:prSet/>
      <dgm:spPr/>
      <dgm:t>
        <a:bodyPr/>
        <a:lstStyle/>
        <a:p>
          <a:endParaRPr lang="zh-CN" altLang="en-US" sz="2000">
            <a:solidFill>
              <a:schemeClr val="tx1"/>
            </a:solidFill>
            <a:latin typeface="+mj-ea"/>
            <a:ea typeface="+mj-ea"/>
          </a:endParaRPr>
        </a:p>
      </dgm:t>
    </dgm:pt>
    <dgm:pt modelId="{19E20ACC-3E7E-4AE7-AC16-7CF70D93386A}" type="sibTrans" cxnId="{CAFACE20-80F8-4771-9B87-AE1DA4ED75C2}">
      <dgm:prSet/>
      <dgm:spPr/>
      <dgm:t>
        <a:bodyPr/>
        <a:lstStyle/>
        <a:p>
          <a:endParaRPr lang="zh-CN" altLang="en-US" sz="2000">
            <a:solidFill>
              <a:schemeClr val="tx1"/>
            </a:solidFill>
            <a:latin typeface="+mj-ea"/>
            <a:ea typeface="+mj-ea"/>
          </a:endParaRPr>
        </a:p>
      </dgm:t>
    </dgm:pt>
    <dgm:pt modelId="{BA142A9E-4E71-4614-A426-F1087C0AB9D1}">
      <dgm:prSet phldrT="[文本]" custT="1"/>
      <dgm:spPr/>
      <dgm:t>
        <a:bodyPr/>
        <a:lstStyle/>
        <a:p>
          <a:pPr algn="ctr"/>
          <a:r>
            <a:rPr lang="zh-CN" altLang="en-US" sz="2000" b="0" dirty="0" smtClean="0">
              <a:solidFill>
                <a:schemeClr val="tx1"/>
              </a:solidFill>
              <a:latin typeface="+mj-ea"/>
              <a:ea typeface="+mj-ea"/>
            </a:rPr>
            <a:t>主</a:t>
          </a:r>
          <a:r>
            <a:rPr lang="zh-CN" altLang="en-US" sz="2000" b="0" dirty="0" smtClean="0">
              <a:solidFill>
                <a:schemeClr val="tx1"/>
              </a:solidFill>
              <a:latin typeface="+mj-ea"/>
              <a:ea typeface="+mj-ea"/>
            </a:rPr>
            <a:t>窗口支持单个还是</a:t>
          </a:r>
          <a:r>
            <a:rPr lang="zh-CN" altLang="en-US" sz="2000" b="0" dirty="0" smtClean="0">
              <a:solidFill>
                <a:schemeClr val="tx1"/>
              </a:solidFill>
              <a:latin typeface="+mj-ea"/>
              <a:ea typeface="+mj-ea"/>
            </a:rPr>
            <a:t>支持多个文档</a:t>
          </a:r>
          <a:r>
            <a:rPr lang="zh-CN" altLang="en-US" sz="2000" b="0" dirty="0" smtClean="0">
              <a:solidFill>
                <a:schemeClr val="tx1"/>
              </a:solidFill>
              <a:latin typeface="+mj-ea"/>
              <a:ea typeface="+mj-ea"/>
            </a:rPr>
            <a:t>界面</a:t>
          </a:r>
          <a:r>
            <a:rPr lang="zh-CN" altLang="en-US" sz="2000" dirty="0" smtClean="0">
              <a:solidFill>
                <a:schemeClr val="tx1"/>
              </a:solidFill>
              <a:latin typeface="+mj-ea"/>
              <a:ea typeface="+mj-ea"/>
            </a:rPr>
            <a:t> </a:t>
          </a:r>
          <a:r>
            <a:rPr lang="zh-CN" altLang="en-US" sz="2000" b="0" dirty="0" smtClean="0">
              <a:solidFill>
                <a:schemeClr val="tx1"/>
              </a:solidFill>
              <a:latin typeface="+mj-ea"/>
              <a:ea typeface="+mj-ea"/>
            </a:rPr>
            <a:t> </a:t>
          </a:r>
          <a:endParaRPr lang="zh-CN" altLang="en-US" sz="2000" dirty="0">
            <a:solidFill>
              <a:schemeClr val="tx1"/>
            </a:solidFill>
            <a:latin typeface="+mj-ea"/>
            <a:ea typeface="+mj-ea"/>
          </a:endParaRPr>
        </a:p>
      </dgm:t>
    </dgm:pt>
    <dgm:pt modelId="{88135190-9F37-4C4E-8B85-756B04788A48}" type="parTrans" cxnId="{C1F2C9F7-E8CD-436A-B609-CD64796E8D3C}">
      <dgm:prSet/>
      <dgm:spPr/>
      <dgm:t>
        <a:bodyPr/>
        <a:lstStyle/>
        <a:p>
          <a:endParaRPr lang="zh-CN" altLang="en-US" sz="2000">
            <a:solidFill>
              <a:schemeClr val="tx1"/>
            </a:solidFill>
            <a:latin typeface="+mj-ea"/>
            <a:ea typeface="+mj-ea"/>
          </a:endParaRPr>
        </a:p>
      </dgm:t>
    </dgm:pt>
    <dgm:pt modelId="{4F15D076-B564-4D75-8B26-FA508D004BD5}" type="sibTrans" cxnId="{C1F2C9F7-E8CD-436A-B609-CD64796E8D3C}">
      <dgm:prSet/>
      <dgm:spPr/>
      <dgm:t>
        <a:bodyPr/>
        <a:lstStyle/>
        <a:p>
          <a:endParaRPr lang="zh-CN" altLang="en-US" sz="2000">
            <a:solidFill>
              <a:schemeClr val="tx1"/>
            </a:solidFill>
            <a:latin typeface="+mj-ea"/>
            <a:ea typeface="+mj-ea"/>
          </a:endParaRPr>
        </a:p>
      </dgm:t>
    </dgm:pt>
    <dgm:pt modelId="{E6E89166-B31E-4659-AAD9-59B71D88ED0F}">
      <dgm:prSet phldrT="[文本]" custT="1"/>
      <dgm:spPr/>
      <dgm:t>
        <a:bodyPr/>
        <a:lstStyle/>
        <a:p>
          <a:pPr algn="ctr"/>
          <a:r>
            <a:rPr lang="zh-CN" altLang="en-US" sz="2000" b="0" dirty="0" smtClean="0">
              <a:solidFill>
                <a:schemeClr val="tx1"/>
              </a:solidFill>
              <a:latin typeface="+mj-ea"/>
              <a:ea typeface="+mj-ea"/>
            </a:rPr>
            <a:t>是否提供</a:t>
          </a:r>
          <a:r>
            <a:rPr lang="zh-CN" altLang="en-US" sz="2000" b="0" dirty="0" smtClean="0">
              <a:solidFill>
                <a:schemeClr val="tx1"/>
              </a:solidFill>
              <a:latin typeface="+mj-ea"/>
              <a:ea typeface="+mj-ea"/>
            </a:rPr>
            <a:t>“联机帮助”</a:t>
          </a:r>
          <a:endParaRPr lang="zh-CN" altLang="en-US" sz="2000" dirty="0">
            <a:solidFill>
              <a:schemeClr val="tx1"/>
            </a:solidFill>
            <a:latin typeface="+mj-ea"/>
            <a:ea typeface="+mj-ea"/>
          </a:endParaRPr>
        </a:p>
      </dgm:t>
    </dgm:pt>
    <dgm:pt modelId="{8CBA0F7F-059B-46CA-B349-1D0E1C543849}" type="parTrans" cxnId="{98AB5EAE-966A-439C-856F-466C18E4A18F}">
      <dgm:prSet/>
      <dgm:spPr/>
      <dgm:t>
        <a:bodyPr/>
        <a:lstStyle/>
        <a:p>
          <a:endParaRPr lang="zh-CN" altLang="en-US" sz="2000">
            <a:solidFill>
              <a:schemeClr val="tx1"/>
            </a:solidFill>
            <a:latin typeface="+mj-ea"/>
            <a:ea typeface="+mj-ea"/>
          </a:endParaRPr>
        </a:p>
      </dgm:t>
    </dgm:pt>
    <dgm:pt modelId="{9917410C-B88B-436E-8F89-DA218A1F21CC}" type="sibTrans" cxnId="{98AB5EAE-966A-439C-856F-466C18E4A18F}">
      <dgm:prSet/>
      <dgm:spPr/>
      <dgm:t>
        <a:bodyPr/>
        <a:lstStyle/>
        <a:p>
          <a:endParaRPr lang="zh-CN" altLang="en-US" sz="2000">
            <a:solidFill>
              <a:schemeClr val="tx1"/>
            </a:solidFill>
            <a:latin typeface="+mj-ea"/>
            <a:ea typeface="+mj-ea"/>
          </a:endParaRPr>
        </a:p>
      </dgm:t>
    </dgm:pt>
    <dgm:pt modelId="{A5BBEECD-0143-4C10-AD97-196477103AC1}">
      <dgm:prSet phldrT="[文本]" custT="1"/>
      <dgm:spPr/>
      <dgm:t>
        <a:bodyPr/>
        <a:lstStyle/>
        <a:p>
          <a:pPr algn="ctr"/>
          <a:r>
            <a:rPr lang="zh-CN" altLang="en-US" sz="2000" b="0" dirty="0" smtClean="0">
              <a:solidFill>
                <a:schemeClr val="tx1"/>
              </a:solidFill>
              <a:latin typeface="+mj-ea"/>
              <a:ea typeface="+mj-ea"/>
            </a:rPr>
            <a:t>最好提供“撤消”</a:t>
          </a:r>
          <a:r>
            <a:rPr lang="zh-CN" altLang="en-US" sz="2000" b="0" dirty="0" smtClean="0">
              <a:solidFill>
                <a:schemeClr val="tx1"/>
              </a:solidFill>
              <a:latin typeface="+mj-ea"/>
              <a:ea typeface="+mj-ea"/>
            </a:rPr>
            <a:t>操作</a:t>
          </a:r>
          <a:endParaRPr lang="zh-CN" altLang="en-US" sz="2000" dirty="0">
            <a:solidFill>
              <a:schemeClr val="tx1"/>
            </a:solidFill>
            <a:latin typeface="+mj-ea"/>
            <a:ea typeface="+mj-ea"/>
          </a:endParaRPr>
        </a:p>
      </dgm:t>
    </dgm:pt>
    <dgm:pt modelId="{5DF2C84C-336E-46C2-BBE4-C1D2F03A7063}" type="parTrans" cxnId="{80CD1EF3-5E4F-4E01-BBB7-C75729C65E40}">
      <dgm:prSet/>
      <dgm:spPr/>
      <dgm:t>
        <a:bodyPr/>
        <a:lstStyle/>
        <a:p>
          <a:endParaRPr lang="zh-CN" altLang="en-US" sz="2000">
            <a:solidFill>
              <a:schemeClr val="tx1"/>
            </a:solidFill>
            <a:latin typeface="+mj-ea"/>
            <a:ea typeface="+mj-ea"/>
          </a:endParaRPr>
        </a:p>
      </dgm:t>
    </dgm:pt>
    <dgm:pt modelId="{A73B5E36-EC2A-4B95-BD8C-A9E94E827740}" type="sibTrans" cxnId="{80CD1EF3-5E4F-4E01-BBB7-C75729C65E40}">
      <dgm:prSet/>
      <dgm:spPr/>
      <dgm:t>
        <a:bodyPr/>
        <a:lstStyle/>
        <a:p>
          <a:endParaRPr lang="zh-CN" altLang="en-US" sz="2000">
            <a:solidFill>
              <a:schemeClr val="tx1"/>
            </a:solidFill>
            <a:latin typeface="+mj-ea"/>
            <a:ea typeface="+mj-ea"/>
          </a:endParaRPr>
        </a:p>
      </dgm:t>
    </dgm:pt>
    <dgm:pt modelId="{2ADEAC00-DB47-4AA1-B8A7-B8A72B81BA3D}">
      <dgm:prSet phldrT="[文本]" custT="1"/>
      <dgm:spPr/>
      <dgm:t>
        <a:bodyPr/>
        <a:lstStyle/>
        <a:p>
          <a:pPr algn="ctr"/>
          <a:r>
            <a:rPr lang="zh-CN" altLang="en-US" sz="2000" b="0" dirty="0" smtClean="0">
              <a:solidFill>
                <a:schemeClr val="tx1"/>
              </a:solidFill>
              <a:latin typeface="+mj-ea"/>
              <a:ea typeface="+mj-ea"/>
            </a:rPr>
            <a:t>是否提供“代理程序”  </a:t>
          </a:r>
          <a:endParaRPr lang="zh-CN" altLang="en-US" sz="2000" dirty="0">
            <a:solidFill>
              <a:schemeClr val="tx1"/>
            </a:solidFill>
            <a:latin typeface="+mj-ea"/>
            <a:ea typeface="+mj-ea"/>
          </a:endParaRPr>
        </a:p>
      </dgm:t>
    </dgm:pt>
    <dgm:pt modelId="{119C2C1A-D7B4-468A-B1E4-95CE661CBF1D}" type="parTrans" cxnId="{BAE41314-1427-4A6C-8854-8A3F0A4FC59C}">
      <dgm:prSet/>
      <dgm:spPr/>
      <dgm:t>
        <a:bodyPr/>
        <a:lstStyle/>
        <a:p>
          <a:endParaRPr lang="zh-CN" altLang="en-US" sz="2000">
            <a:solidFill>
              <a:schemeClr val="tx1"/>
            </a:solidFill>
            <a:latin typeface="+mj-ea"/>
            <a:ea typeface="+mj-ea"/>
          </a:endParaRPr>
        </a:p>
      </dgm:t>
    </dgm:pt>
    <dgm:pt modelId="{B9F11F7B-3B89-4309-B99B-8A1D6093AEBB}" type="sibTrans" cxnId="{BAE41314-1427-4A6C-8854-8A3F0A4FC59C}">
      <dgm:prSet/>
      <dgm:spPr/>
      <dgm:t>
        <a:bodyPr/>
        <a:lstStyle/>
        <a:p>
          <a:endParaRPr lang="zh-CN" altLang="en-US" sz="2000">
            <a:solidFill>
              <a:schemeClr val="tx1"/>
            </a:solidFill>
            <a:latin typeface="+mj-ea"/>
            <a:ea typeface="+mj-ea"/>
          </a:endParaRPr>
        </a:p>
      </dgm:t>
    </dgm:pt>
    <dgm:pt modelId="{9D2AA667-0CB6-408D-A020-C316DADB6852}">
      <dgm:prSet phldrT="[文本]" custT="1"/>
      <dgm:spPr/>
      <dgm:t>
        <a:bodyPr/>
        <a:lstStyle/>
        <a:p>
          <a:pPr algn="ctr"/>
          <a:r>
            <a:rPr lang="zh-CN" altLang="en-US" sz="2000" b="0" dirty="0" smtClean="0">
              <a:solidFill>
                <a:schemeClr val="tx1"/>
              </a:solidFill>
              <a:latin typeface="+mj-ea"/>
              <a:ea typeface="+mj-ea"/>
            </a:rPr>
            <a:t>是否提供“动态突出显示”</a:t>
          </a:r>
          <a:endParaRPr lang="zh-CN" altLang="en-US" sz="2000" dirty="0">
            <a:solidFill>
              <a:schemeClr val="tx1"/>
            </a:solidFill>
            <a:latin typeface="+mj-ea"/>
            <a:ea typeface="+mj-ea"/>
          </a:endParaRPr>
        </a:p>
      </dgm:t>
    </dgm:pt>
    <dgm:pt modelId="{526FFBBE-CA34-458E-81C4-AED7264CC7B1}" type="parTrans" cxnId="{BA0738EA-DA32-4945-A143-3FA941B35709}">
      <dgm:prSet/>
      <dgm:spPr/>
      <dgm:t>
        <a:bodyPr/>
        <a:lstStyle/>
        <a:p>
          <a:endParaRPr lang="zh-CN" altLang="en-US" sz="2000">
            <a:solidFill>
              <a:schemeClr val="tx1"/>
            </a:solidFill>
            <a:latin typeface="+mj-ea"/>
            <a:ea typeface="+mj-ea"/>
          </a:endParaRPr>
        </a:p>
      </dgm:t>
    </dgm:pt>
    <dgm:pt modelId="{1931884C-03CF-418A-BC2B-A349A03D6D4F}" type="sibTrans" cxnId="{BA0738EA-DA32-4945-A143-3FA941B35709}">
      <dgm:prSet/>
      <dgm:spPr/>
      <dgm:t>
        <a:bodyPr/>
        <a:lstStyle/>
        <a:p>
          <a:endParaRPr lang="zh-CN" altLang="en-US" sz="2000">
            <a:solidFill>
              <a:schemeClr val="tx1"/>
            </a:solidFill>
            <a:latin typeface="+mj-ea"/>
            <a:ea typeface="+mj-ea"/>
          </a:endParaRPr>
        </a:p>
      </dgm:t>
    </dgm:pt>
    <dgm:pt modelId="{FEF052C5-2FB8-41B0-9579-4CD52ED7F626}">
      <dgm:prSet phldrT="[文本]" custT="1"/>
      <dgm:spPr/>
      <dgm:t>
        <a:bodyPr/>
        <a:lstStyle/>
        <a:p>
          <a:pPr algn="ctr"/>
          <a:r>
            <a:rPr lang="zh-CN" altLang="en-US" sz="2000" b="0" dirty="0" smtClean="0">
              <a:solidFill>
                <a:schemeClr val="tx1"/>
              </a:solidFill>
              <a:latin typeface="+mj-ea"/>
              <a:ea typeface="+mj-ea"/>
            </a:rPr>
            <a:t>是否支持</a:t>
          </a:r>
          <a:r>
            <a:rPr lang="zh-CN" altLang="en-US" sz="2000" b="0" dirty="0" smtClean="0">
              <a:solidFill>
                <a:schemeClr val="tx1"/>
              </a:solidFill>
              <a:latin typeface="+mj-ea"/>
              <a:ea typeface="+mj-ea"/>
            </a:rPr>
            <a:t>用户定义的“宏”  </a:t>
          </a:r>
          <a:endParaRPr lang="zh-CN" altLang="en-US" sz="2000" dirty="0">
            <a:solidFill>
              <a:schemeClr val="tx1"/>
            </a:solidFill>
            <a:latin typeface="+mj-ea"/>
            <a:ea typeface="+mj-ea"/>
          </a:endParaRPr>
        </a:p>
      </dgm:t>
    </dgm:pt>
    <dgm:pt modelId="{4C985360-2F15-46D0-B561-D19E71B5CEFC}" type="parTrans" cxnId="{C3C222C8-525D-4E63-8677-463C3DBA886A}">
      <dgm:prSet/>
      <dgm:spPr/>
      <dgm:t>
        <a:bodyPr/>
        <a:lstStyle/>
        <a:p>
          <a:endParaRPr lang="zh-CN" altLang="en-US" sz="2000">
            <a:solidFill>
              <a:schemeClr val="tx1"/>
            </a:solidFill>
            <a:latin typeface="+mj-ea"/>
            <a:ea typeface="+mj-ea"/>
          </a:endParaRPr>
        </a:p>
      </dgm:t>
    </dgm:pt>
    <dgm:pt modelId="{288E2112-907A-4F0E-A74A-6D8B5F6FCA1F}" type="sibTrans" cxnId="{C3C222C8-525D-4E63-8677-463C3DBA886A}">
      <dgm:prSet/>
      <dgm:spPr/>
      <dgm:t>
        <a:bodyPr/>
        <a:lstStyle/>
        <a:p>
          <a:endParaRPr lang="zh-CN" altLang="en-US" sz="2000">
            <a:solidFill>
              <a:schemeClr val="tx1"/>
            </a:solidFill>
            <a:latin typeface="+mj-ea"/>
            <a:ea typeface="+mj-ea"/>
          </a:endParaRPr>
        </a:p>
      </dgm:t>
    </dgm:pt>
    <dgm:pt modelId="{9BC00B1F-8A53-47B0-B248-1049DB4B76C3}">
      <dgm:prSet phldrT="[文本]" custT="1"/>
      <dgm:spPr/>
      <dgm:t>
        <a:bodyPr/>
        <a:lstStyle/>
        <a:p>
          <a:pPr algn="ctr"/>
          <a:r>
            <a:rPr lang="zh-CN" altLang="en-US" sz="2000" b="0" smtClean="0">
              <a:solidFill>
                <a:schemeClr val="tx1"/>
              </a:solidFill>
              <a:latin typeface="+mj-ea"/>
              <a:ea typeface="+mj-ea"/>
            </a:rPr>
            <a:t>是否有应该可由用户配置的特定区域</a:t>
          </a:r>
          <a:r>
            <a:rPr lang="zh-CN" altLang="en-US" sz="2000" smtClean="0">
              <a:solidFill>
                <a:schemeClr val="tx1"/>
              </a:solidFill>
              <a:latin typeface="+mj-ea"/>
              <a:ea typeface="+mj-ea"/>
            </a:rPr>
            <a:t> </a:t>
          </a:r>
          <a:r>
            <a:rPr lang="zh-CN" altLang="en-US" sz="2000" b="0" smtClean="0">
              <a:solidFill>
                <a:schemeClr val="tx1"/>
              </a:solidFill>
              <a:latin typeface="+mj-ea"/>
              <a:ea typeface="+mj-ea"/>
            </a:rPr>
            <a:t> </a:t>
          </a:r>
          <a:endParaRPr lang="zh-CN" altLang="en-US" sz="2000" dirty="0">
            <a:solidFill>
              <a:schemeClr val="tx1"/>
            </a:solidFill>
            <a:latin typeface="+mj-ea"/>
            <a:ea typeface="+mj-ea"/>
          </a:endParaRPr>
        </a:p>
      </dgm:t>
    </dgm:pt>
    <dgm:pt modelId="{F66407BF-B333-49A5-AB08-F5219A808800}" type="parTrans" cxnId="{1BE28CC5-029A-463F-BDAC-C76D054C936D}">
      <dgm:prSet/>
      <dgm:spPr/>
      <dgm:t>
        <a:bodyPr/>
        <a:lstStyle/>
        <a:p>
          <a:endParaRPr lang="zh-CN" altLang="en-US" sz="2000">
            <a:solidFill>
              <a:schemeClr val="tx1"/>
            </a:solidFill>
            <a:latin typeface="+mj-ea"/>
            <a:ea typeface="+mj-ea"/>
          </a:endParaRPr>
        </a:p>
      </dgm:t>
    </dgm:pt>
    <dgm:pt modelId="{9A7C5869-F428-4A33-891E-4136273ED4A4}" type="sibTrans" cxnId="{1BE28CC5-029A-463F-BDAC-C76D054C936D}">
      <dgm:prSet/>
      <dgm:spPr/>
      <dgm:t>
        <a:bodyPr/>
        <a:lstStyle/>
        <a:p>
          <a:endParaRPr lang="zh-CN" altLang="en-US" sz="2000">
            <a:solidFill>
              <a:schemeClr val="tx1"/>
            </a:solidFill>
            <a:latin typeface="+mj-ea"/>
            <a:ea typeface="+mj-ea"/>
          </a:endParaRPr>
        </a:p>
      </dgm:t>
    </dgm:pt>
    <dgm:pt modelId="{987CD521-2A52-492D-B73C-E51525448B72}">
      <dgm:prSet phldrT="[文本]" custT="1"/>
      <dgm:spPr/>
      <dgm:t>
        <a:bodyPr/>
        <a:lstStyle/>
        <a:p>
          <a:pPr algn="ctr"/>
          <a:r>
            <a:rPr lang="zh-CN" altLang="en-US" sz="3600" b="0" smtClean="0">
              <a:solidFill>
                <a:schemeClr val="tx1"/>
              </a:solidFill>
              <a:latin typeface="+mj-ea"/>
              <a:ea typeface="+mj-ea"/>
            </a:rPr>
            <a:t>特性</a:t>
          </a:r>
          <a:endParaRPr lang="zh-CN" altLang="en-US" sz="3600" dirty="0">
            <a:solidFill>
              <a:schemeClr val="tx1"/>
            </a:solidFill>
            <a:latin typeface="+mj-ea"/>
            <a:ea typeface="+mj-ea"/>
          </a:endParaRPr>
        </a:p>
      </dgm:t>
    </dgm:pt>
    <dgm:pt modelId="{95E91DA3-74B4-4610-86E5-1E064020A751}" type="parTrans" cxnId="{2D03A4F9-1398-46BB-BF40-18213CB8EBDC}">
      <dgm:prSet/>
      <dgm:spPr/>
      <dgm:t>
        <a:bodyPr/>
        <a:lstStyle/>
        <a:p>
          <a:endParaRPr lang="zh-CN" altLang="en-US" sz="2000">
            <a:solidFill>
              <a:schemeClr val="tx1"/>
            </a:solidFill>
            <a:latin typeface="+mj-ea"/>
            <a:ea typeface="+mj-ea"/>
          </a:endParaRPr>
        </a:p>
      </dgm:t>
    </dgm:pt>
    <dgm:pt modelId="{C5C2DF8D-24AB-4566-B36E-87C6C5248A22}" type="sibTrans" cxnId="{2D03A4F9-1398-46BB-BF40-18213CB8EBDC}">
      <dgm:prSet/>
      <dgm:spPr/>
      <dgm:t>
        <a:bodyPr/>
        <a:lstStyle/>
        <a:p>
          <a:endParaRPr lang="zh-CN" altLang="en-US" sz="2000">
            <a:solidFill>
              <a:schemeClr val="tx1"/>
            </a:solidFill>
            <a:latin typeface="+mj-ea"/>
            <a:ea typeface="+mj-ea"/>
          </a:endParaRPr>
        </a:p>
      </dgm:t>
    </dgm:pt>
    <dgm:pt modelId="{34B0064E-5F6C-4830-B05F-B9063C60BCB0}" type="pres">
      <dgm:prSet presAssocID="{5A060618-CB3D-49F3-957D-5B6F25249CFB}" presName="vert0" presStyleCnt="0">
        <dgm:presLayoutVars>
          <dgm:dir/>
          <dgm:animOne val="branch"/>
          <dgm:animLvl val="lvl"/>
        </dgm:presLayoutVars>
      </dgm:prSet>
      <dgm:spPr/>
      <dgm:t>
        <a:bodyPr/>
        <a:lstStyle/>
        <a:p>
          <a:endParaRPr lang="zh-CN" altLang="en-US"/>
        </a:p>
      </dgm:t>
    </dgm:pt>
    <dgm:pt modelId="{D32294CA-CFE9-47D3-8DCD-04E1F1C2A270}" type="pres">
      <dgm:prSet presAssocID="{D8B520FF-FB53-40CF-910E-0A064FFA7A69}" presName="thickLine" presStyleLbl="alignNode1" presStyleIdx="0" presStyleCnt="2"/>
      <dgm:spPr/>
    </dgm:pt>
    <dgm:pt modelId="{2065FF93-6DFF-4588-B438-E066925ED026}" type="pres">
      <dgm:prSet presAssocID="{D8B520FF-FB53-40CF-910E-0A064FFA7A69}" presName="horz1" presStyleCnt="0"/>
      <dgm:spPr/>
    </dgm:pt>
    <dgm:pt modelId="{84D045A7-1B25-45B5-B909-BEFDCDF2801D}" type="pres">
      <dgm:prSet presAssocID="{D8B520FF-FB53-40CF-910E-0A064FFA7A69}" presName="tx1" presStyleLbl="revTx" presStyleIdx="0" presStyleCnt="11" custScaleX="49495"/>
      <dgm:spPr/>
      <dgm:t>
        <a:bodyPr/>
        <a:lstStyle/>
        <a:p>
          <a:endParaRPr lang="zh-CN" altLang="en-US"/>
        </a:p>
      </dgm:t>
    </dgm:pt>
    <dgm:pt modelId="{3A2768BF-22BE-4CA2-8117-68B86ADE974E}" type="pres">
      <dgm:prSet presAssocID="{D8B520FF-FB53-40CF-910E-0A064FFA7A69}" presName="vert1" presStyleCnt="0"/>
      <dgm:spPr/>
    </dgm:pt>
    <dgm:pt modelId="{0819BDC0-0B89-40E1-865F-FD9C2BC2D5E2}" type="pres">
      <dgm:prSet presAssocID="{F0F8881A-01AB-4C88-8E65-E244996F923C}" presName="vertSpace2a" presStyleCnt="0"/>
      <dgm:spPr/>
    </dgm:pt>
    <dgm:pt modelId="{97F8E2A6-2D5B-44E2-A308-135B64E810DB}" type="pres">
      <dgm:prSet presAssocID="{F0F8881A-01AB-4C88-8E65-E244996F923C}" presName="horz2" presStyleCnt="0"/>
      <dgm:spPr/>
    </dgm:pt>
    <dgm:pt modelId="{7AA1FE44-888D-4F64-A67B-7A5F29A1D68F}" type="pres">
      <dgm:prSet presAssocID="{F0F8881A-01AB-4C88-8E65-E244996F923C}" presName="horzSpace2" presStyleCnt="0"/>
      <dgm:spPr/>
    </dgm:pt>
    <dgm:pt modelId="{8B4B7C2B-EB0B-4E2D-93F0-3692140E51A7}" type="pres">
      <dgm:prSet presAssocID="{F0F8881A-01AB-4C88-8E65-E244996F923C}" presName="tx2" presStyleLbl="revTx" presStyleIdx="1" presStyleCnt="11"/>
      <dgm:spPr/>
      <dgm:t>
        <a:bodyPr/>
        <a:lstStyle/>
        <a:p>
          <a:endParaRPr lang="zh-CN" altLang="en-US"/>
        </a:p>
      </dgm:t>
    </dgm:pt>
    <dgm:pt modelId="{23A44141-571A-4770-98E9-DC8EBE30704D}" type="pres">
      <dgm:prSet presAssocID="{F0F8881A-01AB-4C88-8E65-E244996F923C}" presName="vert2" presStyleCnt="0"/>
      <dgm:spPr/>
    </dgm:pt>
    <dgm:pt modelId="{5A7EB67D-6094-4634-A16C-8EBC654873DB}" type="pres">
      <dgm:prSet presAssocID="{F0F8881A-01AB-4C88-8E65-E244996F923C}" presName="thinLine2b" presStyleLbl="callout" presStyleIdx="0" presStyleCnt="9"/>
      <dgm:spPr/>
    </dgm:pt>
    <dgm:pt modelId="{A1C014AD-7EF2-4480-9A23-43DAD557BBA4}" type="pres">
      <dgm:prSet presAssocID="{F0F8881A-01AB-4C88-8E65-E244996F923C}" presName="vertSpace2b" presStyleCnt="0"/>
      <dgm:spPr/>
    </dgm:pt>
    <dgm:pt modelId="{CEF7F3CB-1A02-4CAA-8B12-9065E333FAF8}" type="pres">
      <dgm:prSet presAssocID="{9B5BF786-D384-4628-A5D0-7356BF1810F7}" presName="horz2" presStyleCnt="0"/>
      <dgm:spPr/>
    </dgm:pt>
    <dgm:pt modelId="{7DC2EDD8-B346-4399-8F75-CFC79DA489EE}" type="pres">
      <dgm:prSet presAssocID="{9B5BF786-D384-4628-A5D0-7356BF1810F7}" presName="horzSpace2" presStyleCnt="0"/>
      <dgm:spPr/>
    </dgm:pt>
    <dgm:pt modelId="{80C787F3-2519-43B1-AF27-47C4150B99B3}" type="pres">
      <dgm:prSet presAssocID="{9B5BF786-D384-4628-A5D0-7356BF1810F7}" presName="tx2" presStyleLbl="revTx" presStyleIdx="2" presStyleCnt="11"/>
      <dgm:spPr/>
      <dgm:t>
        <a:bodyPr/>
        <a:lstStyle/>
        <a:p>
          <a:endParaRPr lang="zh-CN" altLang="en-US"/>
        </a:p>
      </dgm:t>
    </dgm:pt>
    <dgm:pt modelId="{A01B232B-43E4-4EF3-97DD-0F92B5B0D1D2}" type="pres">
      <dgm:prSet presAssocID="{9B5BF786-D384-4628-A5D0-7356BF1810F7}" presName="vert2" presStyleCnt="0"/>
      <dgm:spPr/>
    </dgm:pt>
    <dgm:pt modelId="{1962E193-1804-4C92-966D-95806AEB911D}" type="pres">
      <dgm:prSet presAssocID="{9B5BF786-D384-4628-A5D0-7356BF1810F7}" presName="thinLine2b" presStyleLbl="callout" presStyleIdx="1" presStyleCnt="9"/>
      <dgm:spPr/>
    </dgm:pt>
    <dgm:pt modelId="{3AC24282-3143-4FDB-A0A6-78157896DC11}" type="pres">
      <dgm:prSet presAssocID="{9B5BF786-D384-4628-A5D0-7356BF1810F7}" presName="vertSpace2b" presStyleCnt="0"/>
      <dgm:spPr/>
    </dgm:pt>
    <dgm:pt modelId="{6618BC1F-8345-4899-B819-9978A3933209}" type="pres">
      <dgm:prSet presAssocID="{BA142A9E-4E71-4614-A426-F1087C0AB9D1}" presName="horz2" presStyleCnt="0"/>
      <dgm:spPr/>
    </dgm:pt>
    <dgm:pt modelId="{C44E8217-A742-4F81-A773-6EFFA4BA9DDA}" type="pres">
      <dgm:prSet presAssocID="{BA142A9E-4E71-4614-A426-F1087C0AB9D1}" presName="horzSpace2" presStyleCnt="0"/>
      <dgm:spPr/>
    </dgm:pt>
    <dgm:pt modelId="{A5E9BFC7-E0E5-4DCA-8FD8-FD3E58058AD7}" type="pres">
      <dgm:prSet presAssocID="{BA142A9E-4E71-4614-A426-F1087C0AB9D1}" presName="tx2" presStyleLbl="revTx" presStyleIdx="3" presStyleCnt="11"/>
      <dgm:spPr/>
      <dgm:t>
        <a:bodyPr/>
        <a:lstStyle/>
        <a:p>
          <a:endParaRPr lang="zh-CN" altLang="en-US"/>
        </a:p>
      </dgm:t>
    </dgm:pt>
    <dgm:pt modelId="{66C29CC3-9F30-4070-8809-A52B6DA19E5B}" type="pres">
      <dgm:prSet presAssocID="{BA142A9E-4E71-4614-A426-F1087C0AB9D1}" presName="vert2" presStyleCnt="0"/>
      <dgm:spPr/>
    </dgm:pt>
    <dgm:pt modelId="{7E0906D9-5A8E-4805-93E8-907CAD4C8A77}" type="pres">
      <dgm:prSet presAssocID="{BA142A9E-4E71-4614-A426-F1087C0AB9D1}" presName="thinLine2b" presStyleLbl="callout" presStyleIdx="2" presStyleCnt="9"/>
      <dgm:spPr/>
    </dgm:pt>
    <dgm:pt modelId="{3E842C4C-741E-4F07-A435-5DC4391239A3}" type="pres">
      <dgm:prSet presAssocID="{BA142A9E-4E71-4614-A426-F1087C0AB9D1}" presName="vertSpace2b" presStyleCnt="0"/>
      <dgm:spPr/>
    </dgm:pt>
    <dgm:pt modelId="{3D459E34-11BC-470B-BA07-691CD2F5DEDF}" type="pres">
      <dgm:prSet presAssocID="{987CD521-2A52-492D-B73C-E51525448B72}" presName="thickLine" presStyleLbl="alignNode1" presStyleIdx="1" presStyleCnt="2"/>
      <dgm:spPr/>
    </dgm:pt>
    <dgm:pt modelId="{B33E65CC-F4E9-492F-9CA5-C8B7AD16F90F}" type="pres">
      <dgm:prSet presAssocID="{987CD521-2A52-492D-B73C-E51525448B72}" presName="horz1" presStyleCnt="0"/>
      <dgm:spPr/>
    </dgm:pt>
    <dgm:pt modelId="{2E356FBA-0449-460C-98F9-6A133BF80964}" type="pres">
      <dgm:prSet presAssocID="{987CD521-2A52-492D-B73C-E51525448B72}" presName="tx1" presStyleLbl="revTx" presStyleIdx="4" presStyleCnt="11" custScaleX="49495"/>
      <dgm:spPr/>
      <dgm:t>
        <a:bodyPr/>
        <a:lstStyle/>
        <a:p>
          <a:endParaRPr lang="zh-CN" altLang="en-US"/>
        </a:p>
      </dgm:t>
    </dgm:pt>
    <dgm:pt modelId="{216CE386-C24B-441B-B855-94AC343B9A6E}" type="pres">
      <dgm:prSet presAssocID="{987CD521-2A52-492D-B73C-E51525448B72}" presName="vert1" presStyleCnt="0"/>
      <dgm:spPr/>
    </dgm:pt>
    <dgm:pt modelId="{AC31B9F0-C44F-4FF3-920C-F1E269F35FE1}" type="pres">
      <dgm:prSet presAssocID="{E6E89166-B31E-4659-AAD9-59B71D88ED0F}" presName="vertSpace2a" presStyleCnt="0"/>
      <dgm:spPr/>
    </dgm:pt>
    <dgm:pt modelId="{98A25816-7CC1-4454-9476-88DEA5B2CFDC}" type="pres">
      <dgm:prSet presAssocID="{E6E89166-B31E-4659-AAD9-59B71D88ED0F}" presName="horz2" presStyleCnt="0"/>
      <dgm:spPr/>
    </dgm:pt>
    <dgm:pt modelId="{506025B6-BFB2-4069-8B8C-6B2F7D9A9D94}" type="pres">
      <dgm:prSet presAssocID="{E6E89166-B31E-4659-AAD9-59B71D88ED0F}" presName="horzSpace2" presStyleCnt="0"/>
      <dgm:spPr/>
    </dgm:pt>
    <dgm:pt modelId="{98B97D2C-7841-487B-BF9C-81A819344C16}" type="pres">
      <dgm:prSet presAssocID="{E6E89166-B31E-4659-AAD9-59B71D88ED0F}" presName="tx2" presStyleLbl="revTx" presStyleIdx="5" presStyleCnt="11"/>
      <dgm:spPr/>
      <dgm:t>
        <a:bodyPr/>
        <a:lstStyle/>
        <a:p>
          <a:endParaRPr lang="zh-CN" altLang="en-US"/>
        </a:p>
      </dgm:t>
    </dgm:pt>
    <dgm:pt modelId="{8D7761AE-7376-4477-8582-8F42D6413071}" type="pres">
      <dgm:prSet presAssocID="{E6E89166-B31E-4659-AAD9-59B71D88ED0F}" presName="vert2" presStyleCnt="0"/>
      <dgm:spPr/>
    </dgm:pt>
    <dgm:pt modelId="{CA75083A-F407-4BC5-81C9-3A4872C9EB76}" type="pres">
      <dgm:prSet presAssocID="{E6E89166-B31E-4659-AAD9-59B71D88ED0F}" presName="thinLine2b" presStyleLbl="callout" presStyleIdx="3" presStyleCnt="9"/>
      <dgm:spPr/>
    </dgm:pt>
    <dgm:pt modelId="{7B7F206C-6631-48D0-9037-3A90DA0D9D91}" type="pres">
      <dgm:prSet presAssocID="{E6E89166-B31E-4659-AAD9-59B71D88ED0F}" presName="vertSpace2b" presStyleCnt="0"/>
      <dgm:spPr/>
    </dgm:pt>
    <dgm:pt modelId="{2759E65F-AE86-4788-BEBE-10E004E59286}" type="pres">
      <dgm:prSet presAssocID="{A5BBEECD-0143-4C10-AD97-196477103AC1}" presName="horz2" presStyleCnt="0"/>
      <dgm:spPr/>
    </dgm:pt>
    <dgm:pt modelId="{C0486C6F-7AA8-4236-BEDE-6BE1B1D3D238}" type="pres">
      <dgm:prSet presAssocID="{A5BBEECD-0143-4C10-AD97-196477103AC1}" presName="horzSpace2" presStyleCnt="0"/>
      <dgm:spPr/>
    </dgm:pt>
    <dgm:pt modelId="{5054C1AC-C099-48EF-B5DC-8C2F52F2D9C3}" type="pres">
      <dgm:prSet presAssocID="{A5BBEECD-0143-4C10-AD97-196477103AC1}" presName="tx2" presStyleLbl="revTx" presStyleIdx="6" presStyleCnt="11"/>
      <dgm:spPr/>
      <dgm:t>
        <a:bodyPr/>
        <a:lstStyle/>
        <a:p>
          <a:endParaRPr lang="zh-CN" altLang="en-US"/>
        </a:p>
      </dgm:t>
    </dgm:pt>
    <dgm:pt modelId="{57C100BF-2E13-4D8C-82E2-7A818CCB9E8F}" type="pres">
      <dgm:prSet presAssocID="{A5BBEECD-0143-4C10-AD97-196477103AC1}" presName="vert2" presStyleCnt="0"/>
      <dgm:spPr/>
    </dgm:pt>
    <dgm:pt modelId="{64D60037-B944-4BA0-99BF-57D228939D1C}" type="pres">
      <dgm:prSet presAssocID="{A5BBEECD-0143-4C10-AD97-196477103AC1}" presName="thinLine2b" presStyleLbl="callout" presStyleIdx="4" presStyleCnt="9"/>
      <dgm:spPr/>
    </dgm:pt>
    <dgm:pt modelId="{FBC00AD8-B626-4657-A112-5CFB61A0B9C6}" type="pres">
      <dgm:prSet presAssocID="{A5BBEECD-0143-4C10-AD97-196477103AC1}" presName="vertSpace2b" presStyleCnt="0"/>
      <dgm:spPr/>
    </dgm:pt>
    <dgm:pt modelId="{6FAD9C4C-B4BC-4914-BA56-C4DF2C000909}" type="pres">
      <dgm:prSet presAssocID="{2ADEAC00-DB47-4AA1-B8A7-B8A72B81BA3D}" presName="horz2" presStyleCnt="0"/>
      <dgm:spPr/>
    </dgm:pt>
    <dgm:pt modelId="{FA335E75-09EF-4A54-B8EE-44CB0EC3A005}" type="pres">
      <dgm:prSet presAssocID="{2ADEAC00-DB47-4AA1-B8A7-B8A72B81BA3D}" presName="horzSpace2" presStyleCnt="0"/>
      <dgm:spPr/>
    </dgm:pt>
    <dgm:pt modelId="{2587F04C-CAEA-448D-B768-186F9FBB0AD1}" type="pres">
      <dgm:prSet presAssocID="{2ADEAC00-DB47-4AA1-B8A7-B8A72B81BA3D}" presName="tx2" presStyleLbl="revTx" presStyleIdx="7" presStyleCnt="11"/>
      <dgm:spPr/>
      <dgm:t>
        <a:bodyPr/>
        <a:lstStyle/>
        <a:p>
          <a:endParaRPr lang="zh-CN" altLang="en-US"/>
        </a:p>
      </dgm:t>
    </dgm:pt>
    <dgm:pt modelId="{D250202F-A871-4C62-9BB9-843DAEABCBA4}" type="pres">
      <dgm:prSet presAssocID="{2ADEAC00-DB47-4AA1-B8A7-B8A72B81BA3D}" presName="vert2" presStyleCnt="0"/>
      <dgm:spPr/>
    </dgm:pt>
    <dgm:pt modelId="{0982431C-DE8C-4E7F-8704-14530035B635}" type="pres">
      <dgm:prSet presAssocID="{2ADEAC00-DB47-4AA1-B8A7-B8A72B81BA3D}" presName="thinLine2b" presStyleLbl="callout" presStyleIdx="5" presStyleCnt="9"/>
      <dgm:spPr/>
    </dgm:pt>
    <dgm:pt modelId="{36C453C6-73E4-4BD5-9281-32948C5E6448}" type="pres">
      <dgm:prSet presAssocID="{2ADEAC00-DB47-4AA1-B8A7-B8A72B81BA3D}" presName="vertSpace2b" presStyleCnt="0"/>
      <dgm:spPr/>
    </dgm:pt>
    <dgm:pt modelId="{557831CE-A21D-4D43-8637-F9BFAD44A0A0}" type="pres">
      <dgm:prSet presAssocID="{9D2AA667-0CB6-408D-A020-C316DADB6852}" presName="horz2" presStyleCnt="0"/>
      <dgm:spPr/>
    </dgm:pt>
    <dgm:pt modelId="{3B11A66D-7736-4E11-B642-3AAB4DCCE0E0}" type="pres">
      <dgm:prSet presAssocID="{9D2AA667-0CB6-408D-A020-C316DADB6852}" presName="horzSpace2" presStyleCnt="0"/>
      <dgm:spPr/>
    </dgm:pt>
    <dgm:pt modelId="{A4F663EE-2EC8-4F48-88A0-D089AC5C7050}" type="pres">
      <dgm:prSet presAssocID="{9D2AA667-0CB6-408D-A020-C316DADB6852}" presName="tx2" presStyleLbl="revTx" presStyleIdx="8" presStyleCnt="11"/>
      <dgm:spPr/>
      <dgm:t>
        <a:bodyPr/>
        <a:lstStyle/>
        <a:p>
          <a:endParaRPr lang="zh-CN" altLang="en-US"/>
        </a:p>
      </dgm:t>
    </dgm:pt>
    <dgm:pt modelId="{D038F563-5BC5-464C-89C2-D6C2369D92E5}" type="pres">
      <dgm:prSet presAssocID="{9D2AA667-0CB6-408D-A020-C316DADB6852}" presName="vert2" presStyleCnt="0"/>
      <dgm:spPr/>
    </dgm:pt>
    <dgm:pt modelId="{7040EE7B-CEC6-486D-8B22-713720B5EB6A}" type="pres">
      <dgm:prSet presAssocID="{9D2AA667-0CB6-408D-A020-C316DADB6852}" presName="thinLine2b" presStyleLbl="callout" presStyleIdx="6" presStyleCnt="9"/>
      <dgm:spPr/>
    </dgm:pt>
    <dgm:pt modelId="{2EBEC153-0AE3-4233-A851-EC424BC965DD}" type="pres">
      <dgm:prSet presAssocID="{9D2AA667-0CB6-408D-A020-C316DADB6852}" presName="vertSpace2b" presStyleCnt="0"/>
      <dgm:spPr/>
    </dgm:pt>
    <dgm:pt modelId="{915AD7C7-9D3F-4301-913B-1B3F2E92965A}" type="pres">
      <dgm:prSet presAssocID="{FEF052C5-2FB8-41B0-9579-4CD52ED7F626}" presName="horz2" presStyleCnt="0"/>
      <dgm:spPr/>
    </dgm:pt>
    <dgm:pt modelId="{B7EF3A04-A73A-4718-98B1-E758E66E91F3}" type="pres">
      <dgm:prSet presAssocID="{FEF052C5-2FB8-41B0-9579-4CD52ED7F626}" presName="horzSpace2" presStyleCnt="0"/>
      <dgm:spPr/>
    </dgm:pt>
    <dgm:pt modelId="{2A05550C-57CA-45EB-B78B-510C1A4B8D74}" type="pres">
      <dgm:prSet presAssocID="{FEF052C5-2FB8-41B0-9579-4CD52ED7F626}" presName="tx2" presStyleLbl="revTx" presStyleIdx="9" presStyleCnt="11"/>
      <dgm:spPr/>
      <dgm:t>
        <a:bodyPr/>
        <a:lstStyle/>
        <a:p>
          <a:endParaRPr lang="zh-CN" altLang="en-US"/>
        </a:p>
      </dgm:t>
    </dgm:pt>
    <dgm:pt modelId="{0F77CFE9-CCF8-4F88-B926-86F23BE1E37D}" type="pres">
      <dgm:prSet presAssocID="{FEF052C5-2FB8-41B0-9579-4CD52ED7F626}" presName="vert2" presStyleCnt="0"/>
      <dgm:spPr/>
    </dgm:pt>
    <dgm:pt modelId="{6431A99E-AD75-4BD0-8FBE-83AF42A94974}" type="pres">
      <dgm:prSet presAssocID="{FEF052C5-2FB8-41B0-9579-4CD52ED7F626}" presName="thinLine2b" presStyleLbl="callout" presStyleIdx="7" presStyleCnt="9"/>
      <dgm:spPr/>
    </dgm:pt>
    <dgm:pt modelId="{7180C7DF-B775-459A-AB50-0C568E135225}" type="pres">
      <dgm:prSet presAssocID="{FEF052C5-2FB8-41B0-9579-4CD52ED7F626}" presName="vertSpace2b" presStyleCnt="0"/>
      <dgm:spPr/>
    </dgm:pt>
    <dgm:pt modelId="{7C546E4E-B6A4-4C92-902E-3E01A17BC305}" type="pres">
      <dgm:prSet presAssocID="{9BC00B1F-8A53-47B0-B248-1049DB4B76C3}" presName="horz2" presStyleCnt="0"/>
      <dgm:spPr/>
    </dgm:pt>
    <dgm:pt modelId="{DE0408D6-3E78-4742-A8F8-07BD400DCFB1}" type="pres">
      <dgm:prSet presAssocID="{9BC00B1F-8A53-47B0-B248-1049DB4B76C3}" presName="horzSpace2" presStyleCnt="0"/>
      <dgm:spPr/>
    </dgm:pt>
    <dgm:pt modelId="{51A194E5-D882-4C13-9282-5FAE13822D42}" type="pres">
      <dgm:prSet presAssocID="{9BC00B1F-8A53-47B0-B248-1049DB4B76C3}" presName="tx2" presStyleLbl="revTx" presStyleIdx="10" presStyleCnt="11"/>
      <dgm:spPr/>
      <dgm:t>
        <a:bodyPr/>
        <a:lstStyle/>
        <a:p>
          <a:endParaRPr lang="zh-CN" altLang="en-US"/>
        </a:p>
      </dgm:t>
    </dgm:pt>
    <dgm:pt modelId="{EDBB9230-0D61-4BC5-B9BE-A10DA93FA2A3}" type="pres">
      <dgm:prSet presAssocID="{9BC00B1F-8A53-47B0-B248-1049DB4B76C3}" presName="vert2" presStyleCnt="0"/>
      <dgm:spPr/>
    </dgm:pt>
    <dgm:pt modelId="{1907058E-7C40-43A8-885E-FD13BFABF12A}" type="pres">
      <dgm:prSet presAssocID="{9BC00B1F-8A53-47B0-B248-1049DB4B76C3}" presName="thinLine2b" presStyleLbl="callout" presStyleIdx="8" presStyleCnt="9"/>
      <dgm:spPr/>
    </dgm:pt>
    <dgm:pt modelId="{63044D69-4C2B-4694-9F63-87964BFC1579}" type="pres">
      <dgm:prSet presAssocID="{9BC00B1F-8A53-47B0-B248-1049DB4B76C3}" presName="vertSpace2b" presStyleCnt="0"/>
      <dgm:spPr/>
    </dgm:pt>
  </dgm:ptLst>
  <dgm:cxnLst>
    <dgm:cxn modelId="{BA0738EA-DA32-4945-A143-3FA941B35709}" srcId="{987CD521-2A52-492D-B73C-E51525448B72}" destId="{9D2AA667-0CB6-408D-A020-C316DADB6852}" srcOrd="3" destOrd="0" parTransId="{526FFBBE-CA34-458E-81C4-AED7264CC7B1}" sibTransId="{1931884C-03CF-418A-BC2B-A349A03D6D4F}"/>
    <dgm:cxn modelId="{98AB5EAE-966A-439C-856F-466C18E4A18F}" srcId="{987CD521-2A52-492D-B73C-E51525448B72}" destId="{E6E89166-B31E-4659-AAD9-59B71D88ED0F}" srcOrd="0" destOrd="0" parTransId="{8CBA0F7F-059B-46CA-B349-1D0E1C543849}" sibTransId="{9917410C-B88B-436E-8F89-DA218A1F21CC}"/>
    <dgm:cxn modelId="{C1F2C9F7-E8CD-436A-B609-CD64796E8D3C}" srcId="{D8B520FF-FB53-40CF-910E-0A064FFA7A69}" destId="{BA142A9E-4E71-4614-A426-F1087C0AB9D1}" srcOrd="2" destOrd="0" parTransId="{88135190-9F37-4C4E-8B85-756B04788A48}" sibTransId="{4F15D076-B564-4D75-8B26-FA508D004BD5}"/>
    <dgm:cxn modelId="{80CD1EF3-5E4F-4E01-BBB7-C75729C65E40}" srcId="{987CD521-2A52-492D-B73C-E51525448B72}" destId="{A5BBEECD-0143-4C10-AD97-196477103AC1}" srcOrd="1" destOrd="0" parTransId="{5DF2C84C-336E-46C2-BBE4-C1D2F03A7063}" sibTransId="{A73B5E36-EC2A-4B95-BD8C-A9E94E827740}"/>
    <dgm:cxn modelId="{21BC35B2-33FA-4696-B8D3-38FBAD0AF453}" type="presOf" srcId="{2ADEAC00-DB47-4AA1-B8A7-B8A72B81BA3D}" destId="{2587F04C-CAEA-448D-B768-186F9FBB0AD1}" srcOrd="0" destOrd="0" presId="urn:microsoft.com/office/officeart/2008/layout/LinedList"/>
    <dgm:cxn modelId="{8EB23E14-A472-4DBC-9A8E-0C8066407BE3}" type="presOf" srcId="{987CD521-2A52-492D-B73C-E51525448B72}" destId="{2E356FBA-0449-460C-98F9-6A133BF80964}" srcOrd="0" destOrd="0" presId="urn:microsoft.com/office/officeart/2008/layout/LinedList"/>
    <dgm:cxn modelId="{D50CAF22-6EB2-467A-AAFA-8D0531E78C5C}" type="presOf" srcId="{9B5BF786-D384-4628-A5D0-7356BF1810F7}" destId="{80C787F3-2519-43B1-AF27-47C4150B99B3}" srcOrd="0" destOrd="0" presId="urn:microsoft.com/office/officeart/2008/layout/LinedList"/>
    <dgm:cxn modelId="{B952B1E1-084C-4331-9CF5-1C651512597D}" srcId="{D8B520FF-FB53-40CF-910E-0A064FFA7A69}" destId="{F0F8881A-01AB-4C88-8E65-E244996F923C}" srcOrd="0" destOrd="0" parTransId="{F8B8E195-9FDE-4DF3-8F4F-CE3542EA6624}" sibTransId="{E2138D82-993C-4FF5-99CD-FAC1E48FFC3E}"/>
    <dgm:cxn modelId="{A14BD4B3-92E5-4341-897B-1158BDA02D50}" type="presOf" srcId="{9BC00B1F-8A53-47B0-B248-1049DB4B76C3}" destId="{51A194E5-D882-4C13-9282-5FAE13822D42}" srcOrd="0" destOrd="0" presId="urn:microsoft.com/office/officeart/2008/layout/LinedList"/>
    <dgm:cxn modelId="{13350646-D2F0-4198-A9B4-6FF621CA20D4}" srcId="{5A060618-CB3D-49F3-957D-5B6F25249CFB}" destId="{D8B520FF-FB53-40CF-910E-0A064FFA7A69}" srcOrd="0" destOrd="0" parTransId="{B4AF5543-238A-4C47-830D-82E2ADFE3142}" sibTransId="{AA0C330E-7FEE-4366-9E2A-9823BD1543F8}"/>
    <dgm:cxn modelId="{4C2BBA99-9B77-4C87-996C-E0CBAE4E1079}" type="presOf" srcId="{F0F8881A-01AB-4C88-8E65-E244996F923C}" destId="{8B4B7C2B-EB0B-4E2D-93F0-3692140E51A7}" srcOrd="0" destOrd="0" presId="urn:microsoft.com/office/officeart/2008/layout/LinedList"/>
    <dgm:cxn modelId="{2D03A4F9-1398-46BB-BF40-18213CB8EBDC}" srcId="{5A060618-CB3D-49F3-957D-5B6F25249CFB}" destId="{987CD521-2A52-492D-B73C-E51525448B72}" srcOrd="1" destOrd="0" parTransId="{95E91DA3-74B4-4610-86E5-1E064020A751}" sibTransId="{C5C2DF8D-24AB-4566-B36E-87C6C5248A22}"/>
    <dgm:cxn modelId="{C3C222C8-525D-4E63-8677-463C3DBA886A}" srcId="{987CD521-2A52-492D-B73C-E51525448B72}" destId="{FEF052C5-2FB8-41B0-9579-4CD52ED7F626}" srcOrd="4" destOrd="0" parTransId="{4C985360-2F15-46D0-B561-D19E71B5CEFC}" sibTransId="{288E2112-907A-4F0E-A74A-6D8B5F6FCA1F}"/>
    <dgm:cxn modelId="{780A96AE-5855-4F02-A882-4C291CCA308E}" type="presOf" srcId="{A5BBEECD-0143-4C10-AD97-196477103AC1}" destId="{5054C1AC-C099-48EF-B5DC-8C2F52F2D9C3}" srcOrd="0" destOrd="0" presId="urn:microsoft.com/office/officeart/2008/layout/LinedList"/>
    <dgm:cxn modelId="{CAFACE20-80F8-4771-9B87-AE1DA4ED75C2}" srcId="{D8B520FF-FB53-40CF-910E-0A064FFA7A69}" destId="{9B5BF786-D384-4628-A5D0-7356BF1810F7}" srcOrd="1" destOrd="0" parTransId="{4B8968D8-C3B7-4D48-99BC-1B61D1C07E5E}" sibTransId="{19E20ACC-3E7E-4AE7-AC16-7CF70D93386A}"/>
    <dgm:cxn modelId="{1BE28CC5-029A-463F-BDAC-C76D054C936D}" srcId="{987CD521-2A52-492D-B73C-E51525448B72}" destId="{9BC00B1F-8A53-47B0-B248-1049DB4B76C3}" srcOrd="5" destOrd="0" parTransId="{F66407BF-B333-49A5-AB08-F5219A808800}" sibTransId="{9A7C5869-F428-4A33-891E-4136273ED4A4}"/>
    <dgm:cxn modelId="{5E658B32-2462-47D4-8682-F1B3E0F3A139}" type="presOf" srcId="{9D2AA667-0CB6-408D-A020-C316DADB6852}" destId="{A4F663EE-2EC8-4F48-88A0-D089AC5C7050}" srcOrd="0" destOrd="0" presId="urn:microsoft.com/office/officeart/2008/layout/LinedList"/>
    <dgm:cxn modelId="{9142E3D6-398F-49AB-B474-F87A58C47D47}" type="presOf" srcId="{BA142A9E-4E71-4614-A426-F1087C0AB9D1}" destId="{A5E9BFC7-E0E5-4DCA-8FD8-FD3E58058AD7}" srcOrd="0" destOrd="0" presId="urn:microsoft.com/office/officeart/2008/layout/LinedList"/>
    <dgm:cxn modelId="{7C59BC53-93F5-4C8E-AF58-A7668A83AD0D}" type="presOf" srcId="{FEF052C5-2FB8-41B0-9579-4CD52ED7F626}" destId="{2A05550C-57CA-45EB-B78B-510C1A4B8D74}" srcOrd="0" destOrd="0" presId="urn:microsoft.com/office/officeart/2008/layout/LinedList"/>
    <dgm:cxn modelId="{E39D7A8A-CB0B-4D03-8A07-CCA84B53B98B}" type="presOf" srcId="{E6E89166-B31E-4659-AAD9-59B71D88ED0F}" destId="{98B97D2C-7841-487B-BF9C-81A819344C16}" srcOrd="0" destOrd="0" presId="urn:microsoft.com/office/officeart/2008/layout/LinedList"/>
    <dgm:cxn modelId="{744EAB13-5C74-49FD-AFEE-3CB5492ECC95}" type="presOf" srcId="{5A060618-CB3D-49F3-957D-5B6F25249CFB}" destId="{34B0064E-5F6C-4830-B05F-B9063C60BCB0}" srcOrd="0" destOrd="0" presId="urn:microsoft.com/office/officeart/2008/layout/LinedList"/>
    <dgm:cxn modelId="{BAE41314-1427-4A6C-8854-8A3F0A4FC59C}" srcId="{987CD521-2A52-492D-B73C-E51525448B72}" destId="{2ADEAC00-DB47-4AA1-B8A7-B8A72B81BA3D}" srcOrd="2" destOrd="0" parTransId="{119C2C1A-D7B4-468A-B1E4-95CE661CBF1D}" sibTransId="{B9F11F7B-3B89-4309-B99B-8A1D6093AEBB}"/>
    <dgm:cxn modelId="{58D57D7F-E8CD-4D87-8B0A-6CD99D6E7553}" type="presOf" srcId="{D8B520FF-FB53-40CF-910E-0A064FFA7A69}" destId="{84D045A7-1B25-45B5-B909-BEFDCDF2801D}" srcOrd="0" destOrd="0" presId="urn:microsoft.com/office/officeart/2008/layout/LinedList"/>
    <dgm:cxn modelId="{588C2C8F-BFC1-4FF2-9F75-60F1E3CFE4C4}" type="presParOf" srcId="{34B0064E-5F6C-4830-B05F-B9063C60BCB0}" destId="{D32294CA-CFE9-47D3-8DCD-04E1F1C2A270}" srcOrd="0" destOrd="0" presId="urn:microsoft.com/office/officeart/2008/layout/LinedList"/>
    <dgm:cxn modelId="{4DC6E453-143D-4E2C-BD23-2A1049073210}" type="presParOf" srcId="{34B0064E-5F6C-4830-B05F-B9063C60BCB0}" destId="{2065FF93-6DFF-4588-B438-E066925ED026}" srcOrd="1" destOrd="0" presId="urn:microsoft.com/office/officeart/2008/layout/LinedList"/>
    <dgm:cxn modelId="{BE7D560D-A773-4FDD-BD6E-F3E0F7FC3D52}" type="presParOf" srcId="{2065FF93-6DFF-4588-B438-E066925ED026}" destId="{84D045A7-1B25-45B5-B909-BEFDCDF2801D}" srcOrd="0" destOrd="0" presId="urn:microsoft.com/office/officeart/2008/layout/LinedList"/>
    <dgm:cxn modelId="{EC2C1742-5A90-4809-B257-8B4374A40927}" type="presParOf" srcId="{2065FF93-6DFF-4588-B438-E066925ED026}" destId="{3A2768BF-22BE-4CA2-8117-68B86ADE974E}" srcOrd="1" destOrd="0" presId="urn:microsoft.com/office/officeart/2008/layout/LinedList"/>
    <dgm:cxn modelId="{76E4C4DF-B76D-47C5-97F7-6D39EA8B2746}" type="presParOf" srcId="{3A2768BF-22BE-4CA2-8117-68B86ADE974E}" destId="{0819BDC0-0B89-40E1-865F-FD9C2BC2D5E2}" srcOrd="0" destOrd="0" presId="urn:microsoft.com/office/officeart/2008/layout/LinedList"/>
    <dgm:cxn modelId="{7E13ECEC-FC65-45F5-B961-945BF35A2DD3}" type="presParOf" srcId="{3A2768BF-22BE-4CA2-8117-68B86ADE974E}" destId="{97F8E2A6-2D5B-44E2-A308-135B64E810DB}" srcOrd="1" destOrd="0" presId="urn:microsoft.com/office/officeart/2008/layout/LinedList"/>
    <dgm:cxn modelId="{1A0FAAA9-AEC7-4B38-B81D-5603954383D4}" type="presParOf" srcId="{97F8E2A6-2D5B-44E2-A308-135B64E810DB}" destId="{7AA1FE44-888D-4F64-A67B-7A5F29A1D68F}" srcOrd="0" destOrd="0" presId="urn:microsoft.com/office/officeart/2008/layout/LinedList"/>
    <dgm:cxn modelId="{20C3C423-DA98-4AAC-9B29-A9DD1E6F1C45}" type="presParOf" srcId="{97F8E2A6-2D5B-44E2-A308-135B64E810DB}" destId="{8B4B7C2B-EB0B-4E2D-93F0-3692140E51A7}" srcOrd="1" destOrd="0" presId="urn:microsoft.com/office/officeart/2008/layout/LinedList"/>
    <dgm:cxn modelId="{3DDFC50B-BCE0-4996-AAA3-5F0A03BEB637}" type="presParOf" srcId="{97F8E2A6-2D5B-44E2-A308-135B64E810DB}" destId="{23A44141-571A-4770-98E9-DC8EBE30704D}" srcOrd="2" destOrd="0" presId="urn:microsoft.com/office/officeart/2008/layout/LinedList"/>
    <dgm:cxn modelId="{E94884F4-7CD4-4B5B-BF17-1B4AE3BF71A6}" type="presParOf" srcId="{3A2768BF-22BE-4CA2-8117-68B86ADE974E}" destId="{5A7EB67D-6094-4634-A16C-8EBC654873DB}" srcOrd="2" destOrd="0" presId="urn:microsoft.com/office/officeart/2008/layout/LinedList"/>
    <dgm:cxn modelId="{F5ECC6E3-E00A-4950-83C6-EE50AA313A67}" type="presParOf" srcId="{3A2768BF-22BE-4CA2-8117-68B86ADE974E}" destId="{A1C014AD-7EF2-4480-9A23-43DAD557BBA4}" srcOrd="3" destOrd="0" presId="urn:microsoft.com/office/officeart/2008/layout/LinedList"/>
    <dgm:cxn modelId="{B12F779A-54CA-44BA-96ED-9A064487E82F}" type="presParOf" srcId="{3A2768BF-22BE-4CA2-8117-68B86ADE974E}" destId="{CEF7F3CB-1A02-4CAA-8B12-9065E333FAF8}" srcOrd="4" destOrd="0" presId="urn:microsoft.com/office/officeart/2008/layout/LinedList"/>
    <dgm:cxn modelId="{F858102D-F89F-446D-BFD7-53D578312ADD}" type="presParOf" srcId="{CEF7F3CB-1A02-4CAA-8B12-9065E333FAF8}" destId="{7DC2EDD8-B346-4399-8F75-CFC79DA489EE}" srcOrd="0" destOrd="0" presId="urn:microsoft.com/office/officeart/2008/layout/LinedList"/>
    <dgm:cxn modelId="{E98FB47A-99FC-4F82-AAC0-AE5251B12140}" type="presParOf" srcId="{CEF7F3CB-1A02-4CAA-8B12-9065E333FAF8}" destId="{80C787F3-2519-43B1-AF27-47C4150B99B3}" srcOrd="1" destOrd="0" presId="urn:microsoft.com/office/officeart/2008/layout/LinedList"/>
    <dgm:cxn modelId="{B8178507-5491-402D-9428-6851C66DD4C2}" type="presParOf" srcId="{CEF7F3CB-1A02-4CAA-8B12-9065E333FAF8}" destId="{A01B232B-43E4-4EF3-97DD-0F92B5B0D1D2}" srcOrd="2" destOrd="0" presId="urn:microsoft.com/office/officeart/2008/layout/LinedList"/>
    <dgm:cxn modelId="{5B30C059-0124-45C5-8686-DF63E268DAEA}" type="presParOf" srcId="{3A2768BF-22BE-4CA2-8117-68B86ADE974E}" destId="{1962E193-1804-4C92-966D-95806AEB911D}" srcOrd="5" destOrd="0" presId="urn:microsoft.com/office/officeart/2008/layout/LinedList"/>
    <dgm:cxn modelId="{8F302DE3-5D48-47EF-9021-CEDC26157DBF}" type="presParOf" srcId="{3A2768BF-22BE-4CA2-8117-68B86ADE974E}" destId="{3AC24282-3143-4FDB-A0A6-78157896DC11}" srcOrd="6" destOrd="0" presId="urn:microsoft.com/office/officeart/2008/layout/LinedList"/>
    <dgm:cxn modelId="{F76696DD-695C-4EA0-8253-EED55C3808A8}" type="presParOf" srcId="{3A2768BF-22BE-4CA2-8117-68B86ADE974E}" destId="{6618BC1F-8345-4899-B819-9978A3933209}" srcOrd="7" destOrd="0" presId="urn:microsoft.com/office/officeart/2008/layout/LinedList"/>
    <dgm:cxn modelId="{2A1DA250-3240-4E9D-AD5E-908A0A600EC3}" type="presParOf" srcId="{6618BC1F-8345-4899-B819-9978A3933209}" destId="{C44E8217-A742-4F81-A773-6EFFA4BA9DDA}" srcOrd="0" destOrd="0" presId="urn:microsoft.com/office/officeart/2008/layout/LinedList"/>
    <dgm:cxn modelId="{2D18E8F0-87A2-4742-ADDE-F707A823A2F1}" type="presParOf" srcId="{6618BC1F-8345-4899-B819-9978A3933209}" destId="{A5E9BFC7-E0E5-4DCA-8FD8-FD3E58058AD7}" srcOrd="1" destOrd="0" presId="urn:microsoft.com/office/officeart/2008/layout/LinedList"/>
    <dgm:cxn modelId="{EAE3A957-C595-43C8-88BB-B7021055248B}" type="presParOf" srcId="{6618BC1F-8345-4899-B819-9978A3933209}" destId="{66C29CC3-9F30-4070-8809-A52B6DA19E5B}" srcOrd="2" destOrd="0" presId="urn:microsoft.com/office/officeart/2008/layout/LinedList"/>
    <dgm:cxn modelId="{282EA7CD-ADFA-4447-9486-051C31F6176E}" type="presParOf" srcId="{3A2768BF-22BE-4CA2-8117-68B86ADE974E}" destId="{7E0906D9-5A8E-4805-93E8-907CAD4C8A77}" srcOrd="8" destOrd="0" presId="urn:microsoft.com/office/officeart/2008/layout/LinedList"/>
    <dgm:cxn modelId="{5040CE43-D057-480D-911A-CCF126334DDF}" type="presParOf" srcId="{3A2768BF-22BE-4CA2-8117-68B86ADE974E}" destId="{3E842C4C-741E-4F07-A435-5DC4391239A3}" srcOrd="9" destOrd="0" presId="urn:microsoft.com/office/officeart/2008/layout/LinedList"/>
    <dgm:cxn modelId="{B6738896-7496-49C1-BAD7-D73181E10FB6}" type="presParOf" srcId="{34B0064E-5F6C-4830-B05F-B9063C60BCB0}" destId="{3D459E34-11BC-470B-BA07-691CD2F5DEDF}" srcOrd="2" destOrd="0" presId="urn:microsoft.com/office/officeart/2008/layout/LinedList"/>
    <dgm:cxn modelId="{905206D1-DFED-45E3-8C55-14F54FEA1200}" type="presParOf" srcId="{34B0064E-5F6C-4830-B05F-B9063C60BCB0}" destId="{B33E65CC-F4E9-492F-9CA5-C8B7AD16F90F}" srcOrd="3" destOrd="0" presId="urn:microsoft.com/office/officeart/2008/layout/LinedList"/>
    <dgm:cxn modelId="{5F45C2DF-0E95-4910-B84D-9203D2AE64BC}" type="presParOf" srcId="{B33E65CC-F4E9-492F-9CA5-C8B7AD16F90F}" destId="{2E356FBA-0449-460C-98F9-6A133BF80964}" srcOrd="0" destOrd="0" presId="urn:microsoft.com/office/officeart/2008/layout/LinedList"/>
    <dgm:cxn modelId="{D1C9FB97-A2E4-414B-B0B5-91D1FB1D98D5}" type="presParOf" srcId="{B33E65CC-F4E9-492F-9CA5-C8B7AD16F90F}" destId="{216CE386-C24B-441B-B855-94AC343B9A6E}" srcOrd="1" destOrd="0" presId="urn:microsoft.com/office/officeart/2008/layout/LinedList"/>
    <dgm:cxn modelId="{77AA8CF1-E4C0-419B-B35C-477C19A853F7}" type="presParOf" srcId="{216CE386-C24B-441B-B855-94AC343B9A6E}" destId="{AC31B9F0-C44F-4FF3-920C-F1E269F35FE1}" srcOrd="0" destOrd="0" presId="urn:microsoft.com/office/officeart/2008/layout/LinedList"/>
    <dgm:cxn modelId="{5A06827E-6738-4945-A10E-E40A59B3497D}" type="presParOf" srcId="{216CE386-C24B-441B-B855-94AC343B9A6E}" destId="{98A25816-7CC1-4454-9476-88DEA5B2CFDC}" srcOrd="1" destOrd="0" presId="urn:microsoft.com/office/officeart/2008/layout/LinedList"/>
    <dgm:cxn modelId="{7DE92015-B5F8-445A-8A2A-F6B3B1D1C9F3}" type="presParOf" srcId="{98A25816-7CC1-4454-9476-88DEA5B2CFDC}" destId="{506025B6-BFB2-4069-8B8C-6B2F7D9A9D94}" srcOrd="0" destOrd="0" presId="urn:microsoft.com/office/officeart/2008/layout/LinedList"/>
    <dgm:cxn modelId="{3591CA68-CE24-4851-B64D-10ECA8C06F69}" type="presParOf" srcId="{98A25816-7CC1-4454-9476-88DEA5B2CFDC}" destId="{98B97D2C-7841-487B-BF9C-81A819344C16}" srcOrd="1" destOrd="0" presId="urn:microsoft.com/office/officeart/2008/layout/LinedList"/>
    <dgm:cxn modelId="{2F592FC6-346E-4255-8D9E-4F8A594D4EC3}" type="presParOf" srcId="{98A25816-7CC1-4454-9476-88DEA5B2CFDC}" destId="{8D7761AE-7376-4477-8582-8F42D6413071}" srcOrd="2" destOrd="0" presId="urn:microsoft.com/office/officeart/2008/layout/LinedList"/>
    <dgm:cxn modelId="{28F05AC4-FA90-45EA-BCEF-84B34ECC58D4}" type="presParOf" srcId="{216CE386-C24B-441B-B855-94AC343B9A6E}" destId="{CA75083A-F407-4BC5-81C9-3A4872C9EB76}" srcOrd="2" destOrd="0" presId="urn:microsoft.com/office/officeart/2008/layout/LinedList"/>
    <dgm:cxn modelId="{4B277FA0-2A6B-4B77-9FF6-A6E5F9EF32C4}" type="presParOf" srcId="{216CE386-C24B-441B-B855-94AC343B9A6E}" destId="{7B7F206C-6631-48D0-9037-3A90DA0D9D91}" srcOrd="3" destOrd="0" presId="urn:microsoft.com/office/officeart/2008/layout/LinedList"/>
    <dgm:cxn modelId="{6AB83759-EAED-45F0-8E72-F8007EC02896}" type="presParOf" srcId="{216CE386-C24B-441B-B855-94AC343B9A6E}" destId="{2759E65F-AE86-4788-BEBE-10E004E59286}" srcOrd="4" destOrd="0" presId="urn:microsoft.com/office/officeart/2008/layout/LinedList"/>
    <dgm:cxn modelId="{961061D0-E1EF-427E-9069-249F1C7DB271}" type="presParOf" srcId="{2759E65F-AE86-4788-BEBE-10E004E59286}" destId="{C0486C6F-7AA8-4236-BEDE-6BE1B1D3D238}" srcOrd="0" destOrd="0" presId="urn:microsoft.com/office/officeart/2008/layout/LinedList"/>
    <dgm:cxn modelId="{EF85598C-07BA-4838-BED0-42FDA4AD048C}" type="presParOf" srcId="{2759E65F-AE86-4788-BEBE-10E004E59286}" destId="{5054C1AC-C099-48EF-B5DC-8C2F52F2D9C3}" srcOrd="1" destOrd="0" presId="urn:microsoft.com/office/officeart/2008/layout/LinedList"/>
    <dgm:cxn modelId="{6E6EC99C-0FB2-45AC-B569-4F68A325BA09}" type="presParOf" srcId="{2759E65F-AE86-4788-BEBE-10E004E59286}" destId="{57C100BF-2E13-4D8C-82E2-7A818CCB9E8F}" srcOrd="2" destOrd="0" presId="urn:microsoft.com/office/officeart/2008/layout/LinedList"/>
    <dgm:cxn modelId="{6C3E1B60-AE06-42C9-8AE3-998F1FFCC07B}" type="presParOf" srcId="{216CE386-C24B-441B-B855-94AC343B9A6E}" destId="{64D60037-B944-4BA0-99BF-57D228939D1C}" srcOrd="5" destOrd="0" presId="urn:microsoft.com/office/officeart/2008/layout/LinedList"/>
    <dgm:cxn modelId="{D0A85D50-96C4-41F2-BB19-EA90D40EDCA1}" type="presParOf" srcId="{216CE386-C24B-441B-B855-94AC343B9A6E}" destId="{FBC00AD8-B626-4657-A112-5CFB61A0B9C6}" srcOrd="6" destOrd="0" presId="urn:microsoft.com/office/officeart/2008/layout/LinedList"/>
    <dgm:cxn modelId="{2AA5BE57-247F-455F-9E4E-09FE67A7B609}" type="presParOf" srcId="{216CE386-C24B-441B-B855-94AC343B9A6E}" destId="{6FAD9C4C-B4BC-4914-BA56-C4DF2C000909}" srcOrd="7" destOrd="0" presId="urn:microsoft.com/office/officeart/2008/layout/LinedList"/>
    <dgm:cxn modelId="{1D707565-D76C-4594-8CF1-C2EF7844DCA3}" type="presParOf" srcId="{6FAD9C4C-B4BC-4914-BA56-C4DF2C000909}" destId="{FA335E75-09EF-4A54-B8EE-44CB0EC3A005}" srcOrd="0" destOrd="0" presId="urn:microsoft.com/office/officeart/2008/layout/LinedList"/>
    <dgm:cxn modelId="{156892B4-C7D4-425B-8094-2445083BE649}" type="presParOf" srcId="{6FAD9C4C-B4BC-4914-BA56-C4DF2C000909}" destId="{2587F04C-CAEA-448D-B768-186F9FBB0AD1}" srcOrd="1" destOrd="0" presId="urn:microsoft.com/office/officeart/2008/layout/LinedList"/>
    <dgm:cxn modelId="{DE66C498-21DE-4F6B-9437-48625DAE90DA}" type="presParOf" srcId="{6FAD9C4C-B4BC-4914-BA56-C4DF2C000909}" destId="{D250202F-A871-4C62-9BB9-843DAEABCBA4}" srcOrd="2" destOrd="0" presId="urn:microsoft.com/office/officeart/2008/layout/LinedList"/>
    <dgm:cxn modelId="{ED2C774A-B6DE-42FA-BEC4-96B437106EE9}" type="presParOf" srcId="{216CE386-C24B-441B-B855-94AC343B9A6E}" destId="{0982431C-DE8C-4E7F-8704-14530035B635}" srcOrd="8" destOrd="0" presId="urn:microsoft.com/office/officeart/2008/layout/LinedList"/>
    <dgm:cxn modelId="{EEAF5F8F-486F-4DD6-9AE0-0306F11779E2}" type="presParOf" srcId="{216CE386-C24B-441B-B855-94AC343B9A6E}" destId="{36C453C6-73E4-4BD5-9281-32948C5E6448}" srcOrd="9" destOrd="0" presId="urn:microsoft.com/office/officeart/2008/layout/LinedList"/>
    <dgm:cxn modelId="{64E2CC7C-90B1-4041-B5F2-0485E7E6307D}" type="presParOf" srcId="{216CE386-C24B-441B-B855-94AC343B9A6E}" destId="{557831CE-A21D-4D43-8637-F9BFAD44A0A0}" srcOrd="10" destOrd="0" presId="urn:microsoft.com/office/officeart/2008/layout/LinedList"/>
    <dgm:cxn modelId="{5E0725D4-BA6D-4E9F-867F-3ED47FF5EAE9}" type="presParOf" srcId="{557831CE-A21D-4D43-8637-F9BFAD44A0A0}" destId="{3B11A66D-7736-4E11-B642-3AAB4DCCE0E0}" srcOrd="0" destOrd="0" presId="urn:microsoft.com/office/officeart/2008/layout/LinedList"/>
    <dgm:cxn modelId="{9B831974-3C7C-44D3-92E1-E4F4EE4183CB}" type="presParOf" srcId="{557831CE-A21D-4D43-8637-F9BFAD44A0A0}" destId="{A4F663EE-2EC8-4F48-88A0-D089AC5C7050}" srcOrd="1" destOrd="0" presId="urn:microsoft.com/office/officeart/2008/layout/LinedList"/>
    <dgm:cxn modelId="{B9764BDF-7080-4A00-AF11-7AF4267B5659}" type="presParOf" srcId="{557831CE-A21D-4D43-8637-F9BFAD44A0A0}" destId="{D038F563-5BC5-464C-89C2-D6C2369D92E5}" srcOrd="2" destOrd="0" presId="urn:microsoft.com/office/officeart/2008/layout/LinedList"/>
    <dgm:cxn modelId="{6A2D2902-7D6A-4C1A-9E7F-51665CBFB7C4}" type="presParOf" srcId="{216CE386-C24B-441B-B855-94AC343B9A6E}" destId="{7040EE7B-CEC6-486D-8B22-713720B5EB6A}" srcOrd="11" destOrd="0" presId="urn:microsoft.com/office/officeart/2008/layout/LinedList"/>
    <dgm:cxn modelId="{D15C2921-254C-4D7B-8BA7-7CCA0DDE86A3}" type="presParOf" srcId="{216CE386-C24B-441B-B855-94AC343B9A6E}" destId="{2EBEC153-0AE3-4233-A851-EC424BC965DD}" srcOrd="12" destOrd="0" presId="urn:microsoft.com/office/officeart/2008/layout/LinedList"/>
    <dgm:cxn modelId="{4CD4C529-6410-41D4-959E-1956A639B254}" type="presParOf" srcId="{216CE386-C24B-441B-B855-94AC343B9A6E}" destId="{915AD7C7-9D3F-4301-913B-1B3F2E92965A}" srcOrd="13" destOrd="0" presId="urn:microsoft.com/office/officeart/2008/layout/LinedList"/>
    <dgm:cxn modelId="{53916707-3EA0-46C5-8C3D-227A8B6FF83C}" type="presParOf" srcId="{915AD7C7-9D3F-4301-913B-1B3F2E92965A}" destId="{B7EF3A04-A73A-4718-98B1-E758E66E91F3}" srcOrd="0" destOrd="0" presId="urn:microsoft.com/office/officeart/2008/layout/LinedList"/>
    <dgm:cxn modelId="{2034565D-BBF4-4813-8ADB-D65812108F46}" type="presParOf" srcId="{915AD7C7-9D3F-4301-913B-1B3F2E92965A}" destId="{2A05550C-57CA-45EB-B78B-510C1A4B8D74}" srcOrd="1" destOrd="0" presId="urn:microsoft.com/office/officeart/2008/layout/LinedList"/>
    <dgm:cxn modelId="{382A8C7B-8B24-417B-B86B-5BCC5005A7BB}" type="presParOf" srcId="{915AD7C7-9D3F-4301-913B-1B3F2E92965A}" destId="{0F77CFE9-CCF8-4F88-B926-86F23BE1E37D}" srcOrd="2" destOrd="0" presId="urn:microsoft.com/office/officeart/2008/layout/LinedList"/>
    <dgm:cxn modelId="{FE3D7BB7-EC7F-47C9-A170-A565178D4F5F}" type="presParOf" srcId="{216CE386-C24B-441B-B855-94AC343B9A6E}" destId="{6431A99E-AD75-4BD0-8FBE-83AF42A94974}" srcOrd="14" destOrd="0" presId="urn:microsoft.com/office/officeart/2008/layout/LinedList"/>
    <dgm:cxn modelId="{5678A968-F09C-4038-8B4E-9D89084CC38D}" type="presParOf" srcId="{216CE386-C24B-441B-B855-94AC343B9A6E}" destId="{7180C7DF-B775-459A-AB50-0C568E135225}" srcOrd="15" destOrd="0" presId="urn:microsoft.com/office/officeart/2008/layout/LinedList"/>
    <dgm:cxn modelId="{A59E7BD9-2526-475A-A7EA-A89C835F5B29}" type="presParOf" srcId="{216CE386-C24B-441B-B855-94AC343B9A6E}" destId="{7C546E4E-B6A4-4C92-902E-3E01A17BC305}" srcOrd="16" destOrd="0" presId="urn:microsoft.com/office/officeart/2008/layout/LinedList"/>
    <dgm:cxn modelId="{B48C131C-07DB-4A4D-B5DE-0ABEB7DACF5B}" type="presParOf" srcId="{7C546E4E-B6A4-4C92-902E-3E01A17BC305}" destId="{DE0408D6-3E78-4742-A8F8-07BD400DCFB1}" srcOrd="0" destOrd="0" presId="urn:microsoft.com/office/officeart/2008/layout/LinedList"/>
    <dgm:cxn modelId="{28409C53-ED9D-4AA1-9A8F-234A0C866DB6}" type="presParOf" srcId="{7C546E4E-B6A4-4C92-902E-3E01A17BC305}" destId="{51A194E5-D882-4C13-9282-5FAE13822D42}" srcOrd="1" destOrd="0" presId="urn:microsoft.com/office/officeart/2008/layout/LinedList"/>
    <dgm:cxn modelId="{1A3E1AA1-0B79-4FAD-8BBF-3356FFD5FE0C}" type="presParOf" srcId="{7C546E4E-B6A4-4C92-902E-3E01A17BC305}" destId="{EDBB9230-0D61-4BC5-B9BE-A10DA93FA2A3}" srcOrd="2" destOrd="0" presId="urn:microsoft.com/office/officeart/2008/layout/LinedList"/>
    <dgm:cxn modelId="{3F7CC87E-EFD9-4CDB-AA5B-D9FCABE385C6}" type="presParOf" srcId="{216CE386-C24B-441B-B855-94AC343B9A6E}" destId="{1907058E-7C40-43A8-885E-FD13BFABF12A}" srcOrd="17" destOrd="0" presId="urn:microsoft.com/office/officeart/2008/layout/LinedList"/>
    <dgm:cxn modelId="{AF748780-2BA3-4A0C-93B4-A158DFA88DD7}" type="presParOf" srcId="{216CE386-C24B-441B-B855-94AC343B9A6E}" destId="{63044D69-4C2B-4694-9F63-87964BFC1579}" srcOrd="18"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F12208-EC74-43E5-9BB5-6FACD1C86519}"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665667CD-9A92-401A-B8C3-C7C09185E3EB}">
      <dgm:prSet phldrT="[文本]"/>
      <dgm:spPr>
        <a:solidFill>
          <a:schemeClr val="accent2"/>
        </a:solidFill>
      </dgm:spPr>
      <dgm:t>
        <a:bodyPr/>
        <a:lstStyle/>
        <a:p>
          <a:r>
            <a:rPr lang="en-US" altLang="zh-CN" dirty="0" smtClean="0">
              <a:solidFill>
                <a:schemeClr val="bg1"/>
              </a:solidFill>
            </a:rPr>
            <a:t>1</a:t>
          </a:r>
          <a:endParaRPr lang="zh-CN" altLang="en-US" dirty="0">
            <a:solidFill>
              <a:schemeClr val="bg1"/>
            </a:solidFill>
          </a:endParaRPr>
        </a:p>
      </dgm:t>
    </dgm:pt>
    <dgm:pt modelId="{08D3F6B6-B3FF-4932-B4FC-7621DE6359D5}" type="parTrans" cxnId="{F1629C3C-1740-4EC7-9251-28F627F55A3C}">
      <dgm:prSet/>
      <dgm:spPr/>
      <dgm:t>
        <a:bodyPr/>
        <a:lstStyle/>
        <a:p>
          <a:endParaRPr lang="zh-CN" altLang="en-US"/>
        </a:p>
      </dgm:t>
    </dgm:pt>
    <dgm:pt modelId="{16A9351C-AFDC-4244-B134-C48834D25FF5}" type="sibTrans" cxnId="{F1629C3C-1740-4EC7-9251-28F627F55A3C}">
      <dgm:prSet/>
      <dgm:spPr/>
      <dgm:t>
        <a:bodyPr/>
        <a:lstStyle/>
        <a:p>
          <a:endParaRPr lang="zh-CN" altLang="en-US"/>
        </a:p>
      </dgm:t>
    </dgm:pt>
    <dgm:pt modelId="{DD6AF2EF-F64A-4530-AE78-3CC71645289C}">
      <dgm:prSet phldrT="[文本]"/>
      <dgm:spPr>
        <a:solidFill>
          <a:schemeClr val="accent2">
            <a:alpha val="90000"/>
          </a:schemeClr>
        </a:solidFill>
      </dgm:spPr>
      <dgm:t>
        <a:bodyPr/>
        <a:lstStyle/>
        <a:p>
          <a:r>
            <a:rPr lang="zh-CN" altLang="en-US" dirty="0" smtClean="0">
              <a:solidFill>
                <a:schemeClr val="bg1"/>
              </a:solidFill>
              <a:ea typeface="宋体" pitchFamily="2" charset="-122"/>
            </a:rPr>
            <a:t>提供从分析活动向设计活动的自然转换</a:t>
          </a:r>
          <a:endParaRPr lang="zh-CN" altLang="en-US" dirty="0">
            <a:solidFill>
              <a:schemeClr val="bg1"/>
            </a:solidFill>
          </a:endParaRPr>
        </a:p>
      </dgm:t>
    </dgm:pt>
    <dgm:pt modelId="{17C5F336-9C80-4D71-BBB6-9701C17D5176}" type="parTrans" cxnId="{F4D5B2AE-4115-4E9D-8765-03057158F64B}">
      <dgm:prSet/>
      <dgm:spPr/>
      <dgm:t>
        <a:bodyPr/>
        <a:lstStyle/>
        <a:p>
          <a:endParaRPr lang="zh-CN" altLang="en-US"/>
        </a:p>
      </dgm:t>
    </dgm:pt>
    <dgm:pt modelId="{7477C68F-F162-4429-9200-292924337FA2}" type="sibTrans" cxnId="{F4D5B2AE-4115-4E9D-8765-03057158F64B}">
      <dgm:prSet/>
      <dgm:spPr/>
      <dgm:t>
        <a:bodyPr/>
        <a:lstStyle/>
        <a:p>
          <a:endParaRPr lang="zh-CN" altLang="en-US"/>
        </a:p>
      </dgm:t>
    </dgm:pt>
    <dgm:pt modelId="{68E221E6-5573-49FE-8BF1-0EB7F8ED1B5D}">
      <dgm:prSet phldrT="[文本]"/>
      <dgm:spPr>
        <a:solidFill>
          <a:schemeClr val="accent2"/>
        </a:solidFill>
      </dgm:spPr>
      <dgm:t>
        <a:bodyPr/>
        <a:lstStyle/>
        <a:p>
          <a:r>
            <a:rPr lang="en-US" altLang="zh-CN" dirty="0" smtClean="0">
              <a:solidFill>
                <a:schemeClr val="bg1"/>
              </a:solidFill>
            </a:rPr>
            <a:t>2</a:t>
          </a:r>
          <a:endParaRPr lang="zh-CN" altLang="en-US" dirty="0">
            <a:solidFill>
              <a:schemeClr val="bg1"/>
            </a:solidFill>
          </a:endParaRPr>
        </a:p>
      </dgm:t>
    </dgm:pt>
    <dgm:pt modelId="{0DDACBE5-11C7-4FD9-AE7A-4287BB741495}" type="parTrans" cxnId="{40D300CE-44E9-4EFC-89FD-ECD0371B39DD}">
      <dgm:prSet/>
      <dgm:spPr/>
      <dgm:t>
        <a:bodyPr/>
        <a:lstStyle/>
        <a:p>
          <a:endParaRPr lang="zh-CN" altLang="en-US"/>
        </a:p>
      </dgm:t>
    </dgm:pt>
    <dgm:pt modelId="{409CE1BA-3593-45E9-9570-0FCF9124CE29}" type="sibTrans" cxnId="{40D300CE-44E9-4EFC-89FD-ECD0371B39DD}">
      <dgm:prSet/>
      <dgm:spPr/>
      <dgm:t>
        <a:bodyPr/>
        <a:lstStyle/>
        <a:p>
          <a:endParaRPr lang="zh-CN" altLang="en-US"/>
        </a:p>
      </dgm:t>
    </dgm:pt>
    <dgm:pt modelId="{2D809B32-964F-41AC-931E-7D82004F461C}">
      <dgm:prSet phldrT="[文本]"/>
      <dgm:spPr>
        <a:solidFill>
          <a:schemeClr val="accent2">
            <a:alpha val="90000"/>
          </a:schemeClr>
        </a:solidFill>
      </dgm:spPr>
      <dgm:t>
        <a:bodyPr/>
        <a:lstStyle/>
        <a:p>
          <a:r>
            <a:rPr lang="zh-CN" altLang="en-US" dirty="0" smtClean="0">
              <a:solidFill>
                <a:schemeClr val="bg1"/>
              </a:solidFill>
              <a:ea typeface="宋体" pitchFamily="2" charset="-122"/>
            </a:rPr>
            <a:t>描述要系统运行和部署体系结构的所在组织</a:t>
          </a:r>
          <a:endParaRPr lang="zh-CN" altLang="en-US" dirty="0">
            <a:solidFill>
              <a:schemeClr val="bg1"/>
            </a:solidFill>
          </a:endParaRPr>
        </a:p>
      </dgm:t>
    </dgm:pt>
    <dgm:pt modelId="{4B1F0D9E-61E8-43F6-A431-F7EDAEB80663}" type="parTrans" cxnId="{3B922B22-F5F5-48C9-9048-C6C8DB7D2899}">
      <dgm:prSet/>
      <dgm:spPr/>
      <dgm:t>
        <a:bodyPr/>
        <a:lstStyle/>
        <a:p>
          <a:endParaRPr lang="zh-CN" altLang="en-US"/>
        </a:p>
      </dgm:t>
    </dgm:pt>
    <dgm:pt modelId="{21C17F9B-5FBD-448B-B790-78F79F80CABC}" type="sibTrans" cxnId="{3B922B22-F5F5-48C9-9048-C6C8DB7D2899}">
      <dgm:prSet/>
      <dgm:spPr/>
      <dgm:t>
        <a:bodyPr/>
        <a:lstStyle/>
        <a:p>
          <a:endParaRPr lang="zh-CN" altLang="en-US"/>
        </a:p>
      </dgm:t>
    </dgm:pt>
    <dgm:pt modelId="{F73044C0-9689-4809-B80D-68E55AD87377}">
      <dgm:prSet phldrT="[文本]"/>
      <dgm:spPr>
        <a:solidFill>
          <a:schemeClr val="accent2"/>
        </a:solidFill>
      </dgm:spPr>
      <dgm:t>
        <a:bodyPr/>
        <a:lstStyle/>
        <a:p>
          <a:r>
            <a:rPr lang="en-US" altLang="zh-CN" dirty="0" smtClean="0">
              <a:solidFill>
                <a:schemeClr val="bg1"/>
              </a:solidFill>
            </a:rPr>
            <a:t>3</a:t>
          </a:r>
          <a:endParaRPr lang="zh-CN" altLang="en-US" dirty="0">
            <a:solidFill>
              <a:schemeClr val="bg1"/>
            </a:solidFill>
          </a:endParaRPr>
        </a:p>
      </dgm:t>
    </dgm:pt>
    <dgm:pt modelId="{8E91C134-1748-4E2B-86FD-13B64A4D7A22}" type="parTrans" cxnId="{A4851E13-58D7-4906-8415-5EC4B7D5BFAF}">
      <dgm:prSet/>
      <dgm:spPr/>
      <dgm:t>
        <a:bodyPr/>
        <a:lstStyle/>
        <a:p>
          <a:endParaRPr lang="zh-CN" altLang="en-US"/>
        </a:p>
      </dgm:t>
    </dgm:pt>
    <dgm:pt modelId="{7A30FB25-5BF6-434F-9B0B-6E2140372E33}" type="sibTrans" cxnId="{A4851E13-58D7-4906-8415-5EC4B7D5BFAF}">
      <dgm:prSet/>
      <dgm:spPr/>
      <dgm:t>
        <a:bodyPr/>
        <a:lstStyle/>
        <a:p>
          <a:endParaRPr lang="zh-CN" altLang="en-US"/>
        </a:p>
      </dgm:t>
    </dgm:pt>
    <dgm:pt modelId="{33F8B984-007B-46A0-BF34-56928D36B991}">
      <dgm:prSet phldrT="[文本]"/>
      <dgm:spPr>
        <a:solidFill>
          <a:schemeClr val="accent2">
            <a:alpha val="90000"/>
          </a:schemeClr>
        </a:solidFill>
      </dgm:spPr>
      <dgm:t>
        <a:bodyPr/>
        <a:lstStyle/>
        <a:p>
          <a:r>
            <a:rPr lang="zh-CN" altLang="en-US" dirty="0" smtClean="0">
              <a:solidFill>
                <a:schemeClr val="bg1"/>
              </a:solidFill>
              <a:ea typeface="宋体" pitchFamily="2" charset="-122"/>
            </a:rPr>
            <a:t>组织实施模型，以便在设计和实施之间实现无缝转移</a:t>
          </a:r>
          <a:endParaRPr lang="zh-CN" altLang="en-US" dirty="0">
            <a:solidFill>
              <a:schemeClr val="bg1"/>
            </a:solidFill>
          </a:endParaRPr>
        </a:p>
      </dgm:t>
    </dgm:pt>
    <dgm:pt modelId="{449E990D-A308-46F4-A416-F5C8D2B2F336}" type="parTrans" cxnId="{14498C3B-88E9-41FC-9ACB-7D18050A6724}">
      <dgm:prSet/>
      <dgm:spPr/>
      <dgm:t>
        <a:bodyPr/>
        <a:lstStyle/>
        <a:p>
          <a:endParaRPr lang="zh-CN" altLang="en-US"/>
        </a:p>
      </dgm:t>
    </dgm:pt>
    <dgm:pt modelId="{F93288B4-73A4-4C41-8340-2E91F561EC84}" type="sibTrans" cxnId="{14498C3B-88E9-41FC-9ACB-7D18050A6724}">
      <dgm:prSet/>
      <dgm:spPr/>
      <dgm:t>
        <a:bodyPr/>
        <a:lstStyle/>
        <a:p>
          <a:endParaRPr lang="zh-CN" altLang="en-US"/>
        </a:p>
      </dgm:t>
    </dgm:pt>
    <dgm:pt modelId="{97623EE5-B7F5-4588-93AC-F1F98B483AA7}">
      <dgm:prSet phldrT="[文本]"/>
      <dgm:spPr>
        <a:solidFill>
          <a:schemeClr val="accent2">
            <a:alpha val="90000"/>
          </a:schemeClr>
        </a:solidFill>
      </dgm:spPr>
      <dgm:t>
        <a:bodyPr/>
        <a:lstStyle/>
        <a:p>
          <a:r>
            <a:rPr lang="zh-CN" altLang="en-US" smtClean="0">
              <a:solidFill>
                <a:schemeClr val="bg1"/>
              </a:solidFill>
              <a:ea typeface="宋体" pitchFamily="2" charset="-122"/>
            </a:rPr>
            <a:t>维护体系结构的一致性和完整性</a:t>
          </a:r>
          <a:endParaRPr lang="zh-CN" altLang="en-US" dirty="0">
            <a:solidFill>
              <a:schemeClr val="bg1"/>
            </a:solidFill>
          </a:endParaRPr>
        </a:p>
      </dgm:t>
    </dgm:pt>
    <dgm:pt modelId="{390FC929-F770-414B-9989-C5DABDD6D260}" type="parTrans" cxnId="{E75B09C0-2FF2-4AC6-97C1-42C0B4ACB80B}">
      <dgm:prSet/>
      <dgm:spPr/>
      <dgm:t>
        <a:bodyPr/>
        <a:lstStyle/>
        <a:p>
          <a:endParaRPr lang="zh-CN" altLang="en-US"/>
        </a:p>
      </dgm:t>
    </dgm:pt>
    <dgm:pt modelId="{1E4B00D2-5050-4FBD-AED8-57F343D845A9}" type="sibTrans" cxnId="{E75B09C0-2FF2-4AC6-97C1-42C0B4ACB80B}">
      <dgm:prSet/>
      <dgm:spPr/>
      <dgm:t>
        <a:bodyPr/>
        <a:lstStyle/>
        <a:p>
          <a:endParaRPr lang="zh-CN" altLang="en-US"/>
        </a:p>
      </dgm:t>
    </dgm:pt>
    <dgm:pt modelId="{A0A26AB2-7852-4A1F-A32D-505E595E6996}">
      <dgm:prSet phldrT="[文本]"/>
      <dgm:spPr>
        <a:solidFill>
          <a:schemeClr val="accent2"/>
        </a:solidFill>
      </dgm:spPr>
      <dgm:t>
        <a:bodyPr/>
        <a:lstStyle/>
        <a:p>
          <a:r>
            <a:rPr lang="en-US" altLang="zh-CN" dirty="0" smtClean="0">
              <a:solidFill>
                <a:schemeClr val="bg1"/>
              </a:solidFill>
            </a:rPr>
            <a:t>4</a:t>
          </a:r>
          <a:endParaRPr lang="zh-CN" altLang="en-US" dirty="0">
            <a:solidFill>
              <a:schemeClr val="bg1"/>
            </a:solidFill>
          </a:endParaRPr>
        </a:p>
      </dgm:t>
    </dgm:pt>
    <dgm:pt modelId="{0BB60238-0C9D-468A-A843-DB1BC1D35B36}" type="parTrans" cxnId="{FA9A6DB6-3B4E-4740-A78C-1E6A489BC8D9}">
      <dgm:prSet/>
      <dgm:spPr/>
      <dgm:t>
        <a:bodyPr/>
        <a:lstStyle/>
        <a:p>
          <a:endParaRPr lang="zh-CN" altLang="en-US"/>
        </a:p>
      </dgm:t>
    </dgm:pt>
    <dgm:pt modelId="{30722AD4-8FD2-43DB-8783-6F49A274F8BA}" type="sibTrans" cxnId="{FA9A6DB6-3B4E-4740-A78C-1E6A489BC8D9}">
      <dgm:prSet/>
      <dgm:spPr/>
      <dgm:t>
        <a:bodyPr/>
        <a:lstStyle/>
        <a:p>
          <a:endParaRPr lang="zh-CN" altLang="en-US"/>
        </a:p>
      </dgm:t>
    </dgm:pt>
    <dgm:pt modelId="{EBE226A9-8873-4EA1-BD4B-3068EBE243C6}" type="pres">
      <dgm:prSet presAssocID="{04F12208-EC74-43E5-9BB5-6FACD1C86519}" presName="linearFlow" presStyleCnt="0">
        <dgm:presLayoutVars>
          <dgm:dir/>
          <dgm:animLvl val="lvl"/>
          <dgm:resizeHandles val="exact"/>
        </dgm:presLayoutVars>
      </dgm:prSet>
      <dgm:spPr/>
      <dgm:t>
        <a:bodyPr/>
        <a:lstStyle/>
        <a:p>
          <a:endParaRPr lang="zh-CN" altLang="en-US"/>
        </a:p>
      </dgm:t>
    </dgm:pt>
    <dgm:pt modelId="{BD8E9610-B6C8-484C-BB7E-6A49980EA5F8}" type="pres">
      <dgm:prSet presAssocID="{665667CD-9A92-401A-B8C3-C7C09185E3EB}" presName="composite" presStyleCnt="0"/>
      <dgm:spPr/>
    </dgm:pt>
    <dgm:pt modelId="{416927B3-ACF3-49CF-9E6A-908AF6F5CBAB}" type="pres">
      <dgm:prSet presAssocID="{665667CD-9A92-401A-B8C3-C7C09185E3EB}" presName="parentText" presStyleLbl="alignNode1" presStyleIdx="0" presStyleCnt="4">
        <dgm:presLayoutVars>
          <dgm:chMax val="1"/>
          <dgm:bulletEnabled val="1"/>
        </dgm:presLayoutVars>
      </dgm:prSet>
      <dgm:spPr/>
      <dgm:t>
        <a:bodyPr/>
        <a:lstStyle/>
        <a:p>
          <a:endParaRPr lang="zh-CN" altLang="en-US"/>
        </a:p>
      </dgm:t>
    </dgm:pt>
    <dgm:pt modelId="{C230B7B3-3714-4D70-9D50-30C77005931A}" type="pres">
      <dgm:prSet presAssocID="{665667CD-9A92-401A-B8C3-C7C09185E3EB}" presName="descendantText" presStyleLbl="alignAcc1" presStyleIdx="0" presStyleCnt="4">
        <dgm:presLayoutVars>
          <dgm:bulletEnabled val="1"/>
        </dgm:presLayoutVars>
      </dgm:prSet>
      <dgm:spPr/>
      <dgm:t>
        <a:bodyPr/>
        <a:lstStyle/>
        <a:p>
          <a:endParaRPr lang="zh-CN" altLang="en-US"/>
        </a:p>
      </dgm:t>
    </dgm:pt>
    <dgm:pt modelId="{6BD45EB7-C9F5-493F-AD2C-874F778DB93A}" type="pres">
      <dgm:prSet presAssocID="{16A9351C-AFDC-4244-B134-C48834D25FF5}" presName="sp" presStyleCnt="0"/>
      <dgm:spPr/>
    </dgm:pt>
    <dgm:pt modelId="{3376B53C-31D5-4835-A9C8-C6F701B53C41}" type="pres">
      <dgm:prSet presAssocID="{68E221E6-5573-49FE-8BF1-0EB7F8ED1B5D}" presName="composite" presStyleCnt="0"/>
      <dgm:spPr/>
    </dgm:pt>
    <dgm:pt modelId="{B54E6136-1F44-46A1-AE20-3FC64387ECA1}" type="pres">
      <dgm:prSet presAssocID="{68E221E6-5573-49FE-8BF1-0EB7F8ED1B5D}" presName="parentText" presStyleLbl="alignNode1" presStyleIdx="1" presStyleCnt="4">
        <dgm:presLayoutVars>
          <dgm:chMax val="1"/>
          <dgm:bulletEnabled val="1"/>
        </dgm:presLayoutVars>
      </dgm:prSet>
      <dgm:spPr/>
      <dgm:t>
        <a:bodyPr/>
        <a:lstStyle/>
        <a:p>
          <a:endParaRPr lang="zh-CN" altLang="en-US"/>
        </a:p>
      </dgm:t>
    </dgm:pt>
    <dgm:pt modelId="{225B0C16-B3C8-4EC0-8E5D-D39B3BF538C5}" type="pres">
      <dgm:prSet presAssocID="{68E221E6-5573-49FE-8BF1-0EB7F8ED1B5D}" presName="descendantText" presStyleLbl="alignAcc1" presStyleIdx="1" presStyleCnt="4">
        <dgm:presLayoutVars>
          <dgm:bulletEnabled val="1"/>
        </dgm:presLayoutVars>
      </dgm:prSet>
      <dgm:spPr/>
      <dgm:t>
        <a:bodyPr/>
        <a:lstStyle/>
        <a:p>
          <a:endParaRPr lang="zh-CN" altLang="en-US"/>
        </a:p>
      </dgm:t>
    </dgm:pt>
    <dgm:pt modelId="{349A492B-CB82-4516-8BCB-5342661505EE}" type="pres">
      <dgm:prSet presAssocID="{409CE1BA-3593-45E9-9570-0FCF9124CE29}" presName="sp" presStyleCnt="0"/>
      <dgm:spPr/>
    </dgm:pt>
    <dgm:pt modelId="{B04B1F28-B5DF-45CE-891E-96F691CDBC90}" type="pres">
      <dgm:prSet presAssocID="{F73044C0-9689-4809-B80D-68E55AD87377}" presName="composite" presStyleCnt="0"/>
      <dgm:spPr/>
    </dgm:pt>
    <dgm:pt modelId="{F3B9797B-B44F-4072-B38D-A0E56B2D8C26}" type="pres">
      <dgm:prSet presAssocID="{F73044C0-9689-4809-B80D-68E55AD87377}" presName="parentText" presStyleLbl="alignNode1" presStyleIdx="2" presStyleCnt="4">
        <dgm:presLayoutVars>
          <dgm:chMax val="1"/>
          <dgm:bulletEnabled val="1"/>
        </dgm:presLayoutVars>
      </dgm:prSet>
      <dgm:spPr/>
      <dgm:t>
        <a:bodyPr/>
        <a:lstStyle/>
        <a:p>
          <a:endParaRPr lang="zh-CN" altLang="en-US"/>
        </a:p>
      </dgm:t>
    </dgm:pt>
    <dgm:pt modelId="{F64A4F4A-12CB-4EF2-B53C-3668E13A4C46}" type="pres">
      <dgm:prSet presAssocID="{F73044C0-9689-4809-B80D-68E55AD87377}" presName="descendantText" presStyleLbl="alignAcc1" presStyleIdx="2" presStyleCnt="4">
        <dgm:presLayoutVars>
          <dgm:bulletEnabled val="1"/>
        </dgm:presLayoutVars>
      </dgm:prSet>
      <dgm:spPr/>
      <dgm:t>
        <a:bodyPr/>
        <a:lstStyle/>
        <a:p>
          <a:endParaRPr lang="zh-CN" altLang="en-US"/>
        </a:p>
      </dgm:t>
    </dgm:pt>
    <dgm:pt modelId="{2E18D4EC-7746-4952-B7A3-30640B155007}" type="pres">
      <dgm:prSet presAssocID="{7A30FB25-5BF6-434F-9B0B-6E2140372E33}" presName="sp" presStyleCnt="0"/>
      <dgm:spPr/>
    </dgm:pt>
    <dgm:pt modelId="{481BCC3C-F740-4F36-8802-BAB705E503D7}" type="pres">
      <dgm:prSet presAssocID="{A0A26AB2-7852-4A1F-A32D-505E595E6996}" presName="composite" presStyleCnt="0"/>
      <dgm:spPr/>
    </dgm:pt>
    <dgm:pt modelId="{8CEDC598-0B62-44CD-BC4A-730BF94E8046}" type="pres">
      <dgm:prSet presAssocID="{A0A26AB2-7852-4A1F-A32D-505E595E6996}" presName="parentText" presStyleLbl="alignNode1" presStyleIdx="3" presStyleCnt="4">
        <dgm:presLayoutVars>
          <dgm:chMax val="1"/>
          <dgm:bulletEnabled val="1"/>
        </dgm:presLayoutVars>
      </dgm:prSet>
      <dgm:spPr/>
      <dgm:t>
        <a:bodyPr/>
        <a:lstStyle/>
        <a:p>
          <a:endParaRPr lang="zh-CN" altLang="en-US"/>
        </a:p>
      </dgm:t>
    </dgm:pt>
    <dgm:pt modelId="{A6E0029C-8104-4092-BDC5-28017259F9B9}" type="pres">
      <dgm:prSet presAssocID="{A0A26AB2-7852-4A1F-A32D-505E595E6996}" presName="descendantText" presStyleLbl="alignAcc1" presStyleIdx="3" presStyleCnt="4">
        <dgm:presLayoutVars>
          <dgm:bulletEnabled val="1"/>
        </dgm:presLayoutVars>
      </dgm:prSet>
      <dgm:spPr/>
      <dgm:t>
        <a:bodyPr/>
        <a:lstStyle/>
        <a:p>
          <a:endParaRPr lang="zh-CN" altLang="en-US"/>
        </a:p>
      </dgm:t>
    </dgm:pt>
  </dgm:ptLst>
  <dgm:cxnLst>
    <dgm:cxn modelId="{35F66421-D0FD-41FA-9DF8-4EC8E4E8BEE6}" type="presOf" srcId="{97623EE5-B7F5-4588-93AC-F1F98B483AA7}" destId="{A6E0029C-8104-4092-BDC5-28017259F9B9}" srcOrd="0" destOrd="0" presId="urn:microsoft.com/office/officeart/2005/8/layout/chevron2"/>
    <dgm:cxn modelId="{06F1A3BF-8888-4366-B8ED-67178C5BF3B6}" type="presOf" srcId="{DD6AF2EF-F64A-4530-AE78-3CC71645289C}" destId="{C230B7B3-3714-4D70-9D50-30C77005931A}" srcOrd="0" destOrd="0" presId="urn:microsoft.com/office/officeart/2005/8/layout/chevron2"/>
    <dgm:cxn modelId="{F4D5B2AE-4115-4E9D-8765-03057158F64B}" srcId="{665667CD-9A92-401A-B8C3-C7C09185E3EB}" destId="{DD6AF2EF-F64A-4530-AE78-3CC71645289C}" srcOrd="0" destOrd="0" parTransId="{17C5F336-9C80-4D71-BBB6-9701C17D5176}" sibTransId="{7477C68F-F162-4429-9200-292924337FA2}"/>
    <dgm:cxn modelId="{4EF0AFEF-06CE-478E-8321-56EC944B116C}" type="presOf" srcId="{F73044C0-9689-4809-B80D-68E55AD87377}" destId="{F3B9797B-B44F-4072-B38D-A0E56B2D8C26}" srcOrd="0" destOrd="0" presId="urn:microsoft.com/office/officeart/2005/8/layout/chevron2"/>
    <dgm:cxn modelId="{BA72A601-869A-4B05-91C4-24EA6A390B40}" type="presOf" srcId="{04F12208-EC74-43E5-9BB5-6FACD1C86519}" destId="{EBE226A9-8873-4EA1-BD4B-3068EBE243C6}" srcOrd="0" destOrd="0" presId="urn:microsoft.com/office/officeart/2005/8/layout/chevron2"/>
    <dgm:cxn modelId="{3B922B22-F5F5-48C9-9048-C6C8DB7D2899}" srcId="{68E221E6-5573-49FE-8BF1-0EB7F8ED1B5D}" destId="{2D809B32-964F-41AC-931E-7D82004F461C}" srcOrd="0" destOrd="0" parTransId="{4B1F0D9E-61E8-43F6-A431-F7EDAEB80663}" sibTransId="{21C17F9B-5FBD-448B-B790-78F79F80CABC}"/>
    <dgm:cxn modelId="{ABC7E3B7-DA90-45A0-A828-B4ECAD738629}" type="presOf" srcId="{665667CD-9A92-401A-B8C3-C7C09185E3EB}" destId="{416927B3-ACF3-49CF-9E6A-908AF6F5CBAB}" srcOrd="0" destOrd="0" presId="urn:microsoft.com/office/officeart/2005/8/layout/chevron2"/>
    <dgm:cxn modelId="{F1629C3C-1740-4EC7-9251-28F627F55A3C}" srcId="{04F12208-EC74-43E5-9BB5-6FACD1C86519}" destId="{665667CD-9A92-401A-B8C3-C7C09185E3EB}" srcOrd="0" destOrd="0" parTransId="{08D3F6B6-B3FF-4932-B4FC-7621DE6359D5}" sibTransId="{16A9351C-AFDC-4244-B134-C48834D25FF5}"/>
    <dgm:cxn modelId="{40D300CE-44E9-4EFC-89FD-ECD0371B39DD}" srcId="{04F12208-EC74-43E5-9BB5-6FACD1C86519}" destId="{68E221E6-5573-49FE-8BF1-0EB7F8ED1B5D}" srcOrd="1" destOrd="0" parTransId="{0DDACBE5-11C7-4FD9-AE7A-4287BB741495}" sibTransId="{409CE1BA-3593-45E9-9570-0FCF9124CE29}"/>
    <dgm:cxn modelId="{3A86DA80-38DB-4866-B8E5-2C4736277727}" type="presOf" srcId="{33F8B984-007B-46A0-BF34-56928D36B991}" destId="{F64A4F4A-12CB-4EF2-B53C-3668E13A4C46}" srcOrd="0" destOrd="0" presId="urn:microsoft.com/office/officeart/2005/8/layout/chevron2"/>
    <dgm:cxn modelId="{E75B09C0-2FF2-4AC6-97C1-42C0B4ACB80B}" srcId="{A0A26AB2-7852-4A1F-A32D-505E595E6996}" destId="{97623EE5-B7F5-4588-93AC-F1F98B483AA7}" srcOrd="0" destOrd="0" parTransId="{390FC929-F770-414B-9989-C5DABDD6D260}" sibTransId="{1E4B00D2-5050-4FBD-AED8-57F343D845A9}"/>
    <dgm:cxn modelId="{73949ABC-1F38-40EE-924B-7EB0A24A5D62}" type="presOf" srcId="{2D809B32-964F-41AC-931E-7D82004F461C}" destId="{225B0C16-B3C8-4EC0-8E5D-D39B3BF538C5}" srcOrd="0" destOrd="0" presId="urn:microsoft.com/office/officeart/2005/8/layout/chevron2"/>
    <dgm:cxn modelId="{CA9226C3-F6C1-4C46-BA8E-494F829750F7}" type="presOf" srcId="{A0A26AB2-7852-4A1F-A32D-505E595E6996}" destId="{8CEDC598-0B62-44CD-BC4A-730BF94E8046}" srcOrd="0" destOrd="0" presId="urn:microsoft.com/office/officeart/2005/8/layout/chevron2"/>
    <dgm:cxn modelId="{A4851E13-58D7-4906-8415-5EC4B7D5BFAF}" srcId="{04F12208-EC74-43E5-9BB5-6FACD1C86519}" destId="{F73044C0-9689-4809-B80D-68E55AD87377}" srcOrd="2" destOrd="0" parTransId="{8E91C134-1748-4E2B-86FD-13B64A4D7A22}" sibTransId="{7A30FB25-5BF6-434F-9B0B-6E2140372E33}"/>
    <dgm:cxn modelId="{EFC06488-A60F-44DF-AB37-539E4D7D6E38}" type="presOf" srcId="{68E221E6-5573-49FE-8BF1-0EB7F8ED1B5D}" destId="{B54E6136-1F44-46A1-AE20-3FC64387ECA1}" srcOrd="0" destOrd="0" presId="urn:microsoft.com/office/officeart/2005/8/layout/chevron2"/>
    <dgm:cxn modelId="{14498C3B-88E9-41FC-9ACB-7D18050A6724}" srcId="{F73044C0-9689-4809-B80D-68E55AD87377}" destId="{33F8B984-007B-46A0-BF34-56928D36B991}" srcOrd="0" destOrd="0" parTransId="{449E990D-A308-46F4-A416-F5C8D2B2F336}" sibTransId="{F93288B4-73A4-4C41-8340-2E91F561EC84}"/>
    <dgm:cxn modelId="{FA9A6DB6-3B4E-4740-A78C-1E6A489BC8D9}" srcId="{04F12208-EC74-43E5-9BB5-6FACD1C86519}" destId="{A0A26AB2-7852-4A1F-A32D-505E595E6996}" srcOrd="3" destOrd="0" parTransId="{0BB60238-0C9D-468A-A843-DB1BC1D35B36}" sibTransId="{30722AD4-8FD2-43DB-8783-6F49A274F8BA}"/>
    <dgm:cxn modelId="{C3083F16-A92E-4CD7-9238-0ECFFE01C18D}" type="presParOf" srcId="{EBE226A9-8873-4EA1-BD4B-3068EBE243C6}" destId="{BD8E9610-B6C8-484C-BB7E-6A49980EA5F8}" srcOrd="0" destOrd="0" presId="urn:microsoft.com/office/officeart/2005/8/layout/chevron2"/>
    <dgm:cxn modelId="{ED279FD1-F9A6-400A-BBA5-619A657C7943}" type="presParOf" srcId="{BD8E9610-B6C8-484C-BB7E-6A49980EA5F8}" destId="{416927B3-ACF3-49CF-9E6A-908AF6F5CBAB}" srcOrd="0" destOrd="0" presId="urn:microsoft.com/office/officeart/2005/8/layout/chevron2"/>
    <dgm:cxn modelId="{1091BCD3-2BEF-4131-8978-9DF58A405FFA}" type="presParOf" srcId="{BD8E9610-B6C8-484C-BB7E-6A49980EA5F8}" destId="{C230B7B3-3714-4D70-9D50-30C77005931A}" srcOrd="1" destOrd="0" presId="urn:microsoft.com/office/officeart/2005/8/layout/chevron2"/>
    <dgm:cxn modelId="{0D3DBA21-9816-4516-91B7-87912D992047}" type="presParOf" srcId="{EBE226A9-8873-4EA1-BD4B-3068EBE243C6}" destId="{6BD45EB7-C9F5-493F-AD2C-874F778DB93A}" srcOrd="1" destOrd="0" presId="urn:microsoft.com/office/officeart/2005/8/layout/chevron2"/>
    <dgm:cxn modelId="{60EB5F09-4CDE-4F84-8DE3-37883E0F5638}" type="presParOf" srcId="{EBE226A9-8873-4EA1-BD4B-3068EBE243C6}" destId="{3376B53C-31D5-4835-A9C8-C6F701B53C41}" srcOrd="2" destOrd="0" presId="urn:microsoft.com/office/officeart/2005/8/layout/chevron2"/>
    <dgm:cxn modelId="{900D18A0-D81C-49BE-93E9-7E20D14C937F}" type="presParOf" srcId="{3376B53C-31D5-4835-A9C8-C6F701B53C41}" destId="{B54E6136-1F44-46A1-AE20-3FC64387ECA1}" srcOrd="0" destOrd="0" presId="urn:microsoft.com/office/officeart/2005/8/layout/chevron2"/>
    <dgm:cxn modelId="{6B2A79E3-6F45-4963-A57B-596D83A4E2D0}" type="presParOf" srcId="{3376B53C-31D5-4835-A9C8-C6F701B53C41}" destId="{225B0C16-B3C8-4EC0-8E5D-D39B3BF538C5}" srcOrd="1" destOrd="0" presId="urn:microsoft.com/office/officeart/2005/8/layout/chevron2"/>
    <dgm:cxn modelId="{8C9465A1-5EC7-4A0A-B297-3E29131DD39A}" type="presParOf" srcId="{EBE226A9-8873-4EA1-BD4B-3068EBE243C6}" destId="{349A492B-CB82-4516-8BCB-5342661505EE}" srcOrd="3" destOrd="0" presId="urn:microsoft.com/office/officeart/2005/8/layout/chevron2"/>
    <dgm:cxn modelId="{D3E1B399-D423-45A4-9D8C-B017328831EA}" type="presParOf" srcId="{EBE226A9-8873-4EA1-BD4B-3068EBE243C6}" destId="{B04B1F28-B5DF-45CE-891E-96F691CDBC90}" srcOrd="4" destOrd="0" presId="urn:microsoft.com/office/officeart/2005/8/layout/chevron2"/>
    <dgm:cxn modelId="{1ECD91EB-C7D8-4755-8A4D-BEC23451A652}" type="presParOf" srcId="{B04B1F28-B5DF-45CE-891E-96F691CDBC90}" destId="{F3B9797B-B44F-4072-B38D-A0E56B2D8C26}" srcOrd="0" destOrd="0" presId="urn:microsoft.com/office/officeart/2005/8/layout/chevron2"/>
    <dgm:cxn modelId="{63EF3403-14FC-464E-AB87-C9F852E8BB9E}" type="presParOf" srcId="{B04B1F28-B5DF-45CE-891E-96F691CDBC90}" destId="{F64A4F4A-12CB-4EF2-B53C-3668E13A4C46}" srcOrd="1" destOrd="0" presId="urn:microsoft.com/office/officeart/2005/8/layout/chevron2"/>
    <dgm:cxn modelId="{EB47A57E-8981-4E10-B333-FE0E72396785}" type="presParOf" srcId="{EBE226A9-8873-4EA1-BD4B-3068EBE243C6}" destId="{2E18D4EC-7746-4952-B7A3-30640B155007}" srcOrd="5" destOrd="0" presId="urn:microsoft.com/office/officeart/2005/8/layout/chevron2"/>
    <dgm:cxn modelId="{D36A2808-F25F-43E1-849F-98925EC9590F}" type="presParOf" srcId="{EBE226A9-8873-4EA1-BD4B-3068EBE243C6}" destId="{481BCC3C-F740-4F36-8802-BAB705E503D7}" srcOrd="6" destOrd="0" presId="urn:microsoft.com/office/officeart/2005/8/layout/chevron2"/>
    <dgm:cxn modelId="{B679DC17-6280-46EC-A725-0704FE119242}" type="presParOf" srcId="{481BCC3C-F740-4F36-8802-BAB705E503D7}" destId="{8CEDC598-0B62-44CD-BC4A-730BF94E8046}" srcOrd="0" destOrd="0" presId="urn:microsoft.com/office/officeart/2005/8/layout/chevron2"/>
    <dgm:cxn modelId="{2A731A04-E80A-4188-99CD-73AE08BC2F2A}" type="presParOf" srcId="{481BCC3C-F740-4F36-8802-BAB705E503D7}" destId="{A6E0029C-8104-4092-BDC5-28017259F9B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8EE5E51-48D0-4E40-801D-A57EE889934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FF6F439D-A79D-4F89-8E49-40E73690E549}">
      <dgm:prSet phldrT="[文本]" custT="1"/>
      <dgm:spPr/>
      <dgm:t>
        <a:bodyPr/>
        <a:lstStyle/>
        <a:p>
          <a:pPr algn="ctr"/>
          <a:r>
            <a:rPr lang="zh-CN" altLang="en-US" sz="3600" dirty="0" smtClean="0">
              <a:solidFill>
                <a:schemeClr val="tx1"/>
              </a:solidFill>
              <a:latin typeface="+mj-ea"/>
              <a:ea typeface="+mj-ea"/>
            </a:rPr>
            <a:t>行为需求分析</a:t>
          </a:r>
          <a:endParaRPr lang="zh-CN" altLang="en-US" sz="3600" dirty="0">
            <a:solidFill>
              <a:schemeClr val="tx1"/>
            </a:solidFill>
            <a:latin typeface="+mj-ea"/>
            <a:ea typeface="+mj-ea"/>
          </a:endParaRPr>
        </a:p>
      </dgm:t>
    </dgm:pt>
    <dgm:pt modelId="{D3D069BE-ED86-4B94-B5BB-F238859EBE9D}" type="parTrans" cxnId="{BBA8EC46-9E7E-44B8-97D1-3933AF354B2C}">
      <dgm:prSet/>
      <dgm:spPr/>
      <dgm:t>
        <a:bodyPr/>
        <a:lstStyle/>
        <a:p>
          <a:endParaRPr lang="zh-CN" altLang="en-US" sz="2000">
            <a:solidFill>
              <a:schemeClr val="tx1"/>
            </a:solidFill>
            <a:latin typeface="+mj-ea"/>
            <a:ea typeface="+mj-ea"/>
          </a:endParaRPr>
        </a:p>
      </dgm:t>
    </dgm:pt>
    <dgm:pt modelId="{248DC96B-C8E6-4A89-8895-CDD74B97D60D}" type="sibTrans" cxnId="{BBA8EC46-9E7E-44B8-97D1-3933AF354B2C}">
      <dgm:prSet/>
      <dgm:spPr/>
      <dgm:t>
        <a:bodyPr/>
        <a:lstStyle/>
        <a:p>
          <a:endParaRPr lang="zh-CN" altLang="en-US" sz="2000">
            <a:solidFill>
              <a:schemeClr val="tx1"/>
            </a:solidFill>
            <a:latin typeface="+mj-ea"/>
            <a:ea typeface="+mj-ea"/>
          </a:endParaRPr>
        </a:p>
      </dgm:t>
    </dgm:pt>
    <dgm:pt modelId="{4E0B62AC-44B4-4AB1-8FD5-21AA8220FF82}">
      <dgm:prSet phldrT="[文本]" custT="1"/>
      <dgm:spPr/>
      <dgm:t>
        <a:bodyPr/>
        <a:lstStyle/>
        <a:p>
          <a:pPr algn="ctr"/>
          <a:r>
            <a:rPr lang="zh-CN" altLang="en-US" sz="2000" dirty="0" smtClean="0">
              <a:solidFill>
                <a:schemeClr val="tx1"/>
              </a:solidFill>
              <a:latin typeface="+mj-ea"/>
              <a:ea typeface="+mj-ea"/>
            </a:rPr>
            <a:t>确定满足必需行为的分析类</a:t>
          </a:r>
          <a:endParaRPr lang="zh-CN" altLang="en-US" sz="2000" dirty="0">
            <a:solidFill>
              <a:schemeClr val="tx1"/>
            </a:solidFill>
            <a:latin typeface="+mj-ea"/>
            <a:ea typeface="+mj-ea"/>
          </a:endParaRPr>
        </a:p>
      </dgm:t>
    </dgm:pt>
    <dgm:pt modelId="{EFBE3E96-94F4-4AA0-926E-1286E068D0FA}" type="parTrans" cxnId="{595D8430-A2D8-4329-AC2C-19620C91E1B0}">
      <dgm:prSet/>
      <dgm:spPr/>
      <dgm:t>
        <a:bodyPr/>
        <a:lstStyle/>
        <a:p>
          <a:endParaRPr lang="zh-CN" altLang="en-US" sz="2000">
            <a:solidFill>
              <a:schemeClr val="tx1"/>
            </a:solidFill>
            <a:latin typeface="+mj-ea"/>
            <a:ea typeface="+mj-ea"/>
          </a:endParaRPr>
        </a:p>
      </dgm:t>
    </dgm:pt>
    <dgm:pt modelId="{35ED2E01-FDD8-44E5-93BB-8E59AEB78DC1}" type="sibTrans" cxnId="{595D8430-A2D8-4329-AC2C-19620C91E1B0}">
      <dgm:prSet/>
      <dgm:spPr/>
      <dgm:t>
        <a:bodyPr/>
        <a:lstStyle/>
        <a:p>
          <a:endParaRPr lang="zh-CN" altLang="en-US" sz="2000">
            <a:solidFill>
              <a:schemeClr val="tx1"/>
            </a:solidFill>
            <a:latin typeface="+mj-ea"/>
            <a:ea typeface="+mj-ea"/>
          </a:endParaRPr>
        </a:p>
      </dgm:t>
    </dgm:pt>
    <dgm:pt modelId="{7BE1E41C-1F5B-4F28-B64C-E74ED8A73F32}">
      <dgm:prSet phldrT="[文本]" custT="1"/>
      <dgm:spPr/>
      <dgm:t>
        <a:bodyPr/>
        <a:lstStyle/>
        <a:p>
          <a:pPr algn="ctr"/>
          <a:r>
            <a:rPr lang="zh-CN" altLang="en-US" sz="2000" dirty="0" smtClean="0">
              <a:solidFill>
                <a:schemeClr val="tx1"/>
              </a:solidFill>
              <a:latin typeface="+mj-ea"/>
              <a:ea typeface="+mj-ea"/>
            </a:rPr>
            <a:t>确定这些分析类如何适应系统的逻辑体系结构（主要子系统和类）</a:t>
          </a:r>
          <a:endParaRPr lang="zh-CN" altLang="en-US" sz="2000" dirty="0">
            <a:solidFill>
              <a:schemeClr val="tx1"/>
            </a:solidFill>
            <a:latin typeface="+mj-ea"/>
            <a:ea typeface="+mj-ea"/>
          </a:endParaRPr>
        </a:p>
      </dgm:t>
    </dgm:pt>
    <dgm:pt modelId="{9D903ED4-29C1-4B08-9E9B-3AD41E0E3474}" type="parTrans" cxnId="{DA1408B3-BD95-4D4C-87E0-90E08959A303}">
      <dgm:prSet/>
      <dgm:spPr/>
      <dgm:t>
        <a:bodyPr/>
        <a:lstStyle/>
        <a:p>
          <a:endParaRPr lang="zh-CN" altLang="en-US" sz="2000">
            <a:solidFill>
              <a:schemeClr val="tx1"/>
            </a:solidFill>
            <a:latin typeface="+mj-ea"/>
            <a:ea typeface="+mj-ea"/>
          </a:endParaRPr>
        </a:p>
      </dgm:t>
    </dgm:pt>
    <dgm:pt modelId="{13B8793C-2457-491B-8D31-1FC5D1AA4A6C}" type="sibTrans" cxnId="{DA1408B3-BD95-4D4C-87E0-90E08959A303}">
      <dgm:prSet/>
      <dgm:spPr/>
      <dgm:t>
        <a:bodyPr/>
        <a:lstStyle/>
        <a:p>
          <a:endParaRPr lang="zh-CN" altLang="en-US" sz="2000">
            <a:solidFill>
              <a:schemeClr val="tx1"/>
            </a:solidFill>
            <a:latin typeface="+mj-ea"/>
            <a:ea typeface="+mj-ea"/>
          </a:endParaRPr>
        </a:p>
      </dgm:t>
    </dgm:pt>
    <dgm:pt modelId="{6B4E7C01-61D6-4CDC-BE8F-698E1FA41A13}">
      <dgm:prSet phldrT="[文本]" custT="1"/>
      <dgm:spPr/>
      <dgm:t>
        <a:bodyPr/>
        <a:lstStyle/>
        <a:p>
          <a:pPr algn="ctr"/>
          <a:r>
            <a:rPr lang="zh-CN" altLang="en-US" sz="2000" dirty="0" smtClean="0">
              <a:solidFill>
                <a:schemeClr val="tx1"/>
              </a:solidFill>
              <a:latin typeface="+mj-ea"/>
              <a:ea typeface="+mj-ea"/>
            </a:rPr>
            <a:t>还可以包含对用户界面的建模和原型设计</a:t>
          </a:r>
          <a:endParaRPr lang="zh-CN" altLang="en-US" sz="2000" dirty="0">
            <a:solidFill>
              <a:schemeClr val="tx1"/>
            </a:solidFill>
            <a:latin typeface="+mj-ea"/>
            <a:ea typeface="+mj-ea"/>
          </a:endParaRPr>
        </a:p>
      </dgm:t>
    </dgm:pt>
    <dgm:pt modelId="{D1B8EA67-1716-4A13-85A9-7481073428E3}" type="parTrans" cxnId="{CE38416E-3DBC-402B-A10D-128DDEBB962D}">
      <dgm:prSet/>
      <dgm:spPr/>
      <dgm:t>
        <a:bodyPr/>
        <a:lstStyle/>
        <a:p>
          <a:endParaRPr lang="zh-CN" altLang="en-US" sz="2000">
            <a:solidFill>
              <a:schemeClr val="tx1"/>
            </a:solidFill>
            <a:latin typeface="+mj-ea"/>
            <a:ea typeface="+mj-ea"/>
          </a:endParaRPr>
        </a:p>
      </dgm:t>
    </dgm:pt>
    <dgm:pt modelId="{67C82A50-BF37-48CD-94E3-C781A4E08CC4}" type="sibTrans" cxnId="{CE38416E-3DBC-402B-A10D-128DDEBB962D}">
      <dgm:prSet/>
      <dgm:spPr/>
      <dgm:t>
        <a:bodyPr/>
        <a:lstStyle/>
        <a:p>
          <a:endParaRPr lang="zh-CN" altLang="en-US" sz="2000">
            <a:solidFill>
              <a:schemeClr val="tx1"/>
            </a:solidFill>
            <a:latin typeface="+mj-ea"/>
            <a:ea typeface="+mj-ea"/>
          </a:endParaRPr>
        </a:p>
      </dgm:t>
    </dgm:pt>
    <dgm:pt modelId="{07BFD20C-4DFF-4714-94CD-238118E104E6}" type="pres">
      <dgm:prSet presAssocID="{28EE5E51-48D0-4E40-801D-A57EE889934D}" presName="vert0" presStyleCnt="0">
        <dgm:presLayoutVars>
          <dgm:dir/>
          <dgm:animOne val="branch"/>
          <dgm:animLvl val="lvl"/>
        </dgm:presLayoutVars>
      </dgm:prSet>
      <dgm:spPr/>
      <dgm:t>
        <a:bodyPr/>
        <a:lstStyle/>
        <a:p>
          <a:endParaRPr lang="zh-CN" altLang="en-US"/>
        </a:p>
      </dgm:t>
    </dgm:pt>
    <dgm:pt modelId="{4B800A98-22A7-4453-BAB8-7ACDBC6A677C}" type="pres">
      <dgm:prSet presAssocID="{FF6F439D-A79D-4F89-8E49-40E73690E549}" presName="thickLine" presStyleLbl="alignNode1" presStyleIdx="0" presStyleCnt="1"/>
      <dgm:spPr/>
    </dgm:pt>
    <dgm:pt modelId="{372D030B-14DB-4F2A-83DD-9003F25659D7}" type="pres">
      <dgm:prSet presAssocID="{FF6F439D-A79D-4F89-8E49-40E73690E549}" presName="horz1" presStyleCnt="0"/>
      <dgm:spPr/>
    </dgm:pt>
    <dgm:pt modelId="{5C405482-9F45-48B1-B7F2-04772A03C0CB}" type="pres">
      <dgm:prSet presAssocID="{FF6F439D-A79D-4F89-8E49-40E73690E549}" presName="tx1" presStyleLbl="revTx" presStyleIdx="0" presStyleCnt="4" custScaleX="65373"/>
      <dgm:spPr/>
      <dgm:t>
        <a:bodyPr/>
        <a:lstStyle/>
        <a:p>
          <a:endParaRPr lang="zh-CN" altLang="en-US"/>
        </a:p>
      </dgm:t>
    </dgm:pt>
    <dgm:pt modelId="{FF16C61B-B32A-4DA5-823D-6BF67B179F4D}" type="pres">
      <dgm:prSet presAssocID="{FF6F439D-A79D-4F89-8E49-40E73690E549}" presName="vert1" presStyleCnt="0"/>
      <dgm:spPr/>
    </dgm:pt>
    <dgm:pt modelId="{C8228421-734B-435C-99E4-1732DB987428}" type="pres">
      <dgm:prSet presAssocID="{4E0B62AC-44B4-4AB1-8FD5-21AA8220FF82}" presName="vertSpace2a" presStyleCnt="0"/>
      <dgm:spPr/>
    </dgm:pt>
    <dgm:pt modelId="{567D388C-D82B-4780-919A-E06CC76646EA}" type="pres">
      <dgm:prSet presAssocID="{4E0B62AC-44B4-4AB1-8FD5-21AA8220FF82}" presName="horz2" presStyleCnt="0"/>
      <dgm:spPr/>
    </dgm:pt>
    <dgm:pt modelId="{25E58CE1-FD98-4659-B0FB-F4BF92CA23DF}" type="pres">
      <dgm:prSet presAssocID="{4E0B62AC-44B4-4AB1-8FD5-21AA8220FF82}" presName="horzSpace2" presStyleCnt="0"/>
      <dgm:spPr/>
    </dgm:pt>
    <dgm:pt modelId="{30F43021-322B-4044-9A34-59110E836F7D}" type="pres">
      <dgm:prSet presAssocID="{4E0B62AC-44B4-4AB1-8FD5-21AA8220FF82}" presName="tx2" presStyleLbl="revTx" presStyleIdx="1" presStyleCnt="4"/>
      <dgm:spPr/>
      <dgm:t>
        <a:bodyPr/>
        <a:lstStyle/>
        <a:p>
          <a:endParaRPr lang="zh-CN" altLang="en-US"/>
        </a:p>
      </dgm:t>
    </dgm:pt>
    <dgm:pt modelId="{F0121BEA-1147-41C8-8929-8B430111D80C}" type="pres">
      <dgm:prSet presAssocID="{4E0B62AC-44B4-4AB1-8FD5-21AA8220FF82}" presName="vert2" presStyleCnt="0"/>
      <dgm:spPr/>
    </dgm:pt>
    <dgm:pt modelId="{7BE623CD-D573-4E39-8B5F-5EE64DC1CF5C}" type="pres">
      <dgm:prSet presAssocID="{4E0B62AC-44B4-4AB1-8FD5-21AA8220FF82}" presName="thinLine2b" presStyleLbl="callout" presStyleIdx="0" presStyleCnt="3"/>
      <dgm:spPr/>
    </dgm:pt>
    <dgm:pt modelId="{526ED9DF-F0DE-4293-A311-1ACC2E174F77}" type="pres">
      <dgm:prSet presAssocID="{4E0B62AC-44B4-4AB1-8FD5-21AA8220FF82}" presName="vertSpace2b" presStyleCnt="0"/>
      <dgm:spPr/>
    </dgm:pt>
    <dgm:pt modelId="{A9B19BE2-46AC-483B-ABC3-B9846F1C07C0}" type="pres">
      <dgm:prSet presAssocID="{7BE1E41C-1F5B-4F28-B64C-E74ED8A73F32}" presName="horz2" presStyleCnt="0"/>
      <dgm:spPr/>
    </dgm:pt>
    <dgm:pt modelId="{51700861-B161-42D2-87C7-91DB29320D7D}" type="pres">
      <dgm:prSet presAssocID="{7BE1E41C-1F5B-4F28-B64C-E74ED8A73F32}" presName="horzSpace2" presStyleCnt="0"/>
      <dgm:spPr/>
    </dgm:pt>
    <dgm:pt modelId="{86BD0C23-AFF2-44C2-AAAC-8CF77402A599}" type="pres">
      <dgm:prSet presAssocID="{7BE1E41C-1F5B-4F28-B64C-E74ED8A73F32}" presName="tx2" presStyleLbl="revTx" presStyleIdx="2" presStyleCnt="4"/>
      <dgm:spPr/>
      <dgm:t>
        <a:bodyPr/>
        <a:lstStyle/>
        <a:p>
          <a:endParaRPr lang="zh-CN" altLang="en-US"/>
        </a:p>
      </dgm:t>
    </dgm:pt>
    <dgm:pt modelId="{6FC52BA6-3252-47D1-9FFC-5335C267FBAA}" type="pres">
      <dgm:prSet presAssocID="{7BE1E41C-1F5B-4F28-B64C-E74ED8A73F32}" presName="vert2" presStyleCnt="0"/>
      <dgm:spPr/>
    </dgm:pt>
    <dgm:pt modelId="{25864E25-322C-44BF-B079-D486BE82237A}" type="pres">
      <dgm:prSet presAssocID="{7BE1E41C-1F5B-4F28-B64C-E74ED8A73F32}" presName="thinLine2b" presStyleLbl="callout" presStyleIdx="1" presStyleCnt="3"/>
      <dgm:spPr/>
    </dgm:pt>
    <dgm:pt modelId="{25EBF01D-3ADB-4D71-B8CA-1EE138508EDF}" type="pres">
      <dgm:prSet presAssocID="{7BE1E41C-1F5B-4F28-B64C-E74ED8A73F32}" presName="vertSpace2b" presStyleCnt="0"/>
      <dgm:spPr/>
    </dgm:pt>
    <dgm:pt modelId="{5D856248-8FF2-4BB1-9E55-74BBA3A7F494}" type="pres">
      <dgm:prSet presAssocID="{6B4E7C01-61D6-4CDC-BE8F-698E1FA41A13}" presName="horz2" presStyleCnt="0"/>
      <dgm:spPr/>
    </dgm:pt>
    <dgm:pt modelId="{D7A4FE18-9A71-4C9D-9948-9EAF77193D12}" type="pres">
      <dgm:prSet presAssocID="{6B4E7C01-61D6-4CDC-BE8F-698E1FA41A13}" presName="horzSpace2" presStyleCnt="0"/>
      <dgm:spPr/>
    </dgm:pt>
    <dgm:pt modelId="{47DCB338-EDD1-4FF6-AB2F-59490E947DED}" type="pres">
      <dgm:prSet presAssocID="{6B4E7C01-61D6-4CDC-BE8F-698E1FA41A13}" presName="tx2" presStyleLbl="revTx" presStyleIdx="3" presStyleCnt="4"/>
      <dgm:spPr/>
      <dgm:t>
        <a:bodyPr/>
        <a:lstStyle/>
        <a:p>
          <a:endParaRPr lang="zh-CN" altLang="en-US"/>
        </a:p>
      </dgm:t>
    </dgm:pt>
    <dgm:pt modelId="{A7AFE5FF-4383-4C25-8FD9-A83C00B5E022}" type="pres">
      <dgm:prSet presAssocID="{6B4E7C01-61D6-4CDC-BE8F-698E1FA41A13}" presName="vert2" presStyleCnt="0"/>
      <dgm:spPr/>
    </dgm:pt>
    <dgm:pt modelId="{BA61C3AA-3BDB-45CD-BD5F-593B987C6D0D}" type="pres">
      <dgm:prSet presAssocID="{6B4E7C01-61D6-4CDC-BE8F-698E1FA41A13}" presName="thinLine2b" presStyleLbl="callout" presStyleIdx="2" presStyleCnt="3"/>
      <dgm:spPr/>
    </dgm:pt>
    <dgm:pt modelId="{8A131F76-9AB7-422F-8F5F-51DCED3A874C}" type="pres">
      <dgm:prSet presAssocID="{6B4E7C01-61D6-4CDC-BE8F-698E1FA41A13}" presName="vertSpace2b" presStyleCnt="0"/>
      <dgm:spPr/>
    </dgm:pt>
  </dgm:ptLst>
  <dgm:cxnLst>
    <dgm:cxn modelId="{595D8430-A2D8-4329-AC2C-19620C91E1B0}" srcId="{FF6F439D-A79D-4F89-8E49-40E73690E549}" destId="{4E0B62AC-44B4-4AB1-8FD5-21AA8220FF82}" srcOrd="0" destOrd="0" parTransId="{EFBE3E96-94F4-4AA0-926E-1286E068D0FA}" sibTransId="{35ED2E01-FDD8-44E5-93BB-8E59AEB78DC1}"/>
    <dgm:cxn modelId="{5B60870F-6677-46CF-8759-F655DC8E1181}" type="presOf" srcId="{FF6F439D-A79D-4F89-8E49-40E73690E549}" destId="{5C405482-9F45-48B1-B7F2-04772A03C0CB}" srcOrd="0" destOrd="0" presId="urn:microsoft.com/office/officeart/2008/layout/LinedList"/>
    <dgm:cxn modelId="{DA1408B3-BD95-4D4C-87E0-90E08959A303}" srcId="{FF6F439D-A79D-4F89-8E49-40E73690E549}" destId="{7BE1E41C-1F5B-4F28-B64C-E74ED8A73F32}" srcOrd="1" destOrd="0" parTransId="{9D903ED4-29C1-4B08-9E9B-3AD41E0E3474}" sibTransId="{13B8793C-2457-491B-8D31-1FC5D1AA4A6C}"/>
    <dgm:cxn modelId="{509FEF99-4BF2-4B71-9A3F-532F1C4827CF}" type="presOf" srcId="{6B4E7C01-61D6-4CDC-BE8F-698E1FA41A13}" destId="{47DCB338-EDD1-4FF6-AB2F-59490E947DED}" srcOrd="0" destOrd="0" presId="urn:microsoft.com/office/officeart/2008/layout/LinedList"/>
    <dgm:cxn modelId="{3CBDBC48-FEE5-4AEA-88CB-83976FDE7E13}" type="presOf" srcId="{28EE5E51-48D0-4E40-801D-A57EE889934D}" destId="{07BFD20C-4DFF-4714-94CD-238118E104E6}" srcOrd="0" destOrd="0" presId="urn:microsoft.com/office/officeart/2008/layout/LinedList"/>
    <dgm:cxn modelId="{CE38416E-3DBC-402B-A10D-128DDEBB962D}" srcId="{FF6F439D-A79D-4F89-8E49-40E73690E549}" destId="{6B4E7C01-61D6-4CDC-BE8F-698E1FA41A13}" srcOrd="2" destOrd="0" parTransId="{D1B8EA67-1716-4A13-85A9-7481073428E3}" sibTransId="{67C82A50-BF37-48CD-94E3-C781A4E08CC4}"/>
    <dgm:cxn modelId="{BBA8EC46-9E7E-44B8-97D1-3933AF354B2C}" srcId="{28EE5E51-48D0-4E40-801D-A57EE889934D}" destId="{FF6F439D-A79D-4F89-8E49-40E73690E549}" srcOrd="0" destOrd="0" parTransId="{D3D069BE-ED86-4B94-B5BB-F238859EBE9D}" sibTransId="{248DC96B-C8E6-4A89-8895-CDD74B97D60D}"/>
    <dgm:cxn modelId="{C8C54DE6-8E6D-4AE2-B1AC-DEC7B0002131}" type="presOf" srcId="{4E0B62AC-44B4-4AB1-8FD5-21AA8220FF82}" destId="{30F43021-322B-4044-9A34-59110E836F7D}" srcOrd="0" destOrd="0" presId="urn:microsoft.com/office/officeart/2008/layout/LinedList"/>
    <dgm:cxn modelId="{D4A44A18-A761-4CF2-AA65-33CD81E21F8E}" type="presOf" srcId="{7BE1E41C-1F5B-4F28-B64C-E74ED8A73F32}" destId="{86BD0C23-AFF2-44C2-AAAC-8CF77402A599}" srcOrd="0" destOrd="0" presId="urn:microsoft.com/office/officeart/2008/layout/LinedList"/>
    <dgm:cxn modelId="{6F463708-BC0B-4CD4-93EF-979F5794A088}" type="presParOf" srcId="{07BFD20C-4DFF-4714-94CD-238118E104E6}" destId="{4B800A98-22A7-4453-BAB8-7ACDBC6A677C}" srcOrd="0" destOrd="0" presId="urn:microsoft.com/office/officeart/2008/layout/LinedList"/>
    <dgm:cxn modelId="{E802FEB1-583A-4A83-96B6-5E4C09425918}" type="presParOf" srcId="{07BFD20C-4DFF-4714-94CD-238118E104E6}" destId="{372D030B-14DB-4F2A-83DD-9003F25659D7}" srcOrd="1" destOrd="0" presId="urn:microsoft.com/office/officeart/2008/layout/LinedList"/>
    <dgm:cxn modelId="{80C1BBBD-DC4D-4308-B4C5-652544DD8B57}" type="presParOf" srcId="{372D030B-14DB-4F2A-83DD-9003F25659D7}" destId="{5C405482-9F45-48B1-B7F2-04772A03C0CB}" srcOrd="0" destOrd="0" presId="urn:microsoft.com/office/officeart/2008/layout/LinedList"/>
    <dgm:cxn modelId="{BAC5362F-628C-4B30-B0BF-245F9BB563FA}" type="presParOf" srcId="{372D030B-14DB-4F2A-83DD-9003F25659D7}" destId="{FF16C61B-B32A-4DA5-823D-6BF67B179F4D}" srcOrd="1" destOrd="0" presId="urn:microsoft.com/office/officeart/2008/layout/LinedList"/>
    <dgm:cxn modelId="{C42E863B-556D-49D1-BF8A-5B2567CEC3C8}" type="presParOf" srcId="{FF16C61B-B32A-4DA5-823D-6BF67B179F4D}" destId="{C8228421-734B-435C-99E4-1732DB987428}" srcOrd="0" destOrd="0" presId="urn:microsoft.com/office/officeart/2008/layout/LinedList"/>
    <dgm:cxn modelId="{A6AE142C-8987-4E0D-B066-58B2AF9B6200}" type="presParOf" srcId="{FF16C61B-B32A-4DA5-823D-6BF67B179F4D}" destId="{567D388C-D82B-4780-919A-E06CC76646EA}" srcOrd="1" destOrd="0" presId="urn:microsoft.com/office/officeart/2008/layout/LinedList"/>
    <dgm:cxn modelId="{F2D72F7B-2788-4755-94C0-306D9F7AA30A}" type="presParOf" srcId="{567D388C-D82B-4780-919A-E06CC76646EA}" destId="{25E58CE1-FD98-4659-B0FB-F4BF92CA23DF}" srcOrd="0" destOrd="0" presId="urn:microsoft.com/office/officeart/2008/layout/LinedList"/>
    <dgm:cxn modelId="{3A4B65C2-922C-44C8-900C-0E12A8454F2C}" type="presParOf" srcId="{567D388C-D82B-4780-919A-E06CC76646EA}" destId="{30F43021-322B-4044-9A34-59110E836F7D}" srcOrd="1" destOrd="0" presId="urn:microsoft.com/office/officeart/2008/layout/LinedList"/>
    <dgm:cxn modelId="{E00877CE-C36F-482E-A8C0-F2CA417CA2DE}" type="presParOf" srcId="{567D388C-D82B-4780-919A-E06CC76646EA}" destId="{F0121BEA-1147-41C8-8929-8B430111D80C}" srcOrd="2" destOrd="0" presId="urn:microsoft.com/office/officeart/2008/layout/LinedList"/>
    <dgm:cxn modelId="{658E9B7C-E910-4A44-8B68-C2E54E99F1C1}" type="presParOf" srcId="{FF16C61B-B32A-4DA5-823D-6BF67B179F4D}" destId="{7BE623CD-D573-4E39-8B5F-5EE64DC1CF5C}" srcOrd="2" destOrd="0" presId="urn:microsoft.com/office/officeart/2008/layout/LinedList"/>
    <dgm:cxn modelId="{D12B3A2E-8EB4-47D8-B7FD-F6EB965BD8FC}" type="presParOf" srcId="{FF16C61B-B32A-4DA5-823D-6BF67B179F4D}" destId="{526ED9DF-F0DE-4293-A311-1ACC2E174F77}" srcOrd="3" destOrd="0" presId="urn:microsoft.com/office/officeart/2008/layout/LinedList"/>
    <dgm:cxn modelId="{5EA83C23-42D6-4F05-A3E8-108EDEFC2C01}" type="presParOf" srcId="{FF16C61B-B32A-4DA5-823D-6BF67B179F4D}" destId="{A9B19BE2-46AC-483B-ABC3-B9846F1C07C0}" srcOrd="4" destOrd="0" presId="urn:microsoft.com/office/officeart/2008/layout/LinedList"/>
    <dgm:cxn modelId="{A1271EF2-F1DE-4AC3-A188-7FC46C1892CF}" type="presParOf" srcId="{A9B19BE2-46AC-483B-ABC3-B9846F1C07C0}" destId="{51700861-B161-42D2-87C7-91DB29320D7D}" srcOrd="0" destOrd="0" presId="urn:microsoft.com/office/officeart/2008/layout/LinedList"/>
    <dgm:cxn modelId="{74C82A83-39B6-4652-9B33-FC3170276A12}" type="presParOf" srcId="{A9B19BE2-46AC-483B-ABC3-B9846F1C07C0}" destId="{86BD0C23-AFF2-44C2-AAAC-8CF77402A599}" srcOrd="1" destOrd="0" presId="urn:microsoft.com/office/officeart/2008/layout/LinedList"/>
    <dgm:cxn modelId="{AAEAA6B6-E827-4E7C-8D20-C1830A90F80D}" type="presParOf" srcId="{A9B19BE2-46AC-483B-ABC3-B9846F1C07C0}" destId="{6FC52BA6-3252-47D1-9FFC-5335C267FBAA}" srcOrd="2" destOrd="0" presId="urn:microsoft.com/office/officeart/2008/layout/LinedList"/>
    <dgm:cxn modelId="{1F7FB7F1-EBD2-49CC-8A37-9B016A2DC891}" type="presParOf" srcId="{FF16C61B-B32A-4DA5-823D-6BF67B179F4D}" destId="{25864E25-322C-44BF-B079-D486BE82237A}" srcOrd="5" destOrd="0" presId="urn:microsoft.com/office/officeart/2008/layout/LinedList"/>
    <dgm:cxn modelId="{48BEA0F2-EA42-4D43-BDB8-24C0D7CA26BA}" type="presParOf" srcId="{FF16C61B-B32A-4DA5-823D-6BF67B179F4D}" destId="{25EBF01D-3ADB-4D71-B8CA-1EE138508EDF}" srcOrd="6" destOrd="0" presId="urn:microsoft.com/office/officeart/2008/layout/LinedList"/>
    <dgm:cxn modelId="{E1886038-DC17-4F5A-BE13-3C650EB786AE}" type="presParOf" srcId="{FF16C61B-B32A-4DA5-823D-6BF67B179F4D}" destId="{5D856248-8FF2-4BB1-9E55-74BBA3A7F494}" srcOrd="7" destOrd="0" presId="urn:microsoft.com/office/officeart/2008/layout/LinedList"/>
    <dgm:cxn modelId="{D8A4F293-E52D-4677-BF7C-A6C407489A74}" type="presParOf" srcId="{5D856248-8FF2-4BB1-9E55-74BBA3A7F494}" destId="{D7A4FE18-9A71-4C9D-9948-9EAF77193D12}" srcOrd="0" destOrd="0" presId="urn:microsoft.com/office/officeart/2008/layout/LinedList"/>
    <dgm:cxn modelId="{EEB0B98D-7D57-405D-BDC8-54084BDE7A07}" type="presParOf" srcId="{5D856248-8FF2-4BB1-9E55-74BBA3A7F494}" destId="{47DCB338-EDD1-4FF6-AB2F-59490E947DED}" srcOrd="1" destOrd="0" presId="urn:microsoft.com/office/officeart/2008/layout/LinedList"/>
    <dgm:cxn modelId="{E7064ED5-AFB9-4918-9D03-E37E2BAF0151}" type="presParOf" srcId="{5D856248-8FF2-4BB1-9E55-74BBA3A7F494}" destId="{A7AFE5FF-4383-4C25-8FD9-A83C00B5E022}" srcOrd="2" destOrd="0" presId="urn:microsoft.com/office/officeart/2008/layout/LinedList"/>
    <dgm:cxn modelId="{14715249-9E8E-49C3-A873-394D3AD7483E}" type="presParOf" srcId="{FF16C61B-B32A-4DA5-823D-6BF67B179F4D}" destId="{BA61C3AA-3BDB-45CD-BD5F-593B987C6D0D}" srcOrd="8" destOrd="0" presId="urn:microsoft.com/office/officeart/2008/layout/LinedList"/>
    <dgm:cxn modelId="{2567DE7B-8631-4983-8249-9D079DE9C408}" type="presParOf" srcId="{FF16C61B-B32A-4DA5-823D-6BF67B179F4D}" destId="{8A131F76-9AB7-422F-8F5F-51DCED3A874C}" srcOrd="9" destOrd="0" presId="urn:microsoft.com/office/officeart/2008/layout/LinedList"/>
  </dgm:cxnLst>
  <dgm:bg/>
  <dgm:whole>
    <a:ln>
      <a:solidFill>
        <a:schemeClr val="accent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79E609C-FB42-4E79-8DAB-A7D23FA035D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B0AE37B6-0466-4F52-BB36-E17D48C1E346}">
      <dgm:prSet phldrT="[文本]"/>
      <dgm:spPr/>
      <dgm:t>
        <a:bodyPr/>
        <a:lstStyle/>
        <a:p>
          <a:pPr algn="ctr"/>
          <a:r>
            <a:rPr lang="zh-CN" altLang="en-US" dirty="0" smtClean="0">
              <a:ea typeface="宋体" pitchFamily="2" charset="-122"/>
            </a:rPr>
            <a:t>优化</a:t>
          </a:r>
          <a:r>
            <a:rPr lang="zh-CN" altLang="en-US" dirty="0" smtClean="0">
              <a:ea typeface="宋体" pitchFamily="2" charset="-122"/>
            </a:rPr>
            <a:t>设计元素的定义</a:t>
          </a:r>
          <a:endParaRPr lang="zh-CN" altLang="en-US" dirty="0"/>
        </a:p>
      </dgm:t>
    </dgm:pt>
    <dgm:pt modelId="{B4058810-F796-4BDB-9409-50F16B81B72A}" type="parTrans" cxnId="{C3F3EB4B-79E2-4721-A4C1-F8DC530C59C6}">
      <dgm:prSet/>
      <dgm:spPr/>
      <dgm:t>
        <a:bodyPr/>
        <a:lstStyle/>
        <a:p>
          <a:endParaRPr lang="zh-CN" altLang="en-US"/>
        </a:p>
      </dgm:t>
    </dgm:pt>
    <dgm:pt modelId="{E49634CF-41D5-4400-9EFF-539731A41657}" type="sibTrans" cxnId="{C3F3EB4B-79E2-4721-A4C1-F8DC530C59C6}">
      <dgm:prSet/>
      <dgm:spPr/>
      <dgm:t>
        <a:bodyPr/>
        <a:lstStyle/>
        <a:p>
          <a:pPr algn="ctr"/>
          <a:endParaRPr lang="zh-CN" altLang="en-US"/>
        </a:p>
      </dgm:t>
    </dgm:pt>
    <dgm:pt modelId="{3E9C31DC-03CF-4CE2-8787-34130669AB14}">
      <dgm:prSet phldrT="[文本]"/>
      <dgm:spPr/>
      <dgm:t>
        <a:bodyPr/>
        <a:lstStyle/>
        <a:p>
          <a:pPr algn="ctr"/>
          <a:r>
            <a:rPr lang="zh-CN" altLang="en-US" dirty="0" smtClean="0">
              <a:ea typeface="宋体" pitchFamily="2" charset="-122"/>
            </a:rPr>
            <a:t>复审设计 </a:t>
          </a:r>
          <a:endParaRPr lang="zh-CN" altLang="en-US" dirty="0"/>
        </a:p>
      </dgm:t>
    </dgm:pt>
    <dgm:pt modelId="{9B33CEF3-1CF4-4E48-90DF-102993CAC5A9}" type="parTrans" cxnId="{50D54C83-1491-4525-A1A9-73D25AC21D84}">
      <dgm:prSet/>
      <dgm:spPr/>
      <dgm:t>
        <a:bodyPr/>
        <a:lstStyle/>
        <a:p>
          <a:endParaRPr lang="zh-CN" altLang="en-US"/>
        </a:p>
      </dgm:t>
    </dgm:pt>
    <dgm:pt modelId="{35665F39-4533-4B7A-8696-E653EC9F3EDF}" type="sibTrans" cxnId="{50D54C83-1491-4525-A1A9-73D25AC21D84}">
      <dgm:prSet/>
      <dgm:spPr/>
      <dgm:t>
        <a:bodyPr/>
        <a:lstStyle/>
        <a:p>
          <a:endParaRPr lang="zh-CN" altLang="en-US"/>
        </a:p>
      </dgm:t>
    </dgm:pt>
    <dgm:pt modelId="{31FEDCC0-A9CE-4B8B-8D7B-D2A7452045A1}">
      <dgm:prSet/>
      <dgm:spPr/>
      <dgm:t>
        <a:bodyPr/>
        <a:lstStyle/>
        <a:p>
          <a:pPr algn="ctr"/>
          <a:r>
            <a:rPr lang="zh-CN" altLang="en-US" dirty="0" smtClean="0">
              <a:ea typeface="宋体" pitchFamily="2" charset="-122"/>
            </a:rPr>
            <a:t>根据已确定的新设计元素，优化</a:t>
          </a:r>
          <a:r>
            <a:rPr lang="zh-CN" altLang="en-US" dirty="0" smtClean="0">
              <a:ea typeface="宋体" pitchFamily="2" charset="-122"/>
            </a:rPr>
            <a:t>和更新用例实现</a:t>
          </a:r>
          <a:endParaRPr lang="zh-CN" altLang="en-US" dirty="0"/>
        </a:p>
      </dgm:t>
    </dgm:pt>
    <dgm:pt modelId="{9A291158-D40F-4514-BFA2-63D47B8E1996}" type="parTrans" cxnId="{CD119E5F-74BC-4A5C-AC05-54B22528750D}">
      <dgm:prSet/>
      <dgm:spPr/>
      <dgm:t>
        <a:bodyPr/>
        <a:lstStyle/>
        <a:p>
          <a:endParaRPr lang="zh-CN" altLang="en-US"/>
        </a:p>
      </dgm:t>
    </dgm:pt>
    <dgm:pt modelId="{331CE3E6-DD28-42E9-B492-74913A11DA65}" type="sibTrans" cxnId="{CD119E5F-74BC-4A5C-AC05-54B22528750D}">
      <dgm:prSet/>
      <dgm:spPr/>
      <dgm:t>
        <a:bodyPr/>
        <a:lstStyle/>
        <a:p>
          <a:endParaRPr lang="zh-CN" altLang="en-US"/>
        </a:p>
      </dgm:t>
    </dgm:pt>
    <dgm:pt modelId="{CF622BFC-75CA-45D2-8681-E7567F1B7C8A}" type="pres">
      <dgm:prSet presAssocID="{379E609C-FB42-4E79-8DAB-A7D23FA035DF}" presName="Name0" presStyleCnt="0">
        <dgm:presLayoutVars>
          <dgm:chMax val="7"/>
          <dgm:chPref val="7"/>
          <dgm:dir/>
        </dgm:presLayoutVars>
      </dgm:prSet>
      <dgm:spPr/>
      <dgm:t>
        <a:bodyPr/>
        <a:lstStyle/>
        <a:p>
          <a:endParaRPr lang="zh-CN" altLang="en-US"/>
        </a:p>
      </dgm:t>
    </dgm:pt>
    <dgm:pt modelId="{CEF9A2B1-FFC4-4F34-837E-8D71F551C7E1}" type="pres">
      <dgm:prSet presAssocID="{379E609C-FB42-4E79-8DAB-A7D23FA035DF}" presName="Name1" presStyleCnt="0"/>
      <dgm:spPr/>
    </dgm:pt>
    <dgm:pt modelId="{8AB0255A-5B5D-4EEB-A450-2A0D9BE26E95}" type="pres">
      <dgm:prSet presAssocID="{379E609C-FB42-4E79-8DAB-A7D23FA035DF}" presName="cycle" presStyleCnt="0"/>
      <dgm:spPr/>
    </dgm:pt>
    <dgm:pt modelId="{BD854AC6-1425-4113-A7FB-B3F473FE284B}" type="pres">
      <dgm:prSet presAssocID="{379E609C-FB42-4E79-8DAB-A7D23FA035DF}" presName="srcNode" presStyleLbl="node1" presStyleIdx="0" presStyleCnt="3"/>
      <dgm:spPr/>
    </dgm:pt>
    <dgm:pt modelId="{2085962D-63EA-4FB5-B794-1B4B079E8AF5}" type="pres">
      <dgm:prSet presAssocID="{379E609C-FB42-4E79-8DAB-A7D23FA035DF}" presName="conn" presStyleLbl="parChTrans1D2" presStyleIdx="0" presStyleCnt="1"/>
      <dgm:spPr/>
      <dgm:t>
        <a:bodyPr/>
        <a:lstStyle/>
        <a:p>
          <a:endParaRPr lang="zh-CN" altLang="en-US"/>
        </a:p>
      </dgm:t>
    </dgm:pt>
    <dgm:pt modelId="{265F9BFC-F84A-46B6-B847-3E36F5CD59F1}" type="pres">
      <dgm:prSet presAssocID="{379E609C-FB42-4E79-8DAB-A7D23FA035DF}" presName="extraNode" presStyleLbl="node1" presStyleIdx="0" presStyleCnt="3"/>
      <dgm:spPr/>
    </dgm:pt>
    <dgm:pt modelId="{7C9C5278-8BE4-4CF3-903B-2C4D3C729CB0}" type="pres">
      <dgm:prSet presAssocID="{379E609C-FB42-4E79-8DAB-A7D23FA035DF}" presName="dstNode" presStyleLbl="node1" presStyleIdx="0" presStyleCnt="3"/>
      <dgm:spPr/>
    </dgm:pt>
    <dgm:pt modelId="{87B0D0F6-3C5B-46CE-9AA3-54FA51CDFB78}" type="pres">
      <dgm:prSet presAssocID="{B0AE37B6-0466-4F52-BB36-E17D48C1E346}" presName="text_1" presStyleLbl="node1" presStyleIdx="0" presStyleCnt="3">
        <dgm:presLayoutVars>
          <dgm:bulletEnabled val="1"/>
        </dgm:presLayoutVars>
      </dgm:prSet>
      <dgm:spPr/>
      <dgm:t>
        <a:bodyPr/>
        <a:lstStyle/>
        <a:p>
          <a:endParaRPr lang="zh-CN" altLang="en-US"/>
        </a:p>
      </dgm:t>
    </dgm:pt>
    <dgm:pt modelId="{C586E8B9-1FF1-4BF7-BA66-C9F612A2AF8D}" type="pres">
      <dgm:prSet presAssocID="{B0AE37B6-0466-4F52-BB36-E17D48C1E346}" presName="accent_1" presStyleCnt="0"/>
      <dgm:spPr/>
    </dgm:pt>
    <dgm:pt modelId="{64277E87-3FAC-4A6E-9C9C-280B675600A2}" type="pres">
      <dgm:prSet presAssocID="{B0AE37B6-0466-4F52-BB36-E17D48C1E346}" presName="accentRepeatNode" presStyleLbl="solidFgAcc1" presStyleIdx="0" presStyleCnt="3"/>
      <dgm:spPr/>
    </dgm:pt>
    <dgm:pt modelId="{ED0C2581-702E-49EF-9EF9-E884A5A0991F}" type="pres">
      <dgm:prSet presAssocID="{31FEDCC0-A9CE-4B8B-8D7B-D2A7452045A1}" presName="text_2" presStyleLbl="node1" presStyleIdx="1" presStyleCnt="3">
        <dgm:presLayoutVars>
          <dgm:bulletEnabled val="1"/>
        </dgm:presLayoutVars>
      </dgm:prSet>
      <dgm:spPr/>
      <dgm:t>
        <a:bodyPr/>
        <a:lstStyle/>
        <a:p>
          <a:endParaRPr lang="zh-CN" altLang="en-US"/>
        </a:p>
      </dgm:t>
    </dgm:pt>
    <dgm:pt modelId="{21DFFB5E-184E-4FEA-A4D8-48BC1DE63836}" type="pres">
      <dgm:prSet presAssocID="{31FEDCC0-A9CE-4B8B-8D7B-D2A7452045A1}" presName="accent_2" presStyleCnt="0"/>
      <dgm:spPr/>
    </dgm:pt>
    <dgm:pt modelId="{7FB70D40-CA97-43CD-B4E0-3D201C04ED04}" type="pres">
      <dgm:prSet presAssocID="{31FEDCC0-A9CE-4B8B-8D7B-D2A7452045A1}" presName="accentRepeatNode" presStyleLbl="solidFgAcc1" presStyleIdx="1" presStyleCnt="3"/>
      <dgm:spPr/>
    </dgm:pt>
    <dgm:pt modelId="{9AD39B58-BA50-4588-B847-3C09C8FF6F16}" type="pres">
      <dgm:prSet presAssocID="{3E9C31DC-03CF-4CE2-8787-34130669AB14}" presName="text_3" presStyleLbl="node1" presStyleIdx="2" presStyleCnt="3">
        <dgm:presLayoutVars>
          <dgm:bulletEnabled val="1"/>
        </dgm:presLayoutVars>
      </dgm:prSet>
      <dgm:spPr/>
      <dgm:t>
        <a:bodyPr/>
        <a:lstStyle/>
        <a:p>
          <a:endParaRPr lang="zh-CN" altLang="en-US"/>
        </a:p>
      </dgm:t>
    </dgm:pt>
    <dgm:pt modelId="{90D34E42-A789-4160-845A-E64C85FB8919}" type="pres">
      <dgm:prSet presAssocID="{3E9C31DC-03CF-4CE2-8787-34130669AB14}" presName="accent_3" presStyleCnt="0"/>
      <dgm:spPr/>
    </dgm:pt>
    <dgm:pt modelId="{148279B4-5588-43DE-9C2E-68859376A629}" type="pres">
      <dgm:prSet presAssocID="{3E9C31DC-03CF-4CE2-8787-34130669AB14}" presName="accentRepeatNode" presStyleLbl="solidFgAcc1" presStyleIdx="2" presStyleCnt="3"/>
      <dgm:spPr/>
    </dgm:pt>
  </dgm:ptLst>
  <dgm:cxnLst>
    <dgm:cxn modelId="{A30445B4-156C-46CC-81EE-9CC9E725F303}" type="presOf" srcId="{31FEDCC0-A9CE-4B8B-8D7B-D2A7452045A1}" destId="{ED0C2581-702E-49EF-9EF9-E884A5A0991F}" srcOrd="0" destOrd="0" presId="urn:microsoft.com/office/officeart/2008/layout/VerticalCurvedList"/>
    <dgm:cxn modelId="{C3F3EB4B-79E2-4721-A4C1-F8DC530C59C6}" srcId="{379E609C-FB42-4E79-8DAB-A7D23FA035DF}" destId="{B0AE37B6-0466-4F52-BB36-E17D48C1E346}" srcOrd="0" destOrd="0" parTransId="{B4058810-F796-4BDB-9409-50F16B81B72A}" sibTransId="{E49634CF-41D5-4400-9EFF-539731A41657}"/>
    <dgm:cxn modelId="{CD119E5F-74BC-4A5C-AC05-54B22528750D}" srcId="{379E609C-FB42-4E79-8DAB-A7D23FA035DF}" destId="{31FEDCC0-A9CE-4B8B-8D7B-D2A7452045A1}" srcOrd="1" destOrd="0" parTransId="{9A291158-D40F-4514-BFA2-63D47B8E1996}" sibTransId="{331CE3E6-DD28-42E9-B492-74913A11DA65}"/>
    <dgm:cxn modelId="{50D54C83-1491-4525-A1A9-73D25AC21D84}" srcId="{379E609C-FB42-4E79-8DAB-A7D23FA035DF}" destId="{3E9C31DC-03CF-4CE2-8787-34130669AB14}" srcOrd="2" destOrd="0" parTransId="{9B33CEF3-1CF4-4E48-90DF-102993CAC5A9}" sibTransId="{35665F39-4533-4B7A-8696-E653EC9F3EDF}"/>
    <dgm:cxn modelId="{E7FB9A9B-040B-44C1-BFB0-A9B52D27DD7D}" type="presOf" srcId="{379E609C-FB42-4E79-8DAB-A7D23FA035DF}" destId="{CF622BFC-75CA-45D2-8681-E7567F1B7C8A}" srcOrd="0" destOrd="0" presId="urn:microsoft.com/office/officeart/2008/layout/VerticalCurvedList"/>
    <dgm:cxn modelId="{FF9CBC15-B0A0-4FEA-8E5F-639CE49F85D0}" type="presOf" srcId="{3E9C31DC-03CF-4CE2-8787-34130669AB14}" destId="{9AD39B58-BA50-4588-B847-3C09C8FF6F16}" srcOrd="0" destOrd="0" presId="urn:microsoft.com/office/officeart/2008/layout/VerticalCurvedList"/>
    <dgm:cxn modelId="{EBE6761C-2781-4879-A4FE-80092088C594}" type="presOf" srcId="{E49634CF-41D5-4400-9EFF-539731A41657}" destId="{2085962D-63EA-4FB5-B794-1B4B079E8AF5}" srcOrd="0" destOrd="0" presId="urn:microsoft.com/office/officeart/2008/layout/VerticalCurvedList"/>
    <dgm:cxn modelId="{23B67DBA-9F1A-4AFA-ACF7-435439D4D773}" type="presOf" srcId="{B0AE37B6-0466-4F52-BB36-E17D48C1E346}" destId="{87B0D0F6-3C5B-46CE-9AA3-54FA51CDFB78}" srcOrd="0" destOrd="0" presId="urn:microsoft.com/office/officeart/2008/layout/VerticalCurvedList"/>
    <dgm:cxn modelId="{B2465092-403F-4A03-A736-56C6E3A75A1D}" type="presParOf" srcId="{CF622BFC-75CA-45D2-8681-E7567F1B7C8A}" destId="{CEF9A2B1-FFC4-4F34-837E-8D71F551C7E1}" srcOrd="0" destOrd="0" presId="urn:microsoft.com/office/officeart/2008/layout/VerticalCurvedList"/>
    <dgm:cxn modelId="{7511E8A4-AF15-45C9-A551-EE7DA3D3F40D}" type="presParOf" srcId="{CEF9A2B1-FFC4-4F34-837E-8D71F551C7E1}" destId="{8AB0255A-5B5D-4EEB-A450-2A0D9BE26E95}" srcOrd="0" destOrd="0" presId="urn:microsoft.com/office/officeart/2008/layout/VerticalCurvedList"/>
    <dgm:cxn modelId="{8513C521-F8A1-47FF-B0D8-C34B479EBCFA}" type="presParOf" srcId="{8AB0255A-5B5D-4EEB-A450-2A0D9BE26E95}" destId="{BD854AC6-1425-4113-A7FB-B3F473FE284B}" srcOrd="0" destOrd="0" presId="urn:microsoft.com/office/officeart/2008/layout/VerticalCurvedList"/>
    <dgm:cxn modelId="{92253EE3-0988-4939-87CE-D8063F07B261}" type="presParOf" srcId="{8AB0255A-5B5D-4EEB-A450-2A0D9BE26E95}" destId="{2085962D-63EA-4FB5-B794-1B4B079E8AF5}" srcOrd="1" destOrd="0" presId="urn:microsoft.com/office/officeart/2008/layout/VerticalCurvedList"/>
    <dgm:cxn modelId="{2B500428-62A0-4C64-98B4-BD795B1283E2}" type="presParOf" srcId="{8AB0255A-5B5D-4EEB-A450-2A0D9BE26E95}" destId="{265F9BFC-F84A-46B6-B847-3E36F5CD59F1}" srcOrd="2" destOrd="0" presId="urn:microsoft.com/office/officeart/2008/layout/VerticalCurvedList"/>
    <dgm:cxn modelId="{DE96DA62-0E87-4DA7-9A88-3684BCE5D895}" type="presParOf" srcId="{8AB0255A-5B5D-4EEB-A450-2A0D9BE26E95}" destId="{7C9C5278-8BE4-4CF3-903B-2C4D3C729CB0}" srcOrd="3" destOrd="0" presId="urn:microsoft.com/office/officeart/2008/layout/VerticalCurvedList"/>
    <dgm:cxn modelId="{99905B99-3A3F-4D8A-B1CA-F722F032EDC6}" type="presParOf" srcId="{CEF9A2B1-FFC4-4F34-837E-8D71F551C7E1}" destId="{87B0D0F6-3C5B-46CE-9AA3-54FA51CDFB78}" srcOrd="1" destOrd="0" presId="urn:microsoft.com/office/officeart/2008/layout/VerticalCurvedList"/>
    <dgm:cxn modelId="{744AE5B0-8B5D-4C63-975D-65D205EA50FC}" type="presParOf" srcId="{CEF9A2B1-FFC4-4F34-837E-8D71F551C7E1}" destId="{C586E8B9-1FF1-4BF7-BA66-C9F612A2AF8D}" srcOrd="2" destOrd="0" presId="urn:microsoft.com/office/officeart/2008/layout/VerticalCurvedList"/>
    <dgm:cxn modelId="{5E2EE258-A8B3-46F0-A0E7-78A33B618969}" type="presParOf" srcId="{C586E8B9-1FF1-4BF7-BA66-C9F612A2AF8D}" destId="{64277E87-3FAC-4A6E-9C9C-280B675600A2}" srcOrd="0" destOrd="0" presId="urn:microsoft.com/office/officeart/2008/layout/VerticalCurvedList"/>
    <dgm:cxn modelId="{A40D1D08-E1BA-4AC4-A7C2-3768D40CD3F4}" type="presParOf" srcId="{CEF9A2B1-FFC4-4F34-837E-8D71F551C7E1}" destId="{ED0C2581-702E-49EF-9EF9-E884A5A0991F}" srcOrd="3" destOrd="0" presId="urn:microsoft.com/office/officeart/2008/layout/VerticalCurvedList"/>
    <dgm:cxn modelId="{EA0FB0CB-E834-4CC9-B7F8-AC987FEE40C8}" type="presParOf" srcId="{CEF9A2B1-FFC4-4F34-837E-8D71F551C7E1}" destId="{21DFFB5E-184E-4FEA-A4D8-48BC1DE63836}" srcOrd="4" destOrd="0" presId="urn:microsoft.com/office/officeart/2008/layout/VerticalCurvedList"/>
    <dgm:cxn modelId="{74ED59E6-34A1-4D37-A1F8-320CC0976B49}" type="presParOf" srcId="{21DFFB5E-184E-4FEA-A4D8-48BC1DE63836}" destId="{7FB70D40-CA97-43CD-B4E0-3D201C04ED04}" srcOrd="0" destOrd="0" presId="urn:microsoft.com/office/officeart/2008/layout/VerticalCurvedList"/>
    <dgm:cxn modelId="{7E7E004F-8FCA-4EE4-9DBD-CD689F264409}" type="presParOf" srcId="{CEF9A2B1-FFC4-4F34-837E-8D71F551C7E1}" destId="{9AD39B58-BA50-4588-B847-3C09C8FF6F16}" srcOrd="5" destOrd="0" presId="urn:microsoft.com/office/officeart/2008/layout/VerticalCurvedList"/>
    <dgm:cxn modelId="{61EBF09F-28B9-4728-970D-C5C9AD0223EC}" type="presParOf" srcId="{CEF9A2B1-FFC4-4F34-837E-8D71F551C7E1}" destId="{90D34E42-A789-4160-845A-E64C85FB8919}" srcOrd="6" destOrd="0" presId="urn:microsoft.com/office/officeart/2008/layout/VerticalCurvedList"/>
    <dgm:cxn modelId="{D26BC2B5-B995-42B4-8D00-2DCABE758E6F}" type="presParOf" srcId="{90D34E42-A789-4160-845A-E64C85FB8919}" destId="{148279B4-5588-43DE-9C2E-68859376A62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0876F4C-D588-4C1E-AC80-25FF563F6C3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0F0DEC25-4BD1-46ED-B532-AB8AB38EE7EB}">
      <dgm:prSet phldrT="[文本]"/>
      <dgm:spPr/>
      <dgm:t>
        <a:bodyPr/>
        <a:lstStyle/>
        <a:p>
          <a:r>
            <a:rPr lang="zh-CN" altLang="en-US" dirty="0" smtClean="0">
              <a:ea typeface="宋体" pitchFamily="2" charset="-122"/>
            </a:rPr>
            <a:t>确定设计中的持久类</a:t>
          </a:r>
          <a:endParaRPr lang="zh-CN" altLang="en-US" dirty="0"/>
        </a:p>
      </dgm:t>
    </dgm:pt>
    <dgm:pt modelId="{01949362-27A3-481D-B365-58026925F595}" type="parTrans" cxnId="{2281A250-502F-4A9A-93AE-4BB0F0CFAF6C}">
      <dgm:prSet/>
      <dgm:spPr/>
      <dgm:t>
        <a:bodyPr/>
        <a:lstStyle/>
        <a:p>
          <a:endParaRPr lang="zh-CN" altLang="en-US"/>
        </a:p>
      </dgm:t>
    </dgm:pt>
    <dgm:pt modelId="{A7C2DF6D-0487-4131-8F59-615015AC6C21}" type="sibTrans" cxnId="{2281A250-502F-4A9A-93AE-4BB0F0CFAF6C}">
      <dgm:prSet/>
      <dgm:spPr/>
      <dgm:t>
        <a:bodyPr/>
        <a:lstStyle/>
        <a:p>
          <a:endParaRPr lang="zh-CN" altLang="en-US"/>
        </a:p>
      </dgm:t>
    </dgm:pt>
    <dgm:pt modelId="{0F92EDCE-7A91-484F-9A3D-D3097FEF030A}">
      <dgm:prSet phldrT="[文本]"/>
      <dgm:spPr/>
      <dgm:t>
        <a:bodyPr/>
        <a:lstStyle/>
        <a:p>
          <a:r>
            <a:rPr lang="zh-CN" altLang="en-US" dirty="0" smtClean="0">
              <a:ea typeface="宋体" pitchFamily="2" charset="-122"/>
            </a:rPr>
            <a:t>设计适当的数据库结构来存储持久类</a:t>
          </a:r>
          <a:endParaRPr lang="zh-CN" altLang="en-US" dirty="0"/>
        </a:p>
      </dgm:t>
    </dgm:pt>
    <dgm:pt modelId="{4B6242DF-EA70-481E-B04E-7A9804BEDF13}" type="parTrans" cxnId="{A37747FA-EBA7-4CCF-AFA0-B12B34A9407C}">
      <dgm:prSet/>
      <dgm:spPr/>
      <dgm:t>
        <a:bodyPr/>
        <a:lstStyle/>
        <a:p>
          <a:endParaRPr lang="zh-CN" altLang="en-US"/>
        </a:p>
      </dgm:t>
    </dgm:pt>
    <dgm:pt modelId="{6CE82A61-AB33-46BF-A5C3-95AB8D0943A1}" type="sibTrans" cxnId="{A37747FA-EBA7-4CCF-AFA0-B12B34A9407C}">
      <dgm:prSet/>
      <dgm:spPr/>
      <dgm:t>
        <a:bodyPr/>
        <a:lstStyle/>
        <a:p>
          <a:endParaRPr lang="zh-CN" altLang="en-US"/>
        </a:p>
      </dgm:t>
    </dgm:pt>
    <dgm:pt modelId="{92982DEF-01AB-4346-97EB-DB826789EC6F}">
      <dgm:prSet phldrT="[文本]"/>
      <dgm:spPr/>
      <dgm:t>
        <a:bodyPr/>
        <a:lstStyle/>
        <a:p>
          <a:r>
            <a:rPr lang="zh-CN" altLang="en-US" dirty="0" smtClean="0">
              <a:ea typeface="宋体" pitchFamily="2" charset="-122"/>
            </a:rPr>
            <a:t>定义存储和检索持久数据的机制和策略，使用的方法要能够符合系统的性能条件</a:t>
          </a:r>
          <a:endParaRPr lang="zh-CN" altLang="en-US" dirty="0"/>
        </a:p>
      </dgm:t>
    </dgm:pt>
    <dgm:pt modelId="{A1DE9478-A243-40E6-8E52-193B1719C333}" type="parTrans" cxnId="{8A4619DE-99AE-44FC-8D16-BE649E8C73C4}">
      <dgm:prSet/>
      <dgm:spPr/>
      <dgm:t>
        <a:bodyPr/>
        <a:lstStyle/>
        <a:p>
          <a:endParaRPr lang="zh-CN" altLang="en-US"/>
        </a:p>
      </dgm:t>
    </dgm:pt>
    <dgm:pt modelId="{E99DB2BB-514F-4F9C-9F2B-23335B4BEF72}" type="sibTrans" cxnId="{8A4619DE-99AE-44FC-8D16-BE649E8C73C4}">
      <dgm:prSet/>
      <dgm:spPr/>
      <dgm:t>
        <a:bodyPr/>
        <a:lstStyle/>
        <a:p>
          <a:endParaRPr lang="zh-CN" altLang="en-US"/>
        </a:p>
      </dgm:t>
    </dgm:pt>
    <dgm:pt modelId="{79D67BFC-86E4-42E8-AA2B-F78FA5FBAD18}" type="pres">
      <dgm:prSet presAssocID="{70876F4C-D588-4C1E-AC80-25FF563F6C3D}" presName="Name0" presStyleCnt="0">
        <dgm:presLayoutVars>
          <dgm:chMax val="7"/>
          <dgm:chPref val="7"/>
          <dgm:dir/>
        </dgm:presLayoutVars>
      </dgm:prSet>
      <dgm:spPr/>
      <dgm:t>
        <a:bodyPr/>
        <a:lstStyle/>
        <a:p>
          <a:endParaRPr lang="zh-CN" altLang="en-US"/>
        </a:p>
      </dgm:t>
    </dgm:pt>
    <dgm:pt modelId="{6B0AC35C-4B9F-41A0-8334-FB8E9067BB62}" type="pres">
      <dgm:prSet presAssocID="{70876F4C-D588-4C1E-AC80-25FF563F6C3D}" presName="Name1" presStyleCnt="0"/>
      <dgm:spPr/>
    </dgm:pt>
    <dgm:pt modelId="{1AF56952-FCBC-449B-AC4F-C782B5DDFE0B}" type="pres">
      <dgm:prSet presAssocID="{70876F4C-D588-4C1E-AC80-25FF563F6C3D}" presName="cycle" presStyleCnt="0"/>
      <dgm:spPr/>
    </dgm:pt>
    <dgm:pt modelId="{D8501431-1A5F-49D6-A979-331354D4EBFC}" type="pres">
      <dgm:prSet presAssocID="{70876F4C-D588-4C1E-AC80-25FF563F6C3D}" presName="srcNode" presStyleLbl="node1" presStyleIdx="0" presStyleCnt="3"/>
      <dgm:spPr/>
    </dgm:pt>
    <dgm:pt modelId="{935F5C0C-8FC5-46E4-9683-60F41CDE87AC}" type="pres">
      <dgm:prSet presAssocID="{70876F4C-D588-4C1E-AC80-25FF563F6C3D}" presName="conn" presStyleLbl="parChTrans1D2" presStyleIdx="0" presStyleCnt="1"/>
      <dgm:spPr/>
      <dgm:t>
        <a:bodyPr/>
        <a:lstStyle/>
        <a:p>
          <a:endParaRPr lang="zh-CN" altLang="en-US"/>
        </a:p>
      </dgm:t>
    </dgm:pt>
    <dgm:pt modelId="{75D3E13F-D19C-4ABD-BB91-B9448EC777FA}" type="pres">
      <dgm:prSet presAssocID="{70876F4C-D588-4C1E-AC80-25FF563F6C3D}" presName="extraNode" presStyleLbl="node1" presStyleIdx="0" presStyleCnt="3"/>
      <dgm:spPr/>
    </dgm:pt>
    <dgm:pt modelId="{E9DA47F2-B410-4D1F-8D71-18DE90F66514}" type="pres">
      <dgm:prSet presAssocID="{70876F4C-D588-4C1E-AC80-25FF563F6C3D}" presName="dstNode" presStyleLbl="node1" presStyleIdx="0" presStyleCnt="3"/>
      <dgm:spPr/>
    </dgm:pt>
    <dgm:pt modelId="{6333E79E-D00C-4787-8A3B-292D24544D1F}" type="pres">
      <dgm:prSet presAssocID="{0F0DEC25-4BD1-46ED-B532-AB8AB38EE7EB}" presName="text_1" presStyleLbl="node1" presStyleIdx="0" presStyleCnt="3">
        <dgm:presLayoutVars>
          <dgm:bulletEnabled val="1"/>
        </dgm:presLayoutVars>
      </dgm:prSet>
      <dgm:spPr/>
      <dgm:t>
        <a:bodyPr/>
        <a:lstStyle/>
        <a:p>
          <a:endParaRPr lang="zh-CN" altLang="en-US"/>
        </a:p>
      </dgm:t>
    </dgm:pt>
    <dgm:pt modelId="{7F8D9F1A-972F-49F2-B09D-3DC61B79FBE5}" type="pres">
      <dgm:prSet presAssocID="{0F0DEC25-4BD1-46ED-B532-AB8AB38EE7EB}" presName="accent_1" presStyleCnt="0"/>
      <dgm:spPr/>
    </dgm:pt>
    <dgm:pt modelId="{C093103C-E05C-4C9C-A201-8421EA1B80D3}" type="pres">
      <dgm:prSet presAssocID="{0F0DEC25-4BD1-46ED-B532-AB8AB38EE7EB}" presName="accentRepeatNode" presStyleLbl="solidFgAcc1" presStyleIdx="0" presStyleCnt="3"/>
      <dgm:spPr/>
    </dgm:pt>
    <dgm:pt modelId="{B10B5E22-C497-4116-87D7-FD9F071FAE8F}" type="pres">
      <dgm:prSet presAssocID="{0F92EDCE-7A91-484F-9A3D-D3097FEF030A}" presName="text_2" presStyleLbl="node1" presStyleIdx="1" presStyleCnt="3">
        <dgm:presLayoutVars>
          <dgm:bulletEnabled val="1"/>
        </dgm:presLayoutVars>
      </dgm:prSet>
      <dgm:spPr/>
      <dgm:t>
        <a:bodyPr/>
        <a:lstStyle/>
        <a:p>
          <a:endParaRPr lang="zh-CN" altLang="en-US"/>
        </a:p>
      </dgm:t>
    </dgm:pt>
    <dgm:pt modelId="{E2C34D23-EF6B-4525-B691-C98B8186E7AB}" type="pres">
      <dgm:prSet presAssocID="{0F92EDCE-7A91-484F-9A3D-D3097FEF030A}" presName="accent_2" presStyleCnt="0"/>
      <dgm:spPr/>
    </dgm:pt>
    <dgm:pt modelId="{8DC83247-97A9-419C-A2AD-1C64347754F7}" type="pres">
      <dgm:prSet presAssocID="{0F92EDCE-7A91-484F-9A3D-D3097FEF030A}" presName="accentRepeatNode" presStyleLbl="solidFgAcc1" presStyleIdx="1" presStyleCnt="3"/>
      <dgm:spPr/>
    </dgm:pt>
    <dgm:pt modelId="{04A39BC5-2395-461B-B206-97A4E88F5A1C}" type="pres">
      <dgm:prSet presAssocID="{92982DEF-01AB-4346-97EB-DB826789EC6F}" presName="text_3" presStyleLbl="node1" presStyleIdx="2" presStyleCnt="3">
        <dgm:presLayoutVars>
          <dgm:bulletEnabled val="1"/>
        </dgm:presLayoutVars>
      </dgm:prSet>
      <dgm:spPr/>
      <dgm:t>
        <a:bodyPr/>
        <a:lstStyle/>
        <a:p>
          <a:endParaRPr lang="zh-CN" altLang="en-US"/>
        </a:p>
      </dgm:t>
    </dgm:pt>
    <dgm:pt modelId="{C5C4AA28-22F4-4FCA-BAC3-98C8DDC16D70}" type="pres">
      <dgm:prSet presAssocID="{92982DEF-01AB-4346-97EB-DB826789EC6F}" presName="accent_3" presStyleCnt="0"/>
      <dgm:spPr/>
    </dgm:pt>
    <dgm:pt modelId="{06B011D9-72F5-4F1E-9201-3DB1E4BD872E}" type="pres">
      <dgm:prSet presAssocID="{92982DEF-01AB-4346-97EB-DB826789EC6F}" presName="accentRepeatNode" presStyleLbl="solidFgAcc1" presStyleIdx="2" presStyleCnt="3"/>
      <dgm:spPr/>
    </dgm:pt>
  </dgm:ptLst>
  <dgm:cxnLst>
    <dgm:cxn modelId="{2281A250-502F-4A9A-93AE-4BB0F0CFAF6C}" srcId="{70876F4C-D588-4C1E-AC80-25FF563F6C3D}" destId="{0F0DEC25-4BD1-46ED-B532-AB8AB38EE7EB}" srcOrd="0" destOrd="0" parTransId="{01949362-27A3-481D-B365-58026925F595}" sibTransId="{A7C2DF6D-0487-4131-8F59-615015AC6C21}"/>
    <dgm:cxn modelId="{4A3A7173-C514-42E0-9264-DAA96F97E7B1}" type="presOf" srcId="{0F92EDCE-7A91-484F-9A3D-D3097FEF030A}" destId="{B10B5E22-C497-4116-87D7-FD9F071FAE8F}" srcOrd="0" destOrd="0" presId="urn:microsoft.com/office/officeart/2008/layout/VerticalCurvedList"/>
    <dgm:cxn modelId="{A37747FA-EBA7-4CCF-AFA0-B12B34A9407C}" srcId="{70876F4C-D588-4C1E-AC80-25FF563F6C3D}" destId="{0F92EDCE-7A91-484F-9A3D-D3097FEF030A}" srcOrd="1" destOrd="0" parTransId="{4B6242DF-EA70-481E-B04E-7A9804BEDF13}" sibTransId="{6CE82A61-AB33-46BF-A5C3-95AB8D0943A1}"/>
    <dgm:cxn modelId="{A152CB87-8420-439D-A5E2-25986F7614F0}" type="presOf" srcId="{70876F4C-D588-4C1E-AC80-25FF563F6C3D}" destId="{79D67BFC-86E4-42E8-AA2B-F78FA5FBAD18}" srcOrd="0" destOrd="0" presId="urn:microsoft.com/office/officeart/2008/layout/VerticalCurvedList"/>
    <dgm:cxn modelId="{D0AD2452-340B-4812-AAFA-2C3CCD54E179}" type="presOf" srcId="{92982DEF-01AB-4346-97EB-DB826789EC6F}" destId="{04A39BC5-2395-461B-B206-97A4E88F5A1C}" srcOrd="0" destOrd="0" presId="urn:microsoft.com/office/officeart/2008/layout/VerticalCurvedList"/>
    <dgm:cxn modelId="{4CB30F80-D511-459D-9344-962CBB0D3581}" type="presOf" srcId="{A7C2DF6D-0487-4131-8F59-615015AC6C21}" destId="{935F5C0C-8FC5-46E4-9683-60F41CDE87AC}" srcOrd="0" destOrd="0" presId="urn:microsoft.com/office/officeart/2008/layout/VerticalCurvedList"/>
    <dgm:cxn modelId="{8A4619DE-99AE-44FC-8D16-BE649E8C73C4}" srcId="{70876F4C-D588-4C1E-AC80-25FF563F6C3D}" destId="{92982DEF-01AB-4346-97EB-DB826789EC6F}" srcOrd="2" destOrd="0" parTransId="{A1DE9478-A243-40E6-8E52-193B1719C333}" sibTransId="{E99DB2BB-514F-4F9C-9F2B-23335B4BEF72}"/>
    <dgm:cxn modelId="{72C2F619-EE9D-4B74-9E55-4FDF443C2574}" type="presOf" srcId="{0F0DEC25-4BD1-46ED-B532-AB8AB38EE7EB}" destId="{6333E79E-D00C-4787-8A3B-292D24544D1F}" srcOrd="0" destOrd="0" presId="urn:microsoft.com/office/officeart/2008/layout/VerticalCurvedList"/>
    <dgm:cxn modelId="{FF39D5DA-203E-4CEA-9ED6-759613883BD7}" type="presParOf" srcId="{79D67BFC-86E4-42E8-AA2B-F78FA5FBAD18}" destId="{6B0AC35C-4B9F-41A0-8334-FB8E9067BB62}" srcOrd="0" destOrd="0" presId="urn:microsoft.com/office/officeart/2008/layout/VerticalCurvedList"/>
    <dgm:cxn modelId="{38D4316A-4F36-4C55-A4EB-0CAE9D90A53C}" type="presParOf" srcId="{6B0AC35C-4B9F-41A0-8334-FB8E9067BB62}" destId="{1AF56952-FCBC-449B-AC4F-C782B5DDFE0B}" srcOrd="0" destOrd="0" presId="urn:microsoft.com/office/officeart/2008/layout/VerticalCurvedList"/>
    <dgm:cxn modelId="{53786011-C817-4FC7-AE83-332AB615510F}" type="presParOf" srcId="{1AF56952-FCBC-449B-AC4F-C782B5DDFE0B}" destId="{D8501431-1A5F-49D6-A979-331354D4EBFC}" srcOrd="0" destOrd="0" presId="urn:microsoft.com/office/officeart/2008/layout/VerticalCurvedList"/>
    <dgm:cxn modelId="{94020EC3-7B2F-4DF6-BF68-9E75256CC1EB}" type="presParOf" srcId="{1AF56952-FCBC-449B-AC4F-C782B5DDFE0B}" destId="{935F5C0C-8FC5-46E4-9683-60F41CDE87AC}" srcOrd="1" destOrd="0" presId="urn:microsoft.com/office/officeart/2008/layout/VerticalCurvedList"/>
    <dgm:cxn modelId="{86013ADE-71C1-426F-A63B-AC5939EA91E0}" type="presParOf" srcId="{1AF56952-FCBC-449B-AC4F-C782B5DDFE0B}" destId="{75D3E13F-D19C-4ABD-BB91-B9448EC777FA}" srcOrd="2" destOrd="0" presId="urn:microsoft.com/office/officeart/2008/layout/VerticalCurvedList"/>
    <dgm:cxn modelId="{9AE73732-BCCC-48CA-A532-3638727E49E3}" type="presParOf" srcId="{1AF56952-FCBC-449B-AC4F-C782B5DDFE0B}" destId="{E9DA47F2-B410-4D1F-8D71-18DE90F66514}" srcOrd="3" destOrd="0" presId="urn:microsoft.com/office/officeart/2008/layout/VerticalCurvedList"/>
    <dgm:cxn modelId="{2C81E9D0-7228-4853-94BC-B10B13AD21FF}" type="presParOf" srcId="{6B0AC35C-4B9F-41A0-8334-FB8E9067BB62}" destId="{6333E79E-D00C-4787-8A3B-292D24544D1F}" srcOrd="1" destOrd="0" presId="urn:microsoft.com/office/officeart/2008/layout/VerticalCurvedList"/>
    <dgm:cxn modelId="{7FF08B03-EFD0-4F62-94BF-13A14AB6DB88}" type="presParOf" srcId="{6B0AC35C-4B9F-41A0-8334-FB8E9067BB62}" destId="{7F8D9F1A-972F-49F2-B09D-3DC61B79FBE5}" srcOrd="2" destOrd="0" presId="urn:microsoft.com/office/officeart/2008/layout/VerticalCurvedList"/>
    <dgm:cxn modelId="{230D7A0E-09F4-473F-BFED-BB2B33122F67}" type="presParOf" srcId="{7F8D9F1A-972F-49F2-B09D-3DC61B79FBE5}" destId="{C093103C-E05C-4C9C-A201-8421EA1B80D3}" srcOrd="0" destOrd="0" presId="urn:microsoft.com/office/officeart/2008/layout/VerticalCurvedList"/>
    <dgm:cxn modelId="{F3F00D47-D91B-41F0-8883-95DA02C0C321}" type="presParOf" srcId="{6B0AC35C-4B9F-41A0-8334-FB8E9067BB62}" destId="{B10B5E22-C497-4116-87D7-FD9F071FAE8F}" srcOrd="3" destOrd="0" presId="urn:microsoft.com/office/officeart/2008/layout/VerticalCurvedList"/>
    <dgm:cxn modelId="{6E5E2CA8-4E82-4E7C-95CD-7A0C4E73BF39}" type="presParOf" srcId="{6B0AC35C-4B9F-41A0-8334-FB8E9067BB62}" destId="{E2C34D23-EF6B-4525-B691-C98B8186E7AB}" srcOrd="4" destOrd="0" presId="urn:microsoft.com/office/officeart/2008/layout/VerticalCurvedList"/>
    <dgm:cxn modelId="{EB1B9F54-F88D-4059-AACA-6260EB1565E8}" type="presParOf" srcId="{E2C34D23-EF6B-4525-B691-C98B8186E7AB}" destId="{8DC83247-97A9-419C-A2AD-1C64347754F7}" srcOrd="0" destOrd="0" presId="urn:microsoft.com/office/officeart/2008/layout/VerticalCurvedList"/>
    <dgm:cxn modelId="{71E0DE53-A53D-48F0-B6CF-7659EE6256FB}" type="presParOf" srcId="{6B0AC35C-4B9F-41A0-8334-FB8E9067BB62}" destId="{04A39BC5-2395-461B-B206-97A4E88F5A1C}" srcOrd="5" destOrd="0" presId="urn:microsoft.com/office/officeart/2008/layout/VerticalCurvedList"/>
    <dgm:cxn modelId="{0127C0F0-AB00-4A85-93F6-D239444EFD02}" type="presParOf" srcId="{6B0AC35C-4B9F-41A0-8334-FB8E9067BB62}" destId="{C5C4AA28-22F4-4FCA-BAC3-98C8DDC16D70}" srcOrd="6" destOrd="0" presId="urn:microsoft.com/office/officeart/2008/layout/VerticalCurvedList"/>
    <dgm:cxn modelId="{4C2F74E1-5921-4866-8434-1991EA83A1D7}" type="presParOf" srcId="{C5C4AA28-22F4-4FCA-BAC3-98C8DDC16D70}" destId="{06B011D9-72F5-4F1E-9201-3DB1E4BD872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4AA7A42-D4F0-4B94-9925-53A93FC0D6C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D75AB5CB-089B-4A79-8247-D10C9D879A03}">
      <dgm:prSet phldrT="[文本]" custT="1"/>
      <dgm:spPr/>
      <dgm:t>
        <a:bodyPr/>
        <a:lstStyle/>
        <a:p>
          <a:pPr algn="ctr"/>
          <a:endParaRPr lang="en-US" altLang="zh-CN" sz="3600" dirty="0" smtClean="0">
            <a:solidFill>
              <a:schemeClr val="tx1"/>
            </a:solidFill>
            <a:latin typeface="+mj-ea"/>
            <a:ea typeface="+mj-ea"/>
          </a:endParaRPr>
        </a:p>
        <a:p>
          <a:pPr algn="ctr"/>
          <a:r>
            <a:rPr lang="zh-CN" altLang="en-US" sz="3600" dirty="0" smtClean="0">
              <a:solidFill>
                <a:schemeClr val="tx1"/>
              </a:solidFill>
              <a:latin typeface="+mj-ea"/>
              <a:ea typeface="+mj-ea"/>
            </a:rPr>
            <a:t>目标</a:t>
          </a:r>
          <a:endParaRPr lang="zh-CN" altLang="en-US" sz="3600" dirty="0">
            <a:solidFill>
              <a:schemeClr val="tx1"/>
            </a:solidFill>
            <a:latin typeface="+mj-ea"/>
            <a:ea typeface="+mj-ea"/>
          </a:endParaRPr>
        </a:p>
      </dgm:t>
    </dgm:pt>
    <dgm:pt modelId="{82D98D73-B058-40A5-BCAC-80B933E92A10}" type="parTrans" cxnId="{F12544F7-F6E2-49E4-86E9-AB1278ADEDA7}">
      <dgm:prSet/>
      <dgm:spPr/>
      <dgm:t>
        <a:bodyPr/>
        <a:lstStyle/>
        <a:p>
          <a:endParaRPr lang="zh-CN" altLang="en-US" sz="2000">
            <a:solidFill>
              <a:schemeClr val="tx1"/>
            </a:solidFill>
            <a:latin typeface="+mj-ea"/>
            <a:ea typeface="+mj-ea"/>
          </a:endParaRPr>
        </a:p>
      </dgm:t>
    </dgm:pt>
    <dgm:pt modelId="{7FBE0F19-EC89-4124-8982-42A1662712A1}" type="sibTrans" cxnId="{F12544F7-F6E2-49E4-86E9-AB1278ADEDA7}">
      <dgm:prSet/>
      <dgm:spPr/>
      <dgm:t>
        <a:bodyPr/>
        <a:lstStyle/>
        <a:p>
          <a:endParaRPr lang="zh-CN" altLang="en-US" sz="2000">
            <a:solidFill>
              <a:schemeClr val="tx1"/>
            </a:solidFill>
            <a:latin typeface="+mj-ea"/>
            <a:ea typeface="+mj-ea"/>
          </a:endParaRPr>
        </a:p>
      </dgm:t>
    </dgm:pt>
    <dgm:pt modelId="{DEFCBE23-408F-4346-9DC7-342628F5529A}">
      <dgm:prSet phldrT="[文本]" custT="1"/>
      <dgm:spPr/>
      <dgm:t>
        <a:bodyPr/>
        <a:lstStyle/>
        <a:p>
          <a:pPr algn="ctr"/>
          <a:r>
            <a:rPr lang="zh-CN" altLang="en-US" sz="2000" dirty="0" smtClean="0">
              <a:solidFill>
                <a:schemeClr val="tx1"/>
              </a:solidFill>
              <a:latin typeface="+mj-ea"/>
              <a:ea typeface="+mj-ea"/>
            </a:rPr>
            <a:t>优化</a:t>
          </a:r>
          <a:r>
            <a:rPr lang="zh-CN" altLang="en-US" sz="2000" dirty="0" smtClean="0">
              <a:solidFill>
                <a:schemeClr val="tx1"/>
              </a:solidFill>
              <a:latin typeface="+mj-ea"/>
              <a:ea typeface="+mj-ea"/>
            </a:rPr>
            <a:t>服务设计元素的定义</a:t>
          </a:r>
          <a:endParaRPr lang="zh-CN" altLang="en-US" sz="2000" dirty="0">
            <a:solidFill>
              <a:schemeClr val="tx1"/>
            </a:solidFill>
            <a:latin typeface="+mj-ea"/>
            <a:ea typeface="+mj-ea"/>
          </a:endParaRPr>
        </a:p>
      </dgm:t>
    </dgm:pt>
    <dgm:pt modelId="{099A7EE4-D8A8-4C49-86B5-A17FFC91BA5A}" type="parTrans" cxnId="{FE1B7BA8-C5F4-4E87-8389-BD6801A6CF23}">
      <dgm:prSet/>
      <dgm:spPr/>
      <dgm:t>
        <a:bodyPr/>
        <a:lstStyle/>
        <a:p>
          <a:endParaRPr lang="zh-CN" altLang="en-US" sz="2000">
            <a:solidFill>
              <a:schemeClr val="tx1"/>
            </a:solidFill>
            <a:latin typeface="+mj-ea"/>
            <a:ea typeface="+mj-ea"/>
          </a:endParaRPr>
        </a:p>
      </dgm:t>
    </dgm:pt>
    <dgm:pt modelId="{9404F5FA-A174-414F-9DA7-1573FCE5964C}" type="sibTrans" cxnId="{FE1B7BA8-C5F4-4E87-8389-BD6801A6CF23}">
      <dgm:prSet/>
      <dgm:spPr/>
      <dgm:t>
        <a:bodyPr/>
        <a:lstStyle/>
        <a:p>
          <a:endParaRPr lang="zh-CN" altLang="en-US" sz="2000">
            <a:solidFill>
              <a:schemeClr val="tx1"/>
            </a:solidFill>
            <a:latin typeface="+mj-ea"/>
            <a:ea typeface="+mj-ea"/>
          </a:endParaRPr>
        </a:p>
      </dgm:t>
    </dgm:pt>
    <dgm:pt modelId="{8BCDBF6F-688C-4A5C-95CA-AEE54EE38C7F}">
      <dgm:prSet phldrT="[文本]" custT="1"/>
      <dgm:spPr/>
      <dgm:t>
        <a:bodyPr/>
        <a:lstStyle/>
        <a:p>
          <a:pPr algn="ctr"/>
          <a:r>
            <a:rPr lang="zh-CN" altLang="en-US" sz="2000" dirty="0" smtClean="0">
              <a:solidFill>
                <a:schemeClr val="tx1"/>
              </a:solidFill>
              <a:latin typeface="+mj-ea"/>
              <a:ea typeface="+mj-ea"/>
            </a:rPr>
            <a:t>作出设计更改或标识新的服务设计元素</a:t>
          </a:r>
          <a:r>
            <a:rPr lang="zh-CN" altLang="en-US" sz="2000" dirty="0" smtClean="0">
              <a:solidFill>
                <a:schemeClr val="tx1"/>
              </a:solidFill>
              <a:latin typeface="+mj-ea"/>
              <a:ea typeface="+mj-ea"/>
            </a:rPr>
            <a:t>时，优化</a:t>
          </a:r>
          <a:r>
            <a:rPr lang="zh-CN" altLang="en-US" sz="2000" dirty="0" smtClean="0">
              <a:solidFill>
                <a:schemeClr val="tx1"/>
              </a:solidFill>
              <a:latin typeface="+mj-ea"/>
              <a:ea typeface="+mj-ea"/>
            </a:rPr>
            <a:t>和更新用例实现</a:t>
          </a:r>
          <a:endParaRPr lang="zh-CN" altLang="en-US" sz="2000" dirty="0">
            <a:solidFill>
              <a:schemeClr val="tx1"/>
            </a:solidFill>
            <a:latin typeface="+mj-ea"/>
            <a:ea typeface="+mj-ea"/>
          </a:endParaRPr>
        </a:p>
      </dgm:t>
    </dgm:pt>
    <dgm:pt modelId="{988218B8-BCB2-4756-BDF8-D1166EB34C6B}" type="parTrans" cxnId="{DA828073-5576-4B36-B709-399F53E32B5B}">
      <dgm:prSet/>
      <dgm:spPr/>
      <dgm:t>
        <a:bodyPr/>
        <a:lstStyle/>
        <a:p>
          <a:endParaRPr lang="zh-CN" altLang="en-US" sz="2000">
            <a:solidFill>
              <a:schemeClr val="tx1"/>
            </a:solidFill>
            <a:latin typeface="+mj-ea"/>
            <a:ea typeface="+mj-ea"/>
          </a:endParaRPr>
        </a:p>
      </dgm:t>
    </dgm:pt>
    <dgm:pt modelId="{56FEF420-5B9B-4AF8-90CC-DBD45E0C6AAE}" type="sibTrans" cxnId="{DA828073-5576-4B36-B709-399F53E32B5B}">
      <dgm:prSet/>
      <dgm:spPr/>
      <dgm:t>
        <a:bodyPr/>
        <a:lstStyle/>
        <a:p>
          <a:endParaRPr lang="zh-CN" altLang="en-US" sz="2000">
            <a:solidFill>
              <a:schemeClr val="tx1"/>
            </a:solidFill>
            <a:latin typeface="+mj-ea"/>
            <a:ea typeface="+mj-ea"/>
          </a:endParaRPr>
        </a:p>
      </dgm:t>
    </dgm:pt>
    <dgm:pt modelId="{BCE13FE5-8846-486E-9FAF-997BA8847FCB}">
      <dgm:prSet phldrT="[文本]" custT="1"/>
      <dgm:spPr/>
      <dgm:t>
        <a:bodyPr/>
        <a:lstStyle/>
        <a:p>
          <a:pPr algn="ctr"/>
          <a:r>
            <a:rPr lang="zh-CN" altLang="en-US" sz="2000" dirty="0" smtClean="0">
              <a:solidFill>
                <a:schemeClr val="tx1"/>
              </a:solidFill>
              <a:latin typeface="+mj-ea"/>
              <a:ea typeface="+mj-ea"/>
            </a:rPr>
            <a:t>当设计演化时复审该设计</a:t>
          </a:r>
          <a:endParaRPr lang="zh-CN" altLang="en-US" sz="2000" dirty="0">
            <a:solidFill>
              <a:schemeClr val="tx1"/>
            </a:solidFill>
            <a:latin typeface="+mj-ea"/>
            <a:ea typeface="+mj-ea"/>
          </a:endParaRPr>
        </a:p>
      </dgm:t>
    </dgm:pt>
    <dgm:pt modelId="{1458CB86-39A0-4F11-82EB-8E20CDC42138}" type="parTrans" cxnId="{1E5AB6C3-2D9B-4364-B296-51CC9F0EDCEE}">
      <dgm:prSet/>
      <dgm:spPr/>
      <dgm:t>
        <a:bodyPr/>
        <a:lstStyle/>
        <a:p>
          <a:endParaRPr lang="zh-CN" altLang="en-US" sz="2000">
            <a:solidFill>
              <a:schemeClr val="tx1"/>
            </a:solidFill>
            <a:latin typeface="+mj-ea"/>
            <a:ea typeface="+mj-ea"/>
          </a:endParaRPr>
        </a:p>
      </dgm:t>
    </dgm:pt>
    <dgm:pt modelId="{A8091DC7-9B21-47AB-B7C0-A9B453F0B149}" type="sibTrans" cxnId="{1E5AB6C3-2D9B-4364-B296-51CC9F0EDCEE}">
      <dgm:prSet/>
      <dgm:spPr/>
      <dgm:t>
        <a:bodyPr/>
        <a:lstStyle/>
        <a:p>
          <a:endParaRPr lang="zh-CN" altLang="en-US" sz="2000">
            <a:solidFill>
              <a:schemeClr val="tx1"/>
            </a:solidFill>
            <a:latin typeface="+mj-ea"/>
            <a:ea typeface="+mj-ea"/>
          </a:endParaRPr>
        </a:p>
      </dgm:t>
    </dgm:pt>
    <dgm:pt modelId="{955F465D-9C83-46FF-BF56-57B9F24E9AEE}" type="pres">
      <dgm:prSet presAssocID="{B4AA7A42-D4F0-4B94-9925-53A93FC0D6C9}" presName="vert0" presStyleCnt="0">
        <dgm:presLayoutVars>
          <dgm:dir/>
          <dgm:animOne val="branch"/>
          <dgm:animLvl val="lvl"/>
        </dgm:presLayoutVars>
      </dgm:prSet>
      <dgm:spPr/>
      <dgm:t>
        <a:bodyPr/>
        <a:lstStyle/>
        <a:p>
          <a:endParaRPr lang="zh-CN" altLang="en-US"/>
        </a:p>
      </dgm:t>
    </dgm:pt>
    <dgm:pt modelId="{AAEE61E2-E1DF-452D-85E3-59F8857AFF03}" type="pres">
      <dgm:prSet presAssocID="{D75AB5CB-089B-4A79-8247-D10C9D879A03}" presName="thickLine" presStyleLbl="alignNode1" presStyleIdx="0" presStyleCnt="1"/>
      <dgm:spPr/>
    </dgm:pt>
    <dgm:pt modelId="{473181BB-B111-457E-BD1A-A1CC68B96989}" type="pres">
      <dgm:prSet presAssocID="{D75AB5CB-089B-4A79-8247-D10C9D879A03}" presName="horz1" presStyleCnt="0"/>
      <dgm:spPr/>
    </dgm:pt>
    <dgm:pt modelId="{97BE0459-D6DD-47F3-B315-99E612F659AA}" type="pres">
      <dgm:prSet presAssocID="{D75AB5CB-089B-4A79-8247-D10C9D879A03}" presName="tx1" presStyleLbl="revTx" presStyleIdx="0" presStyleCnt="4" custScaleX="65372"/>
      <dgm:spPr/>
      <dgm:t>
        <a:bodyPr/>
        <a:lstStyle/>
        <a:p>
          <a:endParaRPr lang="zh-CN" altLang="en-US"/>
        </a:p>
      </dgm:t>
    </dgm:pt>
    <dgm:pt modelId="{E5233639-B71C-4715-A0C9-3F37CCB97C9D}" type="pres">
      <dgm:prSet presAssocID="{D75AB5CB-089B-4A79-8247-D10C9D879A03}" presName="vert1" presStyleCnt="0"/>
      <dgm:spPr/>
    </dgm:pt>
    <dgm:pt modelId="{5EF52776-C606-408F-BD7D-460303CAF593}" type="pres">
      <dgm:prSet presAssocID="{DEFCBE23-408F-4346-9DC7-342628F5529A}" presName="vertSpace2a" presStyleCnt="0"/>
      <dgm:spPr/>
    </dgm:pt>
    <dgm:pt modelId="{950560DA-D4D0-416A-AE27-DD4E65BC6FF2}" type="pres">
      <dgm:prSet presAssocID="{DEFCBE23-408F-4346-9DC7-342628F5529A}" presName="horz2" presStyleCnt="0"/>
      <dgm:spPr/>
    </dgm:pt>
    <dgm:pt modelId="{48BD0594-EFD7-40B1-B6C3-8D73EEA10EB0}" type="pres">
      <dgm:prSet presAssocID="{DEFCBE23-408F-4346-9DC7-342628F5529A}" presName="horzSpace2" presStyleCnt="0"/>
      <dgm:spPr/>
    </dgm:pt>
    <dgm:pt modelId="{4C8941D7-F3D6-4998-91CA-B112EA39B0E4}" type="pres">
      <dgm:prSet presAssocID="{DEFCBE23-408F-4346-9DC7-342628F5529A}" presName="tx2" presStyleLbl="revTx" presStyleIdx="1" presStyleCnt="4"/>
      <dgm:spPr/>
      <dgm:t>
        <a:bodyPr/>
        <a:lstStyle/>
        <a:p>
          <a:endParaRPr lang="zh-CN" altLang="en-US"/>
        </a:p>
      </dgm:t>
    </dgm:pt>
    <dgm:pt modelId="{369B3072-BE60-4042-B7B5-872C7D7D1E41}" type="pres">
      <dgm:prSet presAssocID="{DEFCBE23-408F-4346-9DC7-342628F5529A}" presName="vert2" presStyleCnt="0"/>
      <dgm:spPr/>
    </dgm:pt>
    <dgm:pt modelId="{184FBA40-3C0B-422C-88B9-0780D3923050}" type="pres">
      <dgm:prSet presAssocID="{DEFCBE23-408F-4346-9DC7-342628F5529A}" presName="thinLine2b" presStyleLbl="callout" presStyleIdx="0" presStyleCnt="3"/>
      <dgm:spPr/>
    </dgm:pt>
    <dgm:pt modelId="{8328CD64-8DAC-4FD4-87BC-E497B1819171}" type="pres">
      <dgm:prSet presAssocID="{DEFCBE23-408F-4346-9DC7-342628F5529A}" presName="vertSpace2b" presStyleCnt="0"/>
      <dgm:spPr/>
    </dgm:pt>
    <dgm:pt modelId="{345154C5-2B80-4D12-BD57-A93557CAAF38}" type="pres">
      <dgm:prSet presAssocID="{8BCDBF6F-688C-4A5C-95CA-AEE54EE38C7F}" presName="horz2" presStyleCnt="0"/>
      <dgm:spPr/>
    </dgm:pt>
    <dgm:pt modelId="{8FA04AC0-9253-4D32-81D5-8B9A7B41CD1E}" type="pres">
      <dgm:prSet presAssocID="{8BCDBF6F-688C-4A5C-95CA-AEE54EE38C7F}" presName="horzSpace2" presStyleCnt="0"/>
      <dgm:spPr/>
    </dgm:pt>
    <dgm:pt modelId="{122E5F97-B3EE-4A1E-B179-FA22F68E809D}" type="pres">
      <dgm:prSet presAssocID="{8BCDBF6F-688C-4A5C-95CA-AEE54EE38C7F}" presName="tx2" presStyleLbl="revTx" presStyleIdx="2" presStyleCnt="4"/>
      <dgm:spPr/>
      <dgm:t>
        <a:bodyPr/>
        <a:lstStyle/>
        <a:p>
          <a:endParaRPr lang="zh-CN" altLang="en-US"/>
        </a:p>
      </dgm:t>
    </dgm:pt>
    <dgm:pt modelId="{372AD6F2-CD13-4944-973D-A9649A322550}" type="pres">
      <dgm:prSet presAssocID="{8BCDBF6F-688C-4A5C-95CA-AEE54EE38C7F}" presName="vert2" presStyleCnt="0"/>
      <dgm:spPr/>
    </dgm:pt>
    <dgm:pt modelId="{3BE80205-0D77-4237-8E82-EE862FD04554}" type="pres">
      <dgm:prSet presAssocID="{8BCDBF6F-688C-4A5C-95CA-AEE54EE38C7F}" presName="thinLine2b" presStyleLbl="callout" presStyleIdx="1" presStyleCnt="3"/>
      <dgm:spPr/>
    </dgm:pt>
    <dgm:pt modelId="{C1B3C4A1-50BF-42E3-96F3-E37FC9881D39}" type="pres">
      <dgm:prSet presAssocID="{8BCDBF6F-688C-4A5C-95CA-AEE54EE38C7F}" presName="vertSpace2b" presStyleCnt="0"/>
      <dgm:spPr/>
    </dgm:pt>
    <dgm:pt modelId="{7CECB889-BED4-4480-91B7-B09D00ADD164}" type="pres">
      <dgm:prSet presAssocID="{BCE13FE5-8846-486E-9FAF-997BA8847FCB}" presName="horz2" presStyleCnt="0"/>
      <dgm:spPr/>
    </dgm:pt>
    <dgm:pt modelId="{C9FCEE0D-1E04-41CA-9B84-DA8323F63CE4}" type="pres">
      <dgm:prSet presAssocID="{BCE13FE5-8846-486E-9FAF-997BA8847FCB}" presName="horzSpace2" presStyleCnt="0"/>
      <dgm:spPr/>
    </dgm:pt>
    <dgm:pt modelId="{72F4D322-6CCF-4C69-B2B0-0F6F2399C9FA}" type="pres">
      <dgm:prSet presAssocID="{BCE13FE5-8846-486E-9FAF-997BA8847FCB}" presName="tx2" presStyleLbl="revTx" presStyleIdx="3" presStyleCnt="4"/>
      <dgm:spPr/>
      <dgm:t>
        <a:bodyPr/>
        <a:lstStyle/>
        <a:p>
          <a:endParaRPr lang="zh-CN" altLang="en-US"/>
        </a:p>
      </dgm:t>
    </dgm:pt>
    <dgm:pt modelId="{C9FB566B-0F11-4436-BD4D-5D9CE4FCCFB5}" type="pres">
      <dgm:prSet presAssocID="{BCE13FE5-8846-486E-9FAF-997BA8847FCB}" presName="vert2" presStyleCnt="0"/>
      <dgm:spPr/>
    </dgm:pt>
    <dgm:pt modelId="{E08863DA-D1E1-4821-9A3C-698610873841}" type="pres">
      <dgm:prSet presAssocID="{BCE13FE5-8846-486E-9FAF-997BA8847FCB}" presName="thinLine2b" presStyleLbl="callout" presStyleIdx="2" presStyleCnt="3"/>
      <dgm:spPr/>
    </dgm:pt>
    <dgm:pt modelId="{27ED64EF-BB6E-456D-A9A9-0F1E89F21160}" type="pres">
      <dgm:prSet presAssocID="{BCE13FE5-8846-486E-9FAF-997BA8847FCB}" presName="vertSpace2b" presStyleCnt="0"/>
      <dgm:spPr/>
    </dgm:pt>
  </dgm:ptLst>
  <dgm:cxnLst>
    <dgm:cxn modelId="{6814BE78-62F8-474B-972A-E530C453FC1F}" type="presOf" srcId="{B4AA7A42-D4F0-4B94-9925-53A93FC0D6C9}" destId="{955F465D-9C83-46FF-BF56-57B9F24E9AEE}" srcOrd="0" destOrd="0" presId="urn:microsoft.com/office/officeart/2008/layout/LinedList"/>
    <dgm:cxn modelId="{279EFB5F-C36D-4FEF-9AD6-0B0ACB063AC0}" type="presOf" srcId="{DEFCBE23-408F-4346-9DC7-342628F5529A}" destId="{4C8941D7-F3D6-4998-91CA-B112EA39B0E4}" srcOrd="0" destOrd="0" presId="urn:microsoft.com/office/officeart/2008/layout/LinedList"/>
    <dgm:cxn modelId="{CD4EFE68-230C-4F18-9E8E-4026039CA736}" type="presOf" srcId="{D75AB5CB-089B-4A79-8247-D10C9D879A03}" destId="{97BE0459-D6DD-47F3-B315-99E612F659AA}" srcOrd="0" destOrd="0" presId="urn:microsoft.com/office/officeart/2008/layout/LinedList"/>
    <dgm:cxn modelId="{F6AB52C2-80A0-42A7-9B50-4B5D1028F9C4}" type="presOf" srcId="{BCE13FE5-8846-486E-9FAF-997BA8847FCB}" destId="{72F4D322-6CCF-4C69-B2B0-0F6F2399C9FA}" srcOrd="0" destOrd="0" presId="urn:microsoft.com/office/officeart/2008/layout/LinedList"/>
    <dgm:cxn modelId="{DA828073-5576-4B36-B709-399F53E32B5B}" srcId="{D75AB5CB-089B-4A79-8247-D10C9D879A03}" destId="{8BCDBF6F-688C-4A5C-95CA-AEE54EE38C7F}" srcOrd="1" destOrd="0" parTransId="{988218B8-BCB2-4756-BDF8-D1166EB34C6B}" sibTransId="{56FEF420-5B9B-4AF8-90CC-DBD45E0C6AAE}"/>
    <dgm:cxn modelId="{869E6C8C-0A7C-4E78-BDB8-E60C5FF081C5}" type="presOf" srcId="{8BCDBF6F-688C-4A5C-95CA-AEE54EE38C7F}" destId="{122E5F97-B3EE-4A1E-B179-FA22F68E809D}" srcOrd="0" destOrd="0" presId="urn:microsoft.com/office/officeart/2008/layout/LinedList"/>
    <dgm:cxn modelId="{1E5AB6C3-2D9B-4364-B296-51CC9F0EDCEE}" srcId="{D75AB5CB-089B-4A79-8247-D10C9D879A03}" destId="{BCE13FE5-8846-486E-9FAF-997BA8847FCB}" srcOrd="2" destOrd="0" parTransId="{1458CB86-39A0-4F11-82EB-8E20CDC42138}" sibTransId="{A8091DC7-9B21-47AB-B7C0-A9B453F0B149}"/>
    <dgm:cxn modelId="{F12544F7-F6E2-49E4-86E9-AB1278ADEDA7}" srcId="{B4AA7A42-D4F0-4B94-9925-53A93FC0D6C9}" destId="{D75AB5CB-089B-4A79-8247-D10C9D879A03}" srcOrd="0" destOrd="0" parTransId="{82D98D73-B058-40A5-BCAC-80B933E92A10}" sibTransId="{7FBE0F19-EC89-4124-8982-42A1662712A1}"/>
    <dgm:cxn modelId="{FE1B7BA8-C5F4-4E87-8389-BD6801A6CF23}" srcId="{D75AB5CB-089B-4A79-8247-D10C9D879A03}" destId="{DEFCBE23-408F-4346-9DC7-342628F5529A}" srcOrd="0" destOrd="0" parTransId="{099A7EE4-D8A8-4C49-86B5-A17FFC91BA5A}" sibTransId="{9404F5FA-A174-414F-9DA7-1573FCE5964C}"/>
    <dgm:cxn modelId="{F324187E-5B97-4546-8AE2-028C1C5B31CC}" type="presParOf" srcId="{955F465D-9C83-46FF-BF56-57B9F24E9AEE}" destId="{AAEE61E2-E1DF-452D-85E3-59F8857AFF03}" srcOrd="0" destOrd="0" presId="urn:microsoft.com/office/officeart/2008/layout/LinedList"/>
    <dgm:cxn modelId="{0BBA1702-FE69-4A95-870F-4C81BDA95DF0}" type="presParOf" srcId="{955F465D-9C83-46FF-BF56-57B9F24E9AEE}" destId="{473181BB-B111-457E-BD1A-A1CC68B96989}" srcOrd="1" destOrd="0" presId="urn:microsoft.com/office/officeart/2008/layout/LinedList"/>
    <dgm:cxn modelId="{6E9C93A2-2BAB-4A0C-B973-429281C0C343}" type="presParOf" srcId="{473181BB-B111-457E-BD1A-A1CC68B96989}" destId="{97BE0459-D6DD-47F3-B315-99E612F659AA}" srcOrd="0" destOrd="0" presId="urn:microsoft.com/office/officeart/2008/layout/LinedList"/>
    <dgm:cxn modelId="{C88D1330-5AE6-40E4-855D-15C6BFDBF357}" type="presParOf" srcId="{473181BB-B111-457E-BD1A-A1CC68B96989}" destId="{E5233639-B71C-4715-A0C9-3F37CCB97C9D}" srcOrd="1" destOrd="0" presId="urn:microsoft.com/office/officeart/2008/layout/LinedList"/>
    <dgm:cxn modelId="{E4FEB7E3-CCF8-436F-9EC4-CDE82096B3A4}" type="presParOf" srcId="{E5233639-B71C-4715-A0C9-3F37CCB97C9D}" destId="{5EF52776-C606-408F-BD7D-460303CAF593}" srcOrd="0" destOrd="0" presId="urn:microsoft.com/office/officeart/2008/layout/LinedList"/>
    <dgm:cxn modelId="{9D72C282-2CC8-4F08-8E9A-9A1A75998CD9}" type="presParOf" srcId="{E5233639-B71C-4715-A0C9-3F37CCB97C9D}" destId="{950560DA-D4D0-416A-AE27-DD4E65BC6FF2}" srcOrd="1" destOrd="0" presId="urn:microsoft.com/office/officeart/2008/layout/LinedList"/>
    <dgm:cxn modelId="{D4195759-85A3-409A-9F24-DDF65B0A370A}" type="presParOf" srcId="{950560DA-D4D0-416A-AE27-DD4E65BC6FF2}" destId="{48BD0594-EFD7-40B1-B6C3-8D73EEA10EB0}" srcOrd="0" destOrd="0" presId="urn:microsoft.com/office/officeart/2008/layout/LinedList"/>
    <dgm:cxn modelId="{8FBF0CEF-2738-4CBC-A7BF-369913933053}" type="presParOf" srcId="{950560DA-D4D0-416A-AE27-DD4E65BC6FF2}" destId="{4C8941D7-F3D6-4998-91CA-B112EA39B0E4}" srcOrd="1" destOrd="0" presId="urn:microsoft.com/office/officeart/2008/layout/LinedList"/>
    <dgm:cxn modelId="{0C7900EF-8B8D-43B4-9622-6F234F8E999C}" type="presParOf" srcId="{950560DA-D4D0-416A-AE27-DD4E65BC6FF2}" destId="{369B3072-BE60-4042-B7B5-872C7D7D1E41}" srcOrd="2" destOrd="0" presId="urn:microsoft.com/office/officeart/2008/layout/LinedList"/>
    <dgm:cxn modelId="{128EB2A6-788A-4C59-8CF9-A15F2F57EC3E}" type="presParOf" srcId="{E5233639-B71C-4715-A0C9-3F37CCB97C9D}" destId="{184FBA40-3C0B-422C-88B9-0780D3923050}" srcOrd="2" destOrd="0" presId="urn:microsoft.com/office/officeart/2008/layout/LinedList"/>
    <dgm:cxn modelId="{0D2953AD-F931-4186-9280-9BF0D6D514D4}" type="presParOf" srcId="{E5233639-B71C-4715-A0C9-3F37CCB97C9D}" destId="{8328CD64-8DAC-4FD4-87BC-E497B1819171}" srcOrd="3" destOrd="0" presId="urn:microsoft.com/office/officeart/2008/layout/LinedList"/>
    <dgm:cxn modelId="{ACC0CE8C-F279-4D3C-9176-4A697BDAB9B5}" type="presParOf" srcId="{E5233639-B71C-4715-A0C9-3F37CCB97C9D}" destId="{345154C5-2B80-4D12-BD57-A93557CAAF38}" srcOrd="4" destOrd="0" presId="urn:microsoft.com/office/officeart/2008/layout/LinedList"/>
    <dgm:cxn modelId="{3506463E-7278-4C59-BEBA-826E0BC46157}" type="presParOf" srcId="{345154C5-2B80-4D12-BD57-A93557CAAF38}" destId="{8FA04AC0-9253-4D32-81D5-8B9A7B41CD1E}" srcOrd="0" destOrd="0" presId="urn:microsoft.com/office/officeart/2008/layout/LinedList"/>
    <dgm:cxn modelId="{82986D62-979F-4F5F-885D-DDAA540E59BC}" type="presParOf" srcId="{345154C5-2B80-4D12-BD57-A93557CAAF38}" destId="{122E5F97-B3EE-4A1E-B179-FA22F68E809D}" srcOrd="1" destOrd="0" presId="urn:microsoft.com/office/officeart/2008/layout/LinedList"/>
    <dgm:cxn modelId="{DFE1D2F0-0DB2-4CEA-A07B-0EA3F08EF207}" type="presParOf" srcId="{345154C5-2B80-4D12-BD57-A93557CAAF38}" destId="{372AD6F2-CD13-4944-973D-A9649A322550}" srcOrd="2" destOrd="0" presId="urn:microsoft.com/office/officeart/2008/layout/LinedList"/>
    <dgm:cxn modelId="{BE817C86-C5F8-47B6-A997-E8DAABBEDD2B}" type="presParOf" srcId="{E5233639-B71C-4715-A0C9-3F37CCB97C9D}" destId="{3BE80205-0D77-4237-8E82-EE862FD04554}" srcOrd="5" destOrd="0" presId="urn:microsoft.com/office/officeart/2008/layout/LinedList"/>
    <dgm:cxn modelId="{1DA692ED-E02E-43C4-9B67-A0669F90625A}" type="presParOf" srcId="{E5233639-B71C-4715-A0C9-3F37CCB97C9D}" destId="{C1B3C4A1-50BF-42E3-96F3-E37FC9881D39}" srcOrd="6" destOrd="0" presId="urn:microsoft.com/office/officeart/2008/layout/LinedList"/>
    <dgm:cxn modelId="{3E9E2461-B607-4116-BD89-EDF511BF6DFC}" type="presParOf" srcId="{E5233639-B71C-4715-A0C9-3F37CCB97C9D}" destId="{7CECB889-BED4-4480-91B7-B09D00ADD164}" srcOrd="7" destOrd="0" presId="urn:microsoft.com/office/officeart/2008/layout/LinedList"/>
    <dgm:cxn modelId="{0401464F-AE0D-4258-83B8-AEDB5B4E93D3}" type="presParOf" srcId="{7CECB889-BED4-4480-91B7-B09D00ADD164}" destId="{C9FCEE0D-1E04-41CA-9B84-DA8323F63CE4}" srcOrd="0" destOrd="0" presId="urn:microsoft.com/office/officeart/2008/layout/LinedList"/>
    <dgm:cxn modelId="{80A4A602-5DE6-42C6-BD5A-0EA386CD05F5}" type="presParOf" srcId="{7CECB889-BED4-4480-91B7-B09D00ADD164}" destId="{72F4D322-6CCF-4C69-B2B0-0F6F2399C9FA}" srcOrd="1" destOrd="0" presId="urn:microsoft.com/office/officeart/2008/layout/LinedList"/>
    <dgm:cxn modelId="{350161A5-44EE-4469-BE69-3AC6DB8E718F}" type="presParOf" srcId="{7CECB889-BED4-4480-91B7-B09D00ADD164}" destId="{C9FB566B-0F11-4436-BD4D-5D9CE4FCCFB5}" srcOrd="2" destOrd="0" presId="urn:microsoft.com/office/officeart/2008/layout/LinedList"/>
    <dgm:cxn modelId="{07F30568-A322-401D-B1E2-DEDBD0E32E80}" type="presParOf" srcId="{E5233639-B71C-4715-A0C9-3F37CCB97C9D}" destId="{E08863DA-D1E1-4821-9A3C-698610873841}" srcOrd="8" destOrd="0" presId="urn:microsoft.com/office/officeart/2008/layout/LinedList"/>
    <dgm:cxn modelId="{C57FE7A5-5C99-48CF-88B4-3EF64119FC61}" type="presParOf" srcId="{E5233639-B71C-4715-A0C9-3F37CCB97C9D}" destId="{27ED64EF-BB6E-456D-A9A9-0F1E89F21160}" srcOrd="9" destOrd="0" presId="urn:microsoft.com/office/officeart/2008/layout/LinedList"/>
  </dgm:cxnLst>
  <dgm:bg/>
  <dgm:whole>
    <a:ln>
      <a:solidFill>
        <a:schemeClr val="accent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FDAF9-3C7D-432A-880A-152A0F059B2D}">
      <dsp:nvSpPr>
        <dsp:cNvPr id="0" name=""/>
        <dsp:cNvSpPr/>
      </dsp:nvSpPr>
      <dsp:spPr>
        <a:xfrm>
          <a:off x="4375681" y="1095439"/>
          <a:ext cx="1050831" cy="500100"/>
        </a:xfrm>
        <a:custGeom>
          <a:avLst/>
          <a:gdLst/>
          <a:ahLst/>
          <a:cxnLst/>
          <a:rect l="0" t="0" r="0" b="0"/>
          <a:pathLst>
            <a:path>
              <a:moveTo>
                <a:pt x="0" y="0"/>
              </a:moveTo>
              <a:lnTo>
                <a:pt x="0" y="340803"/>
              </a:lnTo>
              <a:lnTo>
                <a:pt x="1050831" y="340803"/>
              </a:lnTo>
              <a:lnTo>
                <a:pt x="1050831" y="5001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E3B778-F233-4976-84D1-792573654CB4}">
      <dsp:nvSpPr>
        <dsp:cNvPr id="0" name=""/>
        <dsp:cNvSpPr/>
      </dsp:nvSpPr>
      <dsp:spPr>
        <a:xfrm>
          <a:off x="3324849" y="2687449"/>
          <a:ext cx="2101663" cy="500100"/>
        </a:xfrm>
        <a:custGeom>
          <a:avLst/>
          <a:gdLst/>
          <a:ahLst/>
          <a:cxnLst/>
          <a:rect l="0" t="0" r="0" b="0"/>
          <a:pathLst>
            <a:path>
              <a:moveTo>
                <a:pt x="0" y="0"/>
              </a:moveTo>
              <a:lnTo>
                <a:pt x="0" y="340803"/>
              </a:lnTo>
              <a:lnTo>
                <a:pt x="2101663" y="340803"/>
              </a:lnTo>
              <a:lnTo>
                <a:pt x="2101663" y="5001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AB8219-83EE-402B-A7A3-48CDD8522BF6}">
      <dsp:nvSpPr>
        <dsp:cNvPr id="0" name=""/>
        <dsp:cNvSpPr/>
      </dsp:nvSpPr>
      <dsp:spPr>
        <a:xfrm>
          <a:off x="3279129" y="2687449"/>
          <a:ext cx="91440" cy="500100"/>
        </a:xfrm>
        <a:custGeom>
          <a:avLst/>
          <a:gdLst/>
          <a:ahLst/>
          <a:cxnLst/>
          <a:rect l="0" t="0" r="0" b="0"/>
          <a:pathLst>
            <a:path>
              <a:moveTo>
                <a:pt x="45720" y="0"/>
              </a:moveTo>
              <a:lnTo>
                <a:pt x="45720" y="5001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2BF94D-F0B3-45F6-8994-263AC9BDDF58}">
      <dsp:nvSpPr>
        <dsp:cNvPr id="0" name=""/>
        <dsp:cNvSpPr/>
      </dsp:nvSpPr>
      <dsp:spPr>
        <a:xfrm>
          <a:off x="1223186" y="2687449"/>
          <a:ext cx="2101663" cy="500100"/>
        </a:xfrm>
        <a:custGeom>
          <a:avLst/>
          <a:gdLst/>
          <a:ahLst/>
          <a:cxnLst/>
          <a:rect l="0" t="0" r="0" b="0"/>
          <a:pathLst>
            <a:path>
              <a:moveTo>
                <a:pt x="2101663" y="0"/>
              </a:moveTo>
              <a:lnTo>
                <a:pt x="2101663" y="340803"/>
              </a:lnTo>
              <a:lnTo>
                <a:pt x="0" y="340803"/>
              </a:lnTo>
              <a:lnTo>
                <a:pt x="0" y="5001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E67E98-8B6D-450F-B437-808F5257ECC2}">
      <dsp:nvSpPr>
        <dsp:cNvPr id="0" name=""/>
        <dsp:cNvSpPr/>
      </dsp:nvSpPr>
      <dsp:spPr>
        <a:xfrm>
          <a:off x="3324849" y="1095439"/>
          <a:ext cx="1050831" cy="500100"/>
        </a:xfrm>
        <a:custGeom>
          <a:avLst/>
          <a:gdLst/>
          <a:ahLst/>
          <a:cxnLst/>
          <a:rect l="0" t="0" r="0" b="0"/>
          <a:pathLst>
            <a:path>
              <a:moveTo>
                <a:pt x="1050831" y="0"/>
              </a:moveTo>
              <a:lnTo>
                <a:pt x="1050831" y="340803"/>
              </a:lnTo>
              <a:lnTo>
                <a:pt x="0" y="340803"/>
              </a:lnTo>
              <a:lnTo>
                <a:pt x="0" y="5001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6686A2-3C91-4B59-B45B-AC0E09192E97}">
      <dsp:nvSpPr>
        <dsp:cNvPr id="0" name=""/>
        <dsp:cNvSpPr/>
      </dsp:nvSpPr>
      <dsp:spPr>
        <a:xfrm>
          <a:off x="3515910" y="3529"/>
          <a:ext cx="1719542" cy="10919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BC94B4-1ED3-4D25-A57C-6CA004502FDD}">
      <dsp:nvSpPr>
        <dsp:cNvPr id="0" name=""/>
        <dsp:cNvSpPr/>
      </dsp:nvSpPr>
      <dsp:spPr>
        <a:xfrm>
          <a:off x="3706970" y="185037"/>
          <a:ext cx="1719542" cy="10919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latin typeface="+mj-ea"/>
              <a:ea typeface="+mj-ea"/>
            </a:rPr>
            <a:t>概述</a:t>
          </a:r>
          <a:endParaRPr lang="zh-CN" altLang="en-US" sz="2800" kern="1200" dirty="0">
            <a:solidFill>
              <a:schemeClr val="tx1"/>
            </a:solidFill>
            <a:latin typeface="+mj-ea"/>
            <a:ea typeface="+mj-ea"/>
          </a:endParaRPr>
        </a:p>
      </dsp:txBody>
      <dsp:txXfrm>
        <a:off x="3738951" y="217018"/>
        <a:ext cx="1655580" cy="1027947"/>
      </dsp:txXfrm>
    </dsp:sp>
    <dsp:sp modelId="{C775A80D-9A08-49D7-AC13-AE1003258283}">
      <dsp:nvSpPr>
        <dsp:cNvPr id="0" name=""/>
        <dsp:cNvSpPr/>
      </dsp:nvSpPr>
      <dsp:spPr>
        <a:xfrm>
          <a:off x="2465078" y="1595539"/>
          <a:ext cx="1719542" cy="10919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F69980-32B1-420F-BA11-D084EE4C7AFE}">
      <dsp:nvSpPr>
        <dsp:cNvPr id="0" name=""/>
        <dsp:cNvSpPr/>
      </dsp:nvSpPr>
      <dsp:spPr>
        <a:xfrm>
          <a:off x="2656138" y="1777046"/>
          <a:ext cx="1719542" cy="10919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0" kern="1200" dirty="0" smtClean="0">
              <a:solidFill>
                <a:schemeClr val="tx1"/>
              </a:solidFill>
              <a:latin typeface="+mj-ea"/>
              <a:ea typeface="+mj-ea"/>
            </a:rPr>
            <a:t>分析概述</a:t>
          </a:r>
          <a:endParaRPr lang="zh-CN" altLang="en-US" sz="2800" kern="1200" dirty="0">
            <a:solidFill>
              <a:schemeClr val="tx1"/>
            </a:solidFill>
            <a:latin typeface="+mj-ea"/>
            <a:ea typeface="+mj-ea"/>
          </a:endParaRPr>
        </a:p>
      </dsp:txBody>
      <dsp:txXfrm>
        <a:off x="2688119" y="1809027"/>
        <a:ext cx="1655580" cy="1027947"/>
      </dsp:txXfrm>
    </dsp:sp>
    <dsp:sp modelId="{9E6C3C35-CDA2-4FFE-BDDD-9234190E57A7}">
      <dsp:nvSpPr>
        <dsp:cNvPr id="0" name=""/>
        <dsp:cNvSpPr/>
      </dsp:nvSpPr>
      <dsp:spPr>
        <a:xfrm>
          <a:off x="363415" y="3187549"/>
          <a:ext cx="1719542" cy="10919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F6E0FB-C06C-4069-B4B5-9BD1A41550DF}">
      <dsp:nvSpPr>
        <dsp:cNvPr id="0" name=""/>
        <dsp:cNvSpPr/>
      </dsp:nvSpPr>
      <dsp:spPr>
        <a:xfrm>
          <a:off x="554475" y="3369056"/>
          <a:ext cx="1719542" cy="10919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latin typeface="+mj-ea"/>
              <a:ea typeface="+mj-ea"/>
            </a:rPr>
            <a:t>需求分析</a:t>
          </a:r>
          <a:endParaRPr lang="zh-CN" altLang="en-US" sz="2800" kern="1200" dirty="0">
            <a:solidFill>
              <a:schemeClr val="tx1"/>
            </a:solidFill>
            <a:latin typeface="+mj-ea"/>
            <a:ea typeface="+mj-ea"/>
          </a:endParaRPr>
        </a:p>
      </dsp:txBody>
      <dsp:txXfrm>
        <a:off x="586456" y="3401037"/>
        <a:ext cx="1655580" cy="1027947"/>
      </dsp:txXfrm>
    </dsp:sp>
    <dsp:sp modelId="{23791996-3093-4826-8A2C-6AD02AE24FD0}">
      <dsp:nvSpPr>
        <dsp:cNvPr id="0" name=""/>
        <dsp:cNvSpPr/>
      </dsp:nvSpPr>
      <dsp:spPr>
        <a:xfrm>
          <a:off x="2465078" y="3187549"/>
          <a:ext cx="1719542" cy="10919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9DF9A5-0F54-4ED7-9398-B214DC524333}">
      <dsp:nvSpPr>
        <dsp:cNvPr id="0" name=""/>
        <dsp:cNvSpPr/>
      </dsp:nvSpPr>
      <dsp:spPr>
        <a:xfrm>
          <a:off x="2656138" y="3369056"/>
          <a:ext cx="1719542" cy="10919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latin typeface="+mj-ea"/>
              <a:ea typeface="+mj-ea"/>
            </a:rPr>
            <a:t>领域分析</a:t>
          </a:r>
          <a:endParaRPr lang="zh-CN" altLang="en-US" sz="2800" kern="1200" dirty="0">
            <a:solidFill>
              <a:schemeClr val="tx1"/>
            </a:solidFill>
            <a:latin typeface="+mj-ea"/>
            <a:ea typeface="+mj-ea"/>
          </a:endParaRPr>
        </a:p>
      </dsp:txBody>
      <dsp:txXfrm>
        <a:off x="2688119" y="3401037"/>
        <a:ext cx="1655580" cy="1027947"/>
      </dsp:txXfrm>
    </dsp:sp>
    <dsp:sp modelId="{AA0C4193-1B14-4D35-9C97-8C4B0ABF27AC}">
      <dsp:nvSpPr>
        <dsp:cNvPr id="0" name=""/>
        <dsp:cNvSpPr/>
      </dsp:nvSpPr>
      <dsp:spPr>
        <a:xfrm>
          <a:off x="4566741" y="3187549"/>
          <a:ext cx="1719542" cy="10919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AE17AE-B2BB-4FE0-9C4C-4E4BD65B2F35}">
      <dsp:nvSpPr>
        <dsp:cNvPr id="0" name=""/>
        <dsp:cNvSpPr/>
      </dsp:nvSpPr>
      <dsp:spPr>
        <a:xfrm>
          <a:off x="4757802" y="3369056"/>
          <a:ext cx="1719542" cy="10919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smtClean="0">
              <a:solidFill>
                <a:schemeClr val="tx1"/>
              </a:solidFill>
              <a:latin typeface="+mj-ea"/>
              <a:ea typeface="+mj-ea"/>
            </a:rPr>
            <a:t>系统分析</a:t>
          </a:r>
          <a:endParaRPr lang="zh-CN" altLang="en-US" sz="2800" kern="1200" dirty="0">
            <a:solidFill>
              <a:schemeClr val="tx1"/>
            </a:solidFill>
            <a:latin typeface="+mj-ea"/>
            <a:ea typeface="+mj-ea"/>
          </a:endParaRPr>
        </a:p>
      </dsp:txBody>
      <dsp:txXfrm>
        <a:off x="4789783" y="3401037"/>
        <a:ext cx="1655580" cy="1027947"/>
      </dsp:txXfrm>
    </dsp:sp>
    <dsp:sp modelId="{8D6FA573-A3C3-4015-A4CA-998E41F2F4C1}">
      <dsp:nvSpPr>
        <dsp:cNvPr id="0" name=""/>
        <dsp:cNvSpPr/>
      </dsp:nvSpPr>
      <dsp:spPr>
        <a:xfrm>
          <a:off x="4566741" y="1595539"/>
          <a:ext cx="1719542" cy="10919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FF378E-5924-4F55-9B9E-FC506B415459}">
      <dsp:nvSpPr>
        <dsp:cNvPr id="0" name=""/>
        <dsp:cNvSpPr/>
      </dsp:nvSpPr>
      <dsp:spPr>
        <a:xfrm>
          <a:off x="4757802" y="1777046"/>
          <a:ext cx="1719542" cy="10919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latin typeface="+mj-ea"/>
              <a:ea typeface="+mj-ea"/>
            </a:rPr>
            <a:t>设计概述</a:t>
          </a:r>
          <a:endParaRPr lang="zh-CN" altLang="en-US" sz="2800" kern="1200" dirty="0">
            <a:solidFill>
              <a:schemeClr val="tx1"/>
            </a:solidFill>
            <a:latin typeface="+mj-ea"/>
            <a:ea typeface="+mj-ea"/>
          </a:endParaRPr>
        </a:p>
      </dsp:txBody>
      <dsp:txXfrm>
        <a:off x="4789783" y="1809027"/>
        <a:ext cx="1655580" cy="102794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839ACA-4001-4781-B8FA-94DCE6622102}">
      <dsp:nvSpPr>
        <dsp:cNvPr id="0" name=""/>
        <dsp:cNvSpPr/>
      </dsp:nvSpPr>
      <dsp:spPr>
        <a:xfrm>
          <a:off x="4402569" y="3182753"/>
          <a:ext cx="2312176" cy="14977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ea typeface="宋体" pitchFamily="2" charset="-122"/>
            </a:rPr>
            <a:t>类</a:t>
          </a:r>
          <a:r>
            <a:rPr lang="zh-CN" altLang="en-US" sz="1600" kern="1200" dirty="0" smtClean="0">
              <a:ea typeface="宋体" pitchFamily="2" charset="-122"/>
            </a:rPr>
            <a:t>图、分析包、</a:t>
          </a:r>
          <a:r>
            <a:rPr lang="en-US" altLang="zh-CN" sz="1600" kern="1200" dirty="0" smtClean="0">
              <a:ea typeface="宋体" pitchFamily="2" charset="-122"/>
            </a:rPr>
            <a:t>CRC</a:t>
          </a:r>
          <a:r>
            <a:rPr lang="zh-CN" altLang="en-US" sz="1600" kern="1200" dirty="0" smtClean="0">
              <a:ea typeface="宋体" pitchFamily="2" charset="-122"/>
            </a:rPr>
            <a:t>模型、协作图等</a:t>
          </a:r>
          <a:endParaRPr lang="zh-CN" altLang="en-US" sz="1600" kern="1200" dirty="0"/>
        </a:p>
      </dsp:txBody>
      <dsp:txXfrm>
        <a:off x="5129123" y="3590096"/>
        <a:ext cx="1552721" cy="1057522"/>
      </dsp:txXfrm>
    </dsp:sp>
    <dsp:sp modelId="{618ABCC0-B93E-47E0-BDEC-A020E3084E18}">
      <dsp:nvSpPr>
        <dsp:cNvPr id="0" name=""/>
        <dsp:cNvSpPr/>
      </dsp:nvSpPr>
      <dsp:spPr>
        <a:xfrm>
          <a:off x="630070" y="3182753"/>
          <a:ext cx="2312176" cy="14977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ea typeface="宋体" pitchFamily="2" charset="-122"/>
            </a:rPr>
            <a:t>状态图</a:t>
          </a:r>
          <a:r>
            <a:rPr lang="zh-CN" altLang="en-US" sz="1600" kern="1200" dirty="0" smtClean="0">
              <a:ea typeface="宋体" pitchFamily="2" charset="-122"/>
            </a:rPr>
            <a:t>、顺序图等</a:t>
          </a:r>
          <a:endParaRPr lang="zh-CN" altLang="en-US" sz="1600" kern="1200" dirty="0"/>
        </a:p>
      </dsp:txBody>
      <dsp:txXfrm>
        <a:off x="662971" y="3590096"/>
        <a:ext cx="1552721" cy="1057522"/>
      </dsp:txXfrm>
    </dsp:sp>
    <dsp:sp modelId="{1322C981-5A40-430A-BF03-8A3DE4E2E9F8}">
      <dsp:nvSpPr>
        <dsp:cNvPr id="0" name=""/>
        <dsp:cNvSpPr/>
      </dsp:nvSpPr>
      <dsp:spPr>
        <a:xfrm>
          <a:off x="4402569" y="0"/>
          <a:ext cx="2312176" cy="14977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ea typeface="宋体" pitchFamily="2" charset="-122"/>
            </a:rPr>
            <a:t>数据流图</a:t>
          </a:r>
          <a:r>
            <a:rPr lang="zh-CN" altLang="en-US" sz="1600" kern="1200" dirty="0" smtClean="0">
              <a:ea typeface="宋体" pitchFamily="2" charset="-122"/>
            </a:rPr>
            <a:t>、控制流图、处理叙述等</a:t>
          </a:r>
          <a:endParaRPr lang="zh-CN" altLang="en-US" sz="1600" kern="1200" dirty="0"/>
        </a:p>
      </dsp:txBody>
      <dsp:txXfrm>
        <a:off x="5129123" y="32901"/>
        <a:ext cx="1552721" cy="1057522"/>
      </dsp:txXfrm>
    </dsp:sp>
    <dsp:sp modelId="{DCCA0565-FC94-4D4F-A088-42A1964A9210}">
      <dsp:nvSpPr>
        <dsp:cNvPr id="0" name=""/>
        <dsp:cNvSpPr/>
      </dsp:nvSpPr>
      <dsp:spPr>
        <a:xfrm>
          <a:off x="630070" y="0"/>
          <a:ext cx="2312176" cy="14977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ea typeface="宋体" pitchFamily="2" charset="-122"/>
            </a:rPr>
            <a:t>用例</a:t>
          </a:r>
          <a:r>
            <a:rPr lang="zh-CN" altLang="en-US" sz="1600" kern="1200" dirty="0" smtClean="0">
              <a:ea typeface="宋体" pitchFamily="2" charset="-122"/>
            </a:rPr>
            <a:t>文本、用例图、活动图和泳道图等</a:t>
          </a:r>
          <a:endParaRPr lang="zh-CN" altLang="en-US" sz="1600" kern="1200" dirty="0"/>
        </a:p>
      </dsp:txBody>
      <dsp:txXfrm>
        <a:off x="662971" y="32901"/>
        <a:ext cx="1552721" cy="1057522"/>
      </dsp:txXfrm>
    </dsp:sp>
    <dsp:sp modelId="{87CB7630-5C1C-463F-8803-121970D6F180}">
      <dsp:nvSpPr>
        <dsp:cNvPr id="0" name=""/>
        <dsp:cNvSpPr/>
      </dsp:nvSpPr>
      <dsp:spPr>
        <a:xfrm>
          <a:off x="1598937" y="266789"/>
          <a:ext cx="2026665" cy="2026665"/>
        </a:xfrm>
        <a:prstGeom prst="pieWedg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itchFamily="2" charset="-122"/>
            </a:rPr>
            <a:t>基于场景的元素</a:t>
          </a:r>
          <a:endParaRPr lang="zh-CN" altLang="en-US" sz="2400" kern="1200" dirty="0"/>
        </a:p>
      </dsp:txBody>
      <dsp:txXfrm>
        <a:off x="2192533" y="860385"/>
        <a:ext cx="1433069" cy="1433069"/>
      </dsp:txXfrm>
    </dsp:sp>
    <dsp:sp modelId="{1B5CFB80-2FB6-43F2-8075-6AF5ABB409F9}">
      <dsp:nvSpPr>
        <dsp:cNvPr id="0" name=""/>
        <dsp:cNvSpPr/>
      </dsp:nvSpPr>
      <dsp:spPr>
        <a:xfrm rot="5400000">
          <a:off x="3719213" y="266789"/>
          <a:ext cx="2026665" cy="2026665"/>
        </a:xfrm>
        <a:prstGeom prst="pieWedg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itchFamily="2" charset="-122"/>
            </a:rPr>
            <a:t>面向流的元素</a:t>
          </a:r>
          <a:endParaRPr lang="zh-CN" altLang="en-US" sz="2400" kern="1200" dirty="0"/>
        </a:p>
      </dsp:txBody>
      <dsp:txXfrm rot="-5400000">
        <a:off x="3719213" y="860385"/>
        <a:ext cx="1433069" cy="1433069"/>
      </dsp:txXfrm>
    </dsp:sp>
    <dsp:sp modelId="{15D3C063-192E-4581-B608-F7B8ADEEA14F}">
      <dsp:nvSpPr>
        <dsp:cNvPr id="0" name=""/>
        <dsp:cNvSpPr/>
      </dsp:nvSpPr>
      <dsp:spPr>
        <a:xfrm rot="10800000">
          <a:off x="3719213" y="2387065"/>
          <a:ext cx="2026665" cy="2026665"/>
        </a:xfrm>
        <a:prstGeom prst="pieWedg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itchFamily="2" charset="-122"/>
            </a:rPr>
            <a:t>基于类的元素</a:t>
          </a:r>
          <a:endParaRPr lang="zh-CN" altLang="en-US" sz="2400" kern="1200" dirty="0"/>
        </a:p>
      </dsp:txBody>
      <dsp:txXfrm rot="10800000">
        <a:off x="3719213" y="2387065"/>
        <a:ext cx="1433069" cy="1433069"/>
      </dsp:txXfrm>
    </dsp:sp>
    <dsp:sp modelId="{98268E5F-AA96-4A1E-B76F-CD503DB6B360}">
      <dsp:nvSpPr>
        <dsp:cNvPr id="0" name=""/>
        <dsp:cNvSpPr/>
      </dsp:nvSpPr>
      <dsp:spPr>
        <a:xfrm rot="16200000">
          <a:off x="1598937" y="2387065"/>
          <a:ext cx="2026665" cy="2026665"/>
        </a:xfrm>
        <a:prstGeom prst="pieWedg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itchFamily="2" charset="-122"/>
            </a:rPr>
            <a:t>行为元素</a:t>
          </a:r>
          <a:endParaRPr lang="zh-CN" altLang="en-US" sz="2400" kern="1200" dirty="0"/>
        </a:p>
      </dsp:txBody>
      <dsp:txXfrm rot="5400000">
        <a:off x="2192533" y="2387065"/>
        <a:ext cx="1433069" cy="1433069"/>
      </dsp:txXfrm>
    </dsp:sp>
    <dsp:sp modelId="{5E52D725-F56A-4A74-816F-62359438B6B0}">
      <dsp:nvSpPr>
        <dsp:cNvPr id="0" name=""/>
        <dsp:cNvSpPr/>
      </dsp:nvSpPr>
      <dsp:spPr>
        <a:xfrm>
          <a:off x="3322539" y="1919013"/>
          <a:ext cx="699737" cy="608467"/>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1990CA-1EB4-40B9-B08F-F13301CF4B31}">
      <dsp:nvSpPr>
        <dsp:cNvPr id="0" name=""/>
        <dsp:cNvSpPr/>
      </dsp:nvSpPr>
      <dsp:spPr>
        <a:xfrm rot="10800000">
          <a:off x="3322539" y="2153039"/>
          <a:ext cx="699737" cy="608467"/>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A9CC5E-9B02-4217-BFB1-9DF035E4D06E}">
      <dsp:nvSpPr>
        <dsp:cNvPr id="0" name=""/>
        <dsp:cNvSpPr/>
      </dsp:nvSpPr>
      <dsp:spPr>
        <a:xfrm>
          <a:off x="2032290" y="664138"/>
          <a:ext cx="4432362" cy="4432362"/>
        </a:xfrm>
        <a:prstGeom prst="blockArc">
          <a:avLst>
            <a:gd name="adj1" fmla="val 10800000"/>
            <a:gd name="adj2" fmla="val 16200000"/>
            <a:gd name="adj3" fmla="val 4642"/>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2E633867-C576-4468-A2E4-6F8597694D32}">
      <dsp:nvSpPr>
        <dsp:cNvPr id="0" name=""/>
        <dsp:cNvSpPr/>
      </dsp:nvSpPr>
      <dsp:spPr>
        <a:xfrm>
          <a:off x="2032290" y="664138"/>
          <a:ext cx="4432362" cy="4432362"/>
        </a:xfrm>
        <a:prstGeom prst="blockArc">
          <a:avLst>
            <a:gd name="adj1" fmla="val 5400000"/>
            <a:gd name="adj2" fmla="val 10800000"/>
            <a:gd name="adj3" fmla="val 4642"/>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41217D29-1C72-488B-8E12-A46E9FD7BCE7}">
      <dsp:nvSpPr>
        <dsp:cNvPr id="0" name=""/>
        <dsp:cNvSpPr/>
      </dsp:nvSpPr>
      <dsp:spPr>
        <a:xfrm>
          <a:off x="2032290" y="664138"/>
          <a:ext cx="4432362" cy="4432362"/>
        </a:xfrm>
        <a:prstGeom prst="blockArc">
          <a:avLst>
            <a:gd name="adj1" fmla="val 0"/>
            <a:gd name="adj2" fmla="val 5400000"/>
            <a:gd name="adj3" fmla="val 4642"/>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E61BBD82-9D61-4464-A66B-14A1A4EFF559}">
      <dsp:nvSpPr>
        <dsp:cNvPr id="0" name=""/>
        <dsp:cNvSpPr/>
      </dsp:nvSpPr>
      <dsp:spPr>
        <a:xfrm>
          <a:off x="2032290" y="664138"/>
          <a:ext cx="4432362" cy="4432362"/>
        </a:xfrm>
        <a:prstGeom prst="blockArc">
          <a:avLst>
            <a:gd name="adj1" fmla="val 16200000"/>
            <a:gd name="adj2" fmla="val 0"/>
            <a:gd name="adj3" fmla="val 4642"/>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A97FE7C8-DBEF-4BEC-84B9-BC3297E212FF}">
      <dsp:nvSpPr>
        <dsp:cNvPr id="0" name=""/>
        <dsp:cNvSpPr/>
      </dsp:nvSpPr>
      <dsp:spPr>
        <a:xfrm>
          <a:off x="3227842" y="1859690"/>
          <a:ext cx="2041258" cy="2041258"/>
        </a:xfrm>
        <a:prstGeom prst="ellips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altLang="zh-CN" sz="3200" kern="1200" dirty="0" smtClean="0"/>
            <a:t>Analysis Model</a:t>
          </a:r>
          <a:endParaRPr lang="zh-CN" altLang="en-US" sz="3200" kern="1200" dirty="0"/>
        </a:p>
      </dsp:txBody>
      <dsp:txXfrm>
        <a:off x="3526777" y="2158625"/>
        <a:ext cx="1443388" cy="1443388"/>
      </dsp:txXfrm>
    </dsp:sp>
    <dsp:sp modelId="{0C879E16-11DA-4305-85D1-013B2F7E47B9}">
      <dsp:nvSpPr>
        <dsp:cNvPr id="0" name=""/>
        <dsp:cNvSpPr/>
      </dsp:nvSpPr>
      <dsp:spPr>
        <a:xfrm>
          <a:off x="3534031" y="1137"/>
          <a:ext cx="1428880" cy="1428880"/>
        </a:xfrm>
        <a:prstGeom prst="ellips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altLang="zh-CN" sz="1700" kern="1200" dirty="0" smtClean="0"/>
            <a:t>Scenario-based  elements</a:t>
          </a:r>
          <a:endParaRPr lang="zh-CN" altLang="en-US" sz="1700" kern="1200" dirty="0"/>
        </a:p>
      </dsp:txBody>
      <dsp:txXfrm>
        <a:off x="3743286" y="210392"/>
        <a:ext cx="1010370" cy="1010370"/>
      </dsp:txXfrm>
    </dsp:sp>
    <dsp:sp modelId="{E5FC3E4E-04D5-4E41-8569-C1655E16B393}">
      <dsp:nvSpPr>
        <dsp:cNvPr id="0" name=""/>
        <dsp:cNvSpPr/>
      </dsp:nvSpPr>
      <dsp:spPr>
        <a:xfrm>
          <a:off x="5698773" y="2165879"/>
          <a:ext cx="1428880" cy="1428880"/>
        </a:xfrm>
        <a:prstGeom prst="ellips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altLang="zh-CN" sz="1700" kern="1200" dirty="0" smtClean="0"/>
            <a:t>Flow-oriented elements</a:t>
          </a:r>
          <a:endParaRPr lang="zh-CN" altLang="en-US" sz="1700" kern="1200" dirty="0"/>
        </a:p>
      </dsp:txBody>
      <dsp:txXfrm>
        <a:off x="5908028" y="2375134"/>
        <a:ext cx="1010370" cy="1010370"/>
      </dsp:txXfrm>
    </dsp:sp>
    <dsp:sp modelId="{B43BA989-2058-4D18-BBE0-21B694D283DC}">
      <dsp:nvSpPr>
        <dsp:cNvPr id="0" name=""/>
        <dsp:cNvSpPr/>
      </dsp:nvSpPr>
      <dsp:spPr>
        <a:xfrm>
          <a:off x="3534031" y="4330621"/>
          <a:ext cx="1428880" cy="1428880"/>
        </a:xfrm>
        <a:prstGeom prst="ellips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altLang="zh-CN" sz="1700" kern="1200" dirty="0" smtClean="0"/>
            <a:t>Behavioral elements</a:t>
          </a:r>
          <a:endParaRPr lang="zh-CN" altLang="en-US" sz="1700" kern="1200" dirty="0"/>
        </a:p>
      </dsp:txBody>
      <dsp:txXfrm>
        <a:off x="3743286" y="4539876"/>
        <a:ext cx="1010370" cy="1010370"/>
      </dsp:txXfrm>
    </dsp:sp>
    <dsp:sp modelId="{AFB131B8-6693-4854-83E2-AB58537C5C0B}">
      <dsp:nvSpPr>
        <dsp:cNvPr id="0" name=""/>
        <dsp:cNvSpPr/>
      </dsp:nvSpPr>
      <dsp:spPr>
        <a:xfrm>
          <a:off x="1369289" y="2165879"/>
          <a:ext cx="1428880" cy="1428880"/>
        </a:xfrm>
        <a:prstGeom prst="ellips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altLang="zh-CN" sz="1700" kern="1200" dirty="0" smtClean="0"/>
            <a:t>Class-based elements</a:t>
          </a:r>
          <a:endParaRPr lang="zh-CN" altLang="en-US" sz="1700" kern="1200" dirty="0"/>
        </a:p>
      </dsp:txBody>
      <dsp:txXfrm>
        <a:off x="1578544" y="2375134"/>
        <a:ext cx="1010370" cy="10103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84737-FB08-49E9-BF2A-89BFC0695F3A}">
      <dsp:nvSpPr>
        <dsp:cNvPr id="0" name=""/>
        <dsp:cNvSpPr/>
      </dsp:nvSpPr>
      <dsp:spPr>
        <a:xfrm>
          <a:off x="4260857" y="3035857"/>
          <a:ext cx="2205461" cy="14286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ea typeface="宋体" pitchFamily="2" charset="-122"/>
            </a:rPr>
            <a:t>模型中的关系，由包所拥有</a:t>
          </a:r>
          <a:endParaRPr lang="zh-CN" altLang="en-US" sz="1700" kern="1200" dirty="0"/>
        </a:p>
      </dsp:txBody>
      <dsp:txXfrm>
        <a:off x="4953878" y="3424399"/>
        <a:ext cx="1481056" cy="1008713"/>
      </dsp:txXfrm>
    </dsp:sp>
    <dsp:sp modelId="{2ECAB740-82AD-4542-89EC-16C75B20D5B6}">
      <dsp:nvSpPr>
        <dsp:cNvPr id="0" name=""/>
        <dsp:cNvSpPr/>
      </dsp:nvSpPr>
      <dsp:spPr>
        <a:xfrm>
          <a:off x="662473" y="3035857"/>
          <a:ext cx="2205461" cy="14286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ea typeface="宋体" pitchFamily="2" charset="-122"/>
            </a:rPr>
            <a:t>模型中的类图、协作图，由包所拥有</a:t>
          </a:r>
          <a:endParaRPr lang="zh-CN" altLang="en-US" sz="1700" kern="1200" dirty="0"/>
        </a:p>
      </dsp:txBody>
      <dsp:txXfrm>
        <a:off x="693856" y="3424399"/>
        <a:ext cx="1481056" cy="1008713"/>
      </dsp:txXfrm>
    </dsp:sp>
    <dsp:sp modelId="{4C682445-1D21-4242-B73E-61790E682B10}">
      <dsp:nvSpPr>
        <dsp:cNvPr id="0" name=""/>
        <dsp:cNvSpPr/>
      </dsp:nvSpPr>
      <dsp:spPr>
        <a:xfrm>
          <a:off x="4260857" y="0"/>
          <a:ext cx="2205461" cy="14286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ea typeface="宋体" pitchFamily="2" charset="-122"/>
            </a:rPr>
            <a:t>模型中的类，由包所拥有</a:t>
          </a:r>
          <a:endParaRPr lang="zh-CN" altLang="en-US" sz="1700" kern="1200" dirty="0"/>
        </a:p>
      </dsp:txBody>
      <dsp:txXfrm>
        <a:off x="4953878" y="31383"/>
        <a:ext cx="1481056" cy="1008713"/>
      </dsp:txXfrm>
    </dsp:sp>
    <dsp:sp modelId="{1DB3859D-9253-40D9-8635-E965246AD517}">
      <dsp:nvSpPr>
        <dsp:cNvPr id="0" name=""/>
        <dsp:cNvSpPr/>
      </dsp:nvSpPr>
      <dsp:spPr>
        <a:xfrm>
          <a:off x="662473" y="0"/>
          <a:ext cx="2205461" cy="14286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ea typeface="宋体" pitchFamily="2" charset="-122"/>
            </a:rPr>
            <a:t>模型中的包，表示层次结构</a:t>
          </a:r>
          <a:endParaRPr lang="zh-CN" altLang="en-US" sz="1700" kern="1200" dirty="0"/>
        </a:p>
      </dsp:txBody>
      <dsp:txXfrm>
        <a:off x="693856" y="31383"/>
        <a:ext cx="1481056" cy="1008713"/>
      </dsp:txXfrm>
    </dsp:sp>
    <dsp:sp modelId="{09F3AD64-4DB0-4997-A936-E6C0C3159295}">
      <dsp:nvSpPr>
        <dsp:cNvPr id="0" name=""/>
        <dsp:cNvSpPr/>
      </dsp:nvSpPr>
      <dsp:spPr>
        <a:xfrm>
          <a:off x="1586624" y="254476"/>
          <a:ext cx="1933126" cy="1933126"/>
        </a:xfrm>
        <a:prstGeom prst="pieWedg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zh-CN" altLang="en-US" sz="3100" kern="1200" dirty="0" smtClean="0">
              <a:ea typeface="宋体" pitchFamily="2" charset="-122"/>
            </a:rPr>
            <a:t>分析包</a:t>
          </a:r>
          <a:endParaRPr lang="zh-CN" altLang="en-US" sz="3100" kern="1200" dirty="0"/>
        </a:p>
      </dsp:txBody>
      <dsp:txXfrm>
        <a:off x="2152823" y="820675"/>
        <a:ext cx="1366927" cy="1366927"/>
      </dsp:txXfrm>
    </dsp:sp>
    <dsp:sp modelId="{4DD54E28-99B1-455F-B3E2-30C4C1288B19}">
      <dsp:nvSpPr>
        <dsp:cNvPr id="0" name=""/>
        <dsp:cNvSpPr/>
      </dsp:nvSpPr>
      <dsp:spPr>
        <a:xfrm rot="5400000">
          <a:off x="3609040" y="254476"/>
          <a:ext cx="1933126" cy="1933126"/>
        </a:xfrm>
        <a:prstGeom prst="pieWedg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zh-CN" altLang="en-US" sz="3100" kern="1200" dirty="0" smtClean="0">
              <a:ea typeface="宋体" pitchFamily="2" charset="-122"/>
            </a:rPr>
            <a:t>类</a:t>
          </a:r>
          <a:endParaRPr lang="zh-CN" altLang="en-US" sz="3100" kern="1200" dirty="0"/>
        </a:p>
      </dsp:txBody>
      <dsp:txXfrm rot="-5400000">
        <a:off x="3609040" y="820675"/>
        <a:ext cx="1366927" cy="1366927"/>
      </dsp:txXfrm>
    </dsp:sp>
    <dsp:sp modelId="{E21C35D2-9E13-4536-BA25-D1EDE9ACA16C}">
      <dsp:nvSpPr>
        <dsp:cNvPr id="0" name=""/>
        <dsp:cNvSpPr/>
      </dsp:nvSpPr>
      <dsp:spPr>
        <a:xfrm rot="10800000">
          <a:off x="3609040" y="2276892"/>
          <a:ext cx="1933126" cy="1933126"/>
        </a:xfrm>
        <a:prstGeom prst="pieWedg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zh-CN" altLang="en-US" sz="3100" kern="1200" dirty="0" smtClean="0">
              <a:ea typeface="宋体" pitchFamily="2" charset="-122"/>
            </a:rPr>
            <a:t>关系</a:t>
          </a:r>
          <a:endParaRPr lang="zh-CN" altLang="en-US" sz="3100" kern="1200" dirty="0"/>
        </a:p>
      </dsp:txBody>
      <dsp:txXfrm rot="10800000">
        <a:off x="3609040" y="2276892"/>
        <a:ext cx="1366927" cy="1366927"/>
      </dsp:txXfrm>
    </dsp:sp>
    <dsp:sp modelId="{11626ABB-D670-4801-9C60-15E7DF6362BC}">
      <dsp:nvSpPr>
        <dsp:cNvPr id="0" name=""/>
        <dsp:cNvSpPr/>
      </dsp:nvSpPr>
      <dsp:spPr>
        <a:xfrm rot="16200000">
          <a:off x="1586624" y="2276892"/>
          <a:ext cx="1933126" cy="1933126"/>
        </a:xfrm>
        <a:prstGeom prst="pieWedg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zh-CN" altLang="en-US" sz="3100" kern="1200" dirty="0" smtClean="0">
              <a:ea typeface="宋体" pitchFamily="2" charset="-122"/>
            </a:rPr>
            <a:t>图</a:t>
          </a:r>
          <a:endParaRPr lang="zh-CN" altLang="en-US" sz="3100" kern="1200" dirty="0"/>
        </a:p>
      </dsp:txBody>
      <dsp:txXfrm rot="5400000">
        <a:off x="2152823" y="2276892"/>
        <a:ext cx="1366927" cy="1366927"/>
      </dsp:txXfrm>
    </dsp:sp>
    <dsp:sp modelId="{2F0725B7-D59D-4C20-8E1E-BAB380021534}">
      <dsp:nvSpPr>
        <dsp:cNvPr id="0" name=""/>
        <dsp:cNvSpPr/>
      </dsp:nvSpPr>
      <dsp:spPr>
        <a:xfrm>
          <a:off x="3230674" y="1830443"/>
          <a:ext cx="667442" cy="580384"/>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CA445B-CB88-4963-AAEE-B4FEEECBF783}">
      <dsp:nvSpPr>
        <dsp:cNvPr id="0" name=""/>
        <dsp:cNvSpPr/>
      </dsp:nvSpPr>
      <dsp:spPr>
        <a:xfrm rot="10800000">
          <a:off x="3230674" y="2053668"/>
          <a:ext cx="667442" cy="580384"/>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103D5-75A4-4550-8E23-1678F19E8C6F}">
      <dsp:nvSpPr>
        <dsp:cNvPr id="0" name=""/>
        <dsp:cNvSpPr/>
      </dsp:nvSpPr>
      <dsp:spPr>
        <a:xfrm>
          <a:off x="3267981" y="2390"/>
          <a:ext cx="1600940" cy="889411"/>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ea typeface="宋体" pitchFamily="2" charset="-122"/>
            </a:rPr>
            <a:t>寻找概念类</a:t>
          </a:r>
          <a:endParaRPr lang="zh-CN" altLang="en-US" sz="1800" kern="1200" dirty="0">
            <a:solidFill>
              <a:schemeClr val="bg1"/>
            </a:solidFill>
          </a:endParaRPr>
        </a:p>
      </dsp:txBody>
      <dsp:txXfrm>
        <a:off x="3294031" y="28440"/>
        <a:ext cx="1548840" cy="837311"/>
      </dsp:txXfrm>
    </dsp:sp>
    <dsp:sp modelId="{EA638CBE-33DA-4D7A-8245-93EE214C9235}">
      <dsp:nvSpPr>
        <dsp:cNvPr id="0" name=""/>
        <dsp:cNvSpPr/>
      </dsp:nvSpPr>
      <dsp:spPr>
        <a:xfrm rot="5400000">
          <a:off x="3901687" y="914037"/>
          <a:ext cx="333529" cy="400235"/>
        </a:xfrm>
        <a:prstGeom prst="rightArrow">
          <a:avLst>
            <a:gd name="adj1" fmla="val 60000"/>
            <a:gd name="adj2" fmla="val 5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solidFill>
              <a:schemeClr val="bg1"/>
            </a:solidFill>
          </a:endParaRPr>
        </a:p>
      </dsp:txBody>
      <dsp:txXfrm rot="-5400000">
        <a:off x="3948382" y="947390"/>
        <a:ext cx="240141" cy="233470"/>
      </dsp:txXfrm>
    </dsp:sp>
    <dsp:sp modelId="{31F3F981-0BAB-4E46-9BE8-AA7B39871A5E}">
      <dsp:nvSpPr>
        <dsp:cNvPr id="0" name=""/>
        <dsp:cNvSpPr/>
      </dsp:nvSpPr>
      <dsp:spPr>
        <a:xfrm>
          <a:off x="3267981" y="1336507"/>
          <a:ext cx="1600940" cy="889411"/>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ea typeface="宋体" pitchFamily="2" charset="-122"/>
            </a:rPr>
            <a:t>添加类的主要属性</a:t>
          </a:r>
          <a:endParaRPr lang="zh-CN" altLang="en-US" sz="1800" kern="1200" dirty="0">
            <a:solidFill>
              <a:schemeClr val="bg1"/>
            </a:solidFill>
          </a:endParaRPr>
        </a:p>
      </dsp:txBody>
      <dsp:txXfrm>
        <a:off x="3294031" y="1362557"/>
        <a:ext cx="1548840" cy="837311"/>
      </dsp:txXfrm>
    </dsp:sp>
    <dsp:sp modelId="{8F67179E-B40C-4165-9A43-887A5CF6B79F}">
      <dsp:nvSpPr>
        <dsp:cNvPr id="0" name=""/>
        <dsp:cNvSpPr/>
      </dsp:nvSpPr>
      <dsp:spPr>
        <a:xfrm rot="5400000">
          <a:off x="3901687" y="2248154"/>
          <a:ext cx="333529" cy="400235"/>
        </a:xfrm>
        <a:prstGeom prst="rightArrow">
          <a:avLst>
            <a:gd name="adj1" fmla="val 60000"/>
            <a:gd name="adj2" fmla="val 5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solidFill>
              <a:schemeClr val="bg1"/>
            </a:solidFill>
          </a:endParaRPr>
        </a:p>
      </dsp:txBody>
      <dsp:txXfrm rot="-5400000">
        <a:off x="3948382" y="2281507"/>
        <a:ext cx="240141" cy="233470"/>
      </dsp:txXfrm>
    </dsp:sp>
    <dsp:sp modelId="{AC25C5A5-5405-48FB-B42F-78C8C6A80040}">
      <dsp:nvSpPr>
        <dsp:cNvPr id="0" name=""/>
        <dsp:cNvSpPr/>
      </dsp:nvSpPr>
      <dsp:spPr>
        <a:xfrm>
          <a:off x="3267981" y="2670624"/>
          <a:ext cx="1600940" cy="889411"/>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ea typeface="宋体" pitchFamily="2" charset="-122"/>
            </a:rPr>
            <a:t>建立类之间的关联关系</a:t>
          </a:r>
          <a:endParaRPr lang="zh-CN" altLang="en-US" sz="1800" kern="1200" dirty="0">
            <a:solidFill>
              <a:schemeClr val="bg1"/>
            </a:solidFill>
          </a:endParaRPr>
        </a:p>
      </dsp:txBody>
      <dsp:txXfrm>
        <a:off x="3294031" y="2696674"/>
        <a:ext cx="1548840" cy="837311"/>
      </dsp:txXfrm>
    </dsp:sp>
    <dsp:sp modelId="{0163AED3-4540-4508-986B-512E4C88A0A2}">
      <dsp:nvSpPr>
        <dsp:cNvPr id="0" name=""/>
        <dsp:cNvSpPr/>
      </dsp:nvSpPr>
      <dsp:spPr>
        <a:xfrm rot="5400000">
          <a:off x="3901687" y="3582271"/>
          <a:ext cx="333529" cy="400235"/>
        </a:xfrm>
        <a:prstGeom prst="rightArrow">
          <a:avLst>
            <a:gd name="adj1" fmla="val 60000"/>
            <a:gd name="adj2" fmla="val 5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solidFill>
              <a:schemeClr val="bg1"/>
            </a:solidFill>
          </a:endParaRPr>
        </a:p>
      </dsp:txBody>
      <dsp:txXfrm rot="-5400000">
        <a:off x="3948382" y="3615624"/>
        <a:ext cx="240141" cy="233470"/>
      </dsp:txXfrm>
    </dsp:sp>
    <dsp:sp modelId="{B8C16CC4-F014-4351-9030-1C34D6DA4A47}">
      <dsp:nvSpPr>
        <dsp:cNvPr id="0" name=""/>
        <dsp:cNvSpPr/>
      </dsp:nvSpPr>
      <dsp:spPr>
        <a:xfrm>
          <a:off x="3267981" y="4004741"/>
          <a:ext cx="1600940" cy="889411"/>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smtClean="0">
              <a:solidFill>
                <a:schemeClr val="bg1"/>
              </a:solidFill>
              <a:ea typeface="宋体" pitchFamily="2" charset="-122"/>
            </a:rPr>
            <a:t>画出</a:t>
          </a:r>
          <a:r>
            <a:rPr lang="en-US" altLang="zh-CN" sz="1800" kern="1200" smtClean="0">
              <a:solidFill>
                <a:schemeClr val="bg1"/>
              </a:solidFill>
              <a:ea typeface="宋体" pitchFamily="2" charset="-122"/>
            </a:rPr>
            <a:t>UML</a:t>
          </a:r>
          <a:r>
            <a:rPr lang="zh-CN" altLang="en-US" sz="1800" kern="1200" smtClean="0">
              <a:solidFill>
                <a:schemeClr val="bg1"/>
              </a:solidFill>
              <a:ea typeface="宋体" pitchFamily="2" charset="-122"/>
            </a:rPr>
            <a:t>类图、建立分析包</a:t>
          </a:r>
          <a:endParaRPr lang="zh-CN" altLang="en-US" sz="1800" kern="1200" dirty="0">
            <a:solidFill>
              <a:schemeClr val="bg1"/>
            </a:solidFill>
          </a:endParaRPr>
        </a:p>
      </dsp:txBody>
      <dsp:txXfrm>
        <a:off x="3294031" y="4030791"/>
        <a:ext cx="1548840" cy="83731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67F06-7E0C-4C10-A6E4-4FDDD3C8C573}">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55A267-ADE2-4BCB-898F-5F01AE50A195}">
      <dsp:nvSpPr>
        <dsp:cNvPr id="0" name=""/>
        <dsp:cNvSpPr/>
      </dsp:nvSpPr>
      <dsp:spPr>
        <a:xfrm>
          <a:off x="564979" y="406400"/>
          <a:ext cx="5475833"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101600" rIns="101600" bIns="101600" numCol="1" spcCol="1270" anchor="ctr" anchorCtr="0">
          <a:noAutofit/>
        </a:bodyPr>
        <a:lstStyle/>
        <a:p>
          <a:pPr lvl="0" algn="ctr" defTabSz="1778000">
            <a:lnSpc>
              <a:spcPct val="90000"/>
            </a:lnSpc>
            <a:spcBef>
              <a:spcPct val="0"/>
            </a:spcBef>
            <a:spcAft>
              <a:spcPct val="35000"/>
            </a:spcAft>
          </a:pPr>
          <a:r>
            <a:rPr lang="zh-CN" altLang="en-US" sz="4000" kern="1200" dirty="0" smtClean="0">
              <a:ea typeface="宋体" pitchFamily="2" charset="-122"/>
            </a:rPr>
            <a:t>重用或修改现有模型</a:t>
          </a:r>
          <a:endParaRPr lang="zh-CN" altLang="en-US" sz="4000" kern="1200" dirty="0"/>
        </a:p>
      </dsp:txBody>
      <dsp:txXfrm>
        <a:off x="564979" y="406400"/>
        <a:ext cx="5475833" cy="812800"/>
      </dsp:txXfrm>
    </dsp:sp>
    <dsp:sp modelId="{2C819026-ED46-417E-80AC-7EA5F4E14862}">
      <dsp:nvSpPr>
        <dsp:cNvPr id="0" name=""/>
        <dsp:cNvSpPr/>
      </dsp:nvSpPr>
      <dsp:spPr>
        <a:xfrm>
          <a:off x="56979" y="304800"/>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7CD440-7253-412D-AEFA-8DEBFD0827BB}">
      <dsp:nvSpPr>
        <dsp:cNvPr id="0" name=""/>
        <dsp:cNvSpPr/>
      </dsp:nvSpPr>
      <dsp:spPr>
        <a:xfrm>
          <a:off x="860432" y="1625599"/>
          <a:ext cx="5180380"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101600" rIns="101600" bIns="101600" numCol="1" spcCol="1270" anchor="ctr" anchorCtr="0">
          <a:noAutofit/>
        </a:bodyPr>
        <a:lstStyle/>
        <a:p>
          <a:pPr lvl="0" algn="ctr" defTabSz="1778000">
            <a:lnSpc>
              <a:spcPct val="90000"/>
            </a:lnSpc>
            <a:spcBef>
              <a:spcPct val="0"/>
            </a:spcBef>
            <a:spcAft>
              <a:spcPct val="35000"/>
            </a:spcAft>
          </a:pPr>
          <a:r>
            <a:rPr lang="zh-CN" altLang="en-US" sz="4000" kern="1200" dirty="0" smtClean="0">
              <a:ea typeface="宋体" pitchFamily="2" charset="-122"/>
            </a:rPr>
            <a:t>使用类目列表</a:t>
          </a:r>
          <a:endParaRPr lang="zh-CN" altLang="en-US" sz="4000" kern="1200" dirty="0"/>
        </a:p>
      </dsp:txBody>
      <dsp:txXfrm>
        <a:off x="860432" y="1625599"/>
        <a:ext cx="5180380" cy="812800"/>
      </dsp:txXfrm>
    </dsp:sp>
    <dsp:sp modelId="{5728EB8E-DA56-4DFD-A876-D941AF9E643A}">
      <dsp:nvSpPr>
        <dsp:cNvPr id="0" name=""/>
        <dsp:cNvSpPr/>
      </dsp:nvSpPr>
      <dsp:spPr>
        <a:xfrm>
          <a:off x="352432" y="1523999"/>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99F54E-4E20-40C3-9CF8-4B3C4B347F28}">
      <dsp:nvSpPr>
        <dsp:cNvPr id="0" name=""/>
        <dsp:cNvSpPr/>
      </dsp:nvSpPr>
      <dsp:spPr>
        <a:xfrm>
          <a:off x="564979" y="2844800"/>
          <a:ext cx="5475833"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101600" rIns="101600" bIns="101600" numCol="1" spcCol="1270" anchor="ctr" anchorCtr="0">
          <a:noAutofit/>
        </a:bodyPr>
        <a:lstStyle/>
        <a:p>
          <a:pPr lvl="0" algn="ctr" defTabSz="1778000">
            <a:lnSpc>
              <a:spcPct val="90000"/>
            </a:lnSpc>
            <a:spcBef>
              <a:spcPct val="0"/>
            </a:spcBef>
            <a:spcAft>
              <a:spcPct val="35000"/>
            </a:spcAft>
          </a:pPr>
          <a:r>
            <a:rPr lang="zh-CN" altLang="en-US" sz="4000" kern="1200" dirty="0" smtClean="0">
              <a:ea typeface="宋体" pitchFamily="2" charset="-122"/>
            </a:rPr>
            <a:t>标识名词</a:t>
          </a:r>
          <a:endParaRPr lang="zh-CN" altLang="en-US" sz="4000" kern="1200" dirty="0"/>
        </a:p>
      </dsp:txBody>
      <dsp:txXfrm>
        <a:off x="564979" y="2844800"/>
        <a:ext cx="5475833" cy="812800"/>
      </dsp:txXfrm>
    </dsp:sp>
    <dsp:sp modelId="{DA885DE5-5A93-4CBB-882B-3ED0213B9230}">
      <dsp:nvSpPr>
        <dsp:cNvPr id="0" name=""/>
        <dsp:cNvSpPr/>
      </dsp:nvSpPr>
      <dsp:spPr>
        <a:xfrm>
          <a:off x="56979" y="2743200"/>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7F352-CEC1-4653-A455-2F3A1C71C642}">
      <dsp:nvSpPr>
        <dsp:cNvPr id="0" name=""/>
        <dsp:cNvSpPr/>
      </dsp:nvSpPr>
      <dsp:spPr>
        <a:xfrm>
          <a:off x="1499870" y="563766"/>
          <a:ext cx="3769010" cy="3769010"/>
        </a:xfrm>
        <a:prstGeom prst="blockArc">
          <a:avLst>
            <a:gd name="adj1" fmla="val 10800000"/>
            <a:gd name="adj2" fmla="val 16200000"/>
            <a:gd name="adj3" fmla="val 4632"/>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41AC5CC1-F414-4384-AA82-62394BFAFD41}">
      <dsp:nvSpPr>
        <dsp:cNvPr id="0" name=""/>
        <dsp:cNvSpPr/>
      </dsp:nvSpPr>
      <dsp:spPr>
        <a:xfrm>
          <a:off x="1499870" y="563766"/>
          <a:ext cx="3769010" cy="3769010"/>
        </a:xfrm>
        <a:prstGeom prst="blockArc">
          <a:avLst>
            <a:gd name="adj1" fmla="val 5400000"/>
            <a:gd name="adj2" fmla="val 10800000"/>
            <a:gd name="adj3" fmla="val 4632"/>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51DC3A58-5017-409D-AD75-F28B9CEE0165}">
      <dsp:nvSpPr>
        <dsp:cNvPr id="0" name=""/>
        <dsp:cNvSpPr/>
      </dsp:nvSpPr>
      <dsp:spPr>
        <a:xfrm>
          <a:off x="1499870" y="563766"/>
          <a:ext cx="3769010" cy="3769010"/>
        </a:xfrm>
        <a:prstGeom prst="blockArc">
          <a:avLst>
            <a:gd name="adj1" fmla="val 0"/>
            <a:gd name="adj2" fmla="val 5400000"/>
            <a:gd name="adj3" fmla="val 4632"/>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EC798C5B-3662-444E-9036-2487C2590CBD}">
      <dsp:nvSpPr>
        <dsp:cNvPr id="0" name=""/>
        <dsp:cNvSpPr/>
      </dsp:nvSpPr>
      <dsp:spPr>
        <a:xfrm>
          <a:off x="1499870" y="563766"/>
          <a:ext cx="3769010" cy="3769010"/>
        </a:xfrm>
        <a:prstGeom prst="blockArc">
          <a:avLst>
            <a:gd name="adj1" fmla="val 16200000"/>
            <a:gd name="adj2" fmla="val 0"/>
            <a:gd name="adj3" fmla="val 4632"/>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10409F69-FFB5-44A0-AF6D-8986EA8DD7CE}">
      <dsp:nvSpPr>
        <dsp:cNvPr id="0" name=""/>
        <dsp:cNvSpPr/>
      </dsp:nvSpPr>
      <dsp:spPr>
        <a:xfrm>
          <a:off x="2518451" y="1582347"/>
          <a:ext cx="1731848" cy="1731848"/>
        </a:xfrm>
        <a:prstGeom prst="ellips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mj-ea"/>
              <a:ea typeface="+mj-ea"/>
            </a:rPr>
            <a:t>类之间的关系</a:t>
          </a:r>
          <a:endParaRPr lang="zh-CN" altLang="en-US" sz="2800" kern="1200" dirty="0">
            <a:latin typeface="+mj-ea"/>
            <a:ea typeface="+mj-ea"/>
          </a:endParaRPr>
        </a:p>
      </dsp:txBody>
      <dsp:txXfrm>
        <a:off x="2772074" y="1835970"/>
        <a:ext cx="1224602" cy="1224602"/>
      </dsp:txXfrm>
    </dsp:sp>
    <dsp:sp modelId="{ACE4F835-C882-428F-AE06-D5B3F24717B1}">
      <dsp:nvSpPr>
        <dsp:cNvPr id="0" name=""/>
        <dsp:cNvSpPr/>
      </dsp:nvSpPr>
      <dsp:spPr>
        <a:xfrm>
          <a:off x="2778228" y="1262"/>
          <a:ext cx="1212294" cy="1212294"/>
        </a:xfrm>
        <a:prstGeom prst="ellips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mj-ea"/>
              <a:ea typeface="+mj-ea"/>
            </a:rPr>
            <a:t>继承</a:t>
          </a:r>
          <a:endParaRPr lang="zh-CN" altLang="en-US" sz="2700" kern="1200" dirty="0">
            <a:latin typeface="+mj-ea"/>
            <a:ea typeface="+mj-ea"/>
          </a:endParaRPr>
        </a:p>
      </dsp:txBody>
      <dsp:txXfrm>
        <a:off x="2955764" y="178798"/>
        <a:ext cx="857222" cy="857222"/>
      </dsp:txXfrm>
    </dsp:sp>
    <dsp:sp modelId="{2A027420-7838-42F7-A779-46587A400E63}">
      <dsp:nvSpPr>
        <dsp:cNvPr id="0" name=""/>
        <dsp:cNvSpPr/>
      </dsp:nvSpPr>
      <dsp:spPr>
        <a:xfrm>
          <a:off x="4619091" y="1842124"/>
          <a:ext cx="1212294" cy="1212294"/>
        </a:xfrm>
        <a:prstGeom prst="ellips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mj-ea"/>
              <a:ea typeface="+mj-ea"/>
            </a:rPr>
            <a:t>关联</a:t>
          </a:r>
          <a:endParaRPr lang="zh-CN" altLang="en-US" sz="2700" kern="1200" dirty="0">
            <a:latin typeface="+mj-ea"/>
            <a:ea typeface="+mj-ea"/>
          </a:endParaRPr>
        </a:p>
      </dsp:txBody>
      <dsp:txXfrm>
        <a:off x="4796627" y="2019660"/>
        <a:ext cx="857222" cy="857222"/>
      </dsp:txXfrm>
    </dsp:sp>
    <dsp:sp modelId="{3BCB24B6-4543-458A-8FED-45A6B41EE3F7}">
      <dsp:nvSpPr>
        <dsp:cNvPr id="0" name=""/>
        <dsp:cNvSpPr/>
      </dsp:nvSpPr>
      <dsp:spPr>
        <a:xfrm>
          <a:off x="2778228" y="3682987"/>
          <a:ext cx="1212294" cy="1212294"/>
        </a:xfrm>
        <a:prstGeom prst="ellips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mj-ea"/>
              <a:ea typeface="+mj-ea"/>
            </a:rPr>
            <a:t>聚合</a:t>
          </a:r>
          <a:endParaRPr lang="zh-CN" altLang="en-US" sz="2700" kern="1200" dirty="0">
            <a:latin typeface="+mj-ea"/>
            <a:ea typeface="+mj-ea"/>
          </a:endParaRPr>
        </a:p>
      </dsp:txBody>
      <dsp:txXfrm>
        <a:off x="2955764" y="3860523"/>
        <a:ext cx="857222" cy="857222"/>
      </dsp:txXfrm>
    </dsp:sp>
    <dsp:sp modelId="{9ED95B58-6F73-4F5F-A460-661846B0E53B}">
      <dsp:nvSpPr>
        <dsp:cNvPr id="0" name=""/>
        <dsp:cNvSpPr/>
      </dsp:nvSpPr>
      <dsp:spPr>
        <a:xfrm>
          <a:off x="937366" y="1842124"/>
          <a:ext cx="1212294" cy="1212294"/>
        </a:xfrm>
        <a:prstGeom prst="ellipse">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mj-ea"/>
              <a:ea typeface="+mj-ea"/>
            </a:rPr>
            <a:t>组合</a:t>
          </a:r>
          <a:endParaRPr lang="zh-CN" altLang="en-US" sz="2700" kern="1200" dirty="0">
            <a:latin typeface="+mj-ea"/>
            <a:ea typeface="+mj-ea"/>
          </a:endParaRPr>
        </a:p>
      </dsp:txBody>
      <dsp:txXfrm>
        <a:off x="1114902" y="2019660"/>
        <a:ext cx="857222" cy="85722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C0F1D-ADA3-4B12-8C73-538901E4BA9E}">
      <dsp:nvSpPr>
        <dsp:cNvPr id="0" name=""/>
        <dsp:cNvSpPr/>
      </dsp:nvSpPr>
      <dsp:spPr>
        <a:xfrm>
          <a:off x="0" y="0"/>
          <a:ext cx="42721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BF77F3-1129-4E6A-B3E2-881116C6580B}">
      <dsp:nvSpPr>
        <dsp:cNvPr id="0" name=""/>
        <dsp:cNvSpPr/>
      </dsp:nvSpPr>
      <dsp:spPr>
        <a:xfrm>
          <a:off x="0" y="0"/>
          <a:ext cx="854427" cy="3400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ctr" defTabSz="1600200">
            <a:lnSpc>
              <a:spcPct val="90000"/>
            </a:lnSpc>
            <a:spcBef>
              <a:spcPct val="0"/>
            </a:spcBef>
            <a:spcAft>
              <a:spcPct val="35000"/>
            </a:spcAft>
          </a:pPr>
          <a:endParaRPr lang="en-US" altLang="zh-CN" sz="3600" b="0" kern="1200" dirty="0" smtClean="0">
            <a:solidFill>
              <a:schemeClr val="tx1"/>
            </a:solidFill>
            <a:latin typeface="+mj-ea"/>
            <a:ea typeface="+mj-ea"/>
          </a:endParaRPr>
        </a:p>
        <a:p>
          <a:pPr lvl="0" algn="ctr" defTabSz="1600200">
            <a:lnSpc>
              <a:spcPct val="90000"/>
            </a:lnSpc>
            <a:spcBef>
              <a:spcPct val="0"/>
            </a:spcBef>
            <a:spcAft>
              <a:spcPct val="35000"/>
            </a:spcAft>
          </a:pPr>
          <a:r>
            <a:rPr lang="zh-CN" altLang="en-US" sz="3600" b="0" kern="1200" dirty="0" smtClean="0">
              <a:solidFill>
                <a:schemeClr val="tx1"/>
              </a:solidFill>
              <a:latin typeface="+mj-ea"/>
              <a:ea typeface="+mj-ea"/>
            </a:rPr>
            <a:t>目的</a:t>
          </a:r>
          <a:endParaRPr lang="zh-CN" altLang="en-US" sz="3600" kern="1200" dirty="0">
            <a:solidFill>
              <a:schemeClr val="tx1"/>
            </a:solidFill>
            <a:latin typeface="+mj-ea"/>
            <a:ea typeface="+mj-ea"/>
          </a:endParaRPr>
        </a:p>
      </dsp:txBody>
      <dsp:txXfrm>
        <a:off x="0" y="0"/>
        <a:ext cx="854427" cy="3400152"/>
      </dsp:txXfrm>
    </dsp:sp>
    <dsp:sp modelId="{56A7C72C-419D-4C35-AAC4-7CC57FCD579F}">
      <dsp:nvSpPr>
        <dsp:cNvPr id="0" name=""/>
        <dsp:cNvSpPr/>
      </dsp:nvSpPr>
      <dsp:spPr>
        <a:xfrm>
          <a:off x="918509" y="53127"/>
          <a:ext cx="3353626" cy="1062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latin typeface="+mj-ea"/>
              <a:ea typeface="+mj-ea"/>
            </a:rPr>
            <a:t>确认类图是否完整、正确</a:t>
          </a:r>
          <a:r>
            <a:rPr lang="zh-CN" altLang="en-US" sz="2000" b="0" kern="1200" dirty="0" smtClean="0">
              <a:solidFill>
                <a:schemeClr val="tx1"/>
              </a:solidFill>
              <a:latin typeface="+mj-ea"/>
              <a:ea typeface="+mj-ea"/>
            </a:rPr>
            <a:t>，尽早</a:t>
          </a:r>
          <a:r>
            <a:rPr lang="zh-CN" altLang="en-US" sz="2000" b="0" kern="1200" dirty="0" smtClean="0">
              <a:solidFill>
                <a:schemeClr val="tx1"/>
              </a:solidFill>
              <a:latin typeface="+mj-ea"/>
              <a:ea typeface="+mj-ea"/>
            </a:rPr>
            <a:t>发现问题并改正错误</a:t>
          </a:r>
          <a:endParaRPr lang="zh-CN" altLang="en-US" sz="2000" kern="1200" dirty="0">
            <a:solidFill>
              <a:schemeClr val="tx1"/>
            </a:solidFill>
            <a:latin typeface="+mj-ea"/>
            <a:ea typeface="+mj-ea"/>
          </a:endParaRPr>
        </a:p>
      </dsp:txBody>
      <dsp:txXfrm>
        <a:off x="918509" y="53127"/>
        <a:ext cx="3353626" cy="1062547"/>
      </dsp:txXfrm>
    </dsp:sp>
    <dsp:sp modelId="{A0CE581C-8232-4DCF-96C6-AEC0D3531268}">
      <dsp:nvSpPr>
        <dsp:cNvPr id="0" name=""/>
        <dsp:cNvSpPr/>
      </dsp:nvSpPr>
      <dsp:spPr>
        <a:xfrm>
          <a:off x="854427" y="1115674"/>
          <a:ext cx="341770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9509BE-7CB7-41AE-A33B-D39D485B5B70}">
      <dsp:nvSpPr>
        <dsp:cNvPr id="0" name=""/>
        <dsp:cNvSpPr/>
      </dsp:nvSpPr>
      <dsp:spPr>
        <a:xfrm>
          <a:off x="918509" y="1168802"/>
          <a:ext cx="3353626" cy="1062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smtClean="0">
              <a:solidFill>
                <a:schemeClr val="tx1"/>
              </a:solidFill>
              <a:latin typeface="+mj-ea"/>
              <a:ea typeface="+mj-ea"/>
            </a:rPr>
            <a:t>确认当前的模型可以在软件中实现</a:t>
          </a:r>
          <a:endParaRPr lang="zh-CN" altLang="en-US" sz="2000" kern="1200" dirty="0">
            <a:solidFill>
              <a:schemeClr val="tx1"/>
            </a:solidFill>
            <a:latin typeface="+mj-ea"/>
            <a:ea typeface="+mj-ea"/>
          </a:endParaRPr>
        </a:p>
      </dsp:txBody>
      <dsp:txXfrm>
        <a:off x="918509" y="1168802"/>
        <a:ext cx="3353626" cy="1062547"/>
      </dsp:txXfrm>
    </dsp:sp>
    <dsp:sp modelId="{3B0B9211-6F6D-4BCB-83DC-43324B40A9EE}">
      <dsp:nvSpPr>
        <dsp:cNvPr id="0" name=""/>
        <dsp:cNvSpPr/>
      </dsp:nvSpPr>
      <dsp:spPr>
        <a:xfrm>
          <a:off x="854427" y="2231349"/>
          <a:ext cx="341770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01E4EA-BAE7-4A6D-8EFF-ED523F772594}">
      <dsp:nvSpPr>
        <dsp:cNvPr id="0" name=""/>
        <dsp:cNvSpPr/>
      </dsp:nvSpPr>
      <dsp:spPr>
        <a:xfrm>
          <a:off x="918509" y="2284477"/>
          <a:ext cx="3353626" cy="1062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latin typeface="+mj-ea"/>
              <a:ea typeface="+mj-ea"/>
            </a:rPr>
            <a:t>验证最终系统里用户界面的功能</a:t>
          </a:r>
          <a:endParaRPr lang="zh-CN" altLang="en-US" sz="2000" kern="1200" dirty="0">
            <a:solidFill>
              <a:schemeClr val="tx1"/>
            </a:solidFill>
            <a:latin typeface="+mj-ea"/>
            <a:ea typeface="+mj-ea"/>
          </a:endParaRPr>
        </a:p>
      </dsp:txBody>
      <dsp:txXfrm>
        <a:off x="918509" y="2284477"/>
        <a:ext cx="3353626" cy="1062547"/>
      </dsp:txXfrm>
    </dsp:sp>
    <dsp:sp modelId="{25F6BB9D-7526-4F1F-AC2E-EAB6823AB157}">
      <dsp:nvSpPr>
        <dsp:cNvPr id="0" name=""/>
        <dsp:cNvSpPr/>
      </dsp:nvSpPr>
      <dsp:spPr>
        <a:xfrm>
          <a:off x="854427" y="3347024"/>
          <a:ext cx="341770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BF826-6AAF-41FC-8FE6-C2A46E2D8D5A}">
      <dsp:nvSpPr>
        <dsp:cNvPr id="0" name=""/>
        <dsp:cNvSpPr/>
      </dsp:nvSpPr>
      <dsp:spPr>
        <a:xfrm>
          <a:off x="1069649" y="229510"/>
          <a:ext cx="2856127" cy="2856127"/>
        </a:xfrm>
        <a:prstGeom prst="pie">
          <a:avLst>
            <a:gd name="adj1" fmla="val 16200000"/>
            <a:gd name="adj2" fmla="val 180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zh-CN" altLang="en-US" sz="2900" b="0" kern="1200" dirty="0" smtClean="0">
              <a:ea typeface="宋体" pitchFamily="2" charset="-122"/>
            </a:rPr>
            <a:t>边界类</a:t>
          </a:r>
          <a:endParaRPr lang="zh-CN" altLang="en-US" sz="2900" kern="1200" dirty="0"/>
        </a:p>
      </dsp:txBody>
      <dsp:txXfrm>
        <a:off x="2622498" y="756533"/>
        <a:ext cx="969043" cy="952042"/>
      </dsp:txXfrm>
    </dsp:sp>
    <dsp:sp modelId="{1C886FFC-C245-42A7-8820-95B9BE4511A0}">
      <dsp:nvSpPr>
        <dsp:cNvPr id="0" name=""/>
        <dsp:cNvSpPr/>
      </dsp:nvSpPr>
      <dsp:spPr>
        <a:xfrm>
          <a:off x="922422" y="314514"/>
          <a:ext cx="2856127" cy="2856127"/>
        </a:xfrm>
        <a:prstGeom prst="pie">
          <a:avLst>
            <a:gd name="adj1" fmla="val 1800000"/>
            <a:gd name="adj2" fmla="val 900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zh-CN" altLang="en-US" sz="2900" b="0" kern="1200" dirty="0" smtClean="0">
              <a:ea typeface="宋体" pitchFamily="2" charset="-122"/>
            </a:rPr>
            <a:t>控制类</a:t>
          </a:r>
          <a:endParaRPr lang="zh-CN" altLang="en-US" sz="2900" kern="1200" dirty="0"/>
        </a:p>
      </dsp:txBody>
      <dsp:txXfrm>
        <a:off x="1704457" y="2116594"/>
        <a:ext cx="1292057" cy="884039"/>
      </dsp:txXfrm>
    </dsp:sp>
    <dsp:sp modelId="{781C0565-BD3D-439A-8C0E-C10B6DBC691E}">
      <dsp:nvSpPr>
        <dsp:cNvPr id="0" name=""/>
        <dsp:cNvSpPr/>
      </dsp:nvSpPr>
      <dsp:spPr>
        <a:xfrm>
          <a:off x="922422" y="314514"/>
          <a:ext cx="2856127" cy="2856127"/>
        </a:xfrm>
        <a:prstGeom prst="pie">
          <a:avLst>
            <a:gd name="adj1" fmla="val 9000000"/>
            <a:gd name="adj2" fmla="val 1620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zh-CN" altLang="en-US" sz="2900" b="0" kern="1200" dirty="0" smtClean="0">
              <a:ea typeface="宋体" pitchFamily="2" charset="-122"/>
            </a:rPr>
            <a:t>实体类</a:t>
          </a:r>
          <a:endParaRPr lang="zh-CN" altLang="en-US" sz="2900" kern="1200" dirty="0"/>
        </a:p>
      </dsp:txBody>
      <dsp:txXfrm>
        <a:off x="1228436" y="875539"/>
        <a:ext cx="969043" cy="95204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F38A0-14D2-4317-ADAC-7FC31725F8C9}">
      <dsp:nvSpPr>
        <dsp:cNvPr id="0" name=""/>
        <dsp:cNvSpPr/>
      </dsp:nvSpPr>
      <dsp:spPr>
        <a:xfrm>
          <a:off x="-5291855" y="-810449"/>
          <a:ext cx="6301418" cy="6301418"/>
        </a:xfrm>
        <a:prstGeom prst="blockArc">
          <a:avLst>
            <a:gd name="adj1" fmla="val 18900000"/>
            <a:gd name="adj2" fmla="val 2700000"/>
            <a:gd name="adj3" fmla="val 343"/>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127D45-EF98-404D-99E4-F70683D1CF6F}">
      <dsp:nvSpPr>
        <dsp:cNvPr id="0" name=""/>
        <dsp:cNvSpPr/>
      </dsp:nvSpPr>
      <dsp:spPr>
        <a:xfrm>
          <a:off x="528566" y="359838"/>
          <a:ext cx="6103254" cy="7200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41" tIns="50800" rIns="50800" bIns="50800" numCol="1" spcCol="1270" anchor="ctr" anchorCtr="0">
          <a:noAutofit/>
        </a:bodyPr>
        <a:lstStyle/>
        <a:p>
          <a:pPr lvl="0" algn="ctr" defTabSz="889000">
            <a:lnSpc>
              <a:spcPct val="90000"/>
            </a:lnSpc>
            <a:spcBef>
              <a:spcPct val="0"/>
            </a:spcBef>
            <a:spcAft>
              <a:spcPct val="35000"/>
            </a:spcAft>
          </a:pPr>
          <a:r>
            <a:rPr lang="zh-CN" altLang="en-US" sz="2000" kern="1200" dirty="0" smtClean="0">
              <a:ea typeface="宋体" pitchFamily="2" charset="-122"/>
            </a:rPr>
            <a:t>描述用例实现时，顺序图中可含对象和执行者实例，以及描述它们如何交互的消息。 </a:t>
          </a:r>
          <a:endParaRPr lang="zh-CN" altLang="en-US" sz="2000" kern="1200" dirty="0"/>
        </a:p>
      </dsp:txBody>
      <dsp:txXfrm>
        <a:off x="528566" y="359838"/>
        <a:ext cx="6103254" cy="720051"/>
      </dsp:txXfrm>
    </dsp:sp>
    <dsp:sp modelId="{475B16B7-9E4E-4C4D-A282-BCBEF9B8A1F6}">
      <dsp:nvSpPr>
        <dsp:cNvPr id="0" name=""/>
        <dsp:cNvSpPr/>
      </dsp:nvSpPr>
      <dsp:spPr>
        <a:xfrm>
          <a:off x="78534" y="269831"/>
          <a:ext cx="900063" cy="90006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342D65-DCE2-4D61-A177-7BC48E0ADED7}">
      <dsp:nvSpPr>
        <dsp:cNvPr id="0" name=""/>
        <dsp:cNvSpPr/>
      </dsp:nvSpPr>
      <dsp:spPr>
        <a:xfrm>
          <a:off x="941387" y="1440102"/>
          <a:ext cx="5690432" cy="7200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41" tIns="50800" rIns="50800" bIns="50800" numCol="1" spcCol="1270" anchor="ctr" anchorCtr="0">
          <a:noAutofit/>
        </a:bodyPr>
        <a:lstStyle/>
        <a:p>
          <a:pPr lvl="0" algn="ctr" defTabSz="889000">
            <a:lnSpc>
              <a:spcPct val="90000"/>
            </a:lnSpc>
            <a:spcBef>
              <a:spcPct val="0"/>
            </a:spcBef>
            <a:spcAft>
              <a:spcPct val="35000"/>
            </a:spcAft>
          </a:pPr>
          <a:r>
            <a:rPr lang="zh-CN" altLang="en-US" sz="2000" kern="1200" dirty="0" smtClean="0">
              <a:ea typeface="宋体" pitchFamily="2" charset="-122"/>
            </a:rPr>
            <a:t>通常用例的主事件流至少需要一个图，再加上每个备选／异常流至少需要一个图。 </a:t>
          </a:r>
          <a:endParaRPr lang="zh-CN" altLang="en-US" sz="2000" kern="1200" dirty="0"/>
        </a:p>
      </dsp:txBody>
      <dsp:txXfrm>
        <a:off x="941387" y="1440102"/>
        <a:ext cx="5690432" cy="720051"/>
      </dsp:txXfrm>
    </dsp:sp>
    <dsp:sp modelId="{AF8A8595-0420-4A3D-ADBE-4F810529855C}">
      <dsp:nvSpPr>
        <dsp:cNvPr id="0" name=""/>
        <dsp:cNvSpPr/>
      </dsp:nvSpPr>
      <dsp:spPr>
        <a:xfrm>
          <a:off x="491355" y="1350095"/>
          <a:ext cx="900063" cy="90006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7EC466-3D4C-4FE2-83AA-5FE94F943DFF}">
      <dsp:nvSpPr>
        <dsp:cNvPr id="0" name=""/>
        <dsp:cNvSpPr/>
      </dsp:nvSpPr>
      <dsp:spPr>
        <a:xfrm>
          <a:off x="941387" y="2520366"/>
          <a:ext cx="5690432" cy="7200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41" tIns="50800" rIns="50800" bIns="50800" numCol="1" spcCol="1270" anchor="ctr" anchorCtr="0">
          <a:noAutofit/>
        </a:bodyPr>
        <a:lstStyle/>
        <a:p>
          <a:pPr lvl="0" algn="ctr" defTabSz="889000">
            <a:lnSpc>
              <a:spcPct val="90000"/>
            </a:lnSpc>
            <a:spcBef>
              <a:spcPct val="0"/>
            </a:spcBef>
            <a:spcAft>
              <a:spcPct val="35000"/>
            </a:spcAft>
          </a:pPr>
          <a:r>
            <a:rPr lang="zh-CN" altLang="en-US" sz="2000" kern="1200" dirty="0" smtClean="0">
              <a:ea typeface="宋体" pitchFamily="2" charset="-122"/>
            </a:rPr>
            <a:t>通信图可以用来记录对象</a:t>
          </a:r>
          <a:r>
            <a:rPr lang="en-US" altLang="zh-CN" sz="2000" kern="1200" dirty="0" smtClean="0">
              <a:ea typeface="宋体" pitchFamily="2" charset="-122"/>
            </a:rPr>
            <a:t>/</a:t>
          </a:r>
          <a:r>
            <a:rPr lang="zh-CN" altLang="en-US" sz="2000" kern="1200" dirty="0" smtClean="0">
              <a:ea typeface="宋体" pitchFamily="2" charset="-122"/>
            </a:rPr>
            <a:t>类之间的通信：消息，在接收消息的对象</a:t>
          </a:r>
          <a:r>
            <a:rPr lang="en-US" altLang="zh-CN" sz="2000" kern="1200" dirty="0" smtClean="0">
              <a:ea typeface="宋体" pitchFamily="2" charset="-122"/>
            </a:rPr>
            <a:t>/</a:t>
          </a:r>
          <a:r>
            <a:rPr lang="zh-CN" altLang="en-US" sz="2000" kern="1200" dirty="0" smtClean="0">
              <a:ea typeface="宋体" pitchFamily="2" charset="-122"/>
            </a:rPr>
            <a:t>类上引入操作。 </a:t>
          </a:r>
          <a:endParaRPr lang="zh-CN" altLang="en-US" sz="2000" kern="1200" dirty="0"/>
        </a:p>
      </dsp:txBody>
      <dsp:txXfrm>
        <a:off x="941387" y="2520366"/>
        <a:ext cx="5690432" cy="720051"/>
      </dsp:txXfrm>
    </dsp:sp>
    <dsp:sp modelId="{C1D2FEA1-AB2B-4B74-BABB-A195AD8C2338}">
      <dsp:nvSpPr>
        <dsp:cNvPr id="0" name=""/>
        <dsp:cNvSpPr/>
      </dsp:nvSpPr>
      <dsp:spPr>
        <a:xfrm>
          <a:off x="491355" y="2430360"/>
          <a:ext cx="900063" cy="90006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EC48B4-4E5D-46CD-97F9-92F71DA26EA2}">
      <dsp:nvSpPr>
        <dsp:cNvPr id="0" name=""/>
        <dsp:cNvSpPr/>
      </dsp:nvSpPr>
      <dsp:spPr>
        <a:xfrm>
          <a:off x="528566" y="3600630"/>
          <a:ext cx="6103254" cy="7200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41" tIns="50800" rIns="50800" bIns="50800" numCol="1" spcCol="1270" anchor="ctr" anchorCtr="0">
          <a:noAutofit/>
        </a:bodyPr>
        <a:lstStyle/>
        <a:p>
          <a:pPr lvl="0" algn="ctr" defTabSz="889000">
            <a:lnSpc>
              <a:spcPct val="90000"/>
            </a:lnSpc>
            <a:spcBef>
              <a:spcPct val="0"/>
            </a:spcBef>
            <a:spcAft>
              <a:spcPct val="35000"/>
            </a:spcAft>
          </a:pPr>
          <a:r>
            <a:rPr lang="zh-CN" altLang="en-US" sz="2000" kern="1200" dirty="0" smtClean="0">
              <a:ea typeface="宋体" pitchFamily="2" charset="-122"/>
            </a:rPr>
            <a:t>可以为用例的事件流的每个变体制作一个通信图 。</a:t>
          </a:r>
          <a:endParaRPr lang="zh-CN" altLang="en-US" sz="2000" kern="1200" dirty="0"/>
        </a:p>
      </dsp:txBody>
      <dsp:txXfrm>
        <a:off x="528566" y="3600630"/>
        <a:ext cx="6103254" cy="720051"/>
      </dsp:txXfrm>
    </dsp:sp>
    <dsp:sp modelId="{B834F243-A394-4DC1-BC87-A4F737E6BAE1}">
      <dsp:nvSpPr>
        <dsp:cNvPr id="0" name=""/>
        <dsp:cNvSpPr/>
      </dsp:nvSpPr>
      <dsp:spPr>
        <a:xfrm>
          <a:off x="78534" y="3510624"/>
          <a:ext cx="900063" cy="90006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9D580-27B1-47CC-906C-9D0DCA10CA42}">
      <dsp:nvSpPr>
        <dsp:cNvPr id="0" name=""/>
        <dsp:cNvSpPr/>
      </dsp:nvSpPr>
      <dsp:spPr>
        <a:xfrm>
          <a:off x="-4902361" y="-751236"/>
          <a:ext cx="5838728" cy="5838728"/>
        </a:xfrm>
        <a:prstGeom prst="blockArc">
          <a:avLst>
            <a:gd name="adj1" fmla="val 18900000"/>
            <a:gd name="adj2" fmla="val 2700000"/>
            <a:gd name="adj3" fmla="val 37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12DE4E-CD33-43AB-A6CB-6BEFF87B0B94}">
      <dsp:nvSpPr>
        <dsp:cNvPr id="0" name=""/>
        <dsp:cNvSpPr/>
      </dsp:nvSpPr>
      <dsp:spPr>
        <a:xfrm>
          <a:off x="409696" y="270929"/>
          <a:ext cx="5747169" cy="542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0376" tIns="68580" rIns="68580" bIns="68580" numCol="1" spcCol="1270" anchor="ctr" anchorCtr="0">
          <a:noAutofit/>
        </a:bodyPr>
        <a:lstStyle/>
        <a:p>
          <a:pPr lvl="0" algn="ctr" defTabSz="1200150">
            <a:lnSpc>
              <a:spcPct val="90000"/>
            </a:lnSpc>
            <a:spcBef>
              <a:spcPct val="0"/>
            </a:spcBef>
            <a:spcAft>
              <a:spcPct val="35000"/>
            </a:spcAft>
          </a:pPr>
          <a:r>
            <a:rPr lang="zh-CN" altLang="en-US" sz="2700" kern="1200" dirty="0" smtClean="0">
              <a:solidFill>
                <a:schemeClr val="bg1"/>
              </a:solidFill>
              <a:ea typeface="宋体" pitchFamily="2" charset="-122"/>
            </a:rPr>
            <a:t>体系结构元素</a:t>
          </a:r>
          <a:endParaRPr lang="zh-CN" altLang="en-US" sz="2700" kern="1200" dirty="0"/>
        </a:p>
      </dsp:txBody>
      <dsp:txXfrm>
        <a:off x="409696" y="270929"/>
        <a:ext cx="5747169" cy="542205"/>
      </dsp:txXfrm>
    </dsp:sp>
    <dsp:sp modelId="{83889AFB-E23D-4561-9C7A-4D7F741E02D6}">
      <dsp:nvSpPr>
        <dsp:cNvPr id="0" name=""/>
        <dsp:cNvSpPr/>
      </dsp:nvSpPr>
      <dsp:spPr>
        <a:xfrm>
          <a:off x="70817" y="203153"/>
          <a:ext cx="677756" cy="67775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17A705-A647-4ABA-B3C5-B9CAAAFE34F2}">
      <dsp:nvSpPr>
        <dsp:cNvPr id="0" name=""/>
        <dsp:cNvSpPr/>
      </dsp:nvSpPr>
      <dsp:spPr>
        <a:xfrm>
          <a:off x="798224" y="1083977"/>
          <a:ext cx="5358640" cy="542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0376" tIns="68580" rIns="68580" bIns="68580" numCol="1" spcCol="1270" anchor="ctr" anchorCtr="0">
          <a:noAutofit/>
        </a:bodyPr>
        <a:lstStyle/>
        <a:p>
          <a:pPr lvl="0" algn="ctr" defTabSz="1200150">
            <a:lnSpc>
              <a:spcPct val="90000"/>
            </a:lnSpc>
            <a:spcBef>
              <a:spcPct val="0"/>
            </a:spcBef>
            <a:spcAft>
              <a:spcPct val="35000"/>
            </a:spcAft>
          </a:pPr>
          <a:r>
            <a:rPr lang="zh-CN" altLang="en-US" sz="2700" kern="1200" dirty="0" smtClean="0">
              <a:solidFill>
                <a:schemeClr val="bg1"/>
              </a:solidFill>
              <a:ea typeface="宋体" pitchFamily="2" charset="-122"/>
            </a:rPr>
            <a:t>构件级元素</a:t>
          </a:r>
          <a:endParaRPr lang="zh-CN" altLang="en-US" sz="2700" kern="1200" dirty="0"/>
        </a:p>
      </dsp:txBody>
      <dsp:txXfrm>
        <a:off x="798224" y="1083977"/>
        <a:ext cx="5358640" cy="542205"/>
      </dsp:txXfrm>
    </dsp:sp>
    <dsp:sp modelId="{732F7065-2AB3-4D9C-B80A-F61312AD6C35}">
      <dsp:nvSpPr>
        <dsp:cNvPr id="0" name=""/>
        <dsp:cNvSpPr/>
      </dsp:nvSpPr>
      <dsp:spPr>
        <a:xfrm>
          <a:off x="459346" y="1016201"/>
          <a:ext cx="677756" cy="67775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027317-5B67-4CD3-B513-E5F3C26095BD}">
      <dsp:nvSpPr>
        <dsp:cNvPr id="0" name=""/>
        <dsp:cNvSpPr/>
      </dsp:nvSpPr>
      <dsp:spPr>
        <a:xfrm>
          <a:off x="917471" y="1897025"/>
          <a:ext cx="5239393" cy="542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0376" tIns="68580" rIns="68580" bIns="68580" numCol="1" spcCol="1270" anchor="ctr" anchorCtr="0">
          <a:noAutofit/>
        </a:bodyPr>
        <a:lstStyle/>
        <a:p>
          <a:pPr lvl="0" algn="ctr" defTabSz="1200150">
            <a:lnSpc>
              <a:spcPct val="90000"/>
            </a:lnSpc>
            <a:spcBef>
              <a:spcPct val="0"/>
            </a:spcBef>
            <a:spcAft>
              <a:spcPct val="35000"/>
            </a:spcAft>
          </a:pPr>
          <a:r>
            <a:rPr lang="zh-CN" altLang="en-US" sz="2700" kern="1200" dirty="0" smtClean="0">
              <a:solidFill>
                <a:schemeClr val="bg1"/>
              </a:solidFill>
              <a:ea typeface="宋体" pitchFamily="2" charset="-122"/>
            </a:rPr>
            <a:t>接口</a:t>
          </a:r>
          <a:r>
            <a:rPr lang="en-US" altLang="zh-CN" sz="2700" kern="1200" dirty="0" smtClean="0">
              <a:solidFill>
                <a:schemeClr val="bg1"/>
              </a:solidFill>
              <a:ea typeface="宋体" pitchFamily="2" charset="-122"/>
            </a:rPr>
            <a:t>/</a:t>
          </a:r>
          <a:r>
            <a:rPr lang="zh-CN" altLang="en-US" sz="2700" kern="1200" dirty="0" smtClean="0">
              <a:solidFill>
                <a:schemeClr val="bg1"/>
              </a:solidFill>
              <a:ea typeface="宋体" pitchFamily="2" charset="-122"/>
            </a:rPr>
            <a:t>界面元素</a:t>
          </a:r>
          <a:endParaRPr lang="zh-CN" altLang="en-US" sz="2700" kern="1200" dirty="0"/>
        </a:p>
      </dsp:txBody>
      <dsp:txXfrm>
        <a:off x="917471" y="1897025"/>
        <a:ext cx="5239393" cy="542205"/>
      </dsp:txXfrm>
    </dsp:sp>
    <dsp:sp modelId="{33A89F30-B013-4FA8-B971-9CBE9A3B41F2}">
      <dsp:nvSpPr>
        <dsp:cNvPr id="0" name=""/>
        <dsp:cNvSpPr/>
      </dsp:nvSpPr>
      <dsp:spPr>
        <a:xfrm>
          <a:off x="578593" y="1829249"/>
          <a:ext cx="677756" cy="67775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B217B4-7647-4E79-8DF9-CD0E9BB4BA8D}">
      <dsp:nvSpPr>
        <dsp:cNvPr id="0" name=""/>
        <dsp:cNvSpPr/>
      </dsp:nvSpPr>
      <dsp:spPr>
        <a:xfrm>
          <a:off x="798224" y="2710073"/>
          <a:ext cx="5358640" cy="542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0376" tIns="68580" rIns="68580" bIns="68580" numCol="1" spcCol="1270" anchor="ctr" anchorCtr="0">
          <a:noAutofit/>
        </a:bodyPr>
        <a:lstStyle/>
        <a:p>
          <a:pPr lvl="0" algn="ctr" defTabSz="1200150">
            <a:lnSpc>
              <a:spcPct val="90000"/>
            </a:lnSpc>
            <a:spcBef>
              <a:spcPct val="0"/>
            </a:spcBef>
            <a:spcAft>
              <a:spcPct val="35000"/>
            </a:spcAft>
          </a:pPr>
          <a:r>
            <a:rPr lang="zh-CN" altLang="en-US" sz="2700" kern="1200" dirty="0" smtClean="0">
              <a:solidFill>
                <a:schemeClr val="bg1"/>
              </a:solidFill>
              <a:ea typeface="宋体" pitchFamily="2" charset="-122"/>
            </a:rPr>
            <a:t>数据元素</a:t>
          </a:r>
          <a:endParaRPr lang="zh-CN" altLang="en-US" sz="2700" kern="1200" dirty="0"/>
        </a:p>
      </dsp:txBody>
      <dsp:txXfrm>
        <a:off x="798224" y="2710073"/>
        <a:ext cx="5358640" cy="542205"/>
      </dsp:txXfrm>
    </dsp:sp>
    <dsp:sp modelId="{13C0337A-B5EB-4639-94EC-C9B9C3E9952E}">
      <dsp:nvSpPr>
        <dsp:cNvPr id="0" name=""/>
        <dsp:cNvSpPr/>
      </dsp:nvSpPr>
      <dsp:spPr>
        <a:xfrm>
          <a:off x="459346" y="2642297"/>
          <a:ext cx="677756" cy="67775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137C8A-2F68-4329-9C22-6D6366D9885C}">
      <dsp:nvSpPr>
        <dsp:cNvPr id="0" name=""/>
        <dsp:cNvSpPr/>
      </dsp:nvSpPr>
      <dsp:spPr>
        <a:xfrm>
          <a:off x="409696" y="3523121"/>
          <a:ext cx="5747169" cy="542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0376" tIns="68580" rIns="68580" bIns="68580" numCol="1" spcCol="1270" anchor="ctr" anchorCtr="0">
          <a:noAutofit/>
        </a:bodyPr>
        <a:lstStyle/>
        <a:p>
          <a:pPr lvl="0" algn="ctr" defTabSz="1200150">
            <a:lnSpc>
              <a:spcPct val="90000"/>
            </a:lnSpc>
            <a:spcBef>
              <a:spcPct val="0"/>
            </a:spcBef>
            <a:spcAft>
              <a:spcPct val="35000"/>
            </a:spcAft>
          </a:pPr>
          <a:r>
            <a:rPr lang="zh-CN" altLang="en-US" sz="2700" kern="1200" smtClean="0">
              <a:solidFill>
                <a:schemeClr val="bg1"/>
              </a:solidFill>
              <a:ea typeface="宋体" pitchFamily="2" charset="-122"/>
            </a:rPr>
            <a:t>部署级元素</a:t>
          </a:r>
          <a:endParaRPr lang="zh-CN" altLang="en-US" sz="2700" kern="1200" dirty="0"/>
        </a:p>
      </dsp:txBody>
      <dsp:txXfrm>
        <a:off x="409696" y="3523121"/>
        <a:ext cx="5747169" cy="542205"/>
      </dsp:txXfrm>
    </dsp:sp>
    <dsp:sp modelId="{6DEF4690-E6E4-4448-994C-BE5903D69FA8}">
      <dsp:nvSpPr>
        <dsp:cNvPr id="0" name=""/>
        <dsp:cNvSpPr/>
      </dsp:nvSpPr>
      <dsp:spPr>
        <a:xfrm>
          <a:off x="70817" y="3455345"/>
          <a:ext cx="677756" cy="67775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4D953-4298-492F-8FAA-711150D0A740}">
      <dsp:nvSpPr>
        <dsp:cNvPr id="0" name=""/>
        <dsp:cNvSpPr/>
      </dsp:nvSpPr>
      <dsp:spPr>
        <a:xfrm>
          <a:off x="859756" y="185765"/>
          <a:ext cx="2311747" cy="2311747"/>
        </a:xfrm>
        <a:prstGeom prst="pie">
          <a:avLst>
            <a:gd name="adj1" fmla="val 16200000"/>
            <a:gd name="adj2" fmla="val 180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楷体_GB2312" pitchFamily="49" charset="-122"/>
              <a:ea typeface="楷体_GB2312" pitchFamily="49" charset="-122"/>
            </a:rPr>
            <a:t>需求分析</a:t>
          </a:r>
          <a:endParaRPr lang="zh-CN" altLang="en-US" sz="2200" kern="1200" dirty="0"/>
        </a:p>
      </dsp:txBody>
      <dsp:txXfrm>
        <a:off x="2116631" y="612337"/>
        <a:ext cx="784342" cy="770582"/>
      </dsp:txXfrm>
    </dsp:sp>
    <dsp:sp modelId="{D9C51C67-E57B-49B5-A380-D478E5A94EC1}">
      <dsp:nvSpPr>
        <dsp:cNvPr id="0" name=""/>
        <dsp:cNvSpPr/>
      </dsp:nvSpPr>
      <dsp:spPr>
        <a:xfrm>
          <a:off x="740591" y="254567"/>
          <a:ext cx="2311747" cy="2311747"/>
        </a:xfrm>
        <a:prstGeom prst="pie">
          <a:avLst>
            <a:gd name="adj1" fmla="val 1800000"/>
            <a:gd name="adj2" fmla="val 900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smtClean="0">
              <a:latin typeface="楷体_GB2312" pitchFamily="49" charset="-122"/>
              <a:ea typeface="楷体_GB2312" pitchFamily="49" charset="-122"/>
            </a:rPr>
            <a:t>领域分析</a:t>
          </a:r>
          <a:endParaRPr lang="zh-CN" altLang="en-US" sz="2200" kern="1200" dirty="0" smtClean="0">
            <a:latin typeface="楷体_GB2312" pitchFamily="49" charset="-122"/>
            <a:ea typeface="楷体_GB2312" pitchFamily="49" charset="-122"/>
          </a:endParaRPr>
        </a:p>
      </dsp:txBody>
      <dsp:txXfrm>
        <a:off x="1373570" y="1713169"/>
        <a:ext cx="1045790" cy="715540"/>
      </dsp:txXfrm>
    </dsp:sp>
    <dsp:sp modelId="{ED7FDC6A-1EDC-4B4A-8EF9-03841D3B5898}">
      <dsp:nvSpPr>
        <dsp:cNvPr id="0" name=""/>
        <dsp:cNvSpPr/>
      </dsp:nvSpPr>
      <dsp:spPr>
        <a:xfrm>
          <a:off x="740591" y="254567"/>
          <a:ext cx="2311747" cy="2311747"/>
        </a:xfrm>
        <a:prstGeom prst="pie">
          <a:avLst>
            <a:gd name="adj1" fmla="val 9000000"/>
            <a:gd name="adj2" fmla="val 1620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smtClean="0">
              <a:latin typeface="楷体_GB2312" pitchFamily="49" charset="-122"/>
              <a:ea typeface="楷体_GB2312" pitchFamily="49" charset="-122"/>
            </a:rPr>
            <a:t>系统分析</a:t>
          </a:r>
          <a:endParaRPr lang="zh-CN" altLang="en-US" sz="2200" kern="1200" dirty="0" smtClean="0">
            <a:latin typeface="楷体_GB2312" pitchFamily="49" charset="-122"/>
            <a:ea typeface="楷体_GB2312" pitchFamily="49" charset="-122"/>
          </a:endParaRPr>
        </a:p>
      </dsp:txBody>
      <dsp:txXfrm>
        <a:off x="988279" y="708660"/>
        <a:ext cx="784342" cy="77058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166DF-0960-420A-ADCF-7820D576D569}">
      <dsp:nvSpPr>
        <dsp:cNvPr id="0" name=""/>
        <dsp:cNvSpPr/>
      </dsp:nvSpPr>
      <dsp:spPr>
        <a:xfrm rot="3205359">
          <a:off x="1896705" y="3863250"/>
          <a:ext cx="1948717" cy="29619"/>
        </a:xfrm>
        <a:custGeom>
          <a:avLst/>
          <a:gdLst/>
          <a:ahLst/>
          <a:cxnLst/>
          <a:rect l="0" t="0" r="0" b="0"/>
          <a:pathLst>
            <a:path>
              <a:moveTo>
                <a:pt x="0" y="14809"/>
              </a:moveTo>
              <a:lnTo>
                <a:pt x="1948717" y="14809"/>
              </a:lnTo>
            </a:path>
          </a:pathLst>
        </a:custGeom>
        <a:noFill/>
        <a:ln w="12700" cap="flat" cmpd="sng" algn="ctr">
          <a:solidFill>
            <a:schemeClr val="accent5"/>
          </a:solidFill>
          <a:prstDash val="solid"/>
          <a:miter lim="800000"/>
        </a:ln>
        <a:effectLst/>
      </dsp:spPr>
      <dsp:style>
        <a:lnRef idx="2">
          <a:scrgbClr r="0" g="0" b="0"/>
        </a:lnRef>
        <a:fillRef idx="0">
          <a:scrgbClr r="0" g="0" b="0"/>
        </a:fillRef>
        <a:effectRef idx="0">
          <a:scrgbClr r="0" g="0" b="0"/>
        </a:effectRef>
        <a:fontRef idx="minor"/>
      </dsp:style>
    </dsp:sp>
    <dsp:sp modelId="{8ADA744F-6420-47D9-A246-720395C9DC8E}">
      <dsp:nvSpPr>
        <dsp:cNvPr id="0" name=""/>
        <dsp:cNvSpPr/>
      </dsp:nvSpPr>
      <dsp:spPr>
        <a:xfrm rot="1958806">
          <a:off x="2255770" y="3424065"/>
          <a:ext cx="1847236" cy="29619"/>
        </a:xfrm>
        <a:custGeom>
          <a:avLst/>
          <a:gdLst/>
          <a:ahLst/>
          <a:cxnLst/>
          <a:rect l="0" t="0" r="0" b="0"/>
          <a:pathLst>
            <a:path>
              <a:moveTo>
                <a:pt x="0" y="14809"/>
              </a:moveTo>
              <a:lnTo>
                <a:pt x="1847236" y="14809"/>
              </a:lnTo>
            </a:path>
          </a:pathLst>
        </a:custGeom>
        <a:noFill/>
        <a:ln w="12700" cap="flat" cmpd="sng" algn="ctr">
          <a:solidFill>
            <a:schemeClr val="accent5"/>
          </a:solidFill>
          <a:prstDash val="solid"/>
          <a:miter lim="800000"/>
        </a:ln>
        <a:effectLst/>
      </dsp:spPr>
      <dsp:style>
        <a:lnRef idx="2">
          <a:scrgbClr r="0" g="0" b="0"/>
        </a:lnRef>
        <a:fillRef idx="0">
          <a:scrgbClr r="0" g="0" b="0"/>
        </a:fillRef>
        <a:effectRef idx="0">
          <a:scrgbClr r="0" g="0" b="0"/>
        </a:effectRef>
        <a:fontRef idx="minor"/>
      </dsp:style>
    </dsp:sp>
    <dsp:sp modelId="{131D12EB-2D23-4A6F-A221-AF6146B9026B}">
      <dsp:nvSpPr>
        <dsp:cNvPr id="0" name=""/>
        <dsp:cNvSpPr/>
      </dsp:nvSpPr>
      <dsp:spPr>
        <a:xfrm rot="659595">
          <a:off x="2384704" y="2909783"/>
          <a:ext cx="1851278" cy="29619"/>
        </a:xfrm>
        <a:custGeom>
          <a:avLst/>
          <a:gdLst/>
          <a:ahLst/>
          <a:cxnLst/>
          <a:rect l="0" t="0" r="0" b="0"/>
          <a:pathLst>
            <a:path>
              <a:moveTo>
                <a:pt x="0" y="14809"/>
              </a:moveTo>
              <a:lnTo>
                <a:pt x="1851278" y="14809"/>
              </a:lnTo>
            </a:path>
          </a:pathLst>
        </a:custGeom>
        <a:noFill/>
        <a:ln w="12700" cap="flat" cmpd="sng" algn="ctr">
          <a:solidFill>
            <a:schemeClr val="accent5"/>
          </a:solidFill>
          <a:prstDash val="solid"/>
          <a:miter lim="800000"/>
        </a:ln>
        <a:effectLst/>
      </dsp:spPr>
      <dsp:style>
        <a:lnRef idx="2">
          <a:scrgbClr r="0" g="0" b="0"/>
        </a:lnRef>
        <a:fillRef idx="0">
          <a:scrgbClr r="0" g="0" b="0"/>
        </a:fillRef>
        <a:effectRef idx="0">
          <a:scrgbClr r="0" g="0" b="0"/>
        </a:effectRef>
        <a:fontRef idx="minor"/>
      </dsp:style>
    </dsp:sp>
    <dsp:sp modelId="{46495FB7-B0D2-4B75-8260-FBA6B36699A9}">
      <dsp:nvSpPr>
        <dsp:cNvPr id="0" name=""/>
        <dsp:cNvSpPr/>
      </dsp:nvSpPr>
      <dsp:spPr>
        <a:xfrm rot="20940405">
          <a:off x="2384704" y="2389189"/>
          <a:ext cx="1851278" cy="29619"/>
        </a:xfrm>
        <a:custGeom>
          <a:avLst/>
          <a:gdLst/>
          <a:ahLst/>
          <a:cxnLst/>
          <a:rect l="0" t="0" r="0" b="0"/>
          <a:pathLst>
            <a:path>
              <a:moveTo>
                <a:pt x="0" y="14809"/>
              </a:moveTo>
              <a:lnTo>
                <a:pt x="1851278" y="14809"/>
              </a:lnTo>
            </a:path>
          </a:pathLst>
        </a:custGeom>
        <a:noFill/>
        <a:ln w="12700" cap="flat" cmpd="sng" algn="ctr">
          <a:solidFill>
            <a:schemeClr val="accent5"/>
          </a:solidFill>
          <a:prstDash val="solid"/>
          <a:miter lim="800000"/>
        </a:ln>
        <a:effectLst/>
      </dsp:spPr>
      <dsp:style>
        <a:lnRef idx="2">
          <a:scrgbClr r="0" g="0" b="0"/>
        </a:lnRef>
        <a:fillRef idx="0">
          <a:scrgbClr r="0" g="0" b="0"/>
        </a:fillRef>
        <a:effectRef idx="0">
          <a:scrgbClr r="0" g="0" b="0"/>
        </a:effectRef>
        <a:fontRef idx="minor"/>
      </dsp:style>
    </dsp:sp>
    <dsp:sp modelId="{7A64CE62-106D-4B99-A438-8736E62ACDA0}">
      <dsp:nvSpPr>
        <dsp:cNvPr id="0" name=""/>
        <dsp:cNvSpPr/>
      </dsp:nvSpPr>
      <dsp:spPr>
        <a:xfrm rot="19641194">
          <a:off x="2255770" y="1874907"/>
          <a:ext cx="1847236" cy="29619"/>
        </a:xfrm>
        <a:custGeom>
          <a:avLst/>
          <a:gdLst/>
          <a:ahLst/>
          <a:cxnLst/>
          <a:rect l="0" t="0" r="0" b="0"/>
          <a:pathLst>
            <a:path>
              <a:moveTo>
                <a:pt x="0" y="14809"/>
              </a:moveTo>
              <a:lnTo>
                <a:pt x="1847236" y="14809"/>
              </a:lnTo>
            </a:path>
          </a:pathLst>
        </a:custGeom>
        <a:noFill/>
        <a:ln w="12700" cap="flat" cmpd="sng" algn="ctr">
          <a:solidFill>
            <a:schemeClr val="accent5"/>
          </a:solidFill>
          <a:prstDash val="solid"/>
          <a:miter lim="800000"/>
        </a:ln>
        <a:effectLst/>
      </dsp:spPr>
      <dsp:style>
        <a:lnRef idx="2">
          <a:scrgbClr r="0" g="0" b="0"/>
        </a:lnRef>
        <a:fillRef idx="0">
          <a:scrgbClr r="0" g="0" b="0"/>
        </a:fillRef>
        <a:effectRef idx="0">
          <a:scrgbClr r="0" g="0" b="0"/>
        </a:effectRef>
        <a:fontRef idx="minor"/>
      </dsp:style>
    </dsp:sp>
    <dsp:sp modelId="{B9B85B29-9F87-40DC-A5CF-6BB80548AC30}">
      <dsp:nvSpPr>
        <dsp:cNvPr id="0" name=""/>
        <dsp:cNvSpPr/>
      </dsp:nvSpPr>
      <dsp:spPr>
        <a:xfrm rot="18394641">
          <a:off x="1896705" y="1435722"/>
          <a:ext cx="1948717" cy="29619"/>
        </a:xfrm>
        <a:custGeom>
          <a:avLst/>
          <a:gdLst/>
          <a:ahLst/>
          <a:cxnLst/>
          <a:rect l="0" t="0" r="0" b="0"/>
          <a:pathLst>
            <a:path>
              <a:moveTo>
                <a:pt x="0" y="14809"/>
              </a:moveTo>
              <a:lnTo>
                <a:pt x="1948717" y="14809"/>
              </a:lnTo>
            </a:path>
          </a:pathLst>
        </a:custGeom>
        <a:noFill/>
        <a:ln w="12700" cap="flat" cmpd="sng" algn="ctr">
          <a:solidFill>
            <a:schemeClr val="accent5"/>
          </a:solidFill>
          <a:prstDash val="solid"/>
          <a:miter lim="800000"/>
        </a:ln>
        <a:effectLst/>
      </dsp:spPr>
      <dsp:style>
        <a:lnRef idx="2">
          <a:scrgbClr r="0" g="0" b="0"/>
        </a:lnRef>
        <a:fillRef idx="0">
          <a:scrgbClr r="0" g="0" b="0"/>
        </a:fillRef>
        <a:effectRef idx="0">
          <a:scrgbClr r="0" g="0" b="0"/>
        </a:effectRef>
        <a:fontRef idx="minor"/>
      </dsp:style>
    </dsp:sp>
    <dsp:sp modelId="{CC11429B-0E67-492F-90CC-BC55BC997E5E}">
      <dsp:nvSpPr>
        <dsp:cNvPr id="0" name=""/>
        <dsp:cNvSpPr/>
      </dsp:nvSpPr>
      <dsp:spPr>
        <a:xfrm>
          <a:off x="1354241" y="2048149"/>
          <a:ext cx="1232293" cy="1232293"/>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2A9527-7D95-41B2-BFC1-336C34FB22E8}">
      <dsp:nvSpPr>
        <dsp:cNvPr id="0" name=""/>
        <dsp:cNvSpPr/>
      </dsp:nvSpPr>
      <dsp:spPr>
        <a:xfrm>
          <a:off x="3302304" y="1502"/>
          <a:ext cx="739375" cy="739375"/>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i="0" kern="1200" dirty="0" smtClean="0">
              <a:solidFill>
                <a:schemeClr val="bg1"/>
              </a:solidFill>
              <a:ea typeface="黑体" pitchFamily="2" charset="-122"/>
            </a:rPr>
            <a:t>类</a:t>
          </a:r>
          <a:endParaRPr lang="zh-CN" altLang="en-US" sz="1600" i="0" kern="1200" dirty="0">
            <a:solidFill>
              <a:schemeClr val="bg1"/>
            </a:solidFill>
          </a:endParaRPr>
        </a:p>
      </dsp:txBody>
      <dsp:txXfrm>
        <a:off x="3410583" y="109781"/>
        <a:ext cx="522817" cy="522817"/>
      </dsp:txXfrm>
    </dsp:sp>
    <dsp:sp modelId="{8065D605-D45E-4FC2-8EBA-E0894CCC6EC6}">
      <dsp:nvSpPr>
        <dsp:cNvPr id="0" name=""/>
        <dsp:cNvSpPr/>
      </dsp:nvSpPr>
      <dsp:spPr>
        <a:xfrm>
          <a:off x="4115617" y="1502"/>
          <a:ext cx="1109063" cy="73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solidFill>
                <a:schemeClr val="tx1"/>
              </a:solidFill>
              <a:ea typeface="宋体" pitchFamily="2" charset="-122"/>
            </a:rPr>
            <a:t>在</a:t>
          </a:r>
          <a:r>
            <a:rPr lang="zh-CN" altLang="en-US" sz="1500" kern="1200" dirty="0" smtClean="0">
              <a:solidFill>
                <a:schemeClr val="tx1"/>
              </a:solidFill>
              <a:ea typeface="宋体" pitchFamily="2" charset="-122"/>
            </a:rPr>
            <a:t>相当程度上细分的职责</a:t>
          </a:r>
          <a:endParaRPr lang="zh-CN" altLang="en-US" sz="1500" kern="1200" dirty="0">
            <a:solidFill>
              <a:schemeClr val="tx1"/>
            </a:solidFill>
          </a:endParaRPr>
        </a:p>
      </dsp:txBody>
      <dsp:txXfrm>
        <a:off x="4115617" y="1502"/>
        <a:ext cx="1109063" cy="739375"/>
      </dsp:txXfrm>
    </dsp:sp>
    <dsp:sp modelId="{9F3C27EC-5594-4CBB-B37F-A5CC9A9DD717}">
      <dsp:nvSpPr>
        <dsp:cNvPr id="0" name=""/>
        <dsp:cNvSpPr/>
      </dsp:nvSpPr>
      <dsp:spPr>
        <a:xfrm>
          <a:off x="3898680" y="822343"/>
          <a:ext cx="739375" cy="739375"/>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i="0" kern="1200" dirty="0" smtClean="0">
              <a:solidFill>
                <a:schemeClr val="bg1"/>
              </a:solidFill>
              <a:ea typeface="黑体" pitchFamily="2" charset="-122"/>
            </a:rPr>
            <a:t>子系统</a:t>
          </a:r>
          <a:endParaRPr lang="zh-CN" altLang="en-US" sz="1600" i="0" kern="1200" dirty="0">
            <a:solidFill>
              <a:schemeClr val="bg1"/>
            </a:solidFill>
          </a:endParaRPr>
        </a:p>
      </dsp:txBody>
      <dsp:txXfrm>
        <a:off x="4006959" y="930622"/>
        <a:ext cx="522817" cy="522817"/>
      </dsp:txXfrm>
    </dsp:sp>
    <dsp:sp modelId="{31CC6811-4101-448E-9AC0-358553B199B4}">
      <dsp:nvSpPr>
        <dsp:cNvPr id="0" name=""/>
        <dsp:cNvSpPr/>
      </dsp:nvSpPr>
      <dsp:spPr>
        <a:xfrm>
          <a:off x="4711993" y="822343"/>
          <a:ext cx="1109063" cy="73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solidFill>
                <a:schemeClr val="tx1"/>
              </a:solidFill>
              <a:ea typeface="宋体" pitchFamily="2" charset="-122"/>
            </a:rPr>
            <a:t>粗略</a:t>
          </a:r>
          <a:r>
            <a:rPr lang="zh-CN" altLang="en-US" sz="1500" kern="1200" dirty="0" smtClean="0">
              <a:solidFill>
                <a:schemeClr val="tx1"/>
              </a:solidFill>
              <a:ea typeface="宋体" pitchFamily="2" charset="-122"/>
            </a:rPr>
            <a:t>划分的职责</a:t>
          </a:r>
          <a:endParaRPr lang="zh-CN" altLang="en-US" sz="1500" kern="1200" dirty="0">
            <a:solidFill>
              <a:schemeClr val="tx1"/>
            </a:solidFill>
          </a:endParaRPr>
        </a:p>
      </dsp:txBody>
      <dsp:txXfrm>
        <a:off x="4711993" y="822343"/>
        <a:ext cx="1109063" cy="739375"/>
      </dsp:txXfrm>
    </dsp:sp>
    <dsp:sp modelId="{BFDA83EC-3F34-4B6E-802C-1F563622FCE0}">
      <dsp:nvSpPr>
        <dsp:cNvPr id="0" name=""/>
        <dsp:cNvSpPr/>
      </dsp:nvSpPr>
      <dsp:spPr>
        <a:xfrm>
          <a:off x="4212213" y="1787300"/>
          <a:ext cx="739375" cy="739375"/>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i="0" kern="1200" dirty="0" smtClean="0">
              <a:solidFill>
                <a:schemeClr val="bg1"/>
              </a:solidFill>
              <a:ea typeface="黑体" pitchFamily="2" charset="-122"/>
            </a:rPr>
            <a:t>主动类</a:t>
          </a:r>
          <a:endParaRPr lang="zh-CN" altLang="en-US" sz="1600" i="0" kern="1200" dirty="0">
            <a:solidFill>
              <a:schemeClr val="bg1"/>
            </a:solidFill>
          </a:endParaRPr>
        </a:p>
      </dsp:txBody>
      <dsp:txXfrm>
        <a:off x="4320492" y="1895579"/>
        <a:ext cx="522817" cy="522817"/>
      </dsp:txXfrm>
    </dsp:sp>
    <dsp:sp modelId="{C722A6A5-FF74-40DF-838B-91CEFCEA46C4}">
      <dsp:nvSpPr>
        <dsp:cNvPr id="0" name=""/>
        <dsp:cNvSpPr/>
      </dsp:nvSpPr>
      <dsp:spPr>
        <a:xfrm>
          <a:off x="5025526" y="1787300"/>
          <a:ext cx="1109063" cy="73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solidFill>
                <a:schemeClr val="tx1"/>
              </a:solidFill>
              <a:ea typeface="宋体" pitchFamily="2" charset="-122"/>
            </a:rPr>
            <a:t>系统</a:t>
          </a:r>
          <a:r>
            <a:rPr lang="zh-CN" altLang="en-US" sz="1500" kern="1200" dirty="0" smtClean="0">
              <a:solidFill>
                <a:schemeClr val="tx1"/>
              </a:solidFill>
              <a:ea typeface="宋体" pitchFamily="2" charset="-122"/>
            </a:rPr>
            <a:t>中的线程</a:t>
          </a:r>
          <a:endParaRPr lang="zh-CN" altLang="en-US" sz="1500" kern="1200" dirty="0">
            <a:solidFill>
              <a:schemeClr val="tx1"/>
            </a:solidFill>
          </a:endParaRPr>
        </a:p>
      </dsp:txBody>
      <dsp:txXfrm>
        <a:off x="5025526" y="1787300"/>
        <a:ext cx="1109063" cy="739375"/>
      </dsp:txXfrm>
    </dsp:sp>
    <dsp:sp modelId="{7D02B2C7-419D-4FDA-801F-83D8E0B6E3B4}">
      <dsp:nvSpPr>
        <dsp:cNvPr id="0" name=""/>
        <dsp:cNvSpPr/>
      </dsp:nvSpPr>
      <dsp:spPr>
        <a:xfrm>
          <a:off x="4212213" y="2801915"/>
          <a:ext cx="739375" cy="739375"/>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i="0" kern="1200" dirty="0" smtClean="0">
              <a:solidFill>
                <a:schemeClr val="bg1"/>
              </a:solidFill>
              <a:ea typeface="黑体" pitchFamily="2" charset="-122"/>
            </a:rPr>
            <a:t>接口</a:t>
          </a:r>
          <a:endParaRPr lang="zh-CN" altLang="en-US" sz="1600" i="0" kern="1200" dirty="0">
            <a:solidFill>
              <a:schemeClr val="bg1"/>
            </a:solidFill>
          </a:endParaRPr>
        </a:p>
      </dsp:txBody>
      <dsp:txXfrm>
        <a:off x="4320492" y="2910194"/>
        <a:ext cx="522817" cy="522817"/>
      </dsp:txXfrm>
    </dsp:sp>
    <dsp:sp modelId="{086246B5-E99C-487F-A121-DA29FFA584A2}">
      <dsp:nvSpPr>
        <dsp:cNvPr id="0" name=""/>
        <dsp:cNvSpPr/>
      </dsp:nvSpPr>
      <dsp:spPr>
        <a:xfrm>
          <a:off x="5025526" y="2801915"/>
          <a:ext cx="1109063" cy="73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solidFill>
                <a:schemeClr val="tx1"/>
              </a:solidFill>
              <a:ea typeface="宋体" pitchFamily="2" charset="-122"/>
            </a:rPr>
            <a:t>由</a:t>
          </a:r>
          <a:r>
            <a:rPr lang="zh-CN" altLang="en-US" sz="1500" kern="1200" dirty="0" smtClean="0">
              <a:solidFill>
                <a:schemeClr val="tx1"/>
              </a:solidFill>
              <a:ea typeface="宋体" pitchFamily="2" charset="-122"/>
            </a:rPr>
            <a:t>类或子系统</a:t>
          </a:r>
          <a:r>
            <a:rPr lang="zh-CN" altLang="en-US" sz="1500" kern="1200" dirty="0" smtClean="0">
              <a:solidFill>
                <a:schemeClr val="tx1"/>
              </a:solidFill>
              <a:ea typeface="宋体" pitchFamily="2" charset="-122"/>
            </a:rPr>
            <a:t>提供的</a:t>
          </a:r>
          <a:r>
            <a:rPr lang="zh-CN" altLang="en-US" sz="1500" kern="1200" dirty="0" smtClean="0">
              <a:solidFill>
                <a:schemeClr val="tx1"/>
              </a:solidFill>
              <a:ea typeface="宋体" pitchFamily="2" charset="-122"/>
            </a:rPr>
            <a:t>抽象声明</a:t>
          </a:r>
          <a:endParaRPr lang="zh-CN" altLang="en-US" sz="1500" kern="1200" dirty="0">
            <a:solidFill>
              <a:schemeClr val="tx1"/>
            </a:solidFill>
          </a:endParaRPr>
        </a:p>
      </dsp:txBody>
      <dsp:txXfrm>
        <a:off x="5025526" y="2801915"/>
        <a:ext cx="1109063" cy="739375"/>
      </dsp:txXfrm>
    </dsp:sp>
    <dsp:sp modelId="{4956A698-3C9A-4AFF-8D2D-BA5C176013AA}">
      <dsp:nvSpPr>
        <dsp:cNvPr id="0" name=""/>
        <dsp:cNvSpPr/>
      </dsp:nvSpPr>
      <dsp:spPr>
        <a:xfrm>
          <a:off x="3898680" y="3766872"/>
          <a:ext cx="739375" cy="739375"/>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i="0" kern="1200" dirty="0" smtClean="0">
              <a:solidFill>
                <a:schemeClr val="bg1"/>
              </a:solidFill>
              <a:ea typeface="黑体" pitchFamily="2" charset="-122"/>
            </a:rPr>
            <a:t>事件</a:t>
          </a:r>
          <a:endParaRPr lang="zh-CN" altLang="en-US" sz="1600" i="0" kern="1200" dirty="0">
            <a:solidFill>
              <a:schemeClr val="bg1"/>
            </a:solidFill>
          </a:endParaRPr>
        </a:p>
      </dsp:txBody>
      <dsp:txXfrm>
        <a:off x="4006959" y="3875151"/>
        <a:ext cx="522817" cy="522817"/>
      </dsp:txXfrm>
    </dsp:sp>
    <dsp:sp modelId="{7BC939E3-FFC7-4CDE-A719-AFF7667E6928}">
      <dsp:nvSpPr>
        <dsp:cNvPr id="0" name=""/>
        <dsp:cNvSpPr/>
      </dsp:nvSpPr>
      <dsp:spPr>
        <a:xfrm>
          <a:off x="4711993" y="3766872"/>
          <a:ext cx="1109063" cy="73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solidFill>
                <a:schemeClr val="tx1"/>
              </a:solidFill>
              <a:ea typeface="宋体" pitchFamily="2" charset="-122"/>
            </a:rPr>
            <a:t>时间</a:t>
          </a:r>
          <a:r>
            <a:rPr lang="zh-CN" altLang="en-US" sz="1500" kern="1200" dirty="0" smtClean="0">
              <a:solidFill>
                <a:schemeClr val="tx1"/>
              </a:solidFill>
              <a:ea typeface="宋体" pitchFamily="2" charset="-122"/>
            </a:rPr>
            <a:t>和空间中的相关事件的规范</a:t>
          </a:r>
          <a:endParaRPr lang="zh-CN" altLang="en-US" sz="1500" kern="1200" dirty="0">
            <a:solidFill>
              <a:schemeClr val="tx1"/>
            </a:solidFill>
          </a:endParaRPr>
        </a:p>
      </dsp:txBody>
      <dsp:txXfrm>
        <a:off x="4711993" y="3766872"/>
        <a:ext cx="1109063" cy="739375"/>
      </dsp:txXfrm>
    </dsp:sp>
    <dsp:sp modelId="{1FC92718-BB29-4820-BA52-79069396B0C1}">
      <dsp:nvSpPr>
        <dsp:cNvPr id="0" name=""/>
        <dsp:cNvSpPr/>
      </dsp:nvSpPr>
      <dsp:spPr>
        <a:xfrm>
          <a:off x="3302304" y="4587713"/>
          <a:ext cx="739375" cy="739375"/>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i="0" kern="1200" dirty="0" smtClean="0">
              <a:solidFill>
                <a:schemeClr val="bg1"/>
              </a:solidFill>
              <a:ea typeface="黑体" pitchFamily="2" charset="-122"/>
            </a:rPr>
            <a:t>信号</a:t>
          </a:r>
          <a:endParaRPr lang="zh-CN" altLang="en-US" sz="1600" i="0" kern="1200" dirty="0">
            <a:solidFill>
              <a:schemeClr val="bg1"/>
            </a:solidFill>
          </a:endParaRPr>
        </a:p>
      </dsp:txBody>
      <dsp:txXfrm>
        <a:off x="3410583" y="4695992"/>
        <a:ext cx="522817" cy="522817"/>
      </dsp:txXfrm>
    </dsp:sp>
    <dsp:sp modelId="{29140A4D-25D3-47E0-8834-82CDCD31C86C}">
      <dsp:nvSpPr>
        <dsp:cNvPr id="0" name=""/>
        <dsp:cNvSpPr/>
      </dsp:nvSpPr>
      <dsp:spPr>
        <a:xfrm>
          <a:off x="4115617" y="4587713"/>
          <a:ext cx="1109063" cy="73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solidFill>
                <a:schemeClr val="tx1"/>
              </a:solidFill>
              <a:ea typeface="宋体" pitchFamily="2" charset="-122"/>
            </a:rPr>
            <a:t>与</a:t>
          </a:r>
          <a:r>
            <a:rPr lang="zh-CN" altLang="en-US" sz="1500" kern="1200" dirty="0" smtClean="0">
              <a:solidFill>
                <a:schemeClr val="tx1"/>
              </a:solidFill>
              <a:ea typeface="宋体" pitchFamily="2" charset="-122"/>
            </a:rPr>
            <a:t>系统</a:t>
          </a:r>
          <a:r>
            <a:rPr lang="zh-CN" altLang="en-US" sz="1500" kern="1200" dirty="0" smtClean="0">
              <a:solidFill>
                <a:schemeClr val="tx1"/>
              </a:solidFill>
              <a:ea typeface="宋体" pitchFamily="2" charset="-122"/>
            </a:rPr>
            <a:t>内的</a:t>
          </a:r>
          <a:r>
            <a:rPr lang="zh-CN" altLang="en-US" sz="1500" kern="1200" dirty="0" smtClean="0">
              <a:solidFill>
                <a:schemeClr val="tx1"/>
              </a:solidFill>
              <a:ea typeface="宋体" pitchFamily="2" charset="-122"/>
            </a:rPr>
            <a:t>事件通信的异步机制</a:t>
          </a:r>
          <a:endParaRPr lang="zh-CN" altLang="en-US" sz="1500" kern="1200" dirty="0">
            <a:solidFill>
              <a:schemeClr val="tx1"/>
            </a:solidFill>
          </a:endParaRPr>
        </a:p>
      </dsp:txBody>
      <dsp:txXfrm>
        <a:off x="4115617" y="4587713"/>
        <a:ext cx="1109063" cy="73937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61CC8-EE3A-485D-BC12-D8AF9B0968EA}">
      <dsp:nvSpPr>
        <dsp:cNvPr id="0" name=""/>
        <dsp:cNvSpPr/>
      </dsp:nvSpPr>
      <dsp:spPr>
        <a:xfrm>
          <a:off x="1080122" y="0"/>
          <a:ext cx="2824088" cy="2824088"/>
        </a:xfrm>
        <a:prstGeom prst="triangl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D1DAB6-A307-4C57-959F-BF2A06ACD219}">
      <dsp:nvSpPr>
        <dsp:cNvPr id="0" name=""/>
        <dsp:cNvSpPr/>
      </dsp:nvSpPr>
      <dsp:spPr>
        <a:xfrm>
          <a:off x="2464321" y="283925"/>
          <a:ext cx="1835657" cy="66851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ea typeface="宋体" pitchFamily="2" charset="-122"/>
            </a:rPr>
            <a:t>代码模式</a:t>
          </a:r>
          <a:endParaRPr lang="zh-CN" altLang="en-US" sz="2100" kern="1200" dirty="0"/>
        </a:p>
      </dsp:txBody>
      <dsp:txXfrm>
        <a:off x="2496955" y="316559"/>
        <a:ext cx="1770389" cy="603246"/>
      </dsp:txXfrm>
    </dsp:sp>
    <dsp:sp modelId="{5D1D0A01-C1EA-4C8D-9BD4-FA6137A41B01}">
      <dsp:nvSpPr>
        <dsp:cNvPr id="0" name=""/>
        <dsp:cNvSpPr/>
      </dsp:nvSpPr>
      <dsp:spPr>
        <a:xfrm>
          <a:off x="2464321" y="1036004"/>
          <a:ext cx="1835657" cy="66851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ea typeface="宋体" pitchFamily="2" charset="-122"/>
            </a:rPr>
            <a:t>设计模式</a:t>
          </a:r>
          <a:endParaRPr lang="zh-CN" altLang="en-US" sz="2100" kern="1200" dirty="0"/>
        </a:p>
      </dsp:txBody>
      <dsp:txXfrm>
        <a:off x="2496955" y="1068638"/>
        <a:ext cx="1770389" cy="603246"/>
      </dsp:txXfrm>
    </dsp:sp>
    <dsp:sp modelId="{4156379B-8B81-4D5B-B40A-5AE6ED929E1A}">
      <dsp:nvSpPr>
        <dsp:cNvPr id="0" name=""/>
        <dsp:cNvSpPr/>
      </dsp:nvSpPr>
      <dsp:spPr>
        <a:xfrm>
          <a:off x="2464321" y="1788083"/>
          <a:ext cx="1835657" cy="66851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ea typeface="宋体" pitchFamily="2" charset="-122"/>
            </a:rPr>
            <a:t>体系结构模式</a:t>
          </a:r>
          <a:endParaRPr lang="zh-CN" altLang="en-US" sz="2100" kern="1200" dirty="0"/>
        </a:p>
      </dsp:txBody>
      <dsp:txXfrm>
        <a:off x="2496955" y="1820717"/>
        <a:ext cx="1770389" cy="60324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A9AE4-0874-44D8-98A2-7676FAD9F8FC}">
      <dsp:nvSpPr>
        <dsp:cNvPr id="0" name=""/>
        <dsp:cNvSpPr/>
      </dsp:nvSpPr>
      <dsp:spPr>
        <a:xfrm rot="5400000">
          <a:off x="987031" y="991549"/>
          <a:ext cx="870796" cy="991370"/>
        </a:xfrm>
        <a:prstGeom prst="bentUpArrow">
          <a:avLst>
            <a:gd name="adj1" fmla="val 32840"/>
            <a:gd name="adj2" fmla="val 25000"/>
            <a:gd name="adj3" fmla="val 3578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BE571A-3286-4093-B4D5-5393319F6365}">
      <dsp:nvSpPr>
        <dsp:cNvPr id="0" name=""/>
        <dsp:cNvSpPr/>
      </dsp:nvSpPr>
      <dsp:spPr>
        <a:xfrm>
          <a:off x="756323" y="26254"/>
          <a:ext cx="1465908" cy="1026088"/>
        </a:xfrm>
        <a:prstGeom prst="roundRect">
          <a:avLst>
            <a:gd name="adj" fmla="val 1667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ea typeface="宋体" pitchFamily="2" charset="-122"/>
            </a:rPr>
            <a:t>单机系统</a:t>
          </a:r>
          <a:endParaRPr lang="zh-CN" altLang="en-US" sz="2100" kern="1200" dirty="0"/>
        </a:p>
      </dsp:txBody>
      <dsp:txXfrm>
        <a:off x="806422" y="76353"/>
        <a:ext cx="1365710" cy="925890"/>
      </dsp:txXfrm>
    </dsp:sp>
    <dsp:sp modelId="{AAAC4180-D34A-4EA4-93E7-2F46162FD7AB}">
      <dsp:nvSpPr>
        <dsp:cNvPr id="0" name=""/>
        <dsp:cNvSpPr/>
      </dsp:nvSpPr>
      <dsp:spPr>
        <a:xfrm>
          <a:off x="2222231" y="124115"/>
          <a:ext cx="1066161" cy="829329"/>
        </a:xfrm>
        <a:prstGeom prst="rect">
          <a:avLst/>
        </a:prstGeom>
        <a:noFill/>
        <a:ln>
          <a:noFill/>
        </a:ln>
        <a:effectLst/>
      </dsp:spPr>
      <dsp:style>
        <a:lnRef idx="0">
          <a:scrgbClr r="0" g="0" b="0"/>
        </a:lnRef>
        <a:fillRef idx="0">
          <a:scrgbClr r="0" g="0" b="0"/>
        </a:fillRef>
        <a:effectRef idx="0">
          <a:scrgbClr r="0" g="0" b="0"/>
        </a:effectRef>
        <a:fontRef idx="minor"/>
      </dsp:style>
    </dsp:sp>
    <dsp:sp modelId="{DC184BB5-3467-49CA-88D6-18EB823672C7}">
      <dsp:nvSpPr>
        <dsp:cNvPr id="0" name=""/>
        <dsp:cNvSpPr/>
      </dsp:nvSpPr>
      <dsp:spPr>
        <a:xfrm rot="5400000">
          <a:off x="2202425" y="2144185"/>
          <a:ext cx="870796" cy="991370"/>
        </a:xfrm>
        <a:prstGeom prst="bentUpArrow">
          <a:avLst>
            <a:gd name="adj1" fmla="val 32840"/>
            <a:gd name="adj2" fmla="val 25000"/>
            <a:gd name="adj3" fmla="val 3578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5C00C5-BDE7-4997-B15E-27810AAB407C}">
      <dsp:nvSpPr>
        <dsp:cNvPr id="0" name=""/>
        <dsp:cNvSpPr/>
      </dsp:nvSpPr>
      <dsp:spPr>
        <a:xfrm>
          <a:off x="1971717" y="1178890"/>
          <a:ext cx="1465908" cy="1026088"/>
        </a:xfrm>
        <a:prstGeom prst="roundRect">
          <a:avLst>
            <a:gd name="adj" fmla="val 1667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ea typeface="宋体" pitchFamily="2" charset="-122"/>
            </a:rPr>
            <a:t>客户机</a:t>
          </a:r>
          <a:r>
            <a:rPr lang="en-US" altLang="zh-CN" sz="2100" kern="1200" dirty="0" smtClean="0">
              <a:ea typeface="宋体" pitchFamily="2" charset="-122"/>
            </a:rPr>
            <a:t>/</a:t>
          </a:r>
          <a:r>
            <a:rPr lang="zh-CN" altLang="en-US" sz="2100" kern="1200" dirty="0" smtClean="0">
              <a:ea typeface="宋体" pitchFamily="2" charset="-122"/>
            </a:rPr>
            <a:t>服务器结构</a:t>
          </a:r>
          <a:endParaRPr lang="zh-CN" altLang="en-US" sz="2100" kern="1200" dirty="0"/>
        </a:p>
      </dsp:txBody>
      <dsp:txXfrm>
        <a:off x="2021816" y="1228989"/>
        <a:ext cx="1365710" cy="925890"/>
      </dsp:txXfrm>
    </dsp:sp>
    <dsp:sp modelId="{828BA404-4A30-4E7F-A04D-F107FD06913F}">
      <dsp:nvSpPr>
        <dsp:cNvPr id="0" name=""/>
        <dsp:cNvSpPr/>
      </dsp:nvSpPr>
      <dsp:spPr>
        <a:xfrm>
          <a:off x="3437625" y="1276751"/>
          <a:ext cx="1066161" cy="829329"/>
        </a:xfrm>
        <a:prstGeom prst="rect">
          <a:avLst/>
        </a:prstGeom>
        <a:noFill/>
        <a:ln>
          <a:noFill/>
        </a:ln>
        <a:effectLst/>
      </dsp:spPr>
      <dsp:style>
        <a:lnRef idx="0">
          <a:scrgbClr r="0" g="0" b="0"/>
        </a:lnRef>
        <a:fillRef idx="0">
          <a:scrgbClr r="0" g="0" b="0"/>
        </a:fillRef>
        <a:effectRef idx="0">
          <a:scrgbClr r="0" g="0" b="0"/>
        </a:effectRef>
        <a:fontRef idx="minor"/>
      </dsp:style>
    </dsp:sp>
    <dsp:sp modelId="{A80970EB-397B-43A2-A6F9-85A6F3AD86A3}">
      <dsp:nvSpPr>
        <dsp:cNvPr id="0" name=""/>
        <dsp:cNvSpPr/>
      </dsp:nvSpPr>
      <dsp:spPr>
        <a:xfrm rot="5400000">
          <a:off x="3417818" y="3296820"/>
          <a:ext cx="870796" cy="991370"/>
        </a:xfrm>
        <a:prstGeom prst="bentUpArrow">
          <a:avLst>
            <a:gd name="adj1" fmla="val 32840"/>
            <a:gd name="adj2" fmla="val 25000"/>
            <a:gd name="adj3" fmla="val 3578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E4CBD0-331E-458D-811C-6E472A5CECC9}">
      <dsp:nvSpPr>
        <dsp:cNvPr id="0" name=""/>
        <dsp:cNvSpPr/>
      </dsp:nvSpPr>
      <dsp:spPr>
        <a:xfrm>
          <a:off x="3187110" y="2331525"/>
          <a:ext cx="1465908" cy="1026088"/>
        </a:xfrm>
        <a:prstGeom prst="roundRect">
          <a:avLst>
            <a:gd name="adj" fmla="val 1667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ea typeface="宋体" pitchFamily="2" charset="-122"/>
            </a:rPr>
            <a:t>浏览器</a:t>
          </a:r>
          <a:r>
            <a:rPr lang="en-US" altLang="zh-CN" sz="2100" kern="1200" dirty="0" smtClean="0">
              <a:ea typeface="宋体" pitchFamily="2" charset="-122"/>
            </a:rPr>
            <a:t>/</a:t>
          </a:r>
          <a:r>
            <a:rPr lang="zh-CN" altLang="en-US" sz="2100" kern="1200" dirty="0" smtClean="0">
              <a:ea typeface="宋体" pitchFamily="2" charset="-122"/>
            </a:rPr>
            <a:t>服务器结构</a:t>
          </a:r>
          <a:endParaRPr lang="zh-CN" altLang="en-US" sz="2100" kern="1200" dirty="0"/>
        </a:p>
      </dsp:txBody>
      <dsp:txXfrm>
        <a:off x="3237209" y="2381624"/>
        <a:ext cx="1365710" cy="925890"/>
      </dsp:txXfrm>
    </dsp:sp>
    <dsp:sp modelId="{B4D46681-FE34-42D8-AE88-A8D4C7EEDCFA}">
      <dsp:nvSpPr>
        <dsp:cNvPr id="0" name=""/>
        <dsp:cNvSpPr/>
      </dsp:nvSpPr>
      <dsp:spPr>
        <a:xfrm>
          <a:off x="4653018" y="2429386"/>
          <a:ext cx="1066161" cy="829329"/>
        </a:xfrm>
        <a:prstGeom prst="rect">
          <a:avLst/>
        </a:prstGeom>
        <a:noFill/>
        <a:ln>
          <a:noFill/>
        </a:ln>
        <a:effectLst/>
      </dsp:spPr>
      <dsp:style>
        <a:lnRef idx="0">
          <a:scrgbClr r="0" g="0" b="0"/>
        </a:lnRef>
        <a:fillRef idx="0">
          <a:scrgbClr r="0" g="0" b="0"/>
        </a:fillRef>
        <a:effectRef idx="0">
          <a:scrgbClr r="0" g="0" b="0"/>
        </a:effectRef>
        <a:fontRef idx="minor"/>
      </dsp:style>
    </dsp:sp>
    <dsp:sp modelId="{DD5FA682-0DF4-4E70-9AC8-25761B806441}">
      <dsp:nvSpPr>
        <dsp:cNvPr id="0" name=""/>
        <dsp:cNvSpPr/>
      </dsp:nvSpPr>
      <dsp:spPr>
        <a:xfrm>
          <a:off x="4402504" y="3484161"/>
          <a:ext cx="1465908" cy="1026088"/>
        </a:xfrm>
        <a:prstGeom prst="roundRect">
          <a:avLst>
            <a:gd name="adj" fmla="val 1667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smtClean="0">
              <a:ea typeface="宋体" pitchFamily="2" charset="-122"/>
            </a:rPr>
            <a:t>三层结构</a:t>
          </a:r>
          <a:endParaRPr lang="zh-CN" altLang="en-US" sz="2100" kern="1200" dirty="0"/>
        </a:p>
      </dsp:txBody>
      <dsp:txXfrm>
        <a:off x="4452603" y="3534260"/>
        <a:ext cx="1365710" cy="92589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459BC-EAED-4DFF-AAEA-45B705672DE8}">
      <dsp:nvSpPr>
        <dsp:cNvPr id="0" name=""/>
        <dsp:cNvSpPr/>
      </dsp:nvSpPr>
      <dsp:spPr>
        <a:xfrm>
          <a:off x="0" y="41829"/>
          <a:ext cx="7200800" cy="9810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zh-CN" altLang="en-US" sz="3900" kern="1200" dirty="0" smtClean="0">
              <a:solidFill>
                <a:schemeClr val="bg1"/>
              </a:solidFill>
              <a:ea typeface="宋体" pitchFamily="2" charset="-122"/>
            </a:rPr>
            <a:t>分层</a:t>
          </a:r>
          <a:endParaRPr lang="zh-CN" altLang="en-US" sz="3900" kern="1200" dirty="0">
            <a:solidFill>
              <a:schemeClr val="bg1"/>
            </a:solidFill>
          </a:endParaRPr>
        </a:p>
      </dsp:txBody>
      <dsp:txXfrm>
        <a:off x="47891" y="89720"/>
        <a:ext cx="7105018" cy="885263"/>
      </dsp:txXfrm>
    </dsp:sp>
    <dsp:sp modelId="{12031028-F123-447E-A485-10DFFD7F29F8}">
      <dsp:nvSpPr>
        <dsp:cNvPr id="0" name=""/>
        <dsp:cNvSpPr/>
      </dsp:nvSpPr>
      <dsp:spPr>
        <a:xfrm>
          <a:off x="0" y="1022875"/>
          <a:ext cx="7200800" cy="1009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25"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zh-CN" altLang="en-US" sz="3000" kern="1200" dirty="0" smtClean="0">
              <a:solidFill>
                <a:schemeClr val="tx1"/>
              </a:solidFill>
              <a:ea typeface="宋体" pitchFamily="2" charset="-122"/>
            </a:rPr>
            <a:t>其思路</a:t>
          </a:r>
          <a:r>
            <a:rPr lang="zh-CN" altLang="en-US" sz="3000" kern="1200" dirty="0" smtClean="0">
              <a:solidFill>
                <a:schemeClr val="tx1"/>
              </a:solidFill>
              <a:ea typeface="宋体" pitchFamily="2" charset="-122"/>
            </a:rPr>
            <a:t>是将系统按功能职责进行划分，将同一类职责的功能抽象为一层。</a:t>
          </a:r>
          <a:endParaRPr lang="zh-CN" altLang="en-US" sz="3000" kern="1200" dirty="0">
            <a:solidFill>
              <a:schemeClr val="tx1"/>
            </a:solidFill>
          </a:endParaRPr>
        </a:p>
      </dsp:txBody>
      <dsp:txXfrm>
        <a:off x="0" y="1022875"/>
        <a:ext cx="7200800" cy="1009125"/>
      </dsp:txXfrm>
    </dsp:sp>
    <dsp:sp modelId="{9459E528-76FD-48FD-A55B-99088D051A2C}">
      <dsp:nvSpPr>
        <dsp:cNvPr id="0" name=""/>
        <dsp:cNvSpPr/>
      </dsp:nvSpPr>
      <dsp:spPr>
        <a:xfrm>
          <a:off x="0" y="2032000"/>
          <a:ext cx="7200800" cy="9810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zh-CN" altLang="en-US" sz="3900" kern="1200" dirty="0" smtClean="0">
              <a:solidFill>
                <a:schemeClr val="bg1"/>
              </a:solidFill>
              <a:ea typeface="宋体" pitchFamily="2" charset="-122"/>
            </a:rPr>
            <a:t>各层之间通讯</a:t>
          </a:r>
          <a:endParaRPr lang="zh-CN" altLang="en-US" sz="3900" kern="1200" dirty="0">
            <a:solidFill>
              <a:schemeClr val="bg1"/>
            </a:solidFill>
          </a:endParaRPr>
        </a:p>
      </dsp:txBody>
      <dsp:txXfrm>
        <a:off x="47891" y="2079891"/>
        <a:ext cx="7105018" cy="885263"/>
      </dsp:txXfrm>
    </dsp:sp>
    <dsp:sp modelId="{83941A2C-3EDD-45DA-91AD-C4C94D078883}">
      <dsp:nvSpPr>
        <dsp:cNvPr id="0" name=""/>
        <dsp:cNvSpPr/>
      </dsp:nvSpPr>
      <dsp:spPr>
        <a:xfrm>
          <a:off x="0" y="3013045"/>
          <a:ext cx="7200800" cy="1009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25"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zh-CN" altLang="en-US" sz="3000" kern="1200" dirty="0" smtClean="0">
              <a:solidFill>
                <a:schemeClr val="tx1"/>
              </a:solidFill>
              <a:ea typeface="宋体" pitchFamily="2" charset="-122"/>
            </a:rPr>
            <a:t>尽量要求</a:t>
          </a:r>
          <a:r>
            <a:rPr lang="zh-CN" altLang="en-US" sz="3000" kern="1200" dirty="0" smtClean="0">
              <a:solidFill>
                <a:schemeClr val="tx1"/>
              </a:solidFill>
              <a:ea typeface="宋体" pitchFamily="2" charset="-122"/>
            </a:rPr>
            <a:t>高层只能调用它的下一层提供的</a:t>
          </a:r>
          <a:r>
            <a:rPr lang="zh-CN" altLang="en-US" sz="3000" kern="1200" dirty="0" smtClean="0">
              <a:solidFill>
                <a:schemeClr val="tx1"/>
              </a:solidFill>
              <a:ea typeface="宋体" pitchFamily="2" charset="-122"/>
            </a:rPr>
            <a:t>接口。</a:t>
          </a:r>
          <a:endParaRPr lang="zh-CN" altLang="en-US" sz="3000" kern="1200" dirty="0">
            <a:solidFill>
              <a:schemeClr val="tx1"/>
            </a:solidFill>
          </a:endParaRPr>
        </a:p>
      </dsp:txBody>
      <dsp:txXfrm>
        <a:off x="0" y="3013045"/>
        <a:ext cx="7200800" cy="100912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2359E-656F-44EA-8068-61D7CCFBB389}">
      <dsp:nvSpPr>
        <dsp:cNvPr id="0" name=""/>
        <dsp:cNvSpPr/>
      </dsp:nvSpPr>
      <dsp:spPr>
        <a:xfrm>
          <a:off x="2193453" y="2277603"/>
          <a:ext cx="1784985" cy="1784985"/>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altLang="zh-CN" sz="4800" kern="1200" dirty="0" smtClean="0"/>
            <a:t>MVC</a:t>
          </a:r>
          <a:endParaRPr lang="zh-CN" altLang="en-US" sz="4800" kern="1200" dirty="0"/>
        </a:p>
      </dsp:txBody>
      <dsp:txXfrm>
        <a:off x="2454858" y="2539008"/>
        <a:ext cx="1262175" cy="1262175"/>
      </dsp:txXfrm>
    </dsp:sp>
    <dsp:sp modelId="{F8D489A5-A6E5-4A25-A07F-40E26ECD090C}">
      <dsp:nvSpPr>
        <dsp:cNvPr id="0" name=""/>
        <dsp:cNvSpPr/>
      </dsp:nvSpPr>
      <dsp:spPr>
        <a:xfrm rot="12900000">
          <a:off x="909396" y="1920360"/>
          <a:ext cx="1510013" cy="508720"/>
        </a:xfrm>
        <a:prstGeom prst="leftArrow">
          <a:avLst>
            <a:gd name="adj1" fmla="val 60000"/>
            <a:gd name="adj2" fmla="val 5000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sp>
    <dsp:sp modelId="{6CD26934-7AC6-47CA-BB7B-BD056463E14E}">
      <dsp:nvSpPr>
        <dsp:cNvPr id="0" name=""/>
        <dsp:cNvSpPr/>
      </dsp:nvSpPr>
      <dsp:spPr>
        <a:xfrm>
          <a:off x="198069" y="1063372"/>
          <a:ext cx="1695735" cy="1356588"/>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altLang="zh-CN" sz="2100" kern="1200" dirty="0" smtClean="0">
              <a:ea typeface="宋体" pitchFamily="2" charset="-122"/>
            </a:rPr>
            <a:t>M</a:t>
          </a:r>
          <a:r>
            <a:rPr lang="zh-CN" altLang="en-US" sz="2100" kern="1200" dirty="0" smtClean="0">
              <a:ea typeface="宋体" pitchFamily="2" charset="-122"/>
            </a:rPr>
            <a:t>代表模型（</a:t>
          </a:r>
          <a:r>
            <a:rPr lang="en-US" altLang="zh-CN" sz="2100" kern="1200" dirty="0" smtClean="0">
              <a:ea typeface="宋体" pitchFamily="2" charset="-122"/>
            </a:rPr>
            <a:t>Model</a:t>
          </a:r>
          <a:r>
            <a:rPr lang="zh-CN" altLang="en-US" sz="2100" kern="1200" dirty="0" smtClean="0">
              <a:ea typeface="宋体" pitchFamily="2" charset="-122"/>
            </a:rPr>
            <a:t>）</a:t>
          </a:r>
          <a:endParaRPr lang="zh-CN" altLang="en-US" sz="2100" kern="1200" dirty="0"/>
        </a:p>
      </dsp:txBody>
      <dsp:txXfrm>
        <a:off x="237802" y="1103105"/>
        <a:ext cx="1616269" cy="1277122"/>
      </dsp:txXfrm>
    </dsp:sp>
    <dsp:sp modelId="{CAF1BE01-16D1-44E6-AF9B-050BB72CB641}">
      <dsp:nvSpPr>
        <dsp:cNvPr id="0" name=""/>
        <dsp:cNvSpPr/>
      </dsp:nvSpPr>
      <dsp:spPr>
        <a:xfrm rot="16200000">
          <a:off x="2330939" y="1180352"/>
          <a:ext cx="1510013" cy="508720"/>
        </a:xfrm>
        <a:prstGeom prst="leftArrow">
          <a:avLst>
            <a:gd name="adj1" fmla="val 60000"/>
            <a:gd name="adj2" fmla="val 5000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sp>
    <dsp:sp modelId="{417BB8DC-C768-4B00-B214-A03D57619C56}">
      <dsp:nvSpPr>
        <dsp:cNvPr id="0" name=""/>
        <dsp:cNvSpPr/>
      </dsp:nvSpPr>
      <dsp:spPr>
        <a:xfrm>
          <a:off x="2238078" y="1411"/>
          <a:ext cx="1695735" cy="1356588"/>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altLang="zh-CN" sz="2100" kern="1200" dirty="0" smtClean="0">
              <a:ea typeface="宋体" pitchFamily="2" charset="-122"/>
            </a:rPr>
            <a:t>V</a:t>
          </a:r>
          <a:r>
            <a:rPr lang="zh-CN" altLang="en-US" sz="2100" kern="1200" dirty="0" smtClean="0">
              <a:ea typeface="宋体" pitchFamily="2" charset="-122"/>
            </a:rPr>
            <a:t>代表视图（</a:t>
          </a:r>
          <a:r>
            <a:rPr lang="en-US" altLang="zh-CN" sz="2100" kern="1200" dirty="0" smtClean="0">
              <a:ea typeface="宋体" pitchFamily="2" charset="-122"/>
            </a:rPr>
            <a:t>View</a:t>
          </a:r>
          <a:r>
            <a:rPr lang="zh-CN" altLang="en-US" sz="2100" kern="1200" dirty="0" smtClean="0">
              <a:ea typeface="宋体" pitchFamily="2" charset="-122"/>
            </a:rPr>
            <a:t>）</a:t>
          </a:r>
          <a:endParaRPr lang="zh-CN" altLang="en-US" sz="2100" kern="1200" dirty="0"/>
        </a:p>
      </dsp:txBody>
      <dsp:txXfrm>
        <a:off x="2277811" y="41144"/>
        <a:ext cx="1616269" cy="1277122"/>
      </dsp:txXfrm>
    </dsp:sp>
    <dsp:sp modelId="{ACB306E0-6DC3-45AA-AEF0-17EAD7F08669}">
      <dsp:nvSpPr>
        <dsp:cNvPr id="0" name=""/>
        <dsp:cNvSpPr/>
      </dsp:nvSpPr>
      <dsp:spPr>
        <a:xfrm rot="19500000">
          <a:off x="3752482" y="1920360"/>
          <a:ext cx="1510013" cy="508720"/>
        </a:xfrm>
        <a:prstGeom prst="leftArrow">
          <a:avLst>
            <a:gd name="adj1" fmla="val 60000"/>
            <a:gd name="adj2" fmla="val 5000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sp>
    <dsp:sp modelId="{E6DE07F2-76C6-4C53-982A-0D6C105F0A3E}">
      <dsp:nvSpPr>
        <dsp:cNvPr id="0" name=""/>
        <dsp:cNvSpPr/>
      </dsp:nvSpPr>
      <dsp:spPr>
        <a:xfrm>
          <a:off x="4353979" y="1063372"/>
          <a:ext cx="1543950" cy="1356588"/>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altLang="zh-CN" sz="2100" kern="1200" dirty="0" smtClean="0">
              <a:ea typeface="宋体" pitchFamily="2" charset="-122"/>
            </a:rPr>
            <a:t>C</a:t>
          </a:r>
          <a:r>
            <a:rPr lang="zh-CN" altLang="en-US" sz="2100" kern="1200" dirty="0" smtClean="0">
              <a:ea typeface="宋体" pitchFamily="2" charset="-122"/>
            </a:rPr>
            <a:t>代表控制器（</a:t>
          </a:r>
          <a:r>
            <a:rPr lang="en-US" altLang="zh-CN" sz="2100" kern="1200" dirty="0" smtClean="0">
              <a:ea typeface="宋体" pitchFamily="2" charset="-122"/>
            </a:rPr>
            <a:t>Controller</a:t>
          </a:r>
          <a:r>
            <a:rPr lang="zh-CN" altLang="en-US" sz="2100" kern="1200" dirty="0" smtClean="0">
              <a:ea typeface="宋体" pitchFamily="2" charset="-122"/>
            </a:rPr>
            <a:t>）</a:t>
          </a:r>
          <a:endParaRPr lang="zh-CN" altLang="en-US" sz="2100" kern="1200" dirty="0"/>
        </a:p>
      </dsp:txBody>
      <dsp:txXfrm>
        <a:off x="4393712" y="1103105"/>
        <a:ext cx="1464484" cy="127712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BFC10-3140-461D-8A32-8437B4571AE5}">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72B0A7-BB77-48EA-B5C2-9D0749130F81}">
      <dsp:nvSpPr>
        <dsp:cNvPr id="0" name=""/>
        <dsp:cNvSpPr/>
      </dsp:nvSpPr>
      <dsp:spPr>
        <a:xfrm>
          <a:off x="564979" y="406400"/>
          <a:ext cx="5475833"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81280" rIns="81280" bIns="81280" numCol="1" spcCol="1270" anchor="ctr" anchorCtr="0">
          <a:noAutofit/>
        </a:bodyPr>
        <a:lstStyle/>
        <a:p>
          <a:pPr lvl="0" algn="l" defTabSz="1422400">
            <a:lnSpc>
              <a:spcPct val="90000"/>
            </a:lnSpc>
            <a:spcBef>
              <a:spcPct val="0"/>
            </a:spcBef>
            <a:spcAft>
              <a:spcPct val="35000"/>
            </a:spcAft>
          </a:pPr>
          <a:r>
            <a:rPr lang="zh-CN" altLang="en-US" sz="3200" kern="1200" dirty="0" smtClean="0">
              <a:latin typeface="楷体_GB2312" pitchFamily="49" charset="-122"/>
              <a:ea typeface="楷体_GB2312" pitchFamily="49" charset="-122"/>
            </a:rPr>
            <a:t>表示层框架</a:t>
          </a:r>
          <a:r>
            <a:rPr lang="en-US" altLang="zh-CN" sz="3200" kern="1200" dirty="0" smtClean="0">
              <a:latin typeface="楷体_GB2312" pitchFamily="49" charset="-122"/>
              <a:ea typeface="楷体_GB2312" pitchFamily="49" charset="-122"/>
            </a:rPr>
            <a:t>Struts</a:t>
          </a:r>
          <a:r>
            <a:rPr lang="zh-CN" altLang="en-US" sz="3200" kern="1200" dirty="0" smtClean="0">
              <a:latin typeface="楷体_GB2312" pitchFamily="49" charset="-122"/>
              <a:ea typeface="楷体_GB2312" pitchFamily="49" charset="-122"/>
            </a:rPr>
            <a:t>简介</a:t>
          </a:r>
          <a:endParaRPr lang="zh-CN" altLang="en-US" sz="3200" kern="1200" dirty="0"/>
        </a:p>
      </dsp:txBody>
      <dsp:txXfrm>
        <a:off x="564979" y="406400"/>
        <a:ext cx="5475833" cy="812800"/>
      </dsp:txXfrm>
    </dsp:sp>
    <dsp:sp modelId="{C2DB2170-28A3-4781-AC8C-0A37EE8E9560}">
      <dsp:nvSpPr>
        <dsp:cNvPr id="0" name=""/>
        <dsp:cNvSpPr/>
      </dsp:nvSpPr>
      <dsp:spPr>
        <a:xfrm>
          <a:off x="56979" y="304800"/>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6A382D-0420-4DF8-BC3A-92D23D84475E}">
      <dsp:nvSpPr>
        <dsp:cNvPr id="0" name=""/>
        <dsp:cNvSpPr/>
      </dsp:nvSpPr>
      <dsp:spPr>
        <a:xfrm>
          <a:off x="915619" y="1599956"/>
          <a:ext cx="5180380"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81280" rIns="81280" bIns="81280" numCol="1" spcCol="1270" anchor="ctr" anchorCtr="0">
          <a:noAutofit/>
        </a:bodyPr>
        <a:lstStyle/>
        <a:p>
          <a:pPr lvl="0" algn="l" defTabSz="1422400">
            <a:lnSpc>
              <a:spcPct val="90000"/>
            </a:lnSpc>
            <a:spcBef>
              <a:spcPct val="0"/>
            </a:spcBef>
            <a:spcAft>
              <a:spcPct val="35000"/>
            </a:spcAft>
          </a:pPr>
          <a:r>
            <a:rPr lang="zh-CN" altLang="en-US" sz="3200" kern="1200" dirty="0" smtClean="0">
              <a:latin typeface="楷体_GB2312" pitchFamily="49" charset="-122"/>
              <a:ea typeface="楷体_GB2312" pitchFamily="49" charset="-122"/>
            </a:rPr>
            <a:t>业务逻辑层框架</a:t>
          </a:r>
          <a:r>
            <a:rPr lang="en-US" altLang="zh-CN" sz="3200" kern="1200" dirty="0" smtClean="0">
              <a:latin typeface="楷体_GB2312" pitchFamily="49" charset="-122"/>
              <a:ea typeface="楷体_GB2312" pitchFamily="49" charset="-122"/>
            </a:rPr>
            <a:t>Spring</a:t>
          </a:r>
          <a:endParaRPr lang="zh-CN" altLang="en-US" sz="3200" kern="1200" dirty="0"/>
        </a:p>
      </dsp:txBody>
      <dsp:txXfrm>
        <a:off x="915619" y="1599956"/>
        <a:ext cx="5180380" cy="812800"/>
      </dsp:txXfrm>
    </dsp:sp>
    <dsp:sp modelId="{77606AA9-1925-4DF5-A473-6C0A88B8C829}">
      <dsp:nvSpPr>
        <dsp:cNvPr id="0" name=""/>
        <dsp:cNvSpPr/>
      </dsp:nvSpPr>
      <dsp:spPr>
        <a:xfrm>
          <a:off x="352432" y="1523999"/>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0DBCBC-F3AC-41E5-9A3D-D7EBD7500436}">
      <dsp:nvSpPr>
        <dsp:cNvPr id="0" name=""/>
        <dsp:cNvSpPr/>
      </dsp:nvSpPr>
      <dsp:spPr>
        <a:xfrm>
          <a:off x="564979" y="2844800"/>
          <a:ext cx="5475833"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81280" rIns="81280" bIns="81280" numCol="1" spcCol="1270" anchor="ctr" anchorCtr="0">
          <a:noAutofit/>
        </a:bodyPr>
        <a:lstStyle/>
        <a:p>
          <a:pPr lvl="0" algn="l" defTabSz="1422400">
            <a:lnSpc>
              <a:spcPct val="90000"/>
            </a:lnSpc>
            <a:spcBef>
              <a:spcPct val="0"/>
            </a:spcBef>
            <a:spcAft>
              <a:spcPct val="35000"/>
            </a:spcAft>
          </a:pPr>
          <a:r>
            <a:rPr lang="zh-CN" altLang="en-US" sz="3200" kern="1200" dirty="0" smtClean="0">
              <a:latin typeface="楷体_GB2312" pitchFamily="49" charset="-122"/>
              <a:ea typeface="楷体_GB2312" pitchFamily="49" charset="-122"/>
            </a:rPr>
            <a:t>数据持久层框架</a:t>
          </a:r>
          <a:r>
            <a:rPr lang="en-US" altLang="zh-CN" sz="3200" kern="1200" dirty="0" smtClean="0">
              <a:latin typeface="楷体_GB2312" pitchFamily="49" charset="-122"/>
              <a:ea typeface="楷体_GB2312" pitchFamily="49" charset="-122"/>
            </a:rPr>
            <a:t>Hibernate</a:t>
          </a:r>
          <a:endParaRPr lang="zh-CN" altLang="en-US" sz="3200" kern="1200" dirty="0"/>
        </a:p>
      </dsp:txBody>
      <dsp:txXfrm>
        <a:off x="564979" y="2844800"/>
        <a:ext cx="5475833" cy="812800"/>
      </dsp:txXfrm>
    </dsp:sp>
    <dsp:sp modelId="{DAD20361-5802-442A-9FBB-CC1DF5763CE2}">
      <dsp:nvSpPr>
        <dsp:cNvPr id="0" name=""/>
        <dsp:cNvSpPr/>
      </dsp:nvSpPr>
      <dsp:spPr>
        <a:xfrm>
          <a:off x="56979" y="2743200"/>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24D11-F266-4F17-BCF7-B3F076BE2274}">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24B758-47E9-4454-BB1E-D5D08A71A47F}">
      <dsp:nvSpPr>
        <dsp:cNvPr id="0" name=""/>
        <dsp:cNvSpPr/>
      </dsp:nvSpPr>
      <dsp:spPr>
        <a:xfrm>
          <a:off x="384538" y="253918"/>
          <a:ext cx="5656275"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3500" rIns="63500" bIns="63500" numCol="1" spcCol="1270" anchor="ctr" anchorCtr="0">
          <a:noAutofit/>
        </a:bodyPr>
        <a:lstStyle/>
        <a:p>
          <a:pPr lvl="0" algn="ctr" defTabSz="1111250">
            <a:lnSpc>
              <a:spcPct val="90000"/>
            </a:lnSpc>
            <a:spcBef>
              <a:spcPct val="0"/>
            </a:spcBef>
            <a:spcAft>
              <a:spcPct val="35000"/>
            </a:spcAft>
          </a:pPr>
          <a:r>
            <a:rPr lang="zh-CN" altLang="en-US" sz="2500" kern="1200" dirty="0" smtClean="0">
              <a:ea typeface="宋体" pitchFamily="2" charset="-122"/>
            </a:rPr>
            <a:t>数据流风格</a:t>
          </a:r>
          <a:endParaRPr lang="zh-CN" altLang="en-US" sz="2500" kern="1200" dirty="0"/>
        </a:p>
      </dsp:txBody>
      <dsp:txXfrm>
        <a:off x="384538" y="253918"/>
        <a:ext cx="5656275" cy="508162"/>
      </dsp:txXfrm>
    </dsp:sp>
    <dsp:sp modelId="{22AAE9FC-2158-406C-AE29-A9A6D5A34EF4}">
      <dsp:nvSpPr>
        <dsp:cNvPr id="0" name=""/>
        <dsp:cNvSpPr/>
      </dsp:nvSpPr>
      <dsp:spPr>
        <a:xfrm>
          <a:off x="66936" y="190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69EF53-82E5-41C8-B08C-38C3AD2C729D}">
      <dsp:nvSpPr>
        <dsp:cNvPr id="0" name=""/>
        <dsp:cNvSpPr/>
      </dsp:nvSpPr>
      <dsp:spPr>
        <a:xfrm>
          <a:off x="748672" y="1015918"/>
          <a:ext cx="5292140"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3500" rIns="63500" bIns="63500" numCol="1" spcCol="1270" anchor="ctr" anchorCtr="0">
          <a:noAutofit/>
        </a:bodyPr>
        <a:lstStyle/>
        <a:p>
          <a:pPr lvl="0" algn="ctr" defTabSz="1111250">
            <a:lnSpc>
              <a:spcPct val="90000"/>
            </a:lnSpc>
            <a:spcBef>
              <a:spcPct val="0"/>
            </a:spcBef>
            <a:spcAft>
              <a:spcPct val="35000"/>
            </a:spcAft>
          </a:pPr>
          <a:r>
            <a:rPr lang="zh-CN" altLang="en-US" sz="2500" kern="1200" dirty="0" smtClean="0">
              <a:ea typeface="宋体" pitchFamily="2" charset="-122"/>
            </a:rPr>
            <a:t>调用</a:t>
          </a:r>
          <a:r>
            <a:rPr lang="en-US" altLang="zh-CN" sz="2500" kern="1200" dirty="0" smtClean="0">
              <a:ea typeface="宋体" pitchFamily="2" charset="-122"/>
            </a:rPr>
            <a:t>/</a:t>
          </a:r>
          <a:r>
            <a:rPr lang="zh-CN" altLang="en-US" sz="2500" kern="1200" dirty="0" smtClean="0">
              <a:ea typeface="宋体" pitchFamily="2" charset="-122"/>
            </a:rPr>
            <a:t>返回风格</a:t>
          </a:r>
          <a:endParaRPr lang="zh-CN" altLang="en-US" sz="2500" kern="1200" dirty="0"/>
        </a:p>
      </dsp:txBody>
      <dsp:txXfrm>
        <a:off x="748672" y="1015918"/>
        <a:ext cx="5292140" cy="508162"/>
      </dsp:txXfrm>
    </dsp:sp>
    <dsp:sp modelId="{79DC309A-420D-4CCA-B40B-76835E043FD9}">
      <dsp:nvSpPr>
        <dsp:cNvPr id="0" name=""/>
        <dsp:cNvSpPr/>
      </dsp:nvSpPr>
      <dsp:spPr>
        <a:xfrm>
          <a:off x="431071" y="952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61A919-E3E2-4AAF-B022-1B2503EB0B1E}">
      <dsp:nvSpPr>
        <dsp:cNvPr id="0" name=""/>
        <dsp:cNvSpPr/>
      </dsp:nvSpPr>
      <dsp:spPr>
        <a:xfrm>
          <a:off x="860432" y="1777918"/>
          <a:ext cx="5180380"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3500" rIns="63500" bIns="63500" numCol="1" spcCol="1270" anchor="ctr" anchorCtr="0">
          <a:noAutofit/>
        </a:bodyPr>
        <a:lstStyle/>
        <a:p>
          <a:pPr lvl="0" algn="ctr" defTabSz="1111250">
            <a:lnSpc>
              <a:spcPct val="90000"/>
            </a:lnSpc>
            <a:spcBef>
              <a:spcPct val="0"/>
            </a:spcBef>
            <a:spcAft>
              <a:spcPct val="35000"/>
            </a:spcAft>
          </a:pPr>
          <a:r>
            <a:rPr lang="zh-CN" altLang="en-US" sz="2500" kern="1200" dirty="0" smtClean="0">
              <a:ea typeface="宋体" pitchFamily="2" charset="-122"/>
            </a:rPr>
            <a:t>独立构件风格</a:t>
          </a:r>
          <a:endParaRPr lang="zh-CN" altLang="en-US" sz="2500" kern="1200" dirty="0"/>
        </a:p>
      </dsp:txBody>
      <dsp:txXfrm>
        <a:off x="860432" y="1777918"/>
        <a:ext cx="5180380" cy="508162"/>
      </dsp:txXfrm>
    </dsp:sp>
    <dsp:sp modelId="{E01E3050-1403-43E1-B3FB-33CF64719482}">
      <dsp:nvSpPr>
        <dsp:cNvPr id="0" name=""/>
        <dsp:cNvSpPr/>
      </dsp:nvSpPr>
      <dsp:spPr>
        <a:xfrm>
          <a:off x="542831" y="1714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CC6757-D2B6-4D6B-8034-24A4E1364FFE}">
      <dsp:nvSpPr>
        <dsp:cNvPr id="0" name=""/>
        <dsp:cNvSpPr/>
      </dsp:nvSpPr>
      <dsp:spPr>
        <a:xfrm>
          <a:off x="748672" y="2539918"/>
          <a:ext cx="5292140"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3500" rIns="63500" bIns="63500" numCol="1" spcCol="1270" anchor="ctr" anchorCtr="0">
          <a:noAutofit/>
        </a:bodyPr>
        <a:lstStyle/>
        <a:p>
          <a:pPr lvl="0" algn="ctr" defTabSz="1111250">
            <a:lnSpc>
              <a:spcPct val="90000"/>
            </a:lnSpc>
            <a:spcBef>
              <a:spcPct val="0"/>
            </a:spcBef>
            <a:spcAft>
              <a:spcPct val="35000"/>
            </a:spcAft>
          </a:pPr>
          <a:r>
            <a:rPr lang="zh-CN" altLang="en-US" sz="2500" kern="1200" dirty="0" smtClean="0">
              <a:ea typeface="宋体" pitchFamily="2" charset="-122"/>
            </a:rPr>
            <a:t>虚拟机风格</a:t>
          </a:r>
          <a:endParaRPr lang="zh-CN" altLang="en-US" sz="2500" kern="1200" dirty="0"/>
        </a:p>
      </dsp:txBody>
      <dsp:txXfrm>
        <a:off x="748672" y="2539918"/>
        <a:ext cx="5292140" cy="508162"/>
      </dsp:txXfrm>
    </dsp:sp>
    <dsp:sp modelId="{D01DF62C-2428-42CC-B997-024A2F316726}">
      <dsp:nvSpPr>
        <dsp:cNvPr id="0" name=""/>
        <dsp:cNvSpPr/>
      </dsp:nvSpPr>
      <dsp:spPr>
        <a:xfrm>
          <a:off x="431071" y="2476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7D7D1E-CDCC-4094-8618-8CB36F63412B}">
      <dsp:nvSpPr>
        <dsp:cNvPr id="0" name=""/>
        <dsp:cNvSpPr/>
      </dsp:nvSpPr>
      <dsp:spPr>
        <a:xfrm>
          <a:off x="384538" y="3301918"/>
          <a:ext cx="5656275"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3500" rIns="63500" bIns="63500" numCol="1" spcCol="1270" anchor="ctr" anchorCtr="0">
          <a:noAutofit/>
        </a:bodyPr>
        <a:lstStyle/>
        <a:p>
          <a:pPr lvl="0" algn="ctr" defTabSz="1111250">
            <a:lnSpc>
              <a:spcPct val="90000"/>
            </a:lnSpc>
            <a:spcBef>
              <a:spcPct val="0"/>
            </a:spcBef>
            <a:spcAft>
              <a:spcPct val="35000"/>
            </a:spcAft>
          </a:pPr>
          <a:r>
            <a:rPr lang="zh-CN" altLang="en-US" sz="2500" kern="1200" dirty="0" smtClean="0">
              <a:ea typeface="宋体" pitchFamily="2" charset="-122"/>
            </a:rPr>
            <a:t>数据中心系统</a:t>
          </a:r>
          <a:r>
            <a:rPr lang="en-US" altLang="zh-CN" sz="2500" kern="1200" dirty="0" smtClean="0">
              <a:ea typeface="宋体" pitchFamily="2" charset="-122"/>
            </a:rPr>
            <a:t>/</a:t>
          </a:r>
          <a:r>
            <a:rPr lang="zh-CN" altLang="en-US" sz="2500" kern="1200" dirty="0" smtClean="0">
              <a:ea typeface="宋体" pitchFamily="2" charset="-122"/>
            </a:rPr>
            <a:t>仓库风格</a:t>
          </a:r>
          <a:endParaRPr lang="zh-CN" altLang="en-US" sz="2500" kern="1200" dirty="0"/>
        </a:p>
      </dsp:txBody>
      <dsp:txXfrm>
        <a:off x="384538" y="3301918"/>
        <a:ext cx="5656275" cy="508162"/>
      </dsp:txXfrm>
    </dsp:sp>
    <dsp:sp modelId="{4BE3DEEC-0066-4DB0-B0CB-525D0F9E9A3E}">
      <dsp:nvSpPr>
        <dsp:cNvPr id="0" name=""/>
        <dsp:cNvSpPr/>
      </dsp:nvSpPr>
      <dsp:spPr>
        <a:xfrm>
          <a:off x="66936" y="3238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8416F-34B8-40AF-B3D0-6455B20D9BED}">
      <dsp:nvSpPr>
        <dsp:cNvPr id="0" name=""/>
        <dsp:cNvSpPr/>
      </dsp:nvSpPr>
      <dsp:spPr>
        <a:xfrm>
          <a:off x="916483" y="1984"/>
          <a:ext cx="2030015" cy="1218009"/>
        </a:xfrm>
        <a:prstGeom prst="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CN" altLang="en-US" sz="3400" kern="1200" dirty="0" smtClean="0">
              <a:ea typeface="宋体" pitchFamily="2" charset="-122"/>
            </a:rPr>
            <a:t>逻辑视图</a:t>
          </a:r>
          <a:endParaRPr lang="zh-CN" altLang="en-US" sz="3400" kern="1200" dirty="0"/>
        </a:p>
      </dsp:txBody>
      <dsp:txXfrm>
        <a:off x="916483" y="1984"/>
        <a:ext cx="2030015" cy="1218009"/>
      </dsp:txXfrm>
    </dsp:sp>
    <dsp:sp modelId="{11099A90-CB47-4222-A51E-36BF516D87B1}">
      <dsp:nvSpPr>
        <dsp:cNvPr id="0" name=""/>
        <dsp:cNvSpPr/>
      </dsp:nvSpPr>
      <dsp:spPr>
        <a:xfrm>
          <a:off x="3149500" y="1984"/>
          <a:ext cx="2030015" cy="12180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CN" altLang="en-US" sz="3400" kern="1200" dirty="0" smtClean="0">
              <a:ea typeface="宋体" pitchFamily="2" charset="-122"/>
            </a:rPr>
            <a:t>进程视图</a:t>
          </a:r>
          <a:endParaRPr lang="zh-CN" altLang="en-US" sz="3400" kern="1200" dirty="0"/>
        </a:p>
      </dsp:txBody>
      <dsp:txXfrm>
        <a:off x="3149500" y="1984"/>
        <a:ext cx="2030015" cy="1218009"/>
      </dsp:txXfrm>
    </dsp:sp>
    <dsp:sp modelId="{DF44153B-2D22-42CA-B982-51CBDC4B4EDE}">
      <dsp:nvSpPr>
        <dsp:cNvPr id="0" name=""/>
        <dsp:cNvSpPr/>
      </dsp:nvSpPr>
      <dsp:spPr>
        <a:xfrm>
          <a:off x="916483" y="1422995"/>
          <a:ext cx="2030015" cy="12180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CN" altLang="en-US" sz="3400" kern="1200" dirty="0" smtClean="0">
              <a:ea typeface="宋体" pitchFamily="2" charset="-122"/>
            </a:rPr>
            <a:t>实现视图</a:t>
          </a:r>
          <a:endParaRPr lang="zh-CN" altLang="en-US" sz="3400" kern="1200" dirty="0"/>
        </a:p>
      </dsp:txBody>
      <dsp:txXfrm>
        <a:off x="916483" y="1422995"/>
        <a:ext cx="2030015" cy="1218009"/>
      </dsp:txXfrm>
    </dsp:sp>
    <dsp:sp modelId="{180396EB-1201-4347-8051-0E95608A75FB}">
      <dsp:nvSpPr>
        <dsp:cNvPr id="0" name=""/>
        <dsp:cNvSpPr/>
      </dsp:nvSpPr>
      <dsp:spPr>
        <a:xfrm>
          <a:off x="3149500" y="1422995"/>
          <a:ext cx="2030015" cy="1218009"/>
        </a:xfrm>
        <a:prstGeom prst="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CN" altLang="en-US" sz="3400" kern="1200" dirty="0" smtClean="0">
              <a:ea typeface="宋体" pitchFamily="2" charset="-122"/>
            </a:rPr>
            <a:t>部署视图</a:t>
          </a:r>
          <a:endParaRPr lang="zh-CN" altLang="en-US" sz="3400" kern="1200" dirty="0"/>
        </a:p>
      </dsp:txBody>
      <dsp:txXfrm>
        <a:off x="3149500" y="1422995"/>
        <a:ext cx="2030015" cy="1218009"/>
      </dsp:txXfrm>
    </dsp:sp>
    <dsp:sp modelId="{69DCC23A-7D73-4A23-A14E-254D6DAB4946}">
      <dsp:nvSpPr>
        <dsp:cNvPr id="0" name=""/>
        <dsp:cNvSpPr/>
      </dsp:nvSpPr>
      <dsp:spPr>
        <a:xfrm>
          <a:off x="2032992" y="2844006"/>
          <a:ext cx="2030015" cy="12180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CN" altLang="en-US" sz="3400" kern="1200" dirty="0" smtClean="0">
              <a:ea typeface="宋体" pitchFamily="2" charset="-122"/>
            </a:rPr>
            <a:t>用例视图</a:t>
          </a:r>
          <a:endParaRPr lang="zh-CN" altLang="en-US" sz="3400" kern="1200" dirty="0"/>
        </a:p>
      </dsp:txBody>
      <dsp:txXfrm>
        <a:off x="2032992" y="2844006"/>
        <a:ext cx="2030015" cy="121800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1C4A49-EAB5-4822-B5F0-0588B2A3C180}">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8B1F00-C5E0-4147-8441-95AF25100F5F}">
      <dsp:nvSpPr>
        <dsp:cNvPr id="0" name=""/>
        <dsp:cNvSpPr/>
      </dsp:nvSpPr>
      <dsp:spPr>
        <a:xfrm>
          <a:off x="460128" y="312440"/>
          <a:ext cx="5580684" cy="625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8580" rIns="68580" bIns="68580" numCol="1" spcCol="1270" anchor="ctr" anchorCtr="0">
          <a:noAutofit/>
        </a:bodyPr>
        <a:lstStyle/>
        <a:p>
          <a:pPr lvl="0" algn="ctr" defTabSz="1200150">
            <a:lnSpc>
              <a:spcPct val="90000"/>
            </a:lnSpc>
            <a:spcBef>
              <a:spcPct val="0"/>
            </a:spcBef>
            <a:spcAft>
              <a:spcPct val="35000"/>
            </a:spcAft>
          </a:pPr>
          <a:r>
            <a:rPr lang="zh-CN" altLang="en-US" sz="2700" kern="1200" dirty="0" smtClean="0">
              <a:ea typeface="宋体" pitchFamily="2" charset="-122"/>
            </a:rPr>
            <a:t>门户网站与各子系统的接口</a:t>
          </a:r>
          <a:endParaRPr lang="zh-CN" altLang="en-US" sz="2700" kern="1200" dirty="0"/>
        </a:p>
      </dsp:txBody>
      <dsp:txXfrm>
        <a:off x="460128" y="312440"/>
        <a:ext cx="5580684" cy="625205"/>
      </dsp:txXfrm>
    </dsp:sp>
    <dsp:sp modelId="{DFC75223-AD44-4AA7-8480-9317EADA989B}">
      <dsp:nvSpPr>
        <dsp:cNvPr id="0" name=""/>
        <dsp:cNvSpPr/>
      </dsp:nvSpPr>
      <dsp:spPr>
        <a:xfrm>
          <a:off x="69375" y="234289"/>
          <a:ext cx="781507" cy="7815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0E83D5-69D9-4C70-B604-58C8AF82234F}">
      <dsp:nvSpPr>
        <dsp:cNvPr id="0" name=""/>
        <dsp:cNvSpPr/>
      </dsp:nvSpPr>
      <dsp:spPr>
        <a:xfrm>
          <a:off x="818573" y="1250411"/>
          <a:ext cx="5222240" cy="625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8580" rIns="68580" bIns="68580" numCol="1" spcCol="1270" anchor="ctr" anchorCtr="0">
          <a:noAutofit/>
        </a:bodyPr>
        <a:lstStyle/>
        <a:p>
          <a:pPr lvl="0" algn="ctr" defTabSz="1200150">
            <a:lnSpc>
              <a:spcPct val="90000"/>
            </a:lnSpc>
            <a:spcBef>
              <a:spcPct val="0"/>
            </a:spcBef>
            <a:spcAft>
              <a:spcPct val="35000"/>
            </a:spcAft>
          </a:pPr>
          <a:r>
            <a:rPr lang="zh-CN" altLang="en-US" sz="2700" kern="1200" dirty="0" smtClean="0">
              <a:ea typeface="宋体" pitchFamily="2" charset="-122"/>
            </a:rPr>
            <a:t>与</a:t>
          </a:r>
          <a:r>
            <a:rPr lang="en-US" altLang="zh-CN" sz="2700" kern="1200" dirty="0" smtClean="0">
              <a:ea typeface="宋体" pitchFamily="2" charset="-122"/>
            </a:rPr>
            <a:t>IDC</a:t>
          </a:r>
          <a:r>
            <a:rPr lang="zh-CN" altLang="en-US" sz="2700" kern="1200" dirty="0" smtClean="0">
              <a:ea typeface="宋体" pitchFamily="2" charset="-122"/>
            </a:rPr>
            <a:t>数据库的接口</a:t>
          </a:r>
          <a:endParaRPr lang="zh-CN" altLang="en-US" sz="2700" kern="1200" dirty="0"/>
        </a:p>
      </dsp:txBody>
      <dsp:txXfrm>
        <a:off x="818573" y="1250411"/>
        <a:ext cx="5222240" cy="625205"/>
      </dsp:txXfrm>
    </dsp:sp>
    <dsp:sp modelId="{511FC752-5407-4409-8473-260E78C51FA2}">
      <dsp:nvSpPr>
        <dsp:cNvPr id="0" name=""/>
        <dsp:cNvSpPr/>
      </dsp:nvSpPr>
      <dsp:spPr>
        <a:xfrm>
          <a:off x="427819" y="1172260"/>
          <a:ext cx="781507" cy="7815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6B5A0A-7065-4EC5-9F6B-C4F4BAB3ED7B}">
      <dsp:nvSpPr>
        <dsp:cNvPr id="0" name=""/>
        <dsp:cNvSpPr/>
      </dsp:nvSpPr>
      <dsp:spPr>
        <a:xfrm>
          <a:off x="818573" y="2188382"/>
          <a:ext cx="5222240" cy="625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8580" rIns="68580" bIns="68580" numCol="1" spcCol="1270" anchor="ctr" anchorCtr="0">
          <a:noAutofit/>
        </a:bodyPr>
        <a:lstStyle/>
        <a:p>
          <a:pPr lvl="0" algn="ctr" defTabSz="1200150">
            <a:lnSpc>
              <a:spcPct val="90000"/>
            </a:lnSpc>
            <a:spcBef>
              <a:spcPct val="0"/>
            </a:spcBef>
            <a:spcAft>
              <a:spcPct val="35000"/>
            </a:spcAft>
          </a:pPr>
          <a:r>
            <a:rPr lang="zh-CN" altLang="en-US" sz="2700" kern="1200" dirty="0" smtClean="0">
              <a:ea typeface="宋体" pitchFamily="2" charset="-122"/>
            </a:rPr>
            <a:t>与</a:t>
          </a:r>
          <a:r>
            <a:rPr lang="en-US" altLang="zh-CN" sz="2700" kern="1200" dirty="0" smtClean="0">
              <a:ea typeface="宋体" pitchFamily="2" charset="-122"/>
            </a:rPr>
            <a:t>SMTP</a:t>
          </a:r>
          <a:r>
            <a:rPr lang="zh-CN" altLang="en-US" sz="2700" kern="1200" dirty="0" smtClean="0">
              <a:ea typeface="宋体" pitchFamily="2" charset="-122"/>
            </a:rPr>
            <a:t>服务器的接口</a:t>
          </a:r>
          <a:endParaRPr lang="zh-CN" altLang="en-US" sz="2700" kern="1200" dirty="0"/>
        </a:p>
      </dsp:txBody>
      <dsp:txXfrm>
        <a:off x="818573" y="2188382"/>
        <a:ext cx="5222240" cy="625205"/>
      </dsp:txXfrm>
    </dsp:sp>
    <dsp:sp modelId="{221F92E4-917C-41F4-935E-72D5C9B7F827}">
      <dsp:nvSpPr>
        <dsp:cNvPr id="0" name=""/>
        <dsp:cNvSpPr/>
      </dsp:nvSpPr>
      <dsp:spPr>
        <a:xfrm>
          <a:off x="427819" y="2110232"/>
          <a:ext cx="781507" cy="7815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C3CDE0-BE1F-4B1A-A317-8874BB3E4058}">
      <dsp:nvSpPr>
        <dsp:cNvPr id="0" name=""/>
        <dsp:cNvSpPr/>
      </dsp:nvSpPr>
      <dsp:spPr>
        <a:xfrm>
          <a:off x="460128" y="3126353"/>
          <a:ext cx="5580684" cy="625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8580" rIns="68580" bIns="68580" numCol="1" spcCol="1270" anchor="ctr" anchorCtr="0">
          <a:noAutofit/>
        </a:bodyPr>
        <a:lstStyle/>
        <a:p>
          <a:pPr lvl="0" algn="ctr" defTabSz="1200150">
            <a:lnSpc>
              <a:spcPct val="90000"/>
            </a:lnSpc>
            <a:spcBef>
              <a:spcPct val="0"/>
            </a:spcBef>
            <a:spcAft>
              <a:spcPct val="35000"/>
            </a:spcAft>
          </a:pPr>
          <a:r>
            <a:rPr lang="zh-CN" altLang="en-US" sz="2700" kern="1200" smtClean="0">
              <a:ea typeface="宋体" pitchFamily="2" charset="-122"/>
            </a:rPr>
            <a:t>与</a:t>
          </a:r>
          <a:r>
            <a:rPr lang="en-US" altLang="zh-CN" sz="2700" kern="1200" smtClean="0">
              <a:ea typeface="宋体" pitchFamily="2" charset="-122"/>
            </a:rPr>
            <a:t>Microsoft Excel</a:t>
          </a:r>
          <a:r>
            <a:rPr lang="zh-CN" altLang="en-US" sz="2700" kern="1200" smtClean="0">
              <a:ea typeface="宋体" pitchFamily="2" charset="-122"/>
            </a:rPr>
            <a:t>应用软件的接口</a:t>
          </a:r>
          <a:endParaRPr lang="zh-CN" altLang="en-US" sz="2700" kern="1200" dirty="0"/>
        </a:p>
      </dsp:txBody>
      <dsp:txXfrm>
        <a:off x="460128" y="3126353"/>
        <a:ext cx="5580684" cy="625205"/>
      </dsp:txXfrm>
    </dsp:sp>
    <dsp:sp modelId="{357F3DBD-3A94-429B-BACF-0A14E20CB729}">
      <dsp:nvSpPr>
        <dsp:cNvPr id="0" name=""/>
        <dsp:cNvSpPr/>
      </dsp:nvSpPr>
      <dsp:spPr>
        <a:xfrm>
          <a:off x="69375" y="3048203"/>
          <a:ext cx="781507" cy="7815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E09A61-D3F4-4ACC-B2A1-AC9E5145AAC6}">
      <dsp:nvSpPr>
        <dsp:cNvPr id="0" name=""/>
        <dsp:cNvSpPr/>
      </dsp:nvSpPr>
      <dsp:spPr>
        <a:xfrm>
          <a:off x="-4560586"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428100-4CFD-4CEC-9FD0-D98686D26D63}">
      <dsp:nvSpPr>
        <dsp:cNvPr id="0" name=""/>
        <dsp:cNvSpPr/>
      </dsp:nvSpPr>
      <dsp:spPr>
        <a:xfrm>
          <a:off x="747064" y="580583"/>
          <a:ext cx="5327497" cy="1161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1547" tIns="147320" rIns="147320" bIns="147320" numCol="1" spcCol="1270" anchor="ctr" anchorCtr="0">
          <a:noAutofit/>
        </a:bodyPr>
        <a:lstStyle/>
        <a:p>
          <a:pPr lvl="0" algn="ctr" defTabSz="2578100">
            <a:lnSpc>
              <a:spcPct val="90000"/>
            </a:lnSpc>
            <a:spcBef>
              <a:spcPct val="0"/>
            </a:spcBef>
            <a:spcAft>
              <a:spcPct val="35000"/>
            </a:spcAft>
          </a:pPr>
          <a:r>
            <a:rPr lang="zh-CN" altLang="en-US" sz="5800" kern="1200" dirty="0" smtClean="0">
              <a:ea typeface="宋体" pitchFamily="2" charset="-122"/>
            </a:rPr>
            <a:t>包名规范</a:t>
          </a:r>
          <a:endParaRPr lang="zh-CN" altLang="en-US" sz="5800" kern="1200" dirty="0"/>
        </a:p>
      </dsp:txBody>
      <dsp:txXfrm>
        <a:off x="747064" y="580583"/>
        <a:ext cx="5327497" cy="1161003"/>
      </dsp:txXfrm>
    </dsp:sp>
    <dsp:sp modelId="{BBB7D321-F55F-4D89-A249-72B29D159A60}">
      <dsp:nvSpPr>
        <dsp:cNvPr id="0" name=""/>
        <dsp:cNvSpPr/>
      </dsp:nvSpPr>
      <dsp:spPr>
        <a:xfrm>
          <a:off x="21437" y="435457"/>
          <a:ext cx="1451254" cy="14512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2D3F74-EFEB-44ED-A47C-95E2B8F82AFD}">
      <dsp:nvSpPr>
        <dsp:cNvPr id="0" name=""/>
        <dsp:cNvSpPr/>
      </dsp:nvSpPr>
      <dsp:spPr>
        <a:xfrm>
          <a:off x="747064" y="2322413"/>
          <a:ext cx="5327497" cy="1161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1547" tIns="147320" rIns="147320" bIns="147320" numCol="1" spcCol="1270" anchor="ctr" anchorCtr="0">
          <a:noAutofit/>
        </a:bodyPr>
        <a:lstStyle/>
        <a:p>
          <a:pPr lvl="0" algn="ctr" defTabSz="2578100">
            <a:lnSpc>
              <a:spcPct val="90000"/>
            </a:lnSpc>
            <a:spcBef>
              <a:spcPct val="0"/>
            </a:spcBef>
            <a:spcAft>
              <a:spcPct val="35000"/>
            </a:spcAft>
          </a:pPr>
          <a:r>
            <a:rPr lang="zh-CN" altLang="en-US" sz="5800" kern="1200" dirty="0" smtClean="0">
              <a:ea typeface="宋体" pitchFamily="2" charset="-122"/>
            </a:rPr>
            <a:t>实施视图</a:t>
          </a:r>
          <a:endParaRPr lang="zh-CN" altLang="en-US" sz="5800" kern="1200" dirty="0"/>
        </a:p>
      </dsp:txBody>
      <dsp:txXfrm>
        <a:off x="747064" y="2322413"/>
        <a:ext cx="5327497" cy="1161003"/>
      </dsp:txXfrm>
    </dsp:sp>
    <dsp:sp modelId="{3EBEB515-F18E-4836-A55E-5A2DF46A0009}">
      <dsp:nvSpPr>
        <dsp:cNvPr id="0" name=""/>
        <dsp:cNvSpPr/>
      </dsp:nvSpPr>
      <dsp:spPr>
        <a:xfrm>
          <a:off x="21437" y="2177288"/>
          <a:ext cx="1451254" cy="14512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245EB-6A84-4AAF-8434-558BDB35B989}">
      <dsp:nvSpPr>
        <dsp:cNvPr id="0" name=""/>
        <dsp:cNvSpPr/>
      </dsp:nvSpPr>
      <dsp:spPr>
        <a:xfrm rot="5400000">
          <a:off x="758164" y="718515"/>
          <a:ext cx="481782" cy="54849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9618F7-BD36-4E70-AA94-DD1F84D4F243}">
      <dsp:nvSpPr>
        <dsp:cNvPr id="0" name=""/>
        <dsp:cNvSpPr/>
      </dsp:nvSpPr>
      <dsp:spPr>
        <a:xfrm>
          <a:off x="1549" y="184450"/>
          <a:ext cx="2068980" cy="567699"/>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mj-ea"/>
              <a:ea typeface="+mj-ea"/>
            </a:rPr>
            <a:t>执行体系结构合成</a:t>
          </a:r>
          <a:endParaRPr lang="zh-CN" altLang="en-US" sz="1800" kern="1200" dirty="0">
            <a:latin typeface="+mj-ea"/>
            <a:ea typeface="+mj-ea"/>
          </a:endParaRPr>
        </a:p>
      </dsp:txBody>
      <dsp:txXfrm>
        <a:off x="29267" y="212168"/>
        <a:ext cx="2013544" cy="512263"/>
      </dsp:txXfrm>
    </dsp:sp>
    <dsp:sp modelId="{8B66971A-9307-4BFA-9B80-1E1D2C0F0902}">
      <dsp:nvSpPr>
        <dsp:cNvPr id="0" name=""/>
        <dsp:cNvSpPr/>
      </dsp:nvSpPr>
      <dsp:spPr>
        <a:xfrm>
          <a:off x="1441558" y="238593"/>
          <a:ext cx="589871" cy="458840"/>
        </a:xfrm>
        <a:prstGeom prst="rect">
          <a:avLst/>
        </a:prstGeom>
        <a:noFill/>
        <a:ln>
          <a:noFill/>
        </a:ln>
        <a:effectLst/>
      </dsp:spPr>
      <dsp:style>
        <a:lnRef idx="0">
          <a:scrgbClr r="0" g="0" b="0"/>
        </a:lnRef>
        <a:fillRef idx="0">
          <a:scrgbClr r="0" g="0" b="0"/>
        </a:fillRef>
        <a:effectRef idx="0">
          <a:scrgbClr r="0" g="0" b="0"/>
        </a:effectRef>
        <a:fontRef idx="minor"/>
      </dsp:style>
    </dsp:sp>
    <dsp:sp modelId="{5FE3C193-897F-4BD5-A404-97C2E8417A9E}">
      <dsp:nvSpPr>
        <dsp:cNvPr id="0" name=""/>
        <dsp:cNvSpPr/>
      </dsp:nvSpPr>
      <dsp:spPr>
        <a:xfrm rot="5400000">
          <a:off x="1797021" y="1356229"/>
          <a:ext cx="481782" cy="54849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4AB400-5561-4A8A-823D-7E41180E9A80}">
      <dsp:nvSpPr>
        <dsp:cNvPr id="0" name=""/>
        <dsp:cNvSpPr/>
      </dsp:nvSpPr>
      <dsp:spPr>
        <a:xfrm>
          <a:off x="994660" y="822164"/>
          <a:ext cx="2160473" cy="567699"/>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mj-ea"/>
              <a:ea typeface="+mj-ea"/>
            </a:rPr>
            <a:t>定义候选体系结构</a:t>
          </a:r>
          <a:endParaRPr lang="zh-CN" altLang="en-US" sz="1800" kern="1200" dirty="0">
            <a:latin typeface="+mj-ea"/>
            <a:ea typeface="+mj-ea"/>
          </a:endParaRPr>
        </a:p>
      </dsp:txBody>
      <dsp:txXfrm>
        <a:off x="1022378" y="849882"/>
        <a:ext cx="2105037" cy="512263"/>
      </dsp:txXfrm>
    </dsp:sp>
    <dsp:sp modelId="{0E264FD8-3BC5-454A-898E-3812B39530B0}">
      <dsp:nvSpPr>
        <dsp:cNvPr id="0" name=""/>
        <dsp:cNvSpPr/>
      </dsp:nvSpPr>
      <dsp:spPr>
        <a:xfrm>
          <a:off x="2480415" y="876307"/>
          <a:ext cx="589871" cy="458840"/>
        </a:xfrm>
        <a:prstGeom prst="rect">
          <a:avLst/>
        </a:prstGeom>
        <a:noFill/>
        <a:ln>
          <a:noFill/>
        </a:ln>
        <a:effectLst/>
      </dsp:spPr>
      <dsp:style>
        <a:lnRef idx="0">
          <a:scrgbClr r="0" g="0" b="0"/>
        </a:lnRef>
        <a:fillRef idx="0">
          <a:scrgbClr r="0" g="0" b="0"/>
        </a:fillRef>
        <a:effectRef idx="0">
          <a:scrgbClr r="0" g="0" b="0"/>
        </a:effectRef>
        <a:fontRef idx="minor"/>
      </dsp:style>
    </dsp:sp>
    <dsp:sp modelId="{724CB337-D457-4F96-8263-F0991303295C}">
      <dsp:nvSpPr>
        <dsp:cNvPr id="0" name=""/>
        <dsp:cNvSpPr/>
      </dsp:nvSpPr>
      <dsp:spPr>
        <a:xfrm rot="5400000">
          <a:off x="2523239" y="1993943"/>
          <a:ext cx="481782" cy="54849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26CBAE-B053-4885-AF49-2CB8CA5CA131}">
      <dsp:nvSpPr>
        <dsp:cNvPr id="0" name=""/>
        <dsp:cNvSpPr/>
      </dsp:nvSpPr>
      <dsp:spPr>
        <a:xfrm>
          <a:off x="2016222" y="1512169"/>
          <a:ext cx="1626689" cy="567699"/>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mj-ea"/>
              <a:ea typeface="+mj-ea"/>
            </a:rPr>
            <a:t>优化体系结构</a:t>
          </a:r>
          <a:endParaRPr lang="zh-CN" altLang="en-US" sz="1800" kern="1200" dirty="0">
            <a:latin typeface="+mj-ea"/>
            <a:ea typeface="+mj-ea"/>
          </a:endParaRPr>
        </a:p>
      </dsp:txBody>
      <dsp:txXfrm>
        <a:off x="2043940" y="1539887"/>
        <a:ext cx="1571253" cy="512263"/>
      </dsp:txXfrm>
    </dsp:sp>
    <dsp:sp modelId="{989C3D1C-056C-43F3-8ED1-2E2A010246F8}">
      <dsp:nvSpPr>
        <dsp:cNvPr id="0" name=""/>
        <dsp:cNvSpPr/>
      </dsp:nvSpPr>
      <dsp:spPr>
        <a:xfrm>
          <a:off x="3206634" y="1514021"/>
          <a:ext cx="589871" cy="458840"/>
        </a:xfrm>
        <a:prstGeom prst="rect">
          <a:avLst/>
        </a:prstGeom>
        <a:noFill/>
        <a:ln>
          <a:noFill/>
        </a:ln>
        <a:effectLst/>
      </dsp:spPr>
      <dsp:style>
        <a:lnRef idx="0">
          <a:scrgbClr r="0" g="0" b="0"/>
        </a:lnRef>
        <a:fillRef idx="0">
          <a:scrgbClr r="0" g="0" b="0"/>
        </a:fillRef>
        <a:effectRef idx="0">
          <a:scrgbClr r="0" g="0" b="0"/>
        </a:effectRef>
        <a:fontRef idx="minor"/>
      </dsp:style>
    </dsp:sp>
    <dsp:sp modelId="{E2D18F8D-5BBE-49CD-9A73-6A87EEB58F66}">
      <dsp:nvSpPr>
        <dsp:cNvPr id="0" name=""/>
        <dsp:cNvSpPr/>
      </dsp:nvSpPr>
      <dsp:spPr>
        <a:xfrm rot="5400000">
          <a:off x="3395846" y="2631658"/>
          <a:ext cx="481782" cy="54849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5F15E3-B96B-4B1F-A517-867C9BD76860}">
      <dsp:nvSpPr>
        <dsp:cNvPr id="0" name=""/>
        <dsp:cNvSpPr/>
      </dsp:nvSpPr>
      <dsp:spPr>
        <a:xfrm>
          <a:off x="2952324" y="2160238"/>
          <a:ext cx="1385681" cy="567699"/>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mj-ea"/>
              <a:ea typeface="+mj-ea"/>
            </a:rPr>
            <a:t>分析行为</a:t>
          </a:r>
          <a:endParaRPr lang="zh-CN" altLang="en-US" sz="1800" kern="1200" dirty="0">
            <a:latin typeface="+mj-ea"/>
            <a:ea typeface="+mj-ea"/>
          </a:endParaRPr>
        </a:p>
      </dsp:txBody>
      <dsp:txXfrm>
        <a:off x="2980042" y="2187956"/>
        <a:ext cx="1330245" cy="512263"/>
      </dsp:txXfrm>
    </dsp:sp>
    <dsp:sp modelId="{E583DB9B-DC4A-48DE-8A0C-2AE17E673C49}">
      <dsp:nvSpPr>
        <dsp:cNvPr id="0" name=""/>
        <dsp:cNvSpPr/>
      </dsp:nvSpPr>
      <dsp:spPr>
        <a:xfrm>
          <a:off x="4079241" y="2151736"/>
          <a:ext cx="589871" cy="458840"/>
        </a:xfrm>
        <a:prstGeom prst="rect">
          <a:avLst/>
        </a:prstGeom>
        <a:noFill/>
        <a:ln>
          <a:noFill/>
        </a:ln>
        <a:effectLst/>
      </dsp:spPr>
      <dsp:style>
        <a:lnRef idx="0">
          <a:scrgbClr r="0" g="0" b="0"/>
        </a:lnRef>
        <a:fillRef idx="0">
          <a:scrgbClr r="0" g="0" b="0"/>
        </a:fillRef>
        <a:effectRef idx="0">
          <a:scrgbClr r="0" g="0" b="0"/>
        </a:effectRef>
        <a:fontRef idx="minor"/>
      </dsp:style>
    </dsp:sp>
    <dsp:sp modelId="{C7ED20E0-F424-4018-8F3D-63FEE4EC45DC}">
      <dsp:nvSpPr>
        <dsp:cNvPr id="0" name=""/>
        <dsp:cNvSpPr/>
      </dsp:nvSpPr>
      <dsp:spPr>
        <a:xfrm rot="5400000">
          <a:off x="4413742" y="3269372"/>
          <a:ext cx="481782" cy="54849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DB6380-1BA7-4E68-BE50-AAA51ED4BA5E}">
      <dsp:nvSpPr>
        <dsp:cNvPr id="0" name=""/>
        <dsp:cNvSpPr/>
      </dsp:nvSpPr>
      <dsp:spPr>
        <a:xfrm>
          <a:off x="3960439" y="2808313"/>
          <a:ext cx="1435252" cy="567699"/>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mj-ea"/>
              <a:ea typeface="+mj-ea"/>
            </a:rPr>
            <a:t>设计组件</a:t>
          </a:r>
          <a:endParaRPr lang="zh-CN" altLang="en-US" sz="1800" kern="1200" dirty="0">
            <a:latin typeface="+mj-ea"/>
            <a:ea typeface="+mj-ea"/>
          </a:endParaRPr>
        </a:p>
      </dsp:txBody>
      <dsp:txXfrm>
        <a:off x="3988157" y="2836031"/>
        <a:ext cx="1379816" cy="512263"/>
      </dsp:txXfrm>
    </dsp:sp>
    <dsp:sp modelId="{6403CE70-7712-4C48-A0C7-E663D32A5145}">
      <dsp:nvSpPr>
        <dsp:cNvPr id="0" name=""/>
        <dsp:cNvSpPr/>
      </dsp:nvSpPr>
      <dsp:spPr>
        <a:xfrm>
          <a:off x="5097137" y="2789450"/>
          <a:ext cx="589871" cy="458840"/>
        </a:xfrm>
        <a:prstGeom prst="rect">
          <a:avLst/>
        </a:prstGeom>
        <a:noFill/>
        <a:ln>
          <a:noFill/>
        </a:ln>
        <a:effectLst/>
      </dsp:spPr>
      <dsp:style>
        <a:lnRef idx="0">
          <a:scrgbClr r="0" g="0" b="0"/>
        </a:lnRef>
        <a:fillRef idx="0">
          <a:scrgbClr r="0" g="0" b="0"/>
        </a:fillRef>
        <a:effectRef idx="0">
          <a:scrgbClr r="0" g="0" b="0"/>
        </a:effectRef>
        <a:fontRef idx="minor"/>
      </dsp:style>
    </dsp:sp>
    <dsp:sp modelId="{150B1D93-4935-416C-957E-829161CFA55D}">
      <dsp:nvSpPr>
        <dsp:cNvPr id="0" name=""/>
        <dsp:cNvSpPr/>
      </dsp:nvSpPr>
      <dsp:spPr>
        <a:xfrm rot="5400000">
          <a:off x="5499660" y="3907086"/>
          <a:ext cx="481782" cy="54849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58697-E5A4-4F0B-8F0E-29D72FA9EAF7}">
      <dsp:nvSpPr>
        <dsp:cNvPr id="0" name=""/>
        <dsp:cNvSpPr/>
      </dsp:nvSpPr>
      <dsp:spPr>
        <a:xfrm>
          <a:off x="4968554" y="3456382"/>
          <a:ext cx="1620866" cy="567699"/>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mj-ea"/>
              <a:ea typeface="+mj-ea"/>
            </a:rPr>
            <a:t>设计数据库</a:t>
          </a:r>
          <a:endParaRPr lang="zh-CN" altLang="en-US" sz="1800" kern="1200" dirty="0">
            <a:latin typeface="+mj-ea"/>
            <a:ea typeface="+mj-ea"/>
          </a:endParaRPr>
        </a:p>
      </dsp:txBody>
      <dsp:txXfrm>
        <a:off x="4996272" y="3484100"/>
        <a:ext cx="1565430" cy="512263"/>
      </dsp:txXfrm>
    </dsp:sp>
    <dsp:sp modelId="{DB54A7B3-E9F8-4C09-BE60-C12CDCF8FA6A}">
      <dsp:nvSpPr>
        <dsp:cNvPr id="0" name=""/>
        <dsp:cNvSpPr/>
      </dsp:nvSpPr>
      <dsp:spPr>
        <a:xfrm>
          <a:off x="6183054" y="3427164"/>
          <a:ext cx="589871" cy="458840"/>
        </a:xfrm>
        <a:prstGeom prst="rect">
          <a:avLst/>
        </a:prstGeom>
        <a:noFill/>
        <a:ln>
          <a:noFill/>
        </a:ln>
        <a:effectLst/>
      </dsp:spPr>
      <dsp:style>
        <a:lnRef idx="0">
          <a:scrgbClr r="0" g="0" b="0"/>
        </a:lnRef>
        <a:fillRef idx="0">
          <a:scrgbClr r="0" g="0" b="0"/>
        </a:fillRef>
        <a:effectRef idx="0">
          <a:scrgbClr r="0" g="0" b="0"/>
        </a:effectRef>
        <a:fontRef idx="minor"/>
      </dsp:style>
    </dsp:sp>
    <dsp:sp modelId="{9D626A19-3ED2-403B-A464-9D1C53F89B3D}">
      <dsp:nvSpPr>
        <dsp:cNvPr id="0" name=""/>
        <dsp:cNvSpPr/>
      </dsp:nvSpPr>
      <dsp:spPr>
        <a:xfrm rot="5400000">
          <a:off x="6313487" y="4544800"/>
          <a:ext cx="481782" cy="54849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348630-2B3B-454D-A624-F082EEF6CB0D}">
      <dsp:nvSpPr>
        <dsp:cNvPr id="0" name=""/>
        <dsp:cNvSpPr/>
      </dsp:nvSpPr>
      <dsp:spPr>
        <a:xfrm>
          <a:off x="5976661" y="4104457"/>
          <a:ext cx="1262298" cy="567699"/>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mj-ea"/>
              <a:ea typeface="+mj-ea"/>
            </a:rPr>
            <a:t>服务识别</a:t>
          </a:r>
          <a:endParaRPr lang="zh-CN" altLang="en-US" sz="1800" kern="1200" dirty="0">
            <a:latin typeface="+mj-ea"/>
            <a:ea typeface="+mj-ea"/>
          </a:endParaRPr>
        </a:p>
      </dsp:txBody>
      <dsp:txXfrm>
        <a:off x="6004379" y="4132175"/>
        <a:ext cx="1206862" cy="512263"/>
      </dsp:txXfrm>
    </dsp:sp>
    <dsp:sp modelId="{FC4BEC6E-DAFB-4AC2-9D52-864363DF0282}">
      <dsp:nvSpPr>
        <dsp:cNvPr id="0" name=""/>
        <dsp:cNvSpPr/>
      </dsp:nvSpPr>
      <dsp:spPr>
        <a:xfrm>
          <a:off x="6996881" y="4064878"/>
          <a:ext cx="589871" cy="458840"/>
        </a:xfrm>
        <a:prstGeom prst="rect">
          <a:avLst/>
        </a:prstGeom>
        <a:noFill/>
        <a:ln>
          <a:noFill/>
        </a:ln>
        <a:effectLst/>
      </dsp:spPr>
      <dsp:style>
        <a:lnRef idx="0">
          <a:scrgbClr r="0" g="0" b="0"/>
        </a:lnRef>
        <a:fillRef idx="0">
          <a:scrgbClr r="0" g="0" b="0"/>
        </a:fillRef>
        <a:effectRef idx="0">
          <a:scrgbClr r="0" g="0" b="0"/>
        </a:effectRef>
        <a:fontRef idx="minor"/>
      </dsp:style>
    </dsp:sp>
    <dsp:sp modelId="{ED237333-1875-4B8F-BC29-860D89111DD0}">
      <dsp:nvSpPr>
        <dsp:cNvPr id="0" name=""/>
        <dsp:cNvSpPr/>
      </dsp:nvSpPr>
      <dsp:spPr>
        <a:xfrm>
          <a:off x="6912764" y="4680519"/>
          <a:ext cx="1326046" cy="567699"/>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mj-ea"/>
              <a:ea typeface="+mj-ea"/>
            </a:rPr>
            <a:t>服务规范</a:t>
          </a:r>
          <a:endParaRPr lang="zh-CN" altLang="en-US" sz="1800" kern="1200" dirty="0">
            <a:latin typeface="+mj-ea"/>
            <a:ea typeface="+mj-ea"/>
          </a:endParaRPr>
        </a:p>
      </dsp:txBody>
      <dsp:txXfrm>
        <a:off x="6940482" y="4708237"/>
        <a:ext cx="1270610" cy="51226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E09A61-D3F4-4ACC-B2A1-AC9E5145AAC6}">
      <dsp:nvSpPr>
        <dsp:cNvPr id="0" name=""/>
        <dsp:cNvSpPr/>
      </dsp:nvSpPr>
      <dsp:spPr>
        <a:xfrm>
          <a:off x="-4560586"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428100-4CFD-4CEC-9FD0-D98686D26D63}">
      <dsp:nvSpPr>
        <dsp:cNvPr id="0" name=""/>
        <dsp:cNvSpPr/>
      </dsp:nvSpPr>
      <dsp:spPr>
        <a:xfrm>
          <a:off x="747064" y="580583"/>
          <a:ext cx="5327497" cy="1161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1547" tIns="114300" rIns="114300" bIns="11430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楷体_GB2312" pitchFamily="49" charset="-122"/>
              <a:ea typeface="楷体_GB2312" pitchFamily="49" charset="-122"/>
            </a:rPr>
            <a:t>设计模式概要</a:t>
          </a:r>
          <a:endParaRPr lang="zh-CN" altLang="en-US" sz="4500" kern="1200" dirty="0"/>
        </a:p>
      </dsp:txBody>
      <dsp:txXfrm>
        <a:off x="747064" y="580583"/>
        <a:ext cx="5327497" cy="1161003"/>
      </dsp:txXfrm>
    </dsp:sp>
    <dsp:sp modelId="{BBB7D321-F55F-4D89-A249-72B29D159A60}">
      <dsp:nvSpPr>
        <dsp:cNvPr id="0" name=""/>
        <dsp:cNvSpPr/>
      </dsp:nvSpPr>
      <dsp:spPr>
        <a:xfrm>
          <a:off x="21437" y="435457"/>
          <a:ext cx="1451254" cy="14512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2D3F74-EFEB-44ED-A47C-95E2B8F82AFD}">
      <dsp:nvSpPr>
        <dsp:cNvPr id="0" name=""/>
        <dsp:cNvSpPr/>
      </dsp:nvSpPr>
      <dsp:spPr>
        <a:xfrm>
          <a:off x="747064" y="2322413"/>
          <a:ext cx="5327497" cy="1161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1547" tIns="114300" rIns="114300" bIns="114300" numCol="1" spcCol="1270" anchor="ctr" anchorCtr="0">
          <a:noAutofit/>
        </a:bodyPr>
        <a:lstStyle/>
        <a:p>
          <a:pPr lvl="0" algn="ctr" defTabSz="2000250">
            <a:lnSpc>
              <a:spcPct val="90000"/>
            </a:lnSpc>
            <a:spcBef>
              <a:spcPct val="0"/>
            </a:spcBef>
            <a:spcAft>
              <a:spcPct val="35000"/>
            </a:spcAft>
          </a:pPr>
          <a:r>
            <a:rPr lang="en-US" altLang="zh-CN" sz="4500" kern="1200" dirty="0" smtClean="0">
              <a:latin typeface="楷体_GB2312" pitchFamily="49" charset="-122"/>
              <a:ea typeface="楷体_GB2312" pitchFamily="49" charset="-122"/>
            </a:rPr>
            <a:t>MVC</a:t>
          </a:r>
          <a:r>
            <a:rPr lang="zh-CN" altLang="en-US" sz="4500" kern="1200" dirty="0" smtClean="0">
              <a:latin typeface="楷体_GB2312" pitchFamily="49" charset="-122"/>
              <a:ea typeface="楷体_GB2312" pitchFamily="49" charset="-122"/>
            </a:rPr>
            <a:t>中的设计模式</a:t>
          </a:r>
          <a:endParaRPr lang="zh-CN" altLang="en-US" sz="4500" kern="1200" dirty="0"/>
        </a:p>
      </dsp:txBody>
      <dsp:txXfrm>
        <a:off x="747064" y="2322413"/>
        <a:ext cx="5327497" cy="1161003"/>
      </dsp:txXfrm>
    </dsp:sp>
    <dsp:sp modelId="{3EBEB515-F18E-4836-A55E-5A2DF46A0009}">
      <dsp:nvSpPr>
        <dsp:cNvPr id="0" name=""/>
        <dsp:cNvSpPr/>
      </dsp:nvSpPr>
      <dsp:spPr>
        <a:xfrm>
          <a:off x="21437" y="2177288"/>
          <a:ext cx="1451254" cy="14512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625E3-E264-46E0-91CA-61411E23D2E0}">
      <dsp:nvSpPr>
        <dsp:cNvPr id="0" name=""/>
        <dsp:cNvSpPr/>
      </dsp:nvSpPr>
      <dsp:spPr>
        <a:xfrm>
          <a:off x="1429105" y="274319"/>
          <a:ext cx="3413760" cy="3413760"/>
        </a:xfrm>
        <a:prstGeom prst="pie">
          <a:avLst>
            <a:gd name="adj1" fmla="val 16200000"/>
            <a:gd name="adj2" fmla="val 18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altLang="zh-CN" sz="2300" kern="1200" dirty="0" smtClean="0">
              <a:ea typeface="宋体" pitchFamily="2" charset="-122"/>
            </a:rPr>
            <a:t>Observer</a:t>
          </a:r>
          <a:endParaRPr lang="zh-CN" altLang="en-US" sz="2300" kern="1200" dirty="0"/>
        </a:p>
      </dsp:txBody>
      <dsp:txXfrm>
        <a:off x="3285134" y="904239"/>
        <a:ext cx="1158240" cy="1137920"/>
      </dsp:txXfrm>
    </dsp:sp>
    <dsp:sp modelId="{FFEB80AA-AE23-4FEA-851D-BF09A88D1D50}">
      <dsp:nvSpPr>
        <dsp:cNvPr id="0" name=""/>
        <dsp:cNvSpPr/>
      </dsp:nvSpPr>
      <dsp:spPr>
        <a:xfrm>
          <a:off x="1253134" y="375919"/>
          <a:ext cx="3413760" cy="3413760"/>
        </a:xfrm>
        <a:prstGeom prst="pie">
          <a:avLst>
            <a:gd name="adj1" fmla="val 1800000"/>
            <a:gd name="adj2" fmla="val 90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altLang="zh-CN" sz="2300" kern="1200" dirty="0" smtClean="0">
              <a:ea typeface="宋体" pitchFamily="2" charset="-122"/>
            </a:rPr>
            <a:t>Composite</a:t>
          </a:r>
          <a:endParaRPr lang="zh-CN" altLang="en-US" sz="2300" kern="1200" dirty="0"/>
        </a:p>
      </dsp:txBody>
      <dsp:txXfrm>
        <a:off x="2187854" y="2529840"/>
        <a:ext cx="1544320" cy="1056640"/>
      </dsp:txXfrm>
    </dsp:sp>
    <dsp:sp modelId="{059D0464-832F-4C5C-AA68-85B19DCE1AB7}">
      <dsp:nvSpPr>
        <dsp:cNvPr id="0" name=""/>
        <dsp:cNvSpPr/>
      </dsp:nvSpPr>
      <dsp:spPr>
        <a:xfrm>
          <a:off x="1253134" y="375919"/>
          <a:ext cx="3413760" cy="3413760"/>
        </a:xfrm>
        <a:prstGeom prst="pie">
          <a:avLst>
            <a:gd name="adj1" fmla="val 9000000"/>
            <a:gd name="adj2" fmla="val 162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altLang="zh-CN" sz="2300" kern="1200" dirty="0" smtClean="0">
              <a:ea typeface="宋体" pitchFamily="2" charset="-122"/>
            </a:rPr>
            <a:t>Strategy</a:t>
          </a:r>
          <a:endParaRPr lang="zh-CN" altLang="en-US" sz="2300" kern="1200" dirty="0"/>
        </a:p>
      </dsp:txBody>
      <dsp:txXfrm>
        <a:off x="1618894" y="1046480"/>
        <a:ext cx="1158240" cy="1137920"/>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B73C9-6786-4CEA-B142-99DB0CEF2659}">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2071F5-AEEC-41E2-ADD3-43C7405D1579}">
      <dsp:nvSpPr>
        <dsp:cNvPr id="0" name=""/>
        <dsp:cNvSpPr/>
      </dsp:nvSpPr>
      <dsp:spPr>
        <a:xfrm>
          <a:off x="564979" y="406400"/>
          <a:ext cx="5475833"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101600" rIns="101600" bIns="101600" numCol="1" spcCol="1270" anchor="ctr" anchorCtr="0">
          <a:noAutofit/>
        </a:bodyPr>
        <a:lstStyle/>
        <a:p>
          <a:pPr lvl="0" algn="ctr" defTabSz="1778000">
            <a:lnSpc>
              <a:spcPct val="90000"/>
            </a:lnSpc>
            <a:spcBef>
              <a:spcPct val="0"/>
            </a:spcBef>
            <a:spcAft>
              <a:spcPct val="35000"/>
            </a:spcAft>
          </a:pPr>
          <a:r>
            <a:rPr lang="zh-CN" altLang="en-US" sz="4000" kern="1200" dirty="0" smtClean="0">
              <a:latin typeface="Arial" charset="0"/>
              <a:ea typeface="黑体" pitchFamily="2" charset="-122"/>
            </a:rPr>
            <a:t>设计边界类 </a:t>
          </a:r>
          <a:endParaRPr lang="zh-CN" altLang="en-US" sz="4000" kern="1200" dirty="0"/>
        </a:p>
      </dsp:txBody>
      <dsp:txXfrm>
        <a:off x="564979" y="406400"/>
        <a:ext cx="5475833" cy="812800"/>
      </dsp:txXfrm>
    </dsp:sp>
    <dsp:sp modelId="{F5C0C3B5-053C-407B-A263-6D50A528A646}">
      <dsp:nvSpPr>
        <dsp:cNvPr id="0" name=""/>
        <dsp:cNvSpPr/>
      </dsp:nvSpPr>
      <dsp:spPr>
        <a:xfrm>
          <a:off x="56979" y="304800"/>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26AC0C-84BD-4D41-8CE9-D5B8AD8FF7A7}">
      <dsp:nvSpPr>
        <dsp:cNvPr id="0" name=""/>
        <dsp:cNvSpPr/>
      </dsp:nvSpPr>
      <dsp:spPr>
        <a:xfrm>
          <a:off x="860432" y="1625599"/>
          <a:ext cx="5180380"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101600" rIns="101600" bIns="101600" numCol="1" spcCol="1270" anchor="ctr" anchorCtr="0">
          <a:noAutofit/>
        </a:bodyPr>
        <a:lstStyle/>
        <a:p>
          <a:pPr lvl="0" algn="ctr" defTabSz="1778000">
            <a:lnSpc>
              <a:spcPct val="90000"/>
            </a:lnSpc>
            <a:spcBef>
              <a:spcPct val="0"/>
            </a:spcBef>
            <a:spcAft>
              <a:spcPct val="35000"/>
            </a:spcAft>
          </a:pPr>
          <a:r>
            <a:rPr lang="zh-CN" altLang="en-US" sz="4000" kern="1200" dirty="0" smtClean="0">
              <a:latin typeface="Arial" charset="0"/>
              <a:ea typeface="黑体" pitchFamily="2" charset="-122"/>
            </a:rPr>
            <a:t>设计实体类 </a:t>
          </a:r>
          <a:endParaRPr lang="zh-CN" altLang="en-US" sz="4000" kern="1200" dirty="0"/>
        </a:p>
      </dsp:txBody>
      <dsp:txXfrm>
        <a:off x="860432" y="1625599"/>
        <a:ext cx="5180380" cy="812800"/>
      </dsp:txXfrm>
    </dsp:sp>
    <dsp:sp modelId="{FF378A5B-7A53-47BB-BC2E-3BC6C00BE0CA}">
      <dsp:nvSpPr>
        <dsp:cNvPr id="0" name=""/>
        <dsp:cNvSpPr/>
      </dsp:nvSpPr>
      <dsp:spPr>
        <a:xfrm>
          <a:off x="352432" y="1523999"/>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9D7A08-5AC1-4409-AFCA-F5363E9517A9}">
      <dsp:nvSpPr>
        <dsp:cNvPr id="0" name=""/>
        <dsp:cNvSpPr/>
      </dsp:nvSpPr>
      <dsp:spPr>
        <a:xfrm>
          <a:off x="564979" y="2844800"/>
          <a:ext cx="5475833"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101600" rIns="101600" bIns="101600" numCol="1" spcCol="1270" anchor="ctr" anchorCtr="0">
          <a:noAutofit/>
        </a:bodyPr>
        <a:lstStyle/>
        <a:p>
          <a:pPr lvl="0" algn="ctr" defTabSz="1778000">
            <a:lnSpc>
              <a:spcPct val="90000"/>
            </a:lnSpc>
            <a:spcBef>
              <a:spcPct val="0"/>
            </a:spcBef>
            <a:spcAft>
              <a:spcPct val="35000"/>
            </a:spcAft>
          </a:pPr>
          <a:r>
            <a:rPr lang="zh-CN" altLang="en-US" sz="4000" kern="1200" dirty="0" smtClean="0">
              <a:latin typeface="Arial" charset="0"/>
              <a:ea typeface="黑体" pitchFamily="2" charset="-122"/>
            </a:rPr>
            <a:t>设计控制类 </a:t>
          </a:r>
          <a:endParaRPr lang="zh-CN" altLang="en-US" sz="4000" kern="1200" dirty="0"/>
        </a:p>
      </dsp:txBody>
      <dsp:txXfrm>
        <a:off x="564979" y="2844800"/>
        <a:ext cx="5475833" cy="812800"/>
      </dsp:txXfrm>
    </dsp:sp>
    <dsp:sp modelId="{7969B4BC-80B3-4EE7-8BAB-A6235306A419}">
      <dsp:nvSpPr>
        <dsp:cNvPr id="0" name=""/>
        <dsp:cNvSpPr/>
      </dsp:nvSpPr>
      <dsp:spPr>
        <a:xfrm>
          <a:off x="56979" y="2743200"/>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FDCE3-7E7D-46CE-8BA9-4303D04D45FC}">
      <dsp:nvSpPr>
        <dsp:cNvPr id="0" name=""/>
        <dsp:cNvSpPr/>
      </dsp:nvSpPr>
      <dsp:spPr>
        <a:xfrm>
          <a:off x="0" y="0"/>
          <a:ext cx="6096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441DE2-3C49-4C3F-941D-BF6FFFEFCE00}">
      <dsp:nvSpPr>
        <dsp:cNvPr id="0" name=""/>
        <dsp:cNvSpPr/>
      </dsp:nvSpPr>
      <dsp:spPr>
        <a:xfrm>
          <a:off x="0" y="0"/>
          <a:ext cx="981541" cy="383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ctr" defTabSz="1600200">
            <a:lnSpc>
              <a:spcPct val="90000"/>
            </a:lnSpc>
            <a:spcBef>
              <a:spcPct val="0"/>
            </a:spcBef>
            <a:spcAft>
              <a:spcPct val="35000"/>
            </a:spcAft>
          </a:pPr>
          <a:r>
            <a:rPr lang="zh-CN" altLang="en-US" sz="3600" kern="1200" dirty="0" smtClean="0">
              <a:solidFill>
                <a:schemeClr val="tx1"/>
              </a:solidFill>
              <a:latin typeface="+mj-ea"/>
              <a:ea typeface="+mj-ea"/>
            </a:rPr>
            <a:t>实现途径</a:t>
          </a:r>
          <a:endParaRPr lang="zh-CN" altLang="en-US" sz="3600" kern="1200" dirty="0">
            <a:solidFill>
              <a:schemeClr val="tx1"/>
            </a:solidFill>
            <a:latin typeface="+mj-ea"/>
            <a:ea typeface="+mj-ea"/>
          </a:endParaRPr>
        </a:p>
      </dsp:txBody>
      <dsp:txXfrm>
        <a:off x="0" y="0"/>
        <a:ext cx="981541" cy="3832200"/>
      </dsp:txXfrm>
    </dsp:sp>
    <dsp:sp modelId="{A570DD36-41AB-429E-96E7-4395DA328BC8}">
      <dsp:nvSpPr>
        <dsp:cNvPr id="0" name=""/>
        <dsp:cNvSpPr/>
      </dsp:nvSpPr>
      <dsp:spPr>
        <a:xfrm>
          <a:off x="1072981" y="45048"/>
          <a:ext cx="4785360" cy="90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mj-ea"/>
              <a:ea typeface="+mj-ea"/>
            </a:rPr>
            <a:t>内存存储 </a:t>
          </a:r>
          <a:endParaRPr lang="zh-CN" altLang="en-US" sz="2000" kern="1200" dirty="0">
            <a:solidFill>
              <a:schemeClr val="tx1"/>
            </a:solidFill>
            <a:latin typeface="+mj-ea"/>
            <a:ea typeface="+mj-ea"/>
          </a:endParaRPr>
        </a:p>
      </dsp:txBody>
      <dsp:txXfrm>
        <a:off x="1072981" y="45048"/>
        <a:ext cx="4785360" cy="900978"/>
      </dsp:txXfrm>
    </dsp:sp>
    <dsp:sp modelId="{D890674E-8228-483B-AD5C-8A5061514F1D}">
      <dsp:nvSpPr>
        <dsp:cNvPr id="0" name=""/>
        <dsp:cNvSpPr/>
      </dsp:nvSpPr>
      <dsp:spPr>
        <a:xfrm>
          <a:off x="981541" y="946027"/>
          <a:ext cx="48768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162F82-07BD-4BBD-9BCC-1DCB3F3A0B95}">
      <dsp:nvSpPr>
        <dsp:cNvPr id="0" name=""/>
        <dsp:cNvSpPr/>
      </dsp:nvSpPr>
      <dsp:spPr>
        <a:xfrm>
          <a:off x="1072981" y="991076"/>
          <a:ext cx="4785360" cy="90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mj-ea"/>
              <a:ea typeface="+mj-ea"/>
            </a:rPr>
            <a:t>闪存卡</a:t>
          </a:r>
          <a:endParaRPr lang="zh-CN" altLang="en-US" sz="2000" kern="1200" dirty="0">
            <a:solidFill>
              <a:schemeClr val="tx1"/>
            </a:solidFill>
            <a:latin typeface="+mj-ea"/>
            <a:ea typeface="+mj-ea"/>
          </a:endParaRPr>
        </a:p>
      </dsp:txBody>
      <dsp:txXfrm>
        <a:off x="1072981" y="991076"/>
        <a:ext cx="4785360" cy="900978"/>
      </dsp:txXfrm>
    </dsp:sp>
    <dsp:sp modelId="{39BB46CF-A6BA-42D3-B617-9AD1E0490C2A}">
      <dsp:nvSpPr>
        <dsp:cNvPr id="0" name=""/>
        <dsp:cNvSpPr/>
      </dsp:nvSpPr>
      <dsp:spPr>
        <a:xfrm>
          <a:off x="981541" y="1892055"/>
          <a:ext cx="48768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2DC47A-1772-4D04-B93C-452D34D9682B}">
      <dsp:nvSpPr>
        <dsp:cNvPr id="0" name=""/>
        <dsp:cNvSpPr/>
      </dsp:nvSpPr>
      <dsp:spPr>
        <a:xfrm>
          <a:off x="1072981" y="1937104"/>
          <a:ext cx="4785360" cy="90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mj-ea"/>
              <a:ea typeface="+mj-ea"/>
            </a:rPr>
            <a:t>二进制文件</a:t>
          </a:r>
          <a:endParaRPr lang="zh-CN" altLang="en-US" sz="2000" kern="1200" dirty="0">
            <a:solidFill>
              <a:schemeClr val="tx1"/>
            </a:solidFill>
            <a:latin typeface="+mj-ea"/>
            <a:ea typeface="+mj-ea"/>
          </a:endParaRPr>
        </a:p>
      </dsp:txBody>
      <dsp:txXfrm>
        <a:off x="1072981" y="1937104"/>
        <a:ext cx="4785360" cy="900978"/>
      </dsp:txXfrm>
    </dsp:sp>
    <dsp:sp modelId="{D682D0E9-2609-40D6-BB9E-A70A6AB3B694}">
      <dsp:nvSpPr>
        <dsp:cNvPr id="0" name=""/>
        <dsp:cNvSpPr/>
      </dsp:nvSpPr>
      <dsp:spPr>
        <a:xfrm>
          <a:off x="981541" y="2838082"/>
          <a:ext cx="48768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B6EB5D-0C5E-4418-AE26-90DE956A2C4B}">
      <dsp:nvSpPr>
        <dsp:cNvPr id="0" name=""/>
        <dsp:cNvSpPr/>
      </dsp:nvSpPr>
      <dsp:spPr>
        <a:xfrm>
          <a:off x="1072981" y="2883131"/>
          <a:ext cx="4785360" cy="90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mj-ea"/>
              <a:ea typeface="+mj-ea"/>
            </a:rPr>
            <a:t>数据库管理系统（</a:t>
          </a:r>
          <a:r>
            <a:rPr lang="en-US" altLang="zh-CN" sz="2000" kern="1200" dirty="0" smtClean="0">
              <a:solidFill>
                <a:schemeClr val="tx1"/>
              </a:solidFill>
              <a:latin typeface="+mj-ea"/>
              <a:ea typeface="+mj-ea"/>
            </a:rPr>
            <a:t>DBMS</a:t>
          </a:r>
          <a:r>
            <a:rPr lang="zh-CN" altLang="en-US" sz="2000" kern="1200" dirty="0" smtClean="0">
              <a:solidFill>
                <a:schemeClr val="tx1"/>
              </a:solidFill>
              <a:latin typeface="+mj-ea"/>
              <a:ea typeface="+mj-ea"/>
            </a:rPr>
            <a:t>）  </a:t>
          </a:r>
          <a:endParaRPr lang="zh-CN" altLang="en-US" sz="2000" kern="1200" dirty="0">
            <a:solidFill>
              <a:schemeClr val="tx1"/>
            </a:solidFill>
            <a:latin typeface="+mj-ea"/>
            <a:ea typeface="+mj-ea"/>
          </a:endParaRPr>
        </a:p>
      </dsp:txBody>
      <dsp:txXfrm>
        <a:off x="1072981" y="2883131"/>
        <a:ext cx="4785360" cy="900978"/>
      </dsp:txXfrm>
    </dsp:sp>
    <dsp:sp modelId="{3CC9B5EB-D175-485B-A6C7-DACF6BD42A5B}">
      <dsp:nvSpPr>
        <dsp:cNvPr id="0" name=""/>
        <dsp:cNvSpPr/>
      </dsp:nvSpPr>
      <dsp:spPr>
        <a:xfrm>
          <a:off x="981541" y="3784110"/>
          <a:ext cx="48768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6149D-FF7E-4B04-A780-46607377FC9F}">
      <dsp:nvSpPr>
        <dsp:cNvPr id="0" name=""/>
        <dsp:cNvSpPr/>
      </dsp:nvSpPr>
      <dsp:spPr>
        <a:xfrm rot="5400000">
          <a:off x="-169068" y="169670"/>
          <a:ext cx="1127124" cy="788987"/>
        </a:xfrm>
        <a:prstGeom prst="chevron">
          <a:avLst/>
        </a:prstGeom>
        <a:solidFill>
          <a:schemeClr val="accent5">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kern="1200" dirty="0" smtClean="0">
              <a:solidFill>
                <a:schemeClr val="bg1"/>
              </a:solidFill>
            </a:rPr>
            <a:t>1</a:t>
          </a:r>
          <a:endParaRPr lang="zh-CN" altLang="en-US" sz="2200" kern="1200" dirty="0">
            <a:solidFill>
              <a:schemeClr val="bg1"/>
            </a:solidFill>
          </a:endParaRPr>
        </a:p>
      </dsp:txBody>
      <dsp:txXfrm rot="-5400000">
        <a:off x="1" y="395096"/>
        <a:ext cx="788987" cy="338137"/>
      </dsp:txXfrm>
    </dsp:sp>
    <dsp:sp modelId="{540CD4F6-F2E0-432A-8B85-9B62925B3A57}">
      <dsp:nvSpPr>
        <dsp:cNvPr id="0" name=""/>
        <dsp:cNvSpPr/>
      </dsp:nvSpPr>
      <dsp:spPr>
        <a:xfrm rot="5400000">
          <a:off x="3076178" y="-2286589"/>
          <a:ext cx="732631" cy="5307012"/>
        </a:xfrm>
        <a:prstGeom prst="round2SameRect">
          <a:avLst/>
        </a:prstGeom>
        <a:solidFill>
          <a:schemeClr val="accent2">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ctr" defTabSz="1778000">
            <a:lnSpc>
              <a:spcPct val="90000"/>
            </a:lnSpc>
            <a:spcBef>
              <a:spcPct val="0"/>
            </a:spcBef>
            <a:spcAft>
              <a:spcPct val="15000"/>
            </a:spcAft>
            <a:buChar char="••"/>
          </a:pPr>
          <a:r>
            <a:rPr lang="zh-CN" altLang="en-US" sz="4000" b="0" kern="1200" dirty="0" smtClean="0">
              <a:solidFill>
                <a:schemeClr val="bg1"/>
              </a:solidFill>
              <a:ea typeface="宋体" pitchFamily="2" charset="-122"/>
            </a:rPr>
            <a:t>确定操作 </a:t>
          </a:r>
          <a:endParaRPr lang="zh-CN" altLang="en-US" sz="4000" kern="1200" dirty="0">
            <a:solidFill>
              <a:schemeClr val="bg1"/>
            </a:solidFill>
          </a:endParaRPr>
        </a:p>
      </dsp:txBody>
      <dsp:txXfrm rot="-5400000">
        <a:off x="788988" y="36365"/>
        <a:ext cx="5271248" cy="661103"/>
      </dsp:txXfrm>
    </dsp:sp>
    <dsp:sp modelId="{CC376461-C074-4942-9995-05F8BEBDE7FB}">
      <dsp:nvSpPr>
        <dsp:cNvPr id="0" name=""/>
        <dsp:cNvSpPr/>
      </dsp:nvSpPr>
      <dsp:spPr>
        <a:xfrm rot="5400000">
          <a:off x="-169068" y="1148227"/>
          <a:ext cx="1127124" cy="788987"/>
        </a:xfrm>
        <a:prstGeom prst="chevron">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kern="1200" dirty="0" smtClean="0">
              <a:solidFill>
                <a:schemeClr val="bg1"/>
              </a:solidFill>
            </a:rPr>
            <a:t>2</a:t>
          </a:r>
          <a:endParaRPr lang="zh-CN" altLang="en-US" sz="2200" kern="1200" dirty="0">
            <a:solidFill>
              <a:schemeClr val="bg1"/>
            </a:solidFill>
          </a:endParaRPr>
        </a:p>
      </dsp:txBody>
      <dsp:txXfrm rot="-5400000">
        <a:off x="1" y="1373653"/>
        <a:ext cx="788987" cy="338137"/>
      </dsp:txXfrm>
    </dsp:sp>
    <dsp:sp modelId="{55379D25-7059-4883-BF8B-1EE84A60EAD0}">
      <dsp:nvSpPr>
        <dsp:cNvPr id="0" name=""/>
        <dsp:cNvSpPr/>
      </dsp:nvSpPr>
      <dsp:spPr>
        <a:xfrm rot="5400000">
          <a:off x="3076178" y="-1308031"/>
          <a:ext cx="732631" cy="5307012"/>
        </a:xfrm>
        <a:prstGeom prst="round2SameRect">
          <a:avLst/>
        </a:prstGeom>
        <a:solidFill>
          <a:schemeClr val="accent5">
            <a:lumMod val="7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ctr" defTabSz="1778000">
            <a:lnSpc>
              <a:spcPct val="90000"/>
            </a:lnSpc>
            <a:spcBef>
              <a:spcPct val="0"/>
            </a:spcBef>
            <a:spcAft>
              <a:spcPct val="15000"/>
            </a:spcAft>
            <a:buChar char="••"/>
          </a:pPr>
          <a:r>
            <a:rPr lang="zh-CN" altLang="en-US" sz="4000" b="0" kern="1200" dirty="0" smtClean="0">
              <a:solidFill>
                <a:schemeClr val="bg1"/>
              </a:solidFill>
              <a:ea typeface="宋体" pitchFamily="2" charset="-122"/>
            </a:rPr>
            <a:t>命名并描述操作 </a:t>
          </a:r>
          <a:endParaRPr lang="zh-CN" altLang="en-US" sz="4000" kern="1200" dirty="0">
            <a:solidFill>
              <a:schemeClr val="bg1"/>
            </a:solidFill>
          </a:endParaRPr>
        </a:p>
      </dsp:txBody>
      <dsp:txXfrm rot="-5400000">
        <a:off x="788988" y="1014923"/>
        <a:ext cx="5271248" cy="661103"/>
      </dsp:txXfrm>
    </dsp:sp>
    <dsp:sp modelId="{A61FD6F5-EAF0-4BC7-AAFA-8CFCFC31BBEA}">
      <dsp:nvSpPr>
        <dsp:cNvPr id="0" name=""/>
        <dsp:cNvSpPr/>
      </dsp:nvSpPr>
      <dsp:spPr>
        <a:xfrm rot="5400000">
          <a:off x="-169068" y="2126784"/>
          <a:ext cx="1127124" cy="788987"/>
        </a:xfrm>
        <a:prstGeom prst="chevron">
          <a:avLst/>
        </a:prstGeom>
        <a:solidFill>
          <a:schemeClr val="accent5">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kern="1200" dirty="0" smtClean="0">
              <a:solidFill>
                <a:schemeClr val="bg1"/>
              </a:solidFill>
            </a:rPr>
            <a:t>3</a:t>
          </a:r>
          <a:endParaRPr lang="zh-CN" altLang="en-US" sz="2200" kern="1200" dirty="0">
            <a:solidFill>
              <a:schemeClr val="bg1"/>
            </a:solidFill>
          </a:endParaRPr>
        </a:p>
      </dsp:txBody>
      <dsp:txXfrm rot="-5400000">
        <a:off x="1" y="2352210"/>
        <a:ext cx="788987" cy="338137"/>
      </dsp:txXfrm>
    </dsp:sp>
    <dsp:sp modelId="{465849E1-86CC-42C0-AF58-ED33449695E0}">
      <dsp:nvSpPr>
        <dsp:cNvPr id="0" name=""/>
        <dsp:cNvSpPr/>
      </dsp:nvSpPr>
      <dsp:spPr>
        <a:xfrm rot="5400000">
          <a:off x="3076178" y="-329474"/>
          <a:ext cx="732631" cy="5307012"/>
        </a:xfrm>
        <a:prstGeom prst="round2SameRect">
          <a:avLst/>
        </a:prstGeom>
        <a:solidFill>
          <a:schemeClr val="accent2">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ctr" defTabSz="1778000">
            <a:lnSpc>
              <a:spcPct val="90000"/>
            </a:lnSpc>
            <a:spcBef>
              <a:spcPct val="0"/>
            </a:spcBef>
            <a:spcAft>
              <a:spcPct val="15000"/>
            </a:spcAft>
            <a:buChar char="••"/>
          </a:pPr>
          <a:r>
            <a:rPr lang="zh-CN" altLang="en-US" sz="4000" b="0" kern="1200" dirty="0" smtClean="0">
              <a:solidFill>
                <a:schemeClr val="bg1"/>
              </a:solidFill>
              <a:ea typeface="宋体" pitchFamily="2" charset="-122"/>
            </a:rPr>
            <a:t>定义操作可视性 </a:t>
          </a:r>
          <a:endParaRPr lang="zh-CN" altLang="en-US" sz="4000" kern="1200" dirty="0">
            <a:solidFill>
              <a:schemeClr val="bg1"/>
            </a:solidFill>
          </a:endParaRPr>
        </a:p>
      </dsp:txBody>
      <dsp:txXfrm rot="-5400000">
        <a:off x="788988" y="1993480"/>
        <a:ext cx="5271248" cy="661103"/>
      </dsp:txXfrm>
    </dsp:sp>
    <dsp:sp modelId="{785E6F4C-4419-4FE4-B344-9F1D342D7B4C}">
      <dsp:nvSpPr>
        <dsp:cNvPr id="0" name=""/>
        <dsp:cNvSpPr/>
      </dsp:nvSpPr>
      <dsp:spPr>
        <a:xfrm rot="5400000">
          <a:off x="-169068" y="3105342"/>
          <a:ext cx="1127124" cy="788987"/>
        </a:xfrm>
        <a:prstGeom prst="chevron">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kern="1200" dirty="0" smtClean="0">
              <a:solidFill>
                <a:schemeClr val="bg1"/>
              </a:solidFill>
            </a:rPr>
            <a:t>4</a:t>
          </a:r>
          <a:endParaRPr lang="zh-CN" altLang="en-US" sz="2200" kern="1200" dirty="0">
            <a:solidFill>
              <a:schemeClr val="bg1"/>
            </a:solidFill>
          </a:endParaRPr>
        </a:p>
      </dsp:txBody>
      <dsp:txXfrm rot="-5400000">
        <a:off x="1" y="3330768"/>
        <a:ext cx="788987" cy="338137"/>
      </dsp:txXfrm>
    </dsp:sp>
    <dsp:sp modelId="{CEC41511-4D4C-47CD-B1FE-92DE6287C0CB}">
      <dsp:nvSpPr>
        <dsp:cNvPr id="0" name=""/>
        <dsp:cNvSpPr/>
      </dsp:nvSpPr>
      <dsp:spPr>
        <a:xfrm rot="5400000">
          <a:off x="3076178" y="649083"/>
          <a:ext cx="732631" cy="5307012"/>
        </a:xfrm>
        <a:prstGeom prst="round2SameRect">
          <a:avLst/>
        </a:prstGeom>
        <a:solidFill>
          <a:schemeClr val="accent5">
            <a:lumMod val="7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ctr" defTabSz="1778000">
            <a:lnSpc>
              <a:spcPct val="90000"/>
            </a:lnSpc>
            <a:spcBef>
              <a:spcPct val="0"/>
            </a:spcBef>
            <a:spcAft>
              <a:spcPct val="15000"/>
            </a:spcAft>
            <a:buChar char="••"/>
          </a:pPr>
          <a:r>
            <a:rPr lang="zh-CN" altLang="en-US" sz="4000" b="0" kern="1200" smtClean="0">
              <a:solidFill>
                <a:schemeClr val="bg1"/>
              </a:solidFill>
              <a:ea typeface="宋体" pitchFamily="2" charset="-122"/>
            </a:rPr>
            <a:t>定义类操作</a:t>
          </a:r>
          <a:r>
            <a:rPr lang="zh-CN" altLang="en-US" sz="4000" kern="1200" smtClean="0">
              <a:solidFill>
                <a:schemeClr val="bg1"/>
              </a:solidFill>
              <a:ea typeface="宋体" pitchFamily="2" charset="-122"/>
            </a:rPr>
            <a:t> </a:t>
          </a:r>
          <a:endParaRPr lang="zh-CN" altLang="en-US" sz="4000" kern="1200" dirty="0">
            <a:solidFill>
              <a:schemeClr val="bg1"/>
            </a:solidFill>
          </a:endParaRPr>
        </a:p>
      </dsp:txBody>
      <dsp:txXfrm rot="-5400000">
        <a:off x="788988" y="2972037"/>
        <a:ext cx="5271248" cy="66110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EFB41-D3FE-4780-AC3B-5FA95F3F015D}">
      <dsp:nvSpPr>
        <dsp:cNvPr id="0" name=""/>
        <dsp:cNvSpPr/>
      </dsp:nvSpPr>
      <dsp:spPr>
        <a:xfrm>
          <a:off x="4056822" y="3193481"/>
          <a:ext cx="2319970" cy="15028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ea typeface="宋体" pitchFamily="2" charset="-122"/>
            </a:rPr>
            <a:t>给每个参数创建简短</a:t>
          </a:r>
          <a:r>
            <a:rPr lang="zh-CN" altLang="en-US" sz="1800" kern="1200" dirty="0" smtClean="0">
              <a:ea typeface="宋体" pitchFamily="2" charset="-122"/>
            </a:rPr>
            <a:t>的描述性名称</a:t>
          </a:r>
          <a:endParaRPr lang="zh-CN" altLang="en-US" sz="1800" kern="1200" dirty="0"/>
        </a:p>
      </dsp:txBody>
      <dsp:txXfrm>
        <a:off x="4785825" y="3602196"/>
        <a:ext cx="1557955" cy="1061087"/>
      </dsp:txXfrm>
    </dsp:sp>
    <dsp:sp modelId="{B7D2BB88-91BF-4036-83A1-DAB73CAA1B1C}">
      <dsp:nvSpPr>
        <dsp:cNvPr id="0" name=""/>
        <dsp:cNvSpPr/>
      </dsp:nvSpPr>
      <dsp:spPr>
        <a:xfrm>
          <a:off x="271607" y="3193481"/>
          <a:ext cx="2319970" cy="15028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ea typeface="宋体" pitchFamily="2" charset="-122"/>
            </a:rPr>
            <a:t>从操作用户角度</a:t>
          </a:r>
          <a:r>
            <a:rPr lang="zh-CN" altLang="en-US" sz="1800" kern="1200" dirty="0" smtClean="0">
              <a:ea typeface="宋体" pitchFamily="2" charset="-122"/>
            </a:rPr>
            <a:t>简短描述</a:t>
          </a:r>
          <a:r>
            <a:rPr lang="zh-CN" altLang="en-US" sz="1800" kern="1200" dirty="0" smtClean="0">
              <a:ea typeface="宋体" pitchFamily="2" charset="-122"/>
            </a:rPr>
            <a:t>操作</a:t>
          </a:r>
          <a:endParaRPr lang="zh-CN" altLang="en-US" sz="1800" kern="1200" dirty="0"/>
        </a:p>
      </dsp:txBody>
      <dsp:txXfrm>
        <a:off x="304619" y="3602196"/>
        <a:ext cx="1557955" cy="1061087"/>
      </dsp:txXfrm>
    </dsp:sp>
    <dsp:sp modelId="{6BC7AC74-65C4-4B37-953D-447FCD9F0554}">
      <dsp:nvSpPr>
        <dsp:cNvPr id="0" name=""/>
        <dsp:cNvSpPr/>
      </dsp:nvSpPr>
      <dsp:spPr>
        <a:xfrm>
          <a:off x="4056822" y="0"/>
          <a:ext cx="2319970" cy="15028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ea typeface="宋体" pitchFamily="2" charset="-122"/>
            </a:rPr>
            <a:t>返回</a:t>
          </a:r>
          <a:r>
            <a:rPr lang="zh-CN" altLang="en-US" sz="1800" kern="1200" dirty="0" smtClean="0">
              <a:ea typeface="宋体" pitchFamily="2" charset="-122"/>
            </a:rPr>
            <a:t>类型是</a:t>
          </a:r>
          <a:r>
            <a:rPr lang="zh-CN" altLang="en-US" sz="1800" kern="1200" dirty="0" smtClean="0">
              <a:ea typeface="宋体" pitchFamily="2" charset="-122"/>
            </a:rPr>
            <a:t>操作返回的对象的类</a:t>
          </a:r>
          <a:endParaRPr lang="zh-CN" altLang="en-US" sz="1800" kern="1200" dirty="0"/>
        </a:p>
      </dsp:txBody>
      <dsp:txXfrm>
        <a:off x="4785825" y="33012"/>
        <a:ext cx="1557955" cy="1061087"/>
      </dsp:txXfrm>
    </dsp:sp>
    <dsp:sp modelId="{7B27CCC4-DC9F-444C-AF31-F7DEC3B069B5}">
      <dsp:nvSpPr>
        <dsp:cNvPr id="0" name=""/>
        <dsp:cNvSpPr/>
      </dsp:nvSpPr>
      <dsp:spPr>
        <a:xfrm>
          <a:off x="271607" y="0"/>
          <a:ext cx="2319970" cy="15028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zh-CN" altLang="en-US" sz="1800" b="0" kern="1200" dirty="0" smtClean="0">
              <a:ea typeface="宋体" pitchFamily="2" charset="-122"/>
            </a:rPr>
            <a:t>缩短名称，描述操作结果</a:t>
          </a:r>
          <a:endParaRPr lang="zh-CN" altLang="en-US" sz="1800" kern="1200" dirty="0"/>
        </a:p>
      </dsp:txBody>
      <dsp:txXfrm>
        <a:off x="304619" y="33012"/>
        <a:ext cx="1557955" cy="1061087"/>
      </dsp:txXfrm>
    </dsp:sp>
    <dsp:sp modelId="{C9CD1C46-7190-4864-9E49-76AB3A882451}">
      <dsp:nvSpPr>
        <dsp:cNvPr id="0" name=""/>
        <dsp:cNvSpPr/>
      </dsp:nvSpPr>
      <dsp:spPr>
        <a:xfrm>
          <a:off x="1243740" y="267688"/>
          <a:ext cx="2033496" cy="2033496"/>
        </a:xfrm>
        <a:prstGeom prst="pieWedg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zh-CN" altLang="en-US" sz="3200" kern="1200" dirty="0" smtClean="0">
              <a:ea typeface="宋体" pitchFamily="2" charset="-122"/>
            </a:rPr>
            <a:t>操作名称</a:t>
          </a:r>
          <a:endParaRPr lang="zh-CN" altLang="en-US" sz="3200" kern="1200" dirty="0"/>
        </a:p>
      </dsp:txBody>
      <dsp:txXfrm>
        <a:off x="1839337" y="863285"/>
        <a:ext cx="1437899" cy="1437899"/>
      </dsp:txXfrm>
    </dsp:sp>
    <dsp:sp modelId="{EF436AE5-7D77-4C70-AD4E-12D5BE05FF99}">
      <dsp:nvSpPr>
        <dsp:cNvPr id="0" name=""/>
        <dsp:cNvSpPr/>
      </dsp:nvSpPr>
      <dsp:spPr>
        <a:xfrm rot="5400000">
          <a:off x="3371162" y="267688"/>
          <a:ext cx="2033496" cy="2033496"/>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zh-CN" altLang="en-US" sz="3200" kern="1200" dirty="0" smtClean="0">
              <a:ea typeface="宋体" pitchFamily="2" charset="-122"/>
            </a:rPr>
            <a:t>返回类型 </a:t>
          </a:r>
          <a:endParaRPr lang="zh-CN" altLang="en-US" sz="3200" kern="1200" dirty="0"/>
        </a:p>
      </dsp:txBody>
      <dsp:txXfrm rot="-5400000">
        <a:off x="3371162" y="863285"/>
        <a:ext cx="1437899" cy="1437899"/>
      </dsp:txXfrm>
    </dsp:sp>
    <dsp:sp modelId="{B1F2B49D-8ABB-43E3-ADFC-A1FC91C6B2AC}">
      <dsp:nvSpPr>
        <dsp:cNvPr id="0" name=""/>
        <dsp:cNvSpPr/>
      </dsp:nvSpPr>
      <dsp:spPr>
        <a:xfrm rot="10800000">
          <a:off x="3371162" y="2395110"/>
          <a:ext cx="2033496" cy="2033496"/>
        </a:xfrm>
        <a:prstGeom prst="pieWedg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zh-CN" altLang="en-US" sz="3200" kern="1200" dirty="0" smtClean="0">
              <a:ea typeface="宋体" pitchFamily="2" charset="-122"/>
            </a:rPr>
            <a:t>参数</a:t>
          </a:r>
          <a:endParaRPr lang="zh-CN" altLang="en-US" sz="3200" kern="1200" dirty="0"/>
        </a:p>
      </dsp:txBody>
      <dsp:txXfrm rot="10800000">
        <a:off x="3371162" y="2395110"/>
        <a:ext cx="1437899" cy="1437899"/>
      </dsp:txXfrm>
    </dsp:sp>
    <dsp:sp modelId="{F8D1C312-6E22-49E2-8C0F-1C86876338A2}">
      <dsp:nvSpPr>
        <dsp:cNvPr id="0" name=""/>
        <dsp:cNvSpPr/>
      </dsp:nvSpPr>
      <dsp:spPr>
        <a:xfrm rot="16200000">
          <a:off x="1243740" y="2395110"/>
          <a:ext cx="2033496" cy="2033496"/>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zh-CN" altLang="en-US" sz="3200" kern="1200" dirty="0" smtClean="0">
              <a:ea typeface="宋体" pitchFamily="2" charset="-122"/>
            </a:rPr>
            <a:t>简短描述 </a:t>
          </a:r>
          <a:endParaRPr lang="zh-CN" altLang="en-US" sz="3200" kern="1200" dirty="0"/>
        </a:p>
      </dsp:txBody>
      <dsp:txXfrm rot="5400000">
        <a:off x="1839337" y="2395110"/>
        <a:ext cx="1437899" cy="1437899"/>
      </dsp:txXfrm>
    </dsp:sp>
    <dsp:sp modelId="{3E87BCAE-34F2-41B3-8626-42E87B802EA2}">
      <dsp:nvSpPr>
        <dsp:cNvPr id="0" name=""/>
        <dsp:cNvSpPr/>
      </dsp:nvSpPr>
      <dsp:spPr>
        <a:xfrm>
          <a:off x="2973151" y="1925481"/>
          <a:ext cx="702096" cy="610518"/>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3AAAF3-1C4F-488C-BD96-4416EABE7727}">
      <dsp:nvSpPr>
        <dsp:cNvPr id="0" name=""/>
        <dsp:cNvSpPr/>
      </dsp:nvSpPr>
      <dsp:spPr>
        <a:xfrm rot="10800000">
          <a:off x="2973151" y="2160296"/>
          <a:ext cx="702096" cy="610518"/>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051D5-FBA4-4310-89CE-E33DD73465D5}">
      <dsp:nvSpPr>
        <dsp:cNvPr id="0" name=""/>
        <dsp:cNvSpPr/>
      </dsp:nvSpPr>
      <dsp:spPr>
        <a:xfrm>
          <a:off x="0" y="29680"/>
          <a:ext cx="6096000" cy="603719"/>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bg1"/>
              </a:solidFill>
              <a:ea typeface="宋体" pitchFamily="2" charset="-122"/>
            </a:rPr>
            <a:t>公用</a:t>
          </a:r>
          <a:endParaRPr lang="zh-CN" altLang="en-US" sz="2400" kern="1200" dirty="0">
            <a:solidFill>
              <a:schemeClr val="bg1"/>
            </a:solidFill>
          </a:endParaRPr>
        </a:p>
      </dsp:txBody>
      <dsp:txXfrm>
        <a:off x="29471" y="59151"/>
        <a:ext cx="6037058" cy="544777"/>
      </dsp:txXfrm>
    </dsp:sp>
    <dsp:sp modelId="{0807F064-30C1-4FCA-8FDF-7F3ED0B77F19}">
      <dsp:nvSpPr>
        <dsp:cNvPr id="0" name=""/>
        <dsp:cNvSpPr/>
      </dsp:nvSpPr>
      <dsp:spPr>
        <a:xfrm>
          <a:off x="0" y="633399"/>
          <a:ext cx="60960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zh-CN" altLang="en-US" sz="1900" kern="1200" dirty="0" smtClean="0">
              <a:solidFill>
                <a:schemeClr val="tx1"/>
              </a:solidFill>
              <a:ea typeface="宋体" pitchFamily="2" charset="-122"/>
            </a:rPr>
            <a:t>操作对于类本身以外的模型元素是可视的。</a:t>
          </a:r>
          <a:endParaRPr lang="zh-CN" altLang="en-US" sz="1900" kern="1200" dirty="0">
            <a:solidFill>
              <a:schemeClr val="tx1"/>
            </a:solidFill>
          </a:endParaRPr>
        </a:p>
      </dsp:txBody>
      <dsp:txXfrm>
        <a:off x="0" y="633399"/>
        <a:ext cx="6096000" cy="397440"/>
      </dsp:txXfrm>
    </dsp:sp>
    <dsp:sp modelId="{7508DF03-EA32-48F1-9C6F-957B75E8D92C}">
      <dsp:nvSpPr>
        <dsp:cNvPr id="0" name=""/>
        <dsp:cNvSpPr/>
      </dsp:nvSpPr>
      <dsp:spPr>
        <a:xfrm>
          <a:off x="0" y="1030839"/>
          <a:ext cx="6096000" cy="603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bg1"/>
              </a:solidFill>
              <a:ea typeface="宋体" pitchFamily="2" charset="-122"/>
            </a:rPr>
            <a:t>实施</a:t>
          </a:r>
          <a:endParaRPr lang="zh-CN" altLang="en-US" sz="2400" kern="1200" dirty="0">
            <a:solidFill>
              <a:schemeClr val="bg1"/>
            </a:solidFill>
          </a:endParaRPr>
        </a:p>
      </dsp:txBody>
      <dsp:txXfrm>
        <a:off x="29471" y="1060310"/>
        <a:ext cx="6037058" cy="544777"/>
      </dsp:txXfrm>
    </dsp:sp>
    <dsp:sp modelId="{D2759BBB-4621-4873-B0BD-5444E78457D9}">
      <dsp:nvSpPr>
        <dsp:cNvPr id="0" name=""/>
        <dsp:cNvSpPr/>
      </dsp:nvSpPr>
      <dsp:spPr>
        <a:xfrm>
          <a:off x="0" y="1634559"/>
          <a:ext cx="60960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zh-CN" altLang="en-US" sz="1900" kern="1200" dirty="0" smtClean="0">
              <a:solidFill>
                <a:schemeClr val="tx1"/>
              </a:solidFill>
              <a:ea typeface="宋体" pitchFamily="2" charset="-122"/>
            </a:rPr>
            <a:t>操作只在类本身内可视。</a:t>
          </a:r>
          <a:endParaRPr lang="zh-CN" altLang="en-US" sz="1900" kern="1200" dirty="0">
            <a:solidFill>
              <a:schemeClr val="tx1"/>
            </a:solidFill>
          </a:endParaRPr>
        </a:p>
      </dsp:txBody>
      <dsp:txXfrm>
        <a:off x="0" y="1634559"/>
        <a:ext cx="6096000" cy="397440"/>
      </dsp:txXfrm>
    </dsp:sp>
    <dsp:sp modelId="{2BCA5A86-AC70-4CAF-BC6A-B93AEF231F5C}">
      <dsp:nvSpPr>
        <dsp:cNvPr id="0" name=""/>
        <dsp:cNvSpPr/>
      </dsp:nvSpPr>
      <dsp:spPr>
        <a:xfrm>
          <a:off x="0" y="2031999"/>
          <a:ext cx="6096000" cy="603719"/>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bg1"/>
              </a:solidFill>
              <a:ea typeface="宋体" pitchFamily="2" charset="-122"/>
            </a:rPr>
            <a:t>受保护 </a:t>
          </a:r>
          <a:endParaRPr lang="zh-CN" altLang="en-US" sz="2400" kern="1200" dirty="0">
            <a:solidFill>
              <a:schemeClr val="bg1"/>
            </a:solidFill>
          </a:endParaRPr>
        </a:p>
      </dsp:txBody>
      <dsp:txXfrm>
        <a:off x="29471" y="2061470"/>
        <a:ext cx="6037058" cy="544777"/>
      </dsp:txXfrm>
    </dsp:sp>
    <dsp:sp modelId="{12AA7904-7E66-48F3-A5F5-D21396AA124F}">
      <dsp:nvSpPr>
        <dsp:cNvPr id="0" name=""/>
        <dsp:cNvSpPr/>
      </dsp:nvSpPr>
      <dsp:spPr>
        <a:xfrm>
          <a:off x="0" y="2635719"/>
          <a:ext cx="60960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zh-CN" altLang="en-US" sz="1900" kern="1200" dirty="0" smtClean="0">
              <a:solidFill>
                <a:schemeClr val="tx1"/>
              </a:solidFill>
              <a:ea typeface="宋体" pitchFamily="2" charset="-122"/>
            </a:rPr>
            <a:t>该操作仅对类自身、其子类或</a:t>
          </a:r>
          <a:r>
            <a:rPr lang="zh-CN" altLang="en-US" sz="1900" i="0" kern="1200" dirty="0" smtClean="0">
              <a:solidFill>
                <a:schemeClr val="tx1"/>
              </a:solidFill>
              <a:ea typeface="宋体" pitchFamily="2" charset="-122"/>
            </a:rPr>
            <a:t>友</a:t>
          </a:r>
          <a:r>
            <a:rPr lang="zh-CN" altLang="en-US" sz="1900" i="0" kern="1200" dirty="0" smtClean="0">
              <a:solidFill>
                <a:schemeClr val="tx1"/>
              </a:solidFill>
              <a:ea typeface="宋体" pitchFamily="2" charset="-122"/>
            </a:rPr>
            <a:t>元</a:t>
          </a:r>
          <a:r>
            <a:rPr lang="zh-CN" altLang="en-US" sz="1900" kern="1200" dirty="0" smtClean="0">
              <a:solidFill>
                <a:schemeClr val="tx1"/>
              </a:solidFill>
              <a:ea typeface="宋体" pitchFamily="2" charset="-122"/>
            </a:rPr>
            <a:t>可视</a:t>
          </a:r>
          <a:r>
            <a:rPr lang="zh-CN" altLang="en-US" sz="1900" kern="1200" dirty="0" smtClean="0">
              <a:solidFill>
                <a:schemeClr val="tx1"/>
              </a:solidFill>
              <a:ea typeface="宋体" pitchFamily="2" charset="-122"/>
            </a:rPr>
            <a:t>。</a:t>
          </a:r>
          <a:endParaRPr lang="zh-CN" altLang="en-US" sz="1900" kern="1200" dirty="0">
            <a:solidFill>
              <a:schemeClr val="tx1"/>
            </a:solidFill>
          </a:endParaRPr>
        </a:p>
      </dsp:txBody>
      <dsp:txXfrm>
        <a:off x="0" y="2635719"/>
        <a:ext cx="6096000" cy="397440"/>
      </dsp:txXfrm>
    </dsp:sp>
    <dsp:sp modelId="{95718343-7FE2-4526-B571-75B35114759D}">
      <dsp:nvSpPr>
        <dsp:cNvPr id="0" name=""/>
        <dsp:cNvSpPr/>
      </dsp:nvSpPr>
      <dsp:spPr>
        <a:xfrm>
          <a:off x="0" y="3033159"/>
          <a:ext cx="6096000" cy="603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bg1"/>
              </a:solidFill>
              <a:ea typeface="宋体" pitchFamily="2" charset="-122"/>
            </a:rPr>
            <a:t>私有</a:t>
          </a:r>
          <a:endParaRPr lang="zh-CN" altLang="en-US" sz="2400" kern="1200" dirty="0">
            <a:solidFill>
              <a:schemeClr val="bg1"/>
            </a:solidFill>
          </a:endParaRPr>
        </a:p>
      </dsp:txBody>
      <dsp:txXfrm>
        <a:off x="29471" y="3062630"/>
        <a:ext cx="6037058" cy="544777"/>
      </dsp:txXfrm>
    </dsp:sp>
    <dsp:sp modelId="{25103E64-C4B7-4DFB-94F1-690A598081D3}">
      <dsp:nvSpPr>
        <dsp:cNvPr id="0" name=""/>
        <dsp:cNvSpPr/>
      </dsp:nvSpPr>
      <dsp:spPr>
        <a:xfrm>
          <a:off x="0" y="3636880"/>
          <a:ext cx="60960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zh-CN" altLang="en-US" sz="1900" kern="1200" dirty="0" smtClean="0">
              <a:solidFill>
                <a:schemeClr val="tx1"/>
              </a:solidFill>
              <a:ea typeface="宋体" pitchFamily="2" charset="-122"/>
            </a:rPr>
            <a:t>操作仅对于类本身以及类的友元可视。</a:t>
          </a:r>
          <a:endParaRPr lang="zh-CN" altLang="en-US" sz="1900" kern="1200" dirty="0">
            <a:solidFill>
              <a:schemeClr val="tx1"/>
            </a:solidFill>
          </a:endParaRPr>
        </a:p>
      </dsp:txBody>
      <dsp:txXfrm>
        <a:off x="0" y="3636880"/>
        <a:ext cx="6096000" cy="397440"/>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AC980-2903-4872-B7B3-E5C5FD1AEAAF}">
      <dsp:nvSpPr>
        <dsp:cNvPr id="0" name=""/>
        <dsp:cNvSpPr/>
      </dsp:nvSpPr>
      <dsp:spPr>
        <a:xfrm>
          <a:off x="0" y="0"/>
          <a:ext cx="58326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A0BD8F-B695-41DF-A461-0F61AAB1AD82}">
      <dsp:nvSpPr>
        <dsp:cNvPr id="0" name=""/>
        <dsp:cNvSpPr/>
      </dsp:nvSpPr>
      <dsp:spPr>
        <a:xfrm>
          <a:off x="0" y="0"/>
          <a:ext cx="762583"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ctr" defTabSz="1600200">
            <a:lnSpc>
              <a:spcPct val="90000"/>
            </a:lnSpc>
            <a:spcBef>
              <a:spcPct val="0"/>
            </a:spcBef>
            <a:spcAft>
              <a:spcPct val="35000"/>
            </a:spcAft>
          </a:pPr>
          <a:r>
            <a:rPr lang="zh-CN" altLang="en-US" sz="3600" kern="1200" dirty="0" smtClean="0">
              <a:solidFill>
                <a:schemeClr val="tx1"/>
              </a:solidFill>
              <a:latin typeface="+mj-ea"/>
              <a:ea typeface="+mj-ea"/>
            </a:rPr>
            <a:t>目的</a:t>
          </a:r>
          <a:endParaRPr lang="zh-CN" altLang="en-US" sz="3600" kern="1200" dirty="0">
            <a:solidFill>
              <a:schemeClr val="tx1"/>
            </a:solidFill>
            <a:latin typeface="+mj-ea"/>
            <a:ea typeface="+mj-ea"/>
          </a:endParaRPr>
        </a:p>
      </dsp:txBody>
      <dsp:txXfrm>
        <a:off x="0" y="0"/>
        <a:ext cx="762583" cy="4064000"/>
      </dsp:txXfrm>
    </dsp:sp>
    <dsp:sp modelId="{215753B3-EAD7-44D9-869D-2168A186D229}">
      <dsp:nvSpPr>
        <dsp:cNvPr id="0" name=""/>
        <dsp:cNvSpPr/>
      </dsp:nvSpPr>
      <dsp:spPr>
        <a:xfrm>
          <a:off x="850073" y="94456"/>
          <a:ext cx="4578628" cy="188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mj-ea"/>
              <a:ea typeface="+mj-ea"/>
            </a:rPr>
            <a:t>确保持久数据能一致、有效地存储。 </a:t>
          </a:r>
          <a:endParaRPr lang="zh-CN" altLang="en-US" sz="2000" kern="1200" dirty="0">
            <a:solidFill>
              <a:schemeClr val="tx1"/>
            </a:solidFill>
            <a:latin typeface="+mj-ea"/>
            <a:ea typeface="+mj-ea"/>
          </a:endParaRPr>
        </a:p>
      </dsp:txBody>
      <dsp:txXfrm>
        <a:off x="850073" y="94456"/>
        <a:ext cx="4578628" cy="1889124"/>
      </dsp:txXfrm>
    </dsp:sp>
    <dsp:sp modelId="{D1459A1D-810F-4E57-9173-C0F98E5F210F}">
      <dsp:nvSpPr>
        <dsp:cNvPr id="0" name=""/>
        <dsp:cNvSpPr/>
      </dsp:nvSpPr>
      <dsp:spPr>
        <a:xfrm>
          <a:off x="762583" y="1983581"/>
          <a:ext cx="466611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16F1F7-0C9D-4433-BA1D-38BDEEB7B90A}">
      <dsp:nvSpPr>
        <dsp:cNvPr id="0" name=""/>
        <dsp:cNvSpPr/>
      </dsp:nvSpPr>
      <dsp:spPr>
        <a:xfrm>
          <a:off x="850073" y="2078037"/>
          <a:ext cx="4578628" cy="188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mj-ea"/>
              <a:ea typeface="+mj-ea"/>
            </a:rPr>
            <a:t>定义必须在数据库中实施的行为。</a:t>
          </a:r>
          <a:endParaRPr lang="zh-CN" altLang="en-US" sz="2000" kern="1200" dirty="0">
            <a:solidFill>
              <a:schemeClr val="tx1"/>
            </a:solidFill>
            <a:latin typeface="+mj-ea"/>
            <a:ea typeface="+mj-ea"/>
          </a:endParaRPr>
        </a:p>
      </dsp:txBody>
      <dsp:txXfrm>
        <a:off x="850073" y="2078037"/>
        <a:ext cx="4578628" cy="1889124"/>
      </dsp:txXfrm>
    </dsp:sp>
    <dsp:sp modelId="{7CFB9FD6-3313-4A5A-BFB6-A5433F2D6361}">
      <dsp:nvSpPr>
        <dsp:cNvPr id="0" name=""/>
        <dsp:cNvSpPr/>
      </dsp:nvSpPr>
      <dsp:spPr>
        <a:xfrm>
          <a:off x="762583" y="3967162"/>
          <a:ext cx="466611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F6B39-6B93-42B8-87F9-A527A004CC5B}">
      <dsp:nvSpPr>
        <dsp:cNvPr id="0" name=""/>
        <dsp:cNvSpPr/>
      </dsp:nvSpPr>
      <dsp:spPr>
        <a:xfrm>
          <a:off x="-5291855" y="-810449"/>
          <a:ext cx="6301418" cy="6301418"/>
        </a:xfrm>
        <a:prstGeom prst="blockArc">
          <a:avLst>
            <a:gd name="adj1" fmla="val 18900000"/>
            <a:gd name="adj2" fmla="val 2700000"/>
            <a:gd name="adj3" fmla="val 343"/>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44CB6A-E40C-481F-9CD4-C3E11B42542D}">
      <dsp:nvSpPr>
        <dsp:cNvPr id="0" name=""/>
        <dsp:cNvSpPr/>
      </dsp:nvSpPr>
      <dsp:spPr>
        <a:xfrm>
          <a:off x="441508" y="292438"/>
          <a:ext cx="6190311" cy="5852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4544" tIns="40640" rIns="40640" bIns="40640" numCol="1" spcCol="1270" anchor="ctr" anchorCtr="0">
          <a:noAutofit/>
        </a:bodyPr>
        <a:lstStyle/>
        <a:p>
          <a:pPr lvl="0" algn="ctr" defTabSz="711200">
            <a:lnSpc>
              <a:spcPct val="90000"/>
            </a:lnSpc>
            <a:spcBef>
              <a:spcPct val="0"/>
            </a:spcBef>
            <a:spcAft>
              <a:spcPct val="35000"/>
            </a:spcAft>
          </a:pPr>
          <a:r>
            <a:rPr lang="zh-CN" altLang="en-US" sz="1600" kern="1200" dirty="0" smtClean="0">
              <a:ea typeface="宋体" pitchFamily="2" charset="-122"/>
            </a:rPr>
            <a:t>基础类可以采用一类一表制或一类多表制的映射原则</a:t>
          </a:r>
          <a:endParaRPr lang="zh-CN" altLang="en-US" sz="1600" kern="1200" dirty="0"/>
        </a:p>
      </dsp:txBody>
      <dsp:txXfrm>
        <a:off x="441508" y="292438"/>
        <a:ext cx="6190311" cy="585252"/>
      </dsp:txXfrm>
    </dsp:sp>
    <dsp:sp modelId="{96BDF322-4726-4280-BA00-37F64348DA8B}">
      <dsp:nvSpPr>
        <dsp:cNvPr id="0" name=""/>
        <dsp:cNvSpPr/>
      </dsp:nvSpPr>
      <dsp:spPr>
        <a:xfrm>
          <a:off x="75725" y="219282"/>
          <a:ext cx="731565" cy="73156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26E829-27D8-41C6-93FC-BE3F5DC669E9}">
      <dsp:nvSpPr>
        <dsp:cNvPr id="0" name=""/>
        <dsp:cNvSpPr/>
      </dsp:nvSpPr>
      <dsp:spPr>
        <a:xfrm>
          <a:off x="860883" y="1170036"/>
          <a:ext cx="5770937" cy="5852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4544" tIns="40640" rIns="40640" bIns="40640" numCol="1" spcCol="1270" anchor="ctr" anchorCtr="0">
          <a:noAutofit/>
        </a:bodyPr>
        <a:lstStyle/>
        <a:p>
          <a:pPr lvl="0" algn="ctr" defTabSz="711200">
            <a:lnSpc>
              <a:spcPct val="90000"/>
            </a:lnSpc>
            <a:spcBef>
              <a:spcPct val="0"/>
            </a:spcBef>
            <a:spcAft>
              <a:spcPct val="35000"/>
            </a:spcAft>
          </a:pPr>
          <a:r>
            <a:rPr lang="zh-CN" altLang="en-US" sz="1600" kern="1200" dirty="0" smtClean="0">
              <a:ea typeface="宋体" pitchFamily="2" charset="-122"/>
            </a:rPr>
            <a:t>当类之间有一对多关系时，一个表也可以对应多个类</a:t>
          </a:r>
          <a:endParaRPr lang="zh-CN" altLang="en-US" sz="1600" kern="1200" dirty="0"/>
        </a:p>
      </dsp:txBody>
      <dsp:txXfrm>
        <a:off x="860883" y="1170036"/>
        <a:ext cx="5770937" cy="585252"/>
      </dsp:txXfrm>
    </dsp:sp>
    <dsp:sp modelId="{7361B2BF-0EE5-4A68-8500-D0925B022C28}">
      <dsp:nvSpPr>
        <dsp:cNvPr id="0" name=""/>
        <dsp:cNvSpPr/>
      </dsp:nvSpPr>
      <dsp:spPr>
        <a:xfrm>
          <a:off x="495100" y="1096879"/>
          <a:ext cx="731565" cy="73156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6D3744-30BF-472D-8B8C-31B8895F8A8F}">
      <dsp:nvSpPr>
        <dsp:cNvPr id="0" name=""/>
        <dsp:cNvSpPr/>
      </dsp:nvSpPr>
      <dsp:spPr>
        <a:xfrm>
          <a:off x="989597" y="2047633"/>
          <a:ext cx="5642222" cy="5852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4544" tIns="40640" rIns="40640" bIns="40640" numCol="1" spcCol="1270" anchor="ctr" anchorCtr="0">
          <a:noAutofit/>
        </a:bodyPr>
        <a:lstStyle/>
        <a:p>
          <a:pPr lvl="0" algn="ctr" defTabSz="711200">
            <a:lnSpc>
              <a:spcPct val="90000"/>
            </a:lnSpc>
            <a:spcBef>
              <a:spcPct val="0"/>
            </a:spcBef>
            <a:spcAft>
              <a:spcPct val="35000"/>
            </a:spcAft>
          </a:pPr>
          <a:r>
            <a:rPr lang="zh-CN" altLang="en-US" sz="1600" kern="1200" dirty="0" smtClean="0">
              <a:ea typeface="宋体" pitchFamily="2" charset="-122"/>
            </a:rPr>
            <a:t>存在继承关系的类可以映射为一个表，用属性来区别不同的子类，也可以是不同的子类分别映射一个表</a:t>
          </a:r>
          <a:endParaRPr lang="zh-CN" altLang="en-US" sz="1600" kern="1200" dirty="0"/>
        </a:p>
      </dsp:txBody>
      <dsp:txXfrm>
        <a:off x="989597" y="2047633"/>
        <a:ext cx="5642222" cy="585252"/>
      </dsp:txXfrm>
    </dsp:sp>
    <dsp:sp modelId="{315D186B-5422-45C1-83C0-162C618D0349}">
      <dsp:nvSpPr>
        <dsp:cNvPr id="0" name=""/>
        <dsp:cNvSpPr/>
      </dsp:nvSpPr>
      <dsp:spPr>
        <a:xfrm>
          <a:off x="623814" y="1974477"/>
          <a:ext cx="731565" cy="73156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05252E-7C7A-4684-8661-21EDE6B4A2C3}">
      <dsp:nvSpPr>
        <dsp:cNvPr id="0" name=""/>
        <dsp:cNvSpPr/>
      </dsp:nvSpPr>
      <dsp:spPr>
        <a:xfrm>
          <a:off x="860883" y="2925231"/>
          <a:ext cx="5770937" cy="5852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4544" tIns="40640" rIns="40640" bIns="40640" numCol="1" spcCol="1270" anchor="ctr" anchorCtr="0">
          <a:noAutofit/>
        </a:bodyPr>
        <a:lstStyle/>
        <a:p>
          <a:pPr lvl="0" algn="ctr" defTabSz="711200">
            <a:lnSpc>
              <a:spcPct val="90000"/>
            </a:lnSpc>
            <a:spcBef>
              <a:spcPct val="0"/>
            </a:spcBef>
            <a:spcAft>
              <a:spcPct val="35000"/>
            </a:spcAft>
          </a:pPr>
          <a:r>
            <a:rPr lang="zh-CN" altLang="en-US" sz="1600" kern="1200" dirty="0" smtClean="0">
              <a:ea typeface="宋体" pitchFamily="2" charset="-122"/>
            </a:rPr>
            <a:t>类属性映射为表字段，类之间的关联也用表字段来表示</a:t>
          </a:r>
          <a:endParaRPr lang="zh-CN" altLang="en-US" sz="1600" kern="1200" dirty="0"/>
        </a:p>
      </dsp:txBody>
      <dsp:txXfrm>
        <a:off x="860883" y="2925231"/>
        <a:ext cx="5770937" cy="585252"/>
      </dsp:txXfrm>
    </dsp:sp>
    <dsp:sp modelId="{309436BD-B490-4B92-83E7-1C432C0EBF66}">
      <dsp:nvSpPr>
        <dsp:cNvPr id="0" name=""/>
        <dsp:cNvSpPr/>
      </dsp:nvSpPr>
      <dsp:spPr>
        <a:xfrm>
          <a:off x="495100" y="2852074"/>
          <a:ext cx="731565" cy="73156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BCDA0C-24C3-4B2A-BD56-5B4545BB3B04}">
      <dsp:nvSpPr>
        <dsp:cNvPr id="0" name=""/>
        <dsp:cNvSpPr/>
      </dsp:nvSpPr>
      <dsp:spPr>
        <a:xfrm>
          <a:off x="441508" y="3802828"/>
          <a:ext cx="6190311" cy="5852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4544" tIns="40640" rIns="40640" bIns="40640" numCol="1" spcCol="1270" anchor="ctr" anchorCtr="0">
          <a:noAutofit/>
        </a:bodyPr>
        <a:lstStyle/>
        <a:p>
          <a:pPr lvl="0" algn="ctr" defTabSz="711200">
            <a:lnSpc>
              <a:spcPct val="90000"/>
            </a:lnSpc>
            <a:spcBef>
              <a:spcPct val="0"/>
            </a:spcBef>
            <a:spcAft>
              <a:spcPct val="35000"/>
            </a:spcAft>
          </a:pPr>
          <a:r>
            <a:rPr lang="zh-CN" altLang="en-US" sz="1600" kern="1200" smtClean="0">
              <a:ea typeface="宋体" pitchFamily="2" charset="-122"/>
            </a:rPr>
            <a:t>按关系数据库规范化原则来调整表结构</a:t>
          </a:r>
          <a:endParaRPr lang="zh-CN" altLang="en-US" sz="1600" kern="1200" dirty="0"/>
        </a:p>
      </dsp:txBody>
      <dsp:txXfrm>
        <a:off x="441508" y="3802828"/>
        <a:ext cx="6190311" cy="585252"/>
      </dsp:txXfrm>
    </dsp:sp>
    <dsp:sp modelId="{E5CED1B8-1165-4C53-96BD-14892D0C012C}">
      <dsp:nvSpPr>
        <dsp:cNvPr id="0" name=""/>
        <dsp:cNvSpPr/>
      </dsp:nvSpPr>
      <dsp:spPr>
        <a:xfrm>
          <a:off x="75725" y="3729672"/>
          <a:ext cx="731565" cy="73156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E8877-65AB-4B16-BBD4-8E3BD11D3A21}">
      <dsp:nvSpPr>
        <dsp:cNvPr id="0" name=""/>
        <dsp:cNvSpPr/>
      </dsp:nvSpPr>
      <dsp:spPr>
        <a:xfrm>
          <a:off x="0" y="1984"/>
          <a:ext cx="64087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B707BF-9DC0-4D40-9B4B-249B95B3C0C5}">
      <dsp:nvSpPr>
        <dsp:cNvPr id="0" name=""/>
        <dsp:cNvSpPr/>
      </dsp:nvSpPr>
      <dsp:spPr>
        <a:xfrm>
          <a:off x="0" y="1984"/>
          <a:ext cx="827531" cy="406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ctr" defTabSz="1600200">
            <a:lnSpc>
              <a:spcPct val="90000"/>
            </a:lnSpc>
            <a:spcBef>
              <a:spcPct val="0"/>
            </a:spcBef>
            <a:spcAft>
              <a:spcPct val="35000"/>
            </a:spcAft>
          </a:pPr>
          <a:endParaRPr lang="en-US" altLang="zh-CN" sz="3600" kern="1200" dirty="0" smtClean="0">
            <a:solidFill>
              <a:schemeClr val="tx1"/>
            </a:solidFill>
            <a:latin typeface="+mj-ea"/>
            <a:ea typeface="+mj-ea"/>
          </a:endParaRPr>
        </a:p>
        <a:p>
          <a:pPr lvl="0" algn="ctr" defTabSz="1600200">
            <a:lnSpc>
              <a:spcPct val="90000"/>
            </a:lnSpc>
            <a:spcBef>
              <a:spcPct val="0"/>
            </a:spcBef>
            <a:spcAft>
              <a:spcPct val="35000"/>
            </a:spcAft>
          </a:pPr>
          <a:r>
            <a:rPr lang="zh-CN" altLang="en-US" sz="3600" kern="1200" dirty="0" smtClean="0">
              <a:solidFill>
                <a:schemeClr val="tx1"/>
              </a:solidFill>
              <a:latin typeface="+mj-ea"/>
              <a:ea typeface="+mj-ea"/>
            </a:rPr>
            <a:t>步骤</a:t>
          </a:r>
          <a:endParaRPr lang="zh-CN" altLang="en-US" sz="3600" kern="1200" dirty="0">
            <a:solidFill>
              <a:schemeClr val="tx1"/>
            </a:solidFill>
            <a:latin typeface="+mj-ea"/>
            <a:ea typeface="+mj-ea"/>
          </a:endParaRPr>
        </a:p>
      </dsp:txBody>
      <dsp:txXfrm>
        <a:off x="0" y="1984"/>
        <a:ext cx="827531" cy="4060031"/>
      </dsp:txXfrm>
    </dsp:sp>
    <dsp:sp modelId="{34EEF9FB-F6FF-4B40-91B6-D1CA8727EAA3}">
      <dsp:nvSpPr>
        <dsp:cNvPr id="0" name=""/>
        <dsp:cNvSpPr/>
      </dsp:nvSpPr>
      <dsp:spPr>
        <a:xfrm>
          <a:off x="923662" y="23345"/>
          <a:ext cx="5030838" cy="427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mj-ea"/>
              <a:ea typeface="+mj-ea"/>
            </a:rPr>
            <a:t>定义域</a:t>
          </a:r>
          <a:endParaRPr lang="zh-CN" altLang="en-US" sz="2000" kern="1200" dirty="0">
            <a:solidFill>
              <a:schemeClr val="tx1"/>
            </a:solidFill>
            <a:latin typeface="+mj-ea"/>
            <a:ea typeface="+mj-ea"/>
          </a:endParaRPr>
        </a:p>
      </dsp:txBody>
      <dsp:txXfrm>
        <a:off x="923662" y="23345"/>
        <a:ext cx="5030838" cy="427215"/>
      </dsp:txXfrm>
    </dsp:sp>
    <dsp:sp modelId="{EFF95B1C-DD44-474F-9D27-AC599D403102}">
      <dsp:nvSpPr>
        <dsp:cNvPr id="0" name=""/>
        <dsp:cNvSpPr/>
      </dsp:nvSpPr>
      <dsp:spPr>
        <a:xfrm>
          <a:off x="827531" y="450560"/>
          <a:ext cx="5126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457F9F-B29C-4394-8466-3EB5F67F59F4}">
      <dsp:nvSpPr>
        <dsp:cNvPr id="0" name=""/>
        <dsp:cNvSpPr/>
      </dsp:nvSpPr>
      <dsp:spPr>
        <a:xfrm>
          <a:off x="923662" y="471921"/>
          <a:ext cx="5030838" cy="427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mj-ea"/>
              <a:ea typeface="+mj-ea"/>
            </a:rPr>
            <a:t>创建初始物理数据库设计元素</a:t>
          </a:r>
          <a:endParaRPr lang="zh-CN" altLang="en-US" sz="2000" kern="1200" dirty="0">
            <a:solidFill>
              <a:schemeClr val="tx1"/>
            </a:solidFill>
            <a:latin typeface="+mj-ea"/>
            <a:ea typeface="+mj-ea"/>
          </a:endParaRPr>
        </a:p>
      </dsp:txBody>
      <dsp:txXfrm>
        <a:off x="923662" y="471921"/>
        <a:ext cx="5030838" cy="427215"/>
      </dsp:txXfrm>
    </dsp:sp>
    <dsp:sp modelId="{967C0217-7021-44D5-8DE4-1DE7AC4CBE34}">
      <dsp:nvSpPr>
        <dsp:cNvPr id="0" name=""/>
        <dsp:cNvSpPr/>
      </dsp:nvSpPr>
      <dsp:spPr>
        <a:xfrm>
          <a:off x="827531" y="899136"/>
          <a:ext cx="5126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9311DB-2902-4A11-AB1A-EBD91BD112F2}">
      <dsp:nvSpPr>
        <dsp:cNvPr id="0" name=""/>
        <dsp:cNvSpPr/>
      </dsp:nvSpPr>
      <dsp:spPr>
        <a:xfrm>
          <a:off x="923662" y="920497"/>
          <a:ext cx="5030838" cy="427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mj-ea"/>
              <a:ea typeface="+mj-ea"/>
            </a:rPr>
            <a:t>定义引用表</a:t>
          </a:r>
          <a:endParaRPr lang="zh-CN" altLang="en-US" sz="2000" kern="1200" dirty="0">
            <a:solidFill>
              <a:schemeClr val="tx1"/>
            </a:solidFill>
            <a:latin typeface="+mj-ea"/>
            <a:ea typeface="+mj-ea"/>
          </a:endParaRPr>
        </a:p>
      </dsp:txBody>
      <dsp:txXfrm>
        <a:off x="923662" y="920497"/>
        <a:ext cx="5030838" cy="427215"/>
      </dsp:txXfrm>
    </dsp:sp>
    <dsp:sp modelId="{6420103F-0B00-4192-9915-D6679D0E73CF}">
      <dsp:nvSpPr>
        <dsp:cNvPr id="0" name=""/>
        <dsp:cNvSpPr/>
      </dsp:nvSpPr>
      <dsp:spPr>
        <a:xfrm>
          <a:off x="827531" y="1347712"/>
          <a:ext cx="5126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0BE924-1FE3-4E85-872B-F16C0BC49391}">
      <dsp:nvSpPr>
        <dsp:cNvPr id="0" name=""/>
        <dsp:cNvSpPr/>
      </dsp:nvSpPr>
      <dsp:spPr>
        <a:xfrm>
          <a:off x="923662" y="1369073"/>
          <a:ext cx="5030838" cy="427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mj-ea"/>
              <a:ea typeface="+mj-ea"/>
            </a:rPr>
            <a:t>创建主键和唯一性约束</a:t>
          </a:r>
          <a:endParaRPr lang="zh-CN" altLang="en-US" sz="2000" kern="1200" dirty="0">
            <a:solidFill>
              <a:schemeClr val="tx1"/>
            </a:solidFill>
            <a:latin typeface="+mj-ea"/>
            <a:ea typeface="+mj-ea"/>
          </a:endParaRPr>
        </a:p>
      </dsp:txBody>
      <dsp:txXfrm>
        <a:off x="923662" y="1369073"/>
        <a:ext cx="5030838" cy="427215"/>
      </dsp:txXfrm>
    </dsp:sp>
    <dsp:sp modelId="{5C9EC02D-448B-4F9C-BF84-CD58510AC6F7}">
      <dsp:nvSpPr>
        <dsp:cNvPr id="0" name=""/>
        <dsp:cNvSpPr/>
      </dsp:nvSpPr>
      <dsp:spPr>
        <a:xfrm>
          <a:off x="827531" y="1796288"/>
          <a:ext cx="5126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6D10DB-86AC-44FC-89EF-1302D75108E2}">
      <dsp:nvSpPr>
        <dsp:cNvPr id="0" name=""/>
        <dsp:cNvSpPr/>
      </dsp:nvSpPr>
      <dsp:spPr>
        <a:xfrm>
          <a:off x="923662" y="1817648"/>
          <a:ext cx="5030838" cy="427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mj-ea"/>
              <a:ea typeface="+mj-ea"/>
            </a:rPr>
            <a:t>定义数据和参照完整性实施规则</a:t>
          </a:r>
          <a:endParaRPr lang="zh-CN" altLang="en-US" sz="2000" kern="1200" dirty="0">
            <a:solidFill>
              <a:schemeClr val="tx1"/>
            </a:solidFill>
            <a:latin typeface="+mj-ea"/>
            <a:ea typeface="+mj-ea"/>
          </a:endParaRPr>
        </a:p>
      </dsp:txBody>
      <dsp:txXfrm>
        <a:off x="923662" y="1817648"/>
        <a:ext cx="5030838" cy="427215"/>
      </dsp:txXfrm>
    </dsp:sp>
    <dsp:sp modelId="{04B49EB2-4663-4529-9072-6DDCAA1DB7B9}">
      <dsp:nvSpPr>
        <dsp:cNvPr id="0" name=""/>
        <dsp:cNvSpPr/>
      </dsp:nvSpPr>
      <dsp:spPr>
        <a:xfrm>
          <a:off x="827531" y="2244864"/>
          <a:ext cx="5126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88AA25-F023-422A-B435-AB0A7016E3B5}">
      <dsp:nvSpPr>
        <dsp:cNvPr id="0" name=""/>
        <dsp:cNvSpPr/>
      </dsp:nvSpPr>
      <dsp:spPr>
        <a:xfrm>
          <a:off x="923662" y="2266224"/>
          <a:ext cx="5030838" cy="427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mj-ea"/>
              <a:ea typeface="+mj-ea"/>
            </a:rPr>
            <a:t>将数据库设计反向规范化来为性能进行优化</a:t>
          </a:r>
          <a:endParaRPr lang="zh-CN" altLang="en-US" sz="2000" kern="1200" dirty="0">
            <a:solidFill>
              <a:schemeClr val="tx1"/>
            </a:solidFill>
            <a:latin typeface="+mj-ea"/>
            <a:ea typeface="+mj-ea"/>
          </a:endParaRPr>
        </a:p>
      </dsp:txBody>
      <dsp:txXfrm>
        <a:off x="923662" y="2266224"/>
        <a:ext cx="5030838" cy="427215"/>
      </dsp:txXfrm>
    </dsp:sp>
    <dsp:sp modelId="{D0BB4876-0935-400C-8CF2-9C633C94A5AA}">
      <dsp:nvSpPr>
        <dsp:cNvPr id="0" name=""/>
        <dsp:cNvSpPr/>
      </dsp:nvSpPr>
      <dsp:spPr>
        <a:xfrm>
          <a:off x="827531" y="2693440"/>
          <a:ext cx="5126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0FE034-75CF-41C3-B5B1-07E59C1F7225}">
      <dsp:nvSpPr>
        <dsp:cNvPr id="0" name=""/>
        <dsp:cNvSpPr/>
      </dsp:nvSpPr>
      <dsp:spPr>
        <a:xfrm>
          <a:off x="923662" y="2714800"/>
          <a:ext cx="5030838" cy="427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mj-ea"/>
              <a:ea typeface="+mj-ea"/>
            </a:rPr>
            <a:t>优化数据访问</a:t>
          </a:r>
          <a:endParaRPr lang="zh-CN" altLang="en-US" sz="2000" kern="1200" dirty="0">
            <a:solidFill>
              <a:schemeClr val="tx1"/>
            </a:solidFill>
            <a:latin typeface="+mj-ea"/>
            <a:ea typeface="+mj-ea"/>
          </a:endParaRPr>
        </a:p>
      </dsp:txBody>
      <dsp:txXfrm>
        <a:off x="923662" y="2714800"/>
        <a:ext cx="5030838" cy="427215"/>
      </dsp:txXfrm>
    </dsp:sp>
    <dsp:sp modelId="{3FCEEF18-B4B9-4DF5-9A36-F20574C9BC4B}">
      <dsp:nvSpPr>
        <dsp:cNvPr id="0" name=""/>
        <dsp:cNvSpPr/>
      </dsp:nvSpPr>
      <dsp:spPr>
        <a:xfrm>
          <a:off x="827531" y="3142016"/>
          <a:ext cx="5126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9C377E-5525-4734-B2C1-4075DE0440F8}">
      <dsp:nvSpPr>
        <dsp:cNvPr id="0" name=""/>
        <dsp:cNvSpPr/>
      </dsp:nvSpPr>
      <dsp:spPr>
        <a:xfrm>
          <a:off x="923662" y="3163376"/>
          <a:ext cx="5030838" cy="427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mj-ea"/>
              <a:ea typeface="+mj-ea"/>
            </a:rPr>
            <a:t>定义存储器特征</a:t>
          </a:r>
          <a:endParaRPr lang="zh-CN" altLang="en-US" sz="2000" kern="1200" dirty="0">
            <a:solidFill>
              <a:schemeClr val="tx1"/>
            </a:solidFill>
            <a:latin typeface="+mj-ea"/>
            <a:ea typeface="+mj-ea"/>
          </a:endParaRPr>
        </a:p>
      </dsp:txBody>
      <dsp:txXfrm>
        <a:off x="923662" y="3163376"/>
        <a:ext cx="5030838" cy="427215"/>
      </dsp:txXfrm>
    </dsp:sp>
    <dsp:sp modelId="{813052BB-3941-467B-B75A-ED05DC8FB600}">
      <dsp:nvSpPr>
        <dsp:cNvPr id="0" name=""/>
        <dsp:cNvSpPr/>
      </dsp:nvSpPr>
      <dsp:spPr>
        <a:xfrm>
          <a:off x="827531" y="3590592"/>
          <a:ext cx="5126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11CD20-DA6E-4061-BDFD-1B4266A869E6}">
      <dsp:nvSpPr>
        <dsp:cNvPr id="0" name=""/>
        <dsp:cNvSpPr/>
      </dsp:nvSpPr>
      <dsp:spPr>
        <a:xfrm>
          <a:off x="923662" y="3611952"/>
          <a:ext cx="5030838" cy="427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kern="1200" smtClean="0">
              <a:solidFill>
                <a:schemeClr val="tx1"/>
              </a:solidFill>
              <a:latin typeface="+mj-ea"/>
              <a:ea typeface="+mj-ea"/>
            </a:rPr>
            <a:t>设计存储过程来将类行为分发给数据库</a:t>
          </a:r>
          <a:endParaRPr lang="zh-CN" altLang="en-US" sz="2000" kern="1200" dirty="0">
            <a:solidFill>
              <a:schemeClr val="tx1"/>
            </a:solidFill>
            <a:latin typeface="+mj-ea"/>
            <a:ea typeface="+mj-ea"/>
          </a:endParaRPr>
        </a:p>
      </dsp:txBody>
      <dsp:txXfrm>
        <a:off x="923662" y="3611952"/>
        <a:ext cx="5030838" cy="427215"/>
      </dsp:txXfrm>
    </dsp:sp>
    <dsp:sp modelId="{3071171E-125A-450A-BA6B-55A9405F1C9B}">
      <dsp:nvSpPr>
        <dsp:cNvPr id="0" name=""/>
        <dsp:cNvSpPr/>
      </dsp:nvSpPr>
      <dsp:spPr>
        <a:xfrm>
          <a:off x="827531" y="4039168"/>
          <a:ext cx="512696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35F57-1D11-4EA1-9C1B-0FA2735B8973}">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7AA7A3-468B-49E1-9E87-153C640376C8}">
      <dsp:nvSpPr>
        <dsp:cNvPr id="0" name=""/>
        <dsp:cNvSpPr/>
      </dsp:nvSpPr>
      <dsp:spPr>
        <a:xfrm>
          <a:off x="564979" y="406400"/>
          <a:ext cx="6436617"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8420" rIns="58420" bIns="58420" numCol="1" spcCol="1270" anchor="ctr" anchorCtr="0">
          <a:noAutofit/>
        </a:bodyPr>
        <a:lstStyle/>
        <a:p>
          <a:pPr lvl="0" algn="ctr" defTabSz="1022350">
            <a:lnSpc>
              <a:spcPct val="90000"/>
            </a:lnSpc>
            <a:spcBef>
              <a:spcPct val="0"/>
            </a:spcBef>
            <a:spcAft>
              <a:spcPct val="35000"/>
            </a:spcAft>
          </a:pPr>
          <a:r>
            <a:rPr lang="zh-CN" altLang="en-US" sz="2300" kern="1200" dirty="0" smtClean="0">
              <a:ea typeface="宋体" pitchFamily="2" charset="-122"/>
            </a:rPr>
            <a:t>创建初始的系统体系结构框架</a:t>
          </a:r>
          <a:endParaRPr lang="zh-CN" altLang="en-US" sz="2300" kern="1200" dirty="0"/>
        </a:p>
      </dsp:txBody>
      <dsp:txXfrm>
        <a:off x="564979" y="406400"/>
        <a:ext cx="6436617" cy="812800"/>
      </dsp:txXfrm>
    </dsp:sp>
    <dsp:sp modelId="{6A2CCBAB-EB75-402C-821D-521AA5353366}">
      <dsp:nvSpPr>
        <dsp:cNvPr id="0" name=""/>
        <dsp:cNvSpPr/>
      </dsp:nvSpPr>
      <dsp:spPr>
        <a:xfrm>
          <a:off x="56979" y="304800"/>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A8FEBD-AC58-46AC-9BDD-6C87C6F74CD5}">
      <dsp:nvSpPr>
        <dsp:cNvPr id="0" name=""/>
        <dsp:cNvSpPr/>
      </dsp:nvSpPr>
      <dsp:spPr>
        <a:xfrm>
          <a:off x="860432" y="1625599"/>
          <a:ext cx="6141164"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8420" rIns="58420" bIns="58420" numCol="1" spcCol="1270" anchor="ctr" anchorCtr="0">
          <a:noAutofit/>
        </a:bodyPr>
        <a:lstStyle/>
        <a:p>
          <a:pPr lvl="0" algn="ctr" defTabSz="1022350">
            <a:lnSpc>
              <a:spcPct val="90000"/>
            </a:lnSpc>
            <a:spcBef>
              <a:spcPct val="0"/>
            </a:spcBef>
            <a:spcAft>
              <a:spcPct val="35000"/>
            </a:spcAft>
          </a:pPr>
          <a:r>
            <a:rPr lang="zh-CN" altLang="en-US" sz="2300" kern="1200" dirty="0" smtClean="0">
              <a:ea typeface="宋体" pitchFamily="2" charset="-122"/>
            </a:rPr>
            <a:t>在体系结构方面重要的用例中确定分析类</a:t>
          </a:r>
          <a:endParaRPr lang="zh-CN" altLang="en-US" sz="2300" kern="1200" dirty="0"/>
        </a:p>
      </dsp:txBody>
      <dsp:txXfrm>
        <a:off x="860432" y="1625599"/>
        <a:ext cx="6141164" cy="812800"/>
      </dsp:txXfrm>
    </dsp:sp>
    <dsp:sp modelId="{65580692-113C-446E-9D2B-4885CB90A1FF}">
      <dsp:nvSpPr>
        <dsp:cNvPr id="0" name=""/>
        <dsp:cNvSpPr/>
      </dsp:nvSpPr>
      <dsp:spPr>
        <a:xfrm>
          <a:off x="352432" y="1523999"/>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C04583-50E7-4812-9466-5CD9429CBECB}">
      <dsp:nvSpPr>
        <dsp:cNvPr id="0" name=""/>
        <dsp:cNvSpPr/>
      </dsp:nvSpPr>
      <dsp:spPr>
        <a:xfrm>
          <a:off x="564979" y="2844800"/>
          <a:ext cx="6436617"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8420" rIns="58420" bIns="58420" numCol="1" spcCol="1270" anchor="ctr" anchorCtr="0">
          <a:noAutofit/>
        </a:bodyPr>
        <a:lstStyle/>
        <a:p>
          <a:pPr lvl="0" algn="ctr" defTabSz="1022350">
            <a:lnSpc>
              <a:spcPct val="90000"/>
            </a:lnSpc>
            <a:spcBef>
              <a:spcPct val="0"/>
            </a:spcBef>
            <a:spcAft>
              <a:spcPct val="35000"/>
            </a:spcAft>
          </a:pPr>
          <a:r>
            <a:rPr lang="zh-CN" altLang="en-US" sz="2300" kern="1200" dirty="0" smtClean="0">
              <a:ea typeface="宋体" pitchFamily="2" charset="-122"/>
            </a:rPr>
            <a:t>使用分析类的交互更新用例实现</a:t>
          </a:r>
          <a:endParaRPr lang="zh-CN" altLang="en-US" sz="2300" kern="1200" dirty="0"/>
        </a:p>
      </dsp:txBody>
      <dsp:txXfrm>
        <a:off x="564979" y="2844800"/>
        <a:ext cx="6436617" cy="812800"/>
      </dsp:txXfrm>
    </dsp:sp>
    <dsp:sp modelId="{A1376B1A-BEF4-44CC-AD9A-63067D3B454D}">
      <dsp:nvSpPr>
        <dsp:cNvPr id="0" name=""/>
        <dsp:cNvSpPr/>
      </dsp:nvSpPr>
      <dsp:spPr>
        <a:xfrm>
          <a:off x="56979" y="2743200"/>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AF1CA-5E58-4926-8FCC-B93C39A594CB}">
      <dsp:nvSpPr>
        <dsp:cNvPr id="0" name=""/>
        <dsp:cNvSpPr/>
      </dsp:nvSpPr>
      <dsp:spPr>
        <a:xfrm>
          <a:off x="-4560586"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777759-6DA5-4B30-BAA8-84016C2CE035}">
      <dsp:nvSpPr>
        <dsp:cNvPr id="0" name=""/>
        <dsp:cNvSpPr/>
      </dsp:nvSpPr>
      <dsp:spPr>
        <a:xfrm>
          <a:off x="747064" y="580583"/>
          <a:ext cx="5327497" cy="1161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1547" tIns="139700" rIns="139700" bIns="139700" numCol="1" spcCol="1270" anchor="ctr" anchorCtr="0">
          <a:noAutofit/>
        </a:bodyPr>
        <a:lstStyle/>
        <a:p>
          <a:pPr lvl="0" algn="ctr" defTabSz="2444750">
            <a:lnSpc>
              <a:spcPct val="90000"/>
            </a:lnSpc>
            <a:spcBef>
              <a:spcPct val="0"/>
            </a:spcBef>
            <a:spcAft>
              <a:spcPct val="35000"/>
            </a:spcAft>
          </a:pPr>
          <a:r>
            <a:rPr lang="zh-CN" altLang="en-US" sz="5500" kern="1200" dirty="0" smtClean="0">
              <a:ea typeface="宋体" pitchFamily="2" charset="-122"/>
            </a:rPr>
            <a:t>类到表的映射</a:t>
          </a:r>
          <a:endParaRPr lang="zh-CN" altLang="en-US" sz="5500" kern="1200" dirty="0"/>
        </a:p>
      </dsp:txBody>
      <dsp:txXfrm>
        <a:off x="747064" y="580583"/>
        <a:ext cx="5327497" cy="1161003"/>
      </dsp:txXfrm>
    </dsp:sp>
    <dsp:sp modelId="{17D9E67A-D308-453D-943B-F2B7B9C7F5B8}">
      <dsp:nvSpPr>
        <dsp:cNvPr id="0" name=""/>
        <dsp:cNvSpPr/>
      </dsp:nvSpPr>
      <dsp:spPr>
        <a:xfrm>
          <a:off x="21437" y="435457"/>
          <a:ext cx="1451254" cy="14512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B2112E-8172-4327-B66A-C83DED4D099B}">
      <dsp:nvSpPr>
        <dsp:cNvPr id="0" name=""/>
        <dsp:cNvSpPr/>
      </dsp:nvSpPr>
      <dsp:spPr>
        <a:xfrm>
          <a:off x="747064" y="2322413"/>
          <a:ext cx="5327497" cy="1161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1547" tIns="139700" rIns="139700" bIns="139700" numCol="1" spcCol="1270" anchor="ctr" anchorCtr="0">
          <a:noAutofit/>
        </a:bodyPr>
        <a:lstStyle/>
        <a:p>
          <a:pPr lvl="0" algn="ctr" defTabSz="2444750">
            <a:lnSpc>
              <a:spcPct val="90000"/>
            </a:lnSpc>
            <a:spcBef>
              <a:spcPct val="0"/>
            </a:spcBef>
            <a:spcAft>
              <a:spcPct val="35000"/>
            </a:spcAft>
          </a:pPr>
          <a:r>
            <a:rPr lang="zh-CN" altLang="en-US" sz="5500" kern="1200" dirty="0" smtClean="0">
              <a:ea typeface="宋体" pitchFamily="2" charset="-122"/>
            </a:rPr>
            <a:t>关系映射</a:t>
          </a:r>
          <a:endParaRPr lang="zh-CN" altLang="en-US" sz="5500" kern="1200" dirty="0"/>
        </a:p>
      </dsp:txBody>
      <dsp:txXfrm>
        <a:off x="747064" y="2322413"/>
        <a:ext cx="5327497" cy="1161003"/>
      </dsp:txXfrm>
    </dsp:sp>
    <dsp:sp modelId="{18B5201E-0B46-400F-B8AF-D10761095EF6}">
      <dsp:nvSpPr>
        <dsp:cNvPr id="0" name=""/>
        <dsp:cNvSpPr/>
      </dsp:nvSpPr>
      <dsp:spPr>
        <a:xfrm>
          <a:off x="21437" y="2177288"/>
          <a:ext cx="1451254" cy="14512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F2599-EF04-447F-981B-F4926D21363B}">
      <dsp:nvSpPr>
        <dsp:cNvPr id="0" name=""/>
        <dsp:cNvSpPr/>
      </dsp:nvSpPr>
      <dsp:spPr>
        <a:xfrm>
          <a:off x="-6021049" y="-921917"/>
          <a:ext cx="7172427" cy="7172427"/>
        </a:xfrm>
        <a:prstGeom prst="blockArc">
          <a:avLst>
            <a:gd name="adj1" fmla="val 18900000"/>
            <a:gd name="adj2" fmla="val 2700000"/>
            <a:gd name="adj3" fmla="val 30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0E4F11-33FE-46E4-B548-D6E92B63AC7C}">
      <dsp:nvSpPr>
        <dsp:cNvPr id="0" name=""/>
        <dsp:cNvSpPr/>
      </dsp:nvSpPr>
      <dsp:spPr>
        <a:xfrm>
          <a:off x="373800" y="242237"/>
          <a:ext cx="8052006" cy="484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4383" tIns="45720" rIns="45720" bIns="45720" numCol="1" spcCol="1270" anchor="ctr" anchorCtr="0">
          <a:noAutofit/>
        </a:bodyPr>
        <a:lstStyle/>
        <a:p>
          <a:pPr lvl="0" algn="ctr" defTabSz="800100">
            <a:lnSpc>
              <a:spcPct val="90000"/>
            </a:lnSpc>
            <a:spcBef>
              <a:spcPct val="0"/>
            </a:spcBef>
            <a:spcAft>
              <a:spcPct val="35000"/>
            </a:spcAft>
          </a:pPr>
          <a:r>
            <a:rPr lang="zh-CN" altLang="en-US" sz="1800" b="0" kern="1200" dirty="0" smtClean="0">
              <a:latin typeface="宋体" pitchFamily="2" charset="-122"/>
              <a:ea typeface="宋体" pitchFamily="2" charset="-122"/>
            </a:rPr>
            <a:t>定义系统的导航图</a:t>
          </a:r>
          <a:endParaRPr lang="zh-CN" altLang="en-US" sz="1800" kern="1200" dirty="0"/>
        </a:p>
      </dsp:txBody>
      <dsp:txXfrm>
        <a:off x="373800" y="242237"/>
        <a:ext cx="8052006" cy="484262"/>
      </dsp:txXfrm>
    </dsp:sp>
    <dsp:sp modelId="{08E3399C-3D9E-4FF4-8735-3C911E8B2FAB}">
      <dsp:nvSpPr>
        <dsp:cNvPr id="0" name=""/>
        <dsp:cNvSpPr/>
      </dsp:nvSpPr>
      <dsp:spPr>
        <a:xfrm>
          <a:off x="71136" y="181704"/>
          <a:ext cx="605328" cy="60532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702884-AB47-4F44-AE98-48D1E236DBBB}">
      <dsp:nvSpPr>
        <dsp:cNvPr id="0" name=""/>
        <dsp:cNvSpPr/>
      </dsp:nvSpPr>
      <dsp:spPr>
        <a:xfrm>
          <a:off x="812343" y="969057"/>
          <a:ext cx="7613463" cy="484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4383" tIns="45720" rIns="45720" bIns="45720" numCol="1" spcCol="1270" anchor="ctr" anchorCtr="0">
          <a:noAutofit/>
        </a:bodyPr>
        <a:lstStyle/>
        <a:p>
          <a:pPr lvl="0" algn="ctr" defTabSz="800100">
            <a:lnSpc>
              <a:spcPct val="90000"/>
            </a:lnSpc>
            <a:spcBef>
              <a:spcPct val="0"/>
            </a:spcBef>
            <a:spcAft>
              <a:spcPct val="35000"/>
            </a:spcAft>
          </a:pPr>
          <a:r>
            <a:rPr lang="zh-CN" altLang="en-US" sz="1800" b="0" kern="1200" dirty="0" smtClean="0">
              <a:latin typeface="宋体" pitchFamily="2" charset="-122"/>
              <a:ea typeface="宋体" pitchFamily="2" charset="-122"/>
            </a:rPr>
            <a:t>导航图</a:t>
          </a:r>
          <a:r>
            <a:rPr lang="zh-CN" altLang="en-US" sz="1800" b="0" kern="1200" dirty="0" smtClean="0">
              <a:latin typeface="宋体" pitchFamily="2" charset="-122"/>
              <a:ea typeface="宋体" pitchFamily="2" charset="-122"/>
            </a:rPr>
            <a:t>应包含</a:t>
          </a:r>
          <a:r>
            <a:rPr lang="zh-CN" altLang="en-US" sz="1800" b="0" kern="1200" dirty="0" smtClean="0">
              <a:latin typeface="宋体" pitchFamily="2" charset="-122"/>
              <a:ea typeface="宋体" pitchFamily="2" charset="-122"/>
            </a:rPr>
            <a:t>主要的用户界面元素以及它们的导航路径</a:t>
          </a:r>
          <a:endParaRPr lang="zh-CN" altLang="en-US" sz="1800" kern="1200" dirty="0"/>
        </a:p>
      </dsp:txBody>
      <dsp:txXfrm>
        <a:off x="812343" y="969057"/>
        <a:ext cx="7613463" cy="484262"/>
      </dsp:txXfrm>
    </dsp:sp>
    <dsp:sp modelId="{9FDD0F9D-2EAF-4117-9BD9-39271B8F4C61}">
      <dsp:nvSpPr>
        <dsp:cNvPr id="0" name=""/>
        <dsp:cNvSpPr/>
      </dsp:nvSpPr>
      <dsp:spPr>
        <a:xfrm>
          <a:off x="509679" y="908524"/>
          <a:ext cx="605328" cy="60532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17C391-D705-4436-BD0B-3375421FA572}">
      <dsp:nvSpPr>
        <dsp:cNvPr id="0" name=""/>
        <dsp:cNvSpPr/>
      </dsp:nvSpPr>
      <dsp:spPr>
        <a:xfrm>
          <a:off x="1052663" y="1695344"/>
          <a:ext cx="7373143" cy="484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4383" tIns="45720" rIns="45720" bIns="45720" numCol="1" spcCol="1270" anchor="ctr" anchorCtr="0">
          <a:noAutofit/>
        </a:bodyPr>
        <a:lstStyle/>
        <a:p>
          <a:pPr lvl="0" algn="ctr" defTabSz="800100">
            <a:lnSpc>
              <a:spcPct val="90000"/>
            </a:lnSpc>
            <a:spcBef>
              <a:spcPct val="0"/>
            </a:spcBef>
            <a:spcAft>
              <a:spcPct val="35000"/>
            </a:spcAft>
          </a:pPr>
          <a:r>
            <a:rPr lang="zh-CN" altLang="en-US" sz="1800" b="0" kern="1200" dirty="0" smtClean="0">
              <a:latin typeface="宋体" pitchFamily="2" charset="-122"/>
              <a:ea typeface="宋体" pitchFamily="2" charset="-122"/>
            </a:rPr>
            <a:t>导航图成为系统的用户界面的指南</a:t>
          </a:r>
          <a:endParaRPr lang="zh-CN" altLang="en-US" sz="1800" kern="1200" dirty="0"/>
        </a:p>
      </dsp:txBody>
      <dsp:txXfrm>
        <a:off x="1052663" y="1695344"/>
        <a:ext cx="7373143" cy="484262"/>
      </dsp:txXfrm>
    </dsp:sp>
    <dsp:sp modelId="{6A0528E7-2BC2-4BD3-BEFA-D764967F7246}">
      <dsp:nvSpPr>
        <dsp:cNvPr id="0" name=""/>
        <dsp:cNvSpPr/>
      </dsp:nvSpPr>
      <dsp:spPr>
        <a:xfrm>
          <a:off x="749999" y="1634812"/>
          <a:ext cx="605328" cy="60532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B47E8-2304-4B60-ACF1-9ABB7ADEB1DD}">
      <dsp:nvSpPr>
        <dsp:cNvPr id="0" name=""/>
        <dsp:cNvSpPr/>
      </dsp:nvSpPr>
      <dsp:spPr>
        <a:xfrm>
          <a:off x="1129395" y="2422164"/>
          <a:ext cx="7296412" cy="484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4383" tIns="45720" rIns="45720" bIns="45720" numCol="1" spcCol="1270" anchor="ctr" anchorCtr="0">
          <a:noAutofit/>
        </a:bodyPr>
        <a:lstStyle/>
        <a:p>
          <a:pPr lvl="0" algn="ctr" defTabSz="800100">
            <a:lnSpc>
              <a:spcPct val="90000"/>
            </a:lnSpc>
            <a:spcBef>
              <a:spcPct val="0"/>
            </a:spcBef>
            <a:spcAft>
              <a:spcPct val="35000"/>
            </a:spcAft>
          </a:pPr>
          <a:r>
            <a:rPr lang="zh-CN" altLang="en-US" sz="1800" b="0" kern="1200" dirty="0" smtClean="0">
              <a:latin typeface="宋体" pitchFamily="2" charset="-122"/>
              <a:ea typeface="宋体" pitchFamily="2" charset="-122"/>
            </a:rPr>
            <a:t>导航图中的</a:t>
          </a:r>
          <a:r>
            <a:rPr lang="zh-CN" altLang="en-US" sz="1800" b="0" kern="1200" dirty="0" smtClean="0">
              <a:latin typeface="Arial"/>
              <a:ea typeface="宋体" pitchFamily="2" charset="-122"/>
            </a:rPr>
            <a:t>“</a:t>
          </a:r>
          <a:r>
            <a:rPr lang="zh-CN" altLang="en-US" sz="1800" b="0" kern="1200" dirty="0" smtClean="0">
              <a:latin typeface="宋体" pitchFamily="2" charset="-122"/>
              <a:ea typeface="宋体" pitchFamily="2" charset="-122"/>
            </a:rPr>
            <a:t>顶级</a:t>
          </a:r>
          <a:r>
            <a:rPr lang="zh-CN" altLang="en-US" sz="1800" b="0" kern="1200" dirty="0" smtClean="0">
              <a:latin typeface="Arial"/>
              <a:ea typeface="宋体" pitchFamily="2" charset="-122"/>
            </a:rPr>
            <a:t>”</a:t>
          </a:r>
          <a:r>
            <a:rPr lang="zh-CN" altLang="en-US" sz="1800" b="0" kern="1200" dirty="0" smtClean="0">
              <a:latin typeface="宋体" pitchFamily="2" charset="-122"/>
              <a:ea typeface="宋体" pitchFamily="2" charset="-122"/>
            </a:rPr>
            <a:t>用户界面元素最明显的候选者是主要主窗口</a:t>
          </a:r>
          <a:endParaRPr lang="zh-CN" altLang="en-US" sz="1800" kern="1200" dirty="0"/>
        </a:p>
      </dsp:txBody>
      <dsp:txXfrm>
        <a:off x="1129395" y="2422164"/>
        <a:ext cx="7296412" cy="484262"/>
      </dsp:txXfrm>
    </dsp:sp>
    <dsp:sp modelId="{C2D68ACC-89AA-481C-A6B0-20DB0B38659D}">
      <dsp:nvSpPr>
        <dsp:cNvPr id="0" name=""/>
        <dsp:cNvSpPr/>
      </dsp:nvSpPr>
      <dsp:spPr>
        <a:xfrm>
          <a:off x="826731" y="2361631"/>
          <a:ext cx="605328" cy="60532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2904F8-4597-4FC1-B668-9C0202361EE7}">
      <dsp:nvSpPr>
        <dsp:cNvPr id="0" name=""/>
        <dsp:cNvSpPr/>
      </dsp:nvSpPr>
      <dsp:spPr>
        <a:xfrm>
          <a:off x="1052663" y="3148984"/>
          <a:ext cx="7373143" cy="484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4383" tIns="45720" rIns="45720" bIns="45720" numCol="1" spcCol="1270" anchor="ctr" anchorCtr="0">
          <a:noAutofit/>
        </a:bodyPr>
        <a:lstStyle/>
        <a:p>
          <a:pPr lvl="0" algn="ctr" defTabSz="800100">
            <a:lnSpc>
              <a:spcPct val="90000"/>
            </a:lnSpc>
            <a:spcBef>
              <a:spcPct val="0"/>
            </a:spcBef>
            <a:spcAft>
              <a:spcPct val="35000"/>
            </a:spcAft>
          </a:pPr>
          <a:r>
            <a:rPr lang="zh-CN" altLang="en-US" sz="1800" b="0" kern="1200" dirty="0" smtClean="0">
              <a:latin typeface="宋体" pitchFamily="2" charset="-122"/>
              <a:ea typeface="宋体" pitchFamily="2" charset="-122"/>
            </a:rPr>
            <a:t>导航图明确指出用户</a:t>
          </a:r>
          <a:r>
            <a:rPr lang="zh-CN" altLang="en-US" sz="1800" b="0" kern="1200" dirty="0" smtClean="0">
              <a:latin typeface="宋体" pitchFamily="2" charset="-122"/>
              <a:ea typeface="宋体" pitchFamily="2" charset="-122"/>
            </a:rPr>
            <a:t>达到某个特定的屏幕</a:t>
          </a:r>
          <a:r>
            <a:rPr lang="zh-CN" altLang="en-US" sz="1800" b="0" kern="1200" dirty="0" smtClean="0">
              <a:latin typeface="宋体" pitchFamily="2" charset="-122"/>
              <a:ea typeface="宋体" pitchFamily="2" charset="-122"/>
            </a:rPr>
            <a:t>或功能</a:t>
          </a:r>
          <a:r>
            <a:rPr lang="zh-CN" altLang="en-US" sz="1800" b="0" kern="1200" dirty="0" smtClean="0">
              <a:latin typeface="宋体" pitchFamily="2" charset="-122"/>
              <a:ea typeface="宋体" pitchFamily="2" charset="-122"/>
            </a:rPr>
            <a:t>需要</a:t>
          </a:r>
          <a:r>
            <a:rPr lang="zh-CN" altLang="en-US" sz="1800" b="0" kern="1200" dirty="0" smtClean="0">
              <a:latin typeface="Arial"/>
              <a:ea typeface="宋体" pitchFamily="2" charset="-122"/>
            </a:rPr>
            <a:t>“</a:t>
          </a:r>
          <a:r>
            <a:rPr lang="zh-CN" altLang="en-US" sz="1800" b="0" kern="1200" dirty="0" smtClean="0">
              <a:latin typeface="宋体" pitchFamily="2" charset="-122"/>
              <a:ea typeface="宋体" pitchFamily="2" charset="-122"/>
            </a:rPr>
            <a:t>点击多少次</a:t>
          </a:r>
          <a:r>
            <a:rPr lang="zh-CN" altLang="en-US" sz="1800" b="0" kern="1200" dirty="0" smtClean="0">
              <a:latin typeface="Arial"/>
              <a:ea typeface="宋体" pitchFamily="2" charset="-122"/>
            </a:rPr>
            <a:t>”</a:t>
          </a:r>
          <a:endParaRPr lang="zh-CN" altLang="en-US" sz="1800" kern="1200" dirty="0"/>
        </a:p>
      </dsp:txBody>
      <dsp:txXfrm>
        <a:off x="1052663" y="3148984"/>
        <a:ext cx="7373143" cy="484262"/>
      </dsp:txXfrm>
    </dsp:sp>
    <dsp:sp modelId="{A6BB93B1-05E8-4975-8022-C0E5685AB1FF}">
      <dsp:nvSpPr>
        <dsp:cNvPr id="0" name=""/>
        <dsp:cNvSpPr/>
      </dsp:nvSpPr>
      <dsp:spPr>
        <a:xfrm>
          <a:off x="749999" y="3088451"/>
          <a:ext cx="605328" cy="60532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DE4647-4C29-4303-81D9-B1868AF6D2AF}">
      <dsp:nvSpPr>
        <dsp:cNvPr id="0" name=""/>
        <dsp:cNvSpPr/>
      </dsp:nvSpPr>
      <dsp:spPr>
        <a:xfrm>
          <a:off x="812343" y="3875271"/>
          <a:ext cx="7613463" cy="484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4383" tIns="45720" rIns="45720" bIns="45720" numCol="1" spcCol="1270" anchor="ctr" anchorCtr="0">
          <a:noAutofit/>
        </a:bodyPr>
        <a:lstStyle/>
        <a:p>
          <a:pPr lvl="0" algn="ctr" defTabSz="800100">
            <a:lnSpc>
              <a:spcPct val="90000"/>
            </a:lnSpc>
            <a:spcBef>
              <a:spcPct val="0"/>
            </a:spcBef>
            <a:spcAft>
              <a:spcPct val="35000"/>
            </a:spcAft>
          </a:pPr>
          <a:r>
            <a:rPr lang="zh-CN" altLang="en-US" sz="1800" b="0" kern="1200" dirty="0" smtClean="0">
              <a:latin typeface="宋体" pitchFamily="2" charset="-122"/>
              <a:ea typeface="宋体" pitchFamily="2" charset="-122"/>
            </a:rPr>
            <a:t>导航图应坚持</a:t>
          </a:r>
          <a:r>
            <a:rPr lang="zh-CN" altLang="en-US" sz="1800" b="0" kern="1200" dirty="0" smtClean="0">
              <a:latin typeface="宋体" pitchFamily="2" charset="-122"/>
              <a:ea typeface="宋体" pitchFamily="2" charset="-122"/>
            </a:rPr>
            <a:t>使用并反映系统的用户界面的系统隐喻</a:t>
          </a:r>
          <a:endParaRPr lang="zh-CN" altLang="en-US" sz="1800" kern="1200" dirty="0"/>
        </a:p>
      </dsp:txBody>
      <dsp:txXfrm>
        <a:off x="812343" y="3875271"/>
        <a:ext cx="7613463" cy="484262"/>
      </dsp:txXfrm>
    </dsp:sp>
    <dsp:sp modelId="{0999C9C8-85C4-4A18-A17E-9FE4E0816F26}">
      <dsp:nvSpPr>
        <dsp:cNvPr id="0" name=""/>
        <dsp:cNvSpPr/>
      </dsp:nvSpPr>
      <dsp:spPr>
        <a:xfrm>
          <a:off x="509679" y="3814739"/>
          <a:ext cx="605328" cy="60532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FD34D3-9226-40C5-A88C-51228B6E54B1}">
      <dsp:nvSpPr>
        <dsp:cNvPr id="0" name=""/>
        <dsp:cNvSpPr/>
      </dsp:nvSpPr>
      <dsp:spPr>
        <a:xfrm>
          <a:off x="373800" y="4602091"/>
          <a:ext cx="8052006" cy="4842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4383" tIns="45720" rIns="45720" bIns="45720" numCol="1" spcCol="1270" anchor="ctr" anchorCtr="0">
          <a:noAutofit/>
        </a:bodyPr>
        <a:lstStyle/>
        <a:p>
          <a:pPr lvl="0" algn="ctr" defTabSz="800100">
            <a:lnSpc>
              <a:spcPct val="90000"/>
            </a:lnSpc>
            <a:spcBef>
              <a:spcPct val="0"/>
            </a:spcBef>
            <a:spcAft>
              <a:spcPct val="35000"/>
            </a:spcAft>
          </a:pPr>
          <a:r>
            <a:rPr lang="zh-CN" altLang="en-US" sz="1800" b="0" kern="1200" dirty="0" smtClean="0">
              <a:latin typeface="宋体" pitchFamily="2" charset="-122"/>
              <a:ea typeface="宋体" pitchFamily="2" charset="-122"/>
            </a:rPr>
            <a:t>导航图可以使用各种表示方法</a:t>
          </a:r>
          <a:endParaRPr lang="zh-CN" altLang="en-US" sz="1800" kern="1200" dirty="0"/>
        </a:p>
      </dsp:txBody>
      <dsp:txXfrm>
        <a:off x="373800" y="4602091"/>
        <a:ext cx="8052006" cy="484262"/>
      </dsp:txXfrm>
    </dsp:sp>
    <dsp:sp modelId="{F0C1F9E0-8647-4C00-B5B8-151F8A66FE31}">
      <dsp:nvSpPr>
        <dsp:cNvPr id="0" name=""/>
        <dsp:cNvSpPr/>
      </dsp:nvSpPr>
      <dsp:spPr>
        <a:xfrm>
          <a:off x="71136" y="4541558"/>
          <a:ext cx="605328" cy="60532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1EFEC7-927F-4707-85F6-4F12FEAE731C}">
      <dsp:nvSpPr>
        <dsp:cNvPr id="0" name=""/>
        <dsp:cNvSpPr/>
      </dsp:nvSpPr>
      <dsp:spPr>
        <a:xfrm>
          <a:off x="1318827" y="1929116"/>
          <a:ext cx="1130424" cy="1130424"/>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zh-CN" altLang="en-US" sz="2000" b="0" kern="1200" dirty="0" smtClean="0">
              <a:latin typeface="宋体" pitchFamily="2" charset="-122"/>
              <a:ea typeface="宋体" pitchFamily="2" charset="-122"/>
            </a:rPr>
            <a:t>高级别用户界面设计</a:t>
          </a:r>
          <a:endParaRPr lang="zh-CN" altLang="en-US" sz="2000" kern="1200" dirty="0"/>
        </a:p>
      </dsp:txBody>
      <dsp:txXfrm>
        <a:off x="1374010" y="1984299"/>
        <a:ext cx="1020058" cy="1020058"/>
      </dsp:txXfrm>
    </dsp:sp>
    <dsp:sp modelId="{2CC35B1C-5A1F-4786-BCED-1C88B5358843}">
      <dsp:nvSpPr>
        <dsp:cNvPr id="0" name=""/>
        <dsp:cNvSpPr/>
      </dsp:nvSpPr>
      <dsp:spPr>
        <a:xfrm rot="16200000">
          <a:off x="1487567" y="1532643"/>
          <a:ext cx="792945" cy="0"/>
        </a:xfrm>
        <a:custGeom>
          <a:avLst/>
          <a:gdLst/>
          <a:ahLst/>
          <a:cxnLst/>
          <a:rect l="0" t="0" r="0" b="0"/>
          <a:pathLst>
            <a:path>
              <a:moveTo>
                <a:pt x="0" y="0"/>
              </a:moveTo>
              <a:lnTo>
                <a:pt x="79294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A6D41D-CBDC-4C97-A6C4-67967CFD1C7A}">
      <dsp:nvSpPr>
        <dsp:cNvPr id="0" name=""/>
        <dsp:cNvSpPr/>
      </dsp:nvSpPr>
      <dsp:spPr>
        <a:xfrm>
          <a:off x="1505347" y="378786"/>
          <a:ext cx="757384" cy="757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zh-CN" altLang="en-US" sz="1500" b="0" kern="1200" dirty="0" smtClean="0">
              <a:ea typeface="宋体" pitchFamily="2" charset="-122"/>
            </a:rPr>
            <a:t>确定主窗口</a:t>
          </a:r>
          <a:endParaRPr lang="zh-CN" altLang="en-US" sz="1500" kern="1200" dirty="0"/>
        </a:p>
      </dsp:txBody>
      <dsp:txXfrm>
        <a:off x="1542319" y="415758"/>
        <a:ext cx="683440" cy="683440"/>
      </dsp:txXfrm>
    </dsp:sp>
    <dsp:sp modelId="{A092DC97-5ACA-40B6-A45F-C8DD728AC902}">
      <dsp:nvSpPr>
        <dsp:cNvPr id="0" name=""/>
        <dsp:cNvSpPr/>
      </dsp:nvSpPr>
      <dsp:spPr>
        <a:xfrm rot="1800000">
          <a:off x="2405916" y="2982384"/>
          <a:ext cx="646922" cy="0"/>
        </a:xfrm>
        <a:custGeom>
          <a:avLst/>
          <a:gdLst/>
          <a:ahLst/>
          <a:cxnLst/>
          <a:rect l="0" t="0" r="0" b="0"/>
          <a:pathLst>
            <a:path>
              <a:moveTo>
                <a:pt x="0" y="0"/>
              </a:moveTo>
              <a:lnTo>
                <a:pt x="64692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656994-4E1A-4F86-897B-EA5C05C46D78}">
      <dsp:nvSpPr>
        <dsp:cNvPr id="0" name=""/>
        <dsp:cNvSpPr/>
      </dsp:nvSpPr>
      <dsp:spPr>
        <a:xfrm>
          <a:off x="3009503" y="2984060"/>
          <a:ext cx="757384" cy="757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zh-CN" altLang="en-US" sz="1500" b="0" kern="1200" dirty="0" smtClean="0">
              <a:ea typeface="宋体" pitchFamily="2" charset="-122"/>
            </a:rPr>
            <a:t>用户界面元素</a:t>
          </a:r>
          <a:endParaRPr lang="zh-CN" altLang="en-US" sz="1500" kern="1200" dirty="0"/>
        </a:p>
      </dsp:txBody>
      <dsp:txXfrm>
        <a:off x="3046475" y="3021032"/>
        <a:ext cx="683440" cy="683440"/>
      </dsp:txXfrm>
    </dsp:sp>
    <dsp:sp modelId="{B1103815-1036-4B07-80F9-051122ECC1B9}">
      <dsp:nvSpPr>
        <dsp:cNvPr id="0" name=""/>
        <dsp:cNvSpPr/>
      </dsp:nvSpPr>
      <dsp:spPr>
        <a:xfrm rot="9000000">
          <a:off x="715240" y="2982384"/>
          <a:ext cx="646922" cy="0"/>
        </a:xfrm>
        <a:custGeom>
          <a:avLst/>
          <a:gdLst/>
          <a:ahLst/>
          <a:cxnLst/>
          <a:rect l="0" t="0" r="0" b="0"/>
          <a:pathLst>
            <a:path>
              <a:moveTo>
                <a:pt x="0" y="0"/>
              </a:moveTo>
              <a:lnTo>
                <a:pt x="64692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16B382-DFF1-419A-86D1-F78C01C42783}">
      <dsp:nvSpPr>
        <dsp:cNvPr id="0" name=""/>
        <dsp:cNvSpPr/>
      </dsp:nvSpPr>
      <dsp:spPr>
        <a:xfrm>
          <a:off x="1192" y="2984060"/>
          <a:ext cx="757384" cy="757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zh-CN" altLang="en-US" sz="1500" b="0" kern="1200" dirty="0" smtClean="0">
              <a:ea typeface="宋体" pitchFamily="2" charset="-122"/>
            </a:rPr>
            <a:t>定义导航路径</a:t>
          </a:r>
          <a:endParaRPr lang="zh-CN" altLang="en-US" sz="1500" kern="1200" dirty="0"/>
        </a:p>
      </dsp:txBody>
      <dsp:txXfrm>
        <a:off x="38164" y="3021032"/>
        <a:ext cx="683440" cy="683440"/>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2D85A-CFA3-4730-9251-1F480E2D9DFE}">
      <dsp:nvSpPr>
        <dsp:cNvPr id="0" name=""/>
        <dsp:cNvSpPr/>
      </dsp:nvSpPr>
      <dsp:spPr>
        <a:xfrm>
          <a:off x="2246649" y="1742031"/>
          <a:ext cx="1123324" cy="1123324"/>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zh-CN" altLang="en-US" sz="2000" b="0" kern="1200" dirty="0" smtClean="0">
              <a:latin typeface="宋体" pitchFamily="2" charset="-122"/>
              <a:ea typeface="宋体" pitchFamily="2" charset="-122"/>
            </a:rPr>
            <a:t>设计用户界面元素</a:t>
          </a:r>
          <a:endParaRPr lang="zh-CN" altLang="en-US" sz="2000" kern="1200" dirty="0"/>
        </a:p>
      </dsp:txBody>
      <dsp:txXfrm>
        <a:off x="2301485" y="1796867"/>
        <a:ext cx="1013652" cy="1013652"/>
      </dsp:txXfrm>
    </dsp:sp>
    <dsp:sp modelId="{BA40F484-49AB-4DFB-834C-6EEC1C7821BC}">
      <dsp:nvSpPr>
        <dsp:cNvPr id="0" name=""/>
        <dsp:cNvSpPr/>
      </dsp:nvSpPr>
      <dsp:spPr>
        <a:xfrm rot="16200000">
          <a:off x="2414329" y="1348048"/>
          <a:ext cx="787965" cy="0"/>
        </a:xfrm>
        <a:custGeom>
          <a:avLst/>
          <a:gdLst/>
          <a:ahLst/>
          <a:cxnLst/>
          <a:rect l="0" t="0" r="0" b="0"/>
          <a:pathLst>
            <a:path>
              <a:moveTo>
                <a:pt x="0" y="0"/>
              </a:moveTo>
              <a:lnTo>
                <a:pt x="78796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5E8AEE-8DA8-47F0-ABF5-0FF0E0F02CA4}">
      <dsp:nvSpPr>
        <dsp:cNvPr id="0" name=""/>
        <dsp:cNvSpPr/>
      </dsp:nvSpPr>
      <dsp:spPr>
        <a:xfrm>
          <a:off x="2431998" y="201437"/>
          <a:ext cx="752627" cy="7526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zh-CN" altLang="en-US" sz="1500" kern="1200" dirty="0" smtClean="0">
              <a:ea typeface="宋体" pitchFamily="2" charset="-122"/>
            </a:rPr>
            <a:t>设计可视化 </a:t>
          </a:r>
          <a:endParaRPr lang="zh-CN" altLang="en-US" sz="1500" kern="1200" dirty="0"/>
        </a:p>
      </dsp:txBody>
      <dsp:txXfrm>
        <a:off x="2468738" y="238177"/>
        <a:ext cx="679147" cy="679147"/>
      </dsp:txXfrm>
    </dsp:sp>
    <dsp:sp modelId="{A8CED1A9-EF54-46B5-9921-EA64C4A1119D}">
      <dsp:nvSpPr>
        <dsp:cNvPr id="0" name=""/>
        <dsp:cNvSpPr/>
      </dsp:nvSpPr>
      <dsp:spPr>
        <a:xfrm rot="1800000">
          <a:off x="3326910" y="2788684"/>
          <a:ext cx="642860" cy="0"/>
        </a:xfrm>
        <a:custGeom>
          <a:avLst/>
          <a:gdLst/>
          <a:ahLst/>
          <a:cxnLst/>
          <a:rect l="0" t="0" r="0" b="0"/>
          <a:pathLst>
            <a:path>
              <a:moveTo>
                <a:pt x="0" y="0"/>
              </a:moveTo>
              <a:lnTo>
                <a:pt x="64286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336CE6-D31F-4674-94C4-5DB2620EA12A}">
      <dsp:nvSpPr>
        <dsp:cNvPr id="0" name=""/>
        <dsp:cNvSpPr/>
      </dsp:nvSpPr>
      <dsp:spPr>
        <a:xfrm>
          <a:off x="3926707" y="2790350"/>
          <a:ext cx="752627" cy="7526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zh-CN" altLang="en-US" sz="1500" kern="1200" dirty="0" smtClean="0">
              <a:ea typeface="宋体" pitchFamily="2" charset="-122"/>
            </a:rPr>
            <a:t>设计用户</a:t>
          </a:r>
          <a:r>
            <a:rPr lang="zh-CN" altLang="en-US" sz="1500" kern="1200" dirty="0" smtClean="0">
              <a:ea typeface="宋体" pitchFamily="2" charset="-122"/>
            </a:rPr>
            <a:t>操作 </a:t>
          </a:r>
          <a:endParaRPr lang="zh-CN" altLang="en-US" sz="1500" kern="1200" dirty="0"/>
        </a:p>
      </dsp:txBody>
      <dsp:txXfrm>
        <a:off x="3963447" y="2827090"/>
        <a:ext cx="679147" cy="679147"/>
      </dsp:txXfrm>
    </dsp:sp>
    <dsp:sp modelId="{0235AEFB-7E83-4ECD-9DDA-A5B4E8AB12C9}">
      <dsp:nvSpPr>
        <dsp:cNvPr id="0" name=""/>
        <dsp:cNvSpPr/>
      </dsp:nvSpPr>
      <dsp:spPr>
        <a:xfrm rot="9000000">
          <a:off x="1646852" y="2788684"/>
          <a:ext cx="642860" cy="0"/>
        </a:xfrm>
        <a:custGeom>
          <a:avLst/>
          <a:gdLst/>
          <a:ahLst/>
          <a:cxnLst/>
          <a:rect l="0" t="0" r="0" b="0"/>
          <a:pathLst>
            <a:path>
              <a:moveTo>
                <a:pt x="0" y="0"/>
              </a:moveTo>
              <a:lnTo>
                <a:pt x="64286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7ABCF8-5039-47C1-84E8-EA5767B0EB4A}">
      <dsp:nvSpPr>
        <dsp:cNvPr id="0" name=""/>
        <dsp:cNvSpPr/>
      </dsp:nvSpPr>
      <dsp:spPr>
        <a:xfrm>
          <a:off x="937288" y="2790350"/>
          <a:ext cx="752627" cy="7526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zh-CN" altLang="en-US" sz="1900" kern="1200" dirty="0" smtClean="0">
              <a:ea typeface="宋体" pitchFamily="2" charset="-122"/>
            </a:rPr>
            <a:t>设计特性 </a:t>
          </a:r>
          <a:endParaRPr lang="zh-CN" altLang="en-US" sz="1900" kern="1200" dirty="0"/>
        </a:p>
      </dsp:txBody>
      <dsp:txXfrm>
        <a:off x="974028" y="2827090"/>
        <a:ext cx="679147" cy="679147"/>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95224-6060-40EB-BC48-4D4E20C6BDD0}">
      <dsp:nvSpPr>
        <dsp:cNvPr id="0" name=""/>
        <dsp:cNvSpPr/>
      </dsp:nvSpPr>
      <dsp:spPr>
        <a:xfrm>
          <a:off x="0" y="0"/>
          <a:ext cx="6096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B76DB2-3BBE-4EE8-B5F9-9A60B4D203CA}">
      <dsp:nvSpPr>
        <dsp:cNvPr id="0" name=""/>
        <dsp:cNvSpPr/>
      </dsp:nvSpPr>
      <dsp:spPr>
        <a:xfrm>
          <a:off x="0" y="0"/>
          <a:ext cx="844356"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ctr" defTabSz="1600200">
            <a:lnSpc>
              <a:spcPct val="90000"/>
            </a:lnSpc>
            <a:spcBef>
              <a:spcPct val="0"/>
            </a:spcBef>
            <a:spcAft>
              <a:spcPct val="35000"/>
            </a:spcAft>
          </a:pPr>
          <a:r>
            <a:rPr lang="zh-CN" altLang="en-US" sz="3600" kern="1200" dirty="0" smtClean="0">
              <a:solidFill>
                <a:schemeClr val="tx1"/>
              </a:solidFill>
              <a:latin typeface="+mj-ea"/>
              <a:ea typeface="+mj-ea"/>
            </a:rPr>
            <a:t>显示内容</a:t>
          </a:r>
          <a:endParaRPr lang="zh-CN" altLang="en-US" sz="3600" kern="1200" dirty="0">
            <a:solidFill>
              <a:schemeClr val="tx1"/>
            </a:solidFill>
            <a:latin typeface="+mj-ea"/>
            <a:ea typeface="+mj-ea"/>
          </a:endParaRPr>
        </a:p>
      </dsp:txBody>
      <dsp:txXfrm>
        <a:off x="0" y="0"/>
        <a:ext cx="844356" cy="4064000"/>
      </dsp:txXfrm>
    </dsp:sp>
    <dsp:sp modelId="{04FCE378-A2C2-44A1-B64D-56DE0DEA6CC6}">
      <dsp:nvSpPr>
        <dsp:cNvPr id="0" name=""/>
        <dsp:cNvSpPr/>
      </dsp:nvSpPr>
      <dsp:spPr>
        <a:xfrm>
          <a:off x="935796" y="63500"/>
          <a:ext cx="4785360" cy="126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latin typeface="+mj-ea"/>
              <a:ea typeface="+mj-ea"/>
            </a:rPr>
            <a:t>客户提出的抱怨和问题 </a:t>
          </a:r>
          <a:endParaRPr lang="zh-CN" altLang="en-US" sz="2000" kern="1200" dirty="0">
            <a:solidFill>
              <a:schemeClr val="tx1"/>
            </a:solidFill>
            <a:latin typeface="+mj-ea"/>
            <a:ea typeface="+mj-ea"/>
          </a:endParaRPr>
        </a:p>
      </dsp:txBody>
      <dsp:txXfrm>
        <a:off x="935796" y="63500"/>
        <a:ext cx="4785360" cy="1269999"/>
      </dsp:txXfrm>
    </dsp:sp>
    <dsp:sp modelId="{2CBD541E-1A3E-4205-A64D-0108AA8C6A8D}">
      <dsp:nvSpPr>
        <dsp:cNvPr id="0" name=""/>
        <dsp:cNvSpPr/>
      </dsp:nvSpPr>
      <dsp:spPr>
        <a:xfrm>
          <a:off x="844356" y="1333499"/>
          <a:ext cx="48768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10BF14-1530-432B-B807-15DC1D89065A}">
      <dsp:nvSpPr>
        <dsp:cNvPr id="0" name=""/>
        <dsp:cNvSpPr/>
      </dsp:nvSpPr>
      <dsp:spPr>
        <a:xfrm>
          <a:off x="935796" y="1396999"/>
          <a:ext cx="4785360" cy="126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latin typeface="+mj-ea"/>
              <a:ea typeface="+mj-ea"/>
            </a:rPr>
            <a:t>客户购买了什么产品 </a:t>
          </a:r>
          <a:endParaRPr lang="zh-CN" altLang="en-US" sz="2000" kern="1200" dirty="0">
            <a:solidFill>
              <a:schemeClr val="tx1"/>
            </a:solidFill>
            <a:latin typeface="+mj-ea"/>
            <a:ea typeface="+mj-ea"/>
          </a:endParaRPr>
        </a:p>
      </dsp:txBody>
      <dsp:txXfrm>
        <a:off x="935796" y="1396999"/>
        <a:ext cx="4785360" cy="1269999"/>
      </dsp:txXfrm>
    </dsp:sp>
    <dsp:sp modelId="{6CD179FF-E77A-43E4-A40E-F2C5FAEF7170}">
      <dsp:nvSpPr>
        <dsp:cNvPr id="0" name=""/>
        <dsp:cNvSpPr/>
      </dsp:nvSpPr>
      <dsp:spPr>
        <a:xfrm>
          <a:off x="844356" y="2666999"/>
          <a:ext cx="48768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81CB34-F933-40C6-82F4-97202061BE86}">
      <dsp:nvSpPr>
        <dsp:cNvPr id="0" name=""/>
        <dsp:cNvSpPr/>
      </dsp:nvSpPr>
      <dsp:spPr>
        <a:xfrm>
          <a:off x="935796" y="2730499"/>
          <a:ext cx="4785360" cy="126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latin typeface="+mj-ea"/>
              <a:ea typeface="+mj-ea"/>
            </a:rPr>
            <a:t>向客户开出了多少的发票额 </a:t>
          </a:r>
          <a:endParaRPr lang="zh-CN" altLang="en-US" sz="2000" kern="1200" dirty="0">
            <a:solidFill>
              <a:schemeClr val="tx1"/>
            </a:solidFill>
            <a:latin typeface="+mj-ea"/>
            <a:ea typeface="+mj-ea"/>
          </a:endParaRPr>
        </a:p>
      </dsp:txBody>
      <dsp:txXfrm>
        <a:off x="935796" y="2730499"/>
        <a:ext cx="4785360" cy="1269999"/>
      </dsp:txXfrm>
    </dsp:sp>
    <dsp:sp modelId="{70513331-CD5C-43A0-A82E-26D076910012}">
      <dsp:nvSpPr>
        <dsp:cNvPr id="0" name=""/>
        <dsp:cNvSpPr/>
      </dsp:nvSpPr>
      <dsp:spPr>
        <a:xfrm>
          <a:off x="844356" y="4000499"/>
          <a:ext cx="48768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11A08B-8122-4CCD-B01C-6E317257DACE}">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720F4B-AAAA-4CB8-AF6B-B1554F4E8BF0}">
      <dsp:nvSpPr>
        <dsp:cNvPr id="0" name=""/>
        <dsp:cNvSpPr/>
      </dsp:nvSpPr>
      <dsp:spPr>
        <a:xfrm>
          <a:off x="564979" y="406400"/>
          <a:ext cx="5475833"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5880" rIns="55880" bIns="55880" numCol="1" spcCol="1270" anchor="ctr" anchorCtr="0">
          <a:noAutofit/>
        </a:bodyPr>
        <a:lstStyle/>
        <a:p>
          <a:pPr lvl="0" algn="l" defTabSz="977900">
            <a:lnSpc>
              <a:spcPct val="90000"/>
            </a:lnSpc>
            <a:spcBef>
              <a:spcPct val="0"/>
            </a:spcBef>
            <a:spcAft>
              <a:spcPct val="35000"/>
            </a:spcAft>
          </a:pPr>
          <a:r>
            <a:rPr lang="zh-CN" altLang="en-US" sz="2200" b="0" kern="1200" dirty="0" smtClean="0">
              <a:latin typeface="宋体" pitchFamily="2" charset="-122"/>
              <a:ea typeface="宋体" pitchFamily="2" charset="-122"/>
            </a:rPr>
            <a:t>为主</a:t>
          </a:r>
          <a:r>
            <a:rPr lang="zh-CN" altLang="en-US" sz="2200" b="0" kern="1200" dirty="0" smtClean="0">
              <a:latin typeface="宋体" pitchFamily="2" charset="-122"/>
              <a:ea typeface="宋体" pitchFamily="2" charset="-122"/>
            </a:rPr>
            <a:t>窗口定义菜单和菜单选项</a:t>
          </a:r>
          <a:endParaRPr lang="zh-CN" altLang="en-US" sz="2200" kern="1200" dirty="0"/>
        </a:p>
      </dsp:txBody>
      <dsp:txXfrm>
        <a:off x="564979" y="406400"/>
        <a:ext cx="5475833" cy="812800"/>
      </dsp:txXfrm>
    </dsp:sp>
    <dsp:sp modelId="{6D3AE983-817C-4694-A820-6A5BFF82D80A}">
      <dsp:nvSpPr>
        <dsp:cNvPr id="0" name=""/>
        <dsp:cNvSpPr/>
      </dsp:nvSpPr>
      <dsp:spPr>
        <a:xfrm>
          <a:off x="56979" y="304800"/>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A7947C-005E-4BFE-AE2F-E28F354AF39D}">
      <dsp:nvSpPr>
        <dsp:cNvPr id="0" name=""/>
        <dsp:cNvSpPr/>
      </dsp:nvSpPr>
      <dsp:spPr>
        <a:xfrm>
          <a:off x="860432" y="1625599"/>
          <a:ext cx="5180380"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5880" rIns="55880" bIns="55880" numCol="1" spcCol="1270" anchor="ctr" anchorCtr="0">
          <a:noAutofit/>
        </a:bodyPr>
        <a:lstStyle/>
        <a:p>
          <a:pPr lvl="0" algn="l" defTabSz="977900">
            <a:lnSpc>
              <a:spcPct val="90000"/>
            </a:lnSpc>
            <a:spcBef>
              <a:spcPct val="0"/>
            </a:spcBef>
            <a:spcAft>
              <a:spcPct val="35000"/>
            </a:spcAft>
          </a:pPr>
          <a:r>
            <a:rPr lang="zh-CN" altLang="en-US" sz="2200" b="0" kern="1200" dirty="0" smtClean="0">
              <a:latin typeface="宋体" pitchFamily="2" charset="-122"/>
              <a:ea typeface="宋体" pitchFamily="2" charset="-122"/>
            </a:rPr>
            <a:t>一些用户操作</a:t>
          </a:r>
          <a:r>
            <a:rPr lang="zh-CN" altLang="en-US" sz="2200" b="0" kern="1200" dirty="0" smtClean="0">
              <a:latin typeface="宋体" pitchFamily="2" charset="-122"/>
              <a:ea typeface="宋体" pitchFamily="2" charset="-122"/>
            </a:rPr>
            <a:t>可能需要他们的</a:t>
          </a:r>
          <a:r>
            <a:rPr lang="zh-CN" altLang="en-US" sz="2200" b="0" kern="1200" dirty="0" smtClean="0">
              <a:latin typeface="宋体" pitchFamily="2" charset="-122"/>
              <a:ea typeface="宋体" pitchFamily="2" charset="-122"/>
            </a:rPr>
            <a:t>辅助窗口</a:t>
          </a:r>
          <a:endParaRPr lang="zh-CN" altLang="en-US" sz="2200" kern="1200" dirty="0"/>
        </a:p>
      </dsp:txBody>
      <dsp:txXfrm>
        <a:off x="860432" y="1625599"/>
        <a:ext cx="5180380" cy="812800"/>
      </dsp:txXfrm>
    </dsp:sp>
    <dsp:sp modelId="{E4396FF6-E5D7-4377-AB94-1490938FC81E}">
      <dsp:nvSpPr>
        <dsp:cNvPr id="0" name=""/>
        <dsp:cNvSpPr/>
      </dsp:nvSpPr>
      <dsp:spPr>
        <a:xfrm>
          <a:off x="352432" y="1523999"/>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0B73E8-C496-4898-859B-615209AB6CD7}">
      <dsp:nvSpPr>
        <dsp:cNvPr id="0" name=""/>
        <dsp:cNvSpPr/>
      </dsp:nvSpPr>
      <dsp:spPr>
        <a:xfrm>
          <a:off x="564979" y="2844800"/>
          <a:ext cx="5475833"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5880" rIns="55880" bIns="55880" numCol="1" spcCol="1270" anchor="ctr" anchorCtr="0">
          <a:noAutofit/>
        </a:bodyPr>
        <a:lstStyle/>
        <a:p>
          <a:pPr lvl="0" algn="l" defTabSz="977900">
            <a:lnSpc>
              <a:spcPct val="90000"/>
            </a:lnSpc>
            <a:spcBef>
              <a:spcPct val="0"/>
            </a:spcBef>
            <a:spcAft>
              <a:spcPct val="35000"/>
            </a:spcAft>
          </a:pPr>
          <a:r>
            <a:rPr lang="zh-CN" altLang="en-US" sz="2200" b="0" kern="1200" dirty="0" smtClean="0">
              <a:latin typeface="宋体" pitchFamily="2" charset="-122"/>
              <a:ea typeface="宋体" pitchFamily="2" charset="-122"/>
            </a:rPr>
            <a:t>如果窗口中有大量的对象要可视化，</a:t>
          </a:r>
          <a:r>
            <a:rPr lang="zh-CN" altLang="en-US" sz="2200" b="0" kern="1200" dirty="0" smtClean="0">
              <a:latin typeface="宋体" pitchFamily="2" charset="-122"/>
              <a:ea typeface="宋体" pitchFamily="2" charset="-122"/>
            </a:rPr>
            <a:t>可能有</a:t>
          </a:r>
          <a:r>
            <a:rPr lang="zh-CN" altLang="en-US" sz="2200" b="0" kern="1200" dirty="0" smtClean="0">
              <a:latin typeface="宋体" pitchFamily="2" charset="-122"/>
              <a:ea typeface="宋体" pitchFamily="2" charset="-122"/>
            </a:rPr>
            <a:t>必要设计涉及这些对象的用户</a:t>
          </a:r>
          <a:r>
            <a:rPr lang="zh-CN" altLang="en-US" sz="2200" b="0" kern="1200" dirty="0" smtClean="0">
              <a:latin typeface="宋体" pitchFamily="2" charset="-122"/>
              <a:ea typeface="宋体" pitchFamily="2" charset="-122"/>
            </a:rPr>
            <a:t>操作</a:t>
          </a:r>
          <a:endParaRPr lang="zh-CN" altLang="en-US" sz="2200" kern="1200" dirty="0"/>
        </a:p>
      </dsp:txBody>
      <dsp:txXfrm>
        <a:off x="564979" y="2844800"/>
        <a:ext cx="5475833" cy="812800"/>
      </dsp:txXfrm>
    </dsp:sp>
    <dsp:sp modelId="{35D19670-46AD-43FA-9D06-295C5AA71986}">
      <dsp:nvSpPr>
        <dsp:cNvPr id="0" name=""/>
        <dsp:cNvSpPr/>
      </dsp:nvSpPr>
      <dsp:spPr>
        <a:xfrm>
          <a:off x="56979" y="2743200"/>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294CA-CFE9-47D3-8DCD-04E1F1C2A270}">
      <dsp:nvSpPr>
        <dsp:cNvPr id="0" name=""/>
        <dsp:cNvSpPr/>
      </dsp:nvSpPr>
      <dsp:spPr>
        <a:xfrm>
          <a:off x="0" y="0"/>
          <a:ext cx="71287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D045A7-1B25-45B5-B909-BEFDCDF2801D}">
      <dsp:nvSpPr>
        <dsp:cNvPr id="0" name=""/>
        <dsp:cNvSpPr/>
      </dsp:nvSpPr>
      <dsp:spPr>
        <a:xfrm>
          <a:off x="0" y="0"/>
          <a:ext cx="705679" cy="2664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ctr" defTabSz="1600200">
            <a:lnSpc>
              <a:spcPct val="90000"/>
            </a:lnSpc>
            <a:spcBef>
              <a:spcPct val="0"/>
            </a:spcBef>
            <a:spcAft>
              <a:spcPct val="35000"/>
            </a:spcAft>
          </a:pPr>
          <a:r>
            <a:rPr lang="zh-CN" altLang="en-US" sz="3600" kern="1200" dirty="0" smtClean="0">
              <a:solidFill>
                <a:schemeClr val="tx1"/>
              </a:solidFill>
              <a:latin typeface="+mj-ea"/>
              <a:ea typeface="+mj-ea"/>
            </a:rPr>
            <a:t>决策</a:t>
          </a:r>
          <a:endParaRPr lang="zh-CN" altLang="en-US" sz="3600" kern="1200" dirty="0">
            <a:solidFill>
              <a:schemeClr val="tx1"/>
            </a:solidFill>
            <a:latin typeface="+mj-ea"/>
            <a:ea typeface="+mj-ea"/>
          </a:endParaRPr>
        </a:p>
      </dsp:txBody>
      <dsp:txXfrm>
        <a:off x="0" y="0"/>
        <a:ext cx="705679" cy="2664295"/>
      </dsp:txXfrm>
    </dsp:sp>
    <dsp:sp modelId="{8B4B7C2B-EB0B-4E2D-93F0-3692140E51A7}">
      <dsp:nvSpPr>
        <dsp:cNvPr id="0" name=""/>
        <dsp:cNvSpPr/>
      </dsp:nvSpPr>
      <dsp:spPr>
        <a:xfrm>
          <a:off x="812611" y="41629"/>
          <a:ext cx="5596101" cy="832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latin typeface="+mj-ea"/>
              <a:ea typeface="+mj-ea"/>
            </a:rPr>
            <a:t>如何支持窗口管理 </a:t>
          </a:r>
          <a:endParaRPr lang="zh-CN" altLang="en-US" sz="2000" kern="1200" dirty="0">
            <a:solidFill>
              <a:schemeClr val="tx1"/>
            </a:solidFill>
            <a:latin typeface="+mj-ea"/>
            <a:ea typeface="+mj-ea"/>
          </a:endParaRPr>
        </a:p>
      </dsp:txBody>
      <dsp:txXfrm>
        <a:off x="812611" y="41629"/>
        <a:ext cx="5596101" cy="832592"/>
      </dsp:txXfrm>
    </dsp:sp>
    <dsp:sp modelId="{5A7EB67D-6094-4634-A16C-8EBC654873DB}">
      <dsp:nvSpPr>
        <dsp:cNvPr id="0" name=""/>
        <dsp:cNvSpPr/>
      </dsp:nvSpPr>
      <dsp:spPr>
        <a:xfrm>
          <a:off x="705679" y="874222"/>
          <a:ext cx="57030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C787F3-2519-43B1-AF27-47C4150B99B3}">
      <dsp:nvSpPr>
        <dsp:cNvPr id="0" name=""/>
        <dsp:cNvSpPr/>
      </dsp:nvSpPr>
      <dsp:spPr>
        <a:xfrm>
          <a:off x="812611" y="915851"/>
          <a:ext cx="5596101" cy="832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latin typeface="+mj-ea"/>
              <a:ea typeface="+mj-ea"/>
            </a:rPr>
            <a:t>在会话间存储什么会话信息</a:t>
          </a:r>
          <a:endParaRPr lang="zh-CN" altLang="en-US" sz="2000" kern="1200" dirty="0">
            <a:solidFill>
              <a:schemeClr val="tx1"/>
            </a:solidFill>
            <a:latin typeface="+mj-ea"/>
            <a:ea typeface="+mj-ea"/>
          </a:endParaRPr>
        </a:p>
      </dsp:txBody>
      <dsp:txXfrm>
        <a:off x="812611" y="915851"/>
        <a:ext cx="5596101" cy="832592"/>
      </dsp:txXfrm>
    </dsp:sp>
    <dsp:sp modelId="{1962E193-1804-4C92-966D-95806AEB911D}">
      <dsp:nvSpPr>
        <dsp:cNvPr id="0" name=""/>
        <dsp:cNvSpPr/>
      </dsp:nvSpPr>
      <dsp:spPr>
        <a:xfrm>
          <a:off x="705679" y="1748444"/>
          <a:ext cx="57030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E9BFC7-E0E5-4DCA-8FD8-FD3E58058AD7}">
      <dsp:nvSpPr>
        <dsp:cNvPr id="0" name=""/>
        <dsp:cNvSpPr/>
      </dsp:nvSpPr>
      <dsp:spPr>
        <a:xfrm>
          <a:off x="812611" y="1790073"/>
          <a:ext cx="5596101" cy="832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latin typeface="+mj-ea"/>
              <a:ea typeface="+mj-ea"/>
            </a:rPr>
            <a:t>主</a:t>
          </a:r>
          <a:r>
            <a:rPr lang="zh-CN" altLang="en-US" sz="2000" b="0" kern="1200" dirty="0" smtClean="0">
              <a:solidFill>
                <a:schemeClr val="tx1"/>
              </a:solidFill>
              <a:latin typeface="+mj-ea"/>
              <a:ea typeface="+mj-ea"/>
            </a:rPr>
            <a:t>窗口支持单个还是</a:t>
          </a:r>
          <a:r>
            <a:rPr lang="zh-CN" altLang="en-US" sz="2000" b="0" kern="1200" dirty="0" smtClean="0">
              <a:solidFill>
                <a:schemeClr val="tx1"/>
              </a:solidFill>
              <a:latin typeface="+mj-ea"/>
              <a:ea typeface="+mj-ea"/>
            </a:rPr>
            <a:t>支持多个文档</a:t>
          </a:r>
          <a:r>
            <a:rPr lang="zh-CN" altLang="en-US" sz="2000" b="0" kern="1200" dirty="0" smtClean="0">
              <a:solidFill>
                <a:schemeClr val="tx1"/>
              </a:solidFill>
              <a:latin typeface="+mj-ea"/>
              <a:ea typeface="+mj-ea"/>
            </a:rPr>
            <a:t>界面</a:t>
          </a:r>
          <a:r>
            <a:rPr lang="zh-CN" altLang="en-US" sz="2000" kern="1200" dirty="0" smtClean="0">
              <a:solidFill>
                <a:schemeClr val="tx1"/>
              </a:solidFill>
              <a:latin typeface="+mj-ea"/>
              <a:ea typeface="+mj-ea"/>
            </a:rPr>
            <a:t> </a:t>
          </a:r>
          <a:r>
            <a:rPr lang="zh-CN" altLang="en-US" sz="2000" b="0" kern="1200" dirty="0" smtClean="0">
              <a:solidFill>
                <a:schemeClr val="tx1"/>
              </a:solidFill>
              <a:latin typeface="+mj-ea"/>
              <a:ea typeface="+mj-ea"/>
            </a:rPr>
            <a:t> </a:t>
          </a:r>
          <a:endParaRPr lang="zh-CN" altLang="en-US" sz="2000" kern="1200" dirty="0">
            <a:solidFill>
              <a:schemeClr val="tx1"/>
            </a:solidFill>
            <a:latin typeface="+mj-ea"/>
            <a:ea typeface="+mj-ea"/>
          </a:endParaRPr>
        </a:p>
      </dsp:txBody>
      <dsp:txXfrm>
        <a:off x="812611" y="1790073"/>
        <a:ext cx="5596101" cy="832592"/>
      </dsp:txXfrm>
    </dsp:sp>
    <dsp:sp modelId="{7E0906D9-5A8E-4805-93E8-907CAD4C8A77}">
      <dsp:nvSpPr>
        <dsp:cNvPr id="0" name=""/>
        <dsp:cNvSpPr/>
      </dsp:nvSpPr>
      <dsp:spPr>
        <a:xfrm>
          <a:off x="705679" y="2622666"/>
          <a:ext cx="57030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459E34-11BC-470B-BA07-691CD2F5DEDF}">
      <dsp:nvSpPr>
        <dsp:cNvPr id="0" name=""/>
        <dsp:cNvSpPr/>
      </dsp:nvSpPr>
      <dsp:spPr>
        <a:xfrm>
          <a:off x="0" y="2664295"/>
          <a:ext cx="71287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356FBA-0449-460C-98F9-6A133BF80964}">
      <dsp:nvSpPr>
        <dsp:cNvPr id="0" name=""/>
        <dsp:cNvSpPr/>
      </dsp:nvSpPr>
      <dsp:spPr>
        <a:xfrm>
          <a:off x="0" y="2664295"/>
          <a:ext cx="705679" cy="2664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ctr" defTabSz="1600200">
            <a:lnSpc>
              <a:spcPct val="90000"/>
            </a:lnSpc>
            <a:spcBef>
              <a:spcPct val="0"/>
            </a:spcBef>
            <a:spcAft>
              <a:spcPct val="35000"/>
            </a:spcAft>
          </a:pPr>
          <a:r>
            <a:rPr lang="zh-CN" altLang="en-US" sz="3600" b="0" kern="1200" smtClean="0">
              <a:solidFill>
                <a:schemeClr val="tx1"/>
              </a:solidFill>
              <a:latin typeface="+mj-ea"/>
              <a:ea typeface="+mj-ea"/>
            </a:rPr>
            <a:t>特性</a:t>
          </a:r>
          <a:endParaRPr lang="zh-CN" altLang="en-US" sz="3600" kern="1200" dirty="0">
            <a:solidFill>
              <a:schemeClr val="tx1"/>
            </a:solidFill>
            <a:latin typeface="+mj-ea"/>
            <a:ea typeface="+mj-ea"/>
          </a:endParaRPr>
        </a:p>
      </dsp:txBody>
      <dsp:txXfrm>
        <a:off x="0" y="2664295"/>
        <a:ext cx="705679" cy="2664295"/>
      </dsp:txXfrm>
    </dsp:sp>
    <dsp:sp modelId="{98B97D2C-7841-487B-BF9C-81A819344C16}">
      <dsp:nvSpPr>
        <dsp:cNvPr id="0" name=""/>
        <dsp:cNvSpPr/>
      </dsp:nvSpPr>
      <dsp:spPr>
        <a:xfrm>
          <a:off x="812611" y="2685273"/>
          <a:ext cx="5596101" cy="419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latin typeface="+mj-ea"/>
              <a:ea typeface="+mj-ea"/>
            </a:rPr>
            <a:t>是否提供</a:t>
          </a:r>
          <a:r>
            <a:rPr lang="zh-CN" altLang="en-US" sz="2000" b="0" kern="1200" dirty="0" smtClean="0">
              <a:solidFill>
                <a:schemeClr val="tx1"/>
              </a:solidFill>
              <a:latin typeface="+mj-ea"/>
              <a:ea typeface="+mj-ea"/>
            </a:rPr>
            <a:t>“联机帮助”</a:t>
          </a:r>
          <a:endParaRPr lang="zh-CN" altLang="en-US" sz="2000" kern="1200" dirty="0">
            <a:solidFill>
              <a:schemeClr val="tx1"/>
            </a:solidFill>
            <a:latin typeface="+mj-ea"/>
            <a:ea typeface="+mj-ea"/>
          </a:endParaRPr>
        </a:p>
      </dsp:txBody>
      <dsp:txXfrm>
        <a:off x="812611" y="2685273"/>
        <a:ext cx="5596101" cy="419548"/>
      </dsp:txXfrm>
    </dsp:sp>
    <dsp:sp modelId="{CA75083A-F407-4BC5-81C9-3A4872C9EB76}">
      <dsp:nvSpPr>
        <dsp:cNvPr id="0" name=""/>
        <dsp:cNvSpPr/>
      </dsp:nvSpPr>
      <dsp:spPr>
        <a:xfrm>
          <a:off x="705679" y="3104821"/>
          <a:ext cx="57030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54C1AC-C099-48EF-B5DC-8C2F52F2D9C3}">
      <dsp:nvSpPr>
        <dsp:cNvPr id="0" name=""/>
        <dsp:cNvSpPr/>
      </dsp:nvSpPr>
      <dsp:spPr>
        <a:xfrm>
          <a:off x="812611" y="3125799"/>
          <a:ext cx="5596101" cy="419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latin typeface="+mj-ea"/>
              <a:ea typeface="+mj-ea"/>
            </a:rPr>
            <a:t>最好提供“撤消”</a:t>
          </a:r>
          <a:r>
            <a:rPr lang="zh-CN" altLang="en-US" sz="2000" b="0" kern="1200" dirty="0" smtClean="0">
              <a:solidFill>
                <a:schemeClr val="tx1"/>
              </a:solidFill>
              <a:latin typeface="+mj-ea"/>
              <a:ea typeface="+mj-ea"/>
            </a:rPr>
            <a:t>操作</a:t>
          </a:r>
          <a:endParaRPr lang="zh-CN" altLang="en-US" sz="2000" kern="1200" dirty="0">
            <a:solidFill>
              <a:schemeClr val="tx1"/>
            </a:solidFill>
            <a:latin typeface="+mj-ea"/>
            <a:ea typeface="+mj-ea"/>
          </a:endParaRPr>
        </a:p>
      </dsp:txBody>
      <dsp:txXfrm>
        <a:off x="812611" y="3125799"/>
        <a:ext cx="5596101" cy="419548"/>
      </dsp:txXfrm>
    </dsp:sp>
    <dsp:sp modelId="{64D60037-B944-4BA0-99BF-57D228939D1C}">
      <dsp:nvSpPr>
        <dsp:cNvPr id="0" name=""/>
        <dsp:cNvSpPr/>
      </dsp:nvSpPr>
      <dsp:spPr>
        <a:xfrm>
          <a:off x="705679" y="3545347"/>
          <a:ext cx="57030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87F04C-CAEA-448D-B768-186F9FBB0AD1}">
      <dsp:nvSpPr>
        <dsp:cNvPr id="0" name=""/>
        <dsp:cNvSpPr/>
      </dsp:nvSpPr>
      <dsp:spPr>
        <a:xfrm>
          <a:off x="812611" y="3566325"/>
          <a:ext cx="5596101" cy="419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latin typeface="+mj-ea"/>
              <a:ea typeface="+mj-ea"/>
            </a:rPr>
            <a:t>是否提供“代理程序”  </a:t>
          </a:r>
          <a:endParaRPr lang="zh-CN" altLang="en-US" sz="2000" kern="1200" dirty="0">
            <a:solidFill>
              <a:schemeClr val="tx1"/>
            </a:solidFill>
            <a:latin typeface="+mj-ea"/>
            <a:ea typeface="+mj-ea"/>
          </a:endParaRPr>
        </a:p>
      </dsp:txBody>
      <dsp:txXfrm>
        <a:off x="812611" y="3566325"/>
        <a:ext cx="5596101" cy="419548"/>
      </dsp:txXfrm>
    </dsp:sp>
    <dsp:sp modelId="{0982431C-DE8C-4E7F-8704-14530035B635}">
      <dsp:nvSpPr>
        <dsp:cNvPr id="0" name=""/>
        <dsp:cNvSpPr/>
      </dsp:nvSpPr>
      <dsp:spPr>
        <a:xfrm>
          <a:off x="705679" y="3985873"/>
          <a:ext cx="57030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F663EE-2EC8-4F48-88A0-D089AC5C7050}">
      <dsp:nvSpPr>
        <dsp:cNvPr id="0" name=""/>
        <dsp:cNvSpPr/>
      </dsp:nvSpPr>
      <dsp:spPr>
        <a:xfrm>
          <a:off x="812611" y="4006851"/>
          <a:ext cx="5596101" cy="419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latin typeface="+mj-ea"/>
              <a:ea typeface="+mj-ea"/>
            </a:rPr>
            <a:t>是否提供“动态突出显示”</a:t>
          </a:r>
          <a:endParaRPr lang="zh-CN" altLang="en-US" sz="2000" kern="1200" dirty="0">
            <a:solidFill>
              <a:schemeClr val="tx1"/>
            </a:solidFill>
            <a:latin typeface="+mj-ea"/>
            <a:ea typeface="+mj-ea"/>
          </a:endParaRPr>
        </a:p>
      </dsp:txBody>
      <dsp:txXfrm>
        <a:off x="812611" y="4006851"/>
        <a:ext cx="5596101" cy="419548"/>
      </dsp:txXfrm>
    </dsp:sp>
    <dsp:sp modelId="{7040EE7B-CEC6-486D-8B22-713720B5EB6A}">
      <dsp:nvSpPr>
        <dsp:cNvPr id="0" name=""/>
        <dsp:cNvSpPr/>
      </dsp:nvSpPr>
      <dsp:spPr>
        <a:xfrm>
          <a:off x="705679" y="4426399"/>
          <a:ext cx="57030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05550C-57CA-45EB-B78B-510C1A4B8D74}">
      <dsp:nvSpPr>
        <dsp:cNvPr id="0" name=""/>
        <dsp:cNvSpPr/>
      </dsp:nvSpPr>
      <dsp:spPr>
        <a:xfrm>
          <a:off x="812611" y="4447377"/>
          <a:ext cx="5596101" cy="419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latin typeface="+mj-ea"/>
              <a:ea typeface="+mj-ea"/>
            </a:rPr>
            <a:t>是否支持</a:t>
          </a:r>
          <a:r>
            <a:rPr lang="zh-CN" altLang="en-US" sz="2000" b="0" kern="1200" dirty="0" smtClean="0">
              <a:solidFill>
                <a:schemeClr val="tx1"/>
              </a:solidFill>
              <a:latin typeface="+mj-ea"/>
              <a:ea typeface="+mj-ea"/>
            </a:rPr>
            <a:t>用户定义的“宏”  </a:t>
          </a:r>
          <a:endParaRPr lang="zh-CN" altLang="en-US" sz="2000" kern="1200" dirty="0">
            <a:solidFill>
              <a:schemeClr val="tx1"/>
            </a:solidFill>
            <a:latin typeface="+mj-ea"/>
            <a:ea typeface="+mj-ea"/>
          </a:endParaRPr>
        </a:p>
      </dsp:txBody>
      <dsp:txXfrm>
        <a:off x="812611" y="4447377"/>
        <a:ext cx="5596101" cy="419548"/>
      </dsp:txXfrm>
    </dsp:sp>
    <dsp:sp modelId="{6431A99E-AD75-4BD0-8FBE-83AF42A94974}">
      <dsp:nvSpPr>
        <dsp:cNvPr id="0" name=""/>
        <dsp:cNvSpPr/>
      </dsp:nvSpPr>
      <dsp:spPr>
        <a:xfrm>
          <a:off x="705679" y="4866925"/>
          <a:ext cx="57030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A194E5-D882-4C13-9282-5FAE13822D42}">
      <dsp:nvSpPr>
        <dsp:cNvPr id="0" name=""/>
        <dsp:cNvSpPr/>
      </dsp:nvSpPr>
      <dsp:spPr>
        <a:xfrm>
          <a:off x="812611" y="4887903"/>
          <a:ext cx="5596101" cy="419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smtClean="0">
              <a:solidFill>
                <a:schemeClr val="tx1"/>
              </a:solidFill>
              <a:latin typeface="+mj-ea"/>
              <a:ea typeface="+mj-ea"/>
            </a:rPr>
            <a:t>是否有应该可由用户配置的特定区域</a:t>
          </a:r>
          <a:r>
            <a:rPr lang="zh-CN" altLang="en-US" sz="2000" kern="1200" smtClean="0">
              <a:solidFill>
                <a:schemeClr val="tx1"/>
              </a:solidFill>
              <a:latin typeface="+mj-ea"/>
              <a:ea typeface="+mj-ea"/>
            </a:rPr>
            <a:t> </a:t>
          </a:r>
          <a:r>
            <a:rPr lang="zh-CN" altLang="en-US" sz="2000" b="0" kern="1200" smtClean="0">
              <a:solidFill>
                <a:schemeClr val="tx1"/>
              </a:solidFill>
              <a:latin typeface="+mj-ea"/>
              <a:ea typeface="+mj-ea"/>
            </a:rPr>
            <a:t> </a:t>
          </a:r>
          <a:endParaRPr lang="zh-CN" altLang="en-US" sz="2000" kern="1200" dirty="0">
            <a:solidFill>
              <a:schemeClr val="tx1"/>
            </a:solidFill>
            <a:latin typeface="+mj-ea"/>
            <a:ea typeface="+mj-ea"/>
          </a:endParaRPr>
        </a:p>
      </dsp:txBody>
      <dsp:txXfrm>
        <a:off x="812611" y="4887903"/>
        <a:ext cx="5596101" cy="419548"/>
      </dsp:txXfrm>
    </dsp:sp>
    <dsp:sp modelId="{1907058E-7C40-43A8-885E-FD13BFABF12A}">
      <dsp:nvSpPr>
        <dsp:cNvPr id="0" name=""/>
        <dsp:cNvSpPr/>
      </dsp:nvSpPr>
      <dsp:spPr>
        <a:xfrm>
          <a:off x="705679" y="5307451"/>
          <a:ext cx="570303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6927B3-ACF3-49CF-9E6A-908AF6F5CBAB}">
      <dsp:nvSpPr>
        <dsp:cNvPr id="0" name=""/>
        <dsp:cNvSpPr/>
      </dsp:nvSpPr>
      <dsp:spPr>
        <a:xfrm rot="5400000">
          <a:off x="-169068" y="169670"/>
          <a:ext cx="1127124" cy="788987"/>
        </a:xfrm>
        <a:prstGeom prst="chevron">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kern="1200" dirty="0" smtClean="0">
              <a:solidFill>
                <a:schemeClr val="bg1"/>
              </a:solidFill>
            </a:rPr>
            <a:t>1</a:t>
          </a:r>
          <a:endParaRPr lang="zh-CN" altLang="en-US" sz="2200" kern="1200" dirty="0">
            <a:solidFill>
              <a:schemeClr val="bg1"/>
            </a:solidFill>
          </a:endParaRPr>
        </a:p>
      </dsp:txBody>
      <dsp:txXfrm rot="-5400000">
        <a:off x="1" y="395096"/>
        <a:ext cx="788987" cy="338137"/>
      </dsp:txXfrm>
    </dsp:sp>
    <dsp:sp modelId="{C230B7B3-3714-4D70-9D50-30C77005931A}">
      <dsp:nvSpPr>
        <dsp:cNvPr id="0" name=""/>
        <dsp:cNvSpPr/>
      </dsp:nvSpPr>
      <dsp:spPr>
        <a:xfrm rot="5400000">
          <a:off x="3076178" y="-2286589"/>
          <a:ext cx="732631" cy="5307012"/>
        </a:xfrm>
        <a:prstGeom prst="round2SameRect">
          <a:avLst/>
        </a:prstGeom>
        <a:solidFill>
          <a:schemeClr val="accent2">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kern="1200" dirty="0" smtClean="0">
              <a:solidFill>
                <a:schemeClr val="bg1"/>
              </a:solidFill>
              <a:ea typeface="宋体" pitchFamily="2" charset="-122"/>
            </a:rPr>
            <a:t>提供从分析活动向设计活动的自然转换</a:t>
          </a:r>
          <a:endParaRPr lang="zh-CN" altLang="en-US" sz="2100" kern="1200" dirty="0">
            <a:solidFill>
              <a:schemeClr val="bg1"/>
            </a:solidFill>
          </a:endParaRPr>
        </a:p>
      </dsp:txBody>
      <dsp:txXfrm rot="-5400000">
        <a:off x="788988" y="36365"/>
        <a:ext cx="5271248" cy="661103"/>
      </dsp:txXfrm>
    </dsp:sp>
    <dsp:sp modelId="{B54E6136-1F44-46A1-AE20-3FC64387ECA1}">
      <dsp:nvSpPr>
        <dsp:cNvPr id="0" name=""/>
        <dsp:cNvSpPr/>
      </dsp:nvSpPr>
      <dsp:spPr>
        <a:xfrm rot="5400000">
          <a:off x="-169068" y="1148227"/>
          <a:ext cx="1127124" cy="788987"/>
        </a:xfrm>
        <a:prstGeom prst="chevron">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kern="1200" dirty="0" smtClean="0">
              <a:solidFill>
                <a:schemeClr val="bg1"/>
              </a:solidFill>
            </a:rPr>
            <a:t>2</a:t>
          </a:r>
          <a:endParaRPr lang="zh-CN" altLang="en-US" sz="2200" kern="1200" dirty="0">
            <a:solidFill>
              <a:schemeClr val="bg1"/>
            </a:solidFill>
          </a:endParaRPr>
        </a:p>
      </dsp:txBody>
      <dsp:txXfrm rot="-5400000">
        <a:off x="1" y="1373653"/>
        <a:ext cx="788987" cy="338137"/>
      </dsp:txXfrm>
    </dsp:sp>
    <dsp:sp modelId="{225B0C16-B3C8-4EC0-8E5D-D39B3BF538C5}">
      <dsp:nvSpPr>
        <dsp:cNvPr id="0" name=""/>
        <dsp:cNvSpPr/>
      </dsp:nvSpPr>
      <dsp:spPr>
        <a:xfrm rot="5400000">
          <a:off x="3076178" y="-1308031"/>
          <a:ext cx="732631" cy="5307012"/>
        </a:xfrm>
        <a:prstGeom prst="round2SameRect">
          <a:avLst/>
        </a:prstGeom>
        <a:solidFill>
          <a:schemeClr val="accent2">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kern="1200" dirty="0" smtClean="0">
              <a:solidFill>
                <a:schemeClr val="bg1"/>
              </a:solidFill>
              <a:ea typeface="宋体" pitchFamily="2" charset="-122"/>
            </a:rPr>
            <a:t>描述要系统运行和部署体系结构的所在组织</a:t>
          </a:r>
          <a:endParaRPr lang="zh-CN" altLang="en-US" sz="2100" kern="1200" dirty="0">
            <a:solidFill>
              <a:schemeClr val="bg1"/>
            </a:solidFill>
          </a:endParaRPr>
        </a:p>
      </dsp:txBody>
      <dsp:txXfrm rot="-5400000">
        <a:off x="788988" y="1014923"/>
        <a:ext cx="5271248" cy="661103"/>
      </dsp:txXfrm>
    </dsp:sp>
    <dsp:sp modelId="{F3B9797B-B44F-4072-B38D-A0E56B2D8C26}">
      <dsp:nvSpPr>
        <dsp:cNvPr id="0" name=""/>
        <dsp:cNvSpPr/>
      </dsp:nvSpPr>
      <dsp:spPr>
        <a:xfrm rot="5400000">
          <a:off x="-169068" y="2126784"/>
          <a:ext cx="1127124" cy="788987"/>
        </a:xfrm>
        <a:prstGeom prst="chevron">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kern="1200" dirty="0" smtClean="0">
              <a:solidFill>
                <a:schemeClr val="bg1"/>
              </a:solidFill>
            </a:rPr>
            <a:t>3</a:t>
          </a:r>
          <a:endParaRPr lang="zh-CN" altLang="en-US" sz="2200" kern="1200" dirty="0">
            <a:solidFill>
              <a:schemeClr val="bg1"/>
            </a:solidFill>
          </a:endParaRPr>
        </a:p>
      </dsp:txBody>
      <dsp:txXfrm rot="-5400000">
        <a:off x="1" y="2352210"/>
        <a:ext cx="788987" cy="338137"/>
      </dsp:txXfrm>
    </dsp:sp>
    <dsp:sp modelId="{F64A4F4A-12CB-4EF2-B53C-3668E13A4C46}">
      <dsp:nvSpPr>
        <dsp:cNvPr id="0" name=""/>
        <dsp:cNvSpPr/>
      </dsp:nvSpPr>
      <dsp:spPr>
        <a:xfrm rot="5400000">
          <a:off x="3076178" y="-329474"/>
          <a:ext cx="732631" cy="5307012"/>
        </a:xfrm>
        <a:prstGeom prst="round2SameRect">
          <a:avLst/>
        </a:prstGeom>
        <a:solidFill>
          <a:schemeClr val="accent2">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kern="1200" dirty="0" smtClean="0">
              <a:solidFill>
                <a:schemeClr val="bg1"/>
              </a:solidFill>
              <a:ea typeface="宋体" pitchFamily="2" charset="-122"/>
            </a:rPr>
            <a:t>组织实施模型，以便在设计和实施之间实现无缝转移</a:t>
          </a:r>
          <a:endParaRPr lang="zh-CN" altLang="en-US" sz="2100" kern="1200" dirty="0">
            <a:solidFill>
              <a:schemeClr val="bg1"/>
            </a:solidFill>
          </a:endParaRPr>
        </a:p>
      </dsp:txBody>
      <dsp:txXfrm rot="-5400000">
        <a:off x="788988" y="1993480"/>
        <a:ext cx="5271248" cy="661103"/>
      </dsp:txXfrm>
    </dsp:sp>
    <dsp:sp modelId="{8CEDC598-0B62-44CD-BC4A-730BF94E8046}">
      <dsp:nvSpPr>
        <dsp:cNvPr id="0" name=""/>
        <dsp:cNvSpPr/>
      </dsp:nvSpPr>
      <dsp:spPr>
        <a:xfrm rot="5400000">
          <a:off x="-169068" y="3105342"/>
          <a:ext cx="1127124" cy="788987"/>
        </a:xfrm>
        <a:prstGeom prst="chevron">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kern="1200" dirty="0" smtClean="0">
              <a:solidFill>
                <a:schemeClr val="bg1"/>
              </a:solidFill>
            </a:rPr>
            <a:t>4</a:t>
          </a:r>
          <a:endParaRPr lang="zh-CN" altLang="en-US" sz="2200" kern="1200" dirty="0">
            <a:solidFill>
              <a:schemeClr val="bg1"/>
            </a:solidFill>
          </a:endParaRPr>
        </a:p>
      </dsp:txBody>
      <dsp:txXfrm rot="-5400000">
        <a:off x="1" y="3330768"/>
        <a:ext cx="788987" cy="338137"/>
      </dsp:txXfrm>
    </dsp:sp>
    <dsp:sp modelId="{A6E0029C-8104-4092-BDC5-28017259F9B9}">
      <dsp:nvSpPr>
        <dsp:cNvPr id="0" name=""/>
        <dsp:cNvSpPr/>
      </dsp:nvSpPr>
      <dsp:spPr>
        <a:xfrm rot="5400000">
          <a:off x="3076178" y="649083"/>
          <a:ext cx="732631" cy="5307012"/>
        </a:xfrm>
        <a:prstGeom prst="round2SameRect">
          <a:avLst/>
        </a:prstGeom>
        <a:solidFill>
          <a:schemeClr val="accent2">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kern="1200" smtClean="0">
              <a:solidFill>
                <a:schemeClr val="bg1"/>
              </a:solidFill>
              <a:ea typeface="宋体" pitchFamily="2" charset="-122"/>
            </a:rPr>
            <a:t>维护体系结构的一致性和完整性</a:t>
          </a:r>
          <a:endParaRPr lang="zh-CN" altLang="en-US" sz="2100" kern="1200" dirty="0">
            <a:solidFill>
              <a:schemeClr val="bg1"/>
            </a:solidFill>
          </a:endParaRPr>
        </a:p>
      </dsp:txBody>
      <dsp:txXfrm rot="-5400000">
        <a:off x="788988" y="2972037"/>
        <a:ext cx="5271248" cy="6611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00A98-22A7-4453-BAB8-7ACDBC6A677C}">
      <dsp:nvSpPr>
        <dsp:cNvPr id="0" name=""/>
        <dsp:cNvSpPr/>
      </dsp:nvSpPr>
      <dsp:spPr>
        <a:xfrm>
          <a:off x="0" y="2125"/>
          <a:ext cx="604867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405482-9F45-48B1-B7F2-04772A03C0CB}">
      <dsp:nvSpPr>
        <dsp:cNvPr id="0" name=""/>
        <dsp:cNvSpPr/>
      </dsp:nvSpPr>
      <dsp:spPr>
        <a:xfrm>
          <a:off x="0" y="2125"/>
          <a:ext cx="790839" cy="434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ctr" defTabSz="1600200">
            <a:lnSpc>
              <a:spcPct val="90000"/>
            </a:lnSpc>
            <a:spcBef>
              <a:spcPct val="0"/>
            </a:spcBef>
            <a:spcAft>
              <a:spcPct val="35000"/>
            </a:spcAft>
          </a:pPr>
          <a:r>
            <a:rPr lang="zh-CN" altLang="en-US" sz="3600" kern="1200" dirty="0" smtClean="0">
              <a:solidFill>
                <a:schemeClr val="tx1"/>
              </a:solidFill>
              <a:latin typeface="+mj-ea"/>
              <a:ea typeface="+mj-ea"/>
            </a:rPr>
            <a:t>行为需求分析</a:t>
          </a:r>
          <a:endParaRPr lang="zh-CN" altLang="en-US" sz="3600" kern="1200" dirty="0">
            <a:solidFill>
              <a:schemeClr val="tx1"/>
            </a:solidFill>
            <a:latin typeface="+mj-ea"/>
            <a:ea typeface="+mj-ea"/>
          </a:endParaRPr>
        </a:p>
      </dsp:txBody>
      <dsp:txXfrm>
        <a:off x="0" y="2125"/>
        <a:ext cx="790839" cy="4347781"/>
      </dsp:txXfrm>
    </dsp:sp>
    <dsp:sp modelId="{30F43021-322B-4044-9A34-59110E836F7D}">
      <dsp:nvSpPr>
        <dsp:cNvPr id="0" name=""/>
        <dsp:cNvSpPr/>
      </dsp:nvSpPr>
      <dsp:spPr>
        <a:xfrm>
          <a:off x="881569" y="70059"/>
          <a:ext cx="4748207" cy="1358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mj-ea"/>
              <a:ea typeface="+mj-ea"/>
            </a:rPr>
            <a:t>确定满足必需行为的分析类</a:t>
          </a:r>
          <a:endParaRPr lang="zh-CN" altLang="en-US" sz="2000" kern="1200" dirty="0">
            <a:solidFill>
              <a:schemeClr val="tx1"/>
            </a:solidFill>
            <a:latin typeface="+mj-ea"/>
            <a:ea typeface="+mj-ea"/>
          </a:endParaRPr>
        </a:p>
      </dsp:txBody>
      <dsp:txXfrm>
        <a:off x="881569" y="70059"/>
        <a:ext cx="4748207" cy="1358681"/>
      </dsp:txXfrm>
    </dsp:sp>
    <dsp:sp modelId="{7BE623CD-D573-4E39-8B5F-5EE64DC1CF5C}">
      <dsp:nvSpPr>
        <dsp:cNvPr id="0" name=""/>
        <dsp:cNvSpPr/>
      </dsp:nvSpPr>
      <dsp:spPr>
        <a:xfrm>
          <a:off x="790839" y="1428740"/>
          <a:ext cx="483893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BD0C23-AFF2-44C2-AAAC-8CF77402A599}">
      <dsp:nvSpPr>
        <dsp:cNvPr id="0" name=""/>
        <dsp:cNvSpPr/>
      </dsp:nvSpPr>
      <dsp:spPr>
        <a:xfrm>
          <a:off x="881569" y="1496675"/>
          <a:ext cx="4748207" cy="1358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mj-ea"/>
              <a:ea typeface="+mj-ea"/>
            </a:rPr>
            <a:t>确定这些分析类如何适应系统的逻辑体系结构（主要子系统和类）</a:t>
          </a:r>
          <a:endParaRPr lang="zh-CN" altLang="en-US" sz="2000" kern="1200" dirty="0">
            <a:solidFill>
              <a:schemeClr val="tx1"/>
            </a:solidFill>
            <a:latin typeface="+mj-ea"/>
            <a:ea typeface="+mj-ea"/>
          </a:endParaRPr>
        </a:p>
      </dsp:txBody>
      <dsp:txXfrm>
        <a:off x="881569" y="1496675"/>
        <a:ext cx="4748207" cy="1358681"/>
      </dsp:txXfrm>
    </dsp:sp>
    <dsp:sp modelId="{25864E25-322C-44BF-B079-D486BE82237A}">
      <dsp:nvSpPr>
        <dsp:cNvPr id="0" name=""/>
        <dsp:cNvSpPr/>
      </dsp:nvSpPr>
      <dsp:spPr>
        <a:xfrm>
          <a:off x="790839" y="2855356"/>
          <a:ext cx="483893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DCB338-EDD1-4FF6-AB2F-59490E947DED}">
      <dsp:nvSpPr>
        <dsp:cNvPr id="0" name=""/>
        <dsp:cNvSpPr/>
      </dsp:nvSpPr>
      <dsp:spPr>
        <a:xfrm>
          <a:off x="881569" y="2923291"/>
          <a:ext cx="4748207" cy="1358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mj-ea"/>
              <a:ea typeface="+mj-ea"/>
            </a:rPr>
            <a:t>还可以包含对用户界面的建模和原型设计</a:t>
          </a:r>
          <a:endParaRPr lang="zh-CN" altLang="en-US" sz="2000" kern="1200" dirty="0">
            <a:solidFill>
              <a:schemeClr val="tx1"/>
            </a:solidFill>
            <a:latin typeface="+mj-ea"/>
            <a:ea typeface="+mj-ea"/>
          </a:endParaRPr>
        </a:p>
      </dsp:txBody>
      <dsp:txXfrm>
        <a:off x="881569" y="2923291"/>
        <a:ext cx="4748207" cy="1358681"/>
      </dsp:txXfrm>
    </dsp:sp>
    <dsp:sp modelId="{BA61C3AA-3BDB-45CD-BD5F-593B987C6D0D}">
      <dsp:nvSpPr>
        <dsp:cNvPr id="0" name=""/>
        <dsp:cNvSpPr/>
      </dsp:nvSpPr>
      <dsp:spPr>
        <a:xfrm>
          <a:off x="790839" y="4281972"/>
          <a:ext cx="483893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85962D-63EA-4FB5-B794-1B4B079E8AF5}">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B0D0F6-3C5B-46CE-9AA3-54FA51CDFB78}">
      <dsp:nvSpPr>
        <dsp:cNvPr id="0" name=""/>
        <dsp:cNvSpPr/>
      </dsp:nvSpPr>
      <dsp:spPr>
        <a:xfrm>
          <a:off x="564979" y="406400"/>
          <a:ext cx="5475833"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8420" rIns="58420" bIns="58420" numCol="1" spcCol="1270" anchor="ctr" anchorCtr="0">
          <a:noAutofit/>
        </a:bodyPr>
        <a:lstStyle/>
        <a:p>
          <a:pPr lvl="0" algn="ctr" defTabSz="1022350">
            <a:lnSpc>
              <a:spcPct val="90000"/>
            </a:lnSpc>
            <a:spcBef>
              <a:spcPct val="0"/>
            </a:spcBef>
            <a:spcAft>
              <a:spcPct val="35000"/>
            </a:spcAft>
          </a:pPr>
          <a:r>
            <a:rPr lang="zh-CN" altLang="en-US" sz="2300" kern="1200" dirty="0" smtClean="0">
              <a:ea typeface="宋体" pitchFamily="2" charset="-122"/>
            </a:rPr>
            <a:t>优化</a:t>
          </a:r>
          <a:r>
            <a:rPr lang="zh-CN" altLang="en-US" sz="2300" kern="1200" dirty="0" smtClean="0">
              <a:ea typeface="宋体" pitchFamily="2" charset="-122"/>
            </a:rPr>
            <a:t>设计元素的定义</a:t>
          </a:r>
          <a:endParaRPr lang="zh-CN" altLang="en-US" sz="2300" kern="1200" dirty="0"/>
        </a:p>
      </dsp:txBody>
      <dsp:txXfrm>
        <a:off x="564979" y="406400"/>
        <a:ext cx="5475833" cy="812800"/>
      </dsp:txXfrm>
    </dsp:sp>
    <dsp:sp modelId="{64277E87-3FAC-4A6E-9C9C-280B675600A2}">
      <dsp:nvSpPr>
        <dsp:cNvPr id="0" name=""/>
        <dsp:cNvSpPr/>
      </dsp:nvSpPr>
      <dsp:spPr>
        <a:xfrm>
          <a:off x="56979" y="304800"/>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0C2581-702E-49EF-9EF9-E884A5A0991F}">
      <dsp:nvSpPr>
        <dsp:cNvPr id="0" name=""/>
        <dsp:cNvSpPr/>
      </dsp:nvSpPr>
      <dsp:spPr>
        <a:xfrm>
          <a:off x="860432" y="1625599"/>
          <a:ext cx="5180380"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8420" rIns="58420" bIns="58420" numCol="1" spcCol="1270" anchor="ctr" anchorCtr="0">
          <a:noAutofit/>
        </a:bodyPr>
        <a:lstStyle/>
        <a:p>
          <a:pPr lvl="0" algn="ctr" defTabSz="1022350">
            <a:lnSpc>
              <a:spcPct val="90000"/>
            </a:lnSpc>
            <a:spcBef>
              <a:spcPct val="0"/>
            </a:spcBef>
            <a:spcAft>
              <a:spcPct val="35000"/>
            </a:spcAft>
          </a:pPr>
          <a:r>
            <a:rPr lang="zh-CN" altLang="en-US" sz="2300" kern="1200" dirty="0" smtClean="0">
              <a:ea typeface="宋体" pitchFamily="2" charset="-122"/>
            </a:rPr>
            <a:t>根据已确定的新设计元素，优化</a:t>
          </a:r>
          <a:r>
            <a:rPr lang="zh-CN" altLang="en-US" sz="2300" kern="1200" dirty="0" smtClean="0">
              <a:ea typeface="宋体" pitchFamily="2" charset="-122"/>
            </a:rPr>
            <a:t>和更新用例实现</a:t>
          </a:r>
          <a:endParaRPr lang="zh-CN" altLang="en-US" sz="2300" kern="1200" dirty="0"/>
        </a:p>
      </dsp:txBody>
      <dsp:txXfrm>
        <a:off x="860432" y="1625599"/>
        <a:ext cx="5180380" cy="812800"/>
      </dsp:txXfrm>
    </dsp:sp>
    <dsp:sp modelId="{7FB70D40-CA97-43CD-B4E0-3D201C04ED04}">
      <dsp:nvSpPr>
        <dsp:cNvPr id="0" name=""/>
        <dsp:cNvSpPr/>
      </dsp:nvSpPr>
      <dsp:spPr>
        <a:xfrm>
          <a:off x="352432" y="1523999"/>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D39B58-BA50-4588-B847-3C09C8FF6F16}">
      <dsp:nvSpPr>
        <dsp:cNvPr id="0" name=""/>
        <dsp:cNvSpPr/>
      </dsp:nvSpPr>
      <dsp:spPr>
        <a:xfrm>
          <a:off x="564979" y="2844800"/>
          <a:ext cx="5475833"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8420" rIns="58420" bIns="58420" numCol="1" spcCol="1270" anchor="ctr" anchorCtr="0">
          <a:noAutofit/>
        </a:bodyPr>
        <a:lstStyle/>
        <a:p>
          <a:pPr lvl="0" algn="ctr" defTabSz="1022350">
            <a:lnSpc>
              <a:spcPct val="90000"/>
            </a:lnSpc>
            <a:spcBef>
              <a:spcPct val="0"/>
            </a:spcBef>
            <a:spcAft>
              <a:spcPct val="35000"/>
            </a:spcAft>
          </a:pPr>
          <a:r>
            <a:rPr lang="zh-CN" altLang="en-US" sz="2300" kern="1200" dirty="0" smtClean="0">
              <a:ea typeface="宋体" pitchFamily="2" charset="-122"/>
            </a:rPr>
            <a:t>复审设计 </a:t>
          </a:r>
          <a:endParaRPr lang="zh-CN" altLang="en-US" sz="2300" kern="1200" dirty="0"/>
        </a:p>
      </dsp:txBody>
      <dsp:txXfrm>
        <a:off x="564979" y="2844800"/>
        <a:ext cx="5475833" cy="812800"/>
      </dsp:txXfrm>
    </dsp:sp>
    <dsp:sp modelId="{148279B4-5588-43DE-9C2E-68859376A629}">
      <dsp:nvSpPr>
        <dsp:cNvPr id="0" name=""/>
        <dsp:cNvSpPr/>
      </dsp:nvSpPr>
      <dsp:spPr>
        <a:xfrm>
          <a:off x="56979" y="2743200"/>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F5C0C-8FC5-46E4-9683-60F41CDE87AC}">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33E79E-D00C-4787-8A3B-292D24544D1F}">
      <dsp:nvSpPr>
        <dsp:cNvPr id="0" name=""/>
        <dsp:cNvSpPr/>
      </dsp:nvSpPr>
      <dsp:spPr>
        <a:xfrm>
          <a:off x="564979" y="406400"/>
          <a:ext cx="6028233"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ea typeface="宋体" pitchFamily="2" charset="-122"/>
            </a:rPr>
            <a:t>确定设计中的持久类</a:t>
          </a:r>
          <a:endParaRPr lang="zh-CN" altLang="en-US" sz="2300" kern="1200" dirty="0"/>
        </a:p>
      </dsp:txBody>
      <dsp:txXfrm>
        <a:off x="564979" y="406400"/>
        <a:ext cx="6028233" cy="812800"/>
      </dsp:txXfrm>
    </dsp:sp>
    <dsp:sp modelId="{C093103C-E05C-4C9C-A201-8421EA1B80D3}">
      <dsp:nvSpPr>
        <dsp:cNvPr id="0" name=""/>
        <dsp:cNvSpPr/>
      </dsp:nvSpPr>
      <dsp:spPr>
        <a:xfrm>
          <a:off x="56979" y="304800"/>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0B5E22-C497-4116-87D7-FD9F071FAE8F}">
      <dsp:nvSpPr>
        <dsp:cNvPr id="0" name=""/>
        <dsp:cNvSpPr/>
      </dsp:nvSpPr>
      <dsp:spPr>
        <a:xfrm>
          <a:off x="860432" y="1625599"/>
          <a:ext cx="5732780"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ea typeface="宋体" pitchFamily="2" charset="-122"/>
            </a:rPr>
            <a:t>设计适当的数据库结构来存储持久类</a:t>
          </a:r>
          <a:endParaRPr lang="zh-CN" altLang="en-US" sz="2300" kern="1200" dirty="0"/>
        </a:p>
      </dsp:txBody>
      <dsp:txXfrm>
        <a:off x="860432" y="1625599"/>
        <a:ext cx="5732780" cy="812800"/>
      </dsp:txXfrm>
    </dsp:sp>
    <dsp:sp modelId="{8DC83247-97A9-419C-A2AD-1C64347754F7}">
      <dsp:nvSpPr>
        <dsp:cNvPr id="0" name=""/>
        <dsp:cNvSpPr/>
      </dsp:nvSpPr>
      <dsp:spPr>
        <a:xfrm>
          <a:off x="352432" y="1523999"/>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A39BC5-2395-461B-B206-97A4E88F5A1C}">
      <dsp:nvSpPr>
        <dsp:cNvPr id="0" name=""/>
        <dsp:cNvSpPr/>
      </dsp:nvSpPr>
      <dsp:spPr>
        <a:xfrm>
          <a:off x="564979" y="2844800"/>
          <a:ext cx="6028233"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ea typeface="宋体" pitchFamily="2" charset="-122"/>
            </a:rPr>
            <a:t>定义存储和检索持久数据的机制和策略，使用的方法要能够符合系统的性能条件</a:t>
          </a:r>
          <a:endParaRPr lang="zh-CN" altLang="en-US" sz="2300" kern="1200" dirty="0"/>
        </a:p>
      </dsp:txBody>
      <dsp:txXfrm>
        <a:off x="564979" y="2844800"/>
        <a:ext cx="6028233" cy="812800"/>
      </dsp:txXfrm>
    </dsp:sp>
    <dsp:sp modelId="{06B011D9-72F5-4F1E-9201-3DB1E4BD872E}">
      <dsp:nvSpPr>
        <dsp:cNvPr id="0" name=""/>
        <dsp:cNvSpPr/>
      </dsp:nvSpPr>
      <dsp:spPr>
        <a:xfrm>
          <a:off x="56979" y="2743200"/>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E61E2-E1DF-452D-85E3-59F8857AFF03}">
      <dsp:nvSpPr>
        <dsp:cNvPr id="0" name=""/>
        <dsp:cNvSpPr/>
      </dsp:nvSpPr>
      <dsp:spPr>
        <a:xfrm>
          <a:off x="0" y="0"/>
          <a:ext cx="58326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BE0459-D6DD-47F3-B315-99E612F659AA}">
      <dsp:nvSpPr>
        <dsp:cNvPr id="0" name=""/>
        <dsp:cNvSpPr/>
      </dsp:nvSpPr>
      <dsp:spPr>
        <a:xfrm>
          <a:off x="0" y="0"/>
          <a:ext cx="762583"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ctr" defTabSz="1600200">
            <a:lnSpc>
              <a:spcPct val="90000"/>
            </a:lnSpc>
            <a:spcBef>
              <a:spcPct val="0"/>
            </a:spcBef>
            <a:spcAft>
              <a:spcPct val="35000"/>
            </a:spcAft>
          </a:pPr>
          <a:endParaRPr lang="en-US" altLang="zh-CN" sz="3600" kern="1200" dirty="0" smtClean="0">
            <a:solidFill>
              <a:schemeClr val="tx1"/>
            </a:solidFill>
            <a:latin typeface="+mj-ea"/>
            <a:ea typeface="+mj-ea"/>
          </a:endParaRPr>
        </a:p>
        <a:p>
          <a:pPr lvl="0" algn="ctr" defTabSz="1600200">
            <a:lnSpc>
              <a:spcPct val="90000"/>
            </a:lnSpc>
            <a:spcBef>
              <a:spcPct val="0"/>
            </a:spcBef>
            <a:spcAft>
              <a:spcPct val="35000"/>
            </a:spcAft>
          </a:pPr>
          <a:r>
            <a:rPr lang="zh-CN" altLang="en-US" sz="3600" kern="1200" dirty="0" smtClean="0">
              <a:solidFill>
                <a:schemeClr val="tx1"/>
              </a:solidFill>
              <a:latin typeface="+mj-ea"/>
              <a:ea typeface="+mj-ea"/>
            </a:rPr>
            <a:t>目标</a:t>
          </a:r>
          <a:endParaRPr lang="zh-CN" altLang="en-US" sz="3600" kern="1200" dirty="0">
            <a:solidFill>
              <a:schemeClr val="tx1"/>
            </a:solidFill>
            <a:latin typeface="+mj-ea"/>
            <a:ea typeface="+mj-ea"/>
          </a:endParaRPr>
        </a:p>
      </dsp:txBody>
      <dsp:txXfrm>
        <a:off x="0" y="0"/>
        <a:ext cx="762583" cy="4064000"/>
      </dsp:txXfrm>
    </dsp:sp>
    <dsp:sp modelId="{4C8941D7-F3D6-4998-91CA-B112EA39B0E4}">
      <dsp:nvSpPr>
        <dsp:cNvPr id="0" name=""/>
        <dsp:cNvSpPr/>
      </dsp:nvSpPr>
      <dsp:spPr>
        <a:xfrm>
          <a:off x="850073" y="63500"/>
          <a:ext cx="4578628" cy="126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mj-ea"/>
              <a:ea typeface="+mj-ea"/>
            </a:rPr>
            <a:t>优化</a:t>
          </a:r>
          <a:r>
            <a:rPr lang="zh-CN" altLang="en-US" sz="2000" kern="1200" dirty="0" smtClean="0">
              <a:solidFill>
                <a:schemeClr val="tx1"/>
              </a:solidFill>
              <a:latin typeface="+mj-ea"/>
              <a:ea typeface="+mj-ea"/>
            </a:rPr>
            <a:t>服务设计元素的定义</a:t>
          </a:r>
          <a:endParaRPr lang="zh-CN" altLang="en-US" sz="2000" kern="1200" dirty="0">
            <a:solidFill>
              <a:schemeClr val="tx1"/>
            </a:solidFill>
            <a:latin typeface="+mj-ea"/>
            <a:ea typeface="+mj-ea"/>
          </a:endParaRPr>
        </a:p>
      </dsp:txBody>
      <dsp:txXfrm>
        <a:off x="850073" y="63500"/>
        <a:ext cx="4578628" cy="1269999"/>
      </dsp:txXfrm>
    </dsp:sp>
    <dsp:sp modelId="{184FBA40-3C0B-422C-88B9-0780D3923050}">
      <dsp:nvSpPr>
        <dsp:cNvPr id="0" name=""/>
        <dsp:cNvSpPr/>
      </dsp:nvSpPr>
      <dsp:spPr>
        <a:xfrm>
          <a:off x="762583" y="1333499"/>
          <a:ext cx="466611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2E5F97-B3EE-4A1E-B179-FA22F68E809D}">
      <dsp:nvSpPr>
        <dsp:cNvPr id="0" name=""/>
        <dsp:cNvSpPr/>
      </dsp:nvSpPr>
      <dsp:spPr>
        <a:xfrm>
          <a:off x="850073" y="1396999"/>
          <a:ext cx="4578628" cy="126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mj-ea"/>
              <a:ea typeface="+mj-ea"/>
            </a:rPr>
            <a:t>作出设计更改或标识新的服务设计元素</a:t>
          </a:r>
          <a:r>
            <a:rPr lang="zh-CN" altLang="en-US" sz="2000" kern="1200" dirty="0" smtClean="0">
              <a:solidFill>
                <a:schemeClr val="tx1"/>
              </a:solidFill>
              <a:latin typeface="+mj-ea"/>
              <a:ea typeface="+mj-ea"/>
            </a:rPr>
            <a:t>时，优化</a:t>
          </a:r>
          <a:r>
            <a:rPr lang="zh-CN" altLang="en-US" sz="2000" kern="1200" dirty="0" smtClean="0">
              <a:solidFill>
                <a:schemeClr val="tx1"/>
              </a:solidFill>
              <a:latin typeface="+mj-ea"/>
              <a:ea typeface="+mj-ea"/>
            </a:rPr>
            <a:t>和更新用例实现</a:t>
          </a:r>
          <a:endParaRPr lang="zh-CN" altLang="en-US" sz="2000" kern="1200" dirty="0">
            <a:solidFill>
              <a:schemeClr val="tx1"/>
            </a:solidFill>
            <a:latin typeface="+mj-ea"/>
            <a:ea typeface="+mj-ea"/>
          </a:endParaRPr>
        </a:p>
      </dsp:txBody>
      <dsp:txXfrm>
        <a:off x="850073" y="1396999"/>
        <a:ext cx="4578628" cy="1269999"/>
      </dsp:txXfrm>
    </dsp:sp>
    <dsp:sp modelId="{3BE80205-0D77-4237-8E82-EE862FD04554}">
      <dsp:nvSpPr>
        <dsp:cNvPr id="0" name=""/>
        <dsp:cNvSpPr/>
      </dsp:nvSpPr>
      <dsp:spPr>
        <a:xfrm>
          <a:off x="762583" y="2666999"/>
          <a:ext cx="466611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F4D322-6CCF-4C69-B2B0-0F6F2399C9FA}">
      <dsp:nvSpPr>
        <dsp:cNvPr id="0" name=""/>
        <dsp:cNvSpPr/>
      </dsp:nvSpPr>
      <dsp:spPr>
        <a:xfrm>
          <a:off x="850073" y="2730499"/>
          <a:ext cx="4578628" cy="126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kern="1200" dirty="0" smtClean="0">
              <a:solidFill>
                <a:schemeClr val="tx1"/>
              </a:solidFill>
              <a:latin typeface="+mj-ea"/>
              <a:ea typeface="+mj-ea"/>
            </a:rPr>
            <a:t>当设计演化时复审该设计</a:t>
          </a:r>
          <a:endParaRPr lang="zh-CN" altLang="en-US" sz="2000" kern="1200" dirty="0">
            <a:solidFill>
              <a:schemeClr val="tx1"/>
            </a:solidFill>
            <a:latin typeface="+mj-ea"/>
            <a:ea typeface="+mj-ea"/>
          </a:endParaRPr>
        </a:p>
      </dsp:txBody>
      <dsp:txXfrm>
        <a:off x="850073" y="2730499"/>
        <a:ext cx="4578628" cy="1269999"/>
      </dsp:txXfrm>
    </dsp:sp>
    <dsp:sp modelId="{E08863DA-D1E1-4821-9A3C-698610873841}">
      <dsp:nvSpPr>
        <dsp:cNvPr id="0" name=""/>
        <dsp:cNvSpPr/>
      </dsp:nvSpPr>
      <dsp:spPr>
        <a:xfrm>
          <a:off x="762583" y="4000499"/>
          <a:ext cx="466611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0.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E44B4E-BB3D-4543-B2B3-2DF1FFB0836F}" type="datetimeFigureOut">
              <a:rPr lang="zh-CN" altLang="en-US" smtClean="0"/>
              <a:t>2016-8-19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88F29D-C287-469F-8880-EE53A3CE1B56}" type="slidenum">
              <a:rPr lang="zh-CN" altLang="en-US" smtClean="0"/>
              <a:t>‹#›</a:t>
            </a:fld>
            <a:endParaRPr lang="zh-CN" altLang="en-US"/>
          </a:p>
        </p:txBody>
      </p:sp>
    </p:spTree>
    <p:extLst>
      <p:ext uri="{BB962C8B-B14F-4D97-AF65-F5344CB8AC3E}">
        <p14:creationId xmlns:p14="http://schemas.microsoft.com/office/powerpoint/2010/main" val="100457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Aft>
                <a:spcPts val="1300"/>
              </a:spcAft>
              <a:buFont typeface="Wingdings" pitchFamily="2" charset="2"/>
              <a:buNone/>
            </a:pPr>
            <a:r>
              <a:rPr lang="en-US" altLang="zh-CN" sz="1200" dirty="0" smtClean="0">
                <a:latin typeface="黑体" pitchFamily="2" charset="-122"/>
                <a:ea typeface="黑体" pitchFamily="2" charset="-122"/>
              </a:rPr>
              <a:t>5.1 </a:t>
            </a:r>
            <a:r>
              <a:rPr lang="zh-CN" altLang="en-US" sz="1200" dirty="0" smtClean="0">
                <a:latin typeface="黑体" pitchFamily="2" charset="-122"/>
                <a:ea typeface="黑体" pitchFamily="2" charset="-122"/>
              </a:rPr>
              <a:t>关于分析与设计的讨论</a:t>
            </a:r>
          </a:p>
          <a:p>
            <a:pPr>
              <a:spcAft>
                <a:spcPts val="1300"/>
              </a:spcAft>
              <a:buFont typeface="Wingdings" pitchFamily="2" charset="2"/>
              <a:buNone/>
            </a:pPr>
            <a:r>
              <a:rPr lang="en-US" altLang="zh-CN" sz="1200" dirty="0" smtClean="0">
                <a:latin typeface="黑体" pitchFamily="2" charset="-122"/>
                <a:ea typeface="黑体" pitchFamily="2" charset="-122"/>
              </a:rPr>
              <a:t>5.2 </a:t>
            </a:r>
            <a:r>
              <a:rPr lang="zh-CN" altLang="en-US" sz="1200" dirty="0" smtClean="0">
                <a:latin typeface="黑体" pitchFamily="2" charset="-122"/>
                <a:ea typeface="黑体" pitchFamily="2" charset="-122"/>
              </a:rPr>
              <a:t>分析设计工作流程</a:t>
            </a:r>
          </a:p>
          <a:p>
            <a:pPr>
              <a:spcAft>
                <a:spcPts val="1300"/>
              </a:spcAft>
              <a:buFont typeface="Wingdings" pitchFamily="2" charset="2"/>
              <a:buNone/>
            </a:pPr>
            <a:r>
              <a:rPr lang="en-US" altLang="zh-CN" sz="1200" dirty="0" smtClean="0">
                <a:latin typeface="黑体" pitchFamily="2" charset="-122"/>
                <a:ea typeface="黑体" pitchFamily="2" charset="-122"/>
              </a:rPr>
              <a:t>5.3 </a:t>
            </a:r>
            <a:r>
              <a:rPr lang="zh-CN" altLang="en-US" sz="1200" dirty="0" smtClean="0">
                <a:latin typeface="黑体" pitchFamily="2" charset="-122"/>
                <a:ea typeface="黑体" pitchFamily="2" charset="-122"/>
              </a:rPr>
              <a:t>分析建模</a:t>
            </a:r>
          </a:p>
          <a:p>
            <a:pPr>
              <a:spcAft>
                <a:spcPts val="1300"/>
              </a:spcAft>
              <a:buFont typeface="Wingdings" pitchFamily="2" charset="2"/>
              <a:buNone/>
            </a:pPr>
            <a:r>
              <a:rPr lang="en-US" altLang="zh-CN" sz="1200" dirty="0" smtClean="0">
                <a:latin typeface="黑体" pitchFamily="2" charset="-122"/>
                <a:ea typeface="黑体" pitchFamily="2" charset="-122"/>
              </a:rPr>
              <a:t>5.4 </a:t>
            </a:r>
            <a:r>
              <a:rPr lang="zh-CN" altLang="en-US" sz="1200" dirty="0" smtClean="0">
                <a:latin typeface="黑体" pitchFamily="2" charset="-122"/>
                <a:ea typeface="黑体" pitchFamily="2" charset="-122"/>
              </a:rPr>
              <a:t>设计模型和模式</a:t>
            </a:r>
          </a:p>
          <a:p>
            <a:pPr>
              <a:spcAft>
                <a:spcPts val="1300"/>
              </a:spcAft>
              <a:buFont typeface="Wingdings" pitchFamily="2" charset="2"/>
              <a:buNone/>
            </a:pPr>
            <a:r>
              <a:rPr lang="en-US" altLang="zh-CN" sz="1200" dirty="0" smtClean="0">
                <a:latin typeface="黑体" pitchFamily="2" charset="-122"/>
                <a:ea typeface="黑体" pitchFamily="2" charset="-122"/>
              </a:rPr>
              <a:t>5.5 </a:t>
            </a:r>
            <a:r>
              <a:rPr lang="zh-CN" altLang="en-US" sz="1200" dirty="0" smtClean="0">
                <a:latin typeface="黑体" pitchFamily="2" charset="-122"/>
                <a:ea typeface="黑体" pitchFamily="2" charset="-122"/>
              </a:rPr>
              <a:t>体系结构设计</a:t>
            </a:r>
          </a:p>
          <a:p>
            <a:pPr>
              <a:spcAft>
                <a:spcPts val="1300"/>
              </a:spcAft>
              <a:buFont typeface="Wingdings" pitchFamily="2" charset="2"/>
              <a:buNone/>
            </a:pPr>
            <a:r>
              <a:rPr lang="en-US" altLang="zh-CN" sz="1200" dirty="0" smtClean="0">
                <a:latin typeface="黑体" pitchFamily="2" charset="-122"/>
                <a:ea typeface="黑体" pitchFamily="2" charset="-122"/>
              </a:rPr>
              <a:t>5.6 </a:t>
            </a:r>
            <a:r>
              <a:rPr lang="zh-CN" altLang="en-US" sz="1200" dirty="0" smtClean="0">
                <a:latin typeface="黑体" pitchFamily="2" charset="-122"/>
                <a:ea typeface="黑体" pitchFamily="2" charset="-122"/>
              </a:rPr>
              <a:t>详细设计</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2</a:t>
            </a:fld>
            <a:endParaRPr lang="zh-CN" altLang="en-US"/>
          </a:p>
        </p:txBody>
      </p:sp>
    </p:spTree>
    <p:extLst>
      <p:ext uri="{BB962C8B-B14F-4D97-AF65-F5344CB8AC3E}">
        <p14:creationId xmlns:p14="http://schemas.microsoft.com/office/powerpoint/2010/main" val="737166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宋体" pitchFamily="2" charset="-122"/>
              </a:rPr>
              <a:t>此活动的目的是构建和评估体系结构概念验证以证实系统如预想地那样切实可行。</a:t>
            </a:r>
            <a:r>
              <a:rPr lang="en-US" altLang="zh-CN" dirty="0" smtClean="0">
                <a:ea typeface="宋体" pitchFamily="2" charset="-122"/>
              </a:rPr>
              <a:t>This activity constructs and assesses an Architectural Proof-of-Concept to demonstrate that the system, as envisioned, is feasible.</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12</a:t>
            </a:fld>
            <a:endParaRPr lang="zh-CN" altLang="en-US"/>
          </a:p>
        </p:txBody>
      </p:sp>
    </p:spTree>
    <p:extLst>
      <p:ext uri="{BB962C8B-B14F-4D97-AF65-F5344CB8AC3E}">
        <p14:creationId xmlns:p14="http://schemas.microsoft.com/office/powerpoint/2010/main" val="4163505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sz="1200" dirty="0" smtClean="0">
                <a:ea typeface="宋体" pitchFamily="2" charset="-122"/>
              </a:rPr>
              <a:t>此活动具有以下目标</a:t>
            </a:r>
            <a:r>
              <a:rPr lang="en-US" altLang="zh-CN" sz="1200" dirty="0" smtClean="0">
                <a:ea typeface="宋体" pitchFamily="2" charset="-122"/>
              </a:rPr>
              <a:t>This activity has the following goals</a:t>
            </a:r>
            <a:r>
              <a:rPr lang="zh-CN" altLang="en-US" sz="1200" dirty="0" smtClean="0">
                <a:ea typeface="宋体" pitchFamily="2" charset="-122"/>
              </a:rPr>
              <a:t>： </a:t>
            </a:r>
          </a:p>
          <a:p>
            <a:pPr>
              <a:buFont typeface="Wingdings" pitchFamily="2" charset="2"/>
              <a:buNone/>
            </a:pPr>
            <a:r>
              <a:rPr lang="en-US" altLang="zh-CN" sz="1200" dirty="0" smtClean="0">
                <a:ea typeface="宋体" pitchFamily="2" charset="-122"/>
              </a:rPr>
              <a:t>1</a:t>
            </a:r>
            <a:r>
              <a:rPr lang="zh-CN" altLang="en-US" sz="1200" dirty="0" smtClean="0">
                <a:ea typeface="宋体" pitchFamily="2" charset="-122"/>
              </a:rPr>
              <a:t>）创建初始的系统体系结构框架</a:t>
            </a:r>
            <a:r>
              <a:rPr lang="en-US" altLang="zh-CN" sz="1200" dirty="0" smtClean="0">
                <a:ea typeface="宋体" pitchFamily="2" charset="-122"/>
              </a:rPr>
              <a:t>Create an initial sketch of the architecture of the system</a:t>
            </a:r>
          </a:p>
          <a:p>
            <a:pPr>
              <a:buFont typeface="Wingdings" pitchFamily="2" charset="2"/>
              <a:buNone/>
            </a:pPr>
            <a:r>
              <a:rPr lang="en-US" altLang="zh-CN" sz="1200" dirty="0" smtClean="0">
                <a:ea typeface="宋体" pitchFamily="2" charset="-122"/>
              </a:rPr>
              <a:t>2</a:t>
            </a:r>
            <a:r>
              <a:rPr lang="zh-CN" altLang="en-US" sz="1200" dirty="0" smtClean="0">
                <a:ea typeface="宋体" pitchFamily="2" charset="-122"/>
              </a:rPr>
              <a:t>）从在体系结构方面重要的用例中确定分析类</a:t>
            </a:r>
            <a:r>
              <a:rPr lang="en-US" altLang="zh-CN" sz="1200" dirty="0" smtClean="0">
                <a:ea typeface="宋体" pitchFamily="2" charset="-122"/>
              </a:rPr>
              <a:t>Identify analysis classes from the architecturally significant use cases </a:t>
            </a:r>
          </a:p>
          <a:p>
            <a:pPr>
              <a:buFont typeface="Wingdings" pitchFamily="2" charset="2"/>
              <a:buNone/>
            </a:pPr>
            <a:r>
              <a:rPr lang="en-US" altLang="zh-CN" sz="1200" dirty="0" smtClean="0">
                <a:ea typeface="宋体" pitchFamily="2" charset="-122"/>
              </a:rPr>
              <a:t>3</a:t>
            </a:r>
            <a:r>
              <a:rPr lang="zh-CN" altLang="en-US" sz="1200" dirty="0" smtClean="0">
                <a:ea typeface="宋体" pitchFamily="2" charset="-122"/>
              </a:rPr>
              <a:t>）使用分析类的交互更新用例实现</a:t>
            </a:r>
            <a:r>
              <a:rPr lang="en-US" altLang="zh-CN" sz="1200" dirty="0" smtClean="0">
                <a:ea typeface="宋体" pitchFamily="2" charset="-122"/>
              </a:rPr>
              <a:t>Update the use-case realizations with analysis class interactions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13</a:t>
            </a:fld>
            <a:endParaRPr lang="zh-CN" altLang="en-US"/>
          </a:p>
        </p:txBody>
      </p:sp>
    </p:spTree>
    <p:extLst>
      <p:ext uri="{BB962C8B-B14F-4D97-AF65-F5344CB8AC3E}">
        <p14:creationId xmlns:p14="http://schemas.microsoft.com/office/powerpoint/2010/main" val="3788383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dirty="0" smtClean="0">
                <a:ea typeface="宋体" pitchFamily="2" charset="-122"/>
              </a:rPr>
              <a:t>此活动的目的是完成体系结构的一次迭代。</a:t>
            </a:r>
            <a:r>
              <a:rPr lang="en-US" altLang="zh-CN" dirty="0" smtClean="0">
                <a:ea typeface="宋体" pitchFamily="2" charset="-122"/>
              </a:rPr>
              <a:t>This activity completes the architecture for an iteration.</a:t>
            </a:r>
          </a:p>
          <a:p>
            <a:pPr>
              <a:buFont typeface="Wingdings" pitchFamily="2" charset="2"/>
              <a:buNone/>
            </a:pPr>
            <a:r>
              <a:rPr lang="zh-CN" altLang="en-US" dirty="0" smtClean="0">
                <a:ea typeface="宋体" pitchFamily="2" charset="-122"/>
              </a:rPr>
              <a:t>具体如下： </a:t>
            </a:r>
          </a:p>
          <a:p>
            <a:pPr>
              <a:buFont typeface="Wingdings" pitchFamily="2" charset="2"/>
              <a:buNone/>
            </a:pPr>
            <a:r>
              <a:rPr lang="en-US" altLang="zh-CN" dirty="0" smtClean="0">
                <a:ea typeface="宋体" pitchFamily="2" charset="-122"/>
              </a:rPr>
              <a:t>1</a:t>
            </a:r>
            <a:r>
              <a:rPr lang="zh-CN" altLang="en-US" dirty="0" smtClean="0">
                <a:ea typeface="宋体" pitchFamily="2" charset="-122"/>
              </a:rPr>
              <a:t>）提供从分析活动向设计活动的自然转换，</a:t>
            </a:r>
            <a:r>
              <a:rPr lang="en-US" altLang="zh-CN" dirty="0" smtClean="0">
                <a:ea typeface="宋体" pitchFamily="2" charset="-122"/>
              </a:rPr>
              <a:t>Provides the natural transition from analysis activities to design activities</a:t>
            </a:r>
          </a:p>
          <a:p>
            <a:pPr>
              <a:buFont typeface="Wingdings" pitchFamily="2" charset="2"/>
              <a:buNone/>
            </a:pPr>
            <a:r>
              <a:rPr lang="en-US" altLang="zh-CN" dirty="0" smtClean="0">
                <a:ea typeface="宋体" pitchFamily="2" charset="-122"/>
              </a:rPr>
              <a:t>2</a:t>
            </a:r>
            <a:r>
              <a:rPr lang="zh-CN" altLang="en-US" dirty="0" smtClean="0">
                <a:ea typeface="宋体" pitchFamily="2" charset="-122"/>
              </a:rPr>
              <a:t>）描述要系统运行和部署体系结构的所在组织。</a:t>
            </a:r>
            <a:r>
              <a:rPr lang="en-US" altLang="zh-CN" dirty="0" smtClean="0">
                <a:ea typeface="宋体" pitchFamily="2" charset="-122"/>
              </a:rPr>
              <a:t>Describes the organization of the system's run-time and deployment architecture </a:t>
            </a:r>
          </a:p>
          <a:p>
            <a:pPr>
              <a:buFont typeface="Wingdings" pitchFamily="2" charset="2"/>
              <a:buNone/>
            </a:pPr>
            <a:r>
              <a:rPr lang="en-US" altLang="zh-CN" dirty="0" smtClean="0">
                <a:ea typeface="宋体" pitchFamily="2" charset="-122"/>
              </a:rPr>
              <a:t>3</a:t>
            </a:r>
            <a:r>
              <a:rPr lang="zh-CN" altLang="en-US" dirty="0" smtClean="0">
                <a:ea typeface="宋体" pitchFamily="2" charset="-122"/>
              </a:rPr>
              <a:t>）组织实施模型，以便在设计和实施之间实现无缝转移</a:t>
            </a:r>
            <a:r>
              <a:rPr lang="en-US" altLang="zh-CN" dirty="0" smtClean="0">
                <a:ea typeface="宋体" pitchFamily="2" charset="-122"/>
              </a:rPr>
              <a:t>Organizes the implementation model so as to make the transition between design and implementation seamless. </a:t>
            </a:r>
          </a:p>
          <a:p>
            <a:pPr>
              <a:buFont typeface="Wingdings" pitchFamily="2" charset="2"/>
              <a:buNone/>
            </a:pPr>
            <a:r>
              <a:rPr lang="en-US" altLang="zh-CN" dirty="0" smtClean="0">
                <a:ea typeface="宋体" pitchFamily="2" charset="-122"/>
              </a:rPr>
              <a:t>4</a:t>
            </a:r>
            <a:r>
              <a:rPr lang="zh-CN" altLang="en-US" dirty="0" smtClean="0">
                <a:ea typeface="宋体" pitchFamily="2" charset="-122"/>
              </a:rPr>
              <a:t>）维护体系结构的一致性和完整性</a:t>
            </a:r>
            <a:r>
              <a:rPr lang="en-US" altLang="zh-CN" dirty="0" smtClean="0">
                <a:ea typeface="宋体" pitchFamily="2" charset="-122"/>
              </a:rPr>
              <a:t>Maintains the consistency and integrity of the architecture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14</a:t>
            </a:fld>
            <a:endParaRPr lang="zh-CN" altLang="en-US"/>
          </a:p>
        </p:txBody>
      </p:sp>
    </p:spTree>
    <p:extLst>
      <p:ext uri="{BB962C8B-B14F-4D97-AF65-F5344CB8AC3E}">
        <p14:creationId xmlns:p14="http://schemas.microsoft.com/office/powerpoint/2010/main" val="529544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spcAft>
                <a:spcPts val="1300"/>
              </a:spcAft>
              <a:buFont typeface="Wingdings" pitchFamily="2" charset="2"/>
              <a:buNone/>
            </a:pPr>
            <a:r>
              <a:rPr lang="zh-CN" altLang="en-US" sz="1200" dirty="0" smtClean="0">
                <a:ea typeface="宋体" pitchFamily="2" charset="-122"/>
              </a:rPr>
              <a:t>此活动的目的是将需求提供的行为描述转换为一组设计的基础元素。</a:t>
            </a:r>
            <a:r>
              <a:rPr lang="en-US" altLang="zh-CN" sz="1200" dirty="0" smtClean="0">
                <a:ea typeface="宋体" pitchFamily="2" charset="-122"/>
              </a:rPr>
              <a:t>This activity transforms the behavioral descriptions provided by the requirements into a set of elements upon which the design can be based.</a:t>
            </a:r>
          </a:p>
          <a:p>
            <a:pPr>
              <a:lnSpc>
                <a:spcPct val="90000"/>
              </a:lnSpc>
              <a:buFont typeface="Wingdings" pitchFamily="2" charset="2"/>
              <a:buNone/>
            </a:pPr>
            <a:r>
              <a:rPr lang="en-US" altLang="zh-CN" sz="1200" dirty="0" smtClean="0">
                <a:ea typeface="宋体" pitchFamily="2" charset="-122"/>
              </a:rPr>
              <a:t> </a:t>
            </a:r>
            <a:r>
              <a:rPr lang="zh-CN" altLang="en-US" sz="1200" dirty="0" smtClean="0">
                <a:ea typeface="宋体" pitchFamily="2" charset="-122"/>
              </a:rPr>
              <a:t>行为需求分析包括</a:t>
            </a:r>
            <a:r>
              <a:rPr lang="en-US" altLang="zh-CN" sz="1200" dirty="0" smtClean="0">
                <a:ea typeface="宋体" pitchFamily="2" charset="-122"/>
              </a:rPr>
              <a:t>: </a:t>
            </a:r>
          </a:p>
          <a:p>
            <a:pPr>
              <a:lnSpc>
                <a:spcPct val="90000"/>
              </a:lnSpc>
            </a:pPr>
            <a:r>
              <a:rPr lang="zh-CN" altLang="en-US" sz="1200" dirty="0" smtClean="0">
                <a:ea typeface="宋体" pitchFamily="2" charset="-122"/>
              </a:rPr>
              <a:t>确定满足必需行为的分析类</a:t>
            </a:r>
            <a:r>
              <a:rPr lang="en-US" altLang="zh-CN" sz="1200" dirty="0" smtClean="0">
                <a:ea typeface="宋体" pitchFamily="2" charset="-122"/>
              </a:rPr>
              <a:t>Identifying analysis classes that satisfy the required behavior </a:t>
            </a:r>
          </a:p>
          <a:p>
            <a:pPr>
              <a:lnSpc>
                <a:spcPct val="90000"/>
              </a:lnSpc>
            </a:pPr>
            <a:r>
              <a:rPr lang="zh-CN" altLang="en-US" sz="1200" dirty="0" smtClean="0">
                <a:ea typeface="宋体" pitchFamily="2" charset="-122"/>
              </a:rPr>
              <a:t>确定这些分析类如何适应系统的逻辑体系结构（主要子系统和类）。可以确定分析类属于现有子系统、需要创建新的子系统或引起重新定义现有子系统以及它们的接口。</a:t>
            </a:r>
            <a:r>
              <a:rPr lang="en-US" altLang="zh-CN" sz="1200" dirty="0" smtClean="0">
                <a:ea typeface="宋体" pitchFamily="2" charset="-122"/>
              </a:rPr>
              <a:t>Determining how these analysis classes fit into the logical architecture (the major subsystems and classes) of the system. The analysis classes may be determined to belong to existing subsystems, require the creation of new subsystems, or cause existing subsystems and their interfaces to be redefined. </a:t>
            </a:r>
          </a:p>
          <a:p>
            <a:pPr>
              <a:lnSpc>
                <a:spcPct val="90000"/>
              </a:lnSpc>
            </a:pPr>
            <a:r>
              <a:rPr lang="zh-CN" altLang="en-US" sz="1200" dirty="0" smtClean="0">
                <a:ea typeface="宋体" pitchFamily="2" charset="-122"/>
              </a:rPr>
              <a:t>此活动还可以包含对用户界面的建模和原型设计。</a:t>
            </a:r>
            <a:r>
              <a:rPr lang="en-US" altLang="zh-CN" sz="1200" dirty="0" smtClean="0">
                <a:ea typeface="宋体" pitchFamily="2" charset="-122"/>
              </a:rPr>
              <a:t>This activity may also include modeling and prototyping of the user interface.</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15</a:t>
            </a:fld>
            <a:endParaRPr lang="zh-CN" altLang="en-US"/>
          </a:p>
        </p:txBody>
      </p:sp>
    </p:spTree>
    <p:extLst>
      <p:ext uri="{BB962C8B-B14F-4D97-AF65-F5344CB8AC3E}">
        <p14:creationId xmlns:p14="http://schemas.microsoft.com/office/powerpoint/2010/main" val="1735998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dirty="0" smtClean="0">
                <a:ea typeface="宋体" pitchFamily="2" charset="-122"/>
              </a:rPr>
              <a:t>此活动的目的是优化系统的设计。</a:t>
            </a:r>
            <a:r>
              <a:rPr lang="en-US" altLang="zh-CN" dirty="0" smtClean="0">
                <a:ea typeface="宋体" pitchFamily="2" charset="-122"/>
              </a:rPr>
              <a:t>This activity refines the design of the system.</a:t>
            </a:r>
          </a:p>
          <a:p>
            <a:pPr>
              <a:buFont typeface="Wingdings" pitchFamily="2" charset="2"/>
              <a:buNone/>
            </a:pPr>
            <a:r>
              <a:rPr lang="zh-CN" altLang="en-US" dirty="0" smtClean="0">
                <a:ea typeface="宋体" pitchFamily="2" charset="-122"/>
              </a:rPr>
              <a:t>此活动具有以下目标：</a:t>
            </a:r>
            <a:r>
              <a:rPr lang="en-US" altLang="zh-CN" dirty="0" smtClean="0">
                <a:ea typeface="宋体" pitchFamily="2" charset="-122"/>
              </a:rPr>
              <a:t>This activity has the following goals: </a:t>
            </a:r>
          </a:p>
          <a:p>
            <a:r>
              <a:rPr lang="zh-CN" altLang="en-US" dirty="0" smtClean="0">
                <a:ea typeface="宋体" pitchFamily="2" charset="-122"/>
              </a:rPr>
              <a:t>通过作出设计元素如何实现其所需行为的详细信息，优化设计元素的定义。 </a:t>
            </a:r>
            <a:r>
              <a:rPr lang="en-US" altLang="zh-CN" dirty="0" smtClean="0">
                <a:ea typeface="宋体" pitchFamily="2" charset="-122"/>
              </a:rPr>
              <a:t>Refine the definitions of design elements by working out the 'details' of how the design elements realize the behavior required of them.</a:t>
            </a:r>
          </a:p>
          <a:p>
            <a:r>
              <a:rPr lang="zh-CN" altLang="en-US" dirty="0" smtClean="0">
                <a:ea typeface="宋体" pitchFamily="2" charset="-122"/>
              </a:rPr>
              <a:t>根据已确定的新设计元素，优化和更新用例实现（即，保持用例实现更新）</a:t>
            </a:r>
            <a:r>
              <a:rPr lang="en-US" altLang="zh-CN" dirty="0" smtClean="0">
                <a:ea typeface="宋体" pitchFamily="2" charset="-122"/>
              </a:rPr>
              <a:t>Refine and update the use-case realizations based on new design element identified (i.e. keeping the use-case realizations updated) </a:t>
            </a:r>
          </a:p>
          <a:p>
            <a:r>
              <a:rPr lang="zh-CN" altLang="en-US" dirty="0" smtClean="0">
                <a:ea typeface="宋体" pitchFamily="2" charset="-122"/>
              </a:rPr>
              <a:t>复审设计 </a:t>
            </a:r>
            <a:r>
              <a:rPr lang="en-US" altLang="zh-CN" dirty="0" smtClean="0">
                <a:ea typeface="宋体" pitchFamily="2" charset="-122"/>
              </a:rPr>
              <a:t>Review the design</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16</a:t>
            </a:fld>
            <a:endParaRPr lang="zh-CN" altLang="en-US"/>
          </a:p>
        </p:txBody>
      </p:sp>
    </p:spTree>
    <p:extLst>
      <p:ext uri="{BB962C8B-B14F-4D97-AF65-F5344CB8AC3E}">
        <p14:creationId xmlns:p14="http://schemas.microsoft.com/office/powerpoint/2010/main" val="2311600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dirty="0" smtClean="0">
                <a:ea typeface="宋体" pitchFamily="2" charset="-122"/>
              </a:rPr>
              <a:t>此活动的目的是确定要在数据库中持久保存的设计类，并设计相应的数据库结构。</a:t>
            </a:r>
            <a:r>
              <a:rPr lang="en-US" altLang="zh-CN" dirty="0" smtClean="0">
                <a:ea typeface="宋体" pitchFamily="2" charset="-122"/>
              </a:rPr>
              <a:t>This activity identifies the design classes to be persisted in a database and designs the corresponding database structures.</a:t>
            </a:r>
          </a:p>
          <a:p>
            <a:pPr>
              <a:buFont typeface="Wingdings" pitchFamily="2" charset="2"/>
              <a:buNone/>
            </a:pPr>
            <a:r>
              <a:rPr lang="zh-CN" altLang="en-US" dirty="0" smtClean="0">
                <a:ea typeface="宋体" pitchFamily="2" charset="-122"/>
              </a:rPr>
              <a:t>此活动包括：</a:t>
            </a:r>
            <a:r>
              <a:rPr lang="en-US" altLang="zh-CN" dirty="0" smtClean="0">
                <a:ea typeface="宋体" pitchFamily="2" charset="-122"/>
              </a:rPr>
              <a:t>This activity includes: </a:t>
            </a:r>
          </a:p>
          <a:p>
            <a:r>
              <a:rPr lang="zh-CN" altLang="en-US" dirty="0" smtClean="0">
                <a:ea typeface="宋体" pitchFamily="2" charset="-122"/>
              </a:rPr>
              <a:t>确定设计中的持久类</a:t>
            </a:r>
            <a:r>
              <a:rPr lang="en-US" altLang="zh-CN" dirty="0" smtClean="0">
                <a:ea typeface="宋体" pitchFamily="2" charset="-122"/>
              </a:rPr>
              <a:t>Identifying the persistent classes in the design </a:t>
            </a:r>
          </a:p>
          <a:p>
            <a:r>
              <a:rPr lang="zh-CN" altLang="en-US" dirty="0" smtClean="0">
                <a:ea typeface="宋体" pitchFamily="2" charset="-122"/>
              </a:rPr>
              <a:t>设计适当的数据库结构来存储持久类</a:t>
            </a:r>
            <a:r>
              <a:rPr lang="en-US" altLang="zh-CN" dirty="0" smtClean="0">
                <a:ea typeface="宋体" pitchFamily="2" charset="-122"/>
              </a:rPr>
              <a:t>Designing appropriate database structures to store the persistent classes </a:t>
            </a:r>
          </a:p>
          <a:p>
            <a:r>
              <a:rPr lang="zh-CN" altLang="en-US" dirty="0" smtClean="0">
                <a:ea typeface="宋体" pitchFamily="2" charset="-122"/>
              </a:rPr>
              <a:t>定义存储和检索持久数据的机制和策略，使用的方法要能够符合系统的性能条件</a:t>
            </a:r>
            <a:r>
              <a:rPr lang="en-US" altLang="zh-CN" dirty="0" smtClean="0">
                <a:ea typeface="宋体" pitchFamily="2" charset="-122"/>
              </a:rPr>
              <a:t>Defining mechanisms and strategies for storing and retrieving persistent data in such a way that the performance criteria for the system are met </a:t>
            </a:r>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17</a:t>
            </a:fld>
            <a:endParaRPr lang="zh-CN" altLang="en-US"/>
          </a:p>
        </p:txBody>
      </p:sp>
    </p:spTree>
    <p:extLst>
      <p:ext uri="{BB962C8B-B14F-4D97-AF65-F5344CB8AC3E}">
        <p14:creationId xmlns:p14="http://schemas.microsoft.com/office/powerpoint/2010/main" val="3219069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49263">
              <a:lnSpc>
                <a:spcPct val="90000"/>
              </a:lnSpc>
              <a:buFont typeface="Wingdings" pitchFamily="2" charset="2"/>
              <a:buNone/>
            </a:pPr>
            <a:r>
              <a:rPr lang="zh-CN" altLang="en-US" dirty="0" smtClean="0">
                <a:ea typeface="宋体" pitchFamily="2" charset="-122"/>
              </a:rPr>
              <a:t>目的是提供一些技术，用于识别候选服务并对这些服务进行资格检查。</a:t>
            </a:r>
            <a:r>
              <a:rPr lang="en-US" altLang="zh-CN" dirty="0" smtClean="0">
                <a:ea typeface="宋体" pitchFamily="2" charset="-122"/>
              </a:rPr>
              <a:t>Provide techniques for identifying and qualifying candidate services.</a:t>
            </a:r>
          </a:p>
          <a:p>
            <a:pPr marL="0" indent="449263">
              <a:lnSpc>
                <a:spcPct val="90000"/>
              </a:lnSpc>
              <a:buFont typeface="Wingdings" pitchFamily="2" charset="2"/>
              <a:buNone/>
            </a:pPr>
            <a:r>
              <a:rPr lang="zh-CN" altLang="en-US" dirty="0" smtClean="0">
                <a:ea typeface="宋体" pitchFamily="2" charset="-122"/>
              </a:rPr>
              <a:t>概述关于软件设计人员或设计人员如何确定服务的指导信息。这一确定服务并将服务组合到服务规范和服务提供者中的流程可通过许多透视图完成，以下选项可以在任何特定项目中单独使用，更可能是结合使用。在对面向服务的解决方案建模时，确定服务在大多数情况下属于第一批任务。 因此，在进行确定时所犯的错误会影响详细的设计和实施任务。</a:t>
            </a:r>
            <a:r>
              <a:rPr lang="en-US" altLang="zh-CN" dirty="0" smtClean="0">
                <a:ea typeface="宋体" pitchFamily="2" charset="-122"/>
              </a:rPr>
              <a:t>Outlines guidance on how the Software Architect or Designer can identify services. This process of service identification and clustering into Service Specifications and Service Providers can be approached from a number of perspectives and the choices below may be used alone or most likely in combination in any particular project. The identification of services is most likely one of the first tasks in the modeling of a service-oriented solution. Therefore, errors made during identification can flow through detailed design and implementation tasks.</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18</a:t>
            </a:fld>
            <a:endParaRPr lang="zh-CN" altLang="en-US"/>
          </a:p>
        </p:txBody>
      </p:sp>
    </p:spTree>
    <p:extLst>
      <p:ext uri="{BB962C8B-B14F-4D97-AF65-F5344CB8AC3E}">
        <p14:creationId xmlns:p14="http://schemas.microsoft.com/office/powerpoint/2010/main" val="2223803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sz="1200" dirty="0" smtClean="0">
                <a:ea typeface="宋体" pitchFamily="2" charset="-122"/>
              </a:rPr>
              <a:t>目的是提供服务行为的详细规范并根据服务提供者和分区对服务组合建模。</a:t>
            </a:r>
            <a:r>
              <a:rPr lang="en-US" altLang="zh-CN" sz="1200" dirty="0" smtClean="0">
                <a:ea typeface="宋体" pitchFamily="2" charset="-122"/>
              </a:rPr>
              <a:t>To provide detailed specifications of service behavior and model the service portfolio in terms of service providers and partitions.</a:t>
            </a:r>
          </a:p>
          <a:p>
            <a:pPr>
              <a:buFont typeface="Wingdings" pitchFamily="2" charset="2"/>
              <a:buNone/>
            </a:pPr>
            <a:r>
              <a:rPr lang="zh-CN" altLang="en-US" sz="1200" dirty="0" smtClean="0">
                <a:ea typeface="宋体" pitchFamily="2" charset="-122"/>
              </a:rPr>
              <a:t>目标： </a:t>
            </a:r>
          </a:p>
          <a:p>
            <a:r>
              <a:rPr lang="zh-CN" altLang="en-US" sz="1200" dirty="0" smtClean="0">
                <a:ea typeface="宋体" pitchFamily="2" charset="-122"/>
              </a:rPr>
              <a:t>通过提供服务行为的详细规范并根据服务提供者和分区对产品服务组合建模，优化服务设计元素的定义。 </a:t>
            </a:r>
            <a:r>
              <a:rPr lang="en-US" altLang="zh-CN" sz="1200" dirty="0" smtClean="0">
                <a:ea typeface="宋体" pitchFamily="2" charset="-122"/>
              </a:rPr>
              <a:t>To refine the definitions of service design elements by providing detailed specifications of service behavior and modeling the service portfolio in terms of service providers and partitions</a:t>
            </a:r>
          </a:p>
          <a:p>
            <a:r>
              <a:rPr lang="zh-CN" altLang="en-US" sz="1200" dirty="0" smtClean="0">
                <a:ea typeface="宋体" pitchFamily="2" charset="-122"/>
              </a:rPr>
              <a:t>作出设计更改或标识新的服务设计元素时，优化和更新用例实现。 </a:t>
            </a:r>
            <a:r>
              <a:rPr lang="en-US" altLang="zh-CN" sz="1200" dirty="0" smtClean="0">
                <a:ea typeface="宋体" pitchFamily="2" charset="-122"/>
              </a:rPr>
              <a:t>To refine and update the use-case realizations, as design changes are made, or new service design elements are identified</a:t>
            </a:r>
          </a:p>
          <a:p>
            <a:r>
              <a:rPr lang="zh-CN" altLang="en-US" sz="1200" dirty="0" smtClean="0">
                <a:ea typeface="宋体" pitchFamily="2" charset="-122"/>
              </a:rPr>
              <a:t>当设计演化时复审该设计。</a:t>
            </a:r>
            <a:r>
              <a:rPr lang="en-US" altLang="zh-CN" sz="1200" dirty="0" smtClean="0">
                <a:ea typeface="宋体" pitchFamily="2" charset="-122"/>
              </a:rPr>
              <a:t>To review the design as it evolves</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19</a:t>
            </a:fld>
            <a:endParaRPr lang="zh-CN" altLang="en-US"/>
          </a:p>
        </p:txBody>
      </p:sp>
    </p:spTree>
    <p:extLst>
      <p:ext uri="{BB962C8B-B14F-4D97-AF65-F5344CB8AC3E}">
        <p14:creationId xmlns:p14="http://schemas.microsoft.com/office/powerpoint/2010/main" val="1726616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Aft>
                <a:spcPts val="1300"/>
              </a:spcAft>
              <a:buFont typeface="Wingdings" pitchFamily="2" charset="2"/>
              <a:buNone/>
            </a:pPr>
            <a:r>
              <a:rPr lang="en-US" altLang="zh-CN" sz="1200" b="0" dirty="0" smtClean="0">
                <a:latin typeface="黑体" pitchFamily="2" charset="-122"/>
                <a:ea typeface="黑体" pitchFamily="2" charset="-122"/>
              </a:rPr>
              <a:t>5.3.1 </a:t>
            </a:r>
            <a:r>
              <a:rPr lang="zh-CN" altLang="en-US" sz="1200" b="0" dirty="0" smtClean="0">
                <a:latin typeface="黑体" pitchFamily="2" charset="-122"/>
                <a:ea typeface="黑体" pitchFamily="2" charset="-122"/>
              </a:rPr>
              <a:t>分析模型元素</a:t>
            </a:r>
            <a:r>
              <a:rPr lang="en-US" altLang="zh-CN" sz="1200" b="0" dirty="0" smtClean="0">
                <a:latin typeface="黑体" pitchFamily="2" charset="-122"/>
                <a:ea typeface="黑体" pitchFamily="2" charset="-122"/>
              </a:rPr>
              <a:t>Analysis Model</a:t>
            </a:r>
          </a:p>
          <a:p>
            <a:pPr>
              <a:spcBef>
                <a:spcPts val="1400"/>
              </a:spcBef>
              <a:spcAft>
                <a:spcPts val="1450"/>
              </a:spcAft>
              <a:buFont typeface="Wingdings" pitchFamily="2" charset="2"/>
              <a:buNone/>
            </a:pPr>
            <a:r>
              <a:rPr lang="en-US" altLang="zh-CN" sz="1200" dirty="0" smtClean="0">
                <a:latin typeface="楷体_GB2312" pitchFamily="49" charset="-122"/>
                <a:ea typeface="楷体_GB2312" pitchFamily="49" charset="-122"/>
              </a:rPr>
              <a:t>5.3.2 </a:t>
            </a:r>
            <a:r>
              <a:rPr lang="zh-CN" altLang="en-US" sz="1200" dirty="0" smtClean="0">
                <a:latin typeface="楷体_GB2312" pitchFamily="49" charset="-122"/>
                <a:ea typeface="楷体_GB2312" pitchFamily="49" charset="-122"/>
              </a:rPr>
              <a:t>静态模型</a:t>
            </a:r>
          </a:p>
          <a:p>
            <a:pPr>
              <a:spcBef>
                <a:spcPts val="1400"/>
              </a:spcBef>
              <a:spcAft>
                <a:spcPts val="1450"/>
              </a:spcAft>
              <a:buFont typeface="Wingdings" pitchFamily="2" charset="2"/>
              <a:buNone/>
            </a:pPr>
            <a:r>
              <a:rPr lang="en-US" altLang="zh-CN" sz="1200" dirty="0" smtClean="0">
                <a:latin typeface="楷体_GB2312" pitchFamily="49" charset="-122"/>
                <a:ea typeface="楷体_GB2312" pitchFamily="49" charset="-122"/>
              </a:rPr>
              <a:t>5.3.3 </a:t>
            </a:r>
            <a:r>
              <a:rPr lang="zh-CN" altLang="en-US" sz="1200" dirty="0" smtClean="0">
                <a:latin typeface="楷体_GB2312" pitchFamily="49" charset="-122"/>
                <a:ea typeface="楷体_GB2312" pitchFamily="49" charset="-122"/>
              </a:rPr>
              <a:t>动态模型</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20</a:t>
            </a:fld>
            <a:endParaRPr lang="zh-CN" altLang="en-US"/>
          </a:p>
        </p:txBody>
      </p:sp>
    </p:spTree>
    <p:extLst>
      <p:ext uri="{BB962C8B-B14F-4D97-AF65-F5344CB8AC3E}">
        <p14:creationId xmlns:p14="http://schemas.microsoft.com/office/powerpoint/2010/main" val="3184431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dirty="0" smtClean="0">
                <a:ea typeface="宋体" pitchFamily="2" charset="-122"/>
              </a:rPr>
              <a:t>分析模型的元素分成四大类（见图</a:t>
            </a:r>
            <a:r>
              <a:rPr lang="en-US" altLang="zh-CN" dirty="0" smtClean="0">
                <a:ea typeface="宋体" pitchFamily="2" charset="-122"/>
              </a:rPr>
              <a:t>5-2</a:t>
            </a:r>
            <a:r>
              <a:rPr lang="zh-CN" altLang="en-US" dirty="0" smtClean="0">
                <a:ea typeface="宋体" pitchFamily="2" charset="-122"/>
              </a:rPr>
              <a:t>），分别是：</a:t>
            </a:r>
          </a:p>
          <a:p>
            <a:pPr>
              <a:buFont typeface="Wingdings" pitchFamily="2" charset="2"/>
              <a:buNone/>
            </a:pPr>
            <a:r>
              <a:rPr lang="zh-CN" altLang="en-US" dirty="0" smtClean="0">
                <a:ea typeface="宋体" pitchFamily="2" charset="-122"/>
              </a:rPr>
              <a:t>（</a:t>
            </a:r>
            <a:r>
              <a:rPr lang="en-US" altLang="zh-CN" dirty="0" smtClean="0">
                <a:ea typeface="宋体" pitchFamily="2" charset="-122"/>
              </a:rPr>
              <a:t>1</a:t>
            </a:r>
            <a:r>
              <a:rPr lang="zh-CN" altLang="en-US" dirty="0" smtClean="0">
                <a:ea typeface="宋体" pitchFamily="2" charset="-122"/>
              </a:rPr>
              <a:t>）基于场景的元素（</a:t>
            </a:r>
            <a:r>
              <a:rPr lang="en-US" altLang="zh-CN" dirty="0" smtClean="0">
                <a:ea typeface="宋体" pitchFamily="2" charset="-122"/>
              </a:rPr>
              <a:t>Scenario-based elements</a:t>
            </a:r>
            <a:r>
              <a:rPr lang="zh-CN" altLang="en-US" dirty="0" smtClean="0">
                <a:ea typeface="宋体" pitchFamily="2" charset="-122"/>
              </a:rPr>
              <a:t>）</a:t>
            </a:r>
          </a:p>
          <a:p>
            <a:pPr>
              <a:buFont typeface="Wingdings" pitchFamily="2" charset="2"/>
              <a:buNone/>
            </a:pPr>
            <a:r>
              <a:rPr lang="zh-CN" altLang="en-US" dirty="0" smtClean="0">
                <a:ea typeface="宋体" pitchFamily="2" charset="-122"/>
              </a:rPr>
              <a:t>这类元素包括：用例文本、用例图、活动图和泳道图等；</a:t>
            </a:r>
          </a:p>
          <a:p>
            <a:pPr>
              <a:buFont typeface="Wingdings" pitchFamily="2" charset="2"/>
              <a:buNone/>
            </a:pPr>
            <a:r>
              <a:rPr lang="zh-CN" altLang="en-US" dirty="0" smtClean="0">
                <a:ea typeface="宋体" pitchFamily="2" charset="-122"/>
              </a:rPr>
              <a:t>（</a:t>
            </a:r>
            <a:r>
              <a:rPr lang="en-US" altLang="zh-CN" dirty="0" smtClean="0">
                <a:ea typeface="宋体" pitchFamily="2" charset="-122"/>
              </a:rPr>
              <a:t>2</a:t>
            </a:r>
            <a:r>
              <a:rPr lang="zh-CN" altLang="en-US" dirty="0" smtClean="0">
                <a:ea typeface="宋体" pitchFamily="2" charset="-122"/>
              </a:rPr>
              <a:t>）面向流的元素（</a:t>
            </a:r>
            <a:r>
              <a:rPr lang="en-US" altLang="zh-CN" dirty="0" smtClean="0">
                <a:ea typeface="宋体" pitchFamily="2" charset="-122"/>
              </a:rPr>
              <a:t>Flow-oriented elements</a:t>
            </a:r>
            <a:r>
              <a:rPr lang="zh-CN" altLang="en-US" dirty="0" smtClean="0">
                <a:ea typeface="宋体" pitchFamily="2" charset="-122"/>
              </a:rPr>
              <a:t>）</a:t>
            </a:r>
          </a:p>
          <a:p>
            <a:pPr>
              <a:buFont typeface="Wingdings" pitchFamily="2" charset="2"/>
              <a:buNone/>
            </a:pPr>
            <a:r>
              <a:rPr lang="zh-CN" altLang="en-US" dirty="0" smtClean="0">
                <a:ea typeface="宋体" pitchFamily="2" charset="-122"/>
              </a:rPr>
              <a:t>这类元素包括数据流图（</a:t>
            </a:r>
            <a:r>
              <a:rPr lang="en-US" altLang="zh-CN" dirty="0" smtClean="0">
                <a:ea typeface="宋体" pitchFamily="2" charset="-122"/>
              </a:rPr>
              <a:t>Data flow diagram</a:t>
            </a:r>
            <a:r>
              <a:rPr lang="zh-CN" altLang="en-US" dirty="0" smtClean="0">
                <a:ea typeface="宋体" pitchFamily="2" charset="-122"/>
              </a:rPr>
              <a:t>，</a:t>
            </a:r>
            <a:r>
              <a:rPr lang="en-US" altLang="zh-CN" dirty="0" smtClean="0">
                <a:ea typeface="宋体" pitchFamily="2" charset="-122"/>
              </a:rPr>
              <a:t>DFD</a:t>
            </a:r>
            <a:r>
              <a:rPr lang="zh-CN" altLang="en-US" dirty="0" smtClean="0">
                <a:ea typeface="宋体" pitchFamily="2" charset="-122"/>
              </a:rPr>
              <a:t>）、控制流图（</a:t>
            </a:r>
            <a:r>
              <a:rPr lang="en-US" altLang="zh-CN" dirty="0" smtClean="0">
                <a:ea typeface="宋体" pitchFamily="2" charset="-122"/>
              </a:rPr>
              <a:t>Control-flow diagram</a:t>
            </a:r>
            <a:r>
              <a:rPr lang="zh-CN" altLang="en-US" dirty="0" smtClean="0">
                <a:ea typeface="宋体" pitchFamily="2" charset="-122"/>
              </a:rPr>
              <a:t>）、处理叙述（</a:t>
            </a:r>
            <a:r>
              <a:rPr lang="en-US" altLang="zh-CN" dirty="0" smtClean="0">
                <a:ea typeface="宋体" pitchFamily="2" charset="-122"/>
              </a:rPr>
              <a:t>Processing narrative</a:t>
            </a:r>
            <a:r>
              <a:rPr lang="zh-CN" altLang="en-US" dirty="0" smtClean="0">
                <a:ea typeface="宋体" pitchFamily="2" charset="-122"/>
              </a:rPr>
              <a:t>）等；</a:t>
            </a:r>
          </a:p>
          <a:p>
            <a:pPr>
              <a:buFont typeface="Wingdings" pitchFamily="2" charset="2"/>
              <a:buNone/>
            </a:pPr>
            <a:r>
              <a:rPr lang="zh-CN" altLang="en-US" dirty="0" smtClean="0">
                <a:ea typeface="宋体" pitchFamily="2" charset="-122"/>
              </a:rPr>
              <a:t>（</a:t>
            </a:r>
            <a:r>
              <a:rPr lang="en-US" altLang="zh-CN" dirty="0" smtClean="0">
                <a:ea typeface="宋体" pitchFamily="2" charset="-122"/>
              </a:rPr>
              <a:t>3</a:t>
            </a:r>
            <a:r>
              <a:rPr lang="zh-CN" altLang="en-US" dirty="0" smtClean="0">
                <a:ea typeface="宋体" pitchFamily="2" charset="-122"/>
              </a:rPr>
              <a:t>）基于类的元素（</a:t>
            </a:r>
            <a:r>
              <a:rPr lang="en-US" altLang="zh-CN" dirty="0" smtClean="0">
                <a:ea typeface="宋体" pitchFamily="2" charset="-122"/>
              </a:rPr>
              <a:t>Class-based elements</a:t>
            </a:r>
            <a:r>
              <a:rPr lang="zh-CN" altLang="en-US" dirty="0" smtClean="0">
                <a:ea typeface="宋体" pitchFamily="2" charset="-122"/>
              </a:rPr>
              <a:t>）</a:t>
            </a:r>
          </a:p>
          <a:p>
            <a:pPr>
              <a:buFont typeface="Wingdings" pitchFamily="2" charset="2"/>
              <a:buNone/>
            </a:pPr>
            <a:r>
              <a:rPr lang="zh-CN" altLang="en-US" dirty="0" smtClean="0">
                <a:ea typeface="宋体" pitchFamily="2" charset="-122"/>
              </a:rPr>
              <a:t>这类元素包括类图、分析包、</a:t>
            </a:r>
            <a:r>
              <a:rPr lang="en-US" altLang="zh-CN" dirty="0" smtClean="0">
                <a:ea typeface="宋体" pitchFamily="2" charset="-122"/>
              </a:rPr>
              <a:t>CRC</a:t>
            </a:r>
            <a:r>
              <a:rPr lang="zh-CN" altLang="en-US" dirty="0" smtClean="0">
                <a:ea typeface="宋体" pitchFamily="2" charset="-122"/>
              </a:rPr>
              <a:t>模型、协作图（通信图）等；</a:t>
            </a:r>
          </a:p>
          <a:p>
            <a:pPr>
              <a:buFont typeface="Wingdings" pitchFamily="2" charset="2"/>
              <a:buNone/>
            </a:pPr>
            <a:r>
              <a:rPr lang="zh-CN" altLang="en-US" dirty="0" smtClean="0">
                <a:ea typeface="宋体" pitchFamily="2" charset="-122"/>
              </a:rPr>
              <a:t>（</a:t>
            </a:r>
            <a:r>
              <a:rPr lang="en-US" altLang="zh-CN" dirty="0" smtClean="0">
                <a:ea typeface="宋体" pitchFamily="2" charset="-122"/>
              </a:rPr>
              <a:t>4</a:t>
            </a:r>
            <a:r>
              <a:rPr lang="zh-CN" altLang="en-US" dirty="0" smtClean="0">
                <a:ea typeface="宋体" pitchFamily="2" charset="-122"/>
              </a:rPr>
              <a:t>）行为元素（</a:t>
            </a:r>
            <a:r>
              <a:rPr lang="en-US" altLang="zh-CN" dirty="0" smtClean="0">
                <a:ea typeface="宋体" pitchFamily="2" charset="-122"/>
              </a:rPr>
              <a:t>Behavioral elements</a:t>
            </a:r>
            <a:r>
              <a:rPr lang="zh-CN" altLang="en-US" dirty="0" smtClean="0">
                <a:ea typeface="宋体" pitchFamily="2" charset="-122"/>
              </a:rPr>
              <a:t>）</a:t>
            </a:r>
          </a:p>
          <a:p>
            <a:pPr>
              <a:buFont typeface="Wingdings" pitchFamily="2" charset="2"/>
              <a:buNone/>
            </a:pPr>
            <a:r>
              <a:rPr lang="zh-CN" altLang="en-US" dirty="0" smtClean="0">
                <a:ea typeface="宋体" pitchFamily="2" charset="-122"/>
              </a:rPr>
              <a:t>这类元素包括状态图（</a:t>
            </a:r>
            <a:r>
              <a:rPr lang="en-US" altLang="zh-CN" dirty="0" smtClean="0">
                <a:ea typeface="宋体" pitchFamily="2" charset="-122"/>
              </a:rPr>
              <a:t>State diagram</a:t>
            </a:r>
            <a:r>
              <a:rPr lang="zh-CN" altLang="en-US" dirty="0" smtClean="0">
                <a:ea typeface="宋体" pitchFamily="2" charset="-122"/>
              </a:rPr>
              <a:t>）、顺序图（</a:t>
            </a:r>
            <a:r>
              <a:rPr lang="en-US" altLang="zh-CN" dirty="0" smtClean="0">
                <a:ea typeface="宋体" pitchFamily="2" charset="-122"/>
              </a:rPr>
              <a:t>Sequence diagram</a:t>
            </a:r>
            <a:r>
              <a:rPr lang="zh-CN" altLang="en-US" dirty="0" smtClean="0">
                <a:ea typeface="宋体" pitchFamily="2" charset="-122"/>
              </a:rPr>
              <a:t>）等。</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22</a:t>
            </a:fld>
            <a:endParaRPr lang="zh-CN" altLang="en-US"/>
          </a:p>
        </p:txBody>
      </p:sp>
    </p:spTree>
    <p:extLst>
      <p:ext uri="{BB962C8B-B14F-4D97-AF65-F5344CB8AC3E}">
        <p14:creationId xmlns:p14="http://schemas.microsoft.com/office/powerpoint/2010/main" val="244745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Aft>
                <a:spcPts val="1300"/>
              </a:spcAft>
              <a:buFont typeface="Wingdings" pitchFamily="2" charset="2"/>
              <a:buNone/>
            </a:pPr>
            <a:r>
              <a:rPr lang="en-US" altLang="zh-CN" sz="2400" b="0" dirty="0" smtClean="0">
                <a:latin typeface="黑体" pitchFamily="2" charset="-122"/>
                <a:ea typeface="黑体" pitchFamily="2" charset="-122"/>
              </a:rPr>
              <a:t>5.1.1 </a:t>
            </a:r>
            <a:r>
              <a:rPr lang="zh-CN" altLang="en-US" sz="2400" b="0" dirty="0" smtClean="0">
                <a:latin typeface="黑体" pitchFamily="2" charset="-122"/>
                <a:ea typeface="黑体" pitchFamily="2" charset="-122"/>
              </a:rPr>
              <a:t>分析概述</a:t>
            </a:r>
          </a:p>
          <a:p>
            <a:pPr lvl="1">
              <a:spcBef>
                <a:spcPts val="1400"/>
              </a:spcBef>
              <a:spcAft>
                <a:spcPts val="1450"/>
              </a:spcAft>
            </a:pPr>
            <a:r>
              <a:rPr lang="zh-CN" altLang="en-US" sz="2400" dirty="0" smtClean="0">
                <a:latin typeface="楷体_GB2312" pitchFamily="49" charset="-122"/>
                <a:ea typeface="楷体_GB2312" pitchFamily="49" charset="-122"/>
              </a:rPr>
              <a:t>需求分析</a:t>
            </a:r>
          </a:p>
          <a:p>
            <a:pPr lvl="1">
              <a:spcBef>
                <a:spcPts val="1400"/>
              </a:spcBef>
              <a:spcAft>
                <a:spcPts val="1450"/>
              </a:spcAft>
            </a:pPr>
            <a:r>
              <a:rPr lang="zh-CN" altLang="en-US" sz="2400" dirty="0" smtClean="0">
                <a:latin typeface="楷体_GB2312" pitchFamily="49" charset="-122"/>
                <a:ea typeface="楷体_GB2312" pitchFamily="49" charset="-122"/>
              </a:rPr>
              <a:t>领域分析</a:t>
            </a:r>
          </a:p>
          <a:p>
            <a:pPr lvl="1">
              <a:spcBef>
                <a:spcPts val="1400"/>
              </a:spcBef>
              <a:spcAft>
                <a:spcPts val="1450"/>
              </a:spcAft>
            </a:pPr>
            <a:r>
              <a:rPr lang="zh-CN" altLang="en-US" sz="2400" dirty="0" smtClean="0">
                <a:latin typeface="楷体_GB2312" pitchFamily="49" charset="-122"/>
                <a:ea typeface="楷体_GB2312" pitchFamily="49" charset="-122"/>
              </a:rPr>
              <a:t>系统分析</a:t>
            </a:r>
          </a:p>
          <a:p>
            <a:pPr>
              <a:spcBef>
                <a:spcPts val="1400"/>
              </a:spcBef>
              <a:spcAft>
                <a:spcPts val="1450"/>
              </a:spcAft>
              <a:buFont typeface="Wingdings" pitchFamily="2" charset="2"/>
              <a:buNone/>
            </a:pPr>
            <a:r>
              <a:rPr lang="en-US" altLang="zh-CN" sz="2400" dirty="0" smtClean="0">
                <a:latin typeface="楷体_GB2312" pitchFamily="49" charset="-122"/>
                <a:ea typeface="楷体_GB2312" pitchFamily="49" charset="-122"/>
              </a:rPr>
              <a:t>5.1.2 </a:t>
            </a:r>
            <a:r>
              <a:rPr lang="zh-CN" altLang="en-US" sz="2400" dirty="0" smtClean="0">
                <a:latin typeface="楷体_GB2312" pitchFamily="49" charset="-122"/>
                <a:ea typeface="楷体_GB2312" pitchFamily="49" charset="-122"/>
              </a:rPr>
              <a:t>设计概述</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3</a:t>
            </a:fld>
            <a:endParaRPr lang="zh-CN" altLang="en-US"/>
          </a:p>
        </p:txBody>
      </p:sp>
    </p:spTree>
    <p:extLst>
      <p:ext uri="{BB962C8B-B14F-4D97-AF65-F5344CB8AC3E}">
        <p14:creationId xmlns:p14="http://schemas.microsoft.com/office/powerpoint/2010/main" val="25796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dirty="0" smtClean="0">
                <a:ea typeface="宋体" pitchFamily="2" charset="-122"/>
              </a:rPr>
              <a:t>分析模型中静态模型主要的元素是基于类的元素，包括</a:t>
            </a:r>
          </a:p>
          <a:p>
            <a:r>
              <a:rPr lang="zh-CN" altLang="en-US" dirty="0" smtClean="0">
                <a:ea typeface="宋体" pitchFamily="2" charset="-122"/>
              </a:rPr>
              <a:t>分析包：模型中的包，表示层次结构。</a:t>
            </a:r>
          </a:p>
          <a:p>
            <a:r>
              <a:rPr lang="zh-CN" altLang="en-US" dirty="0" smtClean="0">
                <a:ea typeface="宋体" pitchFamily="2" charset="-122"/>
              </a:rPr>
              <a:t>类：模型中的类，由包所拥有。</a:t>
            </a:r>
          </a:p>
          <a:p>
            <a:r>
              <a:rPr lang="zh-CN" altLang="en-US" dirty="0" smtClean="0">
                <a:ea typeface="宋体" pitchFamily="2" charset="-122"/>
              </a:rPr>
              <a:t>关系：模型中的关系，由包所拥有。</a:t>
            </a:r>
          </a:p>
          <a:p>
            <a:r>
              <a:rPr lang="zh-CN" altLang="en-US" dirty="0" smtClean="0">
                <a:ea typeface="宋体" pitchFamily="2" charset="-122"/>
              </a:rPr>
              <a:t>图：模型中的类图、协作（通信）图，由包所拥有。</a:t>
            </a:r>
          </a:p>
        </p:txBody>
      </p:sp>
      <p:sp>
        <p:nvSpPr>
          <p:cNvPr id="4" name="灯片编号占位符 3"/>
          <p:cNvSpPr>
            <a:spLocks noGrp="1"/>
          </p:cNvSpPr>
          <p:nvPr>
            <p:ph type="sldNum" sz="quarter" idx="10"/>
          </p:nvPr>
        </p:nvSpPr>
        <p:spPr/>
        <p:txBody>
          <a:bodyPr/>
          <a:lstStyle/>
          <a:p>
            <a:fld id="{1088F29D-C287-469F-8880-EE53A3CE1B56}" type="slidenum">
              <a:rPr lang="zh-CN" altLang="en-US" smtClean="0"/>
              <a:t>24</a:t>
            </a:fld>
            <a:endParaRPr lang="zh-CN" altLang="en-US"/>
          </a:p>
        </p:txBody>
      </p:sp>
    </p:spTree>
    <p:extLst>
      <p:ext uri="{BB962C8B-B14F-4D97-AF65-F5344CB8AC3E}">
        <p14:creationId xmlns:p14="http://schemas.microsoft.com/office/powerpoint/2010/main" val="3585835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dirty="0" smtClean="0">
                <a:ea typeface="宋体" pitchFamily="2" charset="-122"/>
              </a:rPr>
              <a:t>建立静态模型的步骤：</a:t>
            </a:r>
          </a:p>
          <a:p>
            <a:pPr>
              <a:buFont typeface="Wingdings" pitchFamily="2" charset="2"/>
              <a:buNone/>
            </a:pPr>
            <a:r>
              <a:rPr lang="en-US" altLang="zh-CN" dirty="0" smtClean="0">
                <a:ea typeface="宋体" pitchFamily="2" charset="-122"/>
              </a:rPr>
              <a:t>1</a:t>
            </a:r>
            <a:r>
              <a:rPr lang="zh-CN" altLang="en-US" dirty="0" smtClean="0">
                <a:ea typeface="宋体" pitchFamily="2" charset="-122"/>
              </a:rPr>
              <a:t>）寻找概念类，</a:t>
            </a:r>
          </a:p>
          <a:p>
            <a:pPr>
              <a:buFont typeface="Wingdings" pitchFamily="2" charset="2"/>
              <a:buNone/>
            </a:pPr>
            <a:r>
              <a:rPr lang="en-US" altLang="zh-CN" dirty="0" smtClean="0">
                <a:ea typeface="宋体" pitchFamily="2" charset="-122"/>
              </a:rPr>
              <a:t>2</a:t>
            </a:r>
            <a:r>
              <a:rPr lang="zh-CN" altLang="en-US" dirty="0" smtClean="0">
                <a:ea typeface="宋体" pitchFamily="2" charset="-122"/>
              </a:rPr>
              <a:t>）添加这些类的主要属性，</a:t>
            </a:r>
          </a:p>
          <a:p>
            <a:pPr>
              <a:buFont typeface="Wingdings" pitchFamily="2" charset="2"/>
              <a:buNone/>
            </a:pPr>
            <a:r>
              <a:rPr lang="en-US" altLang="zh-CN" dirty="0" smtClean="0">
                <a:ea typeface="宋体" pitchFamily="2" charset="-122"/>
              </a:rPr>
              <a:t>3</a:t>
            </a:r>
            <a:r>
              <a:rPr lang="zh-CN" altLang="en-US" dirty="0" smtClean="0">
                <a:ea typeface="宋体" pitchFamily="2" charset="-122"/>
              </a:rPr>
              <a:t>）建立类之间的关联关系，</a:t>
            </a:r>
          </a:p>
          <a:p>
            <a:pPr>
              <a:buFont typeface="Wingdings" pitchFamily="2" charset="2"/>
              <a:buNone/>
            </a:pPr>
            <a:r>
              <a:rPr lang="en-US" altLang="zh-CN" dirty="0" smtClean="0">
                <a:ea typeface="宋体" pitchFamily="2" charset="-122"/>
              </a:rPr>
              <a:t>4</a:t>
            </a:r>
            <a:r>
              <a:rPr lang="zh-CN" altLang="en-US" dirty="0" smtClean="0">
                <a:ea typeface="宋体" pitchFamily="2" charset="-122"/>
              </a:rPr>
              <a:t>）画出</a:t>
            </a:r>
            <a:r>
              <a:rPr lang="en-US" altLang="zh-CN" dirty="0" smtClean="0">
                <a:ea typeface="宋体" pitchFamily="2" charset="-122"/>
              </a:rPr>
              <a:t>UML</a:t>
            </a:r>
            <a:r>
              <a:rPr lang="zh-CN" altLang="en-US" dirty="0" smtClean="0">
                <a:ea typeface="宋体" pitchFamily="2" charset="-122"/>
              </a:rPr>
              <a:t>类图、建立分析包。</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25</a:t>
            </a:fld>
            <a:endParaRPr lang="zh-CN" altLang="en-US"/>
          </a:p>
        </p:txBody>
      </p:sp>
    </p:spTree>
    <p:extLst>
      <p:ext uri="{BB962C8B-B14F-4D97-AF65-F5344CB8AC3E}">
        <p14:creationId xmlns:p14="http://schemas.microsoft.com/office/powerpoint/2010/main" val="3585835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en-US" altLang="zh-CN" dirty="0" smtClean="0">
                <a:ea typeface="宋体" pitchFamily="2" charset="-122"/>
              </a:rPr>
              <a:t>a</a:t>
            </a:r>
            <a:r>
              <a:rPr lang="zh-CN" altLang="en-US" dirty="0" smtClean="0">
                <a:ea typeface="宋体" pitchFamily="2" charset="-122"/>
              </a:rPr>
              <a:t>）重用或修改现有模型。我们可以从已有的项目、案例、教材等的领域模型和数据模型中通过重用或修改来获得。</a:t>
            </a:r>
          </a:p>
          <a:p>
            <a:pPr>
              <a:buFont typeface="Wingdings" pitchFamily="2" charset="2"/>
              <a:buNone/>
            </a:pPr>
            <a:r>
              <a:rPr lang="en-US" altLang="zh-CN" dirty="0" smtClean="0">
                <a:ea typeface="宋体" pitchFamily="2" charset="-122"/>
              </a:rPr>
              <a:t>b</a:t>
            </a:r>
            <a:r>
              <a:rPr lang="zh-CN" altLang="en-US" dirty="0" smtClean="0">
                <a:ea typeface="宋体" pitchFamily="2" charset="-122"/>
              </a:rPr>
              <a:t>）使用类目列表（</a:t>
            </a:r>
            <a:r>
              <a:rPr lang="en-US" altLang="zh-CN" dirty="0" smtClean="0">
                <a:ea typeface="宋体" pitchFamily="2" charset="-122"/>
              </a:rPr>
              <a:t>category list</a:t>
            </a:r>
            <a:r>
              <a:rPr lang="zh-CN" altLang="en-US" dirty="0" smtClean="0">
                <a:ea typeface="宋体" pitchFamily="2" charset="-122"/>
              </a:rPr>
              <a:t>）。表</a:t>
            </a:r>
            <a:r>
              <a:rPr lang="en-US" altLang="zh-CN" dirty="0" smtClean="0">
                <a:ea typeface="宋体" pitchFamily="2" charset="-122"/>
              </a:rPr>
              <a:t>5-1</a:t>
            </a:r>
            <a:r>
              <a:rPr lang="zh-CN" altLang="en-US" dirty="0" smtClean="0">
                <a:ea typeface="宋体" pitchFamily="2" charset="-122"/>
              </a:rPr>
              <a:t>包含了许多在业务系统值得考虑的类目（一学院教学管理系统为例）。从中可以抽取相关的概念类。</a:t>
            </a:r>
          </a:p>
          <a:p>
            <a:pPr>
              <a:buFont typeface="Wingdings" pitchFamily="2" charset="2"/>
              <a:buNone/>
            </a:pPr>
            <a:r>
              <a:rPr lang="en-US" altLang="zh-CN" dirty="0" smtClean="0">
                <a:ea typeface="宋体" pitchFamily="2" charset="-122"/>
              </a:rPr>
              <a:t>c</a:t>
            </a:r>
            <a:r>
              <a:rPr lang="zh-CN" altLang="en-US" dirty="0" smtClean="0">
                <a:ea typeface="宋体" pitchFamily="2" charset="-122"/>
              </a:rPr>
              <a:t>）标识名词。应用语言分析（</a:t>
            </a:r>
            <a:r>
              <a:rPr lang="en-US" altLang="zh-CN" dirty="0" smtClean="0">
                <a:ea typeface="宋体" pitchFamily="2" charset="-122"/>
              </a:rPr>
              <a:t>Linguistic analysis</a:t>
            </a:r>
            <a:r>
              <a:rPr lang="zh-CN" altLang="en-US" dirty="0" smtClean="0">
                <a:ea typeface="宋体" pitchFamily="2" charset="-122"/>
              </a:rPr>
              <a:t>）从领域的文字描述中识别名词和名词短语，把它们作为候选的概念类。例如可以从用例的详细描述中找出那些潜在的概念类（见表</a:t>
            </a:r>
            <a:r>
              <a:rPr lang="en-US" altLang="zh-CN" dirty="0" smtClean="0">
                <a:ea typeface="宋体" pitchFamily="2" charset="-122"/>
              </a:rPr>
              <a:t>5-2</a:t>
            </a:r>
            <a:r>
              <a:rPr lang="zh-CN" altLang="en-US" dirty="0" smtClean="0">
                <a:ea typeface="宋体" pitchFamily="2" charset="-122"/>
              </a:rPr>
              <a:t>）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26</a:t>
            </a:fld>
            <a:endParaRPr lang="zh-CN" altLang="en-US"/>
          </a:p>
        </p:txBody>
      </p:sp>
    </p:spTree>
    <p:extLst>
      <p:ext uri="{BB962C8B-B14F-4D97-AF65-F5344CB8AC3E}">
        <p14:creationId xmlns:p14="http://schemas.microsoft.com/office/powerpoint/2010/main" val="35349104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sz="1200" dirty="0" smtClean="0">
                <a:ea typeface="宋体" pitchFamily="2" charset="-122"/>
              </a:rPr>
              <a:t>（</a:t>
            </a:r>
            <a:r>
              <a:rPr lang="en-US" altLang="zh-CN" sz="1200" dirty="0" smtClean="0">
                <a:ea typeface="宋体" pitchFamily="2" charset="-122"/>
              </a:rPr>
              <a:t>2</a:t>
            </a:r>
            <a:r>
              <a:rPr lang="zh-CN" altLang="en-US" sz="1200" dirty="0" smtClean="0">
                <a:ea typeface="宋体" pitchFamily="2" charset="-122"/>
              </a:rPr>
              <a:t>）给类赋予属性（</a:t>
            </a:r>
            <a:r>
              <a:rPr lang="en-US" altLang="zh-CN" sz="1200" dirty="0" smtClean="0">
                <a:ea typeface="宋体" pitchFamily="2" charset="-122"/>
              </a:rPr>
              <a:t>attribute</a:t>
            </a:r>
            <a:r>
              <a:rPr lang="zh-CN" altLang="en-US" sz="1200" dirty="0" smtClean="0">
                <a:ea typeface="宋体" pitchFamily="2" charset="-122"/>
              </a:rPr>
              <a:t>）</a:t>
            </a:r>
          </a:p>
          <a:p>
            <a:pPr>
              <a:buFont typeface="Wingdings" pitchFamily="2" charset="2"/>
              <a:buNone/>
            </a:pPr>
            <a:r>
              <a:rPr lang="zh-CN" altLang="en-US" sz="1200" dirty="0" smtClean="0">
                <a:ea typeface="宋体" pitchFamily="2" charset="-122"/>
              </a:rPr>
              <a:t>找到概念类后，需要给它赋予属性（</a:t>
            </a:r>
            <a:r>
              <a:rPr lang="en-US" altLang="zh-CN" sz="1200" dirty="0" smtClean="0">
                <a:ea typeface="宋体" pitchFamily="2" charset="-122"/>
              </a:rPr>
              <a:t>attribute</a:t>
            </a:r>
            <a:r>
              <a:rPr lang="zh-CN" altLang="en-US" sz="1200" dirty="0" smtClean="0">
                <a:ea typeface="宋体" pitchFamily="2" charset="-122"/>
              </a:rPr>
              <a:t>）。类的属性，是描述类或其对象的一个特性。一个属性具有一种类型，用于定义其实例的类型。</a:t>
            </a:r>
          </a:p>
          <a:p>
            <a:pPr>
              <a:buFont typeface="Wingdings" pitchFamily="2" charset="2"/>
              <a:buNone/>
            </a:pPr>
            <a:r>
              <a:rPr lang="zh-CN" altLang="en-US" sz="1200" dirty="0" smtClean="0">
                <a:ea typeface="宋体" pitchFamily="2" charset="-122"/>
              </a:rPr>
              <a:t>一个概念是否是概念类还是概念类的一个属性，就看它是不是一个简单的数字或文本，如不是，就可能是一个类。</a:t>
            </a:r>
          </a:p>
          <a:p>
            <a:pPr>
              <a:buFont typeface="Wingdings" pitchFamily="2" charset="2"/>
              <a:buNone/>
            </a:pPr>
            <a:r>
              <a:rPr lang="zh-CN" altLang="en-US" sz="1200" dirty="0" smtClean="0">
                <a:ea typeface="宋体" pitchFamily="2" charset="-122"/>
              </a:rPr>
              <a:t>学生是一个概念类，有学生学号、姓名、性别等。</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29</a:t>
            </a:fld>
            <a:endParaRPr lang="zh-CN" altLang="en-US"/>
          </a:p>
        </p:txBody>
      </p:sp>
    </p:spTree>
    <p:extLst>
      <p:ext uri="{BB962C8B-B14F-4D97-AF65-F5344CB8AC3E}">
        <p14:creationId xmlns:p14="http://schemas.microsoft.com/office/powerpoint/2010/main" val="485618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sz="1200" dirty="0" smtClean="0">
                <a:ea typeface="宋体" pitchFamily="2" charset="-122"/>
              </a:rPr>
              <a:t>（</a:t>
            </a:r>
            <a:r>
              <a:rPr lang="en-US" altLang="zh-CN" sz="1200" dirty="0" smtClean="0">
                <a:ea typeface="宋体" pitchFamily="2" charset="-122"/>
              </a:rPr>
              <a:t>3</a:t>
            </a:r>
            <a:r>
              <a:rPr lang="zh-CN" altLang="en-US" sz="1200" dirty="0" smtClean="0">
                <a:ea typeface="宋体" pitchFamily="2" charset="-122"/>
              </a:rPr>
              <a:t>）建立类之间的关联关系</a:t>
            </a:r>
          </a:p>
          <a:p>
            <a:pPr>
              <a:buFont typeface="Wingdings" pitchFamily="2" charset="2"/>
              <a:buNone/>
            </a:pPr>
            <a:r>
              <a:rPr lang="zh-CN" altLang="en-US" sz="1200" dirty="0" smtClean="0">
                <a:ea typeface="宋体" pitchFamily="2" charset="-122"/>
              </a:rPr>
              <a:t>有了候选类后，就可以绘制它们之间的关系。有四种类型的关系：</a:t>
            </a:r>
          </a:p>
          <a:p>
            <a:pPr>
              <a:buFont typeface="Wingdings" pitchFamily="2" charset="2"/>
              <a:buNone/>
            </a:pPr>
            <a:r>
              <a:rPr lang="zh-CN" altLang="en-US" sz="1200" dirty="0" smtClean="0">
                <a:ea typeface="宋体" pitchFamily="2" charset="-122"/>
              </a:rPr>
              <a:t>继承：子类继承了超类的所有属性和行为。</a:t>
            </a:r>
          </a:p>
          <a:p>
            <a:pPr>
              <a:buFont typeface="Wingdings" pitchFamily="2" charset="2"/>
              <a:buNone/>
            </a:pPr>
            <a:r>
              <a:rPr lang="zh-CN" altLang="en-US" sz="1200" dirty="0" smtClean="0">
                <a:ea typeface="宋体" pitchFamily="2" charset="-122"/>
              </a:rPr>
              <a:t>关联：一种类型的对象与另一种类型的对象相关。</a:t>
            </a:r>
          </a:p>
          <a:p>
            <a:pPr>
              <a:buFont typeface="Wingdings" pitchFamily="2" charset="2"/>
              <a:buNone/>
            </a:pPr>
            <a:r>
              <a:rPr lang="zh-CN" altLang="en-US" sz="1200" dirty="0" smtClean="0">
                <a:ea typeface="宋体" pitchFamily="2" charset="-122"/>
              </a:rPr>
              <a:t>聚合：强关联</a:t>
            </a:r>
            <a:r>
              <a:rPr lang="en-US" altLang="zh-CN" sz="1200" dirty="0" smtClean="0">
                <a:ea typeface="宋体" pitchFamily="2" charset="-122"/>
              </a:rPr>
              <a:t>----</a:t>
            </a:r>
            <a:r>
              <a:rPr lang="zh-CN" altLang="en-US" sz="1200" dirty="0" smtClean="0">
                <a:ea typeface="宋体" pitchFamily="2" charset="-122"/>
              </a:rPr>
              <a:t>一个类的实例由另一个类的实例构成。</a:t>
            </a:r>
          </a:p>
          <a:p>
            <a:pPr>
              <a:buFont typeface="Wingdings" pitchFamily="2" charset="2"/>
              <a:buNone/>
            </a:pPr>
            <a:r>
              <a:rPr lang="zh-CN" altLang="en-US" sz="1200" dirty="0" smtClean="0">
                <a:ea typeface="宋体" pitchFamily="2" charset="-122"/>
              </a:rPr>
              <a:t>组合：强聚合</a:t>
            </a:r>
            <a:r>
              <a:rPr lang="en-US" altLang="zh-CN" sz="1200" dirty="0" smtClean="0">
                <a:ea typeface="宋体" pitchFamily="2" charset="-122"/>
              </a:rPr>
              <a:t>----</a:t>
            </a:r>
            <a:r>
              <a:rPr lang="zh-CN" altLang="en-US" sz="1200" dirty="0" smtClean="0">
                <a:ea typeface="宋体" pitchFamily="2" charset="-122"/>
              </a:rPr>
              <a:t>组合的对象不能由其他对象共享，且与构成它的对象一起消亡。</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30</a:t>
            </a:fld>
            <a:endParaRPr lang="zh-CN" altLang="en-US"/>
          </a:p>
        </p:txBody>
      </p:sp>
    </p:spTree>
    <p:extLst>
      <p:ext uri="{BB962C8B-B14F-4D97-AF65-F5344CB8AC3E}">
        <p14:creationId xmlns:p14="http://schemas.microsoft.com/office/powerpoint/2010/main" val="3013407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sz="1200" b="0" dirty="0" smtClean="0">
                <a:ea typeface="宋体" pitchFamily="2" charset="-122"/>
              </a:rPr>
              <a:t>进行动态分析的主要目的有：</a:t>
            </a:r>
          </a:p>
          <a:p>
            <a:r>
              <a:rPr lang="zh-CN" altLang="en-US" sz="1200" b="0" dirty="0" smtClean="0">
                <a:ea typeface="宋体" pitchFamily="2" charset="-122"/>
              </a:rPr>
              <a:t>确认类图是否完整、正确，便于尽早发现问题并改正错误，这些改正包括添加、删除或修改类、类关系、类属性和操作。</a:t>
            </a:r>
          </a:p>
          <a:p>
            <a:r>
              <a:rPr lang="zh-CN" altLang="en-US" sz="1200" b="0" dirty="0" smtClean="0">
                <a:ea typeface="宋体" pitchFamily="2" charset="-122"/>
              </a:rPr>
              <a:t>确认当前的模型可以在软件中实现。</a:t>
            </a:r>
          </a:p>
          <a:p>
            <a:r>
              <a:rPr lang="zh-CN" altLang="en-US" sz="1200" b="0" dirty="0" smtClean="0">
                <a:ea typeface="宋体" pitchFamily="2" charset="-122"/>
              </a:rPr>
              <a:t>验证最终系统里用户界面的功能，在进行详细设计前，最好能按照用例描述的路线，把功能的访问部署在界面上。</a:t>
            </a:r>
          </a:p>
          <a:p>
            <a:pPr>
              <a:buFont typeface="Wingdings" pitchFamily="2" charset="2"/>
              <a:buNone/>
            </a:pPr>
            <a:r>
              <a:rPr lang="zh-CN" altLang="en-US" sz="1200" b="0" dirty="0" smtClean="0">
                <a:ea typeface="宋体" pitchFamily="2" charset="-122"/>
              </a:rPr>
              <a:t>在分析模型中，把类分成三类，分别是边界类、控制类和实体类。</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34</a:t>
            </a:fld>
            <a:endParaRPr lang="zh-CN" altLang="en-US"/>
          </a:p>
        </p:txBody>
      </p:sp>
    </p:spTree>
    <p:extLst>
      <p:ext uri="{BB962C8B-B14F-4D97-AF65-F5344CB8AC3E}">
        <p14:creationId xmlns:p14="http://schemas.microsoft.com/office/powerpoint/2010/main" val="725104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sz="1400" dirty="0" smtClean="0">
                <a:ea typeface="宋体" pitchFamily="2" charset="-122"/>
              </a:rPr>
              <a:t>边界类是用来对系统环境及其内部工作之间的交互建模的类。这样的交互涉及转换和转移事件，并注释系统表示中的更改（例如界面）。</a:t>
            </a:r>
          </a:p>
          <a:p>
            <a:pPr>
              <a:buFont typeface="Wingdings" pitchFamily="2" charset="2"/>
              <a:buNone/>
            </a:pPr>
            <a:endParaRPr lang="zh-CN" altLang="en-US" sz="1400" dirty="0" smtClean="0">
              <a:ea typeface="宋体" pitchFamily="2" charset="-122"/>
            </a:endParaRPr>
          </a:p>
          <a:p>
            <a:pPr>
              <a:buFont typeface="Wingdings" pitchFamily="2" charset="2"/>
              <a:buNone/>
            </a:pPr>
            <a:endParaRPr lang="zh-CN" altLang="en-US" sz="1400" dirty="0" smtClean="0">
              <a:ea typeface="宋体" pitchFamily="2" charset="-122"/>
            </a:endParaRPr>
          </a:p>
          <a:p>
            <a:pPr>
              <a:buFont typeface="Wingdings" pitchFamily="2" charset="2"/>
              <a:buNone/>
            </a:pPr>
            <a:r>
              <a:rPr lang="zh-CN" altLang="en-US" sz="1400" dirty="0" smtClean="0">
                <a:ea typeface="宋体" pitchFamily="2" charset="-122"/>
              </a:rPr>
              <a:t>系统可能有几种类型的边界类：</a:t>
            </a:r>
            <a:r>
              <a:rPr lang="zh-CN" altLang="en-US" dirty="0" smtClean="0">
                <a:ea typeface="宋体" pitchFamily="2" charset="-122"/>
              </a:rPr>
              <a:t> </a:t>
            </a:r>
          </a:p>
          <a:p>
            <a:r>
              <a:rPr lang="zh-CN" altLang="en-US" dirty="0" smtClean="0">
                <a:ea typeface="宋体" pitchFamily="2" charset="-122"/>
              </a:rPr>
              <a:t>用户接口类 － 充当与系统中人类用户进行通信的中介的类（如窗口、页面等</a:t>
            </a:r>
            <a:r>
              <a:rPr lang="en-US" altLang="zh-CN" dirty="0" smtClean="0">
                <a:ea typeface="宋体" pitchFamily="2" charset="-122"/>
              </a:rPr>
              <a:t>UI</a:t>
            </a:r>
            <a:r>
              <a:rPr lang="zh-CN" altLang="en-US" dirty="0" smtClean="0">
                <a:ea typeface="宋体" pitchFamily="2" charset="-122"/>
              </a:rPr>
              <a:t>）；</a:t>
            </a:r>
          </a:p>
          <a:p>
            <a:r>
              <a:rPr lang="zh-CN" altLang="en-US" dirty="0" smtClean="0">
                <a:ea typeface="宋体" pitchFamily="2" charset="-122"/>
              </a:rPr>
              <a:t>系统接口类 － 充当与其它系统进行通信的中介的类（如通信协议等）；</a:t>
            </a:r>
          </a:p>
          <a:p>
            <a:r>
              <a:rPr lang="zh-CN" altLang="en-US" dirty="0" smtClean="0">
                <a:ea typeface="宋体" pitchFamily="2" charset="-122"/>
              </a:rPr>
              <a:t>设备接口类 － 提供到设备（用来检测外部事件，例如传感器、打印机、终端）的接口的类。</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35</a:t>
            </a:fld>
            <a:endParaRPr lang="zh-CN" altLang="en-US"/>
          </a:p>
        </p:txBody>
      </p:sp>
    </p:spTree>
    <p:extLst>
      <p:ext uri="{BB962C8B-B14F-4D97-AF65-F5344CB8AC3E}">
        <p14:creationId xmlns:p14="http://schemas.microsoft.com/office/powerpoint/2010/main" val="3821779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宋体" pitchFamily="2" charset="-122"/>
              </a:rPr>
              <a:t>控制类是用于对特定于一个或一些用例的控制行为建模的类。控制对象（控制类的实例）通常控制其它对象，因此它们的行为属于协调类型。控制类封装特定于用例的行为。</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36</a:t>
            </a:fld>
            <a:endParaRPr lang="zh-CN" altLang="en-US"/>
          </a:p>
        </p:txBody>
      </p:sp>
    </p:spTree>
    <p:extLst>
      <p:ext uri="{BB962C8B-B14F-4D97-AF65-F5344CB8AC3E}">
        <p14:creationId xmlns:p14="http://schemas.microsoft.com/office/powerpoint/2010/main" val="3114266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宋体" pitchFamily="2" charset="-122"/>
              </a:rPr>
              <a:t>实体类是用来对必须存储的信息及关联行为建模的类。实体对象（实体类的实例）用来保存和更新关于某些特殊现象（例如事件、人员或某些现实对象）的信息。它们通常是持久的，长时间（有时是系统生命期）具有所需的属性和关系。</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37</a:t>
            </a:fld>
            <a:endParaRPr lang="zh-CN" altLang="en-US"/>
          </a:p>
        </p:txBody>
      </p:sp>
    </p:spTree>
    <p:extLst>
      <p:ext uri="{BB962C8B-B14F-4D97-AF65-F5344CB8AC3E}">
        <p14:creationId xmlns:p14="http://schemas.microsoft.com/office/powerpoint/2010/main" val="4050027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ea typeface="宋体" pitchFamily="2" charset="-122"/>
              </a:rPr>
              <a:t>描述用例实现时，顺序图中可含对象和执行者实例，以及描述它们如何交互的消息。 </a:t>
            </a:r>
          </a:p>
          <a:p>
            <a:r>
              <a:rPr lang="zh-CN" altLang="en-US" sz="1200" dirty="0" smtClean="0">
                <a:ea typeface="宋体" pitchFamily="2" charset="-122"/>
              </a:rPr>
              <a:t>通常用例的主事件流至少需要一个图，再加上每个备选／异常流至少需要一个图。 </a:t>
            </a:r>
          </a:p>
          <a:p>
            <a:r>
              <a:rPr lang="zh-CN" altLang="en-US" sz="1200" dirty="0" smtClean="0">
                <a:ea typeface="宋体" pitchFamily="2" charset="-122"/>
              </a:rPr>
              <a:t>通信图可以用来记录对象</a:t>
            </a:r>
            <a:r>
              <a:rPr lang="en-US" altLang="zh-CN" sz="1200" dirty="0" smtClean="0">
                <a:ea typeface="宋体" pitchFamily="2" charset="-122"/>
              </a:rPr>
              <a:t>/</a:t>
            </a:r>
            <a:r>
              <a:rPr lang="zh-CN" altLang="en-US" sz="1200" dirty="0" smtClean="0">
                <a:ea typeface="宋体" pitchFamily="2" charset="-122"/>
              </a:rPr>
              <a:t>类之间的通信：消息，在接收消息的对象</a:t>
            </a:r>
            <a:r>
              <a:rPr lang="en-US" altLang="zh-CN" sz="1200" dirty="0" smtClean="0">
                <a:ea typeface="宋体" pitchFamily="2" charset="-122"/>
              </a:rPr>
              <a:t>/</a:t>
            </a:r>
            <a:r>
              <a:rPr lang="zh-CN" altLang="en-US" sz="1200" dirty="0" smtClean="0">
                <a:ea typeface="宋体" pitchFamily="2" charset="-122"/>
              </a:rPr>
              <a:t>类上引入操作。 </a:t>
            </a:r>
          </a:p>
          <a:p>
            <a:r>
              <a:rPr lang="zh-CN" altLang="en-US" sz="1200" dirty="0" smtClean="0">
                <a:ea typeface="宋体" pitchFamily="2" charset="-122"/>
              </a:rPr>
              <a:t>可以为用例的事件流的每个变体制作一个通信图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38</a:t>
            </a:fld>
            <a:endParaRPr lang="zh-CN" altLang="en-US"/>
          </a:p>
        </p:txBody>
      </p:sp>
    </p:spTree>
    <p:extLst>
      <p:ext uri="{BB962C8B-B14F-4D97-AF65-F5344CB8AC3E}">
        <p14:creationId xmlns:p14="http://schemas.microsoft.com/office/powerpoint/2010/main" val="3457160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ea typeface="宋体" pitchFamily="2" charset="-122"/>
              </a:rPr>
              <a:t>分析与需求、设计阶段的边界有可能不是很清晰，由于分析和设计自始至终可以用相同的技术和类似的表示方法，硬要划清它们之间的界限没有太多的实际意义也很困难。</a:t>
            </a:r>
          </a:p>
          <a:p>
            <a:r>
              <a:rPr lang="zh-CN" altLang="en-US" sz="1200" dirty="0" smtClean="0">
                <a:ea typeface="宋体" pitchFamily="2" charset="-122"/>
              </a:rPr>
              <a:t>尽管如此，在调研（分析）和解决方案（设计）之间还是有一些人们普遍认为的差异。如，分析的重点较集中在需求和应用领域上，而设计的重点转移到了要产生软件的结构上。另外在考虑创建一个问题的解决方案之前，理解这个问题以及确定理解问题的方法是大有好处的。</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4</a:t>
            </a:fld>
            <a:endParaRPr lang="zh-CN" altLang="en-US"/>
          </a:p>
        </p:txBody>
      </p:sp>
    </p:spTree>
    <p:extLst>
      <p:ext uri="{BB962C8B-B14F-4D97-AF65-F5344CB8AC3E}">
        <p14:creationId xmlns:p14="http://schemas.microsoft.com/office/powerpoint/2010/main" val="23320452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723900">
              <a:spcBef>
                <a:spcPts val="1400"/>
              </a:spcBef>
              <a:spcAft>
                <a:spcPts val="1450"/>
              </a:spcAft>
              <a:buFont typeface="Wingdings" pitchFamily="2" charset="2"/>
              <a:buNone/>
            </a:pPr>
            <a:r>
              <a:rPr lang="zh-CN" altLang="en-US" sz="1200" dirty="0" smtClean="0">
                <a:ea typeface="宋体" pitchFamily="2" charset="-122"/>
              </a:rPr>
              <a:t>设计模型是系统实施的抽象。它用于构思和记录软件系统的设计。它是全面的组合工作产品，包含所有设计类、子系统、包、协作及它们之间的关系。</a:t>
            </a:r>
            <a:endParaRPr lang="zh-CN" altLang="en-US" sz="1200" dirty="0" smtClean="0">
              <a:latin typeface="黑体" pitchFamily="2" charset="-122"/>
              <a:ea typeface="黑体" pitchFamily="2" charset="-122"/>
            </a:endParaRPr>
          </a:p>
          <a:p>
            <a:pPr marL="0" indent="723900">
              <a:spcBef>
                <a:spcPts val="1400"/>
              </a:spcBef>
              <a:spcAft>
                <a:spcPts val="1450"/>
              </a:spcAft>
              <a:buFont typeface="Wingdings" pitchFamily="2" charset="2"/>
              <a:buNone/>
            </a:pPr>
            <a:r>
              <a:rPr lang="en-US" altLang="zh-CN" sz="1200" dirty="0" smtClean="0">
                <a:latin typeface="黑体" pitchFamily="2" charset="-122"/>
                <a:ea typeface="黑体" pitchFamily="2" charset="-122"/>
              </a:rPr>
              <a:t>5.4.1 </a:t>
            </a:r>
            <a:r>
              <a:rPr lang="zh-CN" altLang="en-US" sz="1200" dirty="0" smtClean="0">
                <a:latin typeface="黑体" pitchFamily="2" charset="-122"/>
                <a:ea typeface="黑体" pitchFamily="2" charset="-122"/>
              </a:rPr>
              <a:t>设计模型元素</a:t>
            </a:r>
          </a:p>
          <a:p>
            <a:pPr marL="0" indent="723900">
              <a:spcBef>
                <a:spcPts val="1400"/>
              </a:spcBef>
              <a:spcAft>
                <a:spcPts val="1450"/>
              </a:spcAft>
              <a:buFont typeface="Wingdings" pitchFamily="2" charset="2"/>
              <a:buNone/>
            </a:pPr>
            <a:r>
              <a:rPr lang="en-US" altLang="zh-CN" sz="1200" dirty="0" smtClean="0">
                <a:latin typeface="黑体" pitchFamily="2" charset="-122"/>
                <a:ea typeface="黑体" pitchFamily="2" charset="-122"/>
              </a:rPr>
              <a:t>5.4.2 </a:t>
            </a:r>
            <a:r>
              <a:rPr lang="zh-CN" altLang="en-US" sz="1200" dirty="0" smtClean="0">
                <a:latin typeface="黑体" pitchFamily="2" charset="-122"/>
                <a:ea typeface="黑体" pitchFamily="2" charset="-122"/>
              </a:rPr>
              <a:t>软件模式</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43</a:t>
            </a:fld>
            <a:endParaRPr lang="zh-CN" altLang="en-US"/>
          </a:p>
        </p:txBody>
      </p:sp>
    </p:spTree>
    <p:extLst>
      <p:ext uri="{BB962C8B-B14F-4D97-AF65-F5344CB8AC3E}">
        <p14:creationId xmlns:p14="http://schemas.microsoft.com/office/powerpoint/2010/main" val="22237731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sz="2400" dirty="0" smtClean="0">
                <a:ea typeface="宋体" pitchFamily="2" charset="-122"/>
              </a:rPr>
              <a:t>设计模型元素包括：</a:t>
            </a:r>
          </a:p>
          <a:p>
            <a:pPr>
              <a:buFont typeface="Wingdings" pitchFamily="2" charset="2"/>
              <a:buNone/>
            </a:pPr>
            <a:r>
              <a:rPr lang="zh-CN" altLang="en-US" sz="2400" dirty="0" smtClean="0">
                <a:ea typeface="宋体" pitchFamily="2" charset="-122"/>
              </a:rPr>
              <a:t>（</a:t>
            </a:r>
            <a:r>
              <a:rPr lang="en-US" altLang="zh-CN" sz="2400" dirty="0" smtClean="0">
                <a:ea typeface="宋体" pitchFamily="2" charset="-122"/>
              </a:rPr>
              <a:t>1</a:t>
            </a:r>
            <a:r>
              <a:rPr lang="zh-CN" altLang="en-US" sz="2400" dirty="0" smtClean="0">
                <a:ea typeface="宋体" pitchFamily="2" charset="-122"/>
              </a:rPr>
              <a:t>）体系结构元素</a:t>
            </a:r>
            <a:r>
              <a:rPr lang="en-US" altLang="zh-CN" sz="2400" dirty="0" smtClean="0">
                <a:ea typeface="宋体" pitchFamily="2" charset="-122"/>
              </a:rPr>
              <a:t>Architectural elements</a:t>
            </a:r>
          </a:p>
          <a:p>
            <a:pPr>
              <a:buFont typeface="Wingdings" pitchFamily="2" charset="2"/>
              <a:buNone/>
            </a:pPr>
            <a:r>
              <a:rPr lang="zh-CN" altLang="en-US" sz="2400" dirty="0" smtClean="0">
                <a:ea typeface="宋体" pitchFamily="2" charset="-122"/>
              </a:rPr>
              <a:t>（</a:t>
            </a:r>
            <a:r>
              <a:rPr lang="en-US" altLang="zh-CN" sz="2400" dirty="0" smtClean="0">
                <a:ea typeface="宋体" pitchFamily="2" charset="-122"/>
              </a:rPr>
              <a:t>2</a:t>
            </a:r>
            <a:r>
              <a:rPr lang="zh-CN" altLang="en-US" sz="2400" dirty="0" smtClean="0">
                <a:ea typeface="宋体" pitchFamily="2" charset="-122"/>
              </a:rPr>
              <a:t>）构件级元素</a:t>
            </a:r>
            <a:r>
              <a:rPr lang="en-US" altLang="zh-CN" sz="2400" dirty="0" smtClean="0">
                <a:ea typeface="宋体" pitchFamily="2" charset="-122"/>
              </a:rPr>
              <a:t>Component elements</a:t>
            </a:r>
          </a:p>
          <a:p>
            <a:pPr>
              <a:buFont typeface="Wingdings" pitchFamily="2" charset="2"/>
              <a:buNone/>
            </a:pPr>
            <a:r>
              <a:rPr lang="zh-CN" altLang="en-US" sz="2400" dirty="0" smtClean="0">
                <a:ea typeface="宋体" pitchFamily="2" charset="-122"/>
              </a:rPr>
              <a:t>（</a:t>
            </a:r>
            <a:r>
              <a:rPr lang="en-US" altLang="zh-CN" sz="2400" dirty="0" smtClean="0">
                <a:ea typeface="宋体" pitchFamily="2" charset="-122"/>
              </a:rPr>
              <a:t>3</a:t>
            </a:r>
            <a:r>
              <a:rPr lang="zh-CN" altLang="en-US" sz="2400" dirty="0" smtClean="0">
                <a:ea typeface="宋体" pitchFamily="2" charset="-122"/>
              </a:rPr>
              <a:t>）接口</a:t>
            </a:r>
            <a:r>
              <a:rPr lang="en-US" altLang="zh-CN" sz="2400" dirty="0" smtClean="0">
                <a:ea typeface="宋体" pitchFamily="2" charset="-122"/>
              </a:rPr>
              <a:t>/</a:t>
            </a:r>
            <a:r>
              <a:rPr lang="zh-CN" altLang="en-US" sz="2400" dirty="0" smtClean="0">
                <a:ea typeface="宋体" pitchFamily="2" charset="-122"/>
              </a:rPr>
              <a:t>界面元素</a:t>
            </a:r>
            <a:r>
              <a:rPr lang="en-US" altLang="zh-CN" sz="2400" dirty="0" smtClean="0">
                <a:ea typeface="宋体" pitchFamily="2" charset="-122"/>
              </a:rPr>
              <a:t>Interface elements</a:t>
            </a:r>
          </a:p>
          <a:p>
            <a:pPr lvl="1"/>
            <a:r>
              <a:rPr lang="zh-CN" altLang="en-US" sz="2400" dirty="0" smtClean="0">
                <a:ea typeface="宋体" pitchFamily="2" charset="-122"/>
              </a:rPr>
              <a:t>用户界面</a:t>
            </a:r>
            <a:r>
              <a:rPr lang="en-US" altLang="zh-CN" sz="2400" dirty="0" smtClean="0">
                <a:ea typeface="宋体" pitchFamily="2" charset="-122"/>
              </a:rPr>
              <a:t>user interface</a:t>
            </a:r>
          </a:p>
          <a:p>
            <a:pPr lvl="1"/>
            <a:r>
              <a:rPr lang="zh-CN" altLang="en-US" sz="2400" dirty="0" smtClean="0">
                <a:ea typeface="宋体" pitchFamily="2" charset="-122"/>
              </a:rPr>
              <a:t>构件接口</a:t>
            </a:r>
            <a:r>
              <a:rPr lang="en-US" altLang="zh-CN" sz="2400" dirty="0" smtClean="0">
                <a:ea typeface="宋体" pitchFamily="2" charset="-122"/>
              </a:rPr>
              <a:t>component interfaces</a:t>
            </a:r>
          </a:p>
          <a:p>
            <a:pPr lvl="1"/>
            <a:r>
              <a:rPr lang="zh-CN" altLang="en-US" sz="2400" dirty="0" smtClean="0">
                <a:ea typeface="宋体" pitchFamily="2" charset="-122"/>
              </a:rPr>
              <a:t>系统接口</a:t>
            </a:r>
            <a:r>
              <a:rPr lang="en-US" altLang="zh-CN" sz="2400" dirty="0" smtClean="0">
                <a:ea typeface="宋体" pitchFamily="2" charset="-122"/>
              </a:rPr>
              <a:t>system interfaces</a:t>
            </a:r>
          </a:p>
          <a:p>
            <a:pPr>
              <a:buFont typeface="Wingdings" pitchFamily="2" charset="2"/>
              <a:buNone/>
            </a:pPr>
            <a:r>
              <a:rPr lang="zh-CN" altLang="en-US" sz="2400" dirty="0" smtClean="0">
                <a:ea typeface="宋体" pitchFamily="2" charset="-122"/>
              </a:rPr>
              <a:t>（</a:t>
            </a:r>
            <a:r>
              <a:rPr lang="en-US" altLang="zh-CN" sz="2400" dirty="0" smtClean="0">
                <a:ea typeface="宋体" pitchFamily="2" charset="-122"/>
              </a:rPr>
              <a:t>4</a:t>
            </a:r>
            <a:r>
              <a:rPr lang="zh-CN" altLang="en-US" sz="2400" dirty="0" smtClean="0">
                <a:ea typeface="宋体" pitchFamily="2" charset="-122"/>
              </a:rPr>
              <a:t>）数据元素</a:t>
            </a:r>
            <a:r>
              <a:rPr lang="en-US" altLang="zh-CN" sz="2400" dirty="0" smtClean="0">
                <a:ea typeface="宋体" pitchFamily="2" charset="-122"/>
              </a:rPr>
              <a:t>Data elements</a:t>
            </a:r>
          </a:p>
          <a:p>
            <a:pPr lvl="1"/>
            <a:r>
              <a:rPr lang="zh-CN" altLang="en-US" sz="2400" dirty="0" smtClean="0">
                <a:ea typeface="宋体" pitchFamily="2" charset="-122"/>
              </a:rPr>
              <a:t>数据库设计</a:t>
            </a:r>
            <a:r>
              <a:rPr lang="en-US" altLang="zh-CN" sz="2400" dirty="0" smtClean="0">
                <a:ea typeface="宋体" pitchFamily="2" charset="-122"/>
              </a:rPr>
              <a:t>database design</a:t>
            </a:r>
          </a:p>
          <a:p>
            <a:pPr lvl="1"/>
            <a:r>
              <a:rPr lang="zh-CN" altLang="en-US" sz="2400" dirty="0" smtClean="0">
                <a:ea typeface="宋体" pitchFamily="2" charset="-122"/>
              </a:rPr>
              <a:t>数据结构设计</a:t>
            </a:r>
            <a:r>
              <a:rPr lang="en-US" altLang="zh-CN" sz="2400" dirty="0" smtClean="0">
                <a:ea typeface="宋体" pitchFamily="2" charset="-122"/>
              </a:rPr>
              <a:t>data structure design</a:t>
            </a:r>
          </a:p>
          <a:p>
            <a:pPr>
              <a:buFont typeface="Wingdings" pitchFamily="2" charset="2"/>
              <a:buNone/>
            </a:pPr>
            <a:r>
              <a:rPr lang="zh-CN" altLang="en-US" sz="2400" dirty="0" smtClean="0">
                <a:ea typeface="宋体" pitchFamily="2" charset="-122"/>
              </a:rPr>
              <a:t>（</a:t>
            </a:r>
            <a:r>
              <a:rPr lang="en-US" altLang="zh-CN" sz="2400" dirty="0" smtClean="0">
                <a:ea typeface="宋体" pitchFamily="2" charset="-122"/>
              </a:rPr>
              <a:t>5</a:t>
            </a:r>
            <a:r>
              <a:rPr lang="zh-CN" altLang="en-US" sz="2400" dirty="0" smtClean="0">
                <a:ea typeface="宋体" pitchFamily="2" charset="-122"/>
              </a:rPr>
              <a:t>）部署级元素</a:t>
            </a:r>
            <a:r>
              <a:rPr lang="en-US" altLang="zh-CN" sz="2400" dirty="0" smtClean="0">
                <a:ea typeface="宋体" pitchFamily="2" charset="-122"/>
              </a:rPr>
              <a:t>Deployment elements</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44</a:t>
            </a:fld>
            <a:endParaRPr lang="zh-CN" altLang="en-US"/>
          </a:p>
        </p:txBody>
      </p:sp>
    </p:spTree>
    <p:extLst>
      <p:ext uri="{BB962C8B-B14F-4D97-AF65-F5344CB8AC3E}">
        <p14:creationId xmlns:p14="http://schemas.microsoft.com/office/powerpoint/2010/main" val="1581677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spcBef>
                <a:spcPct val="10000"/>
              </a:spcBef>
              <a:buFont typeface="Wingdings" pitchFamily="2" charset="2"/>
              <a:buNone/>
            </a:pPr>
            <a:r>
              <a:rPr lang="zh-CN" altLang="en-US" i="1" dirty="0" smtClean="0">
                <a:ea typeface="黑体" pitchFamily="2" charset="-122"/>
              </a:rPr>
              <a:t>类，</a:t>
            </a:r>
            <a:r>
              <a:rPr lang="zh-CN" altLang="en-US" dirty="0" smtClean="0">
                <a:ea typeface="宋体" pitchFamily="2" charset="-122"/>
              </a:rPr>
              <a:t>表示一组在相当程度上细分的职责；</a:t>
            </a:r>
            <a:r>
              <a:rPr lang="en-US" altLang="zh-CN" dirty="0" smtClean="0">
                <a:ea typeface="宋体" pitchFamily="2" charset="-122"/>
              </a:rPr>
              <a:t>classes, to represent a set of rather fine-grained responsibilities; </a:t>
            </a:r>
          </a:p>
          <a:p>
            <a:pPr marL="0" indent="0">
              <a:spcBef>
                <a:spcPct val="10000"/>
              </a:spcBef>
              <a:buFont typeface="Wingdings" pitchFamily="2" charset="2"/>
              <a:buNone/>
            </a:pPr>
            <a:r>
              <a:rPr lang="zh-CN" altLang="en-US" i="1" dirty="0" smtClean="0">
                <a:ea typeface="黑体" pitchFamily="2" charset="-122"/>
              </a:rPr>
              <a:t>子系统，</a:t>
            </a:r>
            <a:r>
              <a:rPr lang="zh-CN" altLang="en-US" dirty="0" smtClean="0">
                <a:ea typeface="宋体" pitchFamily="2" charset="-122"/>
              </a:rPr>
              <a:t>表示一组粗略划分的职责，可能由一组进一步划分的子系统（但最终是一组类）组成；</a:t>
            </a:r>
            <a:r>
              <a:rPr lang="en-US" altLang="zh-CN" dirty="0" smtClean="0">
                <a:ea typeface="宋体" pitchFamily="2" charset="-122"/>
              </a:rPr>
              <a:t>subsystems, to represent a set of coarse-grained responsibilities, perhaps composed of a further set of subsystems, but ultimately a set of classes; </a:t>
            </a:r>
          </a:p>
          <a:p>
            <a:pPr marL="0" indent="0">
              <a:spcBef>
                <a:spcPct val="10000"/>
              </a:spcBef>
              <a:buFont typeface="Wingdings" pitchFamily="2" charset="2"/>
              <a:buNone/>
            </a:pPr>
            <a:r>
              <a:rPr lang="zh-CN" altLang="en-US" i="1" dirty="0" smtClean="0">
                <a:ea typeface="黑体" pitchFamily="2" charset="-122"/>
              </a:rPr>
              <a:t>主动类，</a:t>
            </a:r>
            <a:r>
              <a:rPr lang="zh-CN" altLang="en-US" dirty="0" smtClean="0">
                <a:ea typeface="宋体" pitchFamily="2" charset="-122"/>
              </a:rPr>
              <a:t>表示系统中的线程；</a:t>
            </a:r>
            <a:r>
              <a:rPr lang="en-US" altLang="zh-CN" dirty="0" smtClean="0">
                <a:ea typeface="宋体" pitchFamily="2" charset="-122"/>
              </a:rPr>
              <a:t>active classes, which represent threads in the system; </a:t>
            </a:r>
          </a:p>
          <a:p>
            <a:pPr marL="0" indent="0">
              <a:spcBef>
                <a:spcPct val="10000"/>
              </a:spcBef>
              <a:buFont typeface="Wingdings" pitchFamily="2" charset="2"/>
              <a:buNone/>
            </a:pPr>
            <a:r>
              <a:rPr lang="zh-CN" altLang="en-US" i="1" dirty="0" smtClean="0">
                <a:ea typeface="黑体" pitchFamily="2" charset="-122"/>
              </a:rPr>
              <a:t>接口，</a:t>
            </a:r>
            <a:r>
              <a:rPr lang="zh-CN" altLang="en-US" dirty="0" smtClean="0">
                <a:ea typeface="宋体" pitchFamily="2" charset="-122"/>
              </a:rPr>
              <a:t>表示由类或子系统提供的职责的抽象声明。</a:t>
            </a:r>
            <a:r>
              <a:rPr lang="en-US" altLang="zh-CN" dirty="0" smtClean="0">
                <a:ea typeface="宋体" pitchFamily="2" charset="-122"/>
              </a:rPr>
              <a:t>interfaces, to represent abstract declarations of responsibilities provided by a class or subsystem. </a:t>
            </a:r>
          </a:p>
          <a:p>
            <a:pPr marL="0" indent="0">
              <a:spcBef>
                <a:spcPct val="10000"/>
              </a:spcBef>
              <a:buFont typeface="Wingdings" pitchFamily="2" charset="2"/>
              <a:buNone/>
            </a:pPr>
            <a:r>
              <a:rPr lang="zh-CN" altLang="en-US" i="1" dirty="0" smtClean="0">
                <a:ea typeface="黑体" pitchFamily="2" charset="-122"/>
              </a:rPr>
              <a:t>事件，</a:t>
            </a:r>
            <a:r>
              <a:rPr lang="zh-CN" altLang="en-US" dirty="0" smtClean="0">
                <a:ea typeface="宋体" pitchFamily="2" charset="-122"/>
              </a:rPr>
              <a:t>是时间和空间中的相关事件的规范，这些事件通常（如果它们是显著的）需要系统作出某个响应；以及 </a:t>
            </a:r>
            <a:r>
              <a:rPr lang="en-US" altLang="zh-CN" dirty="0" smtClean="0">
                <a:ea typeface="宋体" pitchFamily="2" charset="-122"/>
              </a:rPr>
              <a:t>events, which are specifications of interesting occurrences in time and space that usually (if they are noteworthy) require some response from the system; and</a:t>
            </a:r>
          </a:p>
          <a:p>
            <a:pPr marL="0" indent="0">
              <a:spcBef>
                <a:spcPct val="10000"/>
              </a:spcBef>
              <a:buFont typeface="Wingdings" pitchFamily="2" charset="2"/>
              <a:buNone/>
            </a:pPr>
            <a:r>
              <a:rPr lang="zh-CN" altLang="en-US" i="1" dirty="0" smtClean="0">
                <a:ea typeface="黑体" pitchFamily="2" charset="-122"/>
              </a:rPr>
              <a:t>信号，</a:t>
            </a:r>
            <a:r>
              <a:rPr lang="zh-CN" altLang="en-US" dirty="0" smtClean="0">
                <a:ea typeface="宋体" pitchFamily="2" charset="-122"/>
              </a:rPr>
              <a:t>表示用于与系统内的某些类型的事件通信的异步机制。</a:t>
            </a:r>
            <a:r>
              <a:rPr lang="en-US" altLang="zh-CN" dirty="0" smtClean="0">
                <a:ea typeface="宋体" pitchFamily="2" charset="-122"/>
              </a:rPr>
              <a:t>signals, to represent asynchronous mechanisms used to communicate certain types of events within the system.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45</a:t>
            </a:fld>
            <a:endParaRPr lang="zh-CN" altLang="en-US"/>
          </a:p>
        </p:txBody>
      </p:sp>
    </p:spTree>
    <p:extLst>
      <p:ext uri="{BB962C8B-B14F-4D97-AF65-F5344CB8AC3E}">
        <p14:creationId xmlns:p14="http://schemas.microsoft.com/office/powerpoint/2010/main" val="23822463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宋体" pitchFamily="2" charset="-122"/>
              </a:rPr>
              <a:t>软件模式就是有经验的软件开发人员建立的用来指导软件开发的一套原则和惯用方法。一个软件模式描述了在特定的设计上下文环境中出现的一个独特的重复出现的设计问题，并提供一个被证明良好的一般的解决问题的方案。这个解决方案通过描述软件组成的构件，构件的职责和之间关系，以及它们的协作方式来详细说明。</a:t>
            </a:r>
            <a:r>
              <a:rPr lang="en-US" altLang="zh-CN" dirty="0" smtClean="0">
                <a:ea typeface="宋体" pitchFamily="2" charset="-122"/>
              </a:rPr>
              <a:t>A pattern for software describes a particular recurring design problem that arises in specific design contexts, and presents a well-proven generic scheme for its solution. The solution scheme is specified by describing its constituent components, their responsibilities and relationships, and the ways in which they collaborate.</a:t>
            </a:r>
          </a:p>
          <a:p>
            <a:r>
              <a:rPr lang="zh-CN" altLang="en-US" dirty="0" smtClean="0">
                <a:ea typeface="宋体" pitchFamily="2" charset="-122"/>
              </a:rPr>
              <a:t>一般地，软件模式可以划分为三个层次：体系结构模式（</a:t>
            </a:r>
            <a:r>
              <a:rPr lang="en-US" altLang="zh-CN" dirty="0" smtClean="0">
                <a:ea typeface="宋体" pitchFamily="2" charset="-122"/>
              </a:rPr>
              <a:t>Architecture pattern</a:t>
            </a:r>
            <a:r>
              <a:rPr lang="zh-CN" altLang="en-US" dirty="0" smtClean="0">
                <a:ea typeface="宋体" pitchFamily="2" charset="-122"/>
              </a:rPr>
              <a:t>）、设计模式（</a:t>
            </a:r>
            <a:r>
              <a:rPr lang="en-US" altLang="zh-CN" dirty="0" smtClean="0">
                <a:ea typeface="宋体" pitchFamily="2" charset="-122"/>
              </a:rPr>
              <a:t>Design pattern</a:t>
            </a:r>
            <a:r>
              <a:rPr lang="zh-CN" altLang="en-US" dirty="0" smtClean="0">
                <a:ea typeface="宋体" pitchFamily="2" charset="-122"/>
              </a:rPr>
              <a:t>）和代码模式</a:t>
            </a:r>
            <a:r>
              <a:rPr lang="en-US" altLang="zh-CN" dirty="0" smtClean="0">
                <a:ea typeface="宋体" pitchFamily="2" charset="-122"/>
              </a:rPr>
              <a:t>(Code pattern)</a:t>
            </a:r>
            <a:r>
              <a:rPr lang="zh-CN" altLang="en-US" dirty="0" smtClean="0">
                <a:ea typeface="宋体" pitchFamily="2" charset="-122"/>
              </a:rPr>
              <a:t>。</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46</a:t>
            </a:fld>
            <a:endParaRPr lang="zh-CN" altLang="en-US"/>
          </a:p>
        </p:txBody>
      </p:sp>
    </p:spTree>
    <p:extLst>
      <p:ext uri="{BB962C8B-B14F-4D97-AF65-F5344CB8AC3E}">
        <p14:creationId xmlns:p14="http://schemas.microsoft.com/office/powerpoint/2010/main" val="25194133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宋体" pitchFamily="2" charset="-122"/>
              </a:rPr>
              <a:t>一个体系结构模式描述软件系统里的基本的结构组织或纲要。体系结构模式提供一些事先定义好的子系统，指定它们的责任，并给出把它们组织在一起的法则和指南。有些作者把这种体系结构模式叫做系统模式</a:t>
            </a:r>
            <a:r>
              <a:rPr lang="en-US" altLang="zh-CN" dirty="0" smtClean="0">
                <a:ea typeface="宋体" pitchFamily="2" charset="-122"/>
              </a:rPr>
              <a:t>[STELTING02]</a:t>
            </a:r>
            <a:r>
              <a:rPr lang="zh-CN" altLang="en-US" dirty="0" smtClean="0">
                <a:ea typeface="宋体" pitchFamily="2" charset="-122"/>
              </a:rPr>
              <a:t>。</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47</a:t>
            </a:fld>
            <a:endParaRPr lang="zh-CN" altLang="en-US"/>
          </a:p>
        </p:txBody>
      </p:sp>
    </p:spTree>
    <p:extLst>
      <p:ext uri="{BB962C8B-B14F-4D97-AF65-F5344CB8AC3E}">
        <p14:creationId xmlns:p14="http://schemas.microsoft.com/office/powerpoint/2010/main" val="33954830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宋体" pitchFamily="2" charset="-122"/>
              </a:rPr>
              <a:t>一个设计模式提供一种提炼子系统或软件系统中的组件的，或者它们之间的关系的纲要设计。设计模式描述普遍存在的在相互通讯的组件中重复出现的结构，这种结构解决在一定的背景中的具有一般性的设计问题。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48</a:t>
            </a:fld>
            <a:endParaRPr lang="zh-CN" altLang="en-US"/>
          </a:p>
        </p:txBody>
      </p:sp>
    </p:spTree>
    <p:extLst>
      <p:ext uri="{BB962C8B-B14F-4D97-AF65-F5344CB8AC3E}">
        <p14:creationId xmlns:p14="http://schemas.microsoft.com/office/powerpoint/2010/main" val="11857194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宋体" pitchFamily="2" charset="-122"/>
              </a:rPr>
              <a:t>代码模式（</a:t>
            </a:r>
            <a:r>
              <a:rPr lang="en-US" altLang="zh-CN" dirty="0" smtClean="0">
                <a:ea typeface="宋体" pitchFamily="2" charset="-122"/>
              </a:rPr>
              <a:t>Coding Pattern</a:t>
            </a:r>
            <a:r>
              <a:rPr lang="zh-CN" altLang="en-US" dirty="0" smtClean="0">
                <a:ea typeface="宋体" pitchFamily="2" charset="-122"/>
              </a:rPr>
              <a:t>）也称“成例”（</a:t>
            </a:r>
            <a:r>
              <a:rPr lang="en-US" altLang="zh-CN" dirty="0" smtClean="0">
                <a:ea typeface="宋体" pitchFamily="2" charset="-122"/>
              </a:rPr>
              <a:t>Idiom</a:t>
            </a:r>
            <a:r>
              <a:rPr lang="zh-CN" altLang="en-US" dirty="0" smtClean="0">
                <a:ea typeface="宋体" pitchFamily="2" charset="-122"/>
              </a:rPr>
              <a:t>）、实施模式（</a:t>
            </a:r>
            <a:r>
              <a:rPr lang="en-US" altLang="zh-CN" dirty="0" smtClean="0">
                <a:ea typeface="宋体" pitchFamily="2" charset="-122"/>
              </a:rPr>
              <a:t>implementation pattern</a:t>
            </a:r>
            <a:r>
              <a:rPr lang="zh-CN" altLang="en-US" dirty="0" smtClean="0">
                <a:ea typeface="宋体" pitchFamily="2" charset="-122"/>
              </a:rPr>
              <a:t>）。代码模式是较低层次的模式，并与编程语言密切相关。代码模式描述怎样利用一个特定的编程语言的特点来实现一个组件的某些特定的方面或关系。</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49</a:t>
            </a:fld>
            <a:endParaRPr lang="zh-CN" altLang="en-US"/>
          </a:p>
        </p:txBody>
      </p:sp>
    </p:spTree>
    <p:extLst>
      <p:ext uri="{BB962C8B-B14F-4D97-AF65-F5344CB8AC3E}">
        <p14:creationId xmlns:p14="http://schemas.microsoft.com/office/powerpoint/2010/main" val="27386760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1400"/>
              </a:spcBef>
              <a:spcAft>
                <a:spcPts val="1450"/>
              </a:spcAft>
              <a:buFont typeface="Wingdings" pitchFamily="2" charset="2"/>
              <a:buNone/>
            </a:pPr>
            <a:r>
              <a:rPr lang="en-US" altLang="zh-CN" sz="1200" dirty="0" smtClean="0">
                <a:latin typeface="黑体" pitchFamily="2" charset="-122"/>
                <a:ea typeface="黑体" pitchFamily="2" charset="-122"/>
              </a:rPr>
              <a:t>5.5.1 </a:t>
            </a:r>
            <a:r>
              <a:rPr lang="zh-CN" altLang="en-US" sz="1200" dirty="0" smtClean="0">
                <a:latin typeface="黑体" pitchFamily="2" charset="-122"/>
                <a:ea typeface="黑体" pitchFamily="2" charset="-122"/>
              </a:rPr>
              <a:t>体系结构演变</a:t>
            </a:r>
          </a:p>
          <a:p>
            <a:pPr>
              <a:spcBef>
                <a:spcPts val="1400"/>
              </a:spcBef>
              <a:spcAft>
                <a:spcPts val="1450"/>
              </a:spcAft>
              <a:buFont typeface="Wingdings" pitchFamily="2" charset="2"/>
              <a:buNone/>
            </a:pPr>
            <a:r>
              <a:rPr lang="en-US" altLang="zh-CN" sz="1200" dirty="0" smtClean="0">
                <a:latin typeface="黑体" pitchFamily="2" charset="-122"/>
                <a:ea typeface="黑体" pitchFamily="2" charset="-122"/>
              </a:rPr>
              <a:t>5.5.2 </a:t>
            </a:r>
            <a:r>
              <a:rPr lang="zh-CN" altLang="en-US" sz="1200" dirty="0" smtClean="0">
                <a:latin typeface="黑体" pitchFamily="2" charset="-122"/>
                <a:ea typeface="黑体" pitchFamily="2" charset="-122"/>
              </a:rPr>
              <a:t>体系结构设计原则</a:t>
            </a:r>
          </a:p>
          <a:p>
            <a:pPr>
              <a:spcAft>
                <a:spcPts val="1300"/>
              </a:spcAft>
              <a:buFont typeface="Wingdings" pitchFamily="2" charset="2"/>
              <a:buNone/>
            </a:pPr>
            <a:r>
              <a:rPr lang="en-US" altLang="zh-CN" sz="1200" dirty="0" smtClean="0">
                <a:latin typeface="黑体" pitchFamily="2" charset="-122"/>
                <a:ea typeface="黑体" pitchFamily="2" charset="-122"/>
              </a:rPr>
              <a:t>5.5.3 </a:t>
            </a:r>
            <a:r>
              <a:rPr lang="zh-CN" altLang="en-US" sz="1200" dirty="0" smtClean="0">
                <a:latin typeface="黑体" pitchFamily="2" charset="-122"/>
                <a:ea typeface="黑体" pitchFamily="2" charset="-122"/>
              </a:rPr>
              <a:t>三层体系结构设计</a:t>
            </a:r>
          </a:p>
          <a:p>
            <a:pPr>
              <a:spcAft>
                <a:spcPts val="1300"/>
              </a:spcAft>
              <a:buFont typeface="Wingdings" pitchFamily="2" charset="2"/>
              <a:buNone/>
            </a:pPr>
            <a:r>
              <a:rPr lang="en-US" altLang="zh-CN" sz="1200" dirty="0" smtClean="0">
                <a:latin typeface="黑体" pitchFamily="2" charset="-122"/>
                <a:ea typeface="黑体" pitchFamily="2" charset="-122"/>
              </a:rPr>
              <a:t>5.5.4 MVC</a:t>
            </a:r>
            <a:r>
              <a:rPr lang="zh-CN" altLang="en-US" sz="1200" dirty="0" smtClean="0">
                <a:latin typeface="黑体" pitchFamily="2" charset="-122"/>
                <a:ea typeface="黑体" pitchFamily="2" charset="-122"/>
              </a:rPr>
              <a:t>架构</a:t>
            </a:r>
          </a:p>
          <a:p>
            <a:pPr>
              <a:spcAft>
                <a:spcPts val="1300"/>
              </a:spcAft>
              <a:buFont typeface="Wingdings" pitchFamily="2" charset="2"/>
              <a:buNone/>
            </a:pPr>
            <a:r>
              <a:rPr lang="en-US" altLang="zh-CN" sz="1200" dirty="0" smtClean="0">
                <a:latin typeface="黑体" pitchFamily="2" charset="-122"/>
                <a:ea typeface="黑体" pitchFamily="2" charset="-122"/>
              </a:rPr>
              <a:t>5.5.5 J2EE</a:t>
            </a:r>
            <a:r>
              <a:rPr lang="zh-CN" altLang="en-US" sz="1200" dirty="0" smtClean="0">
                <a:latin typeface="黑体" pitchFamily="2" charset="-122"/>
                <a:ea typeface="黑体" pitchFamily="2" charset="-122"/>
              </a:rPr>
              <a:t>的轻量级框架</a:t>
            </a:r>
            <a:r>
              <a:rPr lang="en-US" altLang="zh-CN" sz="1200" dirty="0" smtClean="0">
                <a:latin typeface="黑体" pitchFamily="2" charset="-122"/>
                <a:ea typeface="黑体" pitchFamily="2" charset="-122"/>
              </a:rPr>
              <a:t>SSH</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50</a:t>
            </a:fld>
            <a:endParaRPr lang="zh-CN" altLang="en-US"/>
          </a:p>
        </p:txBody>
      </p:sp>
    </p:spTree>
    <p:extLst>
      <p:ext uri="{BB962C8B-B14F-4D97-AF65-F5344CB8AC3E}">
        <p14:creationId xmlns:p14="http://schemas.microsoft.com/office/powerpoint/2010/main" val="7146938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81000" indent="-381000"/>
            <a:r>
              <a:rPr lang="zh-CN" altLang="en-US" dirty="0" smtClean="0">
                <a:ea typeface="宋体" pitchFamily="2" charset="-122"/>
              </a:rPr>
              <a:t>单机系统</a:t>
            </a:r>
          </a:p>
          <a:p>
            <a:pPr marL="381000" indent="-381000"/>
            <a:r>
              <a:rPr lang="zh-CN" altLang="en-US" dirty="0" smtClean="0">
                <a:ea typeface="宋体" pitchFamily="2" charset="-122"/>
              </a:rPr>
              <a:t>客户机</a:t>
            </a:r>
            <a:r>
              <a:rPr lang="en-US" altLang="zh-CN" dirty="0" smtClean="0">
                <a:ea typeface="宋体" pitchFamily="2" charset="-122"/>
              </a:rPr>
              <a:t>/</a:t>
            </a:r>
            <a:r>
              <a:rPr lang="zh-CN" altLang="en-US" dirty="0" smtClean="0">
                <a:ea typeface="宋体" pitchFamily="2" charset="-122"/>
              </a:rPr>
              <a:t>服务器</a:t>
            </a:r>
            <a:r>
              <a:rPr lang="en-US" altLang="zh-CN" dirty="0" smtClean="0">
                <a:ea typeface="宋体" pitchFamily="2" charset="-122"/>
              </a:rPr>
              <a:t>(</a:t>
            </a:r>
            <a:r>
              <a:rPr lang="zh-CN" altLang="en-US" dirty="0" smtClean="0">
                <a:ea typeface="宋体" pitchFamily="2" charset="-122"/>
              </a:rPr>
              <a:t>两层</a:t>
            </a:r>
            <a:r>
              <a:rPr lang="en-US" altLang="zh-CN" dirty="0" smtClean="0">
                <a:ea typeface="宋体" pitchFamily="2" charset="-122"/>
              </a:rPr>
              <a:t>)</a:t>
            </a:r>
            <a:r>
              <a:rPr lang="zh-CN" altLang="en-US" dirty="0" smtClean="0">
                <a:ea typeface="宋体" pitchFamily="2" charset="-122"/>
              </a:rPr>
              <a:t>结构</a:t>
            </a:r>
          </a:p>
          <a:p>
            <a:pPr marL="381000" indent="-381000"/>
            <a:r>
              <a:rPr lang="zh-CN" altLang="en-US" dirty="0" smtClean="0">
                <a:ea typeface="宋体" pitchFamily="2" charset="-122"/>
              </a:rPr>
              <a:t>浏览器</a:t>
            </a:r>
            <a:r>
              <a:rPr lang="en-US" altLang="zh-CN" dirty="0" smtClean="0">
                <a:ea typeface="宋体" pitchFamily="2" charset="-122"/>
              </a:rPr>
              <a:t>/</a:t>
            </a:r>
            <a:r>
              <a:rPr lang="zh-CN" altLang="en-US" dirty="0" smtClean="0">
                <a:ea typeface="宋体" pitchFamily="2" charset="-122"/>
              </a:rPr>
              <a:t>服务器</a:t>
            </a:r>
            <a:r>
              <a:rPr lang="en-US" altLang="zh-CN" dirty="0" smtClean="0">
                <a:ea typeface="宋体" pitchFamily="2" charset="-122"/>
              </a:rPr>
              <a:t>(B/S)</a:t>
            </a:r>
            <a:r>
              <a:rPr lang="zh-CN" altLang="en-US" dirty="0" smtClean="0">
                <a:ea typeface="宋体" pitchFamily="2" charset="-122"/>
              </a:rPr>
              <a:t>结构</a:t>
            </a:r>
          </a:p>
          <a:p>
            <a:pPr marL="381000" indent="-381000"/>
            <a:r>
              <a:rPr lang="zh-CN" altLang="en-US" dirty="0" smtClean="0">
                <a:ea typeface="宋体" pitchFamily="2" charset="-122"/>
              </a:rPr>
              <a:t>三层结构</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51</a:t>
            </a:fld>
            <a:endParaRPr lang="zh-CN" altLang="en-US"/>
          </a:p>
        </p:txBody>
      </p:sp>
    </p:spTree>
    <p:extLst>
      <p:ext uri="{BB962C8B-B14F-4D97-AF65-F5344CB8AC3E}">
        <p14:creationId xmlns:p14="http://schemas.microsoft.com/office/powerpoint/2010/main" val="13374742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dirty="0" smtClean="0">
                <a:ea typeface="宋体" pitchFamily="2" charset="-122"/>
              </a:rPr>
              <a:t>（</a:t>
            </a:r>
            <a:r>
              <a:rPr lang="en-US" altLang="zh-CN" dirty="0" smtClean="0">
                <a:ea typeface="宋体" pitchFamily="2" charset="-122"/>
              </a:rPr>
              <a:t>1</a:t>
            </a:r>
            <a:r>
              <a:rPr lang="zh-CN" altLang="en-US" dirty="0" smtClean="0">
                <a:ea typeface="宋体" pitchFamily="2" charset="-122"/>
              </a:rPr>
              <a:t>）分层。</a:t>
            </a:r>
          </a:p>
          <a:p>
            <a:pPr>
              <a:buFont typeface="Wingdings" pitchFamily="2" charset="2"/>
              <a:buNone/>
            </a:pPr>
            <a:r>
              <a:rPr lang="zh-CN" altLang="en-US" dirty="0" smtClean="0">
                <a:ea typeface="宋体" pitchFamily="2" charset="-122"/>
              </a:rPr>
              <a:t>将系统分层是简化系统的好方法，而且已经得到了很好的证实，如</a:t>
            </a:r>
            <a:r>
              <a:rPr lang="en-US" altLang="zh-CN" dirty="0" smtClean="0">
                <a:ea typeface="宋体" pitchFamily="2" charset="-122"/>
              </a:rPr>
              <a:t>OSI</a:t>
            </a:r>
            <a:r>
              <a:rPr lang="zh-CN" altLang="en-US" dirty="0" smtClean="0">
                <a:ea typeface="宋体" pitchFamily="2" charset="-122"/>
              </a:rPr>
              <a:t>七层模型网络协议，数据库管理系统的外模式、模式、内模式等。分层的思路是将系统按功能职责进行划分，将同一类职责的功能抽象为一层。</a:t>
            </a:r>
          </a:p>
          <a:p>
            <a:pPr>
              <a:buFont typeface="Wingdings" pitchFamily="2" charset="2"/>
              <a:buNone/>
            </a:pPr>
            <a:r>
              <a:rPr lang="zh-CN" altLang="en-US" dirty="0" smtClean="0">
                <a:ea typeface="宋体" pitchFamily="2" charset="-122"/>
              </a:rPr>
              <a:t>（</a:t>
            </a:r>
            <a:r>
              <a:rPr lang="en-US" altLang="zh-CN" dirty="0" smtClean="0">
                <a:ea typeface="宋体" pitchFamily="2" charset="-122"/>
              </a:rPr>
              <a:t>2</a:t>
            </a:r>
            <a:r>
              <a:rPr lang="zh-CN" altLang="en-US" dirty="0" smtClean="0">
                <a:ea typeface="宋体" pitchFamily="2" charset="-122"/>
              </a:rPr>
              <a:t>）各层之间通讯。</a:t>
            </a:r>
          </a:p>
          <a:p>
            <a:pPr>
              <a:buFont typeface="Wingdings" pitchFamily="2" charset="2"/>
              <a:buNone/>
            </a:pPr>
            <a:r>
              <a:rPr lang="en-US" altLang="zh-CN" dirty="0" smtClean="0">
                <a:ea typeface="宋体" pitchFamily="2" charset="-122"/>
              </a:rPr>
              <a:t>OSI</a:t>
            </a:r>
            <a:r>
              <a:rPr lang="zh-CN" altLang="en-US" dirty="0" smtClean="0">
                <a:ea typeface="宋体" pitchFamily="2" charset="-122"/>
              </a:rPr>
              <a:t>中要求高层只能调用它的下一层提供的接口，我们设计接口时也尽量遵守这样的约束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52</a:t>
            </a:fld>
            <a:endParaRPr lang="zh-CN" altLang="en-US"/>
          </a:p>
        </p:txBody>
      </p:sp>
    </p:spTree>
    <p:extLst>
      <p:ext uri="{BB962C8B-B14F-4D97-AF65-F5344CB8AC3E}">
        <p14:creationId xmlns:p14="http://schemas.microsoft.com/office/powerpoint/2010/main" val="2021552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1400"/>
              </a:spcBef>
              <a:spcAft>
                <a:spcPts val="1450"/>
              </a:spcAft>
            </a:pPr>
            <a:r>
              <a:rPr lang="zh-CN" altLang="en-US" sz="1200" dirty="0" smtClean="0">
                <a:ea typeface="宋体" pitchFamily="2" charset="-122"/>
              </a:rPr>
              <a:t>分析是需求和设计的桥梁，它要把系统必须提供的服务的清晰描述转化为对要处理对象的正确理解，为设计阶段开发出良好的解决方案提供依据。分析用来理解处理的对象，了解相关的实体、它们的属性和相互关系，并验证理解的正确性。</a:t>
            </a:r>
            <a:endParaRPr lang="zh-CN" altLang="en-US" sz="1200" dirty="0" smtClean="0">
              <a:latin typeface="楷体_GB2312" pitchFamily="49" charset="-122"/>
              <a:ea typeface="楷体_GB2312" pitchFamily="49" charset="-122"/>
            </a:endParaRPr>
          </a:p>
          <a:p>
            <a:pPr>
              <a:spcBef>
                <a:spcPts val="1400"/>
              </a:spcBef>
              <a:spcAft>
                <a:spcPts val="1450"/>
              </a:spcAft>
            </a:pPr>
            <a:r>
              <a:rPr lang="zh-CN" altLang="en-US" sz="1200" dirty="0" smtClean="0">
                <a:latin typeface="楷体_GB2312" pitchFamily="49" charset="-122"/>
                <a:ea typeface="楷体_GB2312" pitchFamily="49" charset="-122"/>
              </a:rPr>
              <a:t>需求分析</a:t>
            </a:r>
          </a:p>
          <a:p>
            <a:pPr>
              <a:spcBef>
                <a:spcPts val="1400"/>
              </a:spcBef>
              <a:spcAft>
                <a:spcPts val="1450"/>
              </a:spcAft>
            </a:pPr>
            <a:r>
              <a:rPr lang="zh-CN" altLang="en-US" sz="1200" dirty="0" smtClean="0">
                <a:latin typeface="楷体_GB2312" pitchFamily="49" charset="-122"/>
                <a:ea typeface="楷体_GB2312" pitchFamily="49" charset="-122"/>
              </a:rPr>
              <a:t>领域分析</a:t>
            </a:r>
          </a:p>
          <a:p>
            <a:pPr>
              <a:spcBef>
                <a:spcPts val="1400"/>
              </a:spcBef>
              <a:spcAft>
                <a:spcPts val="1450"/>
              </a:spcAft>
            </a:pPr>
            <a:r>
              <a:rPr lang="zh-CN" altLang="en-US" sz="1200" dirty="0" smtClean="0">
                <a:latin typeface="楷体_GB2312" pitchFamily="49" charset="-122"/>
                <a:ea typeface="楷体_GB2312" pitchFamily="49" charset="-122"/>
              </a:rPr>
              <a:t>系统分析</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5</a:t>
            </a:fld>
            <a:endParaRPr lang="zh-CN" altLang="en-US"/>
          </a:p>
        </p:txBody>
      </p:sp>
    </p:spTree>
    <p:extLst>
      <p:ext uri="{BB962C8B-B14F-4D97-AF65-F5344CB8AC3E}">
        <p14:creationId xmlns:p14="http://schemas.microsoft.com/office/powerpoint/2010/main" val="18010974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1400"/>
              </a:spcBef>
              <a:spcAft>
                <a:spcPts val="1450"/>
              </a:spcAft>
            </a:pPr>
            <a:r>
              <a:rPr lang="zh-CN" altLang="en-US" sz="1800" dirty="0" smtClean="0">
                <a:latin typeface="Times New Roman" pitchFamily="18" charset="0"/>
                <a:ea typeface="楷体_GB2312" pitchFamily="49" charset="-122"/>
              </a:rPr>
              <a:t>用户界面包</a:t>
            </a:r>
            <a:r>
              <a:rPr lang="en-US" altLang="zh-CN" sz="1800" dirty="0" smtClean="0">
                <a:latin typeface="Times New Roman" pitchFamily="18" charset="0"/>
                <a:ea typeface="楷体_GB2312" pitchFamily="49" charset="-122"/>
              </a:rPr>
              <a:t>User-Interface Package</a:t>
            </a:r>
          </a:p>
          <a:p>
            <a:pPr>
              <a:spcBef>
                <a:spcPts val="1400"/>
              </a:spcBef>
              <a:spcAft>
                <a:spcPts val="1450"/>
              </a:spcAft>
            </a:pPr>
            <a:r>
              <a:rPr lang="zh-CN" altLang="en-US" sz="1800" dirty="0" smtClean="0">
                <a:latin typeface="Times New Roman" pitchFamily="18" charset="0"/>
                <a:ea typeface="楷体_GB2312" pitchFamily="49" charset="-122"/>
              </a:rPr>
              <a:t>业务处理包</a:t>
            </a:r>
            <a:r>
              <a:rPr lang="en-US" altLang="zh-CN" sz="1800" dirty="0" smtClean="0">
                <a:latin typeface="Times New Roman" pitchFamily="18" charset="0"/>
                <a:ea typeface="楷体_GB2312" pitchFamily="49" charset="-122"/>
              </a:rPr>
              <a:t>Business Processing Package</a:t>
            </a:r>
          </a:p>
          <a:p>
            <a:pPr>
              <a:spcBef>
                <a:spcPts val="1400"/>
              </a:spcBef>
              <a:spcAft>
                <a:spcPts val="1450"/>
              </a:spcAft>
            </a:pPr>
            <a:r>
              <a:rPr lang="zh-CN" altLang="en-US" sz="1800" dirty="0" smtClean="0">
                <a:latin typeface="Times New Roman" pitchFamily="18" charset="0"/>
                <a:ea typeface="楷体_GB2312" pitchFamily="49" charset="-122"/>
              </a:rPr>
              <a:t>数据访问包</a:t>
            </a:r>
            <a:r>
              <a:rPr lang="en-US" altLang="zh-CN" sz="1800" dirty="0" smtClean="0">
                <a:latin typeface="Times New Roman" pitchFamily="18" charset="0"/>
                <a:ea typeface="楷体_GB2312" pitchFamily="49" charset="-122"/>
              </a:rPr>
              <a:t>Database Access Package</a:t>
            </a:r>
          </a:p>
          <a:p>
            <a:pPr>
              <a:spcBef>
                <a:spcPts val="1400"/>
              </a:spcBef>
              <a:spcAft>
                <a:spcPts val="1450"/>
              </a:spcAft>
            </a:pPr>
            <a:r>
              <a:rPr lang="zh-CN" altLang="en-US" sz="1800" dirty="0" smtClean="0">
                <a:latin typeface="Times New Roman" pitchFamily="18" charset="0"/>
                <a:ea typeface="楷体_GB2312" pitchFamily="49" charset="-122"/>
              </a:rPr>
              <a:t>公共组件包</a:t>
            </a:r>
            <a:r>
              <a:rPr lang="en-US" altLang="zh-CN" sz="1800" dirty="0" smtClean="0">
                <a:latin typeface="Times New Roman" pitchFamily="18" charset="0"/>
                <a:ea typeface="楷体_GB2312" pitchFamily="49" charset="-122"/>
              </a:rPr>
              <a:t>Utility Package</a:t>
            </a:r>
          </a:p>
          <a:p>
            <a:pPr lvl="1">
              <a:spcBef>
                <a:spcPts val="1400"/>
              </a:spcBef>
              <a:spcAft>
                <a:spcPts val="1450"/>
              </a:spcAft>
            </a:pPr>
            <a:r>
              <a:rPr lang="zh-CN" altLang="en-US" sz="1600" dirty="0" smtClean="0">
                <a:latin typeface="楷体_GB2312" pitchFamily="49" charset="-122"/>
                <a:ea typeface="楷体_GB2312" pitchFamily="49" charset="-122"/>
              </a:rPr>
              <a:t>权限管理包</a:t>
            </a:r>
            <a:r>
              <a:rPr lang="en-US" altLang="zh-CN" sz="1600" dirty="0" smtClean="0">
                <a:latin typeface="Times New Roman" pitchFamily="18" charset="0"/>
                <a:ea typeface="楷体_GB2312" pitchFamily="49" charset="-122"/>
              </a:rPr>
              <a:t>Right management</a:t>
            </a:r>
            <a:endParaRPr lang="en-US" altLang="zh-CN" sz="1600" dirty="0" smtClean="0">
              <a:latin typeface="楷体_GB2312" pitchFamily="49" charset="-122"/>
              <a:ea typeface="楷体_GB2312" pitchFamily="49" charset="-122"/>
            </a:endParaRPr>
          </a:p>
          <a:p>
            <a:pPr lvl="1">
              <a:spcBef>
                <a:spcPts val="1400"/>
              </a:spcBef>
              <a:spcAft>
                <a:spcPts val="1450"/>
              </a:spcAft>
            </a:pPr>
            <a:r>
              <a:rPr lang="zh-CN" altLang="en-US" sz="1600" dirty="0" smtClean="0">
                <a:latin typeface="楷体_GB2312" pitchFamily="49" charset="-122"/>
                <a:ea typeface="楷体_GB2312" pitchFamily="49" charset="-122"/>
              </a:rPr>
              <a:t>异常处理包</a:t>
            </a:r>
            <a:r>
              <a:rPr lang="en-US" altLang="zh-CN" sz="1600" dirty="0" smtClean="0">
                <a:latin typeface="Times New Roman" pitchFamily="18" charset="0"/>
                <a:ea typeface="楷体_GB2312" pitchFamily="49" charset="-122"/>
              </a:rPr>
              <a:t>Exceptions handling</a:t>
            </a:r>
            <a:endParaRPr lang="en-US" altLang="zh-CN" sz="1600" dirty="0" smtClean="0">
              <a:latin typeface="楷体_GB2312" pitchFamily="49" charset="-122"/>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53</a:t>
            </a:fld>
            <a:endParaRPr lang="zh-CN" altLang="en-US"/>
          </a:p>
        </p:txBody>
      </p:sp>
    </p:spTree>
    <p:extLst>
      <p:ext uri="{BB962C8B-B14F-4D97-AF65-F5344CB8AC3E}">
        <p14:creationId xmlns:p14="http://schemas.microsoft.com/office/powerpoint/2010/main" val="17013849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ea typeface="宋体" pitchFamily="2" charset="-122"/>
              </a:rPr>
              <a:t>MVC</a:t>
            </a:r>
            <a:r>
              <a:rPr lang="zh-CN" altLang="en-US" sz="1200" dirty="0" smtClean="0">
                <a:ea typeface="宋体" pitchFamily="2" charset="-122"/>
              </a:rPr>
              <a:t>最初是在</a:t>
            </a:r>
            <a:r>
              <a:rPr lang="en-US" altLang="zh-CN" sz="1200" dirty="0" smtClean="0">
                <a:ea typeface="宋体" pitchFamily="2" charset="-122"/>
              </a:rPr>
              <a:t>Smalltalk-80</a:t>
            </a:r>
            <a:r>
              <a:rPr lang="zh-CN" altLang="en-US" sz="1200" dirty="0" smtClean="0">
                <a:ea typeface="宋体" pitchFamily="2" charset="-122"/>
              </a:rPr>
              <a:t>中被用来构建用户界面的。</a:t>
            </a:r>
            <a:r>
              <a:rPr lang="en-US" altLang="zh-CN" sz="1200" dirty="0" smtClean="0">
                <a:ea typeface="宋体" pitchFamily="2" charset="-122"/>
              </a:rPr>
              <a:t>M</a:t>
            </a:r>
            <a:r>
              <a:rPr lang="zh-CN" altLang="en-US" sz="1200" dirty="0" smtClean="0">
                <a:ea typeface="宋体" pitchFamily="2" charset="-122"/>
              </a:rPr>
              <a:t>代表模型（</a:t>
            </a:r>
            <a:r>
              <a:rPr lang="en-US" altLang="zh-CN" sz="1200" dirty="0" smtClean="0">
                <a:ea typeface="宋体" pitchFamily="2" charset="-122"/>
              </a:rPr>
              <a:t>Model</a:t>
            </a:r>
            <a:r>
              <a:rPr lang="zh-CN" altLang="en-US" sz="1200" dirty="0" smtClean="0">
                <a:ea typeface="宋体" pitchFamily="2" charset="-122"/>
              </a:rPr>
              <a:t>），</a:t>
            </a:r>
            <a:r>
              <a:rPr lang="en-US" altLang="zh-CN" sz="1200" dirty="0" smtClean="0">
                <a:ea typeface="宋体" pitchFamily="2" charset="-122"/>
              </a:rPr>
              <a:t>V</a:t>
            </a:r>
            <a:r>
              <a:rPr lang="zh-CN" altLang="en-US" sz="1200" dirty="0" smtClean="0">
                <a:ea typeface="宋体" pitchFamily="2" charset="-122"/>
              </a:rPr>
              <a:t>代表视图（</a:t>
            </a:r>
            <a:r>
              <a:rPr lang="en-US" altLang="zh-CN" sz="1200" dirty="0" smtClean="0">
                <a:ea typeface="宋体" pitchFamily="2" charset="-122"/>
              </a:rPr>
              <a:t>View</a:t>
            </a:r>
            <a:r>
              <a:rPr lang="zh-CN" altLang="en-US" sz="1200" dirty="0" smtClean="0">
                <a:ea typeface="宋体" pitchFamily="2" charset="-122"/>
              </a:rPr>
              <a:t>），</a:t>
            </a:r>
            <a:r>
              <a:rPr lang="en-US" altLang="zh-CN" sz="1200" dirty="0" smtClean="0">
                <a:ea typeface="宋体" pitchFamily="2" charset="-122"/>
              </a:rPr>
              <a:t>C</a:t>
            </a:r>
            <a:r>
              <a:rPr lang="zh-CN" altLang="en-US" sz="1200" dirty="0" smtClean="0">
                <a:ea typeface="宋体" pitchFamily="2" charset="-122"/>
              </a:rPr>
              <a:t>代表控制器（</a:t>
            </a:r>
            <a:r>
              <a:rPr lang="en-US" altLang="zh-CN" sz="1200" dirty="0" smtClean="0">
                <a:ea typeface="宋体" pitchFamily="2" charset="-122"/>
              </a:rPr>
              <a:t>Controller</a:t>
            </a:r>
            <a:r>
              <a:rPr lang="zh-CN" altLang="en-US" sz="1200" dirty="0" smtClean="0">
                <a:ea typeface="宋体" pitchFamily="2" charset="-122"/>
              </a:rPr>
              <a:t>）。</a:t>
            </a:r>
          </a:p>
          <a:p>
            <a:r>
              <a:rPr lang="en-US" altLang="zh-CN" sz="1200" dirty="0" smtClean="0">
                <a:ea typeface="宋体" pitchFamily="2" charset="-122"/>
              </a:rPr>
              <a:t>MVC</a:t>
            </a:r>
            <a:r>
              <a:rPr lang="zh-CN" altLang="en-US" sz="1200" dirty="0" smtClean="0">
                <a:ea typeface="宋体" pitchFamily="2" charset="-122"/>
              </a:rPr>
              <a:t>的目的是增加代码的重用率，减少数据表达，数据描述和应用操作的耦合度。同时也使得软件可维护性、可修复性、可扩展性、灵活性以及封装性大大提高。</a:t>
            </a:r>
          </a:p>
          <a:p>
            <a:r>
              <a:rPr lang="zh-CN" altLang="en-US" sz="1200" dirty="0" smtClean="0">
                <a:ea typeface="宋体" pitchFamily="2" charset="-122"/>
              </a:rPr>
              <a:t>表示显示的对象是视图（</a:t>
            </a:r>
            <a:r>
              <a:rPr lang="en-US" altLang="zh-CN" sz="1200" dirty="0" smtClean="0">
                <a:ea typeface="宋体" pitchFamily="2" charset="-122"/>
              </a:rPr>
              <a:t>View</a:t>
            </a:r>
            <a:r>
              <a:rPr lang="zh-CN" altLang="en-US" sz="1200" dirty="0" smtClean="0">
                <a:ea typeface="宋体" pitchFamily="2" charset="-122"/>
              </a:rPr>
              <a:t>），经常需要变化的；表示业务规则和数据对象的是模型（</a:t>
            </a:r>
            <a:r>
              <a:rPr lang="en-US" altLang="zh-CN" sz="1200" dirty="0" smtClean="0">
                <a:ea typeface="宋体" pitchFamily="2" charset="-122"/>
              </a:rPr>
              <a:t>Model</a:t>
            </a:r>
            <a:r>
              <a:rPr lang="zh-CN" altLang="en-US" sz="1200" dirty="0" smtClean="0">
                <a:ea typeface="宋体" pitchFamily="2" charset="-122"/>
              </a:rPr>
              <a:t>）相对要稳定，而表示控制的</a:t>
            </a:r>
            <a:r>
              <a:rPr lang="en-US" altLang="zh-CN" sz="1200" dirty="0" smtClean="0">
                <a:ea typeface="宋体" pitchFamily="2" charset="-122"/>
              </a:rPr>
              <a:t>Controller</a:t>
            </a:r>
            <a:r>
              <a:rPr lang="zh-CN" altLang="en-US" sz="1200" dirty="0" smtClean="0">
                <a:ea typeface="宋体" pitchFamily="2" charset="-122"/>
              </a:rPr>
              <a:t>则最稳定。模型是应用对象，没有用户界面。视图表示它在屏幕上的显示，代表流向用户的数据。控制器定义用户界面对用户输入的响应方式，负责把用户的动作转成针对</a:t>
            </a:r>
            <a:r>
              <a:rPr lang="en-US" altLang="zh-CN" sz="1200" dirty="0" smtClean="0">
                <a:ea typeface="宋体" pitchFamily="2" charset="-122"/>
              </a:rPr>
              <a:t>Model</a:t>
            </a:r>
            <a:r>
              <a:rPr lang="zh-CN" altLang="en-US" sz="1200" dirty="0" smtClean="0">
                <a:ea typeface="宋体" pitchFamily="2" charset="-122"/>
              </a:rPr>
              <a:t>的操作。</a:t>
            </a:r>
            <a:r>
              <a:rPr lang="en-US" altLang="zh-CN" sz="1200" dirty="0" smtClean="0">
                <a:ea typeface="宋体" pitchFamily="2" charset="-122"/>
              </a:rPr>
              <a:t>Model </a:t>
            </a:r>
            <a:r>
              <a:rPr lang="zh-CN" altLang="en-US" sz="1200" dirty="0" smtClean="0">
                <a:ea typeface="宋体" pitchFamily="2" charset="-122"/>
              </a:rPr>
              <a:t>通过更新</a:t>
            </a:r>
            <a:r>
              <a:rPr lang="en-US" altLang="zh-CN" sz="1200" dirty="0" smtClean="0">
                <a:ea typeface="宋体" pitchFamily="2" charset="-122"/>
              </a:rPr>
              <a:t>View</a:t>
            </a:r>
            <a:r>
              <a:rPr lang="zh-CN" altLang="en-US" sz="1200" dirty="0" smtClean="0">
                <a:ea typeface="宋体" pitchFamily="2" charset="-122"/>
              </a:rPr>
              <a:t>的数据来反映数据的变化。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55</a:t>
            </a:fld>
            <a:endParaRPr lang="zh-CN" altLang="en-US"/>
          </a:p>
        </p:txBody>
      </p:sp>
    </p:spTree>
    <p:extLst>
      <p:ext uri="{BB962C8B-B14F-4D97-AF65-F5344CB8AC3E}">
        <p14:creationId xmlns:p14="http://schemas.microsoft.com/office/powerpoint/2010/main" val="16412881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1400"/>
              </a:spcBef>
              <a:spcAft>
                <a:spcPts val="1450"/>
              </a:spcAft>
            </a:pPr>
            <a:r>
              <a:rPr lang="zh-CN" altLang="en-US" dirty="0" smtClean="0">
                <a:latin typeface="楷体_GB2312" pitchFamily="49" charset="-122"/>
                <a:ea typeface="楷体_GB2312" pitchFamily="49" charset="-122"/>
              </a:rPr>
              <a:t>表示层框架</a:t>
            </a:r>
            <a:r>
              <a:rPr lang="en-US" altLang="zh-CN" dirty="0" smtClean="0">
                <a:latin typeface="楷体_GB2312" pitchFamily="49" charset="-122"/>
                <a:ea typeface="楷体_GB2312" pitchFamily="49" charset="-122"/>
              </a:rPr>
              <a:t>Struts</a:t>
            </a:r>
            <a:r>
              <a:rPr lang="zh-CN" altLang="en-US" dirty="0" smtClean="0">
                <a:latin typeface="楷体_GB2312" pitchFamily="49" charset="-122"/>
                <a:ea typeface="楷体_GB2312" pitchFamily="49" charset="-122"/>
              </a:rPr>
              <a:t>简介</a:t>
            </a:r>
          </a:p>
          <a:p>
            <a:pPr>
              <a:spcBef>
                <a:spcPts val="1400"/>
              </a:spcBef>
              <a:spcAft>
                <a:spcPts val="1450"/>
              </a:spcAft>
            </a:pPr>
            <a:r>
              <a:rPr lang="zh-CN" altLang="en-US" dirty="0" smtClean="0">
                <a:latin typeface="楷体_GB2312" pitchFamily="49" charset="-122"/>
                <a:ea typeface="楷体_GB2312" pitchFamily="49" charset="-122"/>
              </a:rPr>
              <a:t>业务逻辑层框架</a:t>
            </a:r>
            <a:r>
              <a:rPr lang="en-US" altLang="zh-CN" dirty="0" smtClean="0">
                <a:latin typeface="楷体_GB2312" pitchFamily="49" charset="-122"/>
                <a:ea typeface="楷体_GB2312" pitchFamily="49" charset="-122"/>
              </a:rPr>
              <a:t>Spring</a:t>
            </a:r>
          </a:p>
          <a:p>
            <a:pPr>
              <a:spcBef>
                <a:spcPts val="1400"/>
              </a:spcBef>
              <a:spcAft>
                <a:spcPts val="1450"/>
              </a:spcAft>
            </a:pPr>
            <a:r>
              <a:rPr lang="zh-CN" altLang="en-US" dirty="0" smtClean="0">
                <a:latin typeface="楷体_GB2312" pitchFamily="49" charset="-122"/>
                <a:ea typeface="楷体_GB2312" pitchFamily="49" charset="-122"/>
              </a:rPr>
              <a:t>数据持久层框架</a:t>
            </a:r>
            <a:r>
              <a:rPr lang="en-US" altLang="zh-CN" dirty="0" smtClean="0">
                <a:latin typeface="楷体_GB2312" pitchFamily="49" charset="-122"/>
                <a:ea typeface="楷体_GB2312" pitchFamily="49" charset="-122"/>
              </a:rPr>
              <a:t>Hibernate</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57</a:t>
            </a:fld>
            <a:endParaRPr lang="zh-CN" altLang="en-US"/>
          </a:p>
        </p:txBody>
      </p:sp>
    </p:spTree>
    <p:extLst>
      <p:ext uri="{BB962C8B-B14F-4D97-AF65-F5344CB8AC3E}">
        <p14:creationId xmlns:p14="http://schemas.microsoft.com/office/powerpoint/2010/main" val="32858673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ea typeface="宋体" pitchFamily="2" charset="-122"/>
              </a:rPr>
              <a:t>Struts</a:t>
            </a:r>
            <a:r>
              <a:rPr lang="zh-CN" altLang="en-US" dirty="0" smtClean="0">
                <a:ea typeface="宋体" pitchFamily="2" charset="-122"/>
              </a:rPr>
              <a:t>是一个在</a:t>
            </a:r>
            <a:r>
              <a:rPr lang="en-US" altLang="zh-CN" dirty="0" smtClean="0">
                <a:ea typeface="宋体" pitchFamily="2" charset="-122"/>
              </a:rPr>
              <a:t>JSP Model2</a:t>
            </a:r>
            <a:r>
              <a:rPr lang="zh-CN" altLang="en-US" dirty="0" smtClean="0">
                <a:ea typeface="宋体" pitchFamily="2" charset="-122"/>
              </a:rPr>
              <a:t>基础上实现的</a:t>
            </a:r>
            <a:r>
              <a:rPr lang="en-US" altLang="zh-CN" dirty="0" smtClean="0">
                <a:ea typeface="宋体" pitchFamily="2" charset="-122"/>
              </a:rPr>
              <a:t>MVC</a:t>
            </a:r>
            <a:r>
              <a:rPr lang="zh-CN" altLang="en-US" dirty="0" smtClean="0">
                <a:ea typeface="宋体" pitchFamily="2" charset="-122"/>
              </a:rPr>
              <a:t>框架，主要分为模型</a:t>
            </a:r>
            <a:r>
              <a:rPr lang="en-US" altLang="zh-CN" dirty="0" smtClean="0">
                <a:ea typeface="宋体" pitchFamily="2" charset="-122"/>
              </a:rPr>
              <a:t>(Model)</a:t>
            </a:r>
            <a:r>
              <a:rPr lang="zh-CN" altLang="en-US" dirty="0" smtClean="0">
                <a:ea typeface="宋体" pitchFamily="2" charset="-122"/>
              </a:rPr>
              <a:t>、视图</a:t>
            </a:r>
            <a:r>
              <a:rPr lang="en-US" altLang="zh-CN" dirty="0" smtClean="0">
                <a:ea typeface="宋体" pitchFamily="2" charset="-122"/>
              </a:rPr>
              <a:t>(Viewer)</a:t>
            </a:r>
            <a:r>
              <a:rPr lang="zh-CN" altLang="en-US" dirty="0" smtClean="0">
                <a:ea typeface="宋体" pitchFamily="2" charset="-122"/>
              </a:rPr>
              <a:t>和控制器</a:t>
            </a:r>
            <a:r>
              <a:rPr lang="en-US" altLang="zh-CN" dirty="0" smtClean="0">
                <a:ea typeface="宋体" pitchFamily="2" charset="-122"/>
              </a:rPr>
              <a:t>(Controller)</a:t>
            </a:r>
            <a:r>
              <a:rPr lang="zh-CN" altLang="en-US" dirty="0" smtClean="0">
                <a:ea typeface="宋体" pitchFamily="2" charset="-122"/>
              </a:rPr>
              <a:t>三部分，其主要的设计理念是通过控制器将表现逻辑和业务逻辑解耦，以提高系统的可维护性、可扩展性和可重用性。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58</a:t>
            </a:fld>
            <a:endParaRPr lang="zh-CN" altLang="en-US"/>
          </a:p>
        </p:txBody>
      </p:sp>
    </p:spTree>
    <p:extLst>
      <p:ext uri="{BB962C8B-B14F-4D97-AF65-F5344CB8AC3E}">
        <p14:creationId xmlns:p14="http://schemas.microsoft.com/office/powerpoint/2010/main" val="26268600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en-US" altLang="zh-CN" dirty="0" smtClean="0">
                <a:ea typeface="宋体" pitchFamily="2" charset="-122"/>
              </a:rPr>
              <a:t>Spring</a:t>
            </a:r>
            <a:r>
              <a:rPr lang="zh-CN" altLang="en-US" dirty="0" smtClean="0">
                <a:ea typeface="宋体" pitchFamily="2" charset="-122"/>
              </a:rPr>
              <a:t>是一个解决了许多</a:t>
            </a:r>
            <a:r>
              <a:rPr lang="en-US" altLang="zh-CN" dirty="0" smtClean="0">
                <a:ea typeface="宋体" pitchFamily="2" charset="-122"/>
              </a:rPr>
              <a:t>J2EE</a:t>
            </a:r>
            <a:r>
              <a:rPr lang="zh-CN" altLang="en-US" dirty="0" smtClean="0">
                <a:ea typeface="宋体" pitchFamily="2" charset="-122"/>
              </a:rPr>
              <a:t>开发中常见问题并能够替代</a:t>
            </a:r>
            <a:r>
              <a:rPr lang="en-US" altLang="zh-CN" dirty="0" smtClean="0">
                <a:ea typeface="宋体" pitchFamily="2" charset="-122"/>
              </a:rPr>
              <a:t>EJB</a:t>
            </a:r>
            <a:r>
              <a:rPr lang="zh-CN" altLang="en-US" dirty="0" smtClean="0">
                <a:ea typeface="宋体" pitchFamily="2" charset="-122"/>
              </a:rPr>
              <a:t>技术的强大的轻量级框架。这里所说的轻量级指的是</a:t>
            </a:r>
            <a:r>
              <a:rPr lang="en-US" altLang="zh-CN" dirty="0" smtClean="0">
                <a:ea typeface="宋体" pitchFamily="2" charset="-122"/>
              </a:rPr>
              <a:t>Spring</a:t>
            </a:r>
            <a:r>
              <a:rPr lang="zh-CN" altLang="en-US" dirty="0" smtClean="0">
                <a:ea typeface="宋体" pitchFamily="2" charset="-122"/>
              </a:rPr>
              <a:t>框架本身，而不是指</a:t>
            </a:r>
            <a:r>
              <a:rPr lang="en-US" altLang="zh-CN" dirty="0" smtClean="0">
                <a:ea typeface="宋体" pitchFamily="2" charset="-122"/>
              </a:rPr>
              <a:t>Spring</a:t>
            </a:r>
            <a:r>
              <a:rPr lang="zh-CN" altLang="en-US" dirty="0" smtClean="0">
                <a:ea typeface="宋体" pitchFamily="2" charset="-122"/>
              </a:rPr>
              <a:t>只能用于轻量级的应用开发。</a:t>
            </a:r>
            <a:r>
              <a:rPr lang="en-US" altLang="zh-CN" dirty="0" smtClean="0">
                <a:ea typeface="宋体" pitchFamily="2" charset="-122"/>
              </a:rPr>
              <a:t>Spring</a:t>
            </a:r>
            <a:r>
              <a:rPr lang="zh-CN" altLang="en-US" dirty="0" smtClean="0">
                <a:ea typeface="宋体" pitchFamily="2" charset="-122"/>
              </a:rPr>
              <a:t>的轻盈体现在其框架本身的基础结构以及对其他应用工具的支持和装配能力。与</a:t>
            </a:r>
            <a:r>
              <a:rPr lang="en-US" altLang="zh-CN" dirty="0" smtClean="0">
                <a:ea typeface="宋体" pitchFamily="2" charset="-122"/>
              </a:rPr>
              <a:t>EJB</a:t>
            </a:r>
            <a:r>
              <a:rPr lang="zh-CN" altLang="en-US" dirty="0" smtClean="0">
                <a:ea typeface="宋体" pitchFamily="2" charset="-122"/>
              </a:rPr>
              <a:t>这种庞然大物相比，</a:t>
            </a:r>
            <a:r>
              <a:rPr lang="en-US" altLang="zh-CN" dirty="0" smtClean="0">
                <a:ea typeface="宋体" pitchFamily="2" charset="-122"/>
              </a:rPr>
              <a:t>Spring</a:t>
            </a:r>
            <a:r>
              <a:rPr lang="zh-CN" altLang="en-US" dirty="0" smtClean="0">
                <a:ea typeface="宋体" pitchFamily="2" charset="-122"/>
              </a:rPr>
              <a:t>可使程序研发人员把各个技术层次之间的风险降低。</a:t>
            </a:r>
          </a:p>
          <a:p>
            <a:pPr>
              <a:lnSpc>
                <a:spcPct val="90000"/>
              </a:lnSpc>
            </a:pPr>
            <a:r>
              <a:rPr lang="en-US" altLang="zh-CN" dirty="0" smtClean="0">
                <a:ea typeface="宋体" pitchFamily="2" charset="-122"/>
              </a:rPr>
              <a:t>Spring</a:t>
            </a:r>
            <a:r>
              <a:rPr lang="zh-CN" altLang="en-US" dirty="0" smtClean="0">
                <a:ea typeface="宋体" pitchFamily="2" charset="-122"/>
              </a:rPr>
              <a:t>框架的核心是控制翻转</a:t>
            </a:r>
            <a:r>
              <a:rPr lang="en-US" altLang="zh-CN" dirty="0" err="1" smtClean="0">
                <a:ea typeface="宋体" pitchFamily="2" charset="-122"/>
              </a:rPr>
              <a:t>IoC</a:t>
            </a:r>
            <a:r>
              <a:rPr lang="en-US" altLang="zh-CN" dirty="0" smtClean="0">
                <a:ea typeface="宋体" pitchFamily="2" charset="-122"/>
              </a:rPr>
              <a:t>(Inversion of Control)/</a:t>
            </a:r>
            <a:r>
              <a:rPr lang="zh-CN" altLang="en-US" dirty="0" smtClean="0">
                <a:ea typeface="宋体" pitchFamily="2" charset="-122"/>
              </a:rPr>
              <a:t>依赖注入</a:t>
            </a:r>
            <a:r>
              <a:rPr lang="en-US" altLang="zh-CN" dirty="0" smtClean="0">
                <a:ea typeface="宋体" pitchFamily="2" charset="-122"/>
              </a:rPr>
              <a:t>DI(Dependence Injection)</a:t>
            </a:r>
            <a:r>
              <a:rPr lang="zh-CN" altLang="en-US" dirty="0" smtClean="0">
                <a:ea typeface="宋体" pitchFamily="2" charset="-122"/>
              </a:rPr>
              <a:t>机制。</a:t>
            </a:r>
            <a:r>
              <a:rPr lang="en-US" altLang="zh-CN" dirty="0" err="1" smtClean="0">
                <a:ea typeface="宋体" pitchFamily="2" charset="-122"/>
              </a:rPr>
              <a:t>IoC</a:t>
            </a:r>
            <a:r>
              <a:rPr lang="zh-CN" altLang="en-US" dirty="0" smtClean="0">
                <a:ea typeface="宋体" pitchFamily="2" charset="-122"/>
              </a:rPr>
              <a:t>是指由容器中控制构件之间的关系（这里，容器是指为构件提供特定服务和技术支持的一个标准化的运行时的环境）而非传统实现中由程序代码直接操控，这种将控制权由程序代码到外部容器的转移，称为“翻转”。</a:t>
            </a:r>
            <a:r>
              <a:rPr lang="en-US" altLang="zh-CN" dirty="0" smtClean="0">
                <a:ea typeface="宋体" pitchFamily="2" charset="-122"/>
              </a:rPr>
              <a:t>DI</a:t>
            </a:r>
            <a:r>
              <a:rPr lang="zh-CN" altLang="en-US" dirty="0" smtClean="0">
                <a:ea typeface="宋体" pitchFamily="2" charset="-122"/>
              </a:rPr>
              <a:t>是对</a:t>
            </a:r>
            <a:r>
              <a:rPr lang="en-US" altLang="zh-CN" dirty="0" err="1" smtClean="0">
                <a:ea typeface="宋体" pitchFamily="2" charset="-122"/>
              </a:rPr>
              <a:t>IoC</a:t>
            </a:r>
            <a:r>
              <a:rPr lang="zh-CN" altLang="en-US" dirty="0" smtClean="0">
                <a:ea typeface="宋体" pitchFamily="2" charset="-122"/>
              </a:rPr>
              <a:t>更形象的解释，即由容器在运行期间动态地将依赖关系</a:t>
            </a:r>
            <a:r>
              <a:rPr lang="en-US" altLang="zh-CN" dirty="0" smtClean="0">
                <a:ea typeface="宋体" pitchFamily="2" charset="-122"/>
              </a:rPr>
              <a:t>(</a:t>
            </a:r>
            <a:r>
              <a:rPr lang="zh-CN" altLang="en-US" dirty="0" smtClean="0">
                <a:ea typeface="宋体" pitchFamily="2" charset="-122"/>
              </a:rPr>
              <a:t>如构造参数、构造对象或接口</a:t>
            </a:r>
            <a:r>
              <a:rPr lang="en-US" altLang="zh-CN" dirty="0" smtClean="0">
                <a:ea typeface="宋体" pitchFamily="2" charset="-122"/>
              </a:rPr>
              <a:t>)</a:t>
            </a:r>
            <a:r>
              <a:rPr lang="zh-CN" altLang="en-US" dirty="0" smtClean="0">
                <a:ea typeface="宋体" pitchFamily="2" charset="-122"/>
              </a:rPr>
              <a:t>注入到构件之中</a:t>
            </a:r>
            <a:r>
              <a:rPr lang="en-US" altLang="zh-CN" dirty="0" smtClean="0">
                <a:ea typeface="宋体" pitchFamily="2" charset="-122"/>
              </a:rPr>
              <a:t>[3]</a:t>
            </a:r>
            <a:r>
              <a:rPr lang="zh-CN" altLang="en-US" dirty="0" smtClean="0">
                <a:ea typeface="宋体" pitchFamily="2" charset="-122"/>
              </a:rPr>
              <a:t>。</a:t>
            </a:r>
            <a:r>
              <a:rPr lang="en-US" altLang="zh-CN" dirty="0" smtClean="0">
                <a:ea typeface="宋体" pitchFamily="2" charset="-122"/>
              </a:rPr>
              <a:t>Spring</a:t>
            </a:r>
            <a:r>
              <a:rPr lang="zh-CN" altLang="en-US" dirty="0" smtClean="0">
                <a:ea typeface="宋体" pitchFamily="2" charset="-122"/>
              </a:rPr>
              <a:t>采用设值注入</a:t>
            </a:r>
            <a:r>
              <a:rPr lang="en-US" altLang="zh-CN" dirty="0" smtClean="0">
                <a:ea typeface="宋体" pitchFamily="2" charset="-122"/>
              </a:rPr>
              <a:t>(</a:t>
            </a:r>
            <a:r>
              <a:rPr lang="zh-CN" altLang="en-US" dirty="0" smtClean="0">
                <a:ea typeface="宋体" pitchFamily="2" charset="-122"/>
              </a:rPr>
              <a:t>使用</a:t>
            </a:r>
            <a:r>
              <a:rPr lang="en-US" altLang="zh-CN" dirty="0" smtClean="0">
                <a:ea typeface="宋体" pitchFamily="2" charset="-122"/>
              </a:rPr>
              <a:t>Setter</a:t>
            </a:r>
            <a:r>
              <a:rPr lang="zh-CN" altLang="en-US" dirty="0" smtClean="0">
                <a:ea typeface="宋体" pitchFamily="2" charset="-122"/>
              </a:rPr>
              <a:t>方法实现依赖</a:t>
            </a:r>
            <a:r>
              <a:rPr lang="en-US" altLang="zh-CN" dirty="0" smtClean="0">
                <a:ea typeface="宋体" pitchFamily="2" charset="-122"/>
              </a:rPr>
              <a:t>)</a:t>
            </a:r>
            <a:r>
              <a:rPr lang="zh-CN" altLang="en-US" dirty="0" smtClean="0">
                <a:ea typeface="宋体" pitchFamily="2" charset="-122"/>
              </a:rPr>
              <a:t>和构造子注入</a:t>
            </a:r>
            <a:r>
              <a:rPr lang="en-US" altLang="zh-CN" dirty="0" smtClean="0">
                <a:ea typeface="宋体" pitchFamily="2" charset="-122"/>
              </a:rPr>
              <a:t>(</a:t>
            </a:r>
            <a:r>
              <a:rPr lang="zh-CN" altLang="en-US" dirty="0" smtClean="0">
                <a:ea typeface="宋体" pitchFamily="2" charset="-122"/>
              </a:rPr>
              <a:t>在构造方法中实现依赖</a:t>
            </a:r>
            <a:r>
              <a:rPr lang="en-US" altLang="zh-CN" dirty="0" smtClean="0">
                <a:ea typeface="宋体" pitchFamily="2" charset="-122"/>
              </a:rPr>
              <a:t>)</a:t>
            </a:r>
            <a:r>
              <a:rPr lang="zh-CN" altLang="en-US" dirty="0" smtClean="0">
                <a:ea typeface="宋体" pitchFamily="2" charset="-122"/>
              </a:rPr>
              <a:t>的机制，通过配置文件管理构件的协作对象，创建可以构造构件的</a:t>
            </a:r>
            <a:r>
              <a:rPr lang="en-US" altLang="zh-CN" dirty="0" err="1" smtClean="0">
                <a:ea typeface="宋体" pitchFamily="2" charset="-122"/>
              </a:rPr>
              <a:t>IoC</a:t>
            </a:r>
            <a:r>
              <a:rPr lang="zh-CN" altLang="en-US" dirty="0" smtClean="0">
                <a:ea typeface="宋体" pitchFamily="2" charset="-122"/>
              </a:rPr>
              <a:t>容器。这样，不需要编写工厂模式、单例模式或者其他构造的方法，就可以通过容器直接获取所需的业务构件。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59</a:t>
            </a:fld>
            <a:endParaRPr lang="zh-CN" altLang="en-US"/>
          </a:p>
        </p:txBody>
      </p:sp>
    </p:spTree>
    <p:extLst>
      <p:ext uri="{BB962C8B-B14F-4D97-AF65-F5344CB8AC3E}">
        <p14:creationId xmlns:p14="http://schemas.microsoft.com/office/powerpoint/2010/main" val="25445586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ea typeface="宋体" pitchFamily="2" charset="-122"/>
              </a:rPr>
              <a:t>O/R mapping</a:t>
            </a:r>
            <a:r>
              <a:rPr lang="zh-CN" altLang="en-US" dirty="0" smtClean="0">
                <a:ea typeface="宋体" pitchFamily="2" charset="-122"/>
              </a:rPr>
              <a:t>技术是为了解决关系型数据库和面向对象的程序设计之间不匹配的矛盾而产生的。</a:t>
            </a:r>
            <a:r>
              <a:rPr lang="en-US" altLang="zh-CN" dirty="0" smtClean="0">
                <a:ea typeface="宋体" pitchFamily="2" charset="-122"/>
              </a:rPr>
              <a:t>Hibernate</a:t>
            </a:r>
            <a:r>
              <a:rPr lang="zh-CN" altLang="en-US" dirty="0" smtClean="0">
                <a:ea typeface="宋体" pitchFamily="2" charset="-122"/>
              </a:rPr>
              <a:t>是目前最为流行的</a:t>
            </a:r>
            <a:r>
              <a:rPr lang="en-US" altLang="zh-CN" dirty="0" smtClean="0">
                <a:ea typeface="宋体" pitchFamily="2" charset="-122"/>
              </a:rPr>
              <a:t>O/R mapping</a:t>
            </a:r>
            <a:r>
              <a:rPr lang="zh-CN" altLang="en-US" dirty="0" smtClean="0">
                <a:ea typeface="宋体" pitchFamily="2" charset="-122"/>
              </a:rPr>
              <a:t>框架，它在关系型数据库和</a:t>
            </a:r>
            <a:r>
              <a:rPr lang="en-US" altLang="zh-CN" dirty="0" smtClean="0">
                <a:ea typeface="宋体" pitchFamily="2" charset="-122"/>
              </a:rPr>
              <a:t>Java</a:t>
            </a:r>
            <a:r>
              <a:rPr lang="zh-CN" altLang="en-US" dirty="0" smtClean="0">
                <a:ea typeface="宋体" pitchFamily="2" charset="-122"/>
              </a:rPr>
              <a:t>对象之间做了一个自动映射，使得程序员可以以非常简单的方式实现对数据库的操作。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60</a:t>
            </a:fld>
            <a:endParaRPr lang="zh-CN" altLang="en-US"/>
          </a:p>
        </p:txBody>
      </p:sp>
    </p:spTree>
    <p:extLst>
      <p:ext uri="{BB962C8B-B14F-4D97-AF65-F5344CB8AC3E}">
        <p14:creationId xmlns:p14="http://schemas.microsoft.com/office/powerpoint/2010/main" val="10050072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81000" indent="-381000">
              <a:buFont typeface="Wingdings" pitchFamily="2" charset="2"/>
              <a:buAutoNum type="arabicPeriod"/>
            </a:pPr>
            <a:r>
              <a:rPr lang="zh-CN" altLang="en-US" sz="1200" dirty="0" smtClean="0">
                <a:ea typeface="宋体" pitchFamily="2" charset="-122"/>
              </a:rPr>
              <a:t>体系结构风格与模式</a:t>
            </a:r>
          </a:p>
          <a:p>
            <a:pPr marL="381000" indent="-381000">
              <a:buFont typeface="Wingdings" pitchFamily="2" charset="2"/>
              <a:buAutoNum type="arabicPeriod"/>
            </a:pPr>
            <a:r>
              <a:rPr lang="zh-CN" altLang="en-US" sz="1200" dirty="0" smtClean="0">
                <a:ea typeface="宋体" pitchFamily="2" charset="-122"/>
              </a:rPr>
              <a:t>三层体系结构与</a:t>
            </a:r>
            <a:r>
              <a:rPr lang="en-US" altLang="zh-CN" sz="1200" dirty="0" smtClean="0">
                <a:ea typeface="宋体" pitchFamily="2" charset="-122"/>
              </a:rPr>
              <a:t>MVC</a:t>
            </a:r>
            <a:r>
              <a:rPr lang="zh-CN" altLang="en-US" sz="1200" dirty="0" smtClean="0">
                <a:ea typeface="宋体" pitchFamily="2" charset="-122"/>
              </a:rPr>
              <a:t>模式</a:t>
            </a:r>
          </a:p>
          <a:p>
            <a:pPr marL="381000" indent="-381000">
              <a:buFont typeface="Wingdings" pitchFamily="2" charset="2"/>
              <a:buAutoNum type="arabicPeriod"/>
            </a:pPr>
            <a:r>
              <a:rPr lang="zh-CN" altLang="en-US" sz="1200" dirty="0" smtClean="0">
                <a:ea typeface="宋体" pitchFamily="2" charset="-122"/>
              </a:rPr>
              <a:t>模式与框架</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61</a:t>
            </a:fld>
            <a:endParaRPr lang="zh-CN" altLang="en-US"/>
          </a:p>
        </p:txBody>
      </p:sp>
    </p:spTree>
    <p:extLst>
      <p:ext uri="{BB962C8B-B14F-4D97-AF65-F5344CB8AC3E}">
        <p14:creationId xmlns:p14="http://schemas.microsoft.com/office/powerpoint/2010/main" val="11924349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宋体" pitchFamily="2" charset="-122"/>
              </a:rPr>
              <a:t>体系结构风格是描述某一特定应用领域中系统组织方式的惯例集合（</a:t>
            </a:r>
            <a:r>
              <a:rPr lang="en-US" altLang="zh-CN" dirty="0" smtClean="0">
                <a:ea typeface="宋体" pitchFamily="2" charset="-122"/>
              </a:rPr>
              <a:t>collection of conventions</a:t>
            </a:r>
            <a:r>
              <a:rPr lang="zh-CN" altLang="en-US" dirty="0" smtClean="0">
                <a:ea typeface="宋体" pitchFamily="2" charset="-122"/>
              </a:rPr>
              <a:t>），作为“可复用的组织模式和习语”，为设计人员的交流提供了公共的术语空间，促进了设计复用与代码复用。</a:t>
            </a:r>
          </a:p>
          <a:p>
            <a:pPr>
              <a:buFont typeface="Wingdings" pitchFamily="2" charset="2"/>
              <a:buNone/>
            </a:pPr>
            <a:r>
              <a:rPr lang="en-US" altLang="zh-CN" dirty="0" smtClean="0">
                <a:ea typeface="宋体" pitchFamily="2" charset="-122"/>
              </a:rPr>
              <a:t>1</a:t>
            </a:r>
            <a:r>
              <a:rPr lang="zh-CN" altLang="en-US" dirty="0" smtClean="0">
                <a:ea typeface="宋体" pitchFamily="2" charset="-122"/>
              </a:rPr>
              <a:t>）数据流（</a:t>
            </a:r>
            <a:r>
              <a:rPr lang="en-US" altLang="zh-CN" dirty="0" smtClean="0">
                <a:ea typeface="宋体" pitchFamily="2" charset="-122"/>
              </a:rPr>
              <a:t>Dataflow</a:t>
            </a:r>
            <a:r>
              <a:rPr lang="zh-CN" altLang="en-US" dirty="0" smtClean="0">
                <a:ea typeface="宋体" pitchFamily="2" charset="-122"/>
              </a:rPr>
              <a:t>）风格：批处理序列</a:t>
            </a:r>
            <a:r>
              <a:rPr lang="en-US" altLang="zh-CN" dirty="0" smtClean="0">
                <a:ea typeface="宋体" pitchFamily="2" charset="-122"/>
              </a:rPr>
              <a:t>Batch Sequential</a:t>
            </a:r>
            <a:r>
              <a:rPr lang="zh-CN" altLang="en-US" dirty="0" smtClean="0">
                <a:ea typeface="宋体" pitchFamily="2" charset="-122"/>
              </a:rPr>
              <a:t>、管道</a:t>
            </a:r>
            <a:r>
              <a:rPr lang="en-US" altLang="zh-CN" dirty="0" smtClean="0">
                <a:ea typeface="宋体" pitchFamily="2" charset="-122"/>
              </a:rPr>
              <a:t>/</a:t>
            </a:r>
            <a:r>
              <a:rPr lang="zh-CN" altLang="en-US" dirty="0" smtClean="0">
                <a:ea typeface="宋体" pitchFamily="2" charset="-122"/>
              </a:rPr>
              <a:t>过滤器</a:t>
            </a:r>
            <a:r>
              <a:rPr lang="en-US" altLang="zh-CN" dirty="0" smtClean="0">
                <a:ea typeface="宋体" pitchFamily="2" charset="-122"/>
              </a:rPr>
              <a:t>Pipes and filters</a:t>
            </a:r>
            <a:r>
              <a:rPr lang="zh-CN" altLang="en-US" dirty="0" smtClean="0">
                <a:ea typeface="宋体" pitchFamily="2" charset="-122"/>
              </a:rPr>
              <a:t>。</a:t>
            </a:r>
          </a:p>
          <a:p>
            <a:pPr>
              <a:buFont typeface="Wingdings" pitchFamily="2" charset="2"/>
              <a:buNone/>
            </a:pPr>
            <a:r>
              <a:rPr lang="en-US" altLang="zh-CN" dirty="0" smtClean="0">
                <a:ea typeface="宋体" pitchFamily="2" charset="-122"/>
              </a:rPr>
              <a:t>2</a:t>
            </a:r>
            <a:r>
              <a:rPr lang="zh-CN" altLang="en-US" dirty="0" smtClean="0">
                <a:ea typeface="宋体" pitchFamily="2" charset="-122"/>
              </a:rPr>
              <a:t>）调用</a:t>
            </a:r>
            <a:r>
              <a:rPr lang="en-US" altLang="zh-CN" dirty="0" smtClean="0">
                <a:ea typeface="宋体" pitchFamily="2" charset="-122"/>
              </a:rPr>
              <a:t>/</a:t>
            </a:r>
            <a:r>
              <a:rPr lang="zh-CN" altLang="en-US" dirty="0" smtClean="0">
                <a:ea typeface="宋体" pitchFamily="2" charset="-122"/>
              </a:rPr>
              <a:t>返回（</a:t>
            </a:r>
            <a:r>
              <a:rPr lang="en-US" altLang="zh-CN" dirty="0" smtClean="0">
                <a:ea typeface="宋体" pitchFamily="2" charset="-122"/>
              </a:rPr>
              <a:t>Call-and-return</a:t>
            </a:r>
            <a:r>
              <a:rPr lang="zh-CN" altLang="en-US" dirty="0" smtClean="0">
                <a:ea typeface="宋体" pitchFamily="2" charset="-122"/>
              </a:rPr>
              <a:t>）风格：主程序</a:t>
            </a:r>
            <a:r>
              <a:rPr lang="en-US" altLang="zh-CN" dirty="0" smtClean="0">
                <a:ea typeface="宋体" pitchFamily="2" charset="-122"/>
              </a:rPr>
              <a:t>/</a:t>
            </a:r>
            <a:r>
              <a:rPr lang="zh-CN" altLang="en-US" dirty="0" smtClean="0">
                <a:ea typeface="宋体" pitchFamily="2" charset="-122"/>
              </a:rPr>
              <a:t>子程序（</a:t>
            </a:r>
            <a:r>
              <a:rPr lang="en-US" altLang="zh-CN" dirty="0" smtClean="0">
                <a:ea typeface="宋体" pitchFamily="2" charset="-122"/>
              </a:rPr>
              <a:t>Main program and subroutines</a:t>
            </a:r>
            <a:r>
              <a:rPr lang="zh-CN" altLang="en-US" dirty="0" smtClean="0">
                <a:ea typeface="宋体" pitchFamily="2" charset="-122"/>
              </a:rPr>
              <a:t>）、面向对象风格（</a:t>
            </a:r>
            <a:r>
              <a:rPr lang="en-US" altLang="zh-CN" dirty="0" smtClean="0">
                <a:ea typeface="宋体" pitchFamily="2" charset="-122"/>
              </a:rPr>
              <a:t>Object Oriented</a:t>
            </a:r>
            <a:r>
              <a:rPr lang="zh-CN" altLang="en-US" dirty="0" smtClean="0">
                <a:ea typeface="宋体" pitchFamily="2" charset="-122"/>
              </a:rPr>
              <a:t>）、层次结构（</a:t>
            </a:r>
            <a:r>
              <a:rPr lang="en-US" altLang="zh-CN" dirty="0" smtClean="0">
                <a:ea typeface="宋体" pitchFamily="2" charset="-122"/>
              </a:rPr>
              <a:t>Hierarchical Layers</a:t>
            </a:r>
            <a:r>
              <a:rPr lang="zh-CN" altLang="en-US" dirty="0" smtClean="0">
                <a:ea typeface="宋体" pitchFamily="2" charset="-122"/>
              </a:rPr>
              <a:t>）。</a:t>
            </a:r>
          </a:p>
          <a:p>
            <a:pPr>
              <a:buFont typeface="Wingdings" pitchFamily="2" charset="2"/>
              <a:buNone/>
            </a:pPr>
            <a:r>
              <a:rPr lang="en-US" altLang="zh-CN" dirty="0" smtClean="0">
                <a:ea typeface="宋体" pitchFamily="2" charset="-122"/>
              </a:rPr>
              <a:t>3</a:t>
            </a:r>
            <a:r>
              <a:rPr lang="zh-CN" altLang="en-US" dirty="0" smtClean="0">
                <a:ea typeface="宋体" pitchFamily="2" charset="-122"/>
              </a:rPr>
              <a:t>）独立构件（</a:t>
            </a:r>
            <a:r>
              <a:rPr lang="en-US" altLang="zh-CN" dirty="0" smtClean="0">
                <a:ea typeface="宋体" pitchFamily="2" charset="-122"/>
              </a:rPr>
              <a:t>Independent </a:t>
            </a:r>
            <a:r>
              <a:rPr lang="en-US" altLang="zh-CN" dirty="0" err="1" smtClean="0">
                <a:ea typeface="宋体" pitchFamily="2" charset="-122"/>
              </a:rPr>
              <a:t>componts</a:t>
            </a:r>
            <a:r>
              <a:rPr lang="zh-CN" altLang="en-US" dirty="0" smtClean="0">
                <a:ea typeface="宋体" pitchFamily="2" charset="-122"/>
              </a:rPr>
              <a:t>）风格：进程通讯（</a:t>
            </a:r>
            <a:r>
              <a:rPr lang="en-US" altLang="zh-CN" dirty="0" smtClean="0">
                <a:ea typeface="宋体" pitchFamily="2" charset="-122"/>
              </a:rPr>
              <a:t>Communicating processes</a:t>
            </a:r>
            <a:r>
              <a:rPr lang="zh-CN" altLang="en-US" dirty="0" smtClean="0">
                <a:ea typeface="宋体" pitchFamily="2" charset="-122"/>
              </a:rPr>
              <a:t>）、事件系统</a:t>
            </a:r>
            <a:r>
              <a:rPr lang="en-US" altLang="zh-CN" dirty="0" smtClean="0">
                <a:ea typeface="宋体" pitchFamily="2" charset="-122"/>
              </a:rPr>
              <a:t>Event systems</a:t>
            </a:r>
            <a:r>
              <a:rPr lang="zh-CN" altLang="en-US" dirty="0" smtClean="0">
                <a:ea typeface="宋体" pitchFamily="2" charset="-122"/>
              </a:rPr>
              <a:t>。</a:t>
            </a:r>
          </a:p>
          <a:p>
            <a:pPr>
              <a:buFont typeface="Wingdings" pitchFamily="2" charset="2"/>
              <a:buNone/>
            </a:pPr>
            <a:r>
              <a:rPr lang="en-US" altLang="zh-CN" dirty="0" smtClean="0">
                <a:ea typeface="宋体" pitchFamily="2" charset="-122"/>
              </a:rPr>
              <a:t>4</a:t>
            </a:r>
            <a:r>
              <a:rPr lang="zh-CN" altLang="en-US" dirty="0" smtClean="0">
                <a:ea typeface="宋体" pitchFamily="2" charset="-122"/>
              </a:rPr>
              <a:t>）虚拟机</a:t>
            </a:r>
            <a:r>
              <a:rPr lang="en-US" altLang="zh-CN" dirty="0" smtClean="0">
                <a:ea typeface="宋体" pitchFamily="2" charset="-122"/>
              </a:rPr>
              <a:t>Virtual machines</a:t>
            </a:r>
            <a:r>
              <a:rPr lang="zh-CN" altLang="en-US" dirty="0" smtClean="0">
                <a:ea typeface="宋体" pitchFamily="2" charset="-122"/>
              </a:rPr>
              <a:t>风格：解释器</a:t>
            </a:r>
            <a:r>
              <a:rPr lang="en-US" altLang="zh-CN" dirty="0" smtClean="0">
                <a:ea typeface="宋体" pitchFamily="2" charset="-122"/>
              </a:rPr>
              <a:t>Interpreters</a:t>
            </a:r>
            <a:r>
              <a:rPr lang="zh-CN" altLang="en-US" dirty="0" smtClean="0">
                <a:ea typeface="宋体" pitchFamily="2" charset="-122"/>
              </a:rPr>
              <a:t>、基于规则的系统</a:t>
            </a:r>
            <a:r>
              <a:rPr lang="en-US" altLang="zh-CN" dirty="0" smtClean="0">
                <a:ea typeface="宋体" pitchFamily="2" charset="-122"/>
              </a:rPr>
              <a:t>Rule-based systems</a:t>
            </a:r>
            <a:r>
              <a:rPr lang="zh-CN" altLang="en-US" dirty="0" smtClean="0">
                <a:ea typeface="宋体" pitchFamily="2" charset="-122"/>
              </a:rPr>
              <a:t>。</a:t>
            </a:r>
          </a:p>
          <a:p>
            <a:pPr>
              <a:buFont typeface="Wingdings" pitchFamily="2" charset="2"/>
              <a:buNone/>
            </a:pPr>
            <a:r>
              <a:rPr lang="en-US" altLang="zh-CN" dirty="0" smtClean="0">
                <a:ea typeface="宋体" pitchFamily="2" charset="-122"/>
              </a:rPr>
              <a:t>5</a:t>
            </a:r>
            <a:r>
              <a:rPr lang="zh-CN" altLang="en-US" dirty="0" smtClean="0">
                <a:ea typeface="宋体" pitchFamily="2" charset="-122"/>
              </a:rPr>
              <a:t>）数据中心</a:t>
            </a:r>
            <a:r>
              <a:rPr lang="en-US" altLang="zh-CN" dirty="0" smtClean="0">
                <a:ea typeface="宋体" pitchFamily="2" charset="-122"/>
              </a:rPr>
              <a:t>(Data-Centered systems)</a:t>
            </a:r>
            <a:r>
              <a:rPr lang="zh-CN" altLang="en-US" dirty="0" smtClean="0">
                <a:ea typeface="宋体" pitchFamily="2" charset="-122"/>
              </a:rPr>
              <a:t>系统</a:t>
            </a:r>
            <a:r>
              <a:rPr lang="en-US" altLang="zh-CN" dirty="0" smtClean="0">
                <a:ea typeface="宋体" pitchFamily="2" charset="-122"/>
              </a:rPr>
              <a:t>/</a:t>
            </a:r>
            <a:r>
              <a:rPr lang="zh-CN" altLang="en-US" dirty="0" smtClean="0">
                <a:ea typeface="宋体" pitchFamily="2" charset="-122"/>
              </a:rPr>
              <a:t>仓库</a:t>
            </a:r>
            <a:r>
              <a:rPr lang="en-US" altLang="zh-CN" dirty="0" smtClean="0">
                <a:ea typeface="宋体" pitchFamily="2" charset="-122"/>
              </a:rPr>
              <a:t>(Repositories)</a:t>
            </a:r>
            <a:r>
              <a:rPr lang="zh-CN" altLang="en-US" dirty="0" smtClean="0">
                <a:ea typeface="宋体" pitchFamily="2" charset="-122"/>
              </a:rPr>
              <a:t>风格：数据库系统</a:t>
            </a:r>
            <a:r>
              <a:rPr lang="en-US" altLang="zh-CN" dirty="0" smtClean="0">
                <a:ea typeface="宋体" pitchFamily="2" charset="-122"/>
              </a:rPr>
              <a:t>Databases</a:t>
            </a:r>
            <a:r>
              <a:rPr lang="zh-CN" altLang="en-US" dirty="0" smtClean="0">
                <a:ea typeface="宋体" pitchFamily="2" charset="-122"/>
              </a:rPr>
              <a:t>、超文本系统</a:t>
            </a:r>
            <a:r>
              <a:rPr lang="en-US" altLang="zh-CN" dirty="0" smtClean="0">
                <a:ea typeface="宋体" pitchFamily="2" charset="-122"/>
              </a:rPr>
              <a:t>Hypertext systems</a:t>
            </a:r>
            <a:r>
              <a:rPr lang="zh-CN" altLang="en-US" dirty="0" smtClean="0">
                <a:ea typeface="宋体" pitchFamily="2" charset="-122"/>
              </a:rPr>
              <a:t>、黑板系统</a:t>
            </a:r>
            <a:r>
              <a:rPr lang="en-US" altLang="zh-CN" dirty="0" smtClean="0">
                <a:ea typeface="宋体" pitchFamily="2" charset="-122"/>
              </a:rPr>
              <a:t>Blackboards</a:t>
            </a:r>
            <a:r>
              <a:rPr lang="zh-CN" altLang="en-US" dirty="0" smtClean="0">
                <a:ea typeface="宋体" pitchFamily="2" charset="-122"/>
              </a:rPr>
              <a:t>。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62</a:t>
            </a:fld>
            <a:endParaRPr lang="zh-CN" altLang="en-US"/>
          </a:p>
        </p:txBody>
      </p:sp>
    </p:spTree>
    <p:extLst>
      <p:ext uri="{BB962C8B-B14F-4D97-AF65-F5344CB8AC3E}">
        <p14:creationId xmlns:p14="http://schemas.microsoft.com/office/powerpoint/2010/main" val="15754308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ea typeface="宋体" pitchFamily="2" charset="-122"/>
              </a:rPr>
              <a:t>面向对象编程社区一直在基于对象的（</a:t>
            </a:r>
            <a:r>
              <a:rPr lang="en-US" altLang="zh-CN" sz="1200" dirty="0" smtClean="0">
                <a:ea typeface="宋体" pitchFamily="2" charset="-122"/>
              </a:rPr>
              <a:t>object-based</a:t>
            </a:r>
            <a:r>
              <a:rPr lang="zh-CN" altLang="en-US" sz="1200" dirty="0" smtClean="0">
                <a:ea typeface="宋体" pitchFamily="2" charset="-122"/>
              </a:rPr>
              <a:t>）软件开发领域探索如何使用设计模式和模式语言来描述重复出现的抽象，体系结构模式是对某类问题域给出的一套软件结构的解决方案，描述了软件系统基本的结构化组织方案，是处理特定问题的高效、成熟的模板。而体系结构风格定义了结构组织模式的系统族，用来表达一组协作的约束，使得对公共约束的特征进行沟通变得更加容易，被用作一种进行抽象的方法，而不是代表一种个性化的设计。在一些情况下，体系结构风格的描述也被称作体系结构模式，在日常使用中，两者常常不分。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63</a:t>
            </a:fld>
            <a:endParaRPr lang="zh-CN" altLang="en-US"/>
          </a:p>
        </p:txBody>
      </p:sp>
    </p:spTree>
    <p:extLst>
      <p:ext uri="{BB962C8B-B14F-4D97-AF65-F5344CB8AC3E}">
        <p14:creationId xmlns:p14="http://schemas.microsoft.com/office/powerpoint/2010/main" val="8097525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宋体" pitchFamily="2" charset="-122"/>
              </a:rPr>
              <a:t>在软件体系架构风格中，分层结构是最常见，也是最重要的一种结构。三层结构或者</a:t>
            </a:r>
            <a:r>
              <a:rPr lang="en-US" altLang="zh-CN" dirty="0" smtClean="0">
                <a:ea typeface="宋体" pitchFamily="2" charset="-122"/>
              </a:rPr>
              <a:t>N</a:t>
            </a:r>
            <a:r>
              <a:rPr lang="zh-CN" altLang="en-US" dirty="0" smtClean="0">
                <a:ea typeface="宋体" pitchFamily="2" charset="-122"/>
              </a:rPr>
              <a:t>层结构是一种软件逻辑上抽象的层次结构，是对复杂软件的一种纵向切分，每一层次中完成同一类型的操作，以便将各种代码以其完成的使命作为依据来分割，以降低软件的复杂度，提高其可维护性。一般来说，三层体系的应用程序将业务规则、数据访问、合法性校验等工作放到了中间层进行处理。通常情况下，客户端不直接与数据库进行交互，而是通过通讯与中间层建立连接，再经由中间层与数据库进行交互。</a:t>
            </a:r>
          </a:p>
          <a:p>
            <a:r>
              <a:rPr lang="en-US" altLang="zh-CN" dirty="0" smtClean="0">
                <a:ea typeface="宋体" pitchFamily="2" charset="-122"/>
              </a:rPr>
              <a:t>MVC</a:t>
            </a:r>
            <a:r>
              <a:rPr lang="zh-CN" altLang="en-US" dirty="0" smtClean="0">
                <a:ea typeface="宋体" pitchFamily="2" charset="-122"/>
              </a:rPr>
              <a:t>模式是一种复合设计模式，巧合的是它也有三个模块组成，可能会把它们与三层结构的每层去对应。但事实上</a:t>
            </a:r>
            <a:r>
              <a:rPr lang="en-US" altLang="zh-CN" dirty="0" smtClean="0">
                <a:ea typeface="宋体" pitchFamily="2" charset="-122"/>
              </a:rPr>
              <a:t>MVC</a:t>
            </a:r>
            <a:r>
              <a:rPr lang="zh-CN" altLang="en-US" dirty="0" smtClean="0">
                <a:ea typeface="宋体" pitchFamily="2" charset="-122"/>
              </a:rPr>
              <a:t>中三个模块之间并没有明显的层次结构，也没有明显的向下依赖关系。相反的，</a:t>
            </a:r>
            <a:r>
              <a:rPr lang="en-US" altLang="zh-CN" dirty="0" smtClean="0">
                <a:ea typeface="宋体" pitchFamily="2" charset="-122"/>
              </a:rPr>
              <a:t>View</a:t>
            </a:r>
            <a:r>
              <a:rPr lang="zh-CN" altLang="en-US" dirty="0" smtClean="0">
                <a:ea typeface="宋体" pitchFamily="2" charset="-122"/>
              </a:rPr>
              <a:t>和</a:t>
            </a:r>
            <a:r>
              <a:rPr lang="en-US" altLang="zh-CN" dirty="0" smtClean="0">
                <a:ea typeface="宋体" pitchFamily="2" charset="-122"/>
              </a:rPr>
              <a:t>Model</a:t>
            </a:r>
            <a:r>
              <a:rPr lang="zh-CN" altLang="en-US" dirty="0" smtClean="0">
                <a:ea typeface="宋体" pitchFamily="2" charset="-122"/>
              </a:rPr>
              <a:t>往往是比较独立的，而</a:t>
            </a:r>
            <a:r>
              <a:rPr lang="en-US" altLang="zh-CN" dirty="0" smtClean="0">
                <a:ea typeface="宋体" pitchFamily="2" charset="-122"/>
              </a:rPr>
              <a:t>Control</a:t>
            </a:r>
            <a:r>
              <a:rPr lang="zh-CN" altLang="en-US" dirty="0" smtClean="0">
                <a:ea typeface="宋体" pitchFamily="2" charset="-122"/>
              </a:rPr>
              <a:t>是连接两者的桥梁。相较三层结构来说，</a:t>
            </a:r>
            <a:r>
              <a:rPr lang="en-US" altLang="zh-CN" dirty="0" smtClean="0">
                <a:ea typeface="宋体" pitchFamily="2" charset="-122"/>
              </a:rPr>
              <a:t>MVC</a:t>
            </a:r>
            <a:r>
              <a:rPr lang="zh-CN" altLang="en-US" dirty="0" smtClean="0">
                <a:ea typeface="宋体" pitchFamily="2" charset="-122"/>
              </a:rPr>
              <a:t>更复杂，但是结构更清晰，耦合性更低。</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64</a:t>
            </a:fld>
            <a:endParaRPr lang="zh-CN" altLang="en-US"/>
          </a:p>
        </p:txBody>
      </p:sp>
    </p:spTree>
    <p:extLst>
      <p:ext uri="{BB962C8B-B14F-4D97-AF65-F5344CB8AC3E}">
        <p14:creationId xmlns:p14="http://schemas.microsoft.com/office/powerpoint/2010/main" val="2678000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ea typeface="宋体" pitchFamily="2" charset="-122"/>
              </a:rPr>
              <a:t>需求分析（</a:t>
            </a:r>
            <a:r>
              <a:rPr lang="en-US" altLang="zh-CN" sz="1200" dirty="0" smtClean="0">
                <a:ea typeface="宋体" pitchFamily="2" charset="-122"/>
              </a:rPr>
              <a:t>requirements analysis</a:t>
            </a:r>
            <a:r>
              <a:rPr lang="zh-CN" altLang="en-US" sz="1200" dirty="0" smtClean="0">
                <a:ea typeface="宋体" pitchFamily="2" charset="-122"/>
              </a:rPr>
              <a:t>）的任务包括探究确定满足新的或更换的产品的需求和条件，考虑各涉众可能的需求冲突。系统的需求分析也被认为是需求工程（</a:t>
            </a:r>
            <a:r>
              <a:rPr lang="en-US" altLang="zh-CN" sz="1200" dirty="0" smtClean="0">
                <a:ea typeface="宋体" pitchFamily="2" charset="-122"/>
              </a:rPr>
              <a:t>requirements engineering</a:t>
            </a:r>
            <a:r>
              <a:rPr lang="zh-CN" altLang="en-US" sz="1200" dirty="0" smtClean="0">
                <a:ea typeface="宋体" pitchFamily="2" charset="-122"/>
              </a:rPr>
              <a:t>），宽泛的意思就是前一章讲的需求采集、需求捕捉、需求规约等。需求分析也特指那种严格意义上的分析（不包含启发和文档化需求等）。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6</a:t>
            </a:fld>
            <a:endParaRPr lang="zh-CN" altLang="en-US"/>
          </a:p>
        </p:txBody>
      </p:sp>
    </p:spTree>
    <p:extLst>
      <p:ext uri="{BB962C8B-B14F-4D97-AF65-F5344CB8AC3E}">
        <p14:creationId xmlns:p14="http://schemas.microsoft.com/office/powerpoint/2010/main" val="1685495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a typeface="宋体" pitchFamily="2" charset="-122"/>
              </a:rPr>
              <a:t>《</a:t>
            </a:r>
            <a:r>
              <a:rPr lang="zh-CN" altLang="en-US" dirty="0" smtClean="0">
                <a:ea typeface="宋体" pitchFamily="2" charset="-122"/>
              </a:rPr>
              <a:t>设计模式</a:t>
            </a:r>
            <a:r>
              <a:rPr lang="en-US" altLang="zh-CN" dirty="0" smtClean="0">
                <a:ea typeface="宋体" pitchFamily="2" charset="-122"/>
              </a:rPr>
              <a:t>》</a:t>
            </a:r>
            <a:r>
              <a:rPr lang="zh-CN" altLang="en-US" dirty="0" smtClean="0">
                <a:ea typeface="宋体" pitchFamily="2" charset="-122"/>
              </a:rPr>
              <a:t>中对框架的定义是：框架就是一组相互协作的类，对于特定的一类软件，框架构成了一种可重用的设计。软件框架是软件开发过程中提取特定领域软件的共性部分形成的体系结构，不同领域的软件项目有着不同的框架类型。框架作为体现体系结构模式的半成品，使在项目的开发过程中不需要从头编写代码，只需要在框架的基础上进行一些开发和调整便可满足要求；另外框架一般是成熟、稳健的，可以处理系统很多细节问题，如事物处理、安全性、数据流控制等问题。还有框架一般都经过很多技术人员使用优化，具有良好结构和扩展性，而且还会不断升级。</a:t>
            </a:r>
          </a:p>
          <a:p>
            <a:r>
              <a:rPr lang="zh-CN" altLang="en-US" dirty="0" smtClean="0">
                <a:ea typeface="宋体" pitchFamily="2" charset="-122"/>
              </a:rPr>
              <a:t>模式提供一种思想方法的指导，应用模式的指导，可以帮助设计人员作出一个优良的设计方案，达到事半功倍的效果。但模式不体现为程序。如</a:t>
            </a:r>
            <a:r>
              <a:rPr lang="en-US" altLang="zh-CN" dirty="0" smtClean="0">
                <a:ea typeface="宋体" pitchFamily="2" charset="-122"/>
              </a:rPr>
              <a:t>MVC</a:t>
            </a:r>
            <a:r>
              <a:rPr lang="zh-CN" altLang="en-US" dirty="0" smtClean="0">
                <a:ea typeface="宋体" pitchFamily="2" charset="-122"/>
              </a:rPr>
              <a:t>是一种体系结构的模式，对于同一软件体系结构，可以通过多种框架来实现。如</a:t>
            </a:r>
            <a:r>
              <a:rPr lang="en-US" altLang="zh-CN" dirty="0" smtClean="0">
                <a:ea typeface="宋体" pitchFamily="2" charset="-122"/>
              </a:rPr>
              <a:t>Struts</a:t>
            </a:r>
            <a:r>
              <a:rPr lang="zh-CN" altLang="en-US" dirty="0" smtClean="0">
                <a:ea typeface="宋体" pitchFamily="2" charset="-122"/>
              </a:rPr>
              <a:t>是实现</a:t>
            </a:r>
            <a:r>
              <a:rPr lang="en-US" altLang="zh-CN" dirty="0" smtClean="0">
                <a:ea typeface="宋体" pitchFamily="2" charset="-122"/>
              </a:rPr>
              <a:t>MVC</a:t>
            </a:r>
            <a:r>
              <a:rPr lang="zh-CN" altLang="en-US" dirty="0" smtClean="0">
                <a:ea typeface="宋体" pitchFamily="2" charset="-122"/>
              </a:rPr>
              <a:t>模式的著名框架，但不是唯一的。</a:t>
            </a:r>
            <a:r>
              <a:rPr lang="en-US" altLang="zh-CN" dirty="0" smtClean="0">
                <a:ea typeface="宋体" pitchFamily="2" charset="-122"/>
              </a:rPr>
              <a:t>Struts</a:t>
            </a:r>
            <a:r>
              <a:rPr lang="zh-CN" altLang="en-US" dirty="0" smtClean="0">
                <a:ea typeface="宋体" pitchFamily="2" charset="-122"/>
              </a:rPr>
              <a:t>继承了</a:t>
            </a:r>
            <a:r>
              <a:rPr lang="en-US" altLang="zh-CN" dirty="0" smtClean="0">
                <a:ea typeface="宋体" pitchFamily="2" charset="-122"/>
              </a:rPr>
              <a:t>MVC</a:t>
            </a:r>
            <a:r>
              <a:rPr lang="zh-CN" altLang="en-US" dirty="0" smtClean="0">
                <a:ea typeface="宋体" pitchFamily="2" charset="-122"/>
              </a:rPr>
              <a:t>的各项特性，并根据</a:t>
            </a:r>
            <a:r>
              <a:rPr lang="en-US" altLang="zh-CN" dirty="0" smtClean="0">
                <a:ea typeface="宋体" pitchFamily="2" charset="-122"/>
              </a:rPr>
              <a:t>J2EE</a:t>
            </a:r>
            <a:r>
              <a:rPr lang="zh-CN" altLang="en-US" dirty="0" smtClean="0">
                <a:ea typeface="宋体" pitchFamily="2" charset="-122"/>
              </a:rPr>
              <a:t>的特点，做了相应的变化与扩展。</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65</a:t>
            </a:fld>
            <a:endParaRPr lang="zh-CN" altLang="en-US"/>
          </a:p>
        </p:txBody>
      </p:sp>
    </p:spTree>
    <p:extLst>
      <p:ext uri="{BB962C8B-B14F-4D97-AF65-F5344CB8AC3E}">
        <p14:creationId xmlns:p14="http://schemas.microsoft.com/office/powerpoint/2010/main" val="35153558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buFont typeface="Wingdings" pitchFamily="2" charset="2"/>
              <a:buNone/>
            </a:pPr>
            <a:r>
              <a:rPr lang="zh-CN" altLang="en-US" sz="1200" dirty="0" smtClean="0">
                <a:ea typeface="宋体" pitchFamily="2" charset="-122"/>
              </a:rPr>
              <a:t>（</a:t>
            </a:r>
            <a:r>
              <a:rPr lang="en-US" altLang="zh-CN" sz="1200" dirty="0" smtClean="0">
                <a:ea typeface="宋体" pitchFamily="2" charset="-122"/>
              </a:rPr>
              <a:t>1</a:t>
            </a:r>
            <a:r>
              <a:rPr lang="zh-CN" altLang="en-US" sz="1200" dirty="0" smtClean="0">
                <a:ea typeface="宋体" pitchFamily="2" charset="-122"/>
              </a:rPr>
              <a:t>）逻辑视图（</a:t>
            </a:r>
            <a:r>
              <a:rPr lang="en-US" altLang="zh-CN" sz="1200" dirty="0" smtClean="0">
                <a:ea typeface="宋体" pitchFamily="2" charset="-122"/>
              </a:rPr>
              <a:t>Logical View</a:t>
            </a:r>
            <a:r>
              <a:rPr lang="zh-CN" altLang="en-US" sz="1200" dirty="0" smtClean="0">
                <a:ea typeface="宋体" pitchFamily="2" charset="-122"/>
              </a:rPr>
              <a:t>）：设计的对象模型。它包含最重要的设计类、包和子系统中类的组织，以及各层中这些包和子系统的组织。它还包含某些用例实现。它是设计模型的子集。  </a:t>
            </a:r>
          </a:p>
          <a:p>
            <a:pPr>
              <a:lnSpc>
                <a:spcPct val="90000"/>
              </a:lnSpc>
              <a:buFont typeface="Wingdings" pitchFamily="2" charset="2"/>
              <a:buNone/>
            </a:pPr>
            <a:r>
              <a:rPr lang="zh-CN" altLang="en-US" sz="1200" dirty="0" smtClean="0">
                <a:ea typeface="宋体" pitchFamily="2" charset="-122"/>
              </a:rPr>
              <a:t>（</a:t>
            </a:r>
            <a:r>
              <a:rPr lang="en-US" altLang="zh-CN" sz="1200" dirty="0" smtClean="0">
                <a:ea typeface="宋体" pitchFamily="2" charset="-122"/>
              </a:rPr>
              <a:t>2</a:t>
            </a:r>
            <a:r>
              <a:rPr lang="zh-CN" altLang="en-US" sz="1200" dirty="0" smtClean="0">
                <a:ea typeface="宋体" pitchFamily="2" charset="-122"/>
              </a:rPr>
              <a:t>）进程视图（</a:t>
            </a:r>
            <a:r>
              <a:rPr lang="en-US" altLang="zh-CN" sz="1200" dirty="0" smtClean="0">
                <a:ea typeface="宋体" pitchFamily="2" charset="-122"/>
              </a:rPr>
              <a:t>Process View</a:t>
            </a:r>
            <a:r>
              <a:rPr lang="zh-CN" altLang="en-US" sz="1200" dirty="0" smtClean="0">
                <a:ea typeface="宋体" pitchFamily="2" charset="-122"/>
              </a:rPr>
              <a:t>）：捕捉设计的并发和同步特征。它包含所涉及任务（进程和线程）的描述、任务的交互和配置以及从设计对象和类到任务的分配。仅当系统具有相当并行程度时，才需要使用该视图。在 </a:t>
            </a:r>
            <a:r>
              <a:rPr lang="en-US" altLang="zh-CN" sz="1200" dirty="0" smtClean="0">
                <a:ea typeface="宋体" pitchFamily="2" charset="-122"/>
              </a:rPr>
              <a:t>RUP </a:t>
            </a:r>
            <a:r>
              <a:rPr lang="zh-CN" altLang="en-US" sz="1200" dirty="0" smtClean="0">
                <a:ea typeface="宋体" pitchFamily="2" charset="-122"/>
              </a:rPr>
              <a:t>中，它是设计模型的子集。 </a:t>
            </a:r>
          </a:p>
          <a:p>
            <a:pPr>
              <a:lnSpc>
                <a:spcPct val="90000"/>
              </a:lnSpc>
              <a:buFont typeface="Wingdings" pitchFamily="2" charset="2"/>
              <a:buNone/>
            </a:pPr>
            <a:r>
              <a:rPr lang="zh-CN" altLang="en-US" sz="1200" dirty="0" smtClean="0">
                <a:ea typeface="宋体" pitchFamily="2" charset="-122"/>
              </a:rPr>
              <a:t>（</a:t>
            </a:r>
            <a:r>
              <a:rPr lang="en-US" altLang="zh-CN" sz="1200" dirty="0" smtClean="0">
                <a:ea typeface="宋体" pitchFamily="2" charset="-122"/>
              </a:rPr>
              <a:t>3</a:t>
            </a:r>
            <a:r>
              <a:rPr lang="zh-CN" altLang="en-US" sz="1200" dirty="0" smtClean="0">
                <a:ea typeface="宋体" pitchFamily="2" charset="-122"/>
              </a:rPr>
              <a:t>）实现视图（</a:t>
            </a:r>
            <a:r>
              <a:rPr lang="en-US" altLang="zh-CN" sz="1200" dirty="0" smtClean="0">
                <a:ea typeface="宋体" pitchFamily="2" charset="-122"/>
              </a:rPr>
              <a:t>Implementation View</a:t>
            </a:r>
            <a:r>
              <a:rPr lang="zh-CN" altLang="en-US" sz="1200" dirty="0" smtClean="0">
                <a:ea typeface="宋体" pitchFamily="2" charset="-122"/>
              </a:rPr>
              <a:t>）：描述了在开发环境中软件的静态组织结构。它包含实施模型的概述，以及按模块划分为包和层的模型组织。还描述了从“逻辑视图”将包和类分配到“实现视图”中的包和类。它是实现模型的子集。</a:t>
            </a:r>
          </a:p>
          <a:p>
            <a:pPr>
              <a:lnSpc>
                <a:spcPct val="90000"/>
              </a:lnSpc>
              <a:buFont typeface="Wingdings" pitchFamily="2" charset="2"/>
              <a:buNone/>
            </a:pPr>
            <a:r>
              <a:rPr lang="zh-CN" altLang="en-US" sz="1200" dirty="0" smtClean="0">
                <a:ea typeface="宋体" pitchFamily="2" charset="-122"/>
              </a:rPr>
              <a:t>（</a:t>
            </a:r>
            <a:r>
              <a:rPr lang="en-US" altLang="zh-CN" sz="1200" dirty="0" smtClean="0">
                <a:ea typeface="宋体" pitchFamily="2" charset="-122"/>
              </a:rPr>
              <a:t>4</a:t>
            </a:r>
            <a:r>
              <a:rPr lang="zh-CN" altLang="en-US" sz="1200" dirty="0" smtClean="0">
                <a:ea typeface="宋体" pitchFamily="2" charset="-122"/>
              </a:rPr>
              <a:t>）部署视图（</a:t>
            </a:r>
            <a:r>
              <a:rPr lang="en-US" altLang="zh-CN" sz="1200" dirty="0" smtClean="0">
                <a:ea typeface="宋体" pitchFamily="2" charset="-122"/>
              </a:rPr>
              <a:t>Deployment View</a:t>
            </a:r>
            <a:r>
              <a:rPr lang="zh-CN" altLang="en-US" sz="1200" dirty="0" smtClean="0">
                <a:ea typeface="宋体" pitchFamily="2" charset="-122"/>
              </a:rPr>
              <a:t>）：描述了软件到硬件的映射，反映了分布式特性。它包含对最典型平台配置的多个实际节点的描述，以及从“进程视图”将任务分配到实际节点。仅当系统为分布式系统时，才需要使用该视图。它是部署模型的子集。 </a:t>
            </a:r>
          </a:p>
          <a:p>
            <a:pPr>
              <a:lnSpc>
                <a:spcPct val="90000"/>
              </a:lnSpc>
              <a:buFont typeface="Wingdings" pitchFamily="2" charset="2"/>
              <a:buNone/>
            </a:pPr>
            <a:r>
              <a:rPr lang="zh-CN" altLang="en-US" sz="1200" dirty="0" smtClean="0">
                <a:ea typeface="宋体" pitchFamily="2" charset="-122"/>
              </a:rPr>
              <a:t>（</a:t>
            </a:r>
            <a:r>
              <a:rPr lang="en-US" altLang="zh-CN" sz="1200" dirty="0" smtClean="0">
                <a:ea typeface="宋体" pitchFamily="2" charset="-122"/>
              </a:rPr>
              <a:t>5</a:t>
            </a:r>
            <a:r>
              <a:rPr lang="zh-CN" altLang="en-US" sz="1200" dirty="0" smtClean="0">
                <a:ea typeface="宋体" pitchFamily="2" charset="-122"/>
              </a:rPr>
              <a:t>）用例视图（</a:t>
            </a:r>
            <a:r>
              <a:rPr lang="en-US" altLang="zh-CN" sz="1200" dirty="0" smtClean="0">
                <a:ea typeface="宋体" pitchFamily="2" charset="-122"/>
              </a:rPr>
              <a:t>Use-Case View</a:t>
            </a:r>
            <a:r>
              <a:rPr lang="zh-CN" altLang="en-US" sz="1200" dirty="0" smtClean="0">
                <a:ea typeface="宋体" pitchFamily="2" charset="-122"/>
              </a:rPr>
              <a:t>）：该视图是其他视图的冗余（因此</a:t>
            </a:r>
            <a:r>
              <a:rPr lang="en-US" altLang="zh-CN" sz="1200" dirty="0" smtClean="0">
                <a:ea typeface="宋体" pitchFamily="2" charset="-122"/>
              </a:rPr>
              <a:t>"</a:t>
            </a:r>
            <a:r>
              <a:rPr lang="zh-CN" altLang="en-US" sz="1200" dirty="0" smtClean="0">
                <a:ea typeface="宋体" pitchFamily="2" charset="-122"/>
              </a:rPr>
              <a:t>＋</a:t>
            </a:r>
            <a:r>
              <a:rPr lang="en-US" altLang="zh-CN" sz="1200" dirty="0" smtClean="0">
                <a:ea typeface="宋体" pitchFamily="2" charset="-122"/>
              </a:rPr>
              <a:t>1"</a:t>
            </a:r>
            <a:r>
              <a:rPr lang="zh-CN" altLang="en-US" sz="1200" dirty="0" smtClean="0">
                <a:ea typeface="宋体" pitchFamily="2" charset="-122"/>
              </a:rPr>
              <a:t>）。它包含用例和场景，这些用例和场景含有重要体系结构相关的行为、类或技术风险。它是用例模型的子集。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67</a:t>
            </a:fld>
            <a:endParaRPr lang="zh-CN" altLang="en-US"/>
          </a:p>
        </p:txBody>
      </p:sp>
    </p:spTree>
    <p:extLst>
      <p:ext uri="{BB962C8B-B14F-4D97-AF65-F5344CB8AC3E}">
        <p14:creationId xmlns:p14="http://schemas.microsoft.com/office/powerpoint/2010/main" val="39619019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81000" indent="-381000">
              <a:spcBef>
                <a:spcPts val="1400"/>
              </a:spcBef>
              <a:spcAft>
                <a:spcPts val="1450"/>
              </a:spcAft>
              <a:buFont typeface="Wingdings" pitchFamily="2" charset="2"/>
              <a:buAutoNum type="arabicPeriod"/>
            </a:pPr>
            <a:r>
              <a:rPr lang="en-US" altLang="zh-CN" dirty="0" smtClean="0">
                <a:latin typeface="楷体_GB2312" pitchFamily="49" charset="-122"/>
                <a:ea typeface="楷体_GB2312" pitchFamily="49" charset="-122"/>
              </a:rPr>
              <a:t> </a:t>
            </a:r>
            <a:r>
              <a:rPr lang="zh-CN" altLang="en-US" dirty="0" smtClean="0">
                <a:latin typeface="楷体_GB2312" pitchFamily="49" charset="-122"/>
                <a:ea typeface="楷体_GB2312" pitchFamily="49" charset="-122"/>
              </a:rPr>
              <a:t>系统体系结构总体方案</a:t>
            </a:r>
          </a:p>
          <a:p>
            <a:pPr marL="381000" indent="-381000">
              <a:spcBef>
                <a:spcPts val="1400"/>
              </a:spcBef>
              <a:spcAft>
                <a:spcPts val="1450"/>
              </a:spcAft>
              <a:buFont typeface="Wingdings" pitchFamily="2" charset="2"/>
              <a:buAutoNum type="arabicPeriod"/>
            </a:pPr>
            <a:r>
              <a:rPr lang="zh-CN" altLang="en-US" dirty="0" smtClean="0">
                <a:latin typeface="楷体_GB2312" pitchFamily="49" charset="-122"/>
                <a:ea typeface="楷体_GB2312" pitchFamily="49" charset="-122"/>
              </a:rPr>
              <a:t>使用</a:t>
            </a:r>
            <a:r>
              <a:rPr lang="en-US" altLang="zh-CN" dirty="0" smtClean="0">
                <a:latin typeface="楷体_GB2312" pitchFamily="49" charset="-122"/>
                <a:ea typeface="楷体_GB2312" pitchFamily="49" charset="-122"/>
              </a:rPr>
              <a:t>SSH</a:t>
            </a:r>
            <a:r>
              <a:rPr lang="zh-CN" altLang="en-US" dirty="0" smtClean="0">
                <a:latin typeface="楷体_GB2312" pitchFamily="49" charset="-122"/>
                <a:ea typeface="楷体_GB2312" pitchFamily="49" charset="-122"/>
              </a:rPr>
              <a:t>框架技术</a:t>
            </a:r>
          </a:p>
          <a:p>
            <a:pPr marL="381000" indent="-381000">
              <a:spcBef>
                <a:spcPts val="1400"/>
              </a:spcBef>
              <a:spcAft>
                <a:spcPts val="1450"/>
              </a:spcAft>
              <a:buFont typeface="Wingdings" pitchFamily="2" charset="2"/>
              <a:buAutoNum type="arabicPeriod"/>
            </a:pPr>
            <a:r>
              <a:rPr lang="en-US" altLang="zh-CN" dirty="0" smtClean="0">
                <a:latin typeface="楷体_GB2312" pitchFamily="49" charset="-122"/>
                <a:ea typeface="楷体_GB2312" pitchFamily="49" charset="-122"/>
              </a:rPr>
              <a:t>MVC</a:t>
            </a:r>
            <a:r>
              <a:rPr lang="zh-CN" altLang="en-US" dirty="0" smtClean="0">
                <a:latin typeface="楷体_GB2312" pitchFamily="49" charset="-122"/>
                <a:ea typeface="楷体_GB2312" pitchFamily="49" charset="-122"/>
              </a:rPr>
              <a:t>体系结构模式</a:t>
            </a:r>
          </a:p>
          <a:p>
            <a:pPr marL="381000" indent="-381000">
              <a:spcBef>
                <a:spcPts val="1400"/>
              </a:spcBef>
              <a:spcAft>
                <a:spcPts val="1450"/>
              </a:spcAft>
              <a:buFont typeface="Wingdings" pitchFamily="2" charset="2"/>
              <a:buAutoNum type="arabicPeriod"/>
            </a:pPr>
            <a:r>
              <a:rPr lang="zh-CN" altLang="en-US" dirty="0" smtClean="0">
                <a:latin typeface="楷体_GB2312" pitchFamily="49" charset="-122"/>
                <a:ea typeface="楷体_GB2312" pitchFamily="49" charset="-122"/>
              </a:rPr>
              <a:t>接口设计</a:t>
            </a:r>
          </a:p>
          <a:p>
            <a:pPr marL="381000" indent="-381000">
              <a:spcBef>
                <a:spcPts val="1400"/>
              </a:spcBef>
              <a:spcAft>
                <a:spcPts val="1450"/>
              </a:spcAft>
              <a:buFont typeface="Wingdings" pitchFamily="2" charset="2"/>
              <a:buAutoNum type="arabicPeriod"/>
            </a:pPr>
            <a:r>
              <a:rPr lang="zh-CN" altLang="en-US" dirty="0" smtClean="0">
                <a:latin typeface="楷体_GB2312" pitchFamily="49" charset="-122"/>
                <a:ea typeface="楷体_GB2312" pitchFamily="49" charset="-122"/>
              </a:rPr>
              <a:t>异常处理</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68</a:t>
            </a:fld>
            <a:endParaRPr lang="zh-CN" altLang="en-US"/>
          </a:p>
        </p:txBody>
      </p:sp>
    </p:spTree>
    <p:extLst>
      <p:ext uri="{BB962C8B-B14F-4D97-AF65-F5344CB8AC3E}">
        <p14:creationId xmlns:p14="http://schemas.microsoft.com/office/powerpoint/2010/main" val="13098766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宋体" pitchFamily="2" charset="-122"/>
              </a:rPr>
              <a:t>系统使用</a:t>
            </a:r>
            <a:r>
              <a:rPr lang="en-US" altLang="zh-CN" dirty="0" smtClean="0">
                <a:ea typeface="宋体" pitchFamily="2" charset="-122"/>
              </a:rPr>
              <a:t>Struts</a:t>
            </a:r>
            <a:r>
              <a:rPr lang="zh-CN" altLang="en-US" dirty="0" smtClean="0">
                <a:ea typeface="宋体" pitchFamily="2" charset="-122"/>
              </a:rPr>
              <a:t>、</a:t>
            </a:r>
            <a:r>
              <a:rPr lang="en-US" altLang="zh-CN" dirty="0" smtClean="0">
                <a:ea typeface="宋体" pitchFamily="2" charset="-122"/>
              </a:rPr>
              <a:t>Spring</a:t>
            </a:r>
            <a:r>
              <a:rPr lang="zh-CN" altLang="en-US" dirty="0" smtClean="0">
                <a:ea typeface="宋体" pitchFamily="2" charset="-122"/>
              </a:rPr>
              <a:t>和 </a:t>
            </a:r>
            <a:r>
              <a:rPr lang="en-US" altLang="zh-CN" dirty="0" smtClean="0">
                <a:ea typeface="宋体" pitchFamily="2" charset="-122"/>
              </a:rPr>
              <a:t>Hibernate</a:t>
            </a:r>
            <a:r>
              <a:rPr lang="zh-CN" altLang="en-US" dirty="0" smtClean="0">
                <a:ea typeface="宋体" pitchFamily="2" charset="-122"/>
              </a:rPr>
              <a:t>的框架技术，</a:t>
            </a:r>
            <a:r>
              <a:rPr lang="en-US" altLang="zh-CN" dirty="0" smtClean="0">
                <a:ea typeface="宋体" pitchFamily="2" charset="-122"/>
              </a:rPr>
              <a:t>Struts</a:t>
            </a:r>
            <a:r>
              <a:rPr lang="zh-CN" altLang="en-US" dirty="0" smtClean="0">
                <a:ea typeface="宋体" pitchFamily="2" charset="-122"/>
              </a:rPr>
              <a:t>用于实现</a:t>
            </a:r>
            <a:r>
              <a:rPr lang="en-US" altLang="zh-CN" dirty="0" smtClean="0">
                <a:ea typeface="宋体" pitchFamily="2" charset="-122"/>
              </a:rPr>
              <a:t>MVC</a:t>
            </a:r>
            <a:r>
              <a:rPr lang="zh-CN" altLang="en-US" dirty="0" smtClean="0">
                <a:ea typeface="宋体" pitchFamily="2" charset="-122"/>
              </a:rPr>
              <a:t>模式，</a:t>
            </a:r>
            <a:r>
              <a:rPr lang="en-US" altLang="zh-CN" dirty="0" smtClean="0">
                <a:ea typeface="宋体" pitchFamily="2" charset="-122"/>
              </a:rPr>
              <a:t>Spring</a:t>
            </a:r>
            <a:r>
              <a:rPr lang="zh-CN" altLang="en-US" dirty="0" smtClean="0">
                <a:ea typeface="宋体" pitchFamily="2" charset="-122"/>
              </a:rPr>
              <a:t>提供了一个应用程序容器，并提供依赖注入的服务，</a:t>
            </a:r>
            <a:r>
              <a:rPr lang="en-US" altLang="zh-CN" dirty="0" smtClean="0">
                <a:ea typeface="宋体" pitchFamily="2" charset="-122"/>
              </a:rPr>
              <a:t>Hibernate</a:t>
            </a:r>
            <a:r>
              <a:rPr lang="zh-CN" altLang="en-US" dirty="0" smtClean="0">
                <a:ea typeface="宋体" pitchFamily="2" charset="-122"/>
              </a:rPr>
              <a:t>用于实现</a:t>
            </a:r>
            <a:r>
              <a:rPr lang="en-US" altLang="zh-CN" dirty="0" smtClean="0">
                <a:ea typeface="宋体" pitchFamily="2" charset="-122"/>
              </a:rPr>
              <a:t>DAO</a:t>
            </a:r>
            <a:r>
              <a:rPr lang="zh-CN" altLang="en-US" dirty="0" smtClean="0">
                <a:ea typeface="宋体" pitchFamily="2" charset="-122"/>
              </a:rPr>
              <a:t>模式。</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70</a:t>
            </a:fld>
            <a:endParaRPr lang="zh-CN" altLang="en-US"/>
          </a:p>
        </p:txBody>
      </p:sp>
    </p:spTree>
    <p:extLst>
      <p:ext uri="{BB962C8B-B14F-4D97-AF65-F5344CB8AC3E}">
        <p14:creationId xmlns:p14="http://schemas.microsoft.com/office/powerpoint/2010/main" val="37145189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80000"/>
              </a:lnSpc>
              <a:buFont typeface="Wingdings" pitchFamily="2" charset="2"/>
              <a:buNone/>
            </a:pPr>
            <a:r>
              <a:rPr lang="en-US" altLang="zh-CN" sz="1200" dirty="0" smtClean="0">
                <a:ea typeface="宋体" pitchFamily="2" charset="-122"/>
              </a:rPr>
              <a:t>1</a:t>
            </a:r>
            <a:r>
              <a:rPr lang="zh-CN" altLang="en-US" sz="1200" dirty="0" smtClean="0">
                <a:ea typeface="宋体" pitchFamily="2" charset="-122"/>
              </a:rPr>
              <a:t>）门户网站与各子系统的接口</a:t>
            </a:r>
          </a:p>
          <a:p>
            <a:pPr marL="0" indent="0">
              <a:lnSpc>
                <a:spcPct val="80000"/>
              </a:lnSpc>
              <a:buFont typeface="Wingdings" pitchFamily="2" charset="2"/>
              <a:buNone/>
            </a:pPr>
            <a:r>
              <a:rPr lang="zh-CN" altLang="en-US" sz="1200" dirty="0" smtClean="0">
                <a:ea typeface="宋体" pitchFamily="2" charset="-122"/>
              </a:rPr>
              <a:t>      门户网站为“数字软件学院”系统的框架，提供用户登录和注销服务；为管理员提供用户、角色、权限的管理功能；提供各子系统的入口；为各子系统提供权限验证的接口。用户登录各个子系统之前，必须先在框架页中输入用户名和密码进行登录，用户成功登录后再跳转到相应的子系统中。用户登录后将产生一个</a:t>
            </a:r>
            <a:r>
              <a:rPr lang="en-US" altLang="zh-CN" sz="1200" dirty="0" smtClean="0">
                <a:ea typeface="宋体" pitchFamily="2" charset="-122"/>
              </a:rPr>
              <a:t>Session</a:t>
            </a:r>
            <a:r>
              <a:rPr lang="zh-CN" altLang="en-US" sz="1200" dirty="0" smtClean="0">
                <a:ea typeface="宋体" pitchFamily="2" charset="-122"/>
              </a:rPr>
              <a:t>对象，框架类要将</a:t>
            </a:r>
            <a:r>
              <a:rPr lang="en-US" altLang="zh-CN" sz="1200" dirty="0" smtClean="0">
                <a:ea typeface="宋体" pitchFamily="2" charset="-122"/>
              </a:rPr>
              <a:t>Session</a:t>
            </a:r>
            <a:r>
              <a:rPr lang="zh-CN" altLang="en-US" sz="1200" dirty="0" smtClean="0">
                <a:ea typeface="宋体" pitchFamily="2" charset="-122"/>
              </a:rPr>
              <a:t>对象传递给子系统，将在后面详细说明）。 </a:t>
            </a:r>
          </a:p>
          <a:p>
            <a:pPr marL="0" indent="0">
              <a:lnSpc>
                <a:spcPct val="80000"/>
              </a:lnSpc>
              <a:buFont typeface="Wingdings" pitchFamily="2" charset="2"/>
              <a:buNone/>
            </a:pPr>
            <a:r>
              <a:rPr lang="en-US" altLang="zh-CN" sz="1200" dirty="0" smtClean="0">
                <a:ea typeface="宋体" pitchFamily="2" charset="-122"/>
              </a:rPr>
              <a:t>2</a:t>
            </a:r>
            <a:r>
              <a:rPr lang="zh-CN" altLang="en-US" sz="1200" dirty="0" smtClean="0">
                <a:ea typeface="宋体" pitchFamily="2" charset="-122"/>
              </a:rPr>
              <a:t>）与</a:t>
            </a:r>
            <a:r>
              <a:rPr lang="en-US" altLang="zh-CN" sz="1200" dirty="0" smtClean="0">
                <a:ea typeface="宋体" pitchFamily="2" charset="-122"/>
              </a:rPr>
              <a:t>IDC</a:t>
            </a:r>
            <a:r>
              <a:rPr lang="zh-CN" altLang="en-US" sz="1200" dirty="0" smtClean="0">
                <a:ea typeface="宋体" pitchFamily="2" charset="-122"/>
              </a:rPr>
              <a:t>数据库的接口</a:t>
            </a:r>
          </a:p>
          <a:p>
            <a:pPr marL="0" indent="0">
              <a:lnSpc>
                <a:spcPct val="80000"/>
              </a:lnSpc>
              <a:buFont typeface="Wingdings" pitchFamily="2" charset="2"/>
              <a:buNone/>
            </a:pPr>
            <a:r>
              <a:rPr lang="zh-CN" altLang="en-US" sz="1200" dirty="0" smtClean="0">
                <a:ea typeface="宋体" pitchFamily="2" charset="-122"/>
              </a:rPr>
              <a:t>      与</a:t>
            </a:r>
            <a:r>
              <a:rPr lang="en-US" altLang="zh-CN" sz="1200" dirty="0" smtClean="0">
                <a:ea typeface="宋体" pitchFamily="2" charset="-122"/>
              </a:rPr>
              <a:t>IDC</a:t>
            </a:r>
            <a:r>
              <a:rPr lang="zh-CN" altLang="en-US" sz="1200" dirty="0" smtClean="0">
                <a:ea typeface="宋体" pitchFamily="2" charset="-122"/>
              </a:rPr>
              <a:t>数据库的接口通过配置</a:t>
            </a:r>
            <a:r>
              <a:rPr lang="en-US" altLang="zh-CN" sz="1200" dirty="0" smtClean="0">
                <a:ea typeface="宋体" pitchFamily="2" charset="-122"/>
              </a:rPr>
              <a:t>Hibernate</a:t>
            </a:r>
            <a:r>
              <a:rPr lang="zh-CN" altLang="en-US" sz="1200" dirty="0" smtClean="0">
                <a:ea typeface="宋体" pitchFamily="2" charset="-122"/>
              </a:rPr>
              <a:t>来实现连接，</a:t>
            </a:r>
            <a:r>
              <a:rPr lang="en-US" altLang="zh-CN" sz="1200" dirty="0" smtClean="0">
                <a:ea typeface="宋体" pitchFamily="2" charset="-122"/>
              </a:rPr>
              <a:t>IDC</a:t>
            </a:r>
            <a:r>
              <a:rPr lang="zh-CN" altLang="en-US" sz="1200" dirty="0" smtClean="0">
                <a:ea typeface="宋体" pitchFamily="2" charset="-122"/>
              </a:rPr>
              <a:t>数据库位于异地，数据通过网络传输。</a:t>
            </a:r>
          </a:p>
          <a:p>
            <a:pPr marL="0" indent="0">
              <a:lnSpc>
                <a:spcPct val="80000"/>
              </a:lnSpc>
              <a:buFont typeface="Wingdings" pitchFamily="2" charset="2"/>
              <a:buNone/>
            </a:pPr>
            <a:r>
              <a:rPr lang="en-US" altLang="zh-CN" sz="1200" dirty="0" smtClean="0">
                <a:ea typeface="宋体" pitchFamily="2" charset="-122"/>
              </a:rPr>
              <a:t>3</a:t>
            </a:r>
            <a:r>
              <a:rPr lang="zh-CN" altLang="en-US" sz="1200" dirty="0" smtClean="0">
                <a:ea typeface="宋体" pitchFamily="2" charset="-122"/>
              </a:rPr>
              <a:t>） 与</a:t>
            </a:r>
            <a:r>
              <a:rPr lang="en-US" altLang="zh-CN" sz="1200" dirty="0" smtClean="0">
                <a:ea typeface="宋体" pitchFamily="2" charset="-122"/>
              </a:rPr>
              <a:t>SMTP</a:t>
            </a:r>
            <a:r>
              <a:rPr lang="zh-CN" altLang="en-US" sz="1200" dirty="0" smtClean="0">
                <a:ea typeface="宋体" pitchFamily="2" charset="-122"/>
              </a:rPr>
              <a:t>服务器的接口</a:t>
            </a:r>
          </a:p>
          <a:p>
            <a:pPr marL="0" indent="0">
              <a:lnSpc>
                <a:spcPct val="80000"/>
              </a:lnSpc>
              <a:buFont typeface="Wingdings" pitchFamily="2" charset="2"/>
              <a:buNone/>
            </a:pPr>
            <a:r>
              <a:rPr lang="zh-CN" altLang="en-US" sz="1200" dirty="0" smtClean="0">
                <a:ea typeface="宋体" pitchFamily="2" charset="-122"/>
              </a:rPr>
              <a:t>      通过在</a:t>
            </a:r>
            <a:r>
              <a:rPr lang="en-US" altLang="zh-CN" sz="1200" dirty="0" smtClean="0">
                <a:ea typeface="宋体" pitchFamily="2" charset="-122"/>
              </a:rPr>
              <a:t>Spring </a:t>
            </a:r>
            <a:r>
              <a:rPr lang="en-US" altLang="zh-CN" sz="1200" dirty="0" err="1" smtClean="0">
                <a:ea typeface="宋体" pitchFamily="2" charset="-122"/>
              </a:rPr>
              <a:t>Ioc</a:t>
            </a:r>
            <a:r>
              <a:rPr lang="zh-CN" altLang="en-US" sz="1200" dirty="0" smtClean="0">
                <a:ea typeface="宋体" pitchFamily="2" charset="-122"/>
              </a:rPr>
              <a:t>容器中初始化一个</a:t>
            </a:r>
            <a:r>
              <a:rPr lang="en-US" altLang="zh-CN" sz="1200" dirty="0" err="1" smtClean="0">
                <a:ea typeface="宋体" pitchFamily="2" charset="-122"/>
              </a:rPr>
              <a:t>MailSender</a:t>
            </a:r>
            <a:r>
              <a:rPr lang="zh-CN" altLang="en-US" sz="1200" dirty="0" smtClean="0">
                <a:ea typeface="宋体" pitchFamily="2" charset="-122"/>
              </a:rPr>
              <a:t>对象来访问</a:t>
            </a:r>
            <a:r>
              <a:rPr lang="en-US" altLang="zh-CN" sz="1200" dirty="0" smtClean="0">
                <a:ea typeface="宋体" pitchFamily="2" charset="-122"/>
              </a:rPr>
              <a:t>SMTP</a:t>
            </a:r>
            <a:r>
              <a:rPr lang="zh-CN" altLang="en-US" sz="1200" dirty="0" smtClean="0">
                <a:ea typeface="宋体" pitchFamily="2" charset="-122"/>
              </a:rPr>
              <a:t>服务器，实现发送邮件的功能。</a:t>
            </a:r>
          </a:p>
          <a:p>
            <a:pPr marL="0" indent="0">
              <a:lnSpc>
                <a:spcPct val="80000"/>
              </a:lnSpc>
              <a:buFont typeface="Wingdings" pitchFamily="2" charset="2"/>
              <a:buNone/>
            </a:pPr>
            <a:r>
              <a:rPr lang="en-US" altLang="zh-CN" sz="1200" dirty="0" smtClean="0">
                <a:ea typeface="宋体" pitchFamily="2" charset="-122"/>
              </a:rPr>
              <a:t>4</a:t>
            </a:r>
            <a:r>
              <a:rPr lang="zh-CN" altLang="en-US" sz="1200" dirty="0" smtClean="0">
                <a:ea typeface="宋体" pitchFamily="2" charset="-122"/>
              </a:rPr>
              <a:t>）与</a:t>
            </a:r>
            <a:r>
              <a:rPr lang="en-US" altLang="zh-CN" sz="1200" dirty="0" smtClean="0">
                <a:ea typeface="宋体" pitchFamily="2" charset="-122"/>
              </a:rPr>
              <a:t>Microsoft Excel</a:t>
            </a:r>
            <a:r>
              <a:rPr lang="zh-CN" altLang="en-US" sz="1200" dirty="0" smtClean="0">
                <a:ea typeface="宋体" pitchFamily="2" charset="-122"/>
              </a:rPr>
              <a:t>应用软件的接口</a:t>
            </a:r>
          </a:p>
          <a:p>
            <a:pPr marL="0" indent="0">
              <a:lnSpc>
                <a:spcPct val="80000"/>
              </a:lnSpc>
              <a:buFont typeface="Wingdings" pitchFamily="2" charset="2"/>
              <a:buNone/>
            </a:pPr>
            <a:r>
              <a:rPr lang="zh-CN" altLang="en-US" sz="1200" dirty="0" smtClean="0">
                <a:ea typeface="宋体" pitchFamily="2" charset="-122"/>
              </a:rPr>
              <a:t>      通过在</a:t>
            </a:r>
            <a:r>
              <a:rPr lang="en-US" altLang="zh-CN" sz="1200" dirty="0" smtClean="0">
                <a:ea typeface="宋体" pitchFamily="2" charset="-122"/>
              </a:rPr>
              <a:t>JSP</a:t>
            </a:r>
            <a:r>
              <a:rPr lang="zh-CN" altLang="en-US" sz="1200" dirty="0" smtClean="0">
                <a:ea typeface="宋体" pitchFamily="2" charset="-122"/>
              </a:rPr>
              <a:t>页面中使用客户端的</a:t>
            </a:r>
            <a:r>
              <a:rPr lang="en-US" altLang="zh-CN" sz="1200" dirty="0" smtClean="0">
                <a:ea typeface="宋体" pitchFamily="2" charset="-122"/>
              </a:rPr>
              <a:t>TDC</a:t>
            </a:r>
            <a:r>
              <a:rPr lang="zh-CN" altLang="en-US" sz="1200" dirty="0" smtClean="0">
                <a:ea typeface="宋体" pitchFamily="2" charset="-122"/>
              </a:rPr>
              <a:t>（</a:t>
            </a:r>
            <a:r>
              <a:rPr lang="en-US" altLang="zh-CN" sz="1200" dirty="0" smtClean="0">
                <a:ea typeface="宋体" pitchFamily="2" charset="-122"/>
              </a:rPr>
              <a:t>Tabular Data Control</a:t>
            </a:r>
            <a:r>
              <a:rPr lang="zh-CN" altLang="en-US" sz="1200" dirty="0" smtClean="0">
                <a:ea typeface="宋体" pitchFamily="2" charset="-122"/>
              </a:rPr>
              <a:t>）组件来与</a:t>
            </a:r>
            <a:r>
              <a:rPr lang="en-US" altLang="zh-CN" sz="1200" dirty="0" smtClean="0">
                <a:ea typeface="宋体" pitchFamily="2" charset="-122"/>
              </a:rPr>
              <a:t>Excel</a:t>
            </a:r>
            <a:r>
              <a:rPr lang="zh-CN" altLang="en-US" sz="1200" dirty="0" smtClean="0">
                <a:ea typeface="宋体" pitchFamily="2" charset="-122"/>
              </a:rPr>
              <a:t>应用程序交互，这将用来实现将统计结果导出为</a:t>
            </a:r>
            <a:r>
              <a:rPr lang="en-US" altLang="zh-CN" sz="1200" dirty="0" smtClean="0">
                <a:ea typeface="宋体" pitchFamily="2" charset="-122"/>
              </a:rPr>
              <a:t>Excel</a:t>
            </a:r>
            <a:r>
              <a:rPr lang="zh-CN" altLang="en-US" sz="1200" dirty="0" smtClean="0">
                <a:ea typeface="宋体" pitchFamily="2" charset="-122"/>
              </a:rPr>
              <a:t>文档。</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72</a:t>
            </a:fld>
            <a:endParaRPr lang="zh-CN" altLang="en-US"/>
          </a:p>
        </p:txBody>
      </p:sp>
    </p:spTree>
    <p:extLst>
      <p:ext uri="{BB962C8B-B14F-4D97-AF65-F5344CB8AC3E}">
        <p14:creationId xmlns:p14="http://schemas.microsoft.com/office/powerpoint/2010/main" val="23729529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宋体" pitchFamily="2" charset="-122"/>
              </a:rPr>
              <a:t>对于系统运行过程中出现的导致用户无法继续完成业务操作的异常，将抛出给</a:t>
            </a:r>
            <a:r>
              <a:rPr lang="en-US" altLang="zh-CN" dirty="0" smtClean="0">
                <a:ea typeface="宋体" pitchFamily="2" charset="-122"/>
              </a:rPr>
              <a:t>Action</a:t>
            </a:r>
            <a:r>
              <a:rPr lang="zh-CN" altLang="en-US" dirty="0" smtClean="0">
                <a:ea typeface="宋体" pitchFamily="2" charset="-122"/>
              </a:rPr>
              <a:t>类进行处理，</a:t>
            </a:r>
            <a:r>
              <a:rPr lang="en-US" altLang="zh-CN" dirty="0" err="1" smtClean="0">
                <a:ea typeface="宋体" pitchFamily="2" charset="-122"/>
              </a:rPr>
              <a:t>Actoin</a:t>
            </a:r>
            <a:r>
              <a:rPr lang="zh-CN" altLang="en-US" dirty="0" smtClean="0">
                <a:ea typeface="宋体" pitchFamily="2" charset="-122"/>
              </a:rPr>
              <a:t>类将负责把异常信息通过</a:t>
            </a:r>
            <a:r>
              <a:rPr lang="en-US" altLang="zh-CN" dirty="0" smtClean="0">
                <a:ea typeface="宋体" pitchFamily="2" charset="-122"/>
              </a:rPr>
              <a:t>JSP</a:t>
            </a:r>
            <a:r>
              <a:rPr lang="zh-CN" altLang="en-US" dirty="0" smtClean="0">
                <a:ea typeface="宋体" pitchFamily="2" charset="-122"/>
              </a:rPr>
              <a:t>页面，以一种友好的形式传达给用户，并给出恢复到正常业务流程的途径。</a:t>
            </a:r>
          </a:p>
          <a:p>
            <a:r>
              <a:rPr lang="zh-CN" altLang="en-US" dirty="0" smtClean="0">
                <a:ea typeface="宋体" pitchFamily="2" charset="-122"/>
              </a:rPr>
              <a:t>每个</a:t>
            </a:r>
            <a:r>
              <a:rPr lang="en-US" altLang="zh-CN" dirty="0" smtClean="0">
                <a:ea typeface="宋体" pitchFamily="2" charset="-122"/>
              </a:rPr>
              <a:t>Action</a:t>
            </a:r>
            <a:r>
              <a:rPr lang="zh-CN" altLang="en-US" dirty="0" smtClean="0">
                <a:ea typeface="宋体" pitchFamily="2" charset="-122"/>
              </a:rPr>
              <a:t>都要进行用户的权限验证，以防用户通过浏览器输入地址进入权限以外的板块。</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73</a:t>
            </a:fld>
            <a:endParaRPr lang="zh-CN" altLang="en-US"/>
          </a:p>
        </p:txBody>
      </p:sp>
    </p:spTree>
    <p:extLst>
      <p:ext uri="{BB962C8B-B14F-4D97-AF65-F5344CB8AC3E}">
        <p14:creationId xmlns:p14="http://schemas.microsoft.com/office/powerpoint/2010/main" val="2194717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门户网站系统所有的类都放在</a:t>
            </a:r>
            <a:r>
              <a:rPr lang="en-US" altLang="zh-CN" dirty="0" err="1" smtClean="0">
                <a:latin typeface="黑体" pitchFamily="2" charset="-122"/>
                <a:ea typeface="黑体" pitchFamily="2" charset="-122"/>
              </a:rPr>
              <a:t>com.sei</a:t>
            </a:r>
            <a:r>
              <a:rPr lang="zh-CN" altLang="en-US" dirty="0" smtClean="0">
                <a:latin typeface="黑体" pitchFamily="2" charset="-122"/>
                <a:ea typeface="黑体" pitchFamily="2" charset="-122"/>
              </a:rPr>
              <a:t>这个包及其子包中。其他子系统的类分别放在</a:t>
            </a:r>
            <a:r>
              <a:rPr lang="en-US" altLang="zh-CN" dirty="0" err="1" smtClean="0">
                <a:latin typeface="黑体" pitchFamily="2" charset="-122"/>
                <a:ea typeface="黑体" pitchFamily="2" charset="-122"/>
              </a:rPr>
              <a:t>com.sei</a:t>
            </a:r>
            <a:r>
              <a:rPr lang="zh-CN" altLang="en-US" dirty="0" smtClean="0">
                <a:latin typeface="黑体" pitchFamily="2" charset="-122"/>
                <a:ea typeface="黑体" pitchFamily="2" charset="-122"/>
              </a:rPr>
              <a:t>的一个特定的子包里，如教务学分查询系统所有的类都放在</a:t>
            </a:r>
            <a:r>
              <a:rPr lang="en-US" altLang="zh-CN" dirty="0" err="1" smtClean="0">
                <a:latin typeface="黑体" pitchFamily="2" charset="-122"/>
                <a:ea typeface="黑体" pitchFamily="2" charset="-122"/>
              </a:rPr>
              <a:t>com.sei.xuefen</a:t>
            </a:r>
            <a:r>
              <a:rPr lang="zh-CN" altLang="en-US" dirty="0" smtClean="0">
                <a:latin typeface="黑体" pitchFamily="2" charset="-122"/>
                <a:ea typeface="黑体" pitchFamily="2" charset="-122"/>
              </a:rPr>
              <a:t>这个包及其子包中。具体如下：</a:t>
            </a:r>
            <a:endParaRPr lang="en-US" altLang="zh-CN" dirty="0" smtClean="0">
              <a:latin typeface="黑体" pitchFamily="2" charset="-122"/>
              <a:ea typeface="黑体" pitchFamily="2" charset="-122"/>
            </a:endParaRPr>
          </a:p>
          <a:p>
            <a:r>
              <a:rPr lang="en-US" altLang="zh-CN" dirty="0" err="1" smtClean="0">
                <a:latin typeface="黑体" pitchFamily="2" charset="-122"/>
                <a:ea typeface="黑体" pitchFamily="2" charset="-122"/>
              </a:rPr>
              <a:t>com.sei</a:t>
            </a:r>
            <a:r>
              <a:rPr lang="zh-CN" altLang="en-US" dirty="0" smtClean="0">
                <a:latin typeface="黑体" pitchFamily="2" charset="-122"/>
                <a:ea typeface="黑体" pitchFamily="2" charset="-122"/>
              </a:rPr>
              <a:t>：门户网站系统所有的类都放在这个包及其子包中。</a:t>
            </a:r>
          </a:p>
          <a:p>
            <a:r>
              <a:rPr lang="en-US" altLang="zh-CN" dirty="0" err="1" smtClean="0">
                <a:latin typeface="黑体" pitchFamily="2" charset="-122"/>
                <a:ea typeface="黑体" pitchFamily="2" charset="-122"/>
              </a:rPr>
              <a:t>com.sei.struts.action</a:t>
            </a:r>
            <a:r>
              <a:rPr lang="zh-CN" altLang="en-US" dirty="0" smtClean="0">
                <a:latin typeface="黑体" pitchFamily="2" charset="-122"/>
                <a:ea typeface="黑体" pitchFamily="2" charset="-122"/>
              </a:rPr>
              <a:t>：存放</a:t>
            </a:r>
            <a:r>
              <a:rPr lang="en-US" altLang="zh-CN" dirty="0" smtClean="0">
                <a:latin typeface="黑体" pitchFamily="2" charset="-122"/>
                <a:ea typeface="黑体" pitchFamily="2" charset="-122"/>
              </a:rPr>
              <a:t>Struts Action</a:t>
            </a:r>
            <a:r>
              <a:rPr lang="zh-CN" altLang="en-US" dirty="0" smtClean="0">
                <a:latin typeface="黑体" pitchFamily="2" charset="-122"/>
                <a:ea typeface="黑体" pitchFamily="2" charset="-122"/>
              </a:rPr>
              <a:t>类，还要根据不同的功能划分子包。</a:t>
            </a:r>
          </a:p>
          <a:p>
            <a:r>
              <a:rPr lang="en-US" altLang="zh-CN" dirty="0" err="1" smtClean="0">
                <a:latin typeface="黑体" pitchFamily="2" charset="-122"/>
                <a:ea typeface="黑体" pitchFamily="2" charset="-122"/>
              </a:rPr>
              <a:t>com.sei.struts.form</a:t>
            </a:r>
            <a:r>
              <a:rPr lang="zh-CN" altLang="en-US" dirty="0" smtClean="0">
                <a:latin typeface="黑体" pitchFamily="2" charset="-122"/>
                <a:ea typeface="黑体" pitchFamily="2" charset="-122"/>
              </a:rPr>
              <a:t>：存放</a:t>
            </a:r>
            <a:r>
              <a:rPr lang="en-US" altLang="zh-CN" dirty="0" smtClean="0">
                <a:latin typeface="黑体" pitchFamily="2" charset="-122"/>
                <a:ea typeface="黑体" pitchFamily="2" charset="-122"/>
              </a:rPr>
              <a:t>Struts </a:t>
            </a:r>
            <a:r>
              <a:rPr lang="en-US" altLang="zh-CN" dirty="0" err="1" smtClean="0">
                <a:latin typeface="黑体" pitchFamily="2" charset="-122"/>
                <a:ea typeface="黑体" pitchFamily="2" charset="-122"/>
              </a:rPr>
              <a:t>ActionForm</a:t>
            </a:r>
            <a:r>
              <a:rPr lang="zh-CN" altLang="en-US" dirty="0" smtClean="0">
                <a:latin typeface="黑体" pitchFamily="2" charset="-122"/>
                <a:ea typeface="黑体" pitchFamily="2" charset="-122"/>
              </a:rPr>
              <a:t>类，还要根据不同的功能划分子包。</a:t>
            </a:r>
          </a:p>
          <a:p>
            <a:r>
              <a:rPr lang="en-US" altLang="zh-CN" dirty="0" err="1" smtClean="0">
                <a:latin typeface="黑体" pitchFamily="2" charset="-122"/>
                <a:ea typeface="黑体" pitchFamily="2" charset="-122"/>
              </a:rPr>
              <a:t>com.sei.service</a:t>
            </a:r>
            <a:r>
              <a:rPr lang="zh-CN" altLang="en-US" dirty="0" smtClean="0">
                <a:latin typeface="黑体" pitchFamily="2" charset="-122"/>
                <a:ea typeface="黑体" pitchFamily="2" charset="-122"/>
              </a:rPr>
              <a:t>：存放</a:t>
            </a:r>
            <a:r>
              <a:rPr lang="en-US" altLang="zh-CN" dirty="0" smtClean="0">
                <a:latin typeface="黑体" pitchFamily="2" charset="-122"/>
                <a:ea typeface="黑体" pitchFamily="2" charset="-122"/>
              </a:rPr>
              <a:t>Service</a:t>
            </a:r>
            <a:r>
              <a:rPr lang="zh-CN" altLang="en-US" dirty="0" smtClean="0">
                <a:latin typeface="黑体" pitchFamily="2" charset="-122"/>
                <a:ea typeface="黑体" pitchFamily="2" charset="-122"/>
              </a:rPr>
              <a:t>类。</a:t>
            </a:r>
          </a:p>
          <a:p>
            <a:r>
              <a:rPr lang="en-US" altLang="zh-CN" dirty="0" err="1" smtClean="0">
                <a:latin typeface="黑体" pitchFamily="2" charset="-122"/>
                <a:ea typeface="黑体" pitchFamily="2" charset="-122"/>
              </a:rPr>
              <a:t>com.sei.runnable</a:t>
            </a:r>
            <a:r>
              <a:rPr lang="zh-CN" altLang="en-US" dirty="0" smtClean="0">
                <a:latin typeface="黑体" pitchFamily="2" charset="-122"/>
                <a:ea typeface="黑体" pitchFamily="2" charset="-122"/>
              </a:rPr>
              <a:t>：存放涉及业务操作的</a:t>
            </a:r>
            <a:r>
              <a:rPr lang="en-US" altLang="zh-CN" dirty="0" smtClean="0">
                <a:latin typeface="黑体" pitchFamily="2" charset="-122"/>
                <a:ea typeface="黑体" pitchFamily="2" charset="-122"/>
              </a:rPr>
              <a:t>Runnable</a:t>
            </a:r>
            <a:r>
              <a:rPr lang="zh-CN" altLang="en-US" dirty="0" smtClean="0">
                <a:latin typeface="黑体" pitchFamily="2" charset="-122"/>
                <a:ea typeface="黑体" pitchFamily="2" charset="-122"/>
              </a:rPr>
              <a:t>类。</a:t>
            </a:r>
          </a:p>
          <a:p>
            <a:r>
              <a:rPr lang="en-US" altLang="zh-CN" dirty="0" err="1" smtClean="0">
                <a:latin typeface="黑体" pitchFamily="2" charset="-122"/>
                <a:ea typeface="黑体" pitchFamily="2" charset="-122"/>
              </a:rPr>
              <a:t>com.sei.dao</a:t>
            </a:r>
            <a:r>
              <a:rPr lang="zh-CN" altLang="en-US" dirty="0" smtClean="0">
                <a:latin typeface="黑体" pitchFamily="2" charset="-122"/>
                <a:ea typeface="黑体" pitchFamily="2" charset="-122"/>
              </a:rPr>
              <a:t>：存放本系统的</a:t>
            </a:r>
            <a:r>
              <a:rPr lang="en-US" altLang="zh-CN" dirty="0" smtClean="0">
                <a:latin typeface="黑体" pitchFamily="2" charset="-122"/>
                <a:ea typeface="黑体" pitchFamily="2" charset="-122"/>
              </a:rPr>
              <a:t>DAO</a:t>
            </a:r>
            <a:r>
              <a:rPr lang="zh-CN" altLang="en-US" dirty="0" smtClean="0">
                <a:latin typeface="黑体" pitchFamily="2" charset="-122"/>
                <a:ea typeface="黑体" pitchFamily="2" charset="-122"/>
              </a:rPr>
              <a:t>类。</a:t>
            </a:r>
          </a:p>
          <a:p>
            <a:r>
              <a:rPr lang="en-US" altLang="zh-CN" dirty="0" smtClean="0">
                <a:latin typeface="黑体" pitchFamily="2" charset="-122"/>
                <a:ea typeface="黑体" pitchFamily="2" charset="-122"/>
              </a:rPr>
              <a:t>com.sei.hibernate.bo</a:t>
            </a:r>
            <a:r>
              <a:rPr lang="zh-CN" altLang="en-US" dirty="0" smtClean="0">
                <a:latin typeface="黑体" pitchFamily="2" charset="-122"/>
                <a:ea typeface="黑体" pitchFamily="2" charset="-122"/>
              </a:rPr>
              <a:t>：存放本系统的业务实体类。</a:t>
            </a:r>
          </a:p>
          <a:p>
            <a:r>
              <a:rPr lang="en-US" altLang="zh-CN" dirty="0" err="1" smtClean="0">
                <a:latin typeface="黑体" pitchFamily="2" charset="-122"/>
                <a:ea typeface="黑体" pitchFamily="2" charset="-122"/>
              </a:rPr>
              <a:t>com.sei.util</a:t>
            </a:r>
            <a:r>
              <a:rPr lang="zh-CN" altLang="en-US" dirty="0" smtClean="0">
                <a:latin typeface="黑体" pitchFamily="2" charset="-122"/>
                <a:ea typeface="黑体" pitchFamily="2" charset="-122"/>
              </a:rPr>
              <a:t>：存放工具类，工具类一般提供静态方法供它类调用。</a:t>
            </a:r>
          </a:p>
          <a:p>
            <a:r>
              <a:rPr lang="en-US" altLang="zh-CN" dirty="0" err="1" smtClean="0">
                <a:latin typeface="黑体" pitchFamily="2" charset="-122"/>
                <a:ea typeface="黑体" pitchFamily="2" charset="-122"/>
              </a:rPr>
              <a:t>com.sei.xuefen</a:t>
            </a:r>
            <a:r>
              <a:rPr lang="zh-CN" altLang="en-US" dirty="0" smtClean="0">
                <a:latin typeface="黑体" pitchFamily="2" charset="-122"/>
                <a:ea typeface="黑体" pitchFamily="2" charset="-122"/>
              </a:rPr>
              <a:t>：教务学分查询系统所有的类存放在这个包及其对应子包中（具体见案例分析：教务学分查询系统体系结构</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包名规范）。</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黑体" pitchFamily="2" charset="-122"/>
              <a:ea typeface="黑体" pitchFamily="2" charset="-122"/>
            </a:endParaRP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74</a:t>
            </a:fld>
            <a:endParaRPr lang="zh-CN" altLang="en-US"/>
          </a:p>
        </p:txBody>
      </p:sp>
    </p:spTree>
    <p:extLst>
      <p:ext uri="{BB962C8B-B14F-4D97-AF65-F5344CB8AC3E}">
        <p14:creationId xmlns:p14="http://schemas.microsoft.com/office/powerpoint/2010/main" val="1927255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0" hangingPunct="0">
              <a:buClrTx/>
              <a:buFont typeface="Arial" charset="0"/>
              <a:buNone/>
            </a:pPr>
            <a:r>
              <a:rPr lang="zh-CN" altLang="en-US" sz="1200" dirty="0" smtClean="0">
                <a:ea typeface="宋体" pitchFamily="2" charset="-122"/>
              </a:rPr>
              <a:t>包名规范</a:t>
            </a:r>
          </a:p>
          <a:p>
            <a:pPr eaLnBrk="0" hangingPunct="0">
              <a:buClrTx/>
              <a:buFont typeface="Arial" charset="0"/>
              <a:buNone/>
            </a:pPr>
            <a:r>
              <a:rPr lang="zh-CN" altLang="en-US" sz="1200" dirty="0" smtClean="0">
                <a:ea typeface="宋体" pitchFamily="2" charset="-122"/>
              </a:rPr>
              <a:t>实施视图</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78</a:t>
            </a:fld>
            <a:endParaRPr lang="zh-CN" altLang="en-US"/>
          </a:p>
        </p:txBody>
      </p:sp>
    </p:spTree>
    <p:extLst>
      <p:ext uri="{BB962C8B-B14F-4D97-AF65-F5344CB8AC3E}">
        <p14:creationId xmlns:p14="http://schemas.microsoft.com/office/powerpoint/2010/main" val="20942230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smtClean="0">
                <a:ea typeface="宋体" pitchFamily="2" charset="-122"/>
              </a:rPr>
              <a:t>com.sei.xuefen</a:t>
            </a:r>
            <a:r>
              <a:rPr lang="zh-CN" altLang="en-US" sz="1200" dirty="0" smtClean="0">
                <a:ea typeface="宋体" pitchFamily="2" charset="-122"/>
              </a:rPr>
              <a:t>：本系统所有的类都放在这个包以及其子包中。</a:t>
            </a:r>
          </a:p>
          <a:p>
            <a:r>
              <a:rPr lang="en-US" altLang="zh-CN" sz="1200" dirty="0" err="1" smtClean="0">
                <a:ea typeface="宋体" pitchFamily="2" charset="-122"/>
              </a:rPr>
              <a:t>com.sei.xuefen.struts.action</a:t>
            </a:r>
            <a:r>
              <a:rPr lang="zh-CN" altLang="en-US" sz="1200" dirty="0" smtClean="0">
                <a:ea typeface="宋体" pitchFamily="2" charset="-122"/>
              </a:rPr>
              <a:t>：存放</a:t>
            </a:r>
            <a:r>
              <a:rPr lang="en-US" altLang="zh-CN" sz="1200" dirty="0" smtClean="0">
                <a:ea typeface="宋体" pitchFamily="2" charset="-122"/>
              </a:rPr>
              <a:t>Struts Action</a:t>
            </a:r>
            <a:r>
              <a:rPr lang="zh-CN" altLang="en-US" sz="1200" dirty="0" smtClean="0">
                <a:ea typeface="宋体" pitchFamily="2" charset="-122"/>
              </a:rPr>
              <a:t>类，还要根据不同的板块划分子包。</a:t>
            </a:r>
          </a:p>
          <a:p>
            <a:r>
              <a:rPr lang="en-US" altLang="zh-CN" sz="1200" dirty="0" err="1" smtClean="0">
                <a:ea typeface="宋体" pitchFamily="2" charset="-122"/>
              </a:rPr>
              <a:t>com.sei.xuefen.struts.form</a:t>
            </a:r>
            <a:r>
              <a:rPr lang="zh-CN" altLang="en-US" sz="1200" dirty="0" smtClean="0">
                <a:ea typeface="宋体" pitchFamily="2" charset="-122"/>
              </a:rPr>
              <a:t>：存放</a:t>
            </a:r>
            <a:r>
              <a:rPr lang="en-US" altLang="zh-CN" sz="1200" dirty="0" smtClean="0">
                <a:ea typeface="宋体" pitchFamily="2" charset="-122"/>
              </a:rPr>
              <a:t>Struts </a:t>
            </a:r>
            <a:r>
              <a:rPr lang="en-US" altLang="zh-CN" sz="1200" dirty="0" err="1" smtClean="0">
                <a:ea typeface="宋体" pitchFamily="2" charset="-122"/>
              </a:rPr>
              <a:t>ActionForm</a:t>
            </a:r>
            <a:r>
              <a:rPr lang="zh-CN" altLang="en-US" sz="1200" dirty="0" smtClean="0">
                <a:ea typeface="宋体" pitchFamily="2" charset="-122"/>
              </a:rPr>
              <a:t>类，还要根据不同的板块划分子包。</a:t>
            </a:r>
          </a:p>
          <a:p>
            <a:r>
              <a:rPr lang="en-US" altLang="zh-CN" sz="1200" dirty="0" err="1" smtClean="0">
                <a:ea typeface="宋体" pitchFamily="2" charset="-122"/>
              </a:rPr>
              <a:t>com.sei.xuefen.service</a:t>
            </a:r>
            <a:r>
              <a:rPr lang="zh-CN" altLang="en-US" sz="1200" dirty="0" smtClean="0">
                <a:ea typeface="宋体" pitchFamily="2" charset="-122"/>
              </a:rPr>
              <a:t>：存放</a:t>
            </a:r>
            <a:r>
              <a:rPr lang="en-US" altLang="zh-CN" sz="1200" dirty="0" smtClean="0">
                <a:ea typeface="宋体" pitchFamily="2" charset="-122"/>
              </a:rPr>
              <a:t>Service</a:t>
            </a:r>
            <a:r>
              <a:rPr lang="zh-CN" altLang="en-US" sz="1200" dirty="0" smtClean="0">
                <a:ea typeface="宋体" pitchFamily="2" charset="-122"/>
              </a:rPr>
              <a:t>类以及涉及业务操作的</a:t>
            </a:r>
            <a:r>
              <a:rPr lang="en-US" altLang="zh-CN" sz="1200" dirty="0" smtClean="0">
                <a:ea typeface="宋体" pitchFamily="2" charset="-122"/>
              </a:rPr>
              <a:t>Runnable</a:t>
            </a:r>
            <a:r>
              <a:rPr lang="zh-CN" altLang="en-US" sz="1200" dirty="0" smtClean="0">
                <a:ea typeface="宋体" pitchFamily="2" charset="-122"/>
              </a:rPr>
              <a:t>类。</a:t>
            </a:r>
          </a:p>
          <a:p>
            <a:r>
              <a:rPr lang="en-US" altLang="zh-CN" sz="1200" dirty="0" err="1" smtClean="0">
                <a:ea typeface="宋体" pitchFamily="2" charset="-122"/>
              </a:rPr>
              <a:t>com.sei.xuefen.dao</a:t>
            </a:r>
            <a:r>
              <a:rPr lang="zh-CN" altLang="en-US" sz="1200" dirty="0" smtClean="0">
                <a:ea typeface="宋体" pitchFamily="2" charset="-122"/>
              </a:rPr>
              <a:t>：存放本系统的</a:t>
            </a:r>
            <a:r>
              <a:rPr lang="en-US" altLang="zh-CN" sz="1200" dirty="0" smtClean="0">
                <a:ea typeface="宋体" pitchFamily="2" charset="-122"/>
              </a:rPr>
              <a:t>DAO</a:t>
            </a:r>
            <a:r>
              <a:rPr lang="zh-CN" altLang="en-US" sz="1200" dirty="0" smtClean="0">
                <a:ea typeface="宋体" pitchFamily="2" charset="-122"/>
              </a:rPr>
              <a:t>类。</a:t>
            </a:r>
          </a:p>
          <a:p>
            <a:r>
              <a:rPr lang="en-US" altLang="zh-CN" sz="1200" dirty="0" smtClean="0">
                <a:ea typeface="宋体" pitchFamily="2" charset="-122"/>
              </a:rPr>
              <a:t>com.sei.xuefen.hibernate.bo</a:t>
            </a:r>
            <a:r>
              <a:rPr lang="zh-CN" altLang="en-US" sz="1200" dirty="0" smtClean="0">
                <a:ea typeface="宋体" pitchFamily="2" charset="-122"/>
              </a:rPr>
              <a:t>：存放本系统的业务对象实体类。</a:t>
            </a:r>
          </a:p>
          <a:p>
            <a:r>
              <a:rPr lang="en-US" altLang="zh-CN" sz="1200" dirty="0" err="1" smtClean="0">
                <a:ea typeface="宋体" pitchFamily="2" charset="-122"/>
              </a:rPr>
              <a:t>com.sei.xuefen.quartz</a:t>
            </a:r>
            <a:r>
              <a:rPr lang="zh-CN" altLang="en-US" sz="1200" dirty="0" smtClean="0">
                <a:ea typeface="宋体" pitchFamily="2" charset="-122"/>
              </a:rPr>
              <a:t>：存放</a:t>
            </a:r>
            <a:r>
              <a:rPr lang="en-US" altLang="zh-CN" sz="1200" dirty="0" smtClean="0">
                <a:ea typeface="宋体" pitchFamily="2" charset="-122"/>
              </a:rPr>
              <a:t>Quartz</a:t>
            </a:r>
            <a:r>
              <a:rPr lang="zh-CN" altLang="en-US" sz="1200" dirty="0" smtClean="0">
                <a:ea typeface="宋体" pitchFamily="2" charset="-122"/>
              </a:rPr>
              <a:t>的类或</a:t>
            </a:r>
            <a:r>
              <a:rPr lang="en-US" altLang="zh-CN" sz="1200" dirty="0" smtClean="0">
                <a:ea typeface="宋体" pitchFamily="2" charset="-122"/>
              </a:rPr>
              <a:t>Quartz</a:t>
            </a:r>
            <a:r>
              <a:rPr lang="zh-CN" altLang="en-US" sz="1200" dirty="0" smtClean="0">
                <a:ea typeface="宋体" pitchFamily="2" charset="-122"/>
              </a:rPr>
              <a:t>的配置文件。</a:t>
            </a:r>
          </a:p>
          <a:p>
            <a:r>
              <a:rPr lang="en-US" altLang="zh-CN" sz="1200" dirty="0" err="1" smtClean="0">
                <a:ea typeface="宋体" pitchFamily="2" charset="-122"/>
              </a:rPr>
              <a:t>com.sei.xuefen.util</a:t>
            </a:r>
            <a:r>
              <a:rPr lang="zh-CN" altLang="en-US" sz="1200" dirty="0" smtClean="0">
                <a:ea typeface="宋体" pitchFamily="2" charset="-122"/>
              </a:rPr>
              <a:t>：存放工具类，工具类一般提供静态方法供它类调用。</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79</a:t>
            </a:fld>
            <a:endParaRPr lang="zh-CN" altLang="en-US"/>
          </a:p>
        </p:txBody>
      </p:sp>
    </p:spTree>
    <p:extLst>
      <p:ext uri="{BB962C8B-B14F-4D97-AF65-F5344CB8AC3E}">
        <p14:creationId xmlns:p14="http://schemas.microsoft.com/office/powerpoint/2010/main" val="26390885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81000" indent="-381000">
              <a:lnSpc>
                <a:spcPct val="90000"/>
              </a:lnSpc>
              <a:spcAft>
                <a:spcPts val="1300"/>
              </a:spcAft>
              <a:buFont typeface="Wingdings" pitchFamily="2" charset="2"/>
              <a:buNone/>
            </a:pPr>
            <a:r>
              <a:rPr lang="en-US" altLang="zh-CN" sz="2800" b="0" dirty="0" smtClean="0">
                <a:latin typeface="黑体" pitchFamily="2" charset="-122"/>
                <a:ea typeface="黑体" pitchFamily="2" charset="-122"/>
              </a:rPr>
              <a:t>5.6.1 </a:t>
            </a:r>
            <a:r>
              <a:rPr lang="zh-CN" altLang="en-US" sz="2800" b="0" dirty="0" smtClean="0">
                <a:latin typeface="黑体" pitchFamily="2" charset="-122"/>
                <a:ea typeface="黑体" pitchFamily="2" charset="-122"/>
              </a:rPr>
              <a:t>详细设计概念</a:t>
            </a:r>
          </a:p>
          <a:p>
            <a:pPr marL="381000" indent="-381000">
              <a:lnSpc>
                <a:spcPct val="90000"/>
              </a:lnSpc>
              <a:spcAft>
                <a:spcPts val="1300"/>
              </a:spcAft>
              <a:buFont typeface="Wingdings" pitchFamily="2" charset="2"/>
              <a:buNone/>
            </a:pPr>
            <a:r>
              <a:rPr lang="en-US" altLang="zh-CN" sz="2800" b="0" dirty="0" smtClean="0">
                <a:latin typeface="黑体" pitchFamily="2" charset="-122"/>
                <a:ea typeface="黑体" pitchFamily="2" charset="-122"/>
              </a:rPr>
              <a:t>5.6.2 </a:t>
            </a:r>
            <a:r>
              <a:rPr lang="zh-CN" altLang="en-US" sz="2800" b="0" dirty="0" smtClean="0">
                <a:latin typeface="黑体" pitchFamily="2" charset="-122"/>
                <a:ea typeface="黑体" pitchFamily="2" charset="-122"/>
              </a:rPr>
              <a:t>设计模式</a:t>
            </a:r>
          </a:p>
          <a:p>
            <a:pPr marL="800100" lvl="1" indent="-342900">
              <a:lnSpc>
                <a:spcPct val="90000"/>
              </a:lnSpc>
              <a:spcBef>
                <a:spcPts val="1400"/>
              </a:spcBef>
              <a:spcAft>
                <a:spcPts val="1450"/>
              </a:spcAft>
            </a:pPr>
            <a:r>
              <a:rPr lang="zh-CN" altLang="en-US" sz="2800" dirty="0" smtClean="0">
                <a:latin typeface="楷体_GB2312" pitchFamily="49" charset="-122"/>
                <a:ea typeface="楷体_GB2312" pitchFamily="49" charset="-122"/>
              </a:rPr>
              <a:t>设计模式概要</a:t>
            </a:r>
          </a:p>
          <a:p>
            <a:pPr marL="800100" lvl="1" indent="-342900">
              <a:lnSpc>
                <a:spcPct val="90000"/>
              </a:lnSpc>
              <a:spcBef>
                <a:spcPts val="1400"/>
              </a:spcBef>
              <a:spcAft>
                <a:spcPts val="1450"/>
              </a:spcAft>
            </a:pPr>
            <a:r>
              <a:rPr lang="en-US" altLang="zh-CN" sz="2800" dirty="0" smtClean="0">
                <a:latin typeface="楷体_GB2312" pitchFamily="49" charset="-122"/>
                <a:ea typeface="楷体_GB2312" pitchFamily="49" charset="-122"/>
              </a:rPr>
              <a:t>MVC</a:t>
            </a:r>
            <a:r>
              <a:rPr lang="zh-CN" altLang="en-US" sz="2800" dirty="0" smtClean="0">
                <a:latin typeface="楷体_GB2312" pitchFamily="49" charset="-122"/>
                <a:ea typeface="楷体_GB2312" pitchFamily="49" charset="-122"/>
              </a:rPr>
              <a:t>中的设计模式</a:t>
            </a:r>
          </a:p>
          <a:p>
            <a:pPr marL="381000" indent="-381000">
              <a:lnSpc>
                <a:spcPct val="90000"/>
              </a:lnSpc>
              <a:spcBef>
                <a:spcPts val="1400"/>
              </a:spcBef>
              <a:spcAft>
                <a:spcPts val="1450"/>
              </a:spcAft>
              <a:buFont typeface="Wingdings" pitchFamily="2" charset="2"/>
              <a:buNone/>
            </a:pPr>
            <a:r>
              <a:rPr lang="en-US" altLang="zh-CN" sz="2800" b="0" dirty="0" smtClean="0">
                <a:latin typeface="黑体" pitchFamily="2" charset="-122"/>
                <a:ea typeface="黑体" pitchFamily="2" charset="-122"/>
              </a:rPr>
              <a:t>5.6.3 </a:t>
            </a:r>
            <a:r>
              <a:rPr lang="zh-CN" altLang="en-US" sz="2800" b="0" dirty="0" smtClean="0">
                <a:latin typeface="黑体" pitchFamily="2" charset="-122"/>
                <a:ea typeface="黑体" pitchFamily="2" charset="-122"/>
              </a:rPr>
              <a:t>类设计</a:t>
            </a:r>
            <a:r>
              <a:rPr lang="en-US" altLang="zh-CN" sz="2800" b="0" dirty="0" smtClean="0">
                <a:latin typeface="黑体" pitchFamily="2" charset="-122"/>
                <a:ea typeface="黑体" pitchFamily="2" charset="-122"/>
              </a:rPr>
              <a:t>Class Design</a:t>
            </a:r>
          </a:p>
          <a:p>
            <a:pPr marL="381000" indent="-381000">
              <a:lnSpc>
                <a:spcPct val="90000"/>
              </a:lnSpc>
              <a:spcBef>
                <a:spcPts val="1400"/>
              </a:spcBef>
              <a:spcAft>
                <a:spcPts val="1450"/>
              </a:spcAft>
              <a:buFont typeface="Wingdings" pitchFamily="2" charset="2"/>
              <a:buNone/>
            </a:pPr>
            <a:r>
              <a:rPr lang="en-US" altLang="zh-CN" sz="2800" b="0" dirty="0" smtClean="0">
                <a:latin typeface="黑体" pitchFamily="2" charset="-122"/>
                <a:ea typeface="黑体" pitchFamily="2" charset="-122"/>
              </a:rPr>
              <a:t>5.6.4 </a:t>
            </a:r>
            <a:r>
              <a:rPr lang="zh-CN" altLang="en-US" sz="2800" b="0" dirty="0" smtClean="0">
                <a:latin typeface="黑体" pitchFamily="2" charset="-122"/>
                <a:ea typeface="黑体" pitchFamily="2" charset="-122"/>
              </a:rPr>
              <a:t>数据库设计 </a:t>
            </a:r>
          </a:p>
          <a:p>
            <a:pPr marL="381000" indent="-381000" algn="just">
              <a:lnSpc>
                <a:spcPct val="90000"/>
              </a:lnSpc>
              <a:spcBef>
                <a:spcPts val="1400"/>
              </a:spcBef>
              <a:spcAft>
                <a:spcPts val="1450"/>
              </a:spcAft>
              <a:buFont typeface="Wingdings" pitchFamily="2" charset="2"/>
              <a:buNone/>
            </a:pPr>
            <a:r>
              <a:rPr lang="en-US" altLang="zh-CN" sz="2800" b="0" dirty="0" smtClean="0">
                <a:latin typeface="黑体" pitchFamily="2" charset="-122"/>
                <a:ea typeface="黑体" pitchFamily="2" charset="-122"/>
              </a:rPr>
              <a:t>5.6.5 </a:t>
            </a:r>
            <a:r>
              <a:rPr lang="zh-CN" altLang="en-US" sz="2800" b="0" dirty="0" smtClean="0">
                <a:latin typeface="黑体" pitchFamily="2" charset="-122"/>
                <a:ea typeface="黑体" pitchFamily="2" charset="-122"/>
              </a:rPr>
              <a:t>界面设计</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81</a:t>
            </a:fld>
            <a:endParaRPr lang="zh-CN" altLang="en-US"/>
          </a:p>
        </p:txBody>
      </p:sp>
    </p:spTree>
    <p:extLst>
      <p:ext uri="{BB962C8B-B14F-4D97-AF65-F5344CB8AC3E}">
        <p14:creationId xmlns:p14="http://schemas.microsoft.com/office/powerpoint/2010/main" val="1314745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sz="1200" dirty="0" smtClean="0">
                <a:ea typeface="宋体" pitchFamily="2" charset="-122"/>
              </a:rPr>
              <a:t>领域分析（</a:t>
            </a:r>
            <a:r>
              <a:rPr lang="en-US" altLang="zh-CN" sz="1200" dirty="0" smtClean="0">
                <a:ea typeface="宋体" pitchFamily="2" charset="-122"/>
              </a:rPr>
              <a:t>domain analysis</a:t>
            </a:r>
            <a:r>
              <a:rPr lang="zh-CN" altLang="en-US" sz="1200" dirty="0" smtClean="0">
                <a:ea typeface="宋体" pitchFamily="2" charset="-122"/>
              </a:rPr>
              <a:t>），是根据对现有系统及开发历史，从领域专家、领域相关理论和技术中获取的知识的研究，来识别、收集、组织和表现领域相关信息的过程。在软件工程里，领域分析或产品线分析是通过在一个领域里分析相关的软件系统，来找出公共的和变化的部件的这样一个过程。它是领域工程（</a:t>
            </a:r>
            <a:r>
              <a:rPr lang="en-US" altLang="zh-CN" sz="1200" dirty="0" smtClean="0">
                <a:ea typeface="宋体" pitchFamily="2" charset="-122"/>
              </a:rPr>
              <a:t>domain engineering</a:t>
            </a:r>
            <a:r>
              <a:rPr lang="zh-CN" altLang="en-US" sz="1200" dirty="0" smtClean="0">
                <a:ea typeface="宋体" pitchFamily="2" charset="-122"/>
              </a:rPr>
              <a:t>）的第一个阶段，是实现系统级软件重用的一个关键方法。 </a:t>
            </a:r>
          </a:p>
          <a:p>
            <a:pPr>
              <a:lnSpc>
                <a:spcPct val="90000"/>
              </a:lnSpc>
            </a:pPr>
            <a:r>
              <a:rPr lang="zh-CN" altLang="en-US" sz="1200" dirty="0" smtClean="0">
                <a:ea typeface="宋体" pitchFamily="2" charset="-122"/>
              </a:rPr>
              <a:t>在</a:t>
            </a:r>
            <a:r>
              <a:rPr lang="en-US" altLang="zh-CN" sz="1200" dirty="0" smtClean="0">
                <a:ea typeface="宋体" pitchFamily="2" charset="-122"/>
              </a:rPr>
              <a:t>RUP</a:t>
            </a:r>
            <a:r>
              <a:rPr lang="zh-CN" altLang="en-US" sz="1200" dirty="0" smtClean="0">
                <a:ea typeface="宋体" pitchFamily="2" charset="-122"/>
              </a:rPr>
              <a:t>里，领域是系统里处理的概念（对象），系统的关键类。领域分析就是通过阅读规约和用例，考虑那些需要系统处理的“概念”（</a:t>
            </a:r>
            <a:r>
              <a:rPr lang="en-US" altLang="zh-CN" sz="1200" dirty="0" smtClean="0">
                <a:ea typeface="宋体" pitchFamily="2" charset="-122"/>
              </a:rPr>
              <a:t>concept</a:t>
            </a:r>
            <a:r>
              <a:rPr lang="zh-CN" altLang="en-US" sz="1200" dirty="0" smtClean="0">
                <a:ea typeface="宋体" pitchFamily="2" charset="-122"/>
              </a:rPr>
              <a:t>）（如果已经有需求规约和用例），或者组织用户和领域专家进行头脑风暴，尽力识别所有可能被处理的关键概念以及相互关系。领域分析的产品或工件（</a:t>
            </a:r>
            <a:r>
              <a:rPr lang="en-US" altLang="zh-CN" sz="1200" dirty="0" smtClean="0">
                <a:ea typeface="宋体" pitchFamily="2" charset="-122"/>
              </a:rPr>
              <a:t>artifact</a:t>
            </a:r>
            <a:r>
              <a:rPr lang="zh-CN" altLang="en-US" sz="1200" dirty="0" smtClean="0">
                <a:ea typeface="宋体" pitchFamily="2" charset="-122"/>
              </a:rPr>
              <a:t>）可以是面向对象的模型（用</a:t>
            </a:r>
            <a:r>
              <a:rPr lang="en-US" altLang="zh-CN" sz="1200" dirty="0" smtClean="0">
                <a:ea typeface="宋体" pitchFamily="2" charset="-122"/>
              </a:rPr>
              <a:t>UML</a:t>
            </a:r>
            <a:r>
              <a:rPr lang="zh-CN" altLang="en-US" sz="1200" dirty="0" smtClean="0">
                <a:ea typeface="宋体" pitchFamily="2" charset="-122"/>
              </a:rPr>
              <a:t>表示）和</a:t>
            </a:r>
            <a:r>
              <a:rPr lang="en-US" altLang="zh-CN" sz="1200" dirty="0" smtClean="0">
                <a:ea typeface="宋体" pitchFamily="2" charset="-122"/>
              </a:rPr>
              <a:t>/</a:t>
            </a:r>
            <a:r>
              <a:rPr lang="zh-CN" altLang="en-US" sz="1200" dirty="0" smtClean="0">
                <a:ea typeface="宋体" pitchFamily="2" charset="-122"/>
              </a:rPr>
              <a:t>或数据模型（用实体关系图</a:t>
            </a:r>
            <a:r>
              <a:rPr lang="en-US" altLang="zh-CN" sz="1200" dirty="0" smtClean="0">
                <a:ea typeface="宋体" pitchFamily="2" charset="-122"/>
              </a:rPr>
              <a:t>—ERD</a:t>
            </a:r>
            <a:r>
              <a:rPr lang="zh-CN" altLang="en-US" sz="1200" dirty="0" smtClean="0">
                <a:ea typeface="宋体" pitchFamily="2" charset="-122"/>
              </a:rPr>
              <a:t>表示，这是结构化系统分析方法）。领域分析的方法有时也称为模型驱动工程（</a:t>
            </a:r>
            <a:r>
              <a:rPr lang="en-US" altLang="zh-CN" sz="1200" dirty="0" smtClean="0">
                <a:ea typeface="宋体" pitchFamily="2" charset="-122"/>
              </a:rPr>
              <a:t>model driven engineering</a:t>
            </a:r>
            <a:r>
              <a:rPr lang="zh-CN" altLang="en-US" sz="1200" dirty="0" smtClean="0">
                <a:ea typeface="宋体" pitchFamily="2" charset="-122"/>
              </a:rPr>
              <a:t>）。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7</a:t>
            </a:fld>
            <a:endParaRPr lang="zh-CN" altLang="en-US"/>
          </a:p>
        </p:txBody>
      </p:sp>
    </p:spTree>
    <p:extLst>
      <p:ext uri="{BB962C8B-B14F-4D97-AF65-F5344CB8AC3E}">
        <p14:creationId xmlns:p14="http://schemas.microsoft.com/office/powerpoint/2010/main" val="36233104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宋体" pitchFamily="2" charset="-122"/>
              </a:rPr>
              <a:t>详细设计就是要细化包的内容，清晰描述所有的类，给程序员一个清楚的设计规格，以便用代码实现这些类。同时使用</a:t>
            </a:r>
            <a:r>
              <a:rPr lang="en-US" altLang="zh-CN" dirty="0" smtClean="0">
                <a:ea typeface="宋体" pitchFamily="2" charset="-122"/>
              </a:rPr>
              <a:t>UML</a:t>
            </a:r>
            <a:r>
              <a:rPr lang="zh-CN" altLang="en-US" dirty="0" smtClean="0">
                <a:ea typeface="宋体" pitchFamily="2" charset="-122"/>
              </a:rPr>
              <a:t>的动态模型描述在特定环境下这些类的实例的行为。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82</a:t>
            </a:fld>
            <a:endParaRPr lang="zh-CN" altLang="en-US"/>
          </a:p>
        </p:txBody>
      </p:sp>
    </p:spTree>
    <p:extLst>
      <p:ext uri="{BB962C8B-B14F-4D97-AF65-F5344CB8AC3E}">
        <p14:creationId xmlns:p14="http://schemas.microsoft.com/office/powerpoint/2010/main" val="3862611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1400"/>
              </a:spcBef>
              <a:spcAft>
                <a:spcPts val="1450"/>
              </a:spcAft>
            </a:pPr>
            <a:r>
              <a:rPr lang="zh-CN" altLang="en-US" dirty="0" smtClean="0">
                <a:latin typeface="楷体_GB2312" pitchFamily="49" charset="-122"/>
                <a:ea typeface="楷体_GB2312" pitchFamily="49" charset="-122"/>
              </a:rPr>
              <a:t>设计模式概要</a:t>
            </a:r>
          </a:p>
          <a:p>
            <a:pPr>
              <a:spcBef>
                <a:spcPts val="1400"/>
              </a:spcBef>
              <a:spcAft>
                <a:spcPts val="1450"/>
              </a:spcAft>
            </a:pPr>
            <a:r>
              <a:rPr lang="en-US" altLang="zh-CN" dirty="0" smtClean="0">
                <a:latin typeface="楷体_GB2312" pitchFamily="49" charset="-122"/>
                <a:ea typeface="楷体_GB2312" pitchFamily="49" charset="-122"/>
              </a:rPr>
              <a:t>MVC</a:t>
            </a:r>
            <a:r>
              <a:rPr lang="zh-CN" altLang="en-US" dirty="0" smtClean="0">
                <a:latin typeface="楷体_GB2312" pitchFamily="49" charset="-122"/>
                <a:ea typeface="楷体_GB2312" pitchFamily="49" charset="-122"/>
              </a:rPr>
              <a:t>中的设计模式</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83</a:t>
            </a:fld>
            <a:endParaRPr lang="zh-CN" altLang="en-US"/>
          </a:p>
        </p:txBody>
      </p:sp>
    </p:spTree>
    <p:extLst>
      <p:ext uri="{BB962C8B-B14F-4D97-AF65-F5344CB8AC3E}">
        <p14:creationId xmlns:p14="http://schemas.microsoft.com/office/powerpoint/2010/main" val="20041783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dirty="0" smtClean="0">
                <a:ea typeface="宋体" pitchFamily="2" charset="-122"/>
              </a:rPr>
              <a:t>当代建筑大师克里斯托弗</a:t>
            </a:r>
            <a:r>
              <a:rPr lang="en-US" altLang="zh-CN" dirty="0" smtClean="0">
                <a:ea typeface="宋体" pitchFamily="2" charset="-122"/>
              </a:rPr>
              <a:t>·</a:t>
            </a:r>
            <a:r>
              <a:rPr lang="zh-CN" altLang="en-US" dirty="0" smtClean="0">
                <a:ea typeface="宋体" pitchFamily="2" charset="-122"/>
              </a:rPr>
              <a:t>亚历山大</a:t>
            </a:r>
            <a:r>
              <a:rPr lang="en-US" altLang="zh-CN" dirty="0" smtClean="0">
                <a:ea typeface="宋体" pitchFamily="2" charset="-122"/>
              </a:rPr>
              <a:t>(Christopher Alexander)</a:t>
            </a:r>
            <a:r>
              <a:rPr lang="zh-CN" altLang="en-US" dirty="0" smtClean="0">
                <a:ea typeface="宋体" pitchFamily="2" charset="-122"/>
              </a:rPr>
              <a:t>在</a:t>
            </a:r>
            <a:r>
              <a:rPr lang="en-US" altLang="zh-CN" dirty="0" smtClean="0">
                <a:ea typeface="宋体" pitchFamily="2" charset="-122"/>
              </a:rPr>
              <a:t>1977</a:t>
            </a:r>
            <a:r>
              <a:rPr lang="zh-CN" altLang="en-US" dirty="0" smtClean="0">
                <a:ea typeface="宋体" pitchFamily="2" charset="-122"/>
              </a:rPr>
              <a:t>和</a:t>
            </a:r>
            <a:r>
              <a:rPr lang="en-US" altLang="zh-CN" dirty="0" smtClean="0">
                <a:ea typeface="宋体" pitchFamily="2" charset="-122"/>
              </a:rPr>
              <a:t>1979</a:t>
            </a:r>
            <a:r>
              <a:rPr lang="zh-CN" altLang="en-US" dirty="0" smtClean="0">
                <a:ea typeface="宋体" pitchFamily="2" charset="-122"/>
              </a:rPr>
              <a:t>年编制了一本汇集设计模式的书。但是这种设计模式的思想在建筑设计领域里的影响远没有后来在软件开发领域里传播的广泛。</a:t>
            </a:r>
          </a:p>
          <a:p>
            <a:pPr>
              <a:lnSpc>
                <a:spcPct val="90000"/>
              </a:lnSpc>
            </a:pPr>
            <a:r>
              <a:rPr lang="zh-CN" altLang="en-US" dirty="0" smtClean="0">
                <a:ea typeface="宋体" pitchFamily="2" charset="-122"/>
              </a:rPr>
              <a:t>肯特</a:t>
            </a:r>
            <a:r>
              <a:rPr lang="en-US" altLang="zh-CN" dirty="0" smtClean="0">
                <a:ea typeface="宋体" pitchFamily="2" charset="-122"/>
              </a:rPr>
              <a:t>·</a:t>
            </a:r>
            <a:r>
              <a:rPr lang="zh-CN" altLang="en-US" dirty="0" smtClean="0">
                <a:ea typeface="宋体" pitchFamily="2" charset="-122"/>
              </a:rPr>
              <a:t>贝克和沃德</a:t>
            </a:r>
            <a:r>
              <a:rPr lang="en-US" altLang="zh-CN" dirty="0" smtClean="0">
                <a:ea typeface="宋体" pitchFamily="2" charset="-122"/>
              </a:rPr>
              <a:t>·</a:t>
            </a:r>
            <a:r>
              <a:rPr lang="zh-CN" altLang="en-US" dirty="0" smtClean="0">
                <a:ea typeface="宋体" pitchFamily="2" charset="-122"/>
              </a:rPr>
              <a:t>坎宁安在</a:t>
            </a:r>
            <a:r>
              <a:rPr lang="en-US" altLang="zh-CN" dirty="0" smtClean="0">
                <a:ea typeface="宋体" pitchFamily="2" charset="-122"/>
              </a:rPr>
              <a:t>1987</a:t>
            </a:r>
            <a:r>
              <a:rPr lang="zh-CN" altLang="en-US" dirty="0" smtClean="0">
                <a:ea typeface="宋体" pitchFamily="2" charset="-122"/>
              </a:rPr>
              <a:t>年，利用克里斯托佛</a:t>
            </a:r>
            <a:r>
              <a:rPr lang="en-US" altLang="zh-CN" dirty="0" smtClean="0">
                <a:ea typeface="宋体" pitchFamily="2" charset="-122"/>
              </a:rPr>
              <a:t>·</a:t>
            </a:r>
            <a:r>
              <a:rPr lang="zh-CN" altLang="en-US" dirty="0" smtClean="0">
                <a:ea typeface="宋体" pitchFamily="2" charset="-122"/>
              </a:rPr>
              <a:t>亚历山大在建筑设计领域里的思想开发了设计模式，并把此思想应用在</a:t>
            </a:r>
            <a:r>
              <a:rPr lang="en-US" altLang="zh-CN" dirty="0" smtClean="0">
                <a:ea typeface="宋体" pitchFamily="2" charset="-122"/>
              </a:rPr>
              <a:t>Smalltalk</a:t>
            </a:r>
            <a:r>
              <a:rPr lang="zh-CN" altLang="en-US" dirty="0" smtClean="0">
                <a:ea typeface="宋体" pitchFamily="2" charset="-122"/>
              </a:rPr>
              <a:t>中的图形用户接口的生成中。一年后</a:t>
            </a:r>
            <a:r>
              <a:rPr lang="en-US" altLang="zh-CN" dirty="0" smtClean="0">
                <a:ea typeface="宋体" pitchFamily="2" charset="-122"/>
              </a:rPr>
              <a:t>Erich Gamma</a:t>
            </a:r>
            <a:r>
              <a:rPr lang="zh-CN" altLang="en-US" dirty="0" smtClean="0">
                <a:ea typeface="宋体" pitchFamily="2" charset="-122"/>
              </a:rPr>
              <a:t>在他的苏黎世大学博士毕业论文中开始尝试把这种思想改写为适用于软件开发。于此同时</a:t>
            </a:r>
            <a:r>
              <a:rPr lang="en-US" altLang="zh-CN" dirty="0" smtClean="0">
                <a:ea typeface="宋体" pitchFamily="2" charset="-122"/>
              </a:rPr>
              <a:t>James </a:t>
            </a:r>
            <a:r>
              <a:rPr lang="en-US" altLang="zh-CN" dirty="0" err="1" smtClean="0">
                <a:ea typeface="宋体" pitchFamily="2" charset="-122"/>
              </a:rPr>
              <a:t>Coplien</a:t>
            </a:r>
            <a:r>
              <a:rPr lang="en-US" altLang="zh-CN" dirty="0" smtClean="0">
                <a:ea typeface="宋体" pitchFamily="2" charset="-122"/>
              </a:rPr>
              <a:t> </a:t>
            </a:r>
            <a:r>
              <a:rPr lang="zh-CN" altLang="en-US" dirty="0" smtClean="0">
                <a:ea typeface="宋体" pitchFamily="2" charset="-122"/>
              </a:rPr>
              <a:t>在</a:t>
            </a:r>
            <a:r>
              <a:rPr lang="en-US" altLang="zh-CN" dirty="0" smtClean="0">
                <a:ea typeface="宋体" pitchFamily="2" charset="-122"/>
              </a:rPr>
              <a:t>1989</a:t>
            </a:r>
            <a:r>
              <a:rPr lang="zh-CN" altLang="en-US" dirty="0" smtClean="0">
                <a:ea typeface="宋体" pitchFamily="2" charset="-122"/>
              </a:rPr>
              <a:t>年至</a:t>
            </a:r>
            <a:r>
              <a:rPr lang="en-US" altLang="zh-CN" dirty="0" smtClean="0">
                <a:ea typeface="宋体" pitchFamily="2" charset="-122"/>
              </a:rPr>
              <a:t>1991 </a:t>
            </a:r>
            <a:r>
              <a:rPr lang="zh-CN" altLang="en-US" dirty="0" smtClean="0">
                <a:ea typeface="宋体" pitchFamily="2" charset="-122"/>
              </a:rPr>
              <a:t>年也在利用相同的思想致力于</a:t>
            </a:r>
            <a:r>
              <a:rPr lang="en-US" altLang="zh-CN" dirty="0" smtClean="0">
                <a:ea typeface="宋体" pitchFamily="2" charset="-122"/>
              </a:rPr>
              <a:t>C++</a:t>
            </a:r>
            <a:r>
              <a:rPr lang="zh-CN" altLang="en-US" dirty="0" smtClean="0">
                <a:ea typeface="宋体" pitchFamily="2" charset="-122"/>
              </a:rPr>
              <a:t>的开发，而后于</a:t>
            </a:r>
            <a:r>
              <a:rPr lang="en-US" altLang="zh-CN" dirty="0" smtClean="0">
                <a:ea typeface="宋体" pitchFamily="2" charset="-122"/>
              </a:rPr>
              <a:t>1991</a:t>
            </a:r>
            <a:r>
              <a:rPr lang="zh-CN" altLang="en-US" dirty="0" smtClean="0">
                <a:ea typeface="宋体" pitchFamily="2" charset="-122"/>
              </a:rPr>
              <a:t>年发表了他的著作</a:t>
            </a:r>
            <a:r>
              <a:rPr lang="en-US" altLang="zh-CN" dirty="0" smtClean="0">
                <a:ea typeface="宋体" pitchFamily="2" charset="-122"/>
              </a:rPr>
              <a:t>Advanced C++ Idioms</a:t>
            </a:r>
            <a:r>
              <a:rPr lang="zh-CN" altLang="en-US" dirty="0" smtClean="0">
                <a:ea typeface="宋体" pitchFamily="2" charset="-122"/>
              </a:rPr>
              <a:t>。</a:t>
            </a:r>
          </a:p>
          <a:p>
            <a:pPr>
              <a:lnSpc>
                <a:spcPct val="90000"/>
              </a:lnSpc>
            </a:pPr>
            <a:r>
              <a:rPr lang="zh-CN" altLang="en-US" dirty="0" smtClean="0">
                <a:ea typeface="宋体" pitchFamily="2" charset="-122"/>
              </a:rPr>
              <a:t>就在这一年</a:t>
            </a:r>
            <a:r>
              <a:rPr lang="en-US" altLang="zh-CN" dirty="0" smtClean="0">
                <a:ea typeface="宋体" pitchFamily="2" charset="-122"/>
              </a:rPr>
              <a:t>Erich Gamma </a:t>
            </a:r>
            <a:r>
              <a:rPr lang="zh-CN" altLang="en-US" dirty="0" smtClean="0">
                <a:ea typeface="宋体" pitchFamily="2" charset="-122"/>
              </a:rPr>
              <a:t>得到了博士学位，然后去了美国，在那与</a:t>
            </a:r>
            <a:r>
              <a:rPr lang="en-US" altLang="zh-CN" dirty="0" smtClean="0">
                <a:ea typeface="宋体" pitchFamily="2" charset="-122"/>
              </a:rPr>
              <a:t>Richard Helm, Ralph Johnson ,John </a:t>
            </a:r>
            <a:r>
              <a:rPr lang="en-US" altLang="zh-CN" dirty="0" err="1" smtClean="0">
                <a:ea typeface="宋体" pitchFamily="2" charset="-122"/>
              </a:rPr>
              <a:t>Vlissides</a:t>
            </a:r>
            <a:r>
              <a:rPr lang="en-US" altLang="zh-CN" dirty="0" smtClean="0">
                <a:ea typeface="宋体" pitchFamily="2" charset="-122"/>
              </a:rPr>
              <a:t> </a:t>
            </a:r>
            <a:r>
              <a:rPr lang="zh-CN" altLang="en-US" dirty="0" smtClean="0">
                <a:ea typeface="宋体" pitchFamily="2" charset="-122"/>
              </a:rPr>
              <a:t>合作出版了</a:t>
            </a:r>
            <a:r>
              <a:rPr lang="en-US" altLang="zh-CN" dirty="0" smtClean="0">
                <a:ea typeface="宋体" pitchFamily="2" charset="-122"/>
              </a:rPr>
              <a:t>《Design Patterns - Elements of Reusable Object-Oriented Software》</a:t>
            </a:r>
            <a:r>
              <a:rPr lang="zh-CN" altLang="en-US" dirty="0" smtClean="0">
                <a:ea typeface="宋体" pitchFamily="2" charset="-122"/>
              </a:rPr>
              <a:t>一书，在此书中共收录了</a:t>
            </a:r>
            <a:r>
              <a:rPr lang="en-US" altLang="zh-CN" dirty="0" smtClean="0">
                <a:ea typeface="宋体" pitchFamily="2" charset="-122"/>
              </a:rPr>
              <a:t>23</a:t>
            </a:r>
            <a:r>
              <a:rPr lang="zh-CN" altLang="en-US" dirty="0" smtClean="0">
                <a:ea typeface="宋体" pitchFamily="2" charset="-122"/>
              </a:rPr>
              <a:t>个设计模式。这四位作者在软件开发领域里也以“四人帮”（</a:t>
            </a:r>
            <a:r>
              <a:rPr lang="en-US" altLang="zh-CN" dirty="0" smtClean="0">
                <a:ea typeface="宋体" pitchFamily="2" charset="-122"/>
              </a:rPr>
              <a:t>Gang of Four</a:t>
            </a:r>
            <a:r>
              <a:rPr lang="zh-CN" altLang="en-US" dirty="0" smtClean="0">
                <a:ea typeface="宋体" pitchFamily="2" charset="-122"/>
              </a:rPr>
              <a:t>，简称</a:t>
            </a:r>
            <a:r>
              <a:rPr lang="en-US" altLang="zh-CN" dirty="0" err="1" smtClean="0">
                <a:ea typeface="宋体" pitchFamily="2" charset="-122"/>
              </a:rPr>
              <a:t>GoF</a:t>
            </a:r>
            <a:r>
              <a:rPr lang="zh-CN" altLang="en-US" dirty="0" smtClean="0">
                <a:ea typeface="宋体" pitchFamily="2" charset="-122"/>
              </a:rPr>
              <a:t>）著称，并且是他们在此书中的协作导致了软件设计模式的突破。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84</a:t>
            </a:fld>
            <a:endParaRPr lang="zh-CN" altLang="en-US"/>
          </a:p>
        </p:txBody>
      </p:sp>
    </p:spTree>
    <p:extLst>
      <p:ext uri="{BB962C8B-B14F-4D97-AF65-F5344CB8AC3E}">
        <p14:creationId xmlns:p14="http://schemas.microsoft.com/office/powerpoint/2010/main" val="1575999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宋体" pitchFamily="2" charset="-122"/>
              </a:rPr>
              <a:t>一个以</a:t>
            </a:r>
            <a:r>
              <a:rPr lang="en-US" altLang="zh-CN" dirty="0" smtClean="0">
                <a:ea typeface="宋体" pitchFamily="2" charset="-122"/>
              </a:rPr>
              <a:t>MVC</a:t>
            </a:r>
            <a:r>
              <a:rPr lang="zh-CN" altLang="en-US" dirty="0" smtClean="0">
                <a:ea typeface="宋体" pitchFamily="2" charset="-122"/>
              </a:rPr>
              <a:t>为体系结构的系统包含了很多的设计模式，但是与</a:t>
            </a:r>
            <a:r>
              <a:rPr lang="en-US" altLang="zh-CN" dirty="0" smtClean="0">
                <a:ea typeface="宋体" pitchFamily="2" charset="-122"/>
              </a:rPr>
              <a:t>MVC</a:t>
            </a:r>
            <a:r>
              <a:rPr lang="zh-CN" altLang="en-US" dirty="0" smtClean="0">
                <a:ea typeface="宋体" pitchFamily="2" charset="-122"/>
              </a:rPr>
              <a:t>最为密切相关的是下面三种模式：</a:t>
            </a:r>
          </a:p>
          <a:p>
            <a:r>
              <a:rPr lang="en-US" altLang="zh-CN" dirty="0" smtClean="0">
                <a:ea typeface="宋体" pitchFamily="2" charset="-122"/>
              </a:rPr>
              <a:t>Observer</a:t>
            </a:r>
          </a:p>
          <a:p>
            <a:r>
              <a:rPr lang="en-US" altLang="zh-CN" dirty="0" smtClean="0">
                <a:ea typeface="宋体" pitchFamily="2" charset="-122"/>
              </a:rPr>
              <a:t>Composite</a:t>
            </a:r>
          </a:p>
          <a:p>
            <a:r>
              <a:rPr lang="en-US" altLang="zh-CN" dirty="0" smtClean="0">
                <a:ea typeface="宋体" pitchFamily="2" charset="-122"/>
              </a:rPr>
              <a:t>Strategy</a:t>
            </a:r>
            <a:r>
              <a:rPr lang="zh-CN" altLang="en-US" dirty="0" smtClean="0">
                <a:ea typeface="宋体" pitchFamily="2" charset="-122"/>
              </a:rPr>
              <a:t>。</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85</a:t>
            </a:fld>
            <a:endParaRPr lang="zh-CN" altLang="en-US"/>
          </a:p>
        </p:txBody>
      </p:sp>
    </p:spTree>
    <p:extLst>
      <p:ext uri="{BB962C8B-B14F-4D97-AF65-F5344CB8AC3E}">
        <p14:creationId xmlns:p14="http://schemas.microsoft.com/office/powerpoint/2010/main" val="41124430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1400"/>
              </a:spcBef>
              <a:spcAft>
                <a:spcPts val="1450"/>
              </a:spcAft>
              <a:buFont typeface="Wingdings" pitchFamily="2" charset="2"/>
              <a:buNone/>
            </a:pPr>
            <a:r>
              <a:rPr lang="en-US" altLang="zh-CN" dirty="0" smtClean="0">
                <a:latin typeface="黑体" pitchFamily="2" charset="-122"/>
                <a:ea typeface="黑体" pitchFamily="2" charset="-122"/>
              </a:rPr>
              <a:t>1. </a:t>
            </a:r>
            <a:r>
              <a:rPr lang="zh-CN" altLang="en-US" dirty="0" smtClean="0">
                <a:latin typeface="黑体" pitchFamily="2" charset="-122"/>
                <a:ea typeface="黑体" pitchFamily="2" charset="-122"/>
              </a:rPr>
              <a:t>使用设计模式和机制</a:t>
            </a:r>
            <a:r>
              <a:rPr lang="en-US" altLang="zh-CN" dirty="0" smtClean="0">
                <a:latin typeface="黑体" pitchFamily="2" charset="-122"/>
                <a:ea typeface="黑体" pitchFamily="2" charset="-122"/>
              </a:rPr>
              <a:t>Use Design Patterns and Mechanisms</a:t>
            </a:r>
          </a:p>
          <a:p>
            <a:pPr>
              <a:spcBef>
                <a:spcPts val="1400"/>
              </a:spcBef>
              <a:spcAft>
                <a:spcPts val="1450"/>
              </a:spcAft>
              <a:buFont typeface="Wingdings" pitchFamily="2" charset="2"/>
              <a:buNone/>
            </a:pPr>
            <a:r>
              <a:rPr lang="en-US" altLang="zh-CN" dirty="0" smtClean="0">
                <a:latin typeface="黑体" pitchFamily="2" charset="-122"/>
                <a:ea typeface="黑体" pitchFamily="2" charset="-122"/>
              </a:rPr>
              <a:t>2. </a:t>
            </a:r>
            <a:r>
              <a:rPr lang="zh-CN" altLang="en-US" dirty="0" smtClean="0">
                <a:latin typeface="黑体" pitchFamily="2" charset="-122"/>
                <a:ea typeface="黑体" pitchFamily="2" charset="-122"/>
              </a:rPr>
              <a:t>创建初始设计类</a:t>
            </a:r>
          </a:p>
          <a:p>
            <a:pPr lvl="2">
              <a:spcBef>
                <a:spcPts val="600"/>
              </a:spcBef>
              <a:spcAft>
                <a:spcPts val="600"/>
              </a:spcAft>
              <a:buFont typeface="Wingdings" pitchFamily="2" charset="2"/>
              <a:buNone/>
            </a:pPr>
            <a:r>
              <a:rPr lang="zh-CN" altLang="en-US" sz="2000" dirty="0" smtClean="0">
                <a:latin typeface="黑体" pitchFamily="2" charset="-122"/>
                <a:ea typeface="黑体" pitchFamily="2" charset="-122"/>
              </a:rPr>
              <a:t>设计边界类 </a:t>
            </a:r>
          </a:p>
          <a:p>
            <a:pPr lvl="2">
              <a:spcBef>
                <a:spcPts val="600"/>
              </a:spcBef>
              <a:spcAft>
                <a:spcPts val="600"/>
              </a:spcAft>
              <a:buFont typeface="Wingdings" pitchFamily="2" charset="2"/>
              <a:buNone/>
            </a:pPr>
            <a:r>
              <a:rPr lang="zh-CN" altLang="en-US" sz="2000" dirty="0" smtClean="0">
                <a:latin typeface="黑体" pitchFamily="2" charset="-122"/>
                <a:ea typeface="黑体" pitchFamily="2" charset="-122"/>
              </a:rPr>
              <a:t>设计实体类 </a:t>
            </a:r>
          </a:p>
          <a:p>
            <a:pPr lvl="2">
              <a:spcBef>
                <a:spcPts val="600"/>
              </a:spcBef>
              <a:spcAft>
                <a:spcPts val="600"/>
              </a:spcAft>
              <a:buFont typeface="Wingdings" pitchFamily="2" charset="2"/>
              <a:buNone/>
            </a:pPr>
            <a:r>
              <a:rPr lang="zh-CN" altLang="en-US" sz="2000" dirty="0" smtClean="0">
                <a:latin typeface="黑体" pitchFamily="2" charset="-122"/>
                <a:ea typeface="黑体" pitchFamily="2" charset="-122"/>
              </a:rPr>
              <a:t>设计控制类 </a:t>
            </a:r>
          </a:p>
          <a:p>
            <a:pPr>
              <a:spcBef>
                <a:spcPts val="1400"/>
              </a:spcBef>
              <a:spcAft>
                <a:spcPts val="1450"/>
              </a:spcAft>
              <a:buFont typeface="Wingdings" pitchFamily="2" charset="2"/>
              <a:buNone/>
            </a:pPr>
            <a:r>
              <a:rPr lang="en-US" altLang="zh-CN" dirty="0" smtClean="0">
                <a:latin typeface="黑体" pitchFamily="2" charset="-122"/>
                <a:ea typeface="黑体" pitchFamily="2" charset="-122"/>
              </a:rPr>
              <a:t>3. </a:t>
            </a:r>
            <a:r>
              <a:rPr lang="zh-CN" altLang="en-US" dirty="0" smtClean="0">
                <a:latin typeface="黑体" pitchFamily="2" charset="-122"/>
                <a:ea typeface="黑体" pitchFamily="2" charset="-122"/>
              </a:rPr>
              <a:t>确定持久类</a:t>
            </a:r>
            <a:r>
              <a:rPr lang="zh-CN" altLang="en-US" dirty="0" smtClean="0">
                <a:latin typeface="Arial"/>
                <a:ea typeface="黑体" pitchFamily="2" charset="-122"/>
              </a:rPr>
              <a:t>  </a:t>
            </a:r>
            <a:endParaRPr lang="zh-CN" altLang="en-US" dirty="0" smtClean="0">
              <a:latin typeface="黑体" pitchFamily="2" charset="-122"/>
              <a:ea typeface="黑体" pitchFamily="2" charset="-122"/>
            </a:endParaRPr>
          </a:p>
          <a:p>
            <a:pPr>
              <a:spcBef>
                <a:spcPts val="1400"/>
              </a:spcBef>
              <a:spcAft>
                <a:spcPts val="1450"/>
              </a:spcAft>
              <a:buFont typeface="Wingdings" pitchFamily="2" charset="2"/>
              <a:buNone/>
            </a:pPr>
            <a:r>
              <a:rPr lang="en-US" altLang="zh-CN" dirty="0" smtClean="0">
                <a:latin typeface="黑体" pitchFamily="2" charset="-122"/>
                <a:ea typeface="黑体" pitchFamily="2" charset="-122"/>
              </a:rPr>
              <a:t>4. </a:t>
            </a:r>
            <a:r>
              <a:rPr lang="zh-CN" altLang="en-US" dirty="0" smtClean="0">
                <a:latin typeface="黑体" pitchFamily="2" charset="-122"/>
                <a:ea typeface="黑体" pitchFamily="2" charset="-122"/>
              </a:rPr>
              <a:t>定义属性</a:t>
            </a:r>
            <a:r>
              <a:rPr lang="zh-CN" altLang="en-US" dirty="0" smtClean="0">
                <a:latin typeface="Arial"/>
                <a:ea typeface="黑体" pitchFamily="2" charset="-122"/>
              </a:rPr>
              <a:t>  </a:t>
            </a:r>
            <a:endParaRPr lang="zh-CN" altLang="en-US" dirty="0" smtClean="0">
              <a:latin typeface="黑体" pitchFamily="2" charset="-122"/>
              <a:ea typeface="黑体" pitchFamily="2" charset="-122"/>
            </a:endParaRPr>
          </a:p>
          <a:p>
            <a:pPr>
              <a:spcBef>
                <a:spcPts val="1400"/>
              </a:spcBef>
              <a:spcAft>
                <a:spcPts val="1450"/>
              </a:spcAft>
              <a:buFont typeface="Wingdings" pitchFamily="2" charset="2"/>
              <a:buNone/>
            </a:pPr>
            <a:r>
              <a:rPr lang="en-US" altLang="zh-CN" dirty="0" smtClean="0">
                <a:latin typeface="黑体" pitchFamily="2" charset="-122"/>
                <a:ea typeface="黑体" pitchFamily="2" charset="-122"/>
              </a:rPr>
              <a:t>5. </a:t>
            </a:r>
            <a:r>
              <a:rPr lang="zh-CN" altLang="en-US" dirty="0" smtClean="0">
                <a:latin typeface="黑体" pitchFamily="2" charset="-122"/>
                <a:ea typeface="黑体" pitchFamily="2" charset="-122"/>
              </a:rPr>
              <a:t>定义操作</a:t>
            </a:r>
          </a:p>
          <a:p>
            <a:pPr>
              <a:spcBef>
                <a:spcPts val="1400"/>
              </a:spcBef>
              <a:spcAft>
                <a:spcPts val="1450"/>
              </a:spcAft>
              <a:buFont typeface="Wingdings" pitchFamily="2" charset="2"/>
              <a:buNone/>
            </a:pPr>
            <a:r>
              <a:rPr lang="en-US" altLang="zh-CN" dirty="0" smtClean="0">
                <a:latin typeface="黑体" pitchFamily="2" charset="-122"/>
                <a:ea typeface="黑体" pitchFamily="2" charset="-122"/>
              </a:rPr>
              <a:t>6. </a:t>
            </a:r>
            <a:r>
              <a:rPr lang="zh-CN" altLang="en-US" dirty="0" smtClean="0">
                <a:latin typeface="黑体" pitchFamily="2" charset="-122"/>
                <a:ea typeface="黑体" pitchFamily="2" charset="-122"/>
              </a:rPr>
              <a:t>定义状态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86</a:t>
            </a:fld>
            <a:endParaRPr lang="zh-CN" altLang="en-US"/>
          </a:p>
        </p:txBody>
      </p:sp>
    </p:spTree>
    <p:extLst>
      <p:ext uri="{BB962C8B-B14F-4D97-AF65-F5344CB8AC3E}">
        <p14:creationId xmlns:p14="http://schemas.microsoft.com/office/powerpoint/2010/main" val="19726589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500"/>
              </a:spcBef>
              <a:spcAft>
                <a:spcPts val="500"/>
              </a:spcAft>
            </a:pPr>
            <a:r>
              <a:rPr lang="zh-CN" altLang="en-US" b="0" dirty="0" smtClean="0">
                <a:latin typeface="宋体" pitchFamily="2" charset="-122"/>
                <a:ea typeface="宋体" pitchFamily="2" charset="-122"/>
              </a:rPr>
              <a:t>使用适合设计的类或功能、符合项目设计指南的设计模式和机制。 </a:t>
            </a:r>
            <a:endParaRPr lang="zh-CN" altLang="en-US" b="0" dirty="0" smtClean="0">
              <a:latin typeface="Arial" charset="0"/>
              <a:ea typeface="宋体" pitchFamily="2" charset="-122"/>
            </a:endParaRPr>
          </a:p>
          <a:p>
            <a:pPr>
              <a:spcBef>
                <a:spcPts val="500"/>
              </a:spcBef>
              <a:spcAft>
                <a:spcPts val="500"/>
              </a:spcAft>
            </a:pPr>
            <a:r>
              <a:rPr lang="zh-CN" altLang="en-US" b="0" dirty="0" smtClean="0">
                <a:latin typeface="宋体" pitchFamily="2" charset="-122"/>
                <a:ea typeface="宋体" pitchFamily="2" charset="-122"/>
              </a:rPr>
              <a:t>合并模式和／或机制能有效地执行此任务中的许多后续步骤（添加新类、操作、属性和关系），但是要符合模式或机制定义的规则。 </a:t>
            </a:r>
          </a:p>
          <a:p>
            <a:pPr>
              <a:spcBef>
                <a:spcPts val="500"/>
              </a:spcBef>
              <a:spcAft>
                <a:spcPts val="500"/>
              </a:spcAft>
            </a:pPr>
            <a:r>
              <a:rPr lang="zh-CN" altLang="en-US" b="0" dirty="0" smtClean="0">
                <a:latin typeface="宋体" pitchFamily="2" charset="-122"/>
                <a:ea typeface="宋体" pitchFamily="2" charset="-122"/>
              </a:rPr>
              <a:t>请注意，模式和机制一般随着设计的发展而合并，不只是作为此任务中的第一步。它们还经常在一组类中得到应用，而不仅仅应用于单个类。</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87</a:t>
            </a:fld>
            <a:endParaRPr lang="zh-CN" altLang="en-US"/>
          </a:p>
        </p:txBody>
      </p:sp>
    </p:spTree>
    <p:extLst>
      <p:ext uri="{BB962C8B-B14F-4D97-AF65-F5344CB8AC3E}">
        <p14:creationId xmlns:p14="http://schemas.microsoft.com/office/powerpoint/2010/main" val="39996174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宋体" pitchFamily="2" charset="-122"/>
              </a:rPr>
              <a:t>为指定为此任务输入的分析类创建一个或多个初始设计类，并指定跟踪依赖关系。本步骤中创建的设计类将在后续步骤中得到优化、调整、拆分或合并；在后续的步骤中将指定各种描述分析类如何设计的设计属性 － 如操作、方法和状态机。 </a:t>
            </a:r>
          </a:p>
          <a:p>
            <a:r>
              <a:rPr lang="zh-CN" altLang="en-US" dirty="0" smtClean="0">
                <a:ea typeface="宋体" pitchFamily="2" charset="-122"/>
              </a:rPr>
              <a:t>根据设计的分析类的类型（边界、实体或控制），可以使用特定的策略创建初始设计类。</a:t>
            </a:r>
          </a:p>
          <a:p>
            <a:pPr lvl="1"/>
            <a:r>
              <a:rPr lang="zh-CN" altLang="en-US" dirty="0" smtClean="0">
                <a:latin typeface="Arial" charset="0"/>
                <a:ea typeface="黑体" pitchFamily="2" charset="-122"/>
              </a:rPr>
              <a:t>设计边界类 </a:t>
            </a:r>
          </a:p>
          <a:p>
            <a:pPr lvl="1">
              <a:spcBef>
                <a:spcPts val="600"/>
              </a:spcBef>
              <a:spcAft>
                <a:spcPts val="600"/>
              </a:spcAft>
            </a:pPr>
            <a:r>
              <a:rPr lang="zh-CN" altLang="en-US" dirty="0" smtClean="0">
                <a:latin typeface="Arial" charset="0"/>
                <a:ea typeface="黑体" pitchFamily="2" charset="-122"/>
              </a:rPr>
              <a:t>设计实体类 </a:t>
            </a:r>
          </a:p>
          <a:p>
            <a:pPr lvl="1">
              <a:spcBef>
                <a:spcPts val="600"/>
              </a:spcBef>
              <a:spcAft>
                <a:spcPts val="600"/>
              </a:spcAft>
            </a:pPr>
            <a:r>
              <a:rPr lang="zh-CN" altLang="en-US" dirty="0" smtClean="0">
                <a:latin typeface="Arial" charset="0"/>
                <a:ea typeface="黑体" pitchFamily="2" charset="-122"/>
              </a:rPr>
              <a:t>设计控制类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88</a:t>
            </a:fld>
            <a:endParaRPr lang="zh-CN" altLang="en-US"/>
          </a:p>
        </p:txBody>
      </p:sp>
    </p:spTree>
    <p:extLst>
      <p:ext uri="{BB962C8B-B14F-4D97-AF65-F5344CB8AC3E}">
        <p14:creationId xmlns:p14="http://schemas.microsoft.com/office/powerpoint/2010/main" val="15362400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dirty="0" smtClean="0">
                <a:ea typeface="宋体" pitchFamily="2" charset="-122"/>
              </a:rPr>
              <a:t>需要在永久介质上存储其状态的类被称为持久类。存储状态的需要可能是为了永久记录类信息、作为出现系统故障时的备份或用于信息的交换。持久类可能既有持久实例，也有临时实例；将类标注为持久只意味着类的某些实例可能需要持久。 </a:t>
            </a:r>
          </a:p>
          <a:p>
            <a:pPr>
              <a:buFont typeface="Wingdings" pitchFamily="2" charset="2"/>
              <a:buNone/>
            </a:pPr>
            <a:r>
              <a:rPr lang="zh-CN" altLang="en-US" dirty="0" smtClean="0">
                <a:ea typeface="宋体" pitchFamily="2" charset="-122"/>
              </a:rPr>
              <a:t>根据在分析期间找到的持久性机制来合并设计机制。例如，根据类的要求，持久性的分析机制可能通过以下设计机制中的一个来实现： </a:t>
            </a:r>
          </a:p>
          <a:p>
            <a:r>
              <a:rPr lang="zh-CN" altLang="en-US" dirty="0" smtClean="0">
                <a:ea typeface="宋体" pitchFamily="2" charset="-122"/>
              </a:rPr>
              <a:t>内存存储 </a:t>
            </a:r>
          </a:p>
          <a:p>
            <a:r>
              <a:rPr lang="zh-CN" altLang="en-US" dirty="0" smtClean="0">
                <a:ea typeface="宋体" pitchFamily="2" charset="-122"/>
              </a:rPr>
              <a:t>闪存卡 </a:t>
            </a:r>
          </a:p>
          <a:p>
            <a:r>
              <a:rPr lang="zh-CN" altLang="en-US" dirty="0" smtClean="0">
                <a:ea typeface="宋体" pitchFamily="2" charset="-122"/>
              </a:rPr>
              <a:t>二进制文件 </a:t>
            </a:r>
          </a:p>
          <a:p>
            <a:r>
              <a:rPr lang="zh-CN" altLang="en-US" dirty="0" smtClean="0">
                <a:ea typeface="宋体" pitchFamily="2" charset="-122"/>
              </a:rPr>
              <a:t>数据库管理系统（</a:t>
            </a:r>
            <a:r>
              <a:rPr lang="en-US" altLang="zh-CN" dirty="0" smtClean="0">
                <a:ea typeface="宋体" pitchFamily="2" charset="-122"/>
              </a:rPr>
              <a:t>DBMS</a:t>
            </a:r>
            <a:r>
              <a:rPr lang="zh-CN" altLang="en-US" dirty="0" smtClean="0">
                <a:ea typeface="宋体" pitchFamily="2" charset="-122"/>
              </a:rPr>
              <a:t>） </a:t>
            </a:r>
          </a:p>
          <a:p>
            <a:pPr>
              <a:buFont typeface="Wingdings" pitchFamily="2" charset="2"/>
              <a:buNone/>
            </a:pPr>
            <a:r>
              <a:rPr lang="zh-CN" altLang="en-US" dirty="0" smtClean="0">
                <a:ea typeface="宋体" pitchFamily="2" charset="-122"/>
              </a:rPr>
              <a:t>持久对象可能不仅仅从</a:t>
            </a:r>
            <a:r>
              <a:rPr lang="zh-CN" altLang="en-US" i="1" dirty="0" smtClean="0">
                <a:ea typeface="宋体" pitchFamily="2" charset="-122"/>
              </a:rPr>
              <a:t>实体类</a:t>
            </a:r>
            <a:r>
              <a:rPr lang="zh-CN" altLang="en-US" dirty="0" smtClean="0">
                <a:ea typeface="宋体" pitchFamily="2" charset="-122"/>
              </a:rPr>
              <a:t>获得；持久对象还可能需要用来处理一般的非功能需求。如：维护与流程控制相关的信息或者维护事务之间的</a:t>
            </a:r>
            <a:r>
              <a:rPr lang="zh-CN" altLang="en-US" i="1" dirty="0" smtClean="0">
                <a:ea typeface="宋体" pitchFamily="2" charset="-122"/>
              </a:rPr>
              <a:t>状态信息</a:t>
            </a:r>
            <a:r>
              <a:rPr lang="zh-CN" altLang="en-US" dirty="0" smtClean="0">
                <a:ea typeface="宋体" pitchFamily="2" charset="-122"/>
              </a:rPr>
              <a:t>需要持久对象。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90</a:t>
            </a:fld>
            <a:endParaRPr lang="zh-CN" altLang="en-US"/>
          </a:p>
        </p:txBody>
      </p:sp>
    </p:spTree>
    <p:extLst>
      <p:ext uri="{BB962C8B-B14F-4D97-AF65-F5344CB8AC3E}">
        <p14:creationId xmlns:p14="http://schemas.microsoft.com/office/powerpoint/2010/main" val="191938895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b="0" dirty="0" smtClean="0">
                <a:ea typeface="宋体" pitchFamily="2" charset="-122"/>
              </a:rPr>
              <a:t>类的操作（</a:t>
            </a:r>
            <a:r>
              <a:rPr lang="en-US" altLang="zh-CN" b="0" dirty="0" smtClean="0">
                <a:ea typeface="宋体" pitchFamily="2" charset="-122"/>
              </a:rPr>
              <a:t>Operation</a:t>
            </a:r>
            <a:r>
              <a:rPr lang="zh-CN" altLang="en-US" b="0" dirty="0" smtClean="0">
                <a:ea typeface="宋体" pitchFamily="2" charset="-122"/>
              </a:rPr>
              <a:t>）是类的行为特征或动态特征，表示类的提供的服务。一个类可以有零到多个操作。定义类操作可以分一下几步。</a:t>
            </a:r>
          </a:p>
          <a:p>
            <a:pPr>
              <a:buFont typeface="Wingdings" pitchFamily="2" charset="2"/>
              <a:buNone/>
            </a:pPr>
            <a:r>
              <a:rPr lang="en-US" altLang="zh-CN" b="0" dirty="0" smtClean="0">
                <a:ea typeface="宋体" pitchFamily="2" charset="-122"/>
              </a:rPr>
              <a:t>1</a:t>
            </a:r>
            <a:r>
              <a:rPr lang="zh-CN" altLang="en-US" b="0" dirty="0" smtClean="0">
                <a:ea typeface="宋体" pitchFamily="2" charset="-122"/>
              </a:rPr>
              <a:t>）确定操作 </a:t>
            </a:r>
          </a:p>
          <a:p>
            <a:pPr>
              <a:buFont typeface="Wingdings" pitchFamily="2" charset="2"/>
              <a:buNone/>
            </a:pPr>
            <a:r>
              <a:rPr lang="en-US" altLang="zh-CN" b="0" dirty="0" smtClean="0">
                <a:ea typeface="宋体" pitchFamily="2" charset="-122"/>
              </a:rPr>
              <a:t>2</a:t>
            </a:r>
            <a:r>
              <a:rPr lang="zh-CN" altLang="en-US" b="0" dirty="0" smtClean="0">
                <a:ea typeface="宋体" pitchFamily="2" charset="-122"/>
              </a:rPr>
              <a:t>）命名并描述操作 </a:t>
            </a:r>
          </a:p>
          <a:p>
            <a:pPr>
              <a:buFont typeface="Wingdings" pitchFamily="2" charset="2"/>
              <a:buNone/>
            </a:pPr>
            <a:r>
              <a:rPr lang="en-US" altLang="zh-CN" b="0" dirty="0" smtClean="0">
                <a:ea typeface="宋体" pitchFamily="2" charset="-122"/>
              </a:rPr>
              <a:t>3</a:t>
            </a:r>
            <a:r>
              <a:rPr lang="zh-CN" altLang="en-US" b="0" dirty="0" smtClean="0">
                <a:ea typeface="宋体" pitchFamily="2" charset="-122"/>
              </a:rPr>
              <a:t>）定义操作可视性 </a:t>
            </a:r>
          </a:p>
          <a:p>
            <a:pPr>
              <a:buFont typeface="Wingdings" pitchFamily="2" charset="2"/>
              <a:buNone/>
            </a:pPr>
            <a:r>
              <a:rPr lang="en-US" altLang="zh-CN" b="0" dirty="0" smtClean="0">
                <a:ea typeface="宋体" pitchFamily="2" charset="-122"/>
              </a:rPr>
              <a:t>4</a:t>
            </a:r>
            <a:r>
              <a:rPr lang="zh-CN" altLang="en-US" b="0" dirty="0" smtClean="0">
                <a:ea typeface="宋体" pitchFamily="2" charset="-122"/>
              </a:rPr>
              <a:t>）定义类操作</a:t>
            </a:r>
            <a:r>
              <a:rPr lang="zh-CN" altLang="en-US" dirty="0" smtClean="0">
                <a:ea typeface="宋体" pitchFamily="2" charset="-122"/>
              </a:rPr>
              <a:t>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92</a:t>
            </a:fld>
            <a:endParaRPr lang="zh-CN" altLang="en-US"/>
          </a:p>
        </p:txBody>
      </p:sp>
    </p:spTree>
    <p:extLst>
      <p:ext uri="{BB962C8B-B14F-4D97-AF65-F5344CB8AC3E}">
        <p14:creationId xmlns:p14="http://schemas.microsoft.com/office/powerpoint/2010/main" val="413968305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ea typeface="宋体" pitchFamily="2" charset="-122"/>
              </a:rPr>
              <a:t>研究每个相对应的分析类的职责，为每个职责创建一个操作。将职责的描述用作操作的初始描述。 </a:t>
            </a:r>
          </a:p>
          <a:p>
            <a:r>
              <a:rPr lang="zh-CN" altLang="en-US" b="0" dirty="0" smtClean="0">
                <a:ea typeface="宋体" pitchFamily="2" charset="-122"/>
              </a:rPr>
              <a:t>研究用例实现中参与的类，查看操作是如何被用例实现使用的。扩展操作，此时为一个用例实现，优化操作、操作的描述、返回类型以及参数。与类相关的每个用例实现的需求都在用例实现的“事件流”中有文字描述。 </a:t>
            </a:r>
          </a:p>
          <a:p>
            <a:r>
              <a:rPr lang="zh-CN" altLang="en-US" b="0" dirty="0" smtClean="0">
                <a:ea typeface="宋体" pitchFamily="2" charset="-122"/>
              </a:rPr>
              <a:t>研究“特别需求”用例，确保没有遗漏可能在那里有陈述的操作的隐含需求。 </a:t>
            </a:r>
          </a:p>
          <a:p>
            <a:r>
              <a:rPr lang="zh-CN" altLang="en-US" b="0" dirty="0" smtClean="0">
                <a:ea typeface="宋体" pitchFamily="2" charset="-122"/>
              </a:rPr>
              <a:t>操作要求能支持出现在顺序图上的消息，因为这些消息虽暂未分配给操作，但描述了希望类能执行的行为。</a:t>
            </a:r>
            <a:r>
              <a:rPr lang="zh-CN" altLang="en-US" dirty="0" smtClean="0">
                <a:ea typeface="宋体" pitchFamily="2" charset="-122"/>
              </a:rPr>
              <a:t>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93</a:t>
            </a:fld>
            <a:endParaRPr lang="zh-CN" altLang="en-US"/>
          </a:p>
        </p:txBody>
      </p:sp>
    </p:spTree>
    <p:extLst>
      <p:ext uri="{BB962C8B-B14F-4D97-AF65-F5344CB8AC3E}">
        <p14:creationId xmlns:p14="http://schemas.microsoft.com/office/powerpoint/2010/main" val="1568890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ea typeface="宋体" pitchFamily="2" charset="-122"/>
              </a:rPr>
              <a:t>系统分析（</a:t>
            </a:r>
            <a:r>
              <a:rPr lang="en-US" altLang="zh-CN" sz="1200" dirty="0" smtClean="0">
                <a:ea typeface="宋体" pitchFamily="2" charset="-122"/>
              </a:rPr>
              <a:t>Systems analysis</a:t>
            </a:r>
            <a:r>
              <a:rPr lang="zh-CN" altLang="en-US" sz="1200" dirty="0" smtClean="0">
                <a:ea typeface="宋体" pitchFamily="2" charset="-122"/>
              </a:rPr>
              <a:t>）通常指把系统的整体分解成部分或成分的过程。这里的系统可以泛指任何领域，如工业过程、管理、决策过程、环保过程等。在软件过程里，系统这个概念也有不同的范围，可以指业务系统（</a:t>
            </a:r>
            <a:r>
              <a:rPr lang="en-US" altLang="zh-CN" sz="1200" dirty="0" smtClean="0">
                <a:ea typeface="宋体" pitchFamily="2" charset="-122"/>
              </a:rPr>
              <a:t>Business Processes</a:t>
            </a:r>
            <a:r>
              <a:rPr lang="zh-CN" altLang="en-US" sz="1200" dirty="0" smtClean="0">
                <a:ea typeface="宋体" pitchFamily="2" charset="-122"/>
              </a:rPr>
              <a:t>），也可以指应用系统（带开发系统及软硬件环境），因此系统分析的内容也有所不同。有时候系统分析就指本章开头的分析或者就是需求分析，有时候与系统设计结合，以区别于需求分析。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8</a:t>
            </a:fld>
            <a:endParaRPr lang="zh-CN" altLang="en-US"/>
          </a:p>
        </p:txBody>
      </p:sp>
    </p:spTree>
    <p:extLst>
      <p:ext uri="{BB962C8B-B14F-4D97-AF65-F5344CB8AC3E}">
        <p14:creationId xmlns:p14="http://schemas.microsoft.com/office/powerpoint/2010/main" val="399259570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500"/>
              </a:spcBef>
              <a:spcAft>
                <a:spcPts val="500"/>
              </a:spcAft>
              <a:buFont typeface="Wingdings" pitchFamily="2" charset="2"/>
              <a:buNone/>
            </a:pPr>
            <a:r>
              <a:rPr lang="zh-CN" altLang="en-US" b="0" dirty="0" smtClean="0">
                <a:latin typeface="Times New Roman" pitchFamily="18" charset="0"/>
                <a:ea typeface="宋体" pitchFamily="2" charset="-122"/>
              </a:rPr>
              <a:t>命名操作、返回类型以及参数和它们的类型。 </a:t>
            </a:r>
          </a:p>
          <a:p>
            <a:pPr>
              <a:spcBef>
                <a:spcPts val="500"/>
              </a:spcBef>
              <a:spcAft>
                <a:spcPts val="500"/>
              </a:spcAft>
            </a:pPr>
            <a:r>
              <a:rPr lang="zh-CN" altLang="en-US" dirty="0" smtClean="0">
                <a:ea typeface="宋体" pitchFamily="2" charset="-122"/>
              </a:rPr>
              <a:t>操作名称</a:t>
            </a:r>
            <a:r>
              <a:rPr lang="zh-CN" altLang="en-US" b="0" dirty="0" smtClean="0">
                <a:ea typeface="宋体" pitchFamily="2" charset="-122"/>
              </a:rPr>
              <a:t> － 使名称简短并能描述操作实现的结果。</a:t>
            </a:r>
            <a:r>
              <a:rPr lang="zh-CN" altLang="en-US" dirty="0" smtClean="0">
                <a:ea typeface="宋体" pitchFamily="2" charset="-122"/>
              </a:rPr>
              <a:t> </a:t>
            </a:r>
          </a:p>
          <a:p>
            <a:r>
              <a:rPr lang="zh-CN" altLang="en-US" dirty="0" smtClean="0">
                <a:ea typeface="宋体" pitchFamily="2" charset="-122"/>
              </a:rPr>
              <a:t>返回类型 － 返回类型应该是操作返回的对象的类。 </a:t>
            </a:r>
          </a:p>
          <a:p>
            <a:r>
              <a:rPr lang="zh-CN" altLang="en-US" dirty="0" smtClean="0">
                <a:ea typeface="宋体" pitchFamily="2" charset="-122"/>
              </a:rPr>
              <a:t>简短描述 － 虽然您尽量使操作的名称有意义，但是在尝试了解操作所做的事情时，操作的名称往往只能起很模糊的指示作用。从操作用户角度简短地描述操作，由几个句子组成。 </a:t>
            </a:r>
          </a:p>
          <a:p>
            <a:r>
              <a:rPr lang="zh-CN" altLang="en-US" dirty="0" smtClean="0">
                <a:ea typeface="宋体" pitchFamily="2" charset="-122"/>
              </a:rPr>
              <a:t>参数 － 对于每个参数，请创建一个简短的描述性名称，确定它的类并给它一个简短的描述。在指定参数时，请记住参数越少，可重用性就越高。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95</a:t>
            </a:fld>
            <a:endParaRPr lang="zh-CN" altLang="en-US"/>
          </a:p>
        </p:txBody>
      </p:sp>
    </p:spTree>
    <p:extLst>
      <p:ext uri="{BB962C8B-B14F-4D97-AF65-F5344CB8AC3E}">
        <p14:creationId xmlns:p14="http://schemas.microsoft.com/office/powerpoint/2010/main" val="27170236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buFont typeface="Wingdings" pitchFamily="2" charset="2"/>
              <a:buNone/>
            </a:pPr>
            <a:r>
              <a:rPr lang="zh-CN" altLang="en-US" dirty="0" smtClean="0">
                <a:ea typeface="宋体" pitchFamily="2" charset="-122"/>
              </a:rPr>
              <a:t>对于每个操作，请从下列选项确定操作的导出可视性： </a:t>
            </a:r>
          </a:p>
          <a:p>
            <a:pPr>
              <a:lnSpc>
                <a:spcPct val="90000"/>
              </a:lnSpc>
            </a:pPr>
            <a:r>
              <a:rPr lang="zh-CN" altLang="en-US" dirty="0" smtClean="0">
                <a:ea typeface="宋体" pitchFamily="2" charset="-122"/>
              </a:rPr>
              <a:t>公用 － 操作对于类本身以外的模型元素是可视的。</a:t>
            </a:r>
          </a:p>
          <a:p>
            <a:pPr>
              <a:lnSpc>
                <a:spcPct val="90000"/>
              </a:lnSpc>
              <a:buFont typeface="Wingdings" pitchFamily="2" charset="2"/>
              <a:buNone/>
            </a:pPr>
            <a:r>
              <a:rPr lang="zh-CN" altLang="en-US" dirty="0" smtClean="0">
                <a:ea typeface="宋体" pitchFamily="2" charset="-122"/>
              </a:rPr>
              <a:t> </a:t>
            </a:r>
            <a:r>
              <a:rPr lang="en-US" altLang="zh-CN" dirty="0" smtClean="0">
                <a:ea typeface="宋体" pitchFamily="2" charset="-122"/>
              </a:rPr>
              <a:t>Public - the operation is visible to model elements other than the class itself. </a:t>
            </a:r>
          </a:p>
          <a:p>
            <a:pPr>
              <a:lnSpc>
                <a:spcPct val="90000"/>
              </a:lnSpc>
            </a:pPr>
            <a:r>
              <a:rPr lang="zh-CN" altLang="en-US" dirty="0" smtClean="0">
                <a:ea typeface="宋体" pitchFamily="2" charset="-122"/>
              </a:rPr>
              <a:t>实施 － 操作只在类本身内可视。</a:t>
            </a:r>
          </a:p>
          <a:p>
            <a:pPr>
              <a:lnSpc>
                <a:spcPct val="90000"/>
              </a:lnSpc>
              <a:buFont typeface="Wingdings" pitchFamily="2" charset="2"/>
              <a:buNone/>
            </a:pPr>
            <a:r>
              <a:rPr lang="zh-CN" altLang="en-US" dirty="0" smtClean="0">
                <a:ea typeface="宋体" pitchFamily="2" charset="-122"/>
              </a:rPr>
              <a:t> </a:t>
            </a:r>
            <a:r>
              <a:rPr lang="en-US" altLang="zh-CN" dirty="0" smtClean="0">
                <a:ea typeface="宋体" pitchFamily="2" charset="-122"/>
              </a:rPr>
              <a:t>Implementation - the operation is visible only within the class itself. </a:t>
            </a:r>
          </a:p>
          <a:p>
            <a:pPr>
              <a:lnSpc>
                <a:spcPct val="90000"/>
              </a:lnSpc>
            </a:pPr>
            <a:r>
              <a:rPr lang="zh-CN" altLang="en-US" dirty="0" smtClean="0">
                <a:ea typeface="宋体" pitchFamily="2" charset="-122"/>
              </a:rPr>
              <a:t>受保护 － 该操作仅对类自身、其子类或</a:t>
            </a:r>
            <a:r>
              <a:rPr lang="zh-CN" altLang="en-US" i="1" dirty="0" smtClean="0">
                <a:ea typeface="宋体" pitchFamily="2" charset="-122"/>
              </a:rPr>
              <a:t>友元</a:t>
            </a:r>
            <a:r>
              <a:rPr lang="zh-CN" altLang="en-US" dirty="0" smtClean="0">
                <a:ea typeface="宋体" pitchFamily="2" charset="-122"/>
              </a:rPr>
              <a:t>（取决于语言）可视。</a:t>
            </a:r>
          </a:p>
          <a:p>
            <a:pPr>
              <a:lnSpc>
                <a:spcPct val="90000"/>
              </a:lnSpc>
              <a:buFont typeface="Wingdings" pitchFamily="2" charset="2"/>
              <a:buNone/>
            </a:pPr>
            <a:r>
              <a:rPr lang="en-US" altLang="zh-CN" dirty="0" smtClean="0">
                <a:ea typeface="宋体" pitchFamily="2" charset="-122"/>
              </a:rPr>
              <a:t>Protected - the operation is visible only to the class itself, to its subclasses, or to </a:t>
            </a:r>
            <a:r>
              <a:rPr lang="en-US" altLang="zh-CN" i="1" dirty="0" smtClean="0">
                <a:ea typeface="宋体" pitchFamily="2" charset="-122"/>
              </a:rPr>
              <a:t>friends</a:t>
            </a:r>
            <a:r>
              <a:rPr lang="en-US" altLang="zh-CN" dirty="0" smtClean="0">
                <a:ea typeface="宋体" pitchFamily="2" charset="-122"/>
              </a:rPr>
              <a:t> of the class (language-dependent). </a:t>
            </a:r>
          </a:p>
          <a:p>
            <a:pPr>
              <a:lnSpc>
                <a:spcPct val="90000"/>
              </a:lnSpc>
            </a:pPr>
            <a:r>
              <a:rPr lang="zh-CN" altLang="en-US" dirty="0" smtClean="0">
                <a:ea typeface="宋体" pitchFamily="2" charset="-122"/>
              </a:rPr>
              <a:t>私有 － 操作仅对于类本身以及类的</a:t>
            </a:r>
            <a:r>
              <a:rPr lang="zh-CN" altLang="en-US" i="1" dirty="0" smtClean="0">
                <a:ea typeface="宋体" pitchFamily="2" charset="-122"/>
              </a:rPr>
              <a:t>友元</a:t>
            </a:r>
            <a:r>
              <a:rPr lang="zh-CN" altLang="en-US" dirty="0" smtClean="0">
                <a:ea typeface="宋体" pitchFamily="2" charset="-122"/>
              </a:rPr>
              <a:t>可视。</a:t>
            </a:r>
          </a:p>
          <a:p>
            <a:pPr>
              <a:lnSpc>
                <a:spcPct val="90000"/>
              </a:lnSpc>
              <a:buFont typeface="Wingdings" pitchFamily="2" charset="2"/>
              <a:buNone/>
            </a:pPr>
            <a:r>
              <a:rPr lang="en-US" altLang="zh-CN" dirty="0" smtClean="0">
                <a:ea typeface="宋体" pitchFamily="2" charset="-122"/>
              </a:rPr>
              <a:t>Private - the operation is visible only to the class itself and to </a:t>
            </a:r>
            <a:r>
              <a:rPr lang="en-US" altLang="zh-CN" i="1" dirty="0" smtClean="0">
                <a:ea typeface="宋体" pitchFamily="2" charset="-122"/>
              </a:rPr>
              <a:t>friends</a:t>
            </a:r>
            <a:r>
              <a:rPr lang="en-US" altLang="zh-CN" dirty="0" smtClean="0">
                <a:ea typeface="宋体" pitchFamily="2" charset="-122"/>
              </a:rPr>
              <a:t> of the class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96</a:t>
            </a:fld>
            <a:endParaRPr lang="zh-CN" altLang="en-US"/>
          </a:p>
        </p:txBody>
      </p:sp>
    </p:spTree>
    <p:extLst>
      <p:ext uri="{BB962C8B-B14F-4D97-AF65-F5344CB8AC3E}">
        <p14:creationId xmlns:p14="http://schemas.microsoft.com/office/powerpoint/2010/main" val="17803178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宋体" pitchFamily="2" charset="-122"/>
              </a:rPr>
              <a:t>大部分操作是实例操作；也就是说，它们是在类的实例上执行的。但是，在某些情况下，操作适用于类的所有实例，因此是类范围的操作。类操作接收者实际上是元类的实例 － 类本身的描述 － 而不是类的任何特定实例。 类操作的示例包括创建（实例化）新实例的消息，它们返回类的所有实例。 </a:t>
            </a:r>
          </a:p>
          <a:p>
            <a:r>
              <a:rPr lang="zh-CN" altLang="en-US" dirty="0" smtClean="0">
                <a:ea typeface="宋体" pitchFamily="2" charset="-122"/>
              </a:rPr>
              <a:t>操作字符串加下划线来表明是类范围的操作。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97</a:t>
            </a:fld>
            <a:endParaRPr lang="zh-CN" altLang="en-US"/>
          </a:p>
        </p:txBody>
      </p:sp>
    </p:spTree>
    <p:extLst>
      <p:ext uri="{BB962C8B-B14F-4D97-AF65-F5344CB8AC3E}">
        <p14:creationId xmlns:p14="http://schemas.microsoft.com/office/powerpoint/2010/main" val="28548740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宋体" pitchFamily="2" charset="-122"/>
              </a:rPr>
              <a:t>方法指定操作的实现。如果操作要求的行为由操作名称、描述和参数进行了足够的定义，在许多这样的情况下，方法都是直接在编程语言中实施的。在操作的实现要求使用具体的算法或者要求比操作的描述中更多的信息，就要求有独立的方法描述。方法不仅描述操作做什么，还描述操作如何工作。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98</a:t>
            </a:fld>
            <a:endParaRPr lang="zh-CN" altLang="en-US"/>
          </a:p>
        </p:txBody>
      </p:sp>
    </p:spTree>
    <p:extLst>
      <p:ext uri="{BB962C8B-B14F-4D97-AF65-F5344CB8AC3E}">
        <p14:creationId xmlns:p14="http://schemas.microsoft.com/office/powerpoint/2010/main" val="12419996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宋体" pitchFamily="2" charset="-122"/>
              </a:rPr>
              <a:t>对于一些操作，操作的行为取决于接收者对象所处的状态。状态机是一个工具，它描述对象可以具有的状态以及使对象从一种状态转移到另一种状态的事件。状态机对于描述主动类最有用。使用状态机对于定义工作产品：封装体的行为特别重要。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99</a:t>
            </a:fld>
            <a:endParaRPr lang="zh-CN" altLang="en-US"/>
          </a:p>
        </p:txBody>
      </p:sp>
    </p:spTree>
    <p:extLst>
      <p:ext uri="{BB962C8B-B14F-4D97-AF65-F5344CB8AC3E}">
        <p14:creationId xmlns:p14="http://schemas.microsoft.com/office/powerpoint/2010/main" val="54440561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dirty="0" smtClean="0">
                <a:ea typeface="宋体" pitchFamily="2" charset="-122"/>
              </a:rPr>
              <a:t>此任务说明了如何设计数据库以在应用程序中实现数据的持久性存储。目的：</a:t>
            </a:r>
          </a:p>
          <a:p>
            <a:r>
              <a:rPr lang="zh-CN" altLang="en-US" dirty="0" smtClean="0">
                <a:ea typeface="宋体" pitchFamily="2" charset="-122"/>
              </a:rPr>
              <a:t>确保持久数据能一致、有效地存储。 </a:t>
            </a:r>
          </a:p>
          <a:p>
            <a:r>
              <a:rPr lang="zh-CN" altLang="en-US" dirty="0" smtClean="0">
                <a:ea typeface="宋体" pitchFamily="2" charset="-122"/>
              </a:rPr>
              <a:t>定义必须在数据库中实施的行为。</a:t>
            </a:r>
          </a:p>
          <a:p>
            <a:pPr>
              <a:buFont typeface="Wingdings" pitchFamily="2" charset="2"/>
              <a:buNone/>
            </a:pPr>
            <a:r>
              <a:rPr lang="zh-CN" altLang="en-US" dirty="0" smtClean="0">
                <a:ea typeface="宋体" pitchFamily="2" charset="-122"/>
              </a:rPr>
              <a:t>关系型数据库是目前应用最广泛的数据库。应用面向对象系统设计，使用关系数据库管理系统（</a:t>
            </a:r>
            <a:r>
              <a:rPr lang="en-US" altLang="zh-CN" dirty="0" smtClean="0">
                <a:ea typeface="宋体" pitchFamily="2" charset="-122"/>
              </a:rPr>
              <a:t>RDBMS</a:t>
            </a:r>
            <a:r>
              <a:rPr lang="zh-CN" altLang="en-US" dirty="0" smtClean="0">
                <a:ea typeface="宋体" pitchFamily="2" charset="-122"/>
              </a:rPr>
              <a:t>）来实现应用程序的持久数据设计。现在要考虑如何对类进行持久化操作，即如何将对象类映射到关系数据库的二维表。</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103</a:t>
            </a:fld>
            <a:endParaRPr lang="zh-CN" altLang="en-US"/>
          </a:p>
        </p:txBody>
      </p:sp>
    </p:spTree>
    <p:extLst>
      <p:ext uri="{BB962C8B-B14F-4D97-AF65-F5344CB8AC3E}">
        <p14:creationId xmlns:p14="http://schemas.microsoft.com/office/powerpoint/2010/main" val="19745766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500"/>
              </a:spcBef>
              <a:spcAft>
                <a:spcPts val="500"/>
              </a:spcAft>
            </a:pPr>
            <a:r>
              <a:rPr lang="zh-CN" altLang="en-US" b="0" dirty="0" smtClean="0">
                <a:ea typeface="宋体" pitchFamily="2" charset="-122"/>
              </a:rPr>
              <a:t>逻辑数据模型的目的是提供关键逻辑数据实体和它们的关系的理想视图，该视图独立于任何特定的软件或数据库实施。它一般是第三范式（</a:t>
            </a:r>
            <a:r>
              <a:rPr lang="en-US" altLang="zh-CN" b="0" dirty="0" smtClean="0">
                <a:ea typeface="宋体" pitchFamily="2" charset="-122"/>
              </a:rPr>
              <a:t>Third Normal Form, TNF</a:t>
            </a:r>
            <a:r>
              <a:rPr lang="zh-CN" altLang="en-US" b="0" dirty="0" smtClean="0">
                <a:ea typeface="宋体" pitchFamily="2" charset="-122"/>
              </a:rPr>
              <a:t>（</a:t>
            </a:r>
            <a:r>
              <a:rPr lang="en-US" altLang="zh-CN" b="0" dirty="0" smtClean="0">
                <a:ea typeface="宋体" pitchFamily="2" charset="-122"/>
              </a:rPr>
              <a:t>3NF</a:t>
            </a:r>
            <a:r>
              <a:rPr lang="zh-CN" altLang="en-US" b="0" dirty="0" smtClean="0">
                <a:ea typeface="宋体" pitchFamily="2" charset="-122"/>
              </a:rPr>
              <a:t>）），这是一种将冗余度降到最低并确保没有传递性依赖关系的数据建模格式。这样的模型关心的是，在捕获数据时，数据库的外观是怎样的，而不关心使用数据的应用程序及其性能。</a:t>
            </a:r>
            <a:r>
              <a:rPr lang="zh-CN" altLang="en-US" dirty="0" smtClean="0">
                <a:ea typeface="宋体" pitchFamily="2" charset="-122"/>
              </a:rPr>
              <a:t> </a:t>
            </a:r>
          </a:p>
          <a:p>
            <a:pPr>
              <a:spcBef>
                <a:spcPts val="500"/>
              </a:spcBef>
              <a:spcAft>
                <a:spcPts val="500"/>
              </a:spcAft>
            </a:pPr>
            <a:r>
              <a:rPr lang="zh-CN" altLang="en-US" dirty="0" smtClean="0">
                <a:ea typeface="宋体" pitchFamily="2" charset="-122"/>
              </a:rPr>
              <a:t>不管用哪种方法，很重要的一点是数据库设计人员和设计人员要在整个分析和设计过程中合作，以确定设计模型中的哪些类需要在数据库中存储信息。确定“设计模型”中的哪些设计类被认为是持久的，而且是成为数据库中的表的可能候选者。</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104</a:t>
            </a:fld>
            <a:endParaRPr lang="zh-CN" altLang="en-US"/>
          </a:p>
        </p:txBody>
      </p:sp>
    </p:spTree>
    <p:extLst>
      <p:ext uri="{BB962C8B-B14F-4D97-AF65-F5344CB8AC3E}">
        <p14:creationId xmlns:p14="http://schemas.microsoft.com/office/powerpoint/2010/main" val="409108959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en-US" altLang="zh-CN" dirty="0" smtClean="0">
                <a:ea typeface="宋体" pitchFamily="2" charset="-122"/>
              </a:rPr>
              <a:t>1</a:t>
            </a:r>
            <a:r>
              <a:rPr lang="zh-CN" altLang="en-US" dirty="0" smtClean="0">
                <a:ea typeface="宋体" pitchFamily="2" charset="-122"/>
              </a:rPr>
              <a:t>）基础类可以采用一类一表制或一类多表制的映射原则；</a:t>
            </a:r>
          </a:p>
          <a:p>
            <a:pPr>
              <a:buFont typeface="Wingdings" pitchFamily="2" charset="2"/>
              <a:buNone/>
            </a:pPr>
            <a:r>
              <a:rPr lang="en-US" altLang="zh-CN" dirty="0" smtClean="0">
                <a:ea typeface="宋体" pitchFamily="2" charset="-122"/>
              </a:rPr>
              <a:t>2</a:t>
            </a:r>
            <a:r>
              <a:rPr lang="zh-CN" altLang="en-US" dirty="0" smtClean="0">
                <a:ea typeface="宋体" pitchFamily="2" charset="-122"/>
              </a:rPr>
              <a:t>）当类之间有一对多关系时，一个表也可以对应多个类；</a:t>
            </a:r>
          </a:p>
          <a:p>
            <a:pPr>
              <a:buFont typeface="Wingdings" pitchFamily="2" charset="2"/>
              <a:buNone/>
            </a:pPr>
            <a:r>
              <a:rPr lang="en-US" altLang="zh-CN" dirty="0" smtClean="0">
                <a:ea typeface="宋体" pitchFamily="2" charset="-122"/>
              </a:rPr>
              <a:t>3</a:t>
            </a:r>
            <a:r>
              <a:rPr lang="zh-CN" altLang="en-US" dirty="0" smtClean="0">
                <a:ea typeface="宋体" pitchFamily="2" charset="-122"/>
              </a:rPr>
              <a:t>）存在继承关系的类可以映射为一个表，用属性来区别不同的子类，也可以是不同的子类分别映射一个表；</a:t>
            </a:r>
          </a:p>
          <a:p>
            <a:pPr>
              <a:buFont typeface="Wingdings" pitchFamily="2" charset="2"/>
              <a:buNone/>
            </a:pPr>
            <a:r>
              <a:rPr lang="en-US" altLang="zh-CN" dirty="0" smtClean="0">
                <a:ea typeface="宋体" pitchFamily="2" charset="-122"/>
              </a:rPr>
              <a:t>4</a:t>
            </a:r>
            <a:r>
              <a:rPr lang="zh-CN" altLang="en-US" dirty="0" smtClean="0">
                <a:ea typeface="宋体" pitchFamily="2" charset="-122"/>
              </a:rPr>
              <a:t>）类属性映射为表字段，类之间的关联也用表字段来表示；</a:t>
            </a:r>
          </a:p>
          <a:p>
            <a:pPr>
              <a:buFont typeface="Wingdings" pitchFamily="2" charset="2"/>
              <a:buNone/>
            </a:pPr>
            <a:r>
              <a:rPr lang="en-US" altLang="zh-CN" dirty="0" smtClean="0">
                <a:ea typeface="宋体" pitchFamily="2" charset="-122"/>
              </a:rPr>
              <a:t>5</a:t>
            </a:r>
            <a:r>
              <a:rPr lang="zh-CN" altLang="en-US" dirty="0" smtClean="0">
                <a:ea typeface="宋体" pitchFamily="2" charset="-122"/>
              </a:rPr>
              <a:t>）按关系数据库规范化原则来调整表结构。</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105</a:t>
            </a:fld>
            <a:endParaRPr lang="zh-CN" altLang="en-US"/>
          </a:p>
        </p:txBody>
      </p:sp>
    </p:spTree>
    <p:extLst>
      <p:ext uri="{BB962C8B-B14F-4D97-AF65-F5344CB8AC3E}">
        <p14:creationId xmlns:p14="http://schemas.microsoft.com/office/powerpoint/2010/main" val="336604197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dirty="0" smtClean="0">
                <a:ea typeface="宋体" pitchFamily="2" charset="-122"/>
              </a:rPr>
              <a:t>物理数据库设计包括代表数据库详细物理结构的模型元素（如表、视图和存储过程）以及代表数据库的底层数据存储设计的模型元素（如模式和表空间）。这些模型元素综合起来组成了数据库的物理数据模型。这个物理数据模型包含在数据模型中，它不是独立的模型工作产品。开发物理数据库设计的详细步骤如下： </a:t>
            </a:r>
          </a:p>
          <a:p>
            <a:r>
              <a:rPr lang="zh-CN" altLang="en-US" dirty="0" smtClean="0">
                <a:ea typeface="宋体" pitchFamily="2" charset="-122"/>
              </a:rPr>
              <a:t>定义域。 </a:t>
            </a:r>
          </a:p>
          <a:p>
            <a:r>
              <a:rPr lang="zh-CN" altLang="en-US" dirty="0" smtClean="0">
                <a:ea typeface="宋体" pitchFamily="2" charset="-122"/>
              </a:rPr>
              <a:t>创建初始物理数据库设计元素。 </a:t>
            </a:r>
          </a:p>
          <a:p>
            <a:r>
              <a:rPr lang="zh-CN" altLang="en-US" dirty="0" smtClean="0">
                <a:ea typeface="宋体" pitchFamily="2" charset="-122"/>
              </a:rPr>
              <a:t>定义引用表。 </a:t>
            </a:r>
          </a:p>
          <a:p>
            <a:r>
              <a:rPr lang="zh-CN" altLang="en-US" dirty="0" smtClean="0">
                <a:ea typeface="宋体" pitchFamily="2" charset="-122"/>
              </a:rPr>
              <a:t>创建主键和唯一性约束。 </a:t>
            </a:r>
          </a:p>
          <a:p>
            <a:r>
              <a:rPr lang="zh-CN" altLang="en-US" dirty="0" smtClean="0">
                <a:ea typeface="宋体" pitchFamily="2" charset="-122"/>
              </a:rPr>
              <a:t>定义数据和参照完整性实施规则。 </a:t>
            </a:r>
          </a:p>
          <a:p>
            <a:r>
              <a:rPr lang="zh-CN" altLang="en-US" dirty="0" smtClean="0">
                <a:ea typeface="宋体" pitchFamily="2" charset="-122"/>
              </a:rPr>
              <a:t>将数据库设计反向规范化来为性能进行优化。 </a:t>
            </a:r>
          </a:p>
          <a:p>
            <a:r>
              <a:rPr lang="zh-CN" altLang="en-US" dirty="0" smtClean="0">
                <a:ea typeface="宋体" pitchFamily="2" charset="-122"/>
              </a:rPr>
              <a:t>优化数据访问。 </a:t>
            </a:r>
          </a:p>
          <a:p>
            <a:r>
              <a:rPr lang="zh-CN" altLang="en-US" dirty="0" smtClean="0">
                <a:ea typeface="宋体" pitchFamily="2" charset="-122"/>
              </a:rPr>
              <a:t>定义存储器特征。 </a:t>
            </a:r>
          </a:p>
          <a:p>
            <a:r>
              <a:rPr lang="zh-CN" altLang="en-US" dirty="0" smtClean="0">
                <a:ea typeface="宋体" pitchFamily="2" charset="-122"/>
              </a:rPr>
              <a:t>设计存储过程来将类行为分发给数据库。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106</a:t>
            </a:fld>
            <a:endParaRPr lang="zh-CN" altLang="en-US"/>
          </a:p>
        </p:txBody>
      </p:sp>
    </p:spTree>
    <p:extLst>
      <p:ext uri="{BB962C8B-B14F-4D97-AF65-F5344CB8AC3E}">
        <p14:creationId xmlns:p14="http://schemas.microsoft.com/office/powerpoint/2010/main" val="203170227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en-US" altLang="zh-CN" sz="1200" dirty="0" smtClean="0">
                <a:ea typeface="宋体" pitchFamily="2" charset="-122"/>
              </a:rPr>
              <a:t>1.	</a:t>
            </a:r>
            <a:r>
              <a:rPr lang="zh-CN" altLang="en-US" sz="1200" dirty="0" smtClean="0">
                <a:ea typeface="宋体" pitchFamily="2" charset="-122"/>
              </a:rPr>
              <a:t>类到表的映射</a:t>
            </a:r>
          </a:p>
          <a:p>
            <a:pPr>
              <a:buFont typeface="Wingdings" pitchFamily="2" charset="2"/>
              <a:buNone/>
            </a:pPr>
            <a:r>
              <a:rPr lang="en-US" altLang="zh-CN" sz="1200" dirty="0" smtClean="0">
                <a:ea typeface="宋体" pitchFamily="2" charset="-122"/>
              </a:rPr>
              <a:t>2.	</a:t>
            </a:r>
            <a:r>
              <a:rPr lang="zh-CN" altLang="en-US" sz="1200" dirty="0" smtClean="0">
                <a:ea typeface="宋体" pitchFamily="2" charset="-122"/>
              </a:rPr>
              <a:t>关系映射</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107</a:t>
            </a:fld>
            <a:endParaRPr lang="zh-CN" altLang="en-US"/>
          </a:p>
        </p:txBody>
      </p:sp>
    </p:spTree>
    <p:extLst>
      <p:ext uri="{BB962C8B-B14F-4D97-AF65-F5344CB8AC3E}">
        <p14:creationId xmlns:p14="http://schemas.microsoft.com/office/powerpoint/2010/main" val="3635009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ea typeface="宋体" pitchFamily="2" charset="-122"/>
              </a:rPr>
              <a:t>设计作为软件开发流程提供技术解决方案的活动，其首要目的在于决定系统如何实施。在设计期间，将制定战略和战术决策以满足系统必需的功能和质量需求。</a:t>
            </a:r>
          </a:p>
          <a:p>
            <a:r>
              <a:rPr lang="zh-CN" altLang="en-US" sz="1200" dirty="0" smtClean="0">
                <a:ea typeface="宋体" pitchFamily="2" charset="-122"/>
              </a:rPr>
              <a:t>面向对象的系统设计，是要设计系统中的类及其行为。设计阶段由结构设计和详细设计组成。结构设计是高层设计，其任务是定义包（子系统）、包间的依赖关系和主要的通信机制。包有利于描述系统的逻辑组成以及各个部分之间的依赖关系。详细设计主要用来细化包的内容，清晰描述所有的类，同时使用</a:t>
            </a:r>
            <a:r>
              <a:rPr lang="en-US" altLang="zh-CN" sz="1200" dirty="0" smtClean="0">
                <a:ea typeface="宋体" pitchFamily="2" charset="-122"/>
              </a:rPr>
              <a:t>UML</a:t>
            </a:r>
            <a:r>
              <a:rPr lang="zh-CN" altLang="en-US" sz="1200" dirty="0" smtClean="0">
                <a:ea typeface="宋体" pitchFamily="2" charset="-122"/>
              </a:rPr>
              <a:t>的动态模型来描述在特定环境下这些类的实例的行为。</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9</a:t>
            </a:fld>
            <a:endParaRPr lang="zh-CN" altLang="en-US"/>
          </a:p>
        </p:txBody>
      </p:sp>
    </p:spTree>
    <p:extLst>
      <p:ext uri="{BB962C8B-B14F-4D97-AF65-F5344CB8AC3E}">
        <p14:creationId xmlns:p14="http://schemas.microsoft.com/office/powerpoint/2010/main" val="4150217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ea typeface="宋体" pitchFamily="2" charset="-122"/>
              </a:rPr>
              <a:t>此任务说明了如何进行重点为可用性的 </a:t>
            </a:r>
            <a:r>
              <a:rPr lang="en-US" altLang="zh-CN" b="0" dirty="0" smtClean="0">
                <a:ea typeface="宋体" pitchFamily="2" charset="-122"/>
              </a:rPr>
              <a:t>GUI </a:t>
            </a:r>
            <a:r>
              <a:rPr lang="zh-CN" altLang="en-US" b="0" dirty="0" smtClean="0">
                <a:ea typeface="宋体" pitchFamily="2" charset="-122"/>
              </a:rPr>
              <a:t>设计。制作支持用户界面可用性的推理和增强的用户界面设计。</a:t>
            </a:r>
          </a:p>
          <a:p>
            <a:r>
              <a:rPr lang="zh-CN" altLang="en-US" b="0" dirty="0" smtClean="0">
                <a:ea typeface="宋体" pitchFamily="2" charset="-122"/>
              </a:rPr>
              <a:t>在设计用户界面时，请记住在需求引发期间创建的任何故事板、在特定于项目的指南中的用户界面指南以及任何现有的用户界面原型。如果发现该任务最终需要改进故事板，则这些更新由系统分析人员执行（请参阅</a:t>
            </a:r>
            <a:r>
              <a:rPr lang="en-US" altLang="zh-CN" b="0" dirty="0" smtClean="0">
                <a:ea typeface="宋体" pitchFamily="2" charset="-122"/>
              </a:rPr>
              <a:t>4.3.1</a:t>
            </a:r>
            <a:r>
              <a:rPr lang="zh-CN" altLang="en-US" b="0" dirty="0" smtClean="0">
                <a:ea typeface="宋体" pitchFamily="2" charset="-122"/>
              </a:rPr>
              <a:t>引发涉众请求）。</a:t>
            </a:r>
            <a:r>
              <a:rPr lang="zh-CN" altLang="en-US" dirty="0" smtClean="0">
                <a:ea typeface="宋体" pitchFamily="2" charset="-122"/>
              </a:rPr>
              <a:t>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110</a:t>
            </a:fld>
            <a:endParaRPr lang="zh-CN" altLang="en-US"/>
          </a:p>
        </p:txBody>
      </p:sp>
    </p:spTree>
    <p:extLst>
      <p:ext uri="{BB962C8B-B14F-4D97-AF65-F5344CB8AC3E}">
        <p14:creationId xmlns:p14="http://schemas.microsoft.com/office/powerpoint/2010/main" val="164506919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500"/>
              </a:spcBef>
              <a:spcAft>
                <a:spcPts val="500"/>
              </a:spcAft>
            </a:pPr>
            <a:r>
              <a:rPr lang="zh-CN" altLang="en-US" b="0" dirty="0" smtClean="0">
                <a:latin typeface="宋体" pitchFamily="2" charset="-122"/>
                <a:ea typeface="宋体" pitchFamily="2" charset="-122"/>
              </a:rPr>
              <a:t>描述某些（人类）用户的特征，这些用户将与系统交互来执行当前迭代中考虑的需求。要重点描述主要用户，因为交互的大部分涉及这些用户。该信息对于下面的后续步骤很重要。 </a:t>
            </a:r>
            <a:endParaRPr lang="zh-CN" altLang="en-US" b="0" dirty="0" smtClean="0">
              <a:latin typeface="Arial" charset="0"/>
              <a:ea typeface="宋体" pitchFamily="2" charset="-122"/>
            </a:endParaRPr>
          </a:p>
          <a:p>
            <a:pPr>
              <a:spcBef>
                <a:spcPts val="500"/>
              </a:spcBef>
              <a:spcAft>
                <a:spcPts val="500"/>
              </a:spcAft>
            </a:pPr>
            <a:r>
              <a:rPr lang="zh-CN" altLang="en-US" b="0" dirty="0" smtClean="0">
                <a:latin typeface="宋体" pitchFamily="2" charset="-122"/>
                <a:ea typeface="宋体" pitchFamily="2" charset="-122"/>
              </a:rPr>
              <a:t>与系统分析人员协作，确定是否需要对用户描述作出更改，来反映特征描述。</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111</a:t>
            </a:fld>
            <a:endParaRPr lang="zh-CN" altLang="en-US"/>
          </a:p>
        </p:txBody>
      </p:sp>
    </p:spTree>
    <p:extLst>
      <p:ext uri="{BB962C8B-B14F-4D97-AF65-F5344CB8AC3E}">
        <p14:creationId xmlns:p14="http://schemas.microsoft.com/office/powerpoint/2010/main" val="49065218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dirty="0" smtClean="0">
                <a:ea typeface="宋体" pitchFamily="2" charset="-122"/>
              </a:rPr>
              <a:t>用户是经过训练的专业人员、技术员、文书或制造工人吗</a:t>
            </a:r>
            <a:r>
              <a:rPr lang="en-US" altLang="zh-CN" dirty="0" smtClean="0">
                <a:ea typeface="宋体" pitchFamily="2" charset="-122"/>
              </a:rPr>
              <a:t>?</a:t>
            </a:r>
          </a:p>
          <a:p>
            <a:pPr>
              <a:lnSpc>
                <a:spcPct val="90000"/>
              </a:lnSpc>
            </a:pPr>
            <a:r>
              <a:rPr lang="zh-CN" altLang="en-US" dirty="0" smtClean="0">
                <a:ea typeface="宋体" pitchFamily="2" charset="-122"/>
              </a:rPr>
              <a:t>一般用户有什么级别的正式教育</a:t>
            </a:r>
            <a:r>
              <a:rPr lang="en-US" altLang="zh-CN" dirty="0" smtClean="0">
                <a:ea typeface="宋体" pitchFamily="2" charset="-122"/>
              </a:rPr>
              <a:t>?</a:t>
            </a:r>
          </a:p>
          <a:p>
            <a:pPr>
              <a:lnSpc>
                <a:spcPct val="90000"/>
              </a:lnSpc>
            </a:pPr>
            <a:r>
              <a:rPr lang="zh-CN" altLang="en-US" dirty="0" smtClean="0">
                <a:ea typeface="宋体" pitchFamily="2" charset="-122"/>
              </a:rPr>
              <a:t>用户能够从书面材料学会或他们表达课堂训练的愿望吗</a:t>
            </a:r>
            <a:r>
              <a:rPr lang="en-US" altLang="zh-CN" dirty="0" smtClean="0">
                <a:ea typeface="宋体" pitchFamily="2" charset="-122"/>
              </a:rPr>
              <a:t>?</a:t>
            </a:r>
          </a:p>
          <a:p>
            <a:pPr>
              <a:lnSpc>
                <a:spcPct val="90000"/>
              </a:lnSpc>
            </a:pPr>
            <a:r>
              <a:rPr lang="zh-CN" altLang="en-US" dirty="0" smtClean="0">
                <a:ea typeface="宋体" pitchFamily="2" charset="-122"/>
              </a:rPr>
              <a:t>用户是熟练打字员或者键盘恐惧症患者</a:t>
            </a:r>
            <a:r>
              <a:rPr lang="en-US" altLang="zh-CN" dirty="0" smtClean="0">
                <a:ea typeface="宋体" pitchFamily="2" charset="-122"/>
              </a:rPr>
              <a:t>?</a:t>
            </a:r>
          </a:p>
          <a:p>
            <a:pPr>
              <a:lnSpc>
                <a:spcPct val="90000"/>
              </a:lnSpc>
            </a:pPr>
            <a:r>
              <a:rPr lang="zh-CN" altLang="en-US" dirty="0" smtClean="0">
                <a:ea typeface="宋体" pitchFamily="2" charset="-122"/>
              </a:rPr>
              <a:t>用户群的年龄范围是什么吗</a:t>
            </a:r>
            <a:r>
              <a:rPr lang="en-US" altLang="zh-CN" dirty="0" smtClean="0">
                <a:ea typeface="宋体" pitchFamily="2" charset="-122"/>
              </a:rPr>
              <a:t>?</a:t>
            </a:r>
          </a:p>
          <a:p>
            <a:pPr>
              <a:lnSpc>
                <a:spcPct val="90000"/>
              </a:lnSpc>
            </a:pPr>
            <a:r>
              <a:rPr lang="zh-CN" altLang="en-US" dirty="0" smtClean="0">
                <a:ea typeface="宋体" pitchFamily="2" charset="-122"/>
              </a:rPr>
              <a:t>用户是否是某个性别占大多数</a:t>
            </a:r>
            <a:r>
              <a:rPr lang="en-US" altLang="zh-CN" dirty="0" smtClean="0">
                <a:ea typeface="宋体" pitchFamily="2" charset="-122"/>
              </a:rPr>
              <a:t>?</a:t>
            </a:r>
          </a:p>
          <a:p>
            <a:pPr>
              <a:lnSpc>
                <a:spcPct val="90000"/>
              </a:lnSpc>
            </a:pPr>
            <a:r>
              <a:rPr lang="zh-CN" altLang="en-US" dirty="0" smtClean="0">
                <a:ea typeface="宋体" pitchFamily="2" charset="-122"/>
              </a:rPr>
              <a:t>对用户完成的工作，用户得到如何补偿的</a:t>
            </a:r>
            <a:r>
              <a:rPr lang="en-US" altLang="zh-CN" dirty="0" smtClean="0">
                <a:ea typeface="宋体" pitchFamily="2" charset="-122"/>
              </a:rPr>
              <a:t>?</a:t>
            </a:r>
          </a:p>
          <a:p>
            <a:pPr>
              <a:lnSpc>
                <a:spcPct val="90000"/>
              </a:lnSpc>
            </a:pPr>
            <a:r>
              <a:rPr lang="zh-CN" altLang="en-US" dirty="0" smtClean="0">
                <a:ea typeface="宋体" pitchFamily="2" charset="-122"/>
              </a:rPr>
              <a:t>用户是正常办公时间工作还是他们要工作直到完成任务</a:t>
            </a:r>
            <a:r>
              <a:rPr lang="en-US" altLang="zh-CN" dirty="0" smtClean="0">
                <a:ea typeface="宋体" pitchFamily="2" charset="-122"/>
              </a:rPr>
              <a:t>?</a:t>
            </a:r>
          </a:p>
          <a:p>
            <a:pPr>
              <a:lnSpc>
                <a:spcPct val="90000"/>
              </a:lnSpc>
            </a:pPr>
            <a:r>
              <a:rPr lang="zh-CN" altLang="en-US" dirty="0" smtClean="0">
                <a:ea typeface="宋体" pitchFamily="2" charset="-122"/>
              </a:rPr>
              <a:t>这个软件是用户工作的一个不可分割的一部分还是用户只是偶尔使用吗</a:t>
            </a:r>
            <a:r>
              <a:rPr lang="en-US" altLang="zh-CN" dirty="0" smtClean="0">
                <a:ea typeface="宋体" pitchFamily="2" charset="-122"/>
              </a:rPr>
              <a:t>?</a:t>
            </a:r>
          </a:p>
          <a:p>
            <a:pPr>
              <a:lnSpc>
                <a:spcPct val="90000"/>
              </a:lnSpc>
            </a:pPr>
            <a:r>
              <a:rPr lang="zh-CN" altLang="en-US" dirty="0" smtClean="0">
                <a:ea typeface="宋体" pitchFamily="2" charset="-122"/>
              </a:rPr>
              <a:t>用户间主要的交流语言是什么</a:t>
            </a:r>
            <a:r>
              <a:rPr lang="en-US" altLang="zh-CN" dirty="0" smtClean="0">
                <a:ea typeface="宋体" pitchFamily="2" charset="-122"/>
              </a:rPr>
              <a:t>?</a:t>
            </a:r>
          </a:p>
          <a:p>
            <a:pPr>
              <a:lnSpc>
                <a:spcPct val="90000"/>
              </a:lnSpc>
            </a:pPr>
            <a:r>
              <a:rPr lang="zh-CN" altLang="en-US" dirty="0" smtClean="0">
                <a:ea typeface="宋体" pitchFamily="2" charset="-122"/>
              </a:rPr>
              <a:t>如果用户使用这种系统时犯了错误，会有什么后果</a:t>
            </a:r>
            <a:r>
              <a:rPr lang="en-US" altLang="zh-CN" dirty="0" smtClean="0">
                <a:ea typeface="宋体" pitchFamily="2" charset="-122"/>
              </a:rPr>
              <a:t>?</a:t>
            </a:r>
          </a:p>
          <a:p>
            <a:pPr>
              <a:lnSpc>
                <a:spcPct val="90000"/>
              </a:lnSpc>
            </a:pPr>
            <a:r>
              <a:rPr lang="zh-CN" altLang="en-US" dirty="0" smtClean="0">
                <a:ea typeface="宋体" pitchFamily="2" charset="-122"/>
              </a:rPr>
              <a:t>在系统要解决主题内容方面</a:t>
            </a:r>
            <a:r>
              <a:rPr lang="en-US" altLang="zh-CN" dirty="0" smtClean="0">
                <a:ea typeface="宋体" pitchFamily="2" charset="-122"/>
              </a:rPr>
              <a:t>,</a:t>
            </a:r>
            <a:r>
              <a:rPr lang="zh-CN" altLang="en-US" dirty="0" smtClean="0">
                <a:ea typeface="宋体" pitchFamily="2" charset="-122"/>
              </a:rPr>
              <a:t>用户是专家</a:t>
            </a:r>
            <a:r>
              <a:rPr lang="en-US" altLang="zh-CN" dirty="0" smtClean="0">
                <a:ea typeface="宋体" pitchFamily="2" charset="-122"/>
              </a:rPr>
              <a:t>?</a:t>
            </a:r>
          </a:p>
          <a:p>
            <a:pPr>
              <a:lnSpc>
                <a:spcPct val="90000"/>
              </a:lnSpc>
            </a:pPr>
            <a:r>
              <a:rPr lang="zh-CN" altLang="en-US" dirty="0" smtClean="0">
                <a:ea typeface="宋体" pitchFamily="2" charset="-122"/>
              </a:rPr>
              <a:t>用户想知道界面后面的这些技术吗</a:t>
            </a:r>
            <a:r>
              <a:rPr lang="en-US" altLang="zh-CN" dirty="0" smtClean="0">
                <a:ea typeface="宋体" pitchFamily="2" charset="-122"/>
              </a:rPr>
              <a:t>?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112</a:t>
            </a:fld>
            <a:endParaRPr lang="zh-CN" altLang="en-US"/>
          </a:p>
        </p:txBody>
      </p:sp>
    </p:spTree>
    <p:extLst>
      <p:ext uri="{BB962C8B-B14F-4D97-AF65-F5344CB8AC3E}">
        <p14:creationId xmlns:p14="http://schemas.microsoft.com/office/powerpoint/2010/main" val="149172170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500"/>
              </a:spcBef>
              <a:spcAft>
                <a:spcPts val="500"/>
              </a:spcAft>
            </a:pPr>
            <a:r>
              <a:rPr lang="zh-CN" altLang="en-US" sz="1200" b="0" dirty="0" smtClean="0">
                <a:latin typeface="宋体" pitchFamily="2" charset="-122"/>
                <a:ea typeface="宋体" pitchFamily="2" charset="-122"/>
              </a:rPr>
              <a:t>查看在当前迭代中考虑的需求（特别是任何</a:t>
            </a:r>
            <a:r>
              <a:rPr lang="zh-CN" altLang="en-US" sz="1200" b="0" dirty="0" smtClean="0">
                <a:latin typeface="Arial"/>
                <a:ea typeface="宋体" pitchFamily="2" charset="-122"/>
              </a:rPr>
              <a:t> </a:t>
            </a:r>
            <a:r>
              <a:rPr lang="zh-CN" altLang="en-US" sz="1200" b="0" dirty="0" smtClean="0">
                <a:latin typeface="宋体" pitchFamily="2" charset="-122"/>
                <a:ea typeface="宋体" pitchFamily="2" charset="-122"/>
              </a:rPr>
              <a:t>用例和／或故事板），确定系统的用户界面的主窗口。我们说的</a:t>
            </a:r>
            <a:r>
              <a:rPr lang="zh-CN" altLang="en-US" sz="1200" b="0" dirty="0" smtClean="0">
                <a:latin typeface="Arial"/>
                <a:ea typeface="宋体" pitchFamily="2" charset="-122"/>
              </a:rPr>
              <a:t>“</a:t>
            </a:r>
            <a:r>
              <a:rPr lang="zh-CN" altLang="en-US" sz="1200" b="0" dirty="0" smtClean="0">
                <a:latin typeface="宋体" pitchFamily="2" charset="-122"/>
                <a:ea typeface="宋体" pitchFamily="2" charset="-122"/>
              </a:rPr>
              <a:t>主窗口</a:t>
            </a:r>
            <a:r>
              <a:rPr lang="zh-CN" altLang="en-US" sz="1200" b="0" dirty="0" smtClean="0">
                <a:latin typeface="Arial"/>
                <a:ea typeface="宋体" pitchFamily="2" charset="-122"/>
              </a:rPr>
              <a:t>”</a:t>
            </a:r>
            <a:r>
              <a:rPr lang="zh-CN" altLang="en-US" sz="1200" b="0" dirty="0" smtClean="0">
                <a:latin typeface="宋体" pitchFamily="2" charset="-122"/>
                <a:ea typeface="宋体" pitchFamily="2" charset="-122"/>
              </a:rPr>
              <a:t>指的是用户将与其交互最多的窗口（那些对于用户想像的系统模型很重要的用户界面元素）。主窗口包含菜单，并且可能包含子窗口或表单。主窗口是用户在它们之间浏览的窗口。非主窗口结果可能会成为主窗口的一部分。 </a:t>
            </a:r>
            <a:endParaRPr lang="zh-CN" altLang="en-US" sz="1200" b="0" dirty="0" smtClean="0">
              <a:latin typeface="Arial" charset="0"/>
              <a:ea typeface="宋体" pitchFamily="2" charset="-122"/>
            </a:endParaRPr>
          </a:p>
          <a:p>
            <a:pPr>
              <a:spcBef>
                <a:spcPts val="500"/>
              </a:spcBef>
              <a:spcAft>
                <a:spcPts val="500"/>
              </a:spcAft>
            </a:pPr>
            <a:r>
              <a:rPr lang="zh-CN" altLang="en-US" sz="1200" b="0" dirty="0" smtClean="0">
                <a:latin typeface="宋体" pitchFamily="2" charset="-122"/>
                <a:ea typeface="宋体" pitchFamily="2" charset="-122"/>
              </a:rPr>
              <a:t>主要主窗口应该是当用户启动应用程序时打开的窗口。只要应用程序在运行，它一般总是打开的，用户将在其中花费很大一部分</a:t>
            </a:r>
            <a:r>
              <a:rPr lang="zh-CN" altLang="en-US" sz="1200" b="0" dirty="0" smtClean="0">
                <a:latin typeface="Arial"/>
                <a:ea typeface="宋体" pitchFamily="2" charset="-122"/>
              </a:rPr>
              <a:t>“</a:t>
            </a:r>
            <a:r>
              <a:rPr lang="zh-CN" altLang="en-US" sz="1200" b="0" dirty="0" smtClean="0">
                <a:latin typeface="宋体" pitchFamily="2" charset="-122"/>
                <a:ea typeface="宋体" pitchFamily="2" charset="-122"/>
              </a:rPr>
              <a:t>使用时间</a:t>
            </a:r>
            <a:r>
              <a:rPr lang="zh-CN" altLang="en-US" sz="1200" b="0" dirty="0" smtClean="0">
                <a:latin typeface="Arial"/>
                <a:ea typeface="宋体" pitchFamily="2" charset="-122"/>
              </a:rPr>
              <a:t>”</a:t>
            </a:r>
            <a:r>
              <a:rPr lang="zh-CN" altLang="en-US" sz="1200" b="0" dirty="0" smtClean="0">
                <a:latin typeface="宋体" pitchFamily="2" charset="-122"/>
                <a:ea typeface="宋体" pitchFamily="2" charset="-122"/>
              </a:rPr>
              <a:t>。因为它总是打开的，而且组成了用户与系统的首次接触，所以它是实施用户想像中的系统模型的首选载体。主要主窗口一般称为</a:t>
            </a:r>
            <a:r>
              <a:rPr lang="zh-CN" altLang="en-US" sz="1200" b="0" dirty="0" smtClean="0">
                <a:latin typeface="Arial"/>
                <a:ea typeface="宋体" pitchFamily="2" charset="-122"/>
              </a:rPr>
              <a:t>“</a:t>
            </a:r>
            <a:r>
              <a:rPr lang="zh-CN" altLang="en-US" sz="1200" b="0" dirty="0" smtClean="0">
                <a:latin typeface="宋体" pitchFamily="2" charset="-122"/>
                <a:ea typeface="宋体" pitchFamily="2" charset="-122"/>
              </a:rPr>
              <a:t>主页</a:t>
            </a:r>
            <a:r>
              <a:rPr lang="zh-CN" altLang="en-US" sz="1200" b="0" dirty="0" smtClean="0">
                <a:latin typeface="Arial"/>
                <a:ea typeface="宋体" pitchFamily="2" charset="-122"/>
              </a:rPr>
              <a:t>”</a:t>
            </a:r>
            <a:r>
              <a:rPr lang="zh-CN" altLang="en-US" sz="1200" b="0" dirty="0" smtClean="0">
                <a:latin typeface="宋体" pitchFamily="2" charset="-122"/>
                <a:ea typeface="宋体" pitchFamily="2" charset="-122"/>
              </a:rPr>
              <a:t>。 </a:t>
            </a:r>
          </a:p>
          <a:p>
            <a:pPr>
              <a:spcBef>
                <a:spcPts val="500"/>
              </a:spcBef>
              <a:spcAft>
                <a:spcPts val="500"/>
              </a:spcAft>
            </a:pPr>
            <a:r>
              <a:rPr lang="zh-CN" altLang="en-US" sz="1200" b="0" dirty="0" smtClean="0">
                <a:latin typeface="宋体" pitchFamily="2" charset="-122"/>
                <a:ea typeface="宋体" pitchFamily="2" charset="-122"/>
              </a:rPr>
              <a:t>如果用户界面元素需要一起显示，或者如果它们需要在空间上与其他用户界面元素相关，请尝试将这些用户界面元素分组到同一个主窗口中。但是，由于屏幕区域有限，所以并不总是能做到这一点。请注意，平均对象量是本步骤的重要输入，因为它们说明了一次可能要显示多少对象。对象太多可能意味着它们不能全部出现在同一个窗口上；主窗口而是可能包含对象的压缩表示，然后可能为每个对象（或一组对象）定义独立的主窗口。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113</a:t>
            </a:fld>
            <a:endParaRPr lang="zh-CN" altLang="en-US"/>
          </a:p>
        </p:txBody>
      </p:sp>
    </p:spTree>
    <p:extLst>
      <p:ext uri="{BB962C8B-B14F-4D97-AF65-F5344CB8AC3E}">
        <p14:creationId xmlns:p14="http://schemas.microsoft.com/office/powerpoint/2010/main" val="237299626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500"/>
              </a:spcBef>
              <a:spcAft>
                <a:spcPts val="500"/>
              </a:spcAft>
            </a:pPr>
            <a:r>
              <a:rPr lang="zh-CN" altLang="en-US" sz="1200" b="0" dirty="0" smtClean="0">
                <a:latin typeface="宋体" pitchFamily="2" charset="-122"/>
                <a:ea typeface="宋体" pitchFamily="2" charset="-122"/>
              </a:rPr>
              <a:t>根据确定的主窗口集合以及故事板，定义系统的导航图。 </a:t>
            </a:r>
            <a:endParaRPr lang="zh-CN" altLang="en-US" sz="1200" b="0" dirty="0" smtClean="0">
              <a:latin typeface="Arial" charset="0"/>
              <a:ea typeface="宋体" pitchFamily="2" charset="-122"/>
            </a:endParaRPr>
          </a:p>
          <a:p>
            <a:pPr>
              <a:spcBef>
                <a:spcPts val="500"/>
              </a:spcBef>
              <a:spcAft>
                <a:spcPts val="500"/>
              </a:spcAft>
            </a:pPr>
            <a:r>
              <a:rPr lang="zh-CN" altLang="en-US" sz="1200" b="0" dirty="0" smtClean="0">
                <a:latin typeface="宋体" pitchFamily="2" charset="-122"/>
                <a:ea typeface="宋体" pitchFamily="2" charset="-122"/>
              </a:rPr>
              <a:t>导航图应该包含主要的用户界面元素以及它们的导航路径。它不需要包含通过用户界面元素的全部可能的路径，只要主路径就可以了。目标是让导航图成为系统的用户界面的指南。 </a:t>
            </a:r>
          </a:p>
          <a:p>
            <a:pPr>
              <a:spcBef>
                <a:spcPts val="500"/>
              </a:spcBef>
              <a:spcAft>
                <a:spcPts val="500"/>
              </a:spcAft>
            </a:pPr>
            <a:r>
              <a:rPr lang="zh-CN" altLang="en-US" sz="1200" b="0" dirty="0" smtClean="0">
                <a:latin typeface="宋体" pitchFamily="2" charset="-122"/>
                <a:ea typeface="宋体" pitchFamily="2" charset="-122"/>
              </a:rPr>
              <a:t>导航图中的</a:t>
            </a:r>
            <a:r>
              <a:rPr lang="zh-CN" altLang="en-US" sz="1200" b="0" dirty="0" smtClean="0">
                <a:latin typeface="Arial"/>
                <a:ea typeface="宋体" pitchFamily="2" charset="-122"/>
              </a:rPr>
              <a:t>“</a:t>
            </a:r>
            <a:r>
              <a:rPr lang="zh-CN" altLang="en-US" sz="1200" b="0" dirty="0" smtClean="0">
                <a:latin typeface="宋体" pitchFamily="2" charset="-122"/>
                <a:ea typeface="宋体" pitchFamily="2" charset="-122"/>
              </a:rPr>
              <a:t>顶级</a:t>
            </a:r>
            <a:r>
              <a:rPr lang="zh-CN" altLang="en-US" sz="1200" b="0" dirty="0" smtClean="0">
                <a:latin typeface="Arial"/>
                <a:ea typeface="宋体" pitchFamily="2" charset="-122"/>
              </a:rPr>
              <a:t>”</a:t>
            </a:r>
            <a:r>
              <a:rPr lang="zh-CN" altLang="en-US" sz="1200" b="0" dirty="0" smtClean="0">
                <a:latin typeface="宋体" pitchFamily="2" charset="-122"/>
                <a:ea typeface="宋体" pitchFamily="2" charset="-122"/>
              </a:rPr>
              <a:t>用户界面元素最明显的候选者是主要主窗口（用户在其中花费大部分使用时间的窗口）。 </a:t>
            </a:r>
          </a:p>
          <a:p>
            <a:pPr>
              <a:spcBef>
                <a:spcPts val="500"/>
              </a:spcBef>
              <a:spcAft>
                <a:spcPts val="500"/>
              </a:spcAft>
            </a:pPr>
            <a:r>
              <a:rPr lang="zh-CN" altLang="en-US" sz="1200" b="0" dirty="0" smtClean="0">
                <a:latin typeface="宋体" pitchFamily="2" charset="-122"/>
                <a:ea typeface="宋体" pitchFamily="2" charset="-122"/>
              </a:rPr>
              <a:t>导航图应该明确指出，用户达到某个特定的屏幕或某个功能需要</a:t>
            </a:r>
            <a:r>
              <a:rPr lang="zh-CN" altLang="en-US" sz="1200" b="0" dirty="0" smtClean="0">
                <a:latin typeface="Arial"/>
                <a:ea typeface="宋体" pitchFamily="2" charset="-122"/>
              </a:rPr>
              <a:t>“</a:t>
            </a:r>
            <a:r>
              <a:rPr lang="zh-CN" altLang="en-US" sz="1200" b="0" dirty="0" smtClean="0">
                <a:latin typeface="宋体" pitchFamily="2" charset="-122"/>
                <a:ea typeface="宋体" pitchFamily="2" charset="-122"/>
              </a:rPr>
              <a:t>点击多少次</a:t>
            </a:r>
            <a:r>
              <a:rPr lang="zh-CN" altLang="en-US" sz="1200" b="0" dirty="0" smtClean="0">
                <a:latin typeface="Arial"/>
                <a:ea typeface="宋体" pitchFamily="2" charset="-122"/>
              </a:rPr>
              <a:t>”</a:t>
            </a:r>
            <a:r>
              <a:rPr lang="zh-CN" altLang="en-US" sz="1200" b="0" dirty="0" smtClean="0">
                <a:latin typeface="宋体" pitchFamily="2" charset="-122"/>
                <a:ea typeface="宋体" pitchFamily="2" charset="-122"/>
              </a:rPr>
              <a:t>。一般情况下，您会希望应用程序最重要的区域离主窗口只有</a:t>
            </a:r>
            <a:r>
              <a:rPr lang="zh-CN" altLang="en-US" sz="1200" b="0" dirty="0" smtClean="0">
                <a:latin typeface="Arial"/>
                <a:ea typeface="宋体" pitchFamily="2" charset="-122"/>
              </a:rPr>
              <a:t>“</a:t>
            </a:r>
            <a:r>
              <a:rPr lang="zh-CN" altLang="en-US" sz="1200" b="0" dirty="0" smtClean="0">
                <a:latin typeface="宋体" pitchFamily="2" charset="-122"/>
                <a:ea typeface="宋体" pitchFamily="2" charset="-122"/>
              </a:rPr>
              <a:t>一击之遥</a:t>
            </a:r>
            <a:r>
              <a:rPr lang="zh-CN" altLang="en-US" sz="1200" b="0" dirty="0" smtClean="0">
                <a:latin typeface="Arial"/>
                <a:ea typeface="宋体" pitchFamily="2" charset="-122"/>
              </a:rPr>
              <a:t>”</a:t>
            </a:r>
            <a:r>
              <a:rPr lang="zh-CN" altLang="en-US" sz="1200" b="0" dirty="0" smtClean="0">
                <a:latin typeface="宋体" pitchFamily="2" charset="-122"/>
                <a:ea typeface="宋体" pitchFamily="2" charset="-122"/>
              </a:rPr>
              <a:t>。窗口导航路径太长不仅会增加不必要的交互开销，而且会使用户更容易在系统中</a:t>
            </a:r>
            <a:r>
              <a:rPr lang="zh-CN" altLang="en-US" sz="1200" b="0" dirty="0" smtClean="0">
                <a:latin typeface="Arial"/>
                <a:ea typeface="宋体" pitchFamily="2" charset="-122"/>
              </a:rPr>
              <a:t>“</a:t>
            </a:r>
            <a:r>
              <a:rPr lang="zh-CN" altLang="en-US" sz="1200" b="0" dirty="0" smtClean="0">
                <a:latin typeface="宋体" pitchFamily="2" charset="-122"/>
                <a:ea typeface="宋体" pitchFamily="2" charset="-122"/>
              </a:rPr>
              <a:t>迷路</a:t>
            </a:r>
            <a:r>
              <a:rPr lang="zh-CN" altLang="en-US" sz="1200" b="0" dirty="0" smtClean="0">
                <a:latin typeface="Arial"/>
                <a:ea typeface="宋体" pitchFamily="2" charset="-122"/>
              </a:rPr>
              <a:t>”</a:t>
            </a:r>
            <a:r>
              <a:rPr lang="zh-CN" altLang="en-US" sz="1200" b="0" dirty="0" smtClean="0">
                <a:latin typeface="宋体" pitchFamily="2" charset="-122"/>
                <a:ea typeface="宋体" pitchFamily="2" charset="-122"/>
              </a:rPr>
              <a:t>。理想的情况下，所有的窗口都应该能从主要主窗口中打开，这样最长的窗口导航长度也只有两层。请努力避免让窗口导航长度超过三层。 </a:t>
            </a:r>
          </a:p>
          <a:p>
            <a:pPr>
              <a:spcBef>
                <a:spcPts val="500"/>
              </a:spcBef>
              <a:spcAft>
                <a:spcPts val="500"/>
              </a:spcAft>
            </a:pPr>
            <a:r>
              <a:rPr lang="zh-CN" altLang="en-US" sz="1200" b="0" dirty="0" smtClean="0">
                <a:latin typeface="宋体" pitchFamily="2" charset="-122"/>
                <a:ea typeface="宋体" pitchFamily="2" charset="-122"/>
              </a:rPr>
              <a:t>导航图还应该坚持使用并反映系统的用户界面的系统隐喻（如特定于项目的指南中所记录）。 </a:t>
            </a:r>
          </a:p>
          <a:p>
            <a:pPr>
              <a:spcBef>
                <a:spcPts val="500"/>
              </a:spcBef>
              <a:spcAft>
                <a:spcPts val="500"/>
              </a:spcAft>
            </a:pPr>
            <a:r>
              <a:rPr lang="zh-CN" altLang="en-US" sz="1200" b="0" dirty="0" smtClean="0">
                <a:latin typeface="宋体" pitchFamily="2" charset="-122"/>
                <a:ea typeface="宋体" pitchFamily="2" charset="-122"/>
              </a:rPr>
              <a:t>导航图可以使用各种表示方法。如分层树</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114</a:t>
            </a:fld>
            <a:endParaRPr lang="zh-CN" altLang="en-US"/>
          </a:p>
        </p:txBody>
      </p:sp>
    </p:spTree>
    <p:extLst>
      <p:ext uri="{BB962C8B-B14F-4D97-AF65-F5344CB8AC3E}">
        <p14:creationId xmlns:p14="http://schemas.microsoft.com/office/powerpoint/2010/main" val="391651763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500"/>
              </a:spcBef>
              <a:spcAft>
                <a:spcPts val="500"/>
              </a:spcAft>
            </a:pPr>
            <a:r>
              <a:rPr lang="zh-CN" altLang="en-US" b="0" dirty="0" smtClean="0">
                <a:latin typeface="宋体" pitchFamily="2" charset="-122"/>
                <a:ea typeface="宋体" pitchFamily="2" charset="-122"/>
              </a:rPr>
              <a:t>此时，高级别用户界面设计已完成，</a:t>
            </a:r>
            <a:r>
              <a:rPr lang="zh-CN" altLang="en-US" b="0" dirty="0" smtClean="0">
                <a:ea typeface="宋体" pitchFamily="2" charset="-122"/>
              </a:rPr>
              <a:t>包括主窗口已确定、用户界面元素和它们的导航路径已定义（导航图）。</a:t>
            </a:r>
            <a:r>
              <a:rPr lang="zh-CN" altLang="en-US" dirty="0" smtClean="0">
                <a:ea typeface="宋体" pitchFamily="2" charset="-122"/>
              </a:rPr>
              <a:t> </a:t>
            </a:r>
            <a:endParaRPr lang="zh-CN" altLang="en-US" b="0" dirty="0" smtClean="0">
              <a:latin typeface="Arial" charset="0"/>
              <a:ea typeface="宋体" pitchFamily="2" charset="-122"/>
            </a:endParaRPr>
          </a:p>
          <a:p>
            <a:pPr>
              <a:spcBef>
                <a:spcPts val="500"/>
              </a:spcBef>
              <a:spcAft>
                <a:spcPts val="500"/>
              </a:spcAft>
            </a:pPr>
            <a:r>
              <a:rPr lang="zh-CN" altLang="en-US" b="0" dirty="0" smtClean="0">
                <a:latin typeface="宋体" pitchFamily="2" charset="-122"/>
                <a:ea typeface="宋体" pitchFamily="2" charset="-122"/>
              </a:rPr>
              <a:t>现在就可以执行用户界面元素的详细设计了。下面是设计用户界面元素的不同方面。</a:t>
            </a:r>
            <a:r>
              <a:rPr lang="zh-CN" altLang="en-US" b="0" dirty="0" smtClean="0">
                <a:ea typeface="宋体" pitchFamily="2" charset="-122"/>
              </a:rPr>
              <a:t>这些方面的设计包括：</a:t>
            </a:r>
            <a:r>
              <a:rPr lang="zh-CN" altLang="en-US" dirty="0" smtClean="0">
                <a:ea typeface="宋体" pitchFamily="2" charset="-122"/>
              </a:rPr>
              <a:t> </a:t>
            </a:r>
            <a:r>
              <a:rPr lang="zh-CN" altLang="en-US" b="0" dirty="0" smtClean="0">
                <a:latin typeface="宋体" pitchFamily="2" charset="-122"/>
                <a:ea typeface="宋体" pitchFamily="2" charset="-122"/>
              </a:rPr>
              <a:t> </a:t>
            </a:r>
          </a:p>
          <a:p>
            <a:pPr>
              <a:buFont typeface="Wingdings" pitchFamily="2" charset="2"/>
              <a:buNone/>
            </a:pPr>
            <a:r>
              <a:rPr lang="en-US" altLang="zh-CN" dirty="0" smtClean="0">
                <a:ea typeface="宋体" pitchFamily="2" charset="-122"/>
              </a:rPr>
              <a:t>1</a:t>
            </a:r>
            <a:r>
              <a:rPr lang="zh-CN" altLang="en-US" dirty="0" smtClean="0">
                <a:ea typeface="宋体" pitchFamily="2" charset="-122"/>
              </a:rPr>
              <a:t>）设计主窗口的可视化 </a:t>
            </a:r>
          </a:p>
          <a:p>
            <a:pPr>
              <a:buFont typeface="Wingdings" pitchFamily="2" charset="2"/>
              <a:buNone/>
            </a:pPr>
            <a:r>
              <a:rPr lang="en-US" altLang="zh-CN" dirty="0" smtClean="0">
                <a:ea typeface="宋体" pitchFamily="2" charset="-122"/>
              </a:rPr>
              <a:t>2</a:t>
            </a:r>
            <a:r>
              <a:rPr lang="zh-CN" altLang="en-US" dirty="0" smtClean="0">
                <a:ea typeface="宋体" pitchFamily="2" charset="-122"/>
              </a:rPr>
              <a:t>）设计主窗口的用户操作 </a:t>
            </a:r>
          </a:p>
          <a:p>
            <a:pPr>
              <a:buFont typeface="Wingdings" pitchFamily="2" charset="2"/>
              <a:buNone/>
            </a:pPr>
            <a:r>
              <a:rPr lang="en-US" altLang="zh-CN" dirty="0" smtClean="0">
                <a:ea typeface="宋体" pitchFamily="2" charset="-122"/>
              </a:rPr>
              <a:t>3</a:t>
            </a:r>
            <a:r>
              <a:rPr lang="zh-CN" altLang="en-US" dirty="0" smtClean="0">
                <a:ea typeface="宋体" pitchFamily="2" charset="-122"/>
              </a:rPr>
              <a:t>）设计各种特性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115</a:t>
            </a:fld>
            <a:endParaRPr lang="zh-CN" altLang="en-US"/>
          </a:p>
        </p:txBody>
      </p:sp>
    </p:spTree>
    <p:extLst>
      <p:ext uri="{BB962C8B-B14F-4D97-AF65-F5344CB8AC3E}">
        <p14:creationId xmlns:p14="http://schemas.microsoft.com/office/powerpoint/2010/main" val="121340250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500"/>
              </a:spcBef>
              <a:spcAft>
                <a:spcPts val="500"/>
              </a:spcAft>
            </a:pPr>
            <a:r>
              <a:rPr lang="zh-CN" altLang="en-US" b="0" dirty="0" smtClean="0">
                <a:latin typeface="宋体" pitchFamily="2" charset="-122"/>
                <a:ea typeface="宋体" pitchFamily="2" charset="-122"/>
              </a:rPr>
              <a:t>主窗口（特别是主要主窗口）的可视化将对系统的可用性有重大影响。设计这种可视化是关于确定应该将包含的用户界面元素的哪些部分（属性）可视化。事件的故事板流程可以用于帮助确定要显示的属性的优先顺序。如果用户需要看见用户界面元素的许多不同属性，您就可以实施主窗口的数个视图，每个视图将不同的属性组可视化。设计这种可视化还意味着，必须使用所有可视方面，查看应该如何将包含的用户界面元素的属性可视化。</a:t>
            </a:r>
          </a:p>
          <a:p>
            <a:pPr>
              <a:spcBef>
                <a:spcPts val="500"/>
              </a:spcBef>
              <a:spcAft>
                <a:spcPts val="500"/>
              </a:spcAft>
            </a:pPr>
            <a:r>
              <a:rPr lang="zh-CN" altLang="en-US" b="0" dirty="0" smtClean="0">
                <a:latin typeface="宋体" pitchFamily="2" charset="-122"/>
                <a:ea typeface="宋体" pitchFamily="2" charset="-122"/>
              </a:rPr>
              <a:t>在可能的情况下，尝试确定将在主窗口中显示的各元素的</a:t>
            </a:r>
            <a:r>
              <a:rPr lang="zh-CN" altLang="en-US" b="0" dirty="0" smtClean="0">
                <a:latin typeface="Arial"/>
                <a:ea typeface="宋体" pitchFamily="2" charset="-122"/>
              </a:rPr>
              <a:t>“</a:t>
            </a:r>
            <a:r>
              <a:rPr lang="zh-CN" altLang="en-US" b="0" dirty="0" smtClean="0">
                <a:latin typeface="宋体" pitchFamily="2" charset="-122"/>
                <a:ea typeface="宋体" pitchFamily="2" charset="-122"/>
              </a:rPr>
              <a:t>共同特征</a:t>
            </a:r>
            <a:r>
              <a:rPr lang="zh-CN" altLang="en-US" b="0" dirty="0" smtClean="0">
                <a:latin typeface="Arial"/>
                <a:ea typeface="宋体" pitchFamily="2" charset="-122"/>
              </a:rPr>
              <a:t>”</a:t>
            </a:r>
            <a:r>
              <a:rPr lang="zh-CN" altLang="en-US" b="0" dirty="0" smtClean="0">
                <a:latin typeface="宋体" pitchFamily="2" charset="-122"/>
                <a:ea typeface="宋体" pitchFamily="2" charset="-122"/>
              </a:rPr>
              <a:t>。 通过在某个维度将共同特征可视化，用户就可以将元素互相关联，并开始看见模式。这会大大增加用户界面的</a:t>
            </a:r>
            <a:r>
              <a:rPr lang="zh-CN" altLang="en-US" b="0" dirty="0" smtClean="0">
                <a:latin typeface="Arial"/>
                <a:ea typeface="宋体" pitchFamily="2" charset="-122"/>
              </a:rPr>
              <a:t>“</a:t>
            </a:r>
            <a:r>
              <a:rPr lang="zh-CN" altLang="en-US" b="0" dirty="0" smtClean="0">
                <a:latin typeface="宋体" pitchFamily="2" charset="-122"/>
                <a:ea typeface="宋体" pitchFamily="2" charset="-122"/>
              </a:rPr>
              <a:t>带宽</a:t>
            </a:r>
            <a:r>
              <a:rPr lang="zh-CN" altLang="en-US" b="0" dirty="0" smtClean="0">
                <a:latin typeface="Arial"/>
                <a:ea typeface="宋体" pitchFamily="2" charset="-122"/>
              </a:rPr>
              <a:t>”</a:t>
            </a:r>
            <a:r>
              <a:rPr lang="zh-CN" altLang="en-US" b="0" dirty="0" smtClean="0">
                <a:latin typeface="宋体" pitchFamily="2" charset="-122"/>
                <a:ea typeface="宋体" pitchFamily="2" charset="-122"/>
              </a:rPr>
              <a:t>。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116</a:t>
            </a:fld>
            <a:endParaRPr lang="zh-CN" altLang="en-US"/>
          </a:p>
        </p:txBody>
      </p:sp>
    </p:spTree>
    <p:extLst>
      <p:ext uri="{BB962C8B-B14F-4D97-AF65-F5344CB8AC3E}">
        <p14:creationId xmlns:p14="http://schemas.microsoft.com/office/powerpoint/2010/main" val="382711671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b="0" dirty="0" smtClean="0">
                <a:ea typeface="宋体" pitchFamily="2" charset="-122"/>
              </a:rPr>
              <a:t>例如，假设有一个客户服务系统，想在其中显示类似以下的方面： </a:t>
            </a:r>
          </a:p>
          <a:p>
            <a:r>
              <a:rPr lang="zh-CN" altLang="en-US" b="0" dirty="0" smtClean="0">
                <a:ea typeface="宋体" pitchFamily="2" charset="-122"/>
              </a:rPr>
              <a:t>随着时间的过去，客户提出的抱怨和问题 </a:t>
            </a:r>
          </a:p>
          <a:p>
            <a:r>
              <a:rPr lang="zh-CN" altLang="en-US" b="0" dirty="0" smtClean="0">
                <a:ea typeface="宋体" pitchFamily="2" charset="-122"/>
              </a:rPr>
              <a:t>随着时间的过去，客户购买了什么产品 </a:t>
            </a:r>
          </a:p>
          <a:p>
            <a:r>
              <a:rPr lang="zh-CN" altLang="en-US" b="0" dirty="0" smtClean="0">
                <a:ea typeface="宋体" pitchFamily="2" charset="-122"/>
              </a:rPr>
              <a:t>随着时间的过去，向客户开出了多少的发票额 </a:t>
            </a:r>
            <a:endParaRPr lang="en-US" altLang="zh-CN" b="0" dirty="0" smtClean="0">
              <a:ea typeface="宋体" pitchFamily="2" charset="-122"/>
            </a:endParaRPr>
          </a:p>
          <a:p>
            <a:pPr marL="0" indent="0">
              <a:buNone/>
            </a:pPr>
            <a:endParaRPr lang="zh-CN" altLang="en-US" b="0" dirty="0" smtClean="0">
              <a:ea typeface="宋体" pitchFamily="2" charset="-122"/>
            </a:endParaRPr>
          </a:p>
          <a:p>
            <a:pPr>
              <a:buFont typeface="Wingdings" pitchFamily="2" charset="2"/>
              <a:buNone/>
            </a:pPr>
            <a:r>
              <a:rPr lang="zh-CN" altLang="en-US" b="0" dirty="0" smtClean="0">
                <a:ea typeface="宋体" pitchFamily="2" charset="-122"/>
              </a:rPr>
              <a:t>这里的共同特征是“时间”。因此，在同一个水平时间轴上并排显示抱怨／问题、购买和发票将使用户能够看见这些内容之间的相关（如果它们相关）模式。</a:t>
            </a:r>
            <a:r>
              <a:rPr lang="zh-CN" altLang="en-US" dirty="0" smtClean="0">
                <a:ea typeface="宋体" pitchFamily="2" charset="-122"/>
              </a:rPr>
              <a:t>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117</a:t>
            </a:fld>
            <a:endParaRPr lang="zh-CN" altLang="en-US"/>
          </a:p>
        </p:txBody>
      </p:sp>
    </p:spTree>
    <p:extLst>
      <p:ext uri="{BB962C8B-B14F-4D97-AF65-F5344CB8AC3E}">
        <p14:creationId xmlns:p14="http://schemas.microsoft.com/office/powerpoint/2010/main" val="234823897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500"/>
              </a:spcBef>
              <a:spcAft>
                <a:spcPts val="500"/>
              </a:spcAft>
            </a:pPr>
            <a:r>
              <a:rPr lang="zh-CN" altLang="en-US" b="0" dirty="0" smtClean="0">
                <a:latin typeface="宋体" pitchFamily="2" charset="-122"/>
                <a:ea typeface="宋体" pitchFamily="2" charset="-122"/>
              </a:rPr>
              <a:t>在这里您决定如何</a:t>
            </a:r>
            <a:r>
              <a:rPr lang="zh-CN" altLang="en-US" b="0" dirty="0" smtClean="0">
                <a:latin typeface="Arial"/>
                <a:ea typeface="宋体" pitchFamily="2" charset="-122"/>
              </a:rPr>
              <a:t>“</a:t>
            </a:r>
            <a:r>
              <a:rPr lang="zh-CN" altLang="en-US" b="0" dirty="0" smtClean="0">
                <a:latin typeface="宋体" pitchFamily="2" charset="-122"/>
                <a:ea typeface="宋体" pitchFamily="2" charset="-122"/>
              </a:rPr>
              <a:t>实施</a:t>
            </a:r>
            <a:r>
              <a:rPr lang="zh-CN" altLang="en-US" b="0" dirty="0" smtClean="0">
                <a:latin typeface="Arial"/>
                <a:ea typeface="宋体" pitchFamily="2" charset="-122"/>
              </a:rPr>
              <a:t>”</a:t>
            </a:r>
            <a:r>
              <a:rPr lang="zh-CN" altLang="en-US" b="0" dirty="0" smtClean="0">
                <a:latin typeface="宋体" pitchFamily="2" charset="-122"/>
                <a:ea typeface="宋体" pitchFamily="2" charset="-122"/>
              </a:rPr>
              <a:t>可以为主窗口调用的用户操作。主窗口的用户操作常以菜单栏中的菜单项提供，并常通过弹出菜单和工具栏作为备用项和补充项提供。 </a:t>
            </a:r>
          </a:p>
          <a:p>
            <a:pPr>
              <a:spcBef>
                <a:spcPts val="500"/>
              </a:spcBef>
              <a:spcAft>
                <a:spcPts val="500"/>
              </a:spcAft>
            </a:pPr>
            <a:r>
              <a:rPr lang="zh-CN" altLang="en-US" b="0" dirty="0" smtClean="0">
                <a:latin typeface="宋体" pitchFamily="2" charset="-122"/>
                <a:ea typeface="宋体" pitchFamily="2" charset="-122"/>
              </a:rPr>
              <a:t>请为每个主窗口定义菜单和菜单选项。例如，在文档编辑器中有</a:t>
            </a:r>
            <a:r>
              <a:rPr lang="zh-CN" altLang="en-US" b="0" dirty="0" smtClean="0">
                <a:latin typeface="Arial"/>
                <a:ea typeface="宋体" pitchFamily="2" charset="-122"/>
              </a:rPr>
              <a:t>“</a:t>
            </a:r>
            <a:r>
              <a:rPr lang="zh-CN" altLang="en-US" b="0" dirty="0" smtClean="0">
                <a:latin typeface="宋体" pitchFamily="2" charset="-122"/>
                <a:ea typeface="宋体" pitchFamily="2" charset="-122"/>
              </a:rPr>
              <a:t>编辑</a:t>
            </a:r>
            <a:r>
              <a:rPr lang="zh-CN" altLang="en-US" b="0" dirty="0" smtClean="0">
                <a:latin typeface="Arial"/>
                <a:ea typeface="宋体" pitchFamily="2" charset="-122"/>
              </a:rPr>
              <a:t>”</a:t>
            </a:r>
            <a:r>
              <a:rPr lang="zh-CN" altLang="en-US" b="0" dirty="0" smtClean="0">
                <a:latin typeface="宋体" pitchFamily="2" charset="-122"/>
                <a:ea typeface="宋体" pitchFamily="2" charset="-122"/>
              </a:rPr>
              <a:t>菜单，将一些相关的操作组合到一起，如</a:t>
            </a:r>
            <a:r>
              <a:rPr lang="zh-CN" altLang="en-US" b="0" dirty="0" smtClean="0">
                <a:latin typeface="Arial"/>
                <a:ea typeface="宋体" pitchFamily="2" charset="-122"/>
              </a:rPr>
              <a:t>“</a:t>
            </a:r>
            <a:r>
              <a:rPr lang="zh-CN" altLang="en-US" b="0" dirty="0" smtClean="0">
                <a:latin typeface="宋体" pitchFamily="2" charset="-122"/>
                <a:ea typeface="宋体" pitchFamily="2" charset="-122"/>
              </a:rPr>
              <a:t>剪切</a:t>
            </a:r>
            <a:r>
              <a:rPr lang="zh-CN" altLang="en-US" b="0" dirty="0" smtClean="0">
                <a:latin typeface="Arial"/>
                <a:ea typeface="宋体" pitchFamily="2" charset="-122"/>
              </a:rPr>
              <a:t>”</a:t>
            </a:r>
            <a:r>
              <a:rPr lang="zh-CN" altLang="en-US" b="0" dirty="0" smtClean="0">
                <a:latin typeface="宋体" pitchFamily="2" charset="-122"/>
                <a:ea typeface="宋体" pitchFamily="2" charset="-122"/>
              </a:rPr>
              <a:t>、</a:t>
            </a:r>
            <a:r>
              <a:rPr lang="zh-CN" altLang="en-US" b="0" dirty="0" smtClean="0">
                <a:latin typeface="Arial"/>
                <a:ea typeface="宋体" pitchFamily="2" charset="-122"/>
              </a:rPr>
              <a:t>“</a:t>
            </a:r>
            <a:r>
              <a:rPr lang="zh-CN" altLang="en-US" b="0" dirty="0" smtClean="0">
                <a:latin typeface="宋体" pitchFamily="2" charset="-122"/>
                <a:ea typeface="宋体" pitchFamily="2" charset="-122"/>
              </a:rPr>
              <a:t>复制</a:t>
            </a:r>
            <a:r>
              <a:rPr lang="zh-CN" altLang="en-US" b="0" dirty="0" smtClean="0">
                <a:latin typeface="Arial"/>
                <a:ea typeface="宋体" pitchFamily="2" charset="-122"/>
              </a:rPr>
              <a:t>”</a:t>
            </a:r>
            <a:r>
              <a:rPr lang="zh-CN" altLang="en-US" b="0" dirty="0" smtClean="0">
                <a:latin typeface="宋体" pitchFamily="2" charset="-122"/>
                <a:ea typeface="宋体" pitchFamily="2" charset="-122"/>
              </a:rPr>
              <a:t>等等。 </a:t>
            </a:r>
          </a:p>
          <a:p>
            <a:pPr>
              <a:spcBef>
                <a:spcPts val="500"/>
              </a:spcBef>
              <a:spcAft>
                <a:spcPts val="500"/>
              </a:spcAft>
            </a:pPr>
            <a:r>
              <a:rPr lang="zh-CN" altLang="en-US" b="0" dirty="0" smtClean="0">
                <a:latin typeface="宋体" pitchFamily="2" charset="-122"/>
                <a:ea typeface="宋体" pitchFamily="2" charset="-122"/>
              </a:rPr>
              <a:t>一些用户操作可能要求与用户进行复杂的交互，因此需要他们自己的辅助窗口。 例如，在文档编辑器中，对文档有</a:t>
            </a:r>
            <a:r>
              <a:rPr lang="zh-CN" altLang="en-US" b="0" dirty="0" smtClean="0">
                <a:latin typeface="Arial"/>
                <a:ea typeface="宋体" pitchFamily="2" charset="-122"/>
              </a:rPr>
              <a:t>“</a:t>
            </a:r>
            <a:r>
              <a:rPr lang="zh-CN" altLang="en-US" b="0" dirty="0" smtClean="0">
                <a:latin typeface="宋体" pitchFamily="2" charset="-122"/>
                <a:ea typeface="宋体" pitchFamily="2" charset="-122"/>
              </a:rPr>
              <a:t>打印</a:t>
            </a:r>
            <a:r>
              <a:rPr lang="zh-CN" altLang="en-US" b="0" dirty="0" smtClean="0">
                <a:latin typeface="Arial"/>
                <a:ea typeface="宋体" pitchFamily="2" charset="-122"/>
              </a:rPr>
              <a:t>”</a:t>
            </a:r>
            <a:r>
              <a:rPr lang="zh-CN" altLang="en-US" b="0" dirty="0" smtClean="0">
                <a:latin typeface="宋体" pitchFamily="2" charset="-122"/>
                <a:ea typeface="宋体" pitchFamily="2" charset="-122"/>
              </a:rPr>
              <a:t>操作。由于该操作有复杂的交互，因此它需要另外的对话框窗口。 </a:t>
            </a:r>
          </a:p>
          <a:p>
            <a:pPr>
              <a:spcBef>
                <a:spcPts val="500"/>
              </a:spcBef>
              <a:spcAft>
                <a:spcPts val="500"/>
              </a:spcAft>
            </a:pPr>
            <a:r>
              <a:rPr lang="zh-CN" altLang="en-US" b="0" dirty="0" smtClean="0">
                <a:latin typeface="宋体" pitchFamily="2" charset="-122"/>
                <a:ea typeface="宋体" pitchFamily="2" charset="-122"/>
              </a:rPr>
              <a:t>如果窗口中有大量的对象要可视化，可能就有必要设计涉及这些对象的用户操作了。</a:t>
            </a:r>
            <a:endParaRPr lang="zh-CN" altLang="en-US" b="0" dirty="0" smtClean="0">
              <a:latin typeface="Arial" charset="0"/>
              <a:ea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118</a:t>
            </a:fld>
            <a:endParaRPr lang="zh-CN" altLang="en-US"/>
          </a:p>
        </p:txBody>
      </p:sp>
    </p:spTree>
    <p:extLst>
      <p:ext uri="{BB962C8B-B14F-4D97-AF65-F5344CB8AC3E}">
        <p14:creationId xmlns:p14="http://schemas.microsoft.com/office/powerpoint/2010/main" val="153654155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buFont typeface="Wingdings" pitchFamily="2" charset="2"/>
              <a:buNone/>
            </a:pPr>
            <a:r>
              <a:rPr lang="zh-CN" altLang="en-US" b="0" dirty="0" smtClean="0">
                <a:latin typeface="宋体" pitchFamily="2" charset="-122"/>
                <a:ea typeface="宋体" pitchFamily="2" charset="-122"/>
              </a:rPr>
              <a:t>将必需的动态行为添加到用户界面。大多数动态行为由目标平台给出，如</a:t>
            </a:r>
            <a:r>
              <a:rPr lang="zh-CN" altLang="en-US" b="0" dirty="0" smtClean="0">
                <a:latin typeface="Arial"/>
                <a:ea typeface="宋体" pitchFamily="2" charset="-122"/>
              </a:rPr>
              <a:t>“</a:t>
            </a:r>
            <a:r>
              <a:rPr lang="zh-CN" altLang="en-US" b="0" dirty="0" smtClean="0">
                <a:latin typeface="宋体" pitchFamily="2" charset="-122"/>
                <a:ea typeface="宋体" pitchFamily="2" charset="-122"/>
              </a:rPr>
              <a:t>选择－操作</a:t>
            </a:r>
            <a:r>
              <a:rPr lang="zh-CN" altLang="en-US" b="0" dirty="0" smtClean="0">
                <a:latin typeface="Arial"/>
                <a:ea typeface="宋体" pitchFamily="2" charset="-122"/>
              </a:rPr>
              <a:t>”</a:t>
            </a:r>
            <a:r>
              <a:rPr lang="zh-CN" altLang="en-US" b="0" dirty="0" smtClean="0">
                <a:latin typeface="宋体" pitchFamily="2" charset="-122"/>
                <a:ea typeface="宋体" pitchFamily="2" charset="-122"/>
              </a:rPr>
              <a:t>模式、双击打开、鼠标右键弹出菜单等。但是，需要作出一些决策，包括：</a:t>
            </a:r>
          </a:p>
          <a:p>
            <a:pPr>
              <a:lnSpc>
                <a:spcPct val="90000"/>
              </a:lnSpc>
            </a:pPr>
            <a:r>
              <a:rPr lang="zh-CN" altLang="en-US" b="0" dirty="0" smtClean="0">
                <a:ea typeface="宋体" pitchFamily="2" charset="-122"/>
              </a:rPr>
              <a:t>如何支持窗口管理 </a:t>
            </a:r>
          </a:p>
          <a:p>
            <a:pPr>
              <a:lnSpc>
                <a:spcPct val="90000"/>
              </a:lnSpc>
            </a:pPr>
            <a:r>
              <a:rPr lang="zh-CN" altLang="en-US" b="0" dirty="0" smtClean="0">
                <a:ea typeface="宋体" pitchFamily="2" charset="-122"/>
              </a:rPr>
              <a:t>在会话间存储什么会话信息，如输入光标位置、滚动条位置、打开的窗口、窗口大小、相对的窗口位置等 </a:t>
            </a:r>
          </a:p>
          <a:p>
            <a:pPr>
              <a:lnSpc>
                <a:spcPct val="90000"/>
              </a:lnSpc>
            </a:pPr>
            <a:r>
              <a:rPr lang="zh-CN" altLang="en-US" b="0" dirty="0" smtClean="0">
                <a:ea typeface="宋体" pitchFamily="2" charset="-122"/>
              </a:rPr>
              <a:t>主窗口是支持单个文档界面还是支持多个文档界面（</a:t>
            </a:r>
            <a:r>
              <a:rPr lang="en-US" altLang="zh-CN" b="0" dirty="0" smtClean="0">
                <a:ea typeface="宋体" pitchFamily="2" charset="-122"/>
              </a:rPr>
              <a:t>SDI </a:t>
            </a:r>
            <a:r>
              <a:rPr lang="zh-CN" altLang="en-US" b="0" dirty="0" smtClean="0">
                <a:ea typeface="宋体" pitchFamily="2" charset="-122"/>
              </a:rPr>
              <a:t>或 </a:t>
            </a:r>
            <a:r>
              <a:rPr lang="en-US" altLang="zh-CN" b="0" dirty="0" smtClean="0">
                <a:ea typeface="宋体" pitchFamily="2" charset="-122"/>
              </a:rPr>
              <a:t>MDI</a:t>
            </a:r>
            <a:r>
              <a:rPr lang="zh-CN" altLang="en-US" b="0" dirty="0" smtClean="0">
                <a:ea typeface="宋体" pitchFamily="2" charset="-122"/>
              </a:rPr>
              <a:t>）</a:t>
            </a:r>
            <a:r>
              <a:rPr lang="zh-CN" altLang="en-US" dirty="0" smtClean="0">
                <a:ea typeface="宋体" pitchFamily="2" charset="-122"/>
              </a:rPr>
              <a:t> </a:t>
            </a:r>
            <a:r>
              <a:rPr lang="zh-CN" altLang="en-US" b="0" dirty="0" smtClean="0">
                <a:latin typeface="宋体" pitchFamily="2" charset="-122"/>
                <a:ea typeface="宋体" pitchFamily="2" charset="-122"/>
              </a:rPr>
              <a:t> </a:t>
            </a:r>
          </a:p>
          <a:p>
            <a:pPr>
              <a:lnSpc>
                <a:spcPct val="90000"/>
              </a:lnSpc>
              <a:spcBef>
                <a:spcPts val="500"/>
              </a:spcBef>
              <a:spcAft>
                <a:spcPts val="500"/>
              </a:spcAft>
              <a:buFont typeface="Wingdings" pitchFamily="2" charset="2"/>
              <a:buNone/>
            </a:pPr>
            <a:r>
              <a:rPr lang="zh-CN" altLang="en-US" b="0" dirty="0" smtClean="0">
                <a:latin typeface="宋体" pitchFamily="2" charset="-122"/>
                <a:ea typeface="宋体" pitchFamily="2" charset="-122"/>
              </a:rPr>
              <a:t>同时请评价其他能增强可用性的常用特性，包括以下各项：</a:t>
            </a:r>
          </a:p>
          <a:p>
            <a:pPr>
              <a:lnSpc>
                <a:spcPct val="90000"/>
              </a:lnSpc>
            </a:pPr>
            <a:r>
              <a:rPr lang="zh-CN" altLang="en-US" b="0" dirty="0" smtClean="0">
                <a:ea typeface="宋体" pitchFamily="2" charset="-122"/>
              </a:rPr>
              <a:t>是否应该提供“联机帮助”（包括“向导”） </a:t>
            </a:r>
          </a:p>
          <a:p>
            <a:pPr>
              <a:lnSpc>
                <a:spcPct val="90000"/>
              </a:lnSpc>
            </a:pPr>
            <a:r>
              <a:rPr lang="zh-CN" altLang="en-US" b="0" dirty="0" smtClean="0">
                <a:ea typeface="宋体" pitchFamily="2" charset="-122"/>
              </a:rPr>
              <a:t>最好提供“撤消”操作，使系统可以安全地探索 </a:t>
            </a:r>
          </a:p>
          <a:p>
            <a:pPr>
              <a:lnSpc>
                <a:spcPct val="90000"/>
              </a:lnSpc>
            </a:pPr>
            <a:r>
              <a:rPr lang="zh-CN" altLang="en-US" b="0" dirty="0" smtClean="0">
                <a:ea typeface="宋体" pitchFamily="2" charset="-122"/>
              </a:rPr>
              <a:t>是否应该提供“代理程序”来监视用户事件和主动建议操作 </a:t>
            </a:r>
          </a:p>
          <a:p>
            <a:pPr>
              <a:lnSpc>
                <a:spcPct val="90000"/>
              </a:lnSpc>
            </a:pPr>
            <a:r>
              <a:rPr lang="zh-CN" altLang="en-US" b="0" dirty="0" smtClean="0">
                <a:ea typeface="宋体" pitchFamily="2" charset="-122"/>
              </a:rPr>
              <a:t>是否应该提供“动态突出显示”来使关联可视化 </a:t>
            </a:r>
          </a:p>
          <a:p>
            <a:pPr>
              <a:lnSpc>
                <a:spcPct val="90000"/>
              </a:lnSpc>
            </a:pPr>
            <a:r>
              <a:rPr lang="zh-CN" altLang="en-US" b="0" dirty="0" smtClean="0">
                <a:ea typeface="宋体" pitchFamily="2" charset="-122"/>
              </a:rPr>
              <a:t>是否应该支持用户定义的“宏” </a:t>
            </a:r>
          </a:p>
          <a:p>
            <a:pPr>
              <a:lnSpc>
                <a:spcPct val="90000"/>
              </a:lnSpc>
            </a:pPr>
            <a:r>
              <a:rPr lang="zh-CN" altLang="en-US" b="0" dirty="0" smtClean="0">
                <a:ea typeface="宋体" pitchFamily="2" charset="-122"/>
              </a:rPr>
              <a:t>是否有应该可由用户配置的特定区域</a:t>
            </a:r>
            <a:r>
              <a:rPr lang="zh-CN" altLang="en-US" dirty="0" smtClean="0">
                <a:ea typeface="宋体" pitchFamily="2" charset="-122"/>
              </a:rPr>
              <a:t> </a:t>
            </a:r>
            <a:r>
              <a:rPr lang="zh-CN" altLang="en-US" b="0" dirty="0" smtClean="0">
                <a:latin typeface="宋体" pitchFamily="2" charset="-122"/>
                <a:ea typeface="宋体" pitchFamily="2" charset="-122"/>
              </a:rPr>
              <a:t> </a:t>
            </a: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119</a:t>
            </a:fld>
            <a:endParaRPr lang="zh-CN" altLang="en-US"/>
          </a:p>
        </p:txBody>
      </p:sp>
    </p:spTree>
    <p:extLst>
      <p:ext uri="{BB962C8B-B14F-4D97-AF65-F5344CB8AC3E}">
        <p14:creationId xmlns:p14="http://schemas.microsoft.com/office/powerpoint/2010/main" val="211017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Aft>
                <a:spcPts val="1300"/>
              </a:spcAft>
              <a:buFont typeface="Wingdings" pitchFamily="2" charset="2"/>
              <a:buNone/>
            </a:pPr>
            <a:r>
              <a:rPr lang="en-US" altLang="zh-CN" sz="1200" dirty="0" smtClean="0">
                <a:latin typeface="黑体" pitchFamily="2" charset="-122"/>
                <a:ea typeface="黑体" pitchFamily="2" charset="-122"/>
              </a:rPr>
              <a:t>5.2.1 </a:t>
            </a:r>
            <a:r>
              <a:rPr lang="zh-CN" altLang="en-US" sz="1200" dirty="0" smtClean="0">
                <a:latin typeface="黑体" pitchFamily="2" charset="-122"/>
                <a:ea typeface="黑体" pitchFamily="2" charset="-122"/>
              </a:rPr>
              <a:t>执行体系结构合成</a:t>
            </a:r>
            <a:r>
              <a:rPr lang="en-US" altLang="zh-CN" sz="1200" dirty="0" smtClean="0">
                <a:latin typeface="Arial" charset="0"/>
                <a:ea typeface="宋体" pitchFamily="2" charset="-122"/>
              </a:rPr>
              <a:t>Perform Architectural Synthesis</a:t>
            </a:r>
            <a:endParaRPr lang="en-US" altLang="zh-CN" sz="1200" dirty="0" smtClean="0">
              <a:latin typeface="黑体" pitchFamily="2" charset="-122"/>
              <a:ea typeface="黑体" pitchFamily="2" charset="-122"/>
            </a:endParaRPr>
          </a:p>
          <a:p>
            <a:pPr>
              <a:spcAft>
                <a:spcPts val="1300"/>
              </a:spcAft>
              <a:buFont typeface="Wingdings" pitchFamily="2" charset="2"/>
              <a:buNone/>
            </a:pPr>
            <a:r>
              <a:rPr lang="en-US" altLang="zh-CN" sz="1200" dirty="0" smtClean="0">
                <a:latin typeface="黑体" pitchFamily="2" charset="-122"/>
                <a:ea typeface="黑体" pitchFamily="2" charset="-122"/>
              </a:rPr>
              <a:t>5.2.2 </a:t>
            </a:r>
            <a:r>
              <a:rPr lang="zh-CN" altLang="en-US" sz="1200" dirty="0" smtClean="0">
                <a:latin typeface="黑体" pitchFamily="2" charset="-122"/>
                <a:ea typeface="黑体" pitchFamily="2" charset="-122"/>
              </a:rPr>
              <a:t>定义候选体系结构</a:t>
            </a:r>
            <a:r>
              <a:rPr lang="en-US" altLang="zh-CN" sz="1200" dirty="0" smtClean="0">
                <a:latin typeface="Arial" charset="0"/>
                <a:ea typeface="宋体" pitchFamily="2" charset="-122"/>
              </a:rPr>
              <a:t>Define a Candidate Architecture</a:t>
            </a:r>
            <a:endParaRPr lang="en-US" altLang="zh-CN" sz="1200" dirty="0" smtClean="0">
              <a:latin typeface="黑体" pitchFamily="2" charset="-122"/>
              <a:ea typeface="黑体" pitchFamily="2" charset="-122"/>
            </a:endParaRPr>
          </a:p>
          <a:p>
            <a:pPr>
              <a:spcAft>
                <a:spcPts val="1300"/>
              </a:spcAft>
              <a:buFont typeface="Wingdings" pitchFamily="2" charset="2"/>
              <a:buNone/>
            </a:pPr>
            <a:r>
              <a:rPr lang="en-US" altLang="zh-CN" sz="1200" dirty="0" smtClean="0">
                <a:latin typeface="黑体" pitchFamily="2" charset="-122"/>
                <a:ea typeface="黑体" pitchFamily="2" charset="-122"/>
              </a:rPr>
              <a:t>5.2.3 </a:t>
            </a:r>
            <a:r>
              <a:rPr lang="zh-CN" altLang="en-US" sz="1200" dirty="0" smtClean="0">
                <a:latin typeface="黑体" pitchFamily="2" charset="-122"/>
                <a:ea typeface="黑体" pitchFamily="2" charset="-122"/>
              </a:rPr>
              <a:t>优化体系结构</a:t>
            </a:r>
            <a:r>
              <a:rPr lang="en-US" altLang="zh-CN" sz="1200" dirty="0" smtClean="0">
                <a:latin typeface="Arial" charset="0"/>
                <a:ea typeface="宋体" pitchFamily="2" charset="-122"/>
              </a:rPr>
              <a:t>Refine the Architecture</a:t>
            </a:r>
            <a:endParaRPr lang="en-US" altLang="zh-CN" sz="1200" dirty="0" smtClean="0">
              <a:latin typeface="黑体" pitchFamily="2" charset="-122"/>
              <a:ea typeface="黑体" pitchFamily="2" charset="-122"/>
            </a:endParaRPr>
          </a:p>
          <a:p>
            <a:pPr>
              <a:spcAft>
                <a:spcPts val="1300"/>
              </a:spcAft>
              <a:buFont typeface="Wingdings" pitchFamily="2" charset="2"/>
              <a:buNone/>
            </a:pPr>
            <a:r>
              <a:rPr lang="en-US" altLang="zh-CN" sz="1200" dirty="0" smtClean="0">
                <a:latin typeface="黑体" pitchFamily="2" charset="-122"/>
                <a:ea typeface="黑体" pitchFamily="2" charset="-122"/>
              </a:rPr>
              <a:t>5.2.4 </a:t>
            </a:r>
            <a:r>
              <a:rPr lang="zh-CN" altLang="en-US" sz="1200" dirty="0" smtClean="0">
                <a:latin typeface="黑体" pitchFamily="2" charset="-122"/>
                <a:ea typeface="黑体" pitchFamily="2" charset="-122"/>
              </a:rPr>
              <a:t>分析行为</a:t>
            </a:r>
            <a:r>
              <a:rPr lang="en-US" altLang="zh-CN" sz="1200" dirty="0" smtClean="0">
                <a:latin typeface="Arial" charset="0"/>
                <a:ea typeface="宋体" pitchFamily="2" charset="-122"/>
              </a:rPr>
              <a:t>Analyze Behavior</a:t>
            </a:r>
            <a:endParaRPr lang="en-US" altLang="zh-CN" sz="1200" dirty="0" smtClean="0">
              <a:latin typeface="黑体" pitchFamily="2" charset="-122"/>
              <a:ea typeface="黑体" pitchFamily="2" charset="-122"/>
            </a:endParaRPr>
          </a:p>
          <a:p>
            <a:pPr>
              <a:spcAft>
                <a:spcPts val="1300"/>
              </a:spcAft>
              <a:buFont typeface="Wingdings" pitchFamily="2" charset="2"/>
              <a:buNone/>
            </a:pPr>
            <a:r>
              <a:rPr lang="en-US" altLang="zh-CN" sz="1200" dirty="0" smtClean="0">
                <a:latin typeface="黑体" pitchFamily="2" charset="-122"/>
                <a:ea typeface="黑体" pitchFamily="2" charset="-122"/>
              </a:rPr>
              <a:t>5.2.5 </a:t>
            </a:r>
            <a:r>
              <a:rPr lang="zh-CN" altLang="en-US" sz="1200" dirty="0" smtClean="0">
                <a:latin typeface="黑体" pitchFamily="2" charset="-122"/>
                <a:ea typeface="黑体" pitchFamily="2" charset="-122"/>
              </a:rPr>
              <a:t>设计组件</a:t>
            </a:r>
            <a:r>
              <a:rPr lang="en-US" altLang="zh-CN" sz="1200" dirty="0" smtClean="0">
                <a:latin typeface="Arial" charset="0"/>
                <a:ea typeface="宋体" pitchFamily="2" charset="-122"/>
              </a:rPr>
              <a:t>Design Components</a:t>
            </a:r>
            <a:endParaRPr lang="en-US" altLang="zh-CN" sz="1200" dirty="0" smtClean="0">
              <a:latin typeface="黑体" pitchFamily="2" charset="-122"/>
              <a:ea typeface="黑体" pitchFamily="2" charset="-122"/>
            </a:endParaRPr>
          </a:p>
          <a:p>
            <a:pPr>
              <a:spcAft>
                <a:spcPts val="1300"/>
              </a:spcAft>
              <a:buFont typeface="Wingdings" pitchFamily="2" charset="2"/>
              <a:buNone/>
            </a:pPr>
            <a:r>
              <a:rPr lang="en-US" altLang="zh-CN" sz="1200" dirty="0" smtClean="0">
                <a:latin typeface="黑体" pitchFamily="2" charset="-122"/>
                <a:ea typeface="黑体" pitchFamily="2" charset="-122"/>
              </a:rPr>
              <a:t>5.2.6 </a:t>
            </a:r>
            <a:r>
              <a:rPr lang="zh-CN" altLang="en-US" sz="1200" dirty="0" smtClean="0">
                <a:latin typeface="黑体" pitchFamily="2" charset="-122"/>
                <a:ea typeface="黑体" pitchFamily="2" charset="-122"/>
              </a:rPr>
              <a:t>设计数据库</a:t>
            </a:r>
            <a:r>
              <a:rPr lang="en-US" altLang="zh-CN" sz="1200" dirty="0" smtClean="0">
                <a:latin typeface="Times New Roman" pitchFamily="18" charset="0"/>
                <a:ea typeface="宋体" pitchFamily="2" charset="-122"/>
              </a:rPr>
              <a:t>Database Design</a:t>
            </a:r>
            <a:endParaRPr lang="en-US" altLang="zh-CN" sz="1200" dirty="0" smtClean="0">
              <a:latin typeface="黑体" pitchFamily="2" charset="-122"/>
              <a:ea typeface="黑体" pitchFamily="2" charset="-122"/>
            </a:endParaRPr>
          </a:p>
          <a:p>
            <a:pPr>
              <a:spcAft>
                <a:spcPts val="1300"/>
              </a:spcAft>
              <a:buFont typeface="Wingdings" pitchFamily="2" charset="2"/>
              <a:buNone/>
            </a:pPr>
            <a:r>
              <a:rPr lang="en-US" altLang="zh-CN" sz="1200" dirty="0" smtClean="0">
                <a:latin typeface="黑体" pitchFamily="2" charset="-122"/>
                <a:ea typeface="黑体" pitchFamily="2" charset="-122"/>
              </a:rPr>
              <a:t>5.2.7 </a:t>
            </a:r>
            <a:r>
              <a:rPr lang="zh-CN" altLang="en-US" sz="1200" dirty="0" smtClean="0">
                <a:latin typeface="黑体" pitchFamily="2" charset="-122"/>
                <a:ea typeface="黑体" pitchFamily="2" charset="-122"/>
              </a:rPr>
              <a:t>服务识别</a:t>
            </a:r>
            <a:r>
              <a:rPr lang="en-US" altLang="zh-CN" sz="1200" dirty="0" smtClean="0">
                <a:latin typeface="Times New Roman" pitchFamily="18" charset="0"/>
                <a:ea typeface="宋体" pitchFamily="2" charset="-122"/>
              </a:rPr>
              <a:t>Service Identification</a:t>
            </a:r>
            <a:endParaRPr lang="en-US" altLang="zh-CN" sz="1200" dirty="0" smtClean="0">
              <a:latin typeface="黑体" pitchFamily="2" charset="-122"/>
              <a:ea typeface="黑体" pitchFamily="2" charset="-122"/>
            </a:endParaRPr>
          </a:p>
          <a:p>
            <a:pPr>
              <a:spcAft>
                <a:spcPts val="1300"/>
              </a:spcAft>
              <a:buFont typeface="Wingdings" pitchFamily="2" charset="2"/>
              <a:buNone/>
            </a:pPr>
            <a:r>
              <a:rPr lang="en-US" altLang="zh-CN" sz="1200" dirty="0" smtClean="0">
                <a:latin typeface="黑体" pitchFamily="2" charset="-122"/>
                <a:ea typeface="黑体" pitchFamily="2" charset="-122"/>
              </a:rPr>
              <a:t>5.2.8 </a:t>
            </a:r>
            <a:r>
              <a:rPr lang="zh-CN" altLang="en-US" sz="1200" dirty="0" smtClean="0">
                <a:latin typeface="黑体" pitchFamily="2" charset="-122"/>
                <a:ea typeface="黑体" pitchFamily="2" charset="-122"/>
              </a:rPr>
              <a:t>服务规范</a:t>
            </a:r>
            <a:r>
              <a:rPr lang="en-US" altLang="zh-CN" sz="1200" dirty="0" smtClean="0">
                <a:latin typeface="Times New Roman" pitchFamily="18" charset="0"/>
                <a:ea typeface="宋体" pitchFamily="2" charset="-122"/>
              </a:rPr>
              <a:t>Service Specification</a:t>
            </a:r>
            <a:endParaRPr lang="en-US" altLang="zh-CN" sz="1200" dirty="0" smtClean="0">
              <a:latin typeface="黑体" pitchFamily="2" charset="-122"/>
              <a:ea typeface="黑体" pitchFamily="2" charset="-122"/>
            </a:endParaRPr>
          </a:p>
          <a:p>
            <a:endParaRPr lang="zh-CN" altLang="en-US" dirty="0"/>
          </a:p>
        </p:txBody>
      </p:sp>
      <p:sp>
        <p:nvSpPr>
          <p:cNvPr id="4" name="灯片编号占位符 3"/>
          <p:cNvSpPr>
            <a:spLocks noGrp="1"/>
          </p:cNvSpPr>
          <p:nvPr>
            <p:ph type="sldNum" sz="quarter" idx="10"/>
          </p:nvPr>
        </p:nvSpPr>
        <p:spPr/>
        <p:txBody>
          <a:bodyPr/>
          <a:lstStyle/>
          <a:p>
            <a:fld id="{1088F29D-C287-469F-8880-EE53A3CE1B56}" type="slidenum">
              <a:rPr lang="zh-CN" altLang="en-US" smtClean="0"/>
              <a:t>10</a:t>
            </a:fld>
            <a:endParaRPr lang="zh-CN" altLang="en-US"/>
          </a:p>
        </p:txBody>
      </p:sp>
    </p:spTree>
    <p:extLst>
      <p:ext uri="{BB962C8B-B14F-4D97-AF65-F5344CB8AC3E}">
        <p14:creationId xmlns:p14="http://schemas.microsoft.com/office/powerpoint/2010/main" val="359803895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29" name="图片 28"/>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r="990" b="953"/>
          <a:stretch/>
        </p:blipFill>
        <p:spPr>
          <a:xfrm>
            <a:off x="0" y="0"/>
            <a:ext cx="9144000" cy="6858000"/>
          </a:xfrm>
          <a:prstGeom prst="rect">
            <a:avLst/>
          </a:prstGeom>
        </p:spPr>
      </p:pic>
      <p:sp>
        <p:nvSpPr>
          <p:cNvPr id="4" name="KSO_FD"/>
          <p:cNvSpPr>
            <a:spLocks noGrp="1"/>
          </p:cNvSpPr>
          <p:nvPr>
            <p:ph type="dt" sz="half" idx="10"/>
          </p:nvPr>
        </p:nvSpPr>
        <p:spPr/>
        <p:txBody>
          <a:bodyPr/>
          <a:lstStyle>
            <a:lvl1pPr>
              <a:defRPr>
                <a:solidFill>
                  <a:schemeClr val="bg1"/>
                </a:solidFill>
              </a:defRPr>
            </a:lvl1pPr>
          </a:lstStyle>
          <a:p>
            <a:fld id="{DF065E98-B218-4584-9F28-0D9A252750C0}" type="datetimeFigureOut">
              <a:rPr lang="zh-CN" altLang="en-US" smtClean="0"/>
              <a:t>2016-8-19</a:t>
            </a:fld>
            <a:endParaRPr lang="zh-CN" altLang="en-US"/>
          </a:p>
        </p:txBody>
      </p:sp>
      <p:sp>
        <p:nvSpPr>
          <p:cNvPr id="5" name="KSO_FT"/>
          <p:cNvSpPr>
            <a:spLocks noGrp="1"/>
          </p:cNvSpPr>
          <p:nvPr>
            <p:ph type="ftr" sz="quarter" idx="11"/>
          </p:nvPr>
        </p:nvSpPr>
        <p:spPr/>
        <p:txBody>
          <a:bodyPr/>
          <a:lstStyle>
            <a:lvl1pPr>
              <a:defRPr>
                <a:solidFill>
                  <a:schemeClr val="bg1"/>
                </a:solidFill>
              </a:defRPr>
            </a:lvl1pPr>
          </a:lstStyle>
          <a:p>
            <a:endParaRPr lang="zh-CN" altLang="en-US"/>
          </a:p>
        </p:txBody>
      </p:sp>
      <p:sp>
        <p:nvSpPr>
          <p:cNvPr id="6" name="KSO_FN"/>
          <p:cNvSpPr>
            <a:spLocks noGrp="1"/>
          </p:cNvSpPr>
          <p:nvPr>
            <p:ph type="sldNum" sz="quarter" idx="12"/>
          </p:nvPr>
        </p:nvSpPr>
        <p:spPr>
          <a:xfrm>
            <a:off x="6457950" y="6309319"/>
            <a:ext cx="2057400" cy="475661"/>
          </a:xfrm>
        </p:spPr>
        <p:txBody>
          <a:bodyPr/>
          <a:lstStyle>
            <a:lvl1pPr>
              <a:defRPr>
                <a:solidFill>
                  <a:srgbClr val="FF0000"/>
                </a:solidFill>
                <a:latin typeface="+mj-ea"/>
                <a:ea typeface="+mj-ea"/>
              </a:defRPr>
            </a:lvl1pPr>
          </a:lstStyle>
          <a:p>
            <a:r>
              <a:rPr lang="zh-CN" altLang="en-US" dirty="0" smtClean="0"/>
              <a:t>杜育根</a:t>
            </a:r>
            <a:r>
              <a:rPr lang="en-US" altLang="zh-CN" dirty="0" smtClean="0"/>
              <a:t>@</a:t>
            </a:r>
            <a:r>
              <a:rPr lang="zh-CN" altLang="en-US" dirty="0" smtClean="0"/>
              <a:t>华东师大计软学院</a:t>
            </a:r>
            <a:endParaRPr lang="zh-CN" altLang="en-US" dirty="0"/>
          </a:p>
        </p:txBody>
      </p:sp>
      <p:sp>
        <p:nvSpPr>
          <p:cNvPr id="3" name="KSO_CT2"/>
          <p:cNvSpPr>
            <a:spLocks noGrp="1"/>
          </p:cNvSpPr>
          <p:nvPr>
            <p:ph type="subTitle" idx="1" hasCustomPrompt="1"/>
          </p:nvPr>
        </p:nvSpPr>
        <p:spPr>
          <a:xfrm>
            <a:off x="1264023" y="5446136"/>
            <a:ext cx="6546551" cy="591299"/>
          </a:xfrm>
          <a:noFill/>
        </p:spPr>
        <p:txBody>
          <a:bodyPr>
            <a:noAutofit/>
          </a:bodyPr>
          <a:lstStyle>
            <a:lvl1pPr marL="0" indent="0" algn="ctr">
              <a:buNone/>
              <a:defRPr sz="2400" b="0">
                <a:solidFill>
                  <a:schemeClr val="tx1"/>
                </a:solidFill>
                <a:effectLst/>
                <a:latin typeface="+mn-ea"/>
                <a:ea typeface="+mn-ea"/>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dirty="0" smtClean="0"/>
              <a:t>单击此处添加您的副标题</a:t>
            </a:r>
          </a:p>
        </p:txBody>
      </p:sp>
      <p:sp>
        <p:nvSpPr>
          <p:cNvPr id="7" name="KSO_CT1"/>
          <p:cNvSpPr>
            <a:spLocks noGrp="1"/>
          </p:cNvSpPr>
          <p:nvPr>
            <p:ph type="title" hasCustomPrompt="1"/>
          </p:nvPr>
        </p:nvSpPr>
        <p:spPr>
          <a:xfrm>
            <a:off x="1264023" y="4378766"/>
            <a:ext cx="6546551" cy="1039778"/>
          </a:xfrm>
        </p:spPr>
        <p:txBody>
          <a:bodyPr anchor="b">
            <a:noAutofit/>
          </a:bodyPr>
          <a:lstStyle>
            <a:lvl1pPr algn="ctr">
              <a:lnSpc>
                <a:spcPct val="100000"/>
              </a:lnSpc>
              <a:defRPr sz="3200" b="1" kern="1000" baseline="0">
                <a:solidFill>
                  <a:schemeClr val="tx1"/>
                </a:solidFill>
                <a:effectLst/>
                <a:latin typeface="+mj-ea"/>
                <a:ea typeface="+mj-ea"/>
              </a:defRPr>
            </a:lvl1pPr>
          </a:lstStyle>
          <a:p>
            <a:r>
              <a:rPr lang="zh-CN" altLang="en-US" dirty="0" smtClean="0"/>
              <a:t>单击此处添加您的标题文字</a:t>
            </a:r>
            <a:endParaRPr lang="zh-CN" altLang="en-US" dirty="0"/>
          </a:p>
        </p:txBody>
      </p:sp>
      <p:sp>
        <p:nvSpPr>
          <p:cNvPr id="2" name="矩形 1"/>
          <p:cNvSpPr/>
          <p:nvPr/>
        </p:nvSpPr>
        <p:spPr>
          <a:xfrm>
            <a:off x="2367473" y="1246622"/>
            <a:ext cx="4339650" cy="1754326"/>
          </a:xfrm>
          <a:prstGeom prst="rect">
            <a:avLst/>
          </a:prstGeom>
          <a:noFill/>
        </p:spPr>
        <p:txBody>
          <a:bodyPr wrap="none" lIns="91440" tIns="45720" rIns="91440" bIns="45720">
            <a:spAutoFit/>
          </a:bodyPr>
          <a:lstStyle/>
          <a:p>
            <a:pPr algn="ctr"/>
            <a:r>
              <a:rPr lang="zh-CN" alt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rPr>
              <a:t>软件工程导论</a:t>
            </a:r>
            <a:endParaRPr lang="en-US" altLang="zh-CN"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endParaRPr>
          </a:p>
          <a:p>
            <a:pPr algn="ctr"/>
            <a:r>
              <a:rPr lang="zh-CN" alt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rPr>
              <a:t>微课程</a:t>
            </a:r>
            <a:endParaRPr lang="zh-CN"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endParaRPr>
          </a:p>
        </p:txBody>
      </p:sp>
      <p:sp>
        <p:nvSpPr>
          <p:cNvPr id="9" name="Rectangle 19"/>
          <p:cNvSpPr>
            <a:spLocks noChangeArrowheads="1"/>
          </p:cNvSpPr>
          <p:nvPr userDrawn="1"/>
        </p:nvSpPr>
        <p:spPr bwMode="auto">
          <a:xfrm>
            <a:off x="250825" y="5589588"/>
            <a:ext cx="5473700" cy="863600"/>
          </a:xfrm>
          <a:prstGeom prst="rect">
            <a:avLst/>
          </a:prstGeom>
          <a:gradFill rotWithShape="1">
            <a:gsLst>
              <a:gs pos="0">
                <a:schemeClr val="tx2">
                  <a:gamma/>
                  <a:tint val="0"/>
                  <a:invGamma/>
                  <a:alpha val="0"/>
                </a:schemeClr>
              </a:gs>
              <a:gs pos="100000">
                <a:schemeClr val="tx2"/>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l"/>
            <a:r>
              <a:rPr lang="zh-CN" altLang="en-US"/>
              <a:t>本</a:t>
            </a:r>
            <a:r>
              <a:rPr lang="en-US" altLang="zh-CN"/>
              <a:t>PPT</a:t>
            </a:r>
            <a:r>
              <a:rPr lang="zh-CN" altLang="en-US"/>
              <a:t>教材：</a:t>
            </a:r>
          </a:p>
          <a:p>
            <a:pPr algn="l"/>
            <a:r>
              <a:rPr lang="zh-CN" altLang="en-US"/>
              <a:t>杜育根</a:t>
            </a:r>
            <a:r>
              <a:rPr lang="en-US" altLang="zh-CN"/>
              <a:t>. </a:t>
            </a:r>
            <a:r>
              <a:rPr lang="zh-CN" altLang="en-US"/>
              <a:t>软件工程教程</a:t>
            </a:r>
            <a:r>
              <a:rPr lang="en-US" altLang="zh-CN"/>
              <a:t>: IBM RUP</a:t>
            </a:r>
            <a:r>
              <a:rPr lang="zh-CN" altLang="en-US"/>
              <a:t>方法实践</a:t>
            </a:r>
            <a:r>
              <a:rPr lang="en-US" altLang="zh-CN"/>
              <a:t>[M].</a:t>
            </a:r>
          </a:p>
          <a:p>
            <a:pPr algn="l"/>
            <a:r>
              <a:rPr lang="zh-CN" altLang="en-US"/>
              <a:t>北京</a:t>
            </a:r>
            <a:r>
              <a:rPr lang="en-US" altLang="zh-CN"/>
              <a:t>:</a:t>
            </a:r>
            <a:r>
              <a:rPr lang="zh-CN" altLang="en-US"/>
              <a:t>机械工业出版社，</a:t>
            </a:r>
            <a:r>
              <a:rPr lang="en-US" altLang="zh-CN"/>
              <a:t>2013</a:t>
            </a:r>
          </a:p>
        </p:txBody>
      </p:sp>
    </p:spTree>
    <p:extLst>
      <p:ext uri="{BB962C8B-B14F-4D97-AF65-F5344CB8AC3E}">
        <p14:creationId xmlns:p14="http://schemas.microsoft.com/office/powerpoint/2010/main" val="123239738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DF065E98-B218-4584-9F28-0D9A252750C0}" type="datetimeFigureOut">
              <a:rPr lang="zh-CN" altLang="en-US" smtClean="0"/>
              <a:t>2016-8-19</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3547281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9"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3" y="365125"/>
            <a:ext cx="5949952"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DF065E98-B218-4584-9F28-0D9A252750C0}" type="datetimeFigureOut">
              <a:rPr lang="zh-CN" altLang="en-US" smtClean="0"/>
              <a:t>2016-8-19</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1552176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655763" y="0"/>
            <a:ext cx="7200900" cy="6921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12775" y="1608138"/>
            <a:ext cx="8315325" cy="4521200"/>
          </a:xfrm>
        </p:spPr>
        <p:txBody>
          <a:bodyPr/>
          <a:lstStyle/>
          <a:p>
            <a:endParaRPr lang="zh-CN" altLang="en-US"/>
          </a:p>
        </p:txBody>
      </p:sp>
    </p:spTree>
    <p:extLst>
      <p:ext uri="{BB962C8B-B14F-4D97-AF65-F5344CB8AC3E}">
        <p14:creationId xmlns:p14="http://schemas.microsoft.com/office/powerpoint/2010/main" val="3253048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655763" y="0"/>
            <a:ext cx="7200900" cy="6921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12775" y="1608138"/>
            <a:ext cx="4081463" cy="452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46638" y="1608138"/>
            <a:ext cx="4081462" cy="452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12719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390524" y="58057"/>
            <a:ext cx="8277227" cy="638630"/>
          </a:xfrm>
        </p:spPr>
        <p:txBody>
          <a:bodyPr>
            <a:normAutofit/>
          </a:bodyPr>
          <a:lstStyle>
            <a:lvl1pPr>
              <a:defRPr sz="3200">
                <a:solidFill>
                  <a:schemeClr val="tx1"/>
                </a:solidFill>
              </a:defRPr>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DF065E98-B218-4584-9F28-0D9A252750C0}" type="datetimeFigureOut">
              <a:rPr lang="zh-CN" altLang="en-US" smtClean="0"/>
              <a:t>2016-8-19</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36862509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8" y="2108203"/>
            <a:ext cx="5995988" cy="1235075"/>
          </a:xfrm>
        </p:spPr>
        <p:txBody>
          <a:bodyPr anchor="b">
            <a:normAutofit/>
          </a:bodyPr>
          <a:lstStyle>
            <a:lvl1pPr algn="ctr">
              <a:defRPr sz="2025">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71" y="3400425"/>
            <a:ext cx="3067663" cy="422275"/>
          </a:xfrm>
          <a:prstGeom prst="roundRect">
            <a:avLst>
              <a:gd name="adj" fmla="val 50000"/>
            </a:avLst>
          </a:prstGeom>
          <a:solidFill>
            <a:schemeClr val="accent1"/>
          </a:solidFill>
        </p:spPr>
        <p:txBody>
          <a:bodyPr anchor="ctr">
            <a:noAutofit/>
          </a:bodyPr>
          <a:lstStyle>
            <a:lvl1pPr marL="0" indent="0" algn="ctr">
              <a:buNone/>
              <a:defRPr sz="120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DF065E98-B218-4584-9F28-0D9A252750C0}" type="datetimeFigureOut">
              <a:rPr lang="zh-CN" altLang="en-US" smtClean="0"/>
              <a:t>2016-8-19</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491573062"/>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3"/>
            <a:ext cx="381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4889501" y="1244603"/>
            <a:ext cx="3820587"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DF065E98-B218-4584-9F28-0D9A252750C0}" type="datetimeFigureOut">
              <a:rPr lang="zh-CN" altLang="en-US" smtClean="0"/>
              <a:t>2016-8-19</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85501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8" y="1376362"/>
            <a:ext cx="3868340" cy="823912"/>
          </a:xfrm>
        </p:spPr>
        <p:txBody>
          <a:bodyPr anchor="b">
            <a:normAutofit/>
          </a:bodyPr>
          <a:lstStyle>
            <a:lvl1pPr marL="0" indent="0">
              <a:buNone/>
              <a:defRPr sz="1013"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p>
        </p:txBody>
      </p:sp>
      <p:sp>
        <p:nvSpPr>
          <p:cNvPr id="4" name="KSO_BC1"/>
          <p:cNvSpPr>
            <a:spLocks noGrp="1"/>
          </p:cNvSpPr>
          <p:nvPr>
            <p:ph sz="half" idx="2"/>
          </p:nvPr>
        </p:nvSpPr>
        <p:spPr>
          <a:xfrm>
            <a:off x="824578" y="2200274"/>
            <a:ext cx="3868340"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885" y="1376362"/>
            <a:ext cx="3887391" cy="823912"/>
          </a:xfrm>
        </p:spPr>
        <p:txBody>
          <a:bodyPr anchor="b">
            <a:normAutofit/>
          </a:bodyPr>
          <a:lstStyle>
            <a:lvl1pPr marL="0" indent="0">
              <a:buNone/>
              <a:defRPr sz="1013"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p>
        </p:txBody>
      </p:sp>
      <p:sp>
        <p:nvSpPr>
          <p:cNvPr id="6" name="KSO_BC2"/>
          <p:cNvSpPr>
            <a:spLocks noGrp="1"/>
          </p:cNvSpPr>
          <p:nvPr>
            <p:ph sz="quarter" idx="4"/>
          </p:nvPr>
        </p:nvSpPr>
        <p:spPr>
          <a:xfrm>
            <a:off x="4823885" y="2200274"/>
            <a:ext cx="3887391"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DF065E98-B218-4584-9F28-0D9A252750C0}" type="datetimeFigureOut">
              <a:rPr lang="zh-CN" altLang="en-US" smtClean="0"/>
              <a:t>2016-8-19</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1506093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DF065E98-B218-4584-9F28-0D9A252750C0}" type="datetimeFigureOut">
              <a:rPr lang="zh-CN" altLang="en-US" smtClean="0"/>
              <a:t>2016-8-19</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28475314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0"/>
            <a:ext cx="9144000" cy="6864659"/>
          </a:xfrm>
          <a:prstGeom prst="rect">
            <a:avLst/>
          </a:prstGeom>
        </p:spPr>
      </p:pic>
      <p:sp>
        <p:nvSpPr>
          <p:cNvPr id="2" name="KSO_FD"/>
          <p:cNvSpPr>
            <a:spLocks noGrp="1"/>
          </p:cNvSpPr>
          <p:nvPr>
            <p:ph type="dt" sz="half" idx="10"/>
          </p:nvPr>
        </p:nvSpPr>
        <p:spPr/>
        <p:txBody>
          <a:bodyPr/>
          <a:lstStyle/>
          <a:p>
            <a:fld id="{DF065E98-B218-4584-9F28-0D9A252750C0}" type="datetimeFigureOut">
              <a:rPr lang="zh-CN" altLang="en-US" smtClean="0"/>
              <a:t>2016-8-19</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35068306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4" y="533402"/>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32"/>
            <a:ext cx="4629150" cy="4873625"/>
          </a:xfrm>
        </p:spPr>
        <p:txBody>
          <a:bodyPr>
            <a:normAutofit/>
          </a:bodyPr>
          <a:lstStyle>
            <a:lvl1pPr>
              <a:defRPr sz="1125"/>
            </a:lvl1pPr>
            <a:lvl2pPr>
              <a:defRPr sz="1013"/>
            </a:lvl2pPr>
            <a:lvl3pPr>
              <a:defRPr sz="900"/>
            </a:lvl3pPr>
            <a:lvl4pPr>
              <a:defRPr sz="788"/>
            </a:lvl4pPr>
            <a:lvl5pPr>
              <a:defRPr sz="788"/>
            </a:lvl5pPr>
            <a:lvl6pPr>
              <a:defRPr sz="1125"/>
            </a:lvl6pPr>
            <a:lvl7pPr>
              <a:defRPr sz="1125"/>
            </a:lvl7pPr>
            <a:lvl8pPr>
              <a:defRPr sz="1125"/>
            </a:lvl8pPr>
            <a:lvl9pPr>
              <a:defRPr sz="1125"/>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858444" y="2133602"/>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DF065E98-B218-4584-9F28-0D9A252750C0}" type="datetimeFigureOut">
              <a:rPr lang="zh-CN" altLang="en-US" smtClean="0"/>
              <a:t>2016-8-19</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1295708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30"/>
            <a:ext cx="4629150" cy="4873625"/>
          </a:xfrm>
        </p:spPr>
        <p:txBody>
          <a:bodyPr anchor="t"/>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zh-CN" altLang="en-US" smtClean="0"/>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DF065E98-B218-4584-9F28-0D9A252750C0}" type="datetimeFigureOut">
              <a:rPr lang="zh-CN" altLang="en-US" smtClean="0"/>
              <a:t>2016-8-19</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331553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图片 12"/>
          <p:cNvPicPr>
            <a:picLocks noChangeAspect="1"/>
          </p:cNvPicPr>
          <p:nvPr/>
        </p:nvPicPr>
        <p:blipFill>
          <a:blip r:embed="rId15"/>
          <a:stretch>
            <a:fillRect/>
          </a:stretch>
        </p:blipFill>
        <p:spPr>
          <a:xfrm>
            <a:off x="0" y="0"/>
            <a:ext cx="9144000" cy="6864659"/>
          </a:xfrm>
          <a:prstGeom prst="rect">
            <a:avLst/>
          </a:prstGeom>
        </p:spPr>
      </p:pic>
      <p:pic>
        <p:nvPicPr>
          <p:cNvPr id="14" name="图片 13"/>
          <p:cNvPicPr>
            <a:picLocks noChangeAspect="1"/>
          </p:cNvPicPr>
          <p:nvPr/>
        </p:nvPicPr>
        <p:blipFill rotWithShape="1">
          <a:blip r:embed="rId16">
            <a:extLst>
              <a:ext uri="{BEBA8EAE-BF5A-486C-A8C5-ECC9F3942E4B}">
                <a14:imgProps xmlns:a14="http://schemas.microsoft.com/office/drawing/2010/main">
                  <a14:imgLayer r:embed="rId17">
                    <a14:imgEffect>
                      <a14:colorTemperature colorTemp="4700"/>
                    </a14:imgEffect>
                  </a14:imgLayer>
                </a14:imgProps>
              </a:ext>
              <a:ext uri="{28A0092B-C50C-407E-A947-70E740481C1C}">
                <a14:useLocalDpi xmlns:a14="http://schemas.microsoft.com/office/drawing/2010/main" val="0"/>
              </a:ext>
            </a:extLst>
          </a:blip>
          <a:srcRect t="-206" r="990" b="91127"/>
          <a:stretch/>
        </p:blipFill>
        <p:spPr>
          <a:xfrm>
            <a:off x="0" y="-14287"/>
            <a:ext cx="9144000" cy="758824"/>
          </a:xfrm>
          <a:prstGeom prst="rect">
            <a:avLst/>
          </a:prstGeom>
        </p:spPr>
      </p:pic>
      <p:pic>
        <p:nvPicPr>
          <p:cNvPr id="15" name="图片 14"/>
          <p:cNvPicPr>
            <a:picLocks noChangeAspect="1"/>
          </p:cNvPicPr>
          <p:nvPr/>
        </p:nvPicPr>
        <p:blipFill rotWithShape="1">
          <a:blip r:embed="rId16">
            <a:extLst>
              <a:ext uri="{BEBA8EAE-BF5A-486C-A8C5-ECC9F3942E4B}">
                <a14:imgProps xmlns:a14="http://schemas.microsoft.com/office/drawing/2010/main">
                  <a14:imgLayer r:embed="rId17">
                    <a14:imgEffect>
                      <a14:colorTemperature colorTemp="4700"/>
                    </a14:imgEffect>
                  </a14:imgLayer>
                </a14:imgProps>
              </a:ext>
              <a:ext uri="{28A0092B-C50C-407E-A947-70E740481C1C}">
                <a14:useLocalDpi xmlns:a14="http://schemas.microsoft.com/office/drawing/2010/main" val="0"/>
              </a:ext>
            </a:extLst>
          </a:blip>
          <a:srcRect t="94920" r="990" b="953"/>
          <a:stretch/>
        </p:blipFill>
        <p:spPr>
          <a:xfrm>
            <a:off x="0" y="6572250"/>
            <a:ext cx="9144000" cy="285750"/>
          </a:xfrm>
          <a:prstGeom prst="rect">
            <a:avLst/>
          </a:prstGeom>
        </p:spPr>
      </p:pic>
      <p:sp>
        <p:nvSpPr>
          <p:cNvPr id="4" name="KSO_FD"/>
          <p:cNvSpPr>
            <a:spLocks noGrp="1"/>
          </p:cNvSpPr>
          <p:nvPr>
            <p:ph type="dt" sz="half" idx="2"/>
          </p:nvPr>
        </p:nvSpPr>
        <p:spPr>
          <a:xfrm>
            <a:off x="628650" y="6419855"/>
            <a:ext cx="2057400" cy="365125"/>
          </a:xfrm>
          <a:prstGeom prst="rect">
            <a:avLst/>
          </a:prstGeom>
        </p:spPr>
        <p:txBody>
          <a:bodyPr vert="horz" lIns="91440" tIns="45720" rIns="91440" bIns="45720" rtlCol="0" anchor="ctr"/>
          <a:lstStyle>
            <a:lvl1pPr algn="l">
              <a:defRPr sz="1200">
                <a:solidFill>
                  <a:schemeClr val="tx1"/>
                </a:solidFill>
              </a:defRPr>
            </a:lvl1pPr>
          </a:lstStyle>
          <a:p>
            <a:fld id="{DF065E98-B218-4584-9F28-0D9A252750C0}" type="datetimeFigureOut">
              <a:rPr lang="zh-CN" altLang="en-US" smtClean="0"/>
              <a:t>2016-8-19</a:t>
            </a:fld>
            <a:endParaRPr lang="zh-CN" altLang="en-US"/>
          </a:p>
        </p:txBody>
      </p:sp>
      <p:sp>
        <p:nvSpPr>
          <p:cNvPr id="5" name="KSO_FT"/>
          <p:cNvSpPr>
            <a:spLocks noGrp="1"/>
          </p:cNvSpPr>
          <p:nvPr>
            <p:ph type="ftr" sz="quarter" idx="3"/>
          </p:nvPr>
        </p:nvSpPr>
        <p:spPr>
          <a:xfrm>
            <a:off x="3028950" y="6419855"/>
            <a:ext cx="30861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KSO_FN"/>
          <p:cNvSpPr>
            <a:spLocks noGrp="1"/>
          </p:cNvSpPr>
          <p:nvPr>
            <p:ph type="sldNum" sz="quarter" idx="4"/>
          </p:nvPr>
        </p:nvSpPr>
        <p:spPr>
          <a:xfrm>
            <a:off x="6457950" y="6419855"/>
            <a:ext cx="2057400" cy="365125"/>
          </a:xfrm>
          <a:prstGeom prst="rect">
            <a:avLst/>
          </a:prstGeom>
        </p:spPr>
        <p:txBody>
          <a:bodyPr vert="horz" lIns="91440" tIns="45720" rIns="91440" bIns="45720" rtlCol="0" anchor="ctr"/>
          <a:lstStyle>
            <a:lvl1pPr algn="r">
              <a:defRPr sz="1200">
                <a:solidFill>
                  <a:schemeClr val="tx1"/>
                </a:solidFill>
              </a:defRPr>
            </a:lvl1pPr>
          </a:lstStyle>
          <a:p>
            <a:fld id="{C2702C17-E05D-41C2-9EDB-F62A03FB46BE}" type="slidenum">
              <a:rPr lang="zh-CN" altLang="en-US" smtClean="0"/>
              <a:t>‹#›</a:t>
            </a:fld>
            <a:endParaRPr lang="zh-CN" altLang="en-US"/>
          </a:p>
        </p:txBody>
      </p:sp>
      <p:sp>
        <p:nvSpPr>
          <p:cNvPr id="3" name="KSO_BC1"/>
          <p:cNvSpPr>
            <a:spLocks noGrp="1"/>
          </p:cNvSpPr>
          <p:nvPr>
            <p:ph type="body" idx="1"/>
          </p:nvPr>
        </p:nvSpPr>
        <p:spPr>
          <a:xfrm>
            <a:off x="390524" y="896933"/>
            <a:ext cx="8277227" cy="54499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390524" y="68506"/>
            <a:ext cx="8277227" cy="654712"/>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98374205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iming>
    <p:tnLst>
      <p:par>
        <p:cTn id="1" dur="indefinite" restart="never" nodeType="tmRoot"/>
      </p:par>
    </p:tnLst>
  </p:timing>
  <p:txStyles>
    <p:titleStyle>
      <a:lvl1pPr algn="l" defTabSz="514350" rtl="0" eaLnBrk="1" latinLnBrk="0" hangingPunct="1">
        <a:lnSpc>
          <a:spcPct val="90000"/>
        </a:lnSpc>
        <a:spcBef>
          <a:spcPct val="0"/>
        </a:spcBef>
        <a:buNone/>
        <a:defRPr sz="3200" b="1" i="0" kern="1200" baseline="0">
          <a:solidFill>
            <a:schemeClr val="tx1"/>
          </a:solidFill>
          <a:effectLst/>
          <a:latin typeface="+mj-ea"/>
          <a:ea typeface="+mj-ea"/>
          <a:cs typeface="+mj-cs"/>
        </a:defRPr>
      </a:lvl1pPr>
    </p:titleStyle>
    <p:bodyStyle>
      <a:lvl1pPr marL="271463" indent="-271463" algn="just" defTabSz="514350" rtl="0" eaLnBrk="1" latinLnBrk="0" hangingPunct="1">
        <a:lnSpc>
          <a:spcPct val="110000"/>
        </a:lnSpc>
        <a:spcBef>
          <a:spcPts val="900"/>
        </a:spcBef>
        <a:spcAft>
          <a:spcPts val="0"/>
        </a:spcAft>
        <a:buClr>
          <a:schemeClr val="accent1"/>
        </a:buClr>
        <a:buSzPct val="70000"/>
        <a:buFont typeface="Wingdings" panose="05000000000000000000" pitchFamily="2" charset="2"/>
        <a:buChar char="m"/>
        <a:defRPr lang="zh-CN" altLang="en-US" sz="2400" kern="1200" baseline="0" dirty="0" smtClean="0">
          <a:solidFill>
            <a:schemeClr val="accent1"/>
          </a:solidFill>
          <a:latin typeface="+mj-ea"/>
          <a:ea typeface="+mj-ea"/>
          <a:cs typeface="+mn-cs"/>
        </a:defRPr>
      </a:lvl1pPr>
      <a:lvl2pPr marL="271463" indent="-271463" algn="just" defTabSz="514350"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106.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107.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10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115.xml.rels><?xml version="1.0" encoding="UTF-8" standalone="yes"?>
<Relationships xmlns="http://schemas.openxmlformats.org/package/2006/relationships"><Relationship Id="rId8" Type="http://schemas.openxmlformats.org/officeDocument/2006/relationships/diagramData" Target="../diagrams/data43.xml"/><Relationship Id="rId3" Type="http://schemas.openxmlformats.org/officeDocument/2006/relationships/diagramData" Target="../diagrams/data42.xml"/><Relationship Id="rId7" Type="http://schemas.microsoft.com/office/2007/relationships/diagramDrawing" Target="../diagrams/drawing42.xml"/><Relationship Id="rId12" Type="http://schemas.microsoft.com/office/2007/relationships/diagramDrawing" Target="../diagrams/drawing43.xml"/><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diagramColors" Target="../diagrams/colors42.xml"/><Relationship Id="rId11" Type="http://schemas.openxmlformats.org/officeDocument/2006/relationships/diagramColors" Target="../diagrams/colors43.xml"/><Relationship Id="rId5" Type="http://schemas.openxmlformats.org/officeDocument/2006/relationships/diagramQuickStyle" Target="../diagrams/quickStyle42.xml"/><Relationship Id="rId10" Type="http://schemas.openxmlformats.org/officeDocument/2006/relationships/diagramQuickStyle" Target="../diagrams/quickStyle43.xml"/><Relationship Id="rId4" Type="http://schemas.openxmlformats.org/officeDocument/2006/relationships/diagramLayout" Target="../diagrams/layout42.xml"/><Relationship Id="rId9" Type="http://schemas.openxmlformats.org/officeDocument/2006/relationships/diagramLayout" Target="../diagrams/layout4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diagramData" Target="../diagrams/data44.xml"/><Relationship Id="rId7" Type="http://schemas.microsoft.com/office/2007/relationships/diagramDrawing" Target="../diagrams/drawing44.xml"/><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diagramColors" Target="../diagrams/colors44.xml"/><Relationship Id="rId5" Type="http://schemas.openxmlformats.org/officeDocument/2006/relationships/diagramQuickStyle" Target="../diagrams/quickStyle44.xml"/><Relationship Id="rId4" Type="http://schemas.openxmlformats.org/officeDocument/2006/relationships/diagramLayout" Target="../diagrams/layout44.xml"/></Relationships>
</file>

<file path=ppt/slides/_rels/slide118.xml.rels><?xml version="1.0" encoding="UTF-8" standalone="yes"?>
<Relationships xmlns="http://schemas.openxmlformats.org/package/2006/relationships"><Relationship Id="rId3" Type="http://schemas.openxmlformats.org/officeDocument/2006/relationships/diagramData" Target="../diagrams/data45.xml"/><Relationship Id="rId7" Type="http://schemas.microsoft.com/office/2007/relationships/diagramDrawing" Target="../diagrams/drawing45.xml"/><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diagramColors" Target="../diagrams/colors45.xml"/><Relationship Id="rId5" Type="http://schemas.openxmlformats.org/officeDocument/2006/relationships/diagramQuickStyle" Target="../diagrams/quickStyle45.xml"/><Relationship Id="rId4" Type="http://schemas.openxmlformats.org/officeDocument/2006/relationships/diagramLayout" Target="../diagrams/layout45.xml"/></Relationships>
</file>

<file path=ppt/slides/_rels/slide119.xml.rels><?xml version="1.0" encoding="UTF-8" standalone="yes"?>
<Relationships xmlns="http://schemas.openxmlformats.org/package/2006/relationships"><Relationship Id="rId3" Type="http://schemas.openxmlformats.org/officeDocument/2006/relationships/diagramData" Target="../diagrams/data46.xml"/><Relationship Id="rId7" Type="http://schemas.microsoft.com/office/2007/relationships/diagramDrawing" Target="../diagrams/drawing46.xml"/><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diagramColors" Target="../diagrams/colors46.xml"/><Relationship Id="rId5" Type="http://schemas.openxmlformats.org/officeDocument/2006/relationships/diagramQuickStyle" Target="../diagrams/quickStyle46.xml"/><Relationship Id="rId4" Type="http://schemas.openxmlformats.org/officeDocument/2006/relationships/diagramLayout" Target="../diagrams/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emf"/><Relationship Id="rId4" Type="http://schemas.openxmlformats.org/officeDocument/2006/relationships/oleObject" Target="../embeddings/oleObject2.bin"/></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5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emf"/><Relationship Id="rId4" Type="http://schemas.openxmlformats.org/officeDocument/2006/relationships/oleObject" Target="../embeddings/oleObject3.bin"/></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3.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4.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8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9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9.emf"/></Relationships>
</file>

<file path=ppt/slides/_rels/slide95.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96.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1412776"/>
            <a:ext cx="9144000" cy="2664296"/>
          </a:xfrm>
          <a:prstGeom prst="rect">
            <a:avLst/>
          </a:prstGeom>
        </p:spPr>
        <p:txBody>
          <a:bodyPr vert="horz" lIns="91440" tIns="45720" rIns="91440" bIns="45720" rtlCol="0" anchor="ctr">
            <a:normAutofit/>
          </a:bodyPr>
          <a:lstStyle>
            <a:lvl1pPr algn="l" defTabSz="514350" rtl="0" eaLnBrk="1" latinLnBrk="0" hangingPunct="1">
              <a:lnSpc>
                <a:spcPct val="90000"/>
              </a:lnSpc>
              <a:spcBef>
                <a:spcPct val="0"/>
              </a:spcBef>
              <a:buNone/>
              <a:defRPr sz="3200" b="1" i="0" kern="1200" baseline="0">
                <a:solidFill>
                  <a:schemeClr val="tx1"/>
                </a:solidFill>
                <a:effectLst/>
                <a:latin typeface="+mj-ea"/>
                <a:ea typeface="+mj-ea"/>
                <a:cs typeface="+mj-cs"/>
              </a:defRPr>
            </a:lvl1pPr>
          </a:lstStyle>
          <a:p>
            <a:pPr algn="ctr">
              <a:defRPr/>
            </a:pPr>
            <a:r>
              <a:rPr lang="zh-CN" altLang="en-US" sz="4800" dirty="0" smtClean="0">
                <a:latin typeface="华文中宋" panose="02010600040101010101" pitchFamily="2" charset="-122"/>
                <a:ea typeface="华文中宋" panose="02010600040101010101" pitchFamily="2" charset="-122"/>
              </a:rPr>
              <a:t>软件工程</a:t>
            </a:r>
            <a:br>
              <a:rPr lang="zh-CN" altLang="en-US" sz="4800"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r>
            <a:br>
              <a:rPr lang="zh-CN" altLang="en-US" dirty="0" smtClean="0">
                <a:latin typeface="华文中宋" panose="02010600040101010101" pitchFamily="2" charset="-122"/>
                <a:ea typeface="华文中宋" panose="02010600040101010101" pitchFamily="2" charset="-122"/>
              </a:rPr>
            </a:br>
            <a:r>
              <a:rPr lang="zh-CN" altLang="en-US" b="0" dirty="0" smtClean="0">
                <a:latin typeface="华文新魏" panose="02010800040101010101" pitchFamily="2" charset="-122"/>
                <a:ea typeface="华文新魏" panose="02010800040101010101" pitchFamily="2" charset="-122"/>
              </a:rPr>
              <a:t>一体化案例分析教程</a:t>
            </a:r>
            <a:br>
              <a:rPr lang="zh-CN" altLang="en-US" b="0" dirty="0" smtClean="0">
                <a:latin typeface="华文新魏" panose="02010800040101010101" pitchFamily="2" charset="-122"/>
                <a:ea typeface="华文新魏" panose="02010800040101010101" pitchFamily="2" charset="-122"/>
              </a:rPr>
            </a:br>
            <a:r>
              <a:rPr lang="zh-CN" altLang="en-US" b="0" dirty="0" smtClean="0">
                <a:latin typeface="华文新魏" panose="02010800040101010101" pitchFamily="2" charset="-122"/>
                <a:ea typeface="华文新魏" panose="02010800040101010101" pitchFamily="2" charset="-122"/>
              </a:rPr>
              <a:t>（五）</a:t>
            </a:r>
            <a:endParaRPr lang="zh-CN" altLang="en-US" b="0" dirty="0" smtClean="0">
              <a:latin typeface="华文新魏" panose="02010800040101010101" pitchFamily="2" charset="-122"/>
              <a:ea typeface="华文新魏" panose="02010800040101010101" pitchFamily="2" charset="-122"/>
            </a:endParaRPr>
          </a:p>
        </p:txBody>
      </p:sp>
      <p:sp>
        <p:nvSpPr>
          <p:cNvPr id="7" name="Rectangle 3"/>
          <p:cNvSpPr txBox="1">
            <a:spLocks noChangeArrowheads="1"/>
          </p:cNvSpPr>
          <p:nvPr/>
        </p:nvSpPr>
        <p:spPr>
          <a:xfrm>
            <a:off x="1547664" y="4107077"/>
            <a:ext cx="5616624" cy="1256462"/>
          </a:xfrm>
          <a:prstGeom prst="rect">
            <a:avLst/>
          </a:prstGeom>
        </p:spPr>
        <p:txBody>
          <a:bodyPr/>
          <a:lstStyle>
            <a:lvl1pPr marL="271463" indent="-271463" algn="just" defTabSz="514350" rtl="0" eaLnBrk="1" latinLnBrk="0" hangingPunct="1">
              <a:lnSpc>
                <a:spcPct val="110000"/>
              </a:lnSpc>
              <a:spcBef>
                <a:spcPts val="900"/>
              </a:spcBef>
              <a:spcAft>
                <a:spcPts val="0"/>
              </a:spcAft>
              <a:buClr>
                <a:schemeClr val="accent1"/>
              </a:buClr>
              <a:buSzPct val="70000"/>
              <a:buFont typeface="Wingdings" panose="05000000000000000000" pitchFamily="2" charset="2"/>
              <a:buChar char="m"/>
              <a:defRPr lang="zh-CN" altLang="en-US" sz="2400" kern="1200" baseline="0" dirty="0" smtClean="0">
                <a:solidFill>
                  <a:schemeClr val="accent1"/>
                </a:solidFill>
                <a:latin typeface="+mj-ea"/>
                <a:ea typeface="+mj-ea"/>
                <a:cs typeface="+mn-cs"/>
              </a:defRPr>
            </a:lvl1pPr>
            <a:lvl2pPr marL="271463" indent="-271463" algn="just" defTabSz="514350"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algn="ctr">
              <a:defRPr/>
            </a:pPr>
            <a:r>
              <a:rPr lang="zh-CN" altLang="en-US" b="1" dirty="0" smtClean="0">
                <a:solidFill>
                  <a:schemeClr val="tx1"/>
                </a:solidFill>
                <a:latin typeface="Times New Roman" panose="02020603050405020304" pitchFamily="18" charset="0"/>
                <a:ea typeface="楷体_GB2312" pitchFamily="49" charset="-122"/>
              </a:rPr>
              <a:t>杜育根</a:t>
            </a:r>
          </a:p>
          <a:p>
            <a:pPr algn="ctr">
              <a:defRPr/>
            </a:pPr>
            <a:r>
              <a:rPr lang="en-US" altLang="zh-CN" b="1" dirty="0" smtClean="0">
                <a:solidFill>
                  <a:schemeClr val="tx1"/>
                </a:solidFill>
                <a:latin typeface="Times New Roman" panose="02020603050405020304" pitchFamily="18" charset="0"/>
                <a:ea typeface="楷体_GB2312" pitchFamily="49" charset="-122"/>
              </a:rPr>
              <a:t>ygdu@sei.ecnu.edu.cn</a:t>
            </a:r>
            <a:endParaRPr lang="en-US" altLang="zh-CN" b="1" dirty="0">
              <a:solidFill>
                <a:schemeClr val="tx1"/>
              </a:solidFill>
              <a:latin typeface="Times New Roman" panose="02020603050405020304" pitchFamily="18" charset="0"/>
              <a:ea typeface="楷体_GB2312" pitchFamily="49" charset="-122"/>
            </a:endParaRPr>
          </a:p>
        </p:txBody>
      </p:sp>
      <p:sp>
        <p:nvSpPr>
          <p:cNvPr id="8" name="TextBox 7"/>
          <p:cNvSpPr txBox="1"/>
          <p:nvPr/>
        </p:nvSpPr>
        <p:spPr>
          <a:xfrm>
            <a:off x="11004" y="5746927"/>
            <a:ext cx="4564865" cy="1111073"/>
          </a:xfrm>
          <a:prstGeom prst="rect">
            <a:avLst/>
          </a:prstGeom>
          <a:noFill/>
        </p:spPr>
        <p:txBody>
          <a:bodyPr wrap="square" rtlCol="0">
            <a:spAutoFit/>
          </a:bodyPr>
          <a:lstStyle/>
          <a:p>
            <a:pPr algn="l"/>
            <a:r>
              <a:rPr lang="zh-CN" altLang="en-US" sz="1600" dirty="0"/>
              <a:t>本</a:t>
            </a:r>
            <a:r>
              <a:rPr lang="en-US" altLang="zh-CN" sz="1600" dirty="0"/>
              <a:t>PPT</a:t>
            </a:r>
            <a:r>
              <a:rPr lang="zh-CN" altLang="en-US" sz="1600" dirty="0"/>
              <a:t>教材：</a:t>
            </a:r>
            <a:endParaRPr lang="en-US" altLang="zh-CN" sz="1600" dirty="0"/>
          </a:p>
          <a:p>
            <a:pPr algn="l"/>
            <a:r>
              <a:rPr lang="zh-CN" altLang="en-US" sz="1600" dirty="0"/>
              <a:t>杜育根</a:t>
            </a:r>
            <a:r>
              <a:rPr lang="en-US" altLang="zh-CN" sz="1600" dirty="0"/>
              <a:t>. </a:t>
            </a:r>
            <a:r>
              <a:rPr lang="zh-CN" altLang="en-US" sz="1600" dirty="0"/>
              <a:t>软件工程教程：</a:t>
            </a:r>
            <a:r>
              <a:rPr lang="en-US" altLang="zh-CN" sz="1600" dirty="0"/>
              <a:t>IBM RUP</a:t>
            </a:r>
            <a:r>
              <a:rPr lang="zh-CN" altLang="en-US" sz="1600" dirty="0"/>
              <a:t>方法实践</a:t>
            </a:r>
            <a:r>
              <a:rPr lang="en-US" altLang="zh-CN" sz="1600" dirty="0"/>
              <a:t>[M].</a:t>
            </a:r>
          </a:p>
          <a:p>
            <a:pPr algn="l"/>
            <a:r>
              <a:rPr lang="zh-CN" altLang="en-US" sz="1600" dirty="0"/>
              <a:t>北京：机械工业出版社，</a:t>
            </a:r>
            <a:r>
              <a:rPr lang="en-US" altLang="zh-CN" sz="1600" dirty="0"/>
              <a:t>2013</a:t>
            </a:r>
            <a:endParaRPr lang="zh-CN" altLang="en-US" sz="1600" dirty="0"/>
          </a:p>
          <a:p>
            <a:pPr algn="l">
              <a:lnSpc>
                <a:spcPct val="130000"/>
              </a:lnSpc>
            </a:pP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spcAft>
                <a:spcPts val="1300"/>
              </a:spcAft>
            </a:pPr>
            <a:r>
              <a:rPr lang="en-US" altLang="zh-CN">
                <a:latin typeface="黑体" pitchFamily="2" charset="-122"/>
                <a:ea typeface="黑体" pitchFamily="2" charset="-122"/>
              </a:rPr>
              <a:t>5.2 </a:t>
            </a:r>
            <a:r>
              <a:rPr lang="zh-CN" altLang="en-US">
                <a:latin typeface="黑体" pitchFamily="2" charset="-122"/>
                <a:ea typeface="黑体" pitchFamily="2" charset="-122"/>
              </a:rPr>
              <a:t>分析设计工作流程</a:t>
            </a:r>
          </a:p>
        </p:txBody>
      </p:sp>
      <p:graphicFrame>
        <p:nvGraphicFramePr>
          <p:cNvPr id="2" name="图示 1"/>
          <p:cNvGraphicFramePr/>
          <p:nvPr>
            <p:extLst>
              <p:ext uri="{D42A27DB-BD31-4B8C-83A1-F6EECF244321}">
                <p14:modId xmlns:p14="http://schemas.microsoft.com/office/powerpoint/2010/main" val="2076247408"/>
              </p:ext>
            </p:extLst>
          </p:nvPr>
        </p:nvGraphicFramePr>
        <p:xfrm>
          <a:off x="467544" y="980728"/>
          <a:ext cx="8280920" cy="54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zh-CN" altLang="en-US" sz="2800">
                <a:ea typeface="宋体" pitchFamily="2" charset="-122"/>
              </a:rPr>
              <a:t>案例分析：教务学分查询系统</a:t>
            </a:r>
            <a:r>
              <a:rPr lang="en-US" altLang="zh-CN" sz="2800">
                <a:ea typeface="宋体" pitchFamily="2" charset="-122"/>
              </a:rPr>
              <a:t>-</a:t>
            </a:r>
            <a:r>
              <a:rPr lang="zh-CN" altLang="en-US" sz="2800">
                <a:ea typeface="宋体" pitchFamily="2" charset="-122"/>
              </a:rPr>
              <a:t>定义类操作</a:t>
            </a:r>
            <a:r>
              <a:rPr lang="zh-CN" altLang="en-US" sz="2800"/>
              <a:t> </a:t>
            </a:r>
          </a:p>
        </p:txBody>
      </p:sp>
      <p:pic>
        <p:nvPicPr>
          <p:cNvPr id="208900"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272" t="2274" r="3783" b="9547"/>
          <a:stretch>
            <a:fillRect/>
          </a:stretch>
        </p:blipFill>
        <p:spPr bwMode="auto">
          <a:xfrm>
            <a:off x="0" y="764704"/>
            <a:ext cx="9144000" cy="5832648"/>
          </a:xfrm>
          <a:solidFill>
            <a:schemeClr val="bg1"/>
          </a:solid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92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617" t="2495" r="2443" b="8873"/>
          <a:stretch>
            <a:fillRect/>
          </a:stretch>
        </p:blipFill>
        <p:spPr bwMode="auto">
          <a:xfrm>
            <a:off x="0" y="764704"/>
            <a:ext cx="9143999" cy="5832647"/>
          </a:xfrm>
          <a:solidFill>
            <a:schemeClr val="bg1"/>
          </a:solid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94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26024" r="28491"/>
          <a:stretch>
            <a:fillRect/>
          </a:stretch>
        </p:blipFill>
        <p:spPr bwMode="auto">
          <a:xfrm>
            <a:off x="2051720" y="764704"/>
            <a:ext cx="4587875" cy="58326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spcAft>
                <a:spcPts val="1300"/>
              </a:spcAft>
            </a:pPr>
            <a:r>
              <a:rPr lang="en-US" altLang="zh-CN" b="0">
                <a:latin typeface="黑体" pitchFamily="2" charset="-122"/>
                <a:ea typeface="黑体" pitchFamily="2" charset="-122"/>
              </a:rPr>
              <a:t>5.6.4 </a:t>
            </a:r>
            <a:r>
              <a:rPr lang="zh-CN" altLang="en-US" b="0">
                <a:latin typeface="黑体" pitchFamily="2" charset="-122"/>
                <a:ea typeface="黑体" pitchFamily="2" charset="-122"/>
              </a:rPr>
              <a:t>数据库设计</a:t>
            </a:r>
          </a:p>
        </p:txBody>
      </p:sp>
      <p:graphicFrame>
        <p:nvGraphicFramePr>
          <p:cNvPr id="3" name="图示 2"/>
          <p:cNvGraphicFramePr/>
          <p:nvPr>
            <p:extLst>
              <p:ext uri="{D42A27DB-BD31-4B8C-83A1-F6EECF244321}">
                <p14:modId xmlns:p14="http://schemas.microsoft.com/office/powerpoint/2010/main" val="1394158140"/>
              </p:ext>
            </p:extLst>
          </p:nvPr>
        </p:nvGraphicFramePr>
        <p:xfrm>
          <a:off x="1619672" y="1844824"/>
          <a:ext cx="583264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spcBef>
                <a:spcPts val="1400"/>
              </a:spcBef>
              <a:spcAft>
                <a:spcPts val="1450"/>
              </a:spcAft>
            </a:pPr>
            <a:r>
              <a:rPr lang="en-US" altLang="zh-CN">
                <a:latin typeface="楷体_GB2312" pitchFamily="49" charset="-122"/>
                <a:ea typeface="楷体_GB2312" pitchFamily="49" charset="-122"/>
              </a:rPr>
              <a:t>1. </a:t>
            </a:r>
            <a:r>
              <a:rPr lang="zh-CN" altLang="en-US">
                <a:latin typeface="楷体_GB2312" pitchFamily="49" charset="-122"/>
                <a:ea typeface="楷体_GB2312" pitchFamily="49" charset="-122"/>
              </a:rPr>
              <a:t>开发逻辑数据模型（可选）</a:t>
            </a:r>
            <a:r>
              <a:rPr lang="zh-CN" altLang="en-US">
                <a:latin typeface="Arial"/>
                <a:ea typeface="楷体_GB2312" pitchFamily="49" charset="-122"/>
              </a:rPr>
              <a:t>  </a:t>
            </a:r>
            <a:endParaRPr lang="zh-CN" altLang="en-US">
              <a:latin typeface="楷体_GB2312" pitchFamily="49" charset="-122"/>
              <a:ea typeface="楷体_GB2312" pitchFamily="49" charset="-122"/>
            </a:endParaRPr>
          </a:p>
        </p:txBody>
      </p:sp>
      <p:sp>
        <p:nvSpPr>
          <p:cNvPr id="13"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zh-CN" altLang="en-US" b="1" dirty="0">
                <a:solidFill>
                  <a:schemeClr val="bg1"/>
                </a:solidFill>
                <a:latin typeface="+mn-ea"/>
              </a:rPr>
              <a:t>逻辑数据模型的目的是提供关键逻辑数据实体和它们的关系的</a:t>
            </a:r>
            <a:r>
              <a:rPr lang="zh-CN" altLang="en-US" b="1" dirty="0" smtClean="0">
                <a:solidFill>
                  <a:schemeClr val="bg1"/>
                </a:solidFill>
                <a:latin typeface="+mn-ea"/>
              </a:rPr>
              <a:t>理</a:t>
            </a:r>
            <a:endParaRPr lang="en-US" altLang="zh-CN" b="1" dirty="0" smtClean="0">
              <a:solidFill>
                <a:schemeClr val="bg1"/>
              </a:solidFill>
              <a:latin typeface="+mn-ea"/>
            </a:endParaRPr>
          </a:p>
          <a:p>
            <a:r>
              <a:rPr lang="zh-CN" altLang="en-US" b="1" dirty="0" smtClean="0">
                <a:solidFill>
                  <a:schemeClr val="bg1"/>
                </a:solidFill>
                <a:latin typeface="+mn-ea"/>
              </a:rPr>
              <a:t>想</a:t>
            </a:r>
            <a:r>
              <a:rPr lang="zh-CN" altLang="en-US" b="1" dirty="0">
                <a:solidFill>
                  <a:schemeClr val="bg1"/>
                </a:solidFill>
                <a:latin typeface="+mn-ea"/>
              </a:rPr>
              <a:t>视图，</a:t>
            </a:r>
            <a:r>
              <a:rPr lang="zh-CN" altLang="en-US" b="1" dirty="0" smtClean="0">
                <a:solidFill>
                  <a:schemeClr val="bg1"/>
                </a:solidFill>
                <a:latin typeface="+mn-ea"/>
              </a:rPr>
              <a:t>该视图</a:t>
            </a:r>
            <a:r>
              <a:rPr lang="zh-CN" altLang="en-US" b="1" dirty="0">
                <a:solidFill>
                  <a:schemeClr val="bg1"/>
                </a:solidFill>
                <a:latin typeface="+mn-ea"/>
              </a:rPr>
              <a:t>独立于任何特定的软件或数据库实施。</a:t>
            </a:r>
          </a:p>
        </p:txBody>
      </p:sp>
      <p:grpSp>
        <p:nvGrpSpPr>
          <p:cNvPr id="16" name="组合 15"/>
          <p:cNvGrpSpPr/>
          <p:nvPr/>
        </p:nvGrpSpPr>
        <p:grpSpPr>
          <a:xfrm>
            <a:off x="816381" y="4252939"/>
            <a:ext cx="7772318" cy="1814080"/>
            <a:chOff x="816381" y="4252939"/>
            <a:chExt cx="7772318" cy="1814080"/>
          </a:xfrm>
        </p:grpSpPr>
        <p:sp>
          <p:nvSpPr>
            <p:cNvPr id="17"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8"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9"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不管用哪种方法，很重要的一点是数据库设计人员和设计</a:t>
              </a:r>
              <a:r>
                <a:rPr lang="zh-CN" altLang="en-US" b="1" dirty="0" smtClean="0">
                  <a:solidFill>
                    <a:schemeClr val="bg1"/>
                  </a:solidFill>
                </a:rPr>
                <a:t>人员</a:t>
              </a:r>
              <a:endParaRPr lang="en-US" altLang="zh-CN" b="1" dirty="0" smtClean="0">
                <a:solidFill>
                  <a:schemeClr val="bg1"/>
                </a:solidFill>
              </a:endParaRPr>
            </a:p>
            <a:p>
              <a:r>
                <a:rPr lang="zh-CN" altLang="en-US" b="1" dirty="0" smtClean="0">
                  <a:solidFill>
                    <a:schemeClr val="bg1"/>
                  </a:solidFill>
                </a:rPr>
                <a:t>要</a:t>
              </a:r>
              <a:r>
                <a:rPr lang="zh-CN" altLang="en-US" b="1" dirty="0">
                  <a:solidFill>
                    <a:schemeClr val="bg1"/>
                  </a:solidFill>
                </a:rPr>
                <a:t>在整个</a:t>
              </a:r>
              <a:r>
                <a:rPr lang="zh-CN" altLang="en-US" b="1" dirty="0" smtClean="0">
                  <a:solidFill>
                    <a:schemeClr val="bg1"/>
                  </a:solidFill>
                </a:rPr>
                <a:t>分析和</a:t>
              </a:r>
              <a:r>
                <a:rPr lang="zh-CN" altLang="en-US" b="1" dirty="0">
                  <a:solidFill>
                    <a:schemeClr val="bg1"/>
                  </a:solidFill>
                </a:rPr>
                <a:t>设计过程中合作，以确定设计模型中的哪些</a:t>
              </a:r>
              <a:r>
                <a:rPr lang="zh-CN" altLang="en-US" b="1" dirty="0" smtClean="0">
                  <a:solidFill>
                    <a:schemeClr val="bg1"/>
                  </a:solidFill>
                </a:rPr>
                <a:t>类</a:t>
              </a:r>
              <a:endParaRPr lang="en-US" altLang="zh-CN" b="1" dirty="0" smtClean="0">
                <a:solidFill>
                  <a:schemeClr val="bg1"/>
                </a:solidFill>
              </a:endParaRPr>
            </a:p>
            <a:p>
              <a:r>
                <a:rPr lang="zh-CN" altLang="en-US" b="1" dirty="0" smtClean="0">
                  <a:solidFill>
                    <a:schemeClr val="bg1"/>
                  </a:solidFill>
                </a:rPr>
                <a:t>需要在</a:t>
              </a:r>
              <a:r>
                <a:rPr lang="zh-CN" altLang="en-US" b="1" dirty="0">
                  <a:solidFill>
                    <a:schemeClr val="bg1"/>
                  </a:solidFill>
                </a:rPr>
                <a:t>数据库中存储信息。</a:t>
              </a:r>
            </a:p>
          </p:txBody>
        </p:sp>
      </p:gr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zh-CN" altLang="en-US">
                <a:ea typeface="宋体" pitchFamily="2" charset="-122"/>
              </a:rPr>
              <a:t>持久类映射到表的原则：</a:t>
            </a:r>
          </a:p>
        </p:txBody>
      </p:sp>
      <p:graphicFrame>
        <p:nvGraphicFramePr>
          <p:cNvPr id="3" name="图示 2"/>
          <p:cNvGraphicFramePr/>
          <p:nvPr>
            <p:extLst>
              <p:ext uri="{D42A27DB-BD31-4B8C-83A1-F6EECF244321}">
                <p14:modId xmlns:p14="http://schemas.microsoft.com/office/powerpoint/2010/main" val="2285534549"/>
              </p:ext>
            </p:extLst>
          </p:nvPr>
        </p:nvGraphicFramePr>
        <p:xfrm>
          <a:off x="1331640" y="1340768"/>
          <a:ext cx="6696744"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marL="609600" indent="-609600"/>
            <a:r>
              <a:rPr lang="en-US" altLang="zh-CN">
                <a:ea typeface="宋体" pitchFamily="2" charset="-122"/>
              </a:rPr>
              <a:t>2.</a:t>
            </a:r>
            <a:r>
              <a:rPr lang="zh-CN" altLang="en-US">
                <a:ea typeface="宋体" pitchFamily="2" charset="-122"/>
              </a:rPr>
              <a:t>物理数据库设计</a:t>
            </a:r>
          </a:p>
        </p:txBody>
      </p:sp>
      <p:graphicFrame>
        <p:nvGraphicFramePr>
          <p:cNvPr id="3" name="图示 2"/>
          <p:cNvGraphicFramePr/>
          <p:nvPr>
            <p:extLst>
              <p:ext uri="{D42A27DB-BD31-4B8C-83A1-F6EECF244321}">
                <p14:modId xmlns:p14="http://schemas.microsoft.com/office/powerpoint/2010/main" val="3273173952"/>
              </p:ext>
            </p:extLst>
          </p:nvPr>
        </p:nvGraphicFramePr>
        <p:xfrm>
          <a:off x="1547664" y="1628800"/>
          <a:ext cx="640871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zh-CN" altLang="en-US">
                <a:ea typeface="黑体" pitchFamily="2" charset="-122"/>
              </a:rPr>
              <a:t>案例分析：门户网站持久类到表的映射</a:t>
            </a:r>
          </a:p>
        </p:txBody>
      </p:sp>
      <p:graphicFrame>
        <p:nvGraphicFramePr>
          <p:cNvPr id="3" name="图示 2"/>
          <p:cNvGraphicFramePr/>
          <p:nvPr>
            <p:extLst>
              <p:ext uri="{D42A27DB-BD31-4B8C-83A1-F6EECF244321}">
                <p14:modId xmlns:p14="http://schemas.microsoft.com/office/powerpoint/2010/main" val="3296604481"/>
              </p:ext>
            </p:extLst>
          </p:nvPr>
        </p:nvGraphicFramePr>
        <p:xfrm>
          <a:off x="1547664" y="155679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marL="609600" indent="-609600"/>
            <a:r>
              <a:rPr lang="en-US" altLang="zh-CN" sz="3600"/>
              <a:t>1. </a:t>
            </a:r>
            <a:r>
              <a:rPr lang="zh-CN" altLang="en-US" sz="3600"/>
              <a:t>类到表的映射</a:t>
            </a:r>
          </a:p>
        </p:txBody>
      </p:sp>
      <p:pic>
        <p:nvPicPr>
          <p:cNvPr id="2058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949987"/>
            <a:ext cx="3240087" cy="1876425"/>
          </a:xfrm>
          <a:prstGeom prst="rect">
            <a:avLst/>
          </a:prstGeom>
          <a:noFill/>
          <a:extLst>
            <a:ext uri="{909E8E84-426E-40DD-AFC4-6F175D3DCCD1}">
              <a14:hiddenFill xmlns:a14="http://schemas.microsoft.com/office/drawing/2010/main">
                <a:solidFill>
                  <a:srgbClr val="FFFFFF"/>
                </a:solidFill>
              </a14:hiddenFill>
            </a:ext>
          </a:extLst>
        </p:spPr>
      </p:pic>
      <p:pic>
        <p:nvPicPr>
          <p:cNvPr id="205828" name="Picture 4"/>
          <p:cNvPicPr>
            <a:picLocks noChangeAspect="1" noChangeArrowheads="1"/>
          </p:cNvPicPr>
          <p:nvPr/>
        </p:nvPicPr>
        <p:blipFill>
          <a:blip r:embed="rId3">
            <a:extLst>
              <a:ext uri="{28A0092B-C50C-407E-A947-70E740481C1C}">
                <a14:useLocalDpi xmlns:a14="http://schemas.microsoft.com/office/drawing/2010/main" val="0"/>
              </a:ext>
            </a:extLst>
          </a:blip>
          <a:srcRect r="25655"/>
          <a:stretch>
            <a:fillRect/>
          </a:stretch>
        </p:blipFill>
        <p:spPr bwMode="auto">
          <a:xfrm>
            <a:off x="3779911" y="4393694"/>
            <a:ext cx="5040313" cy="88741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971600" y="1379153"/>
            <a:ext cx="7416824" cy="1814080"/>
            <a:chOff x="816381" y="4252939"/>
            <a:chExt cx="7772318" cy="1814080"/>
          </a:xfrm>
        </p:grpSpPr>
        <p:sp>
          <p:nvSpPr>
            <p:cNvPr id="7"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8"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9"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nSpc>
                  <a:spcPct val="90000"/>
                </a:lnSpc>
                <a:spcAft>
                  <a:spcPts val="1300"/>
                </a:spcAft>
              </a:pPr>
              <a:r>
                <a:rPr lang="zh-CN" altLang="en-US" b="1" dirty="0" smtClean="0">
                  <a:solidFill>
                    <a:schemeClr val="bg1"/>
                  </a:solidFill>
                </a:rPr>
                <a:t>（</a:t>
              </a:r>
              <a:r>
                <a:rPr lang="en-US" altLang="zh-CN" b="1" dirty="0" smtClean="0">
                  <a:solidFill>
                    <a:schemeClr val="bg1"/>
                  </a:solidFill>
                </a:rPr>
                <a:t>1</a:t>
              </a:r>
              <a:r>
                <a:rPr lang="zh-CN" altLang="en-US" b="1" dirty="0" smtClean="0">
                  <a:solidFill>
                    <a:schemeClr val="bg1"/>
                  </a:solidFill>
                </a:rPr>
                <a:t>）类</a:t>
              </a:r>
              <a:r>
                <a:rPr lang="en-US" altLang="zh-CN" b="1" dirty="0">
                  <a:solidFill>
                    <a:schemeClr val="bg1"/>
                  </a:solidFill>
                </a:rPr>
                <a:t>Role</a:t>
              </a:r>
              <a:r>
                <a:rPr lang="zh-CN" altLang="en-US" b="1" dirty="0">
                  <a:solidFill>
                    <a:schemeClr val="bg1"/>
                  </a:solidFill>
                </a:rPr>
                <a:t>对应至表</a:t>
              </a:r>
              <a:r>
                <a:rPr lang="en-US" altLang="zh-CN" b="1" dirty="0">
                  <a:solidFill>
                    <a:schemeClr val="bg1"/>
                  </a:solidFill>
                </a:rPr>
                <a:t>E_ROLE</a:t>
              </a:r>
              <a:r>
                <a:rPr lang="zh-CN" altLang="en-US" b="1" dirty="0">
                  <a:solidFill>
                    <a:schemeClr val="bg1"/>
                  </a:solidFill>
                </a:rPr>
                <a:t>，主键是</a:t>
              </a:r>
              <a:r>
                <a:rPr lang="en-US" altLang="zh-CN" b="1" dirty="0" smtClean="0">
                  <a:solidFill>
                    <a:schemeClr val="bg1"/>
                  </a:solidFill>
                </a:rPr>
                <a:t>ROLE_ID</a:t>
              </a:r>
              <a:r>
                <a:rPr lang="zh-CN" altLang="en-US" b="1" dirty="0" smtClean="0">
                  <a:solidFill>
                    <a:schemeClr val="bg1"/>
                  </a:solidFill>
                </a:rPr>
                <a:t>。</a:t>
              </a:r>
              <a:endParaRPr lang="zh-CN" altLang="en-US" b="1" dirty="0">
                <a:solidFill>
                  <a:schemeClr val="bg1"/>
                </a:solidFill>
              </a:endParaRPr>
            </a:p>
          </p:txBody>
        </p:sp>
      </p:gr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marL="609600" indent="-609600"/>
            <a:r>
              <a:rPr lang="en-US" altLang="zh-CN" sz="3600"/>
              <a:t>2. </a:t>
            </a:r>
            <a:r>
              <a:rPr lang="zh-CN" altLang="en-US" sz="3600"/>
              <a:t>关系映射</a:t>
            </a:r>
          </a:p>
        </p:txBody>
      </p:sp>
      <p:pic>
        <p:nvPicPr>
          <p:cNvPr id="206853" name="Picture 5"/>
          <p:cNvPicPr>
            <a:picLocks noChangeAspect="1" noChangeArrowheads="1"/>
          </p:cNvPicPr>
          <p:nvPr/>
        </p:nvPicPr>
        <p:blipFill>
          <a:blip r:embed="rId2">
            <a:extLst>
              <a:ext uri="{28A0092B-C50C-407E-A947-70E740481C1C}">
                <a14:useLocalDpi xmlns:a14="http://schemas.microsoft.com/office/drawing/2010/main" val="0"/>
              </a:ext>
            </a:extLst>
          </a:blip>
          <a:srcRect t="12035" b="2199"/>
          <a:stretch>
            <a:fillRect/>
          </a:stretch>
        </p:blipFill>
        <p:spPr bwMode="auto">
          <a:xfrm>
            <a:off x="584969" y="3212976"/>
            <a:ext cx="7921625" cy="1758950"/>
          </a:xfrm>
          <a:prstGeom prst="rect">
            <a:avLst/>
          </a:prstGeom>
          <a:noFill/>
          <a:extLst>
            <a:ext uri="{909E8E84-426E-40DD-AFC4-6F175D3DCCD1}">
              <a14:hiddenFill xmlns:a14="http://schemas.microsoft.com/office/drawing/2010/main">
                <a:solidFill>
                  <a:srgbClr val="FFFFFF"/>
                </a:solidFill>
              </a14:hiddenFill>
            </a:ext>
          </a:extLst>
        </p:spPr>
      </p:pic>
      <p:pic>
        <p:nvPicPr>
          <p:cNvPr id="2068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786" y="5229200"/>
            <a:ext cx="7308428" cy="1096963"/>
          </a:xfrm>
          <a:prstGeom prst="rect">
            <a:avLst/>
          </a:prstGeom>
          <a:noFill/>
          <a:extLst>
            <a:ext uri="{909E8E84-426E-40DD-AFC4-6F175D3DCCD1}">
              <a14:hiddenFill xmlns:a14="http://schemas.microsoft.com/office/drawing/2010/main">
                <a:solidFill>
                  <a:srgbClr val="FFFFFF"/>
                </a:solidFill>
              </a14:hiddenFill>
            </a:ext>
          </a:extLst>
        </p:spPr>
      </p:pic>
      <p:sp>
        <p:nvSpPr>
          <p:cNvPr id="206855" name="Rectangle 7"/>
          <p:cNvSpPr>
            <a:spLocks noChangeArrowheads="1"/>
          </p:cNvSpPr>
          <p:nvPr/>
        </p:nvSpPr>
        <p:spPr bwMode="auto">
          <a:xfrm>
            <a:off x="0" y="3960813"/>
            <a:ext cx="9144000" cy="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flatTx/>
          </a:bodyPr>
          <a:lstStyle/>
          <a:p>
            <a:endParaRPr lang="zh-CN" altLang="en-US"/>
          </a:p>
        </p:txBody>
      </p:sp>
      <p:grpSp>
        <p:nvGrpSpPr>
          <p:cNvPr id="7" name="组合 6"/>
          <p:cNvGrpSpPr/>
          <p:nvPr/>
        </p:nvGrpSpPr>
        <p:grpSpPr>
          <a:xfrm>
            <a:off x="863588" y="1165247"/>
            <a:ext cx="7416824" cy="1814080"/>
            <a:chOff x="816381" y="4252939"/>
            <a:chExt cx="7772318" cy="1814080"/>
          </a:xfrm>
        </p:grpSpPr>
        <p:sp>
          <p:nvSpPr>
            <p:cNvPr id="8"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9"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0"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nSpc>
                  <a:spcPct val="90000"/>
                </a:lnSpc>
                <a:spcAft>
                  <a:spcPts val="1300"/>
                </a:spcAft>
              </a:pPr>
              <a:r>
                <a:rPr lang="zh-CN" altLang="en-US" b="1" dirty="0">
                  <a:solidFill>
                    <a:schemeClr val="bg1"/>
                  </a:solidFill>
                </a:rPr>
                <a:t>（</a:t>
              </a:r>
              <a:r>
                <a:rPr lang="en-US" altLang="zh-CN" b="1" dirty="0">
                  <a:solidFill>
                    <a:schemeClr val="bg1"/>
                  </a:solidFill>
                </a:rPr>
                <a:t>2</a:t>
              </a:r>
              <a:r>
                <a:rPr lang="zh-CN" altLang="en-US" b="1" dirty="0">
                  <a:solidFill>
                    <a:schemeClr val="bg1"/>
                  </a:solidFill>
                </a:rPr>
                <a:t>）</a:t>
              </a:r>
              <a:r>
                <a:rPr lang="en-US" altLang="zh-CN" b="1" dirty="0">
                  <a:solidFill>
                    <a:schemeClr val="bg1"/>
                  </a:solidFill>
                </a:rPr>
                <a:t>User</a:t>
              </a:r>
              <a:r>
                <a:rPr lang="zh-CN" altLang="en-US" b="1" dirty="0">
                  <a:solidFill>
                    <a:schemeClr val="bg1"/>
                  </a:solidFill>
                </a:rPr>
                <a:t>与</a:t>
              </a:r>
              <a:r>
                <a:rPr lang="en-US" altLang="zh-CN" b="1" dirty="0">
                  <a:solidFill>
                    <a:schemeClr val="bg1"/>
                  </a:solidFill>
                </a:rPr>
                <a:t>Role</a:t>
              </a:r>
              <a:r>
                <a:rPr lang="zh-CN" altLang="en-US" b="1" dirty="0">
                  <a:solidFill>
                    <a:schemeClr val="bg1"/>
                  </a:solidFill>
                </a:rPr>
                <a:t>的关联关系，</a:t>
              </a:r>
              <a:r>
                <a:rPr lang="en-US" altLang="zh-CN" b="1" dirty="0">
                  <a:solidFill>
                    <a:schemeClr val="bg1"/>
                  </a:solidFill>
                </a:rPr>
                <a:t>User</a:t>
              </a:r>
              <a:r>
                <a:rPr lang="zh-CN" altLang="en-US" b="1" dirty="0">
                  <a:solidFill>
                    <a:schemeClr val="bg1"/>
                  </a:solidFill>
                </a:rPr>
                <a:t>与</a:t>
              </a:r>
              <a:r>
                <a:rPr lang="en-US" altLang="zh-CN" b="1" dirty="0">
                  <a:solidFill>
                    <a:schemeClr val="bg1"/>
                  </a:solidFill>
                </a:rPr>
                <a:t>Role</a:t>
              </a:r>
              <a:r>
                <a:rPr lang="zh-CN" altLang="en-US" b="1" dirty="0">
                  <a:solidFill>
                    <a:schemeClr val="bg1"/>
                  </a:solidFill>
                </a:rPr>
                <a:t>为多对多关系</a:t>
              </a:r>
              <a:r>
                <a:rPr lang="zh-CN" altLang="en-US" b="1" dirty="0" smtClean="0">
                  <a:solidFill>
                    <a:schemeClr val="bg1"/>
                  </a:solidFill>
                </a:rPr>
                <a:t>，</a:t>
              </a:r>
              <a:endParaRPr lang="en-US" altLang="zh-CN" b="1" dirty="0" smtClean="0">
                <a:solidFill>
                  <a:schemeClr val="bg1"/>
                </a:solidFill>
              </a:endParaRPr>
            </a:p>
            <a:p>
              <a:pPr>
                <a:lnSpc>
                  <a:spcPct val="90000"/>
                </a:lnSpc>
                <a:spcAft>
                  <a:spcPts val="1300"/>
                </a:spcAft>
              </a:pPr>
              <a:r>
                <a:rPr lang="zh-CN" altLang="en-US" b="1" dirty="0" smtClean="0">
                  <a:solidFill>
                    <a:schemeClr val="bg1"/>
                  </a:solidFill>
                </a:rPr>
                <a:t>建立</a:t>
              </a:r>
              <a:r>
                <a:rPr lang="zh-CN" altLang="en-US" b="1" dirty="0">
                  <a:solidFill>
                    <a:schemeClr val="bg1"/>
                  </a:solidFill>
                </a:rPr>
                <a:t>表</a:t>
              </a:r>
              <a:r>
                <a:rPr lang="en-US" altLang="zh-CN" b="1" dirty="0">
                  <a:solidFill>
                    <a:schemeClr val="bg1"/>
                  </a:solidFill>
                </a:rPr>
                <a:t>R_USER_ROLE</a:t>
              </a:r>
              <a:r>
                <a:rPr lang="zh-CN" altLang="en-US" b="1" dirty="0">
                  <a:solidFill>
                    <a:schemeClr val="bg1"/>
                  </a:solidFill>
                </a:rPr>
                <a:t>来储存两者的关联</a:t>
              </a:r>
              <a:r>
                <a:rPr lang="zh-CN" altLang="en-US" b="1" dirty="0" smtClean="0">
                  <a:solidFill>
                    <a:schemeClr val="bg1"/>
                  </a:solidFill>
                </a:rPr>
                <a:t>信息。</a:t>
              </a:r>
              <a:endParaRPr lang="zh-CN" altLang="en-US" b="1" dirty="0">
                <a:solidFill>
                  <a:schemeClr val="bg1"/>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zh-CN" altLang="en-US"/>
              <a:t>分析设计工作流程</a:t>
            </a:r>
          </a:p>
        </p:txBody>
      </p:sp>
      <p:pic>
        <p:nvPicPr>
          <p:cNvPr id="137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4704"/>
            <a:ext cx="9144000" cy="57606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spcAft>
                <a:spcPts val="1300"/>
              </a:spcAft>
            </a:pPr>
            <a:r>
              <a:rPr lang="en-US" altLang="zh-CN" b="0">
                <a:latin typeface="黑体" pitchFamily="2" charset="-122"/>
                <a:ea typeface="黑体" pitchFamily="2" charset="-122"/>
              </a:rPr>
              <a:t>5.6.5</a:t>
            </a:r>
            <a:r>
              <a:rPr lang="zh-CN" altLang="en-US" b="0">
                <a:latin typeface="黑体" pitchFamily="2" charset="-122"/>
                <a:ea typeface="黑体" pitchFamily="2" charset="-122"/>
              </a:rPr>
              <a:t>界面设计</a:t>
            </a:r>
          </a:p>
        </p:txBody>
      </p:sp>
      <p:sp>
        <p:nvSpPr>
          <p:cNvPr id="13"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zh-CN" altLang="en-US" b="1" dirty="0">
                <a:solidFill>
                  <a:schemeClr val="bg1"/>
                </a:solidFill>
                <a:latin typeface="+mn-ea"/>
              </a:rPr>
              <a:t>此任务说明了如何进行重点为可用性的 </a:t>
            </a:r>
            <a:r>
              <a:rPr lang="en-US" altLang="zh-CN" b="1" dirty="0">
                <a:solidFill>
                  <a:schemeClr val="bg1"/>
                </a:solidFill>
                <a:latin typeface="+mn-ea"/>
              </a:rPr>
              <a:t>GUI </a:t>
            </a:r>
            <a:r>
              <a:rPr lang="zh-CN" altLang="en-US" b="1" dirty="0">
                <a:solidFill>
                  <a:schemeClr val="bg1"/>
                </a:solidFill>
                <a:latin typeface="+mn-ea"/>
              </a:rPr>
              <a:t>设计。制作支持</a:t>
            </a:r>
            <a:r>
              <a:rPr lang="zh-CN" altLang="en-US" b="1" dirty="0" smtClean="0">
                <a:solidFill>
                  <a:schemeClr val="bg1"/>
                </a:solidFill>
                <a:latin typeface="+mn-ea"/>
              </a:rPr>
              <a:t>用</a:t>
            </a:r>
            <a:endParaRPr lang="en-US" altLang="zh-CN" b="1" dirty="0" smtClean="0">
              <a:solidFill>
                <a:schemeClr val="bg1"/>
              </a:solidFill>
              <a:latin typeface="+mn-ea"/>
            </a:endParaRPr>
          </a:p>
          <a:p>
            <a:r>
              <a:rPr lang="zh-CN" altLang="en-US" b="1" dirty="0" smtClean="0">
                <a:solidFill>
                  <a:schemeClr val="bg1"/>
                </a:solidFill>
                <a:latin typeface="+mn-ea"/>
              </a:rPr>
              <a:t>户</a:t>
            </a:r>
            <a:r>
              <a:rPr lang="zh-CN" altLang="en-US" b="1" dirty="0">
                <a:solidFill>
                  <a:schemeClr val="bg1"/>
                </a:solidFill>
                <a:latin typeface="+mn-ea"/>
              </a:rPr>
              <a:t>界面</a:t>
            </a:r>
            <a:r>
              <a:rPr lang="zh-CN" altLang="en-US" b="1" dirty="0" smtClean="0">
                <a:solidFill>
                  <a:schemeClr val="bg1"/>
                </a:solidFill>
                <a:latin typeface="+mn-ea"/>
              </a:rPr>
              <a:t>可用性的</a:t>
            </a:r>
            <a:r>
              <a:rPr lang="zh-CN" altLang="en-US" b="1" dirty="0">
                <a:solidFill>
                  <a:schemeClr val="bg1"/>
                </a:solidFill>
                <a:latin typeface="+mn-ea"/>
              </a:rPr>
              <a:t>推理和增强的用户界面设计。</a:t>
            </a:r>
          </a:p>
        </p:txBody>
      </p:sp>
      <p:grpSp>
        <p:nvGrpSpPr>
          <p:cNvPr id="16" name="组合 15"/>
          <p:cNvGrpSpPr/>
          <p:nvPr/>
        </p:nvGrpSpPr>
        <p:grpSpPr>
          <a:xfrm>
            <a:off x="816381" y="4252939"/>
            <a:ext cx="7772318" cy="1814080"/>
            <a:chOff x="816381" y="4252939"/>
            <a:chExt cx="7772318" cy="1814080"/>
          </a:xfrm>
        </p:grpSpPr>
        <p:sp>
          <p:nvSpPr>
            <p:cNvPr id="17"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8"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9"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在设计用户界面时</a:t>
              </a:r>
              <a:r>
                <a:rPr lang="zh-CN" altLang="en-US" b="1" dirty="0" smtClean="0">
                  <a:solidFill>
                    <a:schemeClr val="bg1"/>
                  </a:solidFill>
                </a:rPr>
                <a:t>，如果</a:t>
              </a:r>
              <a:r>
                <a:rPr lang="zh-CN" altLang="en-US" b="1" dirty="0">
                  <a:solidFill>
                    <a:schemeClr val="bg1"/>
                  </a:solidFill>
                </a:rPr>
                <a:t>发现该</a:t>
              </a:r>
              <a:r>
                <a:rPr lang="zh-CN" altLang="en-US" b="1" dirty="0" smtClean="0">
                  <a:solidFill>
                    <a:schemeClr val="bg1"/>
                  </a:solidFill>
                </a:rPr>
                <a:t>任务最终</a:t>
              </a:r>
              <a:r>
                <a:rPr lang="zh-CN" altLang="en-US" b="1" dirty="0">
                  <a:solidFill>
                    <a:schemeClr val="bg1"/>
                  </a:solidFill>
                </a:rPr>
                <a:t>需要改进故事板，则</a:t>
              </a:r>
              <a:r>
                <a:rPr lang="zh-CN" altLang="en-US" b="1" dirty="0" smtClean="0">
                  <a:solidFill>
                    <a:schemeClr val="bg1"/>
                  </a:solidFill>
                </a:rPr>
                <a:t>这些</a:t>
              </a:r>
              <a:endParaRPr lang="en-US" altLang="zh-CN" b="1" dirty="0" smtClean="0">
                <a:solidFill>
                  <a:schemeClr val="bg1"/>
                </a:solidFill>
              </a:endParaRPr>
            </a:p>
            <a:p>
              <a:r>
                <a:rPr lang="zh-CN" altLang="en-US" b="1" dirty="0" smtClean="0">
                  <a:solidFill>
                    <a:schemeClr val="bg1"/>
                  </a:solidFill>
                </a:rPr>
                <a:t>更新</a:t>
              </a:r>
              <a:r>
                <a:rPr lang="zh-CN" altLang="en-US" b="1" dirty="0">
                  <a:solidFill>
                    <a:schemeClr val="bg1"/>
                  </a:solidFill>
                </a:rPr>
                <a:t>由系统分析人员执行。</a:t>
              </a:r>
            </a:p>
          </p:txBody>
        </p:sp>
      </p:gr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spcBef>
                <a:spcPts val="1400"/>
              </a:spcBef>
              <a:spcAft>
                <a:spcPts val="1450"/>
              </a:spcAft>
            </a:pPr>
            <a:r>
              <a:rPr lang="en-US" altLang="zh-CN">
                <a:latin typeface="楷体_GB2312" pitchFamily="49" charset="-122"/>
                <a:ea typeface="楷体_GB2312" pitchFamily="49" charset="-122"/>
              </a:rPr>
              <a:t>1. </a:t>
            </a:r>
            <a:r>
              <a:rPr lang="zh-CN" altLang="en-US">
                <a:latin typeface="楷体_GB2312" pitchFamily="49" charset="-122"/>
                <a:ea typeface="楷体_GB2312" pitchFamily="49" charset="-122"/>
              </a:rPr>
              <a:t>描述相关用户的特征</a:t>
            </a:r>
            <a:r>
              <a:rPr lang="zh-CN" altLang="en-US">
                <a:latin typeface="Arial"/>
                <a:ea typeface="楷体_GB2312" pitchFamily="49" charset="-122"/>
              </a:rPr>
              <a:t>  </a:t>
            </a:r>
            <a:endParaRPr lang="zh-CN" altLang="en-US">
              <a:latin typeface="楷体_GB2312" pitchFamily="49" charset="-122"/>
              <a:ea typeface="楷体_GB2312" pitchFamily="49" charset="-122"/>
            </a:endParaRPr>
          </a:p>
        </p:txBody>
      </p:sp>
      <p:sp>
        <p:nvSpPr>
          <p:cNvPr id="13"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zh-CN" altLang="en-US" b="1" dirty="0">
                <a:solidFill>
                  <a:schemeClr val="bg1"/>
                </a:solidFill>
                <a:latin typeface="+mn-ea"/>
              </a:rPr>
              <a:t>描述</a:t>
            </a:r>
            <a:r>
              <a:rPr lang="zh-CN" altLang="en-US" b="1" dirty="0" smtClean="0">
                <a:solidFill>
                  <a:schemeClr val="bg1"/>
                </a:solidFill>
                <a:latin typeface="+mn-ea"/>
              </a:rPr>
              <a:t>某些用户</a:t>
            </a:r>
            <a:r>
              <a:rPr lang="zh-CN" altLang="en-US" b="1" dirty="0">
                <a:solidFill>
                  <a:schemeClr val="bg1"/>
                </a:solidFill>
                <a:latin typeface="+mn-ea"/>
              </a:rPr>
              <a:t>的特征，这些用户将与系统交互来执行当前迭代中考</a:t>
            </a:r>
          </a:p>
          <a:p>
            <a:r>
              <a:rPr lang="zh-CN" altLang="en-US" b="1" dirty="0">
                <a:solidFill>
                  <a:schemeClr val="bg1"/>
                </a:solidFill>
                <a:latin typeface="+mn-ea"/>
              </a:rPr>
              <a:t>虑的需求。</a:t>
            </a:r>
          </a:p>
        </p:txBody>
      </p:sp>
      <p:grpSp>
        <p:nvGrpSpPr>
          <p:cNvPr id="16" name="组合 15"/>
          <p:cNvGrpSpPr/>
          <p:nvPr/>
        </p:nvGrpSpPr>
        <p:grpSpPr>
          <a:xfrm>
            <a:off x="816381" y="4252939"/>
            <a:ext cx="7772318" cy="1814080"/>
            <a:chOff x="816381" y="4252939"/>
            <a:chExt cx="7772318" cy="1814080"/>
          </a:xfrm>
        </p:grpSpPr>
        <p:sp>
          <p:nvSpPr>
            <p:cNvPr id="17"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8"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9"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与系统分析人员协作，确定是否需要对用户描述作出更改</a:t>
              </a:r>
              <a:r>
                <a:rPr lang="zh-CN" altLang="en-US" b="1" dirty="0" smtClean="0">
                  <a:solidFill>
                    <a:schemeClr val="bg1"/>
                  </a:solidFill>
                </a:rPr>
                <a:t>，</a:t>
              </a:r>
              <a:endParaRPr lang="en-US" altLang="zh-CN" b="1" dirty="0" smtClean="0">
                <a:solidFill>
                  <a:schemeClr val="bg1"/>
                </a:solidFill>
              </a:endParaRPr>
            </a:p>
            <a:p>
              <a:r>
                <a:rPr lang="zh-CN" altLang="en-US" b="1" dirty="0" smtClean="0">
                  <a:solidFill>
                    <a:schemeClr val="bg1"/>
                  </a:solidFill>
                </a:rPr>
                <a:t>来</a:t>
              </a:r>
              <a:r>
                <a:rPr lang="zh-CN" altLang="en-US" b="1" dirty="0">
                  <a:solidFill>
                    <a:schemeClr val="bg1"/>
                  </a:solidFill>
                </a:rPr>
                <a:t>反映特征描述。</a:t>
              </a:r>
            </a:p>
          </p:txBody>
        </p:sp>
      </p:gr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zh-CN" altLang="en-US">
                <a:ea typeface="宋体" pitchFamily="2" charset="-122"/>
              </a:rPr>
              <a:t>用户特征分析：</a:t>
            </a:r>
          </a:p>
        </p:txBody>
      </p:sp>
      <p:sp>
        <p:nvSpPr>
          <p:cNvPr id="8" name="AutoShape 10"/>
          <p:cNvSpPr>
            <a:spLocks noChangeArrowheads="1"/>
          </p:cNvSpPr>
          <p:nvPr/>
        </p:nvSpPr>
        <p:spPr bwMode="gray">
          <a:xfrm>
            <a:off x="539552" y="1196753"/>
            <a:ext cx="7964788" cy="504056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nSpc>
                <a:spcPct val="90000"/>
              </a:lnSpc>
              <a:spcAft>
                <a:spcPts val="1300"/>
              </a:spcAft>
            </a:pPr>
            <a:endParaRPr lang="en-US" altLang="zh-CN" sz="1600" dirty="0" smtClean="0">
              <a:solidFill>
                <a:schemeClr val="bg1"/>
              </a:solidFill>
            </a:endParaRPr>
          </a:p>
          <a:p>
            <a:pPr>
              <a:lnSpc>
                <a:spcPct val="90000"/>
              </a:lnSpc>
              <a:spcAft>
                <a:spcPts val="1300"/>
              </a:spcAft>
            </a:pPr>
            <a:r>
              <a:rPr lang="zh-CN" altLang="en-US" sz="1600" dirty="0" smtClean="0">
                <a:solidFill>
                  <a:schemeClr val="bg1"/>
                </a:solidFill>
              </a:rPr>
              <a:t>用户</a:t>
            </a:r>
            <a:r>
              <a:rPr lang="zh-CN" altLang="en-US" sz="1600" dirty="0">
                <a:solidFill>
                  <a:schemeClr val="bg1"/>
                </a:solidFill>
              </a:rPr>
              <a:t>是经过训练的专业人员、技术员、文书或制造工人吗</a:t>
            </a:r>
            <a:r>
              <a:rPr lang="en-US" altLang="zh-CN" sz="1600" dirty="0">
                <a:solidFill>
                  <a:schemeClr val="bg1"/>
                </a:solidFill>
              </a:rPr>
              <a:t>?</a:t>
            </a:r>
          </a:p>
          <a:p>
            <a:pPr>
              <a:lnSpc>
                <a:spcPct val="90000"/>
              </a:lnSpc>
              <a:spcAft>
                <a:spcPts val="1300"/>
              </a:spcAft>
            </a:pPr>
            <a:r>
              <a:rPr lang="zh-CN" altLang="en-US" sz="1600" dirty="0">
                <a:solidFill>
                  <a:schemeClr val="bg1"/>
                </a:solidFill>
              </a:rPr>
              <a:t>一般用户有什么级别的正式教育</a:t>
            </a:r>
            <a:r>
              <a:rPr lang="en-US" altLang="zh-CN" sz="1600" dirty="0">
                <a:solidFill>
                  <a:schemeClr val="bg1"/>
                </a:solidFill>
              </a:rPr>
              <a:t>?</a:t>
            </a:r>
          </a:p>
          <a:p>
            <a:pPr>
              <a:lnSpc>
                <a:spcPct val="90000"/>
              </a:lnSpc>
              <a:spcAft>
                <a:spcPts val="1300"/>
              </a:spcAft>
            </a:pPr>
            <a:r>
              <a:rPr lang="zh-CN" altLang="en-US" sz="1600" dirty="0">
                <a:solidFill>
                  <a:schemeClr val="bg1"/>
                </a:solidFill>
              </a:rPr>
              <a:t>用户能够从书面材料学会或他们表达课堂训练的愿望吗</a:t>
            </a:r>
            <a:r>
              <a:rPr lang="en-US" altLang="zh-CN" sz="1600" dirty="0">
                <a:solidFill>
                  <a:schemeClr val="bg1"/>
                </a:solidFill>
              </a:rPr>
              <a:t>?</a:t>
            </a:r>
          </a:p>
          <a:p>
            <a:pPr>
              <a:lnSpc>
                <a:spcPct val="90000"/>
              </a:lnSpc>
              <a:spcAft>
                <a:spcPts val="1300"/>
              </a:spcAft>
            </a:pPr>
            <a:r>
              <a:rPr lang="zh-CN" altLang="en-US" sz="1600" dirty="0">
                <a:solidFill>
                  <a:schemeClr val="bg1"/>
                </a:solidFill>
              </a:rPr>
              <a:t>用户是熟练打字员或者键盘恐惧症患者</a:t>
            </a:r>
            <a:r>
              <a:rPr lang="en-US" altLang="zh-CN" sz="1600" dirty="0">
                <a:solidFill>
                  <a:schemeClr val="bg1"/>
                </a:solidFill>
              </a:rPr>
              <a:t>?</a:t>
            </a:r>
          </a:p>
          <a:p>
            <a:pPr>
              <a:lnSpc>
                <a:spcPct val="90000"/>
              </a:lnSpc>
              <a:spcAft>
                <a:spcPts val="1300"/>
              </a:spcAft>
            </a:pPr>
            <a:r>
              <a:rPr lang="zh-CN" altLang="en-US" sz="1600" dirty="0">
                <a:solidFill>
                  <a:schemeClr val="bg1"/>
                </a:solidFill>
              </a:rPr>
              <a:t>用户群的年龄范围是什么吗</a:t>
            </a:r>
            <a:r>
              <a:rPr lang="en-US" altLang="zh-CN" sz="1600" dirty="0">
                <a:solidFill>
                  <a:schemeClr val="bg1"/>
                </a:solidFill>
              </a:rPr>
              <a:t>?</a:t>
            </a:r>
          </a:p>
          <a:p>
            <a:pPr>
              <a:lnSpc>
                <a:spcPct val="90000"/>
              </a:lnSpc>
              <a:spcAft>
                <a:spcPts val="1300"/>
              </a:spcAft>
            </a:pPr>
            <a:r>
              <a:rPr lang="zh-CN" altLang="en-US" sz="1600" dirty="0">
                <a:solidFill>
                  <a:schemeClr val="bg1"/>
                </a:solidFill>
              </a:rPr>
              <a:t>用户是否是某个性别占大多数</a:t>
            </a:r>
            <a:r>
              <a:rPr lang="en-US" altLang="zh-CN" sz="1600" dirty="0">
                <a:solidFill>
                  <a:schemeClr val="bg1"/>
                </a:solidFill>
              </a:rPr>
              <a:t>?</a:t>
            </a:r>
          </a:p>
          <a:p>
            <a:pPr>
              <a:lnSpc>
                <a:spcPct val="90000"/>
              </a:lnSpc>
              <a:spcAft>
                <a:spcPts val="1300"/>
              </a:spcAft>
            </a:pPr>
            <a:r>
              <a:rPr lang="zh-CN" altLang="en-US" sz="1600" dirty="0">
                <a:solidFill>
                  <a:schemeClr val="bg1"/>
                </a:solidFill>
              </a:rPr>
              <a:t>对用户完成的工作，用户得到如何补偿的</a:t>
            </a:r>
            <a:r>
              <a:rPr lang="en-US" altLang="zh-CN" sz="1600" dirty="0">
                <a:solidFill>
                  <a:schemeClr val="bg1"/>
                </a:solidFill>
              </a:rPr>
              <a:t>?</a:t>
            </a:r>
          </a:p>
          <a:p>
            <a:pPr>
              <a:lnSpc>
                <a:spcPct val="90000"/>
              </a:lnSpc>
              <a:spcAft>
                <a:spcPts val="1300"/>
              </a:spcAft>
            </a:pPr>
            <a:r>
              <a:rPr lang="zh-CN" altLang="en-US" sz="1600" dirty="0">
                <a:solidFill>
                  <a:schemeClr val="bg1"/>
                </a:solidFill>
              </a:rPr>
              <a:t>用户是正常办公时间工作还是他们要工作直到完成任务</a:t>
            </a:r>
            <a:r>
              <a:rPr lang="en-US" altLang="zh-CN" sz="1600" dirty="0">
                <a:solidFill>
                  <a:schemeClr val="bg1"/>
                </a:solidFill>
              </a:rPr>
              <a:t>?</a:t>
            </a:r>
          </a:p>
          <a:p>
            <a:pPr>
              <a:lnSpc>
                <a:spcPct val="90000"/>
              </a:lnSpc>
              <a:spcAft>
                <a:spcPts val="1300"/>
              </a:spcAft>
            </a:pPr>
            <a:r>
              <a:rPr lang="zh-CN" altLang="en-US" sz="1600" dirty="0">
                <a:solidFill>
                  <a:schemeClr val="bg1"/>
                </a:solidFill>
              </a:rPr>
              <a:t>这个软件是用户工作的一个不可分割的一部分还是用户只是偶尔使用吗</a:t>
            </a:r>
            <a:r>
              <a:rPr lang="en-US" altLang="zh-CN" sz="1600" dirty="0">
                <a:solidFill>
                  <a:schemeClr val="bg1"/>
                </a:solidFill>
              </a:rPr>
              <a:t>?</a:t>
            </a:r>
          </a:p>
          <a:p>
            <a:pPr>
              <a:lnSpc>
                <a:spcPct val="90000"/>
              </a:lnSpc>
              <a:spcAft>
                <a:spcPts val="1300"/>
              </a:spcAft>
            </a:pPr>
            <a:r>
              <a:rPr lang="zh-CN" altLang="en-US" sz="1600" dirty="0">
                <a:solidFill>
                  <a:schemeClr val="bg1"/>
                </a:solidFill>
              </a:rPr>
              <a:t>用户间主要的交流语言是什么</a:t>
            </a:r>
            <a:r>
              <a:rPr lang="en-US" altLang="zh-CN" sz="1600" dirty="0">
                <a:solidFill>
                  <a:schemeClr val="bg1"/>
                </a:solidFill>
              </a:rPr>
              <a:t>?</a:t>
            </a:r>
          </a:p>
          <a:p>
            <a:pPr>
              <a:lnSpc>
                <a:spcPct val="90000"/>
              </a:lnSpc>
              <a:spcAft>
                <a:spcPts val="1300"/>
              </a:spcAft>
            </a:pPr>
            <a:r>
              <a:rPr lang="zh-CN" altLang="en-US" sz="1600" dirty="0">
                <a:solidFill>
                  <a:schemeClr val="bg1"/>
                </a:solidFill>
              </a:rPr>
              <a:t>如果用户使用这种系统时犯了错误，会有什么后果</a:t>
            </a:r>
            <a:r>
              <a:rPr lang="en-US" altLang="zh-CN" sz="1600" dirty="0">
                <a:solidFill>
                  <a:schemeClr val="bg1"/>
                </a:solidFill>
              </a:rPr>
              <a:t>?</a:t>
            </a:r>
          </a:p>
          <a:p>
            <a:pPr>
              <a:lnSpc>
                <a:spcPct val="90000"/>
              </a:lnSpc>
              <a:spcAft>
                <a:spcPts val="1300"/>
              </a:spcAft>
            </a:pPr>
            <a:r>
              <a:rPr lang="zh-CN" altLang="en-US" sz="1600" dirty="0">
                <a:solidFill>
                  <a:schemeClr val="bg1"/>
                </a:solidFill>
              </a:rPr>
              <a:t>在系统要解决主题内容方面</a:t>
            </a:r>
            <a:r>
              <a:rPr lang="en-US" altLang="zh-CN" sz="1600" dirty="0">
                <a:solidFill>
                  <a:schemeClr val="bg1"/>
                </a:solidFill>
              </a:rPr>
              <a:t>,</a:t>
            </a:r>
            <a:r>
              <a:rPr lang="zh-CN" altLang="en-US" sz="1600" dirty="0">
                <a:solidFill>
                  <a:schemeClr val="bg1"/>
                </a:solidFill>
              </a:rPr>
              <a:t>用户是专家</a:t>
            </a:r>
            <a:r>
              <a:rPr lang="en-US" altLang="zh-CN" sz="1600" dirty="0">
                <a:solidFill>
                  <a:schemeClr val="bg1"/>
                </a:solidFill>
              </a:rPr>
              <a:t>?</a:t>
            </a:r>
          </a:p>
          <a:p>
            <a:pPr>
              <a:lnSpc>
                <a:spcPct val="90000"/>
              </a:lnSpc>
              <a:spcAft>
                <a:spcPts val="1300"/>
              </a:spcAft>
            </a:pPr>
            <a:r>
              <a:rPr lang="zh-CN" altLang="en-US" sz="1600" dirty="0">
                <a:solidFill>
                  <a:schemeClr val="bg1"/>
                </a:solidFill>
              </a:rPr>
              <a:t>用户想知道界面后面的这些技术吗</a:t>
            </a:r>
            <a:r>
              <a:rPr lang="en-US" altLang="zh-CN" sz="1600" dirty="0">
                <a:solidFill>
                  <a:schemeClr val="bg1"/>
                </a:solidFill>
              </a:rPr>
              <a:t>? </a:t>
            </a:r>
          </a:p>
          <a:p>
            <a:pPr>
              <a:lnSpc>
                <a:spcPct val="90000"/>
              </a:lnSpc>
              <a:spcAft>
                <a:spcPts val="1300"/>
              </a:spcAft>
            </a:pPr>
            <a:endParaRPr lang="en-US" altLang="zh-CN" sz="1400" dirty="0">
              <a:solidFill>
                <a:schemeClr val="bg1"/>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spcBef>
                <a:spcPts val="1400"/>
              </a:spcBef>
              <a:spcAft>
                <a:spcPts val="1450"/>
              </a:spcAft>
            </a:pPr>
            <a:r>
              <a:rPr lang="en-US" altLang="zh-CN">
                <a:latin typeface="楷体_GB2312" pitchFamily="49" charset="-122"/>
                <a:ea typeface="楷体_GB2312" pitchFamily="49" charset="-122"/>
              </a:rPr>
              <a:t>2. </a:t>
            </a:r>
            <a:r>
              <a:rPr lang="zh-CN" altLang="en-US">
                <a:latin typeface="楷体_GB2312" pitchFamily="49" charset="-122"/>
                <a:ea typeface="楷体_GB2312" pitchFamily="49" charset="-122"/>
              </a:rPr>
              <a:t>确定主要用户界面元素</a:t>
            </a:r>
            <a:r>
              <a:rPr lang="zh-CN" altLang="en-US">
                <a:latin typeface="Arial"/>
                <a:ea typeface="楷体_GB2312" pitchFamily="49" charset="-122"/>
              </a:rPr>
              <a:t>  </a:t>
            </a:r>
            <a:endParaRPr lang="zh-CN" altLang="en-US">
              <a:latin typeface="楷体_GB2312" pitchFamily="49" charset="-122"/>
              <a:ea typeface="楷体_GB2312" pitchFamily="49" charset="-122"/>
            </a:endParaRPr>
          </a:p>
        </p:txBody>
      </p:sp>
      <p:grpSp>
        <p:nvGrpSpPr>
          <p:cNvPr id="17" name="组合 16"/>
          <p:cNvGrpSpPr/>
          <p:nvPr/>
        </p:nvGrpSpPr>
        <p:grpSpPr>
          <a:xfrm>
            <a:off x="971600" y="2240759"/>
            <a:ext cx="7416824" cy="1814080"/>
            <a:chOff x="816381" y="4252939"/>
            <a:chExt cx="7772318" cy="1814080"/>
          </a:xfrm>
        </p:grpSpPr>
        <p:sp>
          <p:nvSpPr>
            <p:cNvPr id="18"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9"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20"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nSpc>
                  <a:spcPct val="90000"/>
                </a:lnSpc>
                <a:spcAft>
                  <a:spcPts val="1300"/>
                </a:spcAft>
              </a:pPr>
              <a:r>
                <a:rPr lang="zh-CN" altLang="en-US" b="1" dirty="0">
                  <a:solidFill>
                    <a:schemeClr val="bg1"/>
                  </a:solidFill>
                </a:rPr>
                <a:t>查看在当前迭代中考虑的需求，确定系统的用户界面的主窗口</a:t>
              </a:r>
              <a:r>
                <a:rPr lang="zh-CN" altLang="en-US" b="1" dirty="0" smtClean="0">
                  <a:solidFill>
                    <a:schemeClr val="bg1"/>
                  </a:solidFill>
                </a:rPr>
                <a:t>。</a:t>
              </a:r>
              <a:endParaRPr lang="en-US" altLang="zh-CN" b="1" dirty="0" smtClean="0">
                <a:solidFill>
                  <a:schemeClr val="bg1"/>
                </a:solidFill>
              </a:endParaRPr>
            </a:p>
            <a:p>
              <a:pPr>
                <a:lnSpc>
                  <a:spcPct val="90000"/>
                </a:lnSpc>
                <a:spcAft>
                  <a:spcPts val="1300"/>
                </a:spcAft>
              </a:pPr>
              <a:r>
                <a:rPr lang="zh-CN" altLang="en-US" b="1" dirty="0" smtClean="0">
                  <a:solidFill>
                    <a:schemeClr val="bg1"/>
                  </a:solidFill>
                </a:rPr>
                <a:t>我们</a:t>
              </a:r>
              <a:r>
                <a:rPr lang="zh-CN" altLang="en-US" b="1" dirty="0">
                  <a:solidFill>
                    <a:schemeClr val="bg1"/>
                  </a:solidFill>
                </a:rPr>
                <a:t>说的“主窗口”指的是用户将</a:t>
              </a:r>
              <a:r>
                <a:rPr lang="zh-CN" altLang="en-US" b="1" dirty="0" smtClean="0">
                  <a:solidFill>
                    <a:schemeClr val="bg1"/>
                  </a:solidFill>
                </a:rPr>
                <a:t>与其交互</a:t>
              </a:r>
              <a:r>
                <a:rPr lang="zh-CN" altLang="en-US" b="1" dirty="0">
                  <a:solidFill>
                    <a:schemeClr val="bg1"/>
                  </a:solidFill>
                </a:rPr>
                <a:t>最多的窗口。</a:t>
              </a:r>
            </a:p>
          </p:txBody>
        </p:sp>
      </p:gr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spcBef>
                <a:spcPts val="1400"/>
              </a:spcBef>
              <a:spcAft>
                <a:spcPts val="1450"/>
              </a:spcAft>
            </a:pPr>
            <a:r>
              <a:rPr lang="en-US" altLang="zh-CN">
                <a:latin typeface="楷体_GB2312" pitchFamily="49" charset="-122"/>
                <a:ea typeface="楷体_GB2312" pitchFamily="49" charset="-122"/>
              </a:rPr>
              <a:t>3. </a:t>
            </a:r>
            <a:r>
              <a:rPr lang="zh-CN" altLang="en-US">
                <a:latin typeface="楷体_GB2312" pitchFamily="49" charset="-122"/>
                <a:ea typeface="楷体_GB2312" pitchFamily="49" charset="-122"/>
              </a:rPr>
              <a:t>定义导航图</a:t>
            </a:r>
            <a:r>
              <a:rPr lang="zh-CN" altLang="en-US">
                <a:latin typeface="Arial"/>
                <a:ea typeface="楷体_GB2312" pitchFamily="49" charset="-122"/>
              </a:rPr>
              <a:t>  </a:t>
            </a:r>
            <a:endParaRPr lang="zh-CN" altLang="en-US">
              <a:latin typeface="楷体_GB2312" pitchFamily="49" charset="-122"/>
              <a:ea typeface="楷体_GB2312" pitchFamily="49" charset="-122"/>
            </a:endParaRPr>
          </a:p>
        </p:txBody>
      </p:sp>
      <p:graphicFrame>
        <p:nvGraphicFramePr>
          <p:cNvPr id="3" name="图示 2"/>
          <p:cNvGraphicFramePr/>
          <p:nvPr>
            <p:extLst>
              <p:ext uri="{D42A27DB-BD31-4B8C-83A1-F6EECF244321}">
                <p14:modId xmlns:p14="http://schemas.microsoft.com/office/powerpoint/2010/main" val="853761717"/>
              </p:ext>
            </p:extLst>
          </p:nvPr>
        </p:nvGraphicFramePr>
        <p:xfrm>
          <a:off x="395536" y="980728"/>
          <a:ext cx="8496944" cy="532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spcBef>
                <a:spcPts val="1400"/>
              </a:spcBef>
              <a:spcAft>
                <a:spcPts val="1450"/>
              </a:spcAft>
            </a:pPr>
            <a:r>
              <a:rPr lang="en-US" altLang="zh-CN">
                <a:latin typeface="楷体_GB2312" pitchFamily="49" charset="-122"/>
                <a:ea typeface="楷体_GB2312" pitchFamily="49" charset="-122"/>
              </a:rPr>
              <a:t>4. </a:t>
            </a:r>
            <a:r>
              <a:rPr lang="zh-CN" altLang="en-US">
                <a:latin typeface="楷体_GB2312" pitchFamily="49" charset="-122"/>
                <a:ea typeface="楷体_GB2312" pitchFamily="49" charset="-122"/>
              </a:rPr>
              <a:t>详细描述用户界面元素的设计</a:t>
            </a:r>
            <a:r>
              <a:rPr lang="zh-CN" altLang="en-US">
                <a:latin typeface="Arial"/>
                <a:ea typeface="楷体_GB2312" pitchFamily="49" charset="-122"/>
              </a:rPr>
              <a:t>  </a:t>
            </a:r>
            <a:endParaRPr lang="zh-CN" altLang="en-US">
              <a:latin typeface="楷体_GB2312" pitchFamily="49" charset="-122"/>
              <a:ea typeface="楷体_GB2312" pitchFamily="49" charset="-122"/>
            </a:endParaRPr>
          </a:p>
        </p:txBody>
      </p:sp>
      <p:graphicFrame>
        <p:nvGraphicFramePr>
          <p:cNvPr id="2" name="图示 1"/>
          <p:cNvGraphicFramePr/>
          <p:nvPr>
            <p:extLst>
              <p:ext uri="{D42A27DB-BD31-4B8C-83A1-F6EECF244321}">
                <p14:modId xmlns:p14="http://schemas.microsoft.com/office/powerpoint/2010/main" val="3729953137"/>
              </p:ext>
            </p:extLst>
          </p:nvPr>
        </p:nvGraphicFramePr>
        <p:xfrm>
          <a:off x="467544" y="1124744"/>
          <a:ext cx="3768080" cy="4120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图示 2"/>
          <p:cNvGraphicFramePr/>
          <p:nvPr>
            <p:extLst>
              <p:ext uri="{D42A27DB-BD31-4B8C-83A1-F6EECF244321}">
                <p14:modId xmlns:p14="http://schemas.microsoft.com/office/powerpoint/2010/main" val="310773522"/>
              </p:ext>
            </p:extLst>
          </p:nvPr>
        </p:nvGraphicFramePr>
        <p:xfrm>
          <a:off x="3779912" y="2204864"/>
          <a:ext cx="5616624" cy="374441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spcBef>
                <a:spcPts val="1400"/>
              </a:spcBef>
              <a:spcAft>
                <a:spcPts val="1450"/>
              </a:spcAft>
            </a:pPr>
            <a:r>
              <a:rPr lang="en-US" altLang="zh-CN">
                <a:latin typeface="楷体_GB2312" pitchFamily="49" charset="-122"/>
                <a:ea typeface="楷体_GB2312" pitchFamily="49" charset="-122"/>
              </a:rPr>
              <a:t>1) </a:t>
            </a:r>
            <a:r>
              <a:rPr lang="zh-CN" altLang="en-US">
                <a:latin typeface="楷体_GB2312" pitchFamily="49" charset="-122"/>
                <a:ea typeface="楷体_GB2312" pitchFamily="49" charset="-122"/>
              </a:rPr>
              <a:t>设计主窗口的可视化 </a:t>
            </a:r>
          </a:p>
        </p:txBody>
      </p:sp>
      <p:sp>
        <p:nvSpPr>
          <p:cNvPr id="13"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zh-CN" altLang="en-US" b="1" dirty="0">
                <a:solidFill>
                  <a:schemeClr val="bg1"/>
                </a:solidFill>
                <a:latin typeface="+mn-ea"/>
              </a:rPr>
              <a:t>主</a:t>
            </a:r>
            <a:r>
              <a:rPr lang="zh-CN" altLang="en-US" b="1" dirty="0" smtClean="0">
                <a:solidFill>
                  <a:schemeClr val="bg1"/>
                </a:solidFill>
                <a:latin typeface="+mn-ea"/>
              </a:rPr>
              <a:t>窗口的</a:t>
            </a:r>
            <a:r>
              <a:rPr lang="zh-CN" altLang="en-US" b="1" dirty="0">
                <a:solidFill>
                  <a:schemeClr val="bg1"/>
                </a:solidFill>
                <a:latin typeface="+mn-ea"/>
              </a:rPr>
              <a:t>可视化将对系统的可用性有重大影响。</a:t>
            </a:r>
            <a:r>
              <a:rPr lang="zh-CN" altLang="en-US" b="1" dirty="0" smtClean="0">
                <a:solidFill>
                  <a:schemeClr val="bg1"/>
                </a:solidFill>
                <a:latin typeface="+mn-ea"/>
              </a:rPr>
              <a:t>设计这种可视化</a:t>
            </a:r>
            <a:endParaRPr lang="en-US" altLang="zh-CN" b="1" dirty="0" smtClean="0">
              <a:solidFill>
                <a:schemeClr val="bg1"/>
              </a:solidFill>
              <a:latin typeface="+mn-ea"/>
            </a:endParaRPr>
          </a:p>
          <a:p>
            <a:r>
              <a:rPr lang="zh-CN" altLang="en-US" b="1" dirty="0" smtClean="0">
                <a:solidFill>
                  <a:schemeClr val="bg1"/>
                </a:solidFill>
                <a:latin typeface="+mn-ea"/>
              </a:rPr>
              <a:t>是</a:t>
            </a:r>
            <a:r>
              <a:rPr lang="zh-CN" altLang="en-US" b="1" dirty="0">
                <a:solidFill>
                  <a:schemeClr val="bg1"/>
                </a:solidFill>
                <a:latin typeface="+mn-ea"/>
              </a:rPr>
              <a:t>关于确定应该将包含的用户界面元素的哪些部分可视化。</a:t>
            </a:r>
          </a:p>
        </p:txBody>
      </p:sp>
      <p:grpSp>
        <p:nvGrpSpPr>
          <p:cNvPr id="16" name="组合 15"/>
          <p:cNvGrpSpPr/>
          <p:nvPr/>
        </p:nvGrpSpPr>
        <p:grpSpPr>
          <a:xfrm>
            <a:off x="816381" y="4252939"/>
            <a:ext cx="7772318" cy="1814080"/>
            <a:chOff x="816381" y="4252939"/>
            <a:chExt cx="7772318" cy="1814080"/>
          </a:xfrm>
        </p:grpSpPr>
        <p:sp>
          <p:nvSpPr>
            <p:cNvPr id="17"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8"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9"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在可能的情况下，尝试确定将在主窗口中显示的各元素</a:t>
              </a:r>
              <a:r>
                <a:rPr lang="zh-CN" altLang="en-US" b="1" dirty="0" smtClean="0">
                  <a:solidFill>
                    <a:schemeClr val="bg1"/>
                  </a:solidFill>
                </a:rPr>
                <a:t>的</a:t>
              </a:r>
              <a:endParaRPr lang="en-US" altLang="zh-CN" b="1" dirty="0" smtClean="0">
                <a:solidFill>
                  <a:schemeClr val="bg1"/>
                </a:solidFill>
              </a:endParaRPr>
            </a:p>
            <a:p>
              <a:r>
                <a:rPr lang="zh-CN" altLang="en-US" b="1" dirty="0" smtClean="0">
                  <a:solidFill>
                    <a:schemeClr val="bg1"/>
                  </a:solidFill>
                </a:rPr>
                <a:t>“共同特征”。</a:t>
              </a:r>
              <a:endParaRPr lang="zh-CN" altLang="en-US" b="1" dirty="0">
                <a:solidFill>
                  <a:schemeClr val="bg1"/>
                </a:solidFill>
              </a:endParaRPr>
            </a:p>
          </p:txBody>
        </p:sp>
      </p:gr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zh-CN" altLang="en-US">
                <a:latin typeface="Times New Roman" pitchFamily="18" charset="0"/>
              </a:rPr>
              <a:t>示例： </a:t>
            </a:r>
          </a:p>
        </p:txBody>
      </p:sp>
      <p:graphicFrame>
        <p:nvGraphicFramePr>
          <p:cNvPr id="4" name="图示 3"/>
          <p:cNvGraphicFramePr/>
          <p:nvPr>
            <p:extLst>
              <p:ext uri="{D42A27DB-BD31-4B8C-83A1-F6EECF244321}">
                <p14:modId xmlns:p14="http://schemas.microsoft.com/office/powerpoint/2010/main" val="336339529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spcBef>
                <a:spcPts val="1400"/>
              </a:spcBef>
              <a:spcAft>
                <a:spcPts val="1450"/>
              </a:spcAft>
            </a:pPr>
            <a:r>
              <a:rPr lang="en-US" altLang="zh-CN">
                <a:latin typeface="Arial" charset="0"/>
                <a:ea typeface="黑体" pitchFamily="2" charset="-122"/>
              </a:rPr>
              <a:t>2</a:t>
            </a:r>
            <a:r>
              <a:rPr lang="zh-CN" altLang="en-US">
                <a:latin typeface="Arial" charset="0"/>
                <a:ea typeface="黑体" pitchFamily="2" charset="-122"/>
              </a:rPr>
              <a:t>）设计主窗口的用户操作 </a:t>
            </a:r>
          </a:p>
        </p:txBody>
      </p:sp>
      <p:graphicFrame>
        <p:nvGraphicFramePr>
          <p:cNvPr id="4" name="图示 3"/>
          <p:cNvGraphicFramePr/>
          <p:nvPr>
            <p:extLst>
              <p:ext uri="{D42A27DB-BD31-4B8C-83A1-F6EECF244321}">
                <p14:modId xmlns:p14="http://schemas.microsoft.com/office/powerpoint/2010/main" val="2284686168"/>
              </p:ext>
            </p:extLst>
          </p:nvPr>
        </p:nvGraphicFramePr>
        <p:xfrm>
          <a:off x="1547664" y="155679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spcBef>
                <a:spcPts val="1400"/>
              </a:spcBef>
              <a:spcAft>
                <a:spcPts val="1450"/>
              </a:spcAft>
            </a:pPr>
            <a:r>
              <a:rPr lang="en-US" altLang="zh-CN">
                <a:latin typeface="Arial" charset="0"/>
                <a:ea typeface="黑体" pitchFamily="2" charset="-122"/>
              </a:rPr>
              <a:t>3</a:t>
            </a:r>
            <a:r>
              <a:rPr lang="zh-CN" altLang="en-US">
                <a:latin typeface="Arial" charset="0"/>
                <a:ea typeface="黑体" pitchFamily="2" charset="-122"/>
              </a:rPr>
              <a:t>）设计各种特性 </a:t>
            </a:r>
          </a:p>
        </p:txBody>
      </p:sp>
      <p:graphicFrame>
        <p:nvGraphicFramePr>
          <p:cNvPr id="3" name="图示 2"/>
          <p:cNvGraphicFramePr/>
          <p:nvPr>
            <p:extLst>
              <p:ext uri="{D42A27DB-BD31-4B8C-83A1-F6EECF244321}">
                <p14:modId xmlns:p14="http://schemas.microsoft.com/office/powerpoint/2010/main" val="1846582823"/>
              </p:ext>
            </p:extLst>
          </p:nvPr>
        </p:nvGraphicFramePr>
        <p:xfrm>
          <a:off x="1115616" y="980728"/>
          <a:ext cx="7128792" cy="532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251520" y="115888"/>
            <a:ext cx="8605143" cy="692150"/>
          </a:xfrm>
        </p:spPr>
        <p:txBody>
          <a:bodyPr>
            <a:normAutofit fontScale="90000"/>
          </a:bodyPr>
          <a:lstStyle/>
          <a:p>
            <a:r>
              <a:rPr lang="en-US" altLang="zh-CN" sz="2800" b="0" dirty="0">
                <a:latin typeface="黑体" pitchFamily="2" charset="-122"/>
                <a:ea typeface="黑体" pitchFamily="2" charset="-122"/>
              </a:rPr>
              <a:t>5.2.1 </a:t>
            </a:r>
            <a:r>
              <a:rPr lang="zh-CN" altLang="en-US" sz="2800" b="0" dirty="0">
                <a:latin typeface="黑体" pitchFamily="2" charset="-122"/>
                <a:ea typeface="黑体" pitchFamily="2" charset="-122"/>
              </a:rPr>
              <a:t>执行体系结构合成</a:t>
            </a:r>
            <a:r>
              <a:rPr lang="en-US" altLang="zh-CN" sz="2800" b="0" dirty="0">
                <a:latin typeface="Arial" charset="0"/>
              </a:rPr>
              <a:t>Perform Architectural Synthesis</a:t>
            </a:r>
            <a:endParaRPr lang="en-US" altLang="zh-CN" sz="2800" b="0" dirty="0">
              <a:latin typeface="黑体" pitchFamily="2" charset="-122"/>
              <a:ea typeface="黑体" pitchFamily="2" charset="-122"/>
            </a:endParaRPr>
          </a:p>
        </p:txBody>
      </p:sp>
      <p:grpSp>
        <p:nvGrpSpPr>
          <p:cNvPr id="9" name="组合 8"/>
          <p:cNvGrpSpPr/>
          <p:nvPr/>
        </p:nvGrpSpPr>
        <p:grpSpPr>
          <a:xfrm>
            <a:off x="757266" y="2350998"/>
            <a:ext cx="7772318" cy="1814080"/>
            <a:chOff x="816381" y="4252939"/>
            <a:chExt cx="7772318" cy="1814080"/>
          </a:xfrm>
        </p:grpSpPr>
        <p:sp>
          <p:nvSpPr>
            <p:cNvPr id="10"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2"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此活动的目的是构建和评估体系结构概念验证以证实系统如</a:t>
              </a:r>
              <a:r>
                <a:rPr lang="zh-CN" altLang="en-US" b="1" dirty="0" smtClean="0">
                  <a:solidFill>
                    <a:schemeClr val="bg1"/>
                  </a:solidFill>
                </a:rPr>
                <a:t>预想</a:t>
              </a:r>
              <a:endParaRPr lang="en-US" altLang="zh-CN" b="1" dirty="0" smtClean="0">
                <a:solidFill>
                  <a:schemeClr val="bg1"/>
                </a:solidFill>
              </a:endParaRPr>
            </a:p>
            <a:p>
              <a:r>
                <a:rPr lang="zh-CN" altLang="en-US" b="1" dirty="0" smtClean="0">
                  <a:solidFill>
                    <a:schemeClr val="bg1"/>
                  </a:solidFill>
                </a:rPr>
                <a:t>地</a:t>
              </a:r>
              <a:r>
                <a:rPr lang="zh-CN" altLang="en-US" b="1" dirty="0">
                  <a:solidFill>
                    <a:schemeClr val="bg1"/>
                  </a:solidFill>
                </a:rPr>
                <a:t>那样切实可行。</a:t>
              </a:r>
            </a:p>
          </p:txBody>
        </p:sp>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spcBef>
                <a:spcPts val="4675"/>
              </a:spcBef>
              <a:spcAft>
                <a:spcPts val="3113"/>
              </a:spcAft>
            </a:pPr>
            <a:r>
              <a:rPr lang="zh-CN" altLang="en-US">
                <a:latin typeface="华文新魏" pitchFamily="2" charset="-122"/>
                <a:ea typeface="华文新魏" pitchFamily="2" charset="-122"/>
              </a:rPr>
              <a:t>作业三</a:t>
            </a:r>
          </a:p>
        </p:txBody>
      </p:sp>
      <p:sp>
        <p:nvSpPr>
          <p:cNvPr id="64515" name="Rectangle 3"/>
          <p:cNvSpPr>
            <a:spLocks noGrp="1" noChangeArrowheads="1"/>
          </p:cNvSpPr>
          <p:nvPr>
            <p:ph idx="1"/>
          </p:nvPr>
        </p:nvSpPr>
        <p:spPr/>
        <p:txBody>
          <a:bodyPr/>
          <a:lstStyle/>
          <a:p>
            <a:r>
              <a:rPr lang="zh-CN" altLang="en-US" dirty="0">
                <a:solidFill>
                  <a:schemeClr val="tx1"/>
                </a:solidFill>
                <a:ea typeface="宋体" pitchFamily="2" charset="-122"/>
              </a:rPr>
              <a:t>根据作业二的用例模型，建立系统的分析模型，包括静态模型和动态模型，并对分析中的实体类进行设计，给出初步的设计类（表明主要的属性和操作）。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79512" y="58057"/>
            <a:ext cx="8488239" cy="638630"/>
          </a:xfrm>
        </p:spPr>
        <p:txBody>
          <a:bodyPr>
            <a:normAutofit fontScale="90000"/>
          </a:bodyPr>
          <a:lstStyle/>
          <a:p>
            <a:r>
              <a:rPr lang="en-US" altLang="zh-CN" sz="2800" b="0" dirty="0">
                <a:latin typeface="黑体" pitchFamily="2" charset="-122"/>
                <a:ea typeface="黑体" pitchFamily="2" charset="-122"/>
              </a:rPr>
              <a:t>5.2.2 </a:t>
            </a:r>
            <a:r>
              <a:rPr lang="zh-CN" altLang="en-US" sz="2800" b="0" dirty="0">
                <a:latin typeface="黑体" pitchFamily="2" charset="-122"/>
                <a:ea typeface="黑体" pitchFamily="2" charset="-122"/>
              </a:rPr>
              <a:t>定义候选体系结构</a:t>
            </a:r>
            <a:r>
              <a:rPr lang="en-US" altLang="zh-CN" sz="2800" b="0" dirty="0">
                <a:latin typeface="Arial" charset="0"/>
              </a:rPr>
              <a:t>Define a Candidate Architecture</a:t>
            </a:r>
            <a:endParaRPr lang="en-US" altLang="zh-CN" sz="2800" b="0" dirty="0">
              <a:latin typeface="黑体" pitchFamily="2" charset="-122"/>
              <a:ea typeface="黑体" pitchFamily="2" charset="-122"/>
            </a:endParaRPr>
          </a:p>
        </p:txBody>
      </p:sp>
      <p:graphicFrame>
        <p:nvGraphicFramePr>
          <p:cNvPr id="2" name="图示 1"/>
          <p:cNvGraphicFramePr/>
          <p:nvPr>
            <p:extLst>
              <p:ext uri="{D42A27DB-BD31-4B8C-83A1-F6EECF244321}">
                <p14:modId xmlns:p14="http://schemas.microsoft.com/office/powerpoint/2010/main" val="1370593177"/>
              </p:ext>
            </p:extLst>
          </p:nvPr>
        </p:nvGraphicFramePr>
        <p:xfrm>
          <a:off x="1115616" y="1772816"/>
          <a:ext cx="705678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sz="2800">
                <a:latin typeface="黑体" pitchFamily="2" charset="-122"/>
                <a:ea typeface="黑体" pitchFamily="2" charset="-122"/>
              </a:rPr>
              <a:t>5.2.3 </a:t>
            </a:r>
            <a:r>
              <a:rPr lang="zh-CN" altLang="en-US" sz="2800">
                <a:latin typeface="黑体" pitchFamily="2" charset="-122"/>
                <a:ea typeface="黑体" pitchFamily="2" charset="-122"/>
              </a:rPr>
              <a:t>优化体系结构</a:t>
            </a:r>
            <a:r>
              <a:rPr lang="en-US" altLang="zh-CN" sz="2800" b="0">
                <a:latin typeface="Arial" charset="0"/>
              </a:rPr>
              <a:t>Refine the Architecture</a:t>
            </a:r>
            <a:endParaRPr lang="en-US" altLang="zh-CN" sz="2800" b="0">
              <a:latin typeface="黑体" pitchFamily="2" charset="-122"/>
              <a:ea typeface="黑体" pitchFamily="2" charset="-122"/>
            </a:endParaRPr>
          </a:p>
        </p:txBody>
      </p:sp>
      <p:graphicFrame>
        <p:nvGraphicFramePr>
          <p:cNvPr id="3" name="图示 2"/>
          <p:cNvGraphicFramePr/>
          <p:nvPr>
            <p:extLst>
              <p:ext uri="{D42A27DB-BD31-4B8C-83A1-F6EECF244321}">
                <p14:modId xmlns:p14="http://schemas.microsoft.com/office/powerpoint/2010/main" val="3784910734"/>
              </p:ext>
            </p:extLst>
          </p:nvPr>
        </p:nvGraphicFramePr>
        <p:xfrm>
          <a:off x="1547664" y="170080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b="0">
                <a:latin typeface="黑体" pitchFamily="2" charset="-122"/>
                <a:ea typeface="黑体" pitchFamily="2" charset="-122"/>
              </a:rPr>
              <a:t>5.2.4 </a:t>
            </a:r>
            <a:r>
              <a:rPr lang="zh-CN" altLang="en-US" b="0">
                <a:latin typeface="黑体" pitchFamily="2" charset="-122"/>
                <a:ea typeface="黑体" pitchFamily="2" charset="-122"/>
              </a:rPr>
              <a:t>分析行为</a:t>
            </a:r>
            <a:r>
              <a:rPr lang="en-US" altLang="zh-CN" b="0">
                <a:latin typeface="Arial" charset="0"/>
              </a:rPr>
              <a:t>Analyze Behavior</a:t>
            </a:r>
            <a:endParaRPr lang="en-US" altLang="zh-CN" b="0">
              <a:latin typeface="黑体" pitchFamily="2" charset="-122"/>
              <a:ea typeface="黑体" pitchFamily="2" charset="-122"/>
            </a:endParaRPr>
          </a:p>
        </p:txBody>
      </p:sp>
      <p:graphicFrame>
        <p:nvGraphicFramePr>
          <p:cNvPr id="2" name="图示 1"/>
          <p:cNvGraphicFramePr/>
          <p:nvPr>
            <p:extLst>
              <p:ext uri="{D42A27DB-BD31-4B8C-83A1-F6EECF244321}">
                <p14:modId xmlns:p14="http://schemas.microsoft.com/office/powerpoint/2010/main" val="2676353173"/>
              </p:ext>
            </p:extLst>
          </p:nvPr>
        </p:nvGraphicFramePr>
        <p:xfrm>
          <a:off x="1475656" y="1484784"/>
          <a:ext cx="6048672" cy="435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zh-CN" b="0">
                <a:latin typeface="黑体" pitchFamily="2" charset="-122"/>
                <a:ea typeface="黑体" pitchFamily="2" charset="-122"/>
              </a:rPr>
              <a:t>5.2.5 </a:t>
            </a:r>
            <a:r>
              <a:rPr lang="zh-CN" altLang="en-US" b="0">
                <a:latin typeface="黑体" pitchFamily="2" charset="-122"/>
                <a:ea typeface="黑体" pitchFamily="2" charset="-122"/>
              </a:rPr>
              <a:t>设计组件</a:t>
            </a:r>
            <a:r>
              <a:rPr lang="en-US" altLang="zh-CN" b="0">
                <a:latin typeface="Arial" charset="0"/>
              </a:rPr>
              <a:t>Design Components</a:t>
            </a:r>
            <a:endParaRPr lang="en-US" altLang="zh-CN" b="0">
              <a:latin typeface="黑体" pitchFamily="2" charset="-122"/>
              <a:ea typeface="黑体" pitchFamily="2" charset="-122"/>
            </a:endParaRPr>
          </a:p>
        </p:txBody>
      </p:sp>
      <p:graphicFrame>
        <p:nvGraphicFramePr>
          <p:cNvPr id="3" name="图示 2"/>
          <p:cNvGraphicFramePr/>
          <p:nvPr>
            <p:extLst>
              <p:ext uri="{D42A27DB-BD31-4B8C-83A1-F6EECF244321}">
                <p14:modId xmlns:p14="http://schemas.microsoft.com/office/powerpoint/2010/main" val="3598580108"/>
              </p:ext>
            </p:extLst>
          </p:nvPr>
        </p:nvGraphicFramePr>
        <p:xfrm>
          <a:off x="1619672" y="1628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b="0">
                <a:latin typeface="黑体" pitchFamily="2" charset="-122"/>
                <a:ea typeface="黑体" pitchFamily="2" charset="-122"/>
              </a:rPr>
              <a:t>5.2.6 </a:t>
            </a:r>
            <a:r>
              <a:rPr lang="zh-CN" altLang="en-US" b="0">
                <a:latin typeface="黑体" pitchFamily="2" charset="-122"/>
                <a:ea typeface="黑体" pitchFamily="2" charset="-122"/>
              </a:rPr>
              <a:t>设计数据库</a:t>
            </a:r>
            <a:r>
              <a:rPr lang="en-US" altLang="zh-CN">
                <a:latin typeface="Times New Roman" pitchFamily="18" charset="0"/>
              </a:rPr>
              <a:t>Database Design</a:t>
            </a:r>
            <a:endParaRPr lang="en-US" altLang="zh-CN" b="0">
              <a:latin typeface="黑体" pitchFamily="2" charset="-122"/>
              <a:ea typeface="黑体" pitchFamily="2" charset="-122"/>
            </a:endParaRPr>
          </a:p>
        </p:txBody>
      </p:sp>
      <p:graphicFrame>
        <p:nvGraphicFramePr>
          <p:cNvPr id="3" name="图示 2"/>
          <p:cNvGraphicFramePr/>
          <p:nvPr>
            <p:extLst>
              <p:ext uri="{D42A27DB-BD31-4B8C-83A1-F6EECF244321}">
                <p14:modId xmlns:p14="http://schemas.microsoft.com/office/powerpoint/2010/main" val="717789306"/>
              </p:ext>
            </p:extLst>
          </p:nvPr>
        </p:nvGraphicFramePr>
        <p:xfrm>
          <a:off x="1547664" y="1628800"/>
          <a:ext cx="6648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b="0">
                <a:latin typeface="黑体" pitchFamily="2" charset="-122"/>
                <a:ea typeface="黑体" pitchFamily="2" charset="-122"/>
              </a:rPr>
              <a:t>5.2.7 </a:t>
            </a:r>
            <a:r>
              <a:rPr lang="zh-CN" altLang="en-US" b="0">
                <a:latin typeface="黑体" pitchFamily="2" charset="-122"/>
                <a:ea typeface="黑体" pitchFamily="2" charset="-122"/>
              </a:rPr>
              <a:t>服务识别</a:t>
            </a:r>
            <a:r>
              <a:rPr lang="en-US" altLang="zh-CN">
                <a:latin typeface="Times New Roman" pitchFamily="18" charset="0"/>
              </a:rPr>
              <a:t>Service Identification</a:t>
            </a:r>
            <a:endParaRPr lang="en-US" altLang="zh-CN" b="0">
              <a:latin typeface="黑体" pitchFamily="2" charset="-122"/>
              <a:ea typeface="黑体" pitchFamily="2" charset="-122"/>
            </a:endParaRPr>
          </a:p>
        </p:txBody>
      </p:sp>
      <p:sp>
        <p:nvSpPr>
          <p:cNvPr id="13"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zh-CN" altLang="en-US" b="1" dirty="0">
                <a:solidFill>
                  <a:schemeClr val="bg1"/>
                </a:solidFill>
                <a:latin typeface="+mn-ea"/>
              </a:rPr>
              <a:t>目的是提供一些技术，用于识别候选服务并对这些服务</a:t>
            </a:r>
            <a:r>
              <a:rPr lang="zh-CN" altLang="en-US" b="1" dirty="0" smtClean="0">
                <a:solidFill>
                  <a:schemeClr val="bg1"/>
                </a:solidFill>
                <a:latin typeface="+mn-ea"/>
              </a:rPr>
              <a:t>进行</a:t>
            </a:r>
            <a:endParaRPr lang="en-US" altLang="zh-CN" b="1" dirty="0" smtClean="0">
              <a:solidFill>
                <a:schemeClr val="bg1"/>
              </a:solidFill>
              <a:latin typeface="+mn-ea"/>
            </a:endParaRPr>
          </a:p>
          <a:p>
            <a:r>
              <a:rPr lang="zh-CN" altLang="en-US" b="1" dirty="0" smtClean="0">
                <a:solidFill>
                  <a:schemeClr val="bg1"/>
                </a:solidFill>
                <a:latin typeface="+mn-ea"/>
              </a:rPr>
              <a:t>资格</a:t>
            </a:r>
            <a:r>
              <a:rPr lang="zh-CN" altLang="en-US" b="1" dirty="0">
                <a:solidFill>
                  <a:schemeClr val="bg1"/>
                </a:solidFill>
                <a:latin typeface="+mn-ea"/>
              </a:rPr>
              <a:t>检查。</a:t>
            </a:r>
          </a:p>
        </p:txBody>
      </p:sp>
      <p:grpSp>
        <p:nvGrpSpPr>
          <p:cNvPr id="16" name="组合 15"/>
          <p:cNvGrpSpPr/>
          <p:nvPr/>
        </p:nvGrpSpPr>
        <p:grpSpPr>
          <a:xfrm>
            <a:off x="816381" y="4252939"/>
            <a:ext cx="7772318" cy="1814080"/>
            <a:chOff x="816381" y="4252939"/>
            <a:chExt cx="7772318" cy="1814080"/>
          </a:xfrm>
        </p:grpSpPr>
        <p:sp>
          <p:nvSpPr>
            <p:cNvPr id="17"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8"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9"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概述关于软件设计人员或设计人员如何确定服务的指导信息。</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zh-CN" b="0">
                <a:latin typeface="黑体" pitchFamily="2" charset="-122"/>
                <a:ea typeface="黑体" pitchFamily="2" charset="-122"/>
              </a:rPr>
              <a:t>5.2.8 </a:t>
            </a:r>
            <a:r>
              <a:rPr lang="zh-CN" altLang="en-US" b="0">
                <a:latin typeface="黑体" pitchFamily="2" charset="-122"/>
                <a:ea typeface="黑体" pitchFamily="2" charset="-122"/>
              </a:rPr>
              <a:t>服务规范</a:t>
            </a:r>
            <a:r>
              <a:rPr lang="en-US" altLang="zh-CN">
                <a:latin typeface="Times New Roman" pitchFamily="18" charset="0"/>
              </a:rPr>
              <a:t>Service Specification</a:t>
            </a:r>
          </a:p>
        </p:txBody>
      </p:sp>
      <p:graphicFrame>
        <p:nvGraphicFramePr>
          <p:cNvPr id="3" name="图示 2"/>
          <p:cNvGraphicFramePr/>
          <p:nvPr>
            <p:extLst>
              <p:ext uri="{D42A27DB-BD31-4B8C-83A1-F6EECF244321}">
                <p14:modId xmlns:p14="http://schemas.microsoft.com/office/powerpoint/2010/main" val="3743926507"/>
              </p:ext>
            </p:extLst>
          </p:nvPr>
        </p:nvGraphicFramePr>
        <p:xfrm>
          <a:off x="1547664" y="1700808"/>
          <a:ext cx="583264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51520" y="58057"/>
            <a:ext cx="8416231" cy="638630"/>
          </a:xfrm>
        </p:spPr>
        <p:txBody>
          <a:bodyPr/>
          <a:lstStyle/>
          <a:p>
            <a:pPr>
              <a:spcBef>
                <a:spcPts val="1700"/>
              </a:spcBef>
              <a:spcAft>
                <a:spcPts val="1650"/>
              </a:spcAft>
            </a:pPr>
            <a:r>
              <a:rPr lang="zh-CN" altLang="en-US" dirty="0">
                <a:latin typeface="华文新魏" pitchFamily="2" charset="-122"/>
                <a:ea typeface="华文新魏" pitchFamily="2" charset="-122"/>
              </a:rPr>
              <a:t>第</a:t>
            </a:r>
            <a:r>
              <a:rPr lang="en-US" altLang="zh-CN" dirty="0">
                <a:latin typeface="华文新魏" pitchFamily="2" charset="-122"/>
                <a:ea typeface="华文新魏" pitchFamily="2" charset="-122"/>
              </a:rPr>
              <a:t>5</a:t>
            </a:r>
            <a:r>
              <a:rPr lang="zh-CN" altLang="en-US" dirty="0">
                <a:latin typeface="华文新魏" pitchFamily="2" charset="-122"/>
                <a:ea typeface="华文新魏" pitchFamily="2" charset="-122"/>
              </a:rPr>
              <a:t>章 分析设计</a:t>
            </a:r>
            <a:r>
              <a:rPr lang="en-US" altLang="zh-CN" dirty="0">
                <a:latin typeface="华文新魏" pitchFamily="2" charset="-122"/>
                <a:ea typeface="华文新魏" pitchFamily="2" charset="-122"/>
              </a:rPr>
              <a:t>Analyze &amp; Design</a:t>
            </a:r>
          </a:p>
        </p:txBody>
      </p:sp>
      <p:sp>
        <p:nvSpPr>
          <p:cNvPr id="34" name="AutoShape 4"/>
          <p:cNvSpPr>
            <a:spLocks noChangeArrowheads="1"/>
          </p:cNvSpPr>
          <p:nvPr/>
        </p:nvSpPr>
        <p:spPr bwMode="gray">
          <a:xfrm>
            <a:off x="373062" y="1328209"/>
            <a:ext cx="4287838" cy="590550"/>
          </a:xfrm>
          <a:prstGeom prst="roundRect">
            <a:avLst>
              <a:gd name="adj" fmla="val 16667"/>
            </a:avLst>
          </a:prstGeom>
          <a:solidFill>
            <a:srgbClr val="74A1DE"/>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35" name="AutoShape 5"/>
          <p:cNvSpPr>
            <a:spLocks noChangeArrowheads="1"/>
          </p:cNvSpPr>
          <p:nvPr/>
        </p:nvSpPr>
        <p:spPr bwMode="gray">
          <a:xfrm>
            <a:off x="488949" y="1328209"/>
            <a:ext cx="538163" cy="631825"/>
          </a:xfrm>
          <a:prstGeom prst="diamond">
            <a:avLst/>
          </a:prstGeom>
          <a:solidFill>
            <a:srgbClr val="74A1DE"/>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36" name="Text Box 6"/>
          <p:cNvSpPr txBox="1">
            <a:spLocks noChangeArrowheads="1"/>
          </p:cNvSpPr>
          <p:nvPr/>
        </p:nvSpPr>
        <p:spPr bwMode="gray">
          <a:xfrm>
            <a:off x="1017833" y="1361874"/>
            <a:ext cx="37449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关于分析与设计的讨论</a:t>
            </a:r>
          </a:p>
        </p:txBody>
      </p:sp>
      <p:sp>
        <p:nvSpPr>
          <p:cNvPr id="37" name="Text Box 7"/>
          <p:cNvSpPr txBox="1">
            <a:spLocks noChangeArrowheads="1"/>
          </p:cNvSpPr>
          <p:nvPr/>
        </p:nvSpPr>
        <p:spPr bwMode="gray">
          <a:xfrm>
            <a:off x="590549" y="1328209"/>
            <a:ext cx="3349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1</a:t>
            </a:r>
          </a:p>
        </p:txBody>
      </p:sp>
      <p:grpSp>
        <p:nvGrpSpPr>
          <p:cNvPr id="38" name="组合 22"/>
          <p:cNvGrpSpPr>
            <a:grpSpLocks/>
          </p:cNvGrpSpPr>
          <p:nvPr/>
        </p:nvGrpSpPr>
        <p:grpSpPr bwMode="auto">
          <a:xfrm>
            <a:off x="4564063" y="2030412"/>
            <a:ext cx="4292600" cy="677863"/>
            <a:chOff x="1168635" y="2509284"/>
            <a:chExt cx="6168319" cy="677537"/>
          </a:xfrm>
        </p:grpSpPr>
        <p:sp>
          <p:nvSpPr>
            <p:cNvPr id="39" name="AutoShape 8"/>
            <p:cNvSpPr>
              <a:spLocks noChangeArrowheads="1"/>
            </p:cNvSpPr>
            <p:nvPr/>
          </p:nvSpPr>
          <p:spPr bwMode="gray">
            <a:xfrm>
              <a:off x="1168635" y="2509284"/>
              <a:ext cx="6168319" cy="677537"/>
            </a:xfrm>
            <a:prstGeom prst="roundRect">
              <a:avLst>
                <a:gd name="adj" fmla="val 16667"/>
              </a:avLst>
            </a:prstGeom>
            <a:solidFill>
              <a:srgbClr val="0B99F9"/>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40" name="AutoShape 9"/>
            <p:cNvSpPr>
              <a:spLocks noChangeArrowheads="1"/>
            </p:cNvSpPr>
            <p:nvPr/>
          </p:nvSpPr>
          <p:spPr bwMode="gray">
            <a:xfrm>
              <a:off x="1307786" y="2580687"/>
              <a:ext cx="807539" cy="606134"/>
            </a:xfrm>
            <a:prstGeom prst="diamond">
              <a:avLst/>
            </a:prstGeom>
            <a:solidFill>
              <a:srgbClr val="0B99F9"/>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41" name="Text Box 10"/>
            <p:cNvSpPr txBox="1">
              <a:spLocks noChangeArrowheads="1"/>
            </p:cNvSpPr>
            <p:nvPr/>
          </p:nvSpPr>
          <p:spPr bwMode="gray">
            <a:xfrm>
              <a:off x="1907738" y="2564820"/>
              <a:ext cx="5123537" cy="523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分析设计工作流程</a:t>
              </a:r>
            </a:p>
          </p:txBody>
        </p:sp>
        <p:sp>
          <p:nvSpPr>
            <p:cNvPr id="42" name="Text Box 11"/>
            <p:cNvSpPr txBox="1">
              <a:spLocks noChangeArrowheads="1"/>
            </p:cNvSpPr>
            <p:nvPr/>
          </p:nvSpPr>
          <p:spPr bwMode="gray">
            <a:xfrm>
              <a:off x="1387629" y="2587034"/>
              <a:ext cx="619339" cy="52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2</a:t>
              </a:r>
            </a:p>
          </p:txBody>
        </p:sp>
      </p:grpSp>
      <p:grpSp>
        <p:nvGrpSpPr>
          <p:cNvPr id="43" name="组合 23"/>
          <p:cNvGrpSpPr>
            <a:grpSpLocks/>
          </p:cNvGrpSpPr>
          <p:nvPr/>
        </p:nvGrpSpPr>
        <p:grpSpPr bwMode="auto">
          <a:xfrm>
            <a:off x="401638" y="2959104"/>
            <a:ext cx="4294187" cy="725487"/>
            <a:chOff x="1168635" y="3636078"/>
            <a:chExt cx="6168319" cy="726197"/>
          </a:xfrm>
        </p:grpSpPr>
        <p:sp>
          <p:nvSpPr>
            <p:cNvPr id="44" name="AutoShape 12"/>
            <p:cNvSpPr>
              <a:spLocks noChangeArrowheads="1"/>
            </p:cNvSpPr>
            <p:nvPr/>
          </p:nvSpPr>
          <p:spPr bwMode="gray">
            <a:xfrm>
              <a:off x="1168635" y="3636078"/>
              <a:ext cx="6168319" cy="676937"/>
            </a:xfrm>
            <a:prstGeom prst="roundRect">
              <a:avLst>
                <a:gd name="adj" fmla="val 16667"/>
              </a:avLst>
            </a:prstGeom>
            <a:solidFill>
              <a:srgbClr val="22B1DE"/>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45" name="AutoShape 13"/>
            <p:cNvSpPr>
              <a:spLocks noChangeArrowheads="1"/>
            </p:cNvSpPr>
            <p:nvPr/>
          </p:nvSpPr>
          <p:spPr bwMode="gray">
            <a:xfrm>
              <a:off x="1307736" y="3691695"/>
              <a:ext cx="839165" cy="670580"/>
            </a:xfrm>
            <a:prstGeom prst="diamond">
              <a:avLst/>
            </a:prstGeom>
            <a:solidFill>
              <a:srgbClr val="22B1DE"/>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46" name="Text Box 14"/>
            <p:cNvSpPr txBox="1">
              <a:spLocks noChangeArrowheads="1"/>
            </p:cNvSpPr>
            <p:nvPr/>
          </p:nvSpPr>
          <p:spPr bwMode="gray">
            <a:xfrm>
              <a:off x="1907465" y="3691695"/>
              <a:ext cx="5123923" cy="52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分析建模</a:t>
              </a:r>
              <a:endParaRPr lang="zh-CN" altLang="en-US"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47" name="Text Box 15"/>
            <p:cNvSpPr txBox="1">
              <a:spLocks noChangeArrowheads="1"/>
            </p:cNvSpPr>
            <p:nvPr/>
          </p:nvSpPr>
          <p:spPr bwMode="gray">
            <a:xfrm>
              <a:off x="1507266" y="3737777"/>
              <a:ext cx="440105" cy="5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3</a:t>
              </a:r>
            </a:p>
          </p:txBody>
        </p:sp>
      </p:grpSp>
      <p:grpSp>
        <p:nvGrpSpPr>
          <p:cNvPr id="48" name="组合 24"/>
          <p:cNvGrpSpPr>
            <a:grpSpLocks/>
          </p:cNvGrpSpPr>
          <p:nvPr/>
        </p:nvGrpSpPr>
        <p:grpSpPr bwMode="auto">
          <a:xfrm>
            <a:off x="4564063" y="3757616"/>
            <a:ext cx="4292600" cy="706438"/>
            <a:chOff x="1167048" y="4804670"/>
            <a:chExt cx="6168319" cy="706881"/>
          </a:xfrm>
        </p:grpSpPr>
        <p:sp>
          <p:nvSpPr>
            <p:cNvPr id="49" name="AutoShape 16"/>
            <p:cNvSpPr>
              <a:spLocks noChangeArrowheads="1"/>
            </p:cNvSpPr>
            <p:nvPr/>
          </p:nvSpPr>
          <p:spPr bwMode="gray">
            <a:xfrm>
              <a:off x="1167048" y="4804670"/>
              <a:ext cx="6168319" cy="678288"/>
            </a:xfrm>
            <a:prstGeom prst="roundRect">
              <a:avLst>
                <a:gd name="adj" fmla="val 16667"/>
              </a:avLst>
            </a:prstGeom>
            <a:solidFill>
              <a:schemeClr val="bg1">
                <a:lumMod val="75000"/>
              </a:schemeClr>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50" name="Text Box 18"/>
            <p:cNvSpPr txBox="1">
              <a:spLocks noChangeArrowheads="1"/>
            </p:cNvSpPr>
            <p:nvPr/>
          </p:nvSpPr>
          <p:spPr bwMode="gray">
            <a:xfrm>
              <a:off x="2113738" y="4860267"/>
              <a:ext cx="5125819" cy="523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设计模型和模式</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51" name="AutoShape 13"/>
            <p:cNvSpPr>
              <a:spLocks noChangeArrowheads="1"/>
            </p:cNvSpPr>
            <p:nvPr/>
          </p:nvSpPr>
          <p:spPr bwMode="gray">
            <a:xfrm>
              <a:off x="1306199" y="4860267"/>
              <a:ext cx="880537" cy="651284"/>
            </a:xfrm>
            <a:prstGeom prst="diamond">
              <a:avLst/>
            </a:prstGeom>
            <a:solidFill>
              <a:schemeClr val="bg1">
                <a:lumMod val="75000"/>
              </a:schemeClr>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52" name="Text Box 19"/>
            <p:cNvSpPr txBox="1">
              <a:spLocks noChangeArrowheads="1"/>
            </p:cNvSpPr>
            <p:nvPr/>
          </p:nvSpPr>
          <p:spPr bwMode="gray">
            <a:xfrm>
              <a:off x="1438508" y="4858679"/>
              <a:ext cx="442550" cy="524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4</a:t>
              </a:r>
            </a:p>
          </p:txBody>
        </p:sp>
      </p:grpSp>
      <p:grpSp>
        <p:nvGrpSpPr>
          <p:cNvPr id="53" name="组合 25"/>
          <p:cNvGrpSpPr>
            <a:grpSpLocks/>
          </p:cNvGrpSpPr>
          <p:nvPr/>
        </p:nvGrpSpPr>
        <p:grpSpPr bwMode="auto">
          <a:xfrm>
            <a:off x="447675" y="4556128"/>
            <a:ext cx="4724400" cy="677865"/>
            <a:chOff x="422645" y="5597484"/>
            <a:chExt cx="4725419" cy="677326"/>
          </a:xfrm>
        </p:grpSpPr>
        <p:sp>
          <p:nvSpPr>
            <p:cNvPr id="54" name="AutoShape 16"/>
            <p:cNvSpPr>
              <a:spLocks noChangeArrowheads="1"/>
            </p:cNvSpPr>
            <p:nvPr/>
          </p:nvSpPr>
          <p:spPr bwMode="gray">
            <a:xfrm>
              <a:off x="422645" y="5597484"/>
              <a:ext cx="4293526" cy="677324"/>
            </a:xfrm>
            <a:prstGeom prst="roundRect">
              <a:avLst>
                <a:gd name="adj" fmla="val 16667"/>
              </a:avLst>
            </a:prstGeom>
            <a:solidFill>
              <a:schemeClr val="accent4"/>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55" name="Text Box 18"/>
            <p:cNvSpPr txBox="1">
              <a:spLocks noChangeArrowheads="1"/>
            </p:cNvSpPr>
            <p:nvPr/>
          </p:nvSpPr>
          <p:spPr bwMode="gray">
            <a:xfrm>
              <a:off x="683051" y="5656175"/>
              <a:ext cx="4465013" cy="522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体系结构设计</a:t>
              </a:r>
              <a:endParaRPr lang="zh-CN" altLang="en-US"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56" name="AutoShape 13"/>
            <p:cNvSpPr>
              <a:spLocks noChangeArrowheads="1"/>
            </p:cNvSpPr>
            <p:nvPr/>
          </p:nvSpPr>
          <p:spPr bwMode="gray">
            <a:xfrm>
              <a:off x="519504" y="5609381"/>
              <a:ext cx="622434" cy="665429"/>
            </a:xfrm>
            <a:prstGeom prst="diamond">
              <a:avLst/>
            </a:prstGeom>
            <a:solidFill>
              <a:schemeClr val="accent4"/>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57" name="Text Box 19"/>
            <p:cNvSpPr txBox="1">
              <a:spLocks noChangeArrowheads="1"/>
            </p:cNvSpPr>
            <p:nvPr/>
          </p:nvSpPr>
          <p:spPr bwMode="gray">
            <a:xfrm>
              <a:off x="610010" y="5609380"/>
              <a:ext cx="441420" cy="523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5</a:t>
              </a:r>
            </a:p>
          </p:txBody>
        </p:sp>
      </p:grpSp>
      <p:grpSp>
        <p:nvGrpSpPr>
          <p:cNvPr id="58" name="组合 26"/>
          <p:cNvGrpSpPr>
            <a:grpSpLocks/>
          </p:cNvGrpSpPr>
          <p:nvPr/>
        </p:nvGrpSpPr>
        <p:grpSpPr bwMode="auto">
          <a:xfrm>
            <a:off x="4495800" y="5394330"/>
            <a:ext cx="4294188" cy="677864"/>
            <a:chOff x="4507837" y="5291839"/>
            <a:chExt cx="4293371" cy="677659"/>
          </a:xfrm>
        </p:grpSpPr>
        <p:sp>
          <p:nvSpPr>
            <p:cNvPr id="59" name="AutoShape 16"/>
            <p:cNvSpPr>
              <a:spLocks noChangeArrowheads="1"/>
            </p:cNvSpPr>
            <p:nvPr/>
          </p:nvSpPr>
          <p:spPr bwMode="gray">
            <a:xfrm>
              <a:off x="4507837" y="5291839"/>
              <a:ext cx="4293371" cy="677659"/>
            </a:xfrm>
            <a:prstGeom prst="roundRect">
              <a:avLst>
                <a:gd name="adj" fmla="val 16667"/>
              </a:avLst>
            </a:prstGeom>
            <a:solidFill>
              <a:schemeClr val="accent2">
                <a:lumMod val="60000"/>
                <a:lumOff val="40000"/>
              </a:schemeClr>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60" name="AutoShape 13"/>
            <p:cNvSpPr>
              <a:spLocks noChangeArrowheads="1"/>
            </p:cNvSpPr>
            <p:nvPr/>
          </p:nvSpPr>
          <p:spPr bwMode="gray">
            <a:xfrm>
              <a:off x="4628464" y="5291839"/>
              <a:ext cx="606310" cy="677658"/>
            </a:xfrm>
            <a:prstGeom prst="diamond">
              <a:avLst/>
            </a:prstGeom>
            <a:solidFill>
              <a:schemeClr val="accent2">
                <a:lumMod val="60000"/>
                <a:lumOff val="40000"/>
              </a:schemeClr>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61" name="Text Box 19"/>
            <p:cNvSpPr txBox="1">
              <a:spLocks noChangeArrowheads="1"/>
            </p:cNvSpPr>
            <p:nvPr/>
          </p:nvSpPr>
          <p:spPr bwMode="gray">
            <a:xfrm>
              <a:off x="4710997" y="5341037"/>
              <a:ext cx="441241" cy="523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6</a:t>
              </a:r>
            </a:p>
          </p:txBody>
        </p:sp>
      </p:grpSp>
      <p:sp>
        <p:nvSpPr>
          <p:cNvPr id="62" name="Text Box 18"/>
          <p:cNvSpPr txBox="1">
            <a:spLocks noChangeArrowheads="1"/>
          </p:cNvSpPr>
          <p:nvPr/>
        </p:nvSpPr>
        <p:spPr bwMode="gray">
          <a:xfrm>
            <a:off x="5273675" y="5443538"/>
            <a:ext cx="35671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详细设计</a:t>
            </a:r>
            <a:endParaRPr lang="zh-CN" altLang="en-US" sz="2800" kern="0" dirty="0">
              <a:solidFill>
                <a:srgbClr val="FFFFFF"/>
              </a:solidFill>
              <a:latin typeface="叶根友毛笔行书2.0版" panose="02010601030101010101" pitchFamily="2" charset="-122"/>
              <a:ea typeface="叶根友毛笔行书2.0版" panose="02010601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spcAft>
                <a:spcPts val="1300"/>
              </a:spcAft>
            </a:pPr>
            <a:r>
              <a:rPr lang="en-US" altLang="zh-CN">
                <a:latin typeface="楷体_GB2312" pitchFamily="49" charset="-122"/>
                <a:ea typeface="楷体_GB2312" pitchFamily="49" charset="-122"/>
              </a:rPr>
              <a:t>5.3 </a:t>
            </a:r>
            <a:r>
              <a:rPr lang="zh-CN" altLang="en-US">
                <a:latin typeface="楷体_GB2312" pitchFamily="49" charset="-122"/>
                <a:ea typeface="楷体_GB2312" pitchFamily="49" charset="-122"/>
              </a:rPr>
              <a:t>分析建模</a:t>
            </a:r>
          </a:p>
        </p:txBody>
      </p:sp>
      <p:grpSp>
        <p:nvGrpSpPr>
          <p:cNvPr id="25" name="组合 24"/>
          <p:cNvGrpSpPr/>
          <p:nvPr/>
        </p:nvGrpSpPr>
        <p:grpSpPr>
          <a:xfrm>
            <a:off x="1402608" y="2136453"/>
            <a:ext cx="6169025" cy="2905125"/>
            <a:chOff x="1405236" y="1583209"/>
            <a:chExt cx="6169025" cy="2905125"/>
          </a:xfrm>
        </p:grpSpPr>
        <p:sp>
          <p:nvSpPr>
            <p:cNvPr id="32"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3" name="AutoShape 5"/>
            <p:cNvSpPr>
              <a:spLocks noChangeArrowheads="1"/>
            </p:cNvSpPr>
            <p:nvPr/>
          </p:nvSpPr>
          <p:spPr bwMode="gray">
            <a:xfrm>
              <a:off x="1676699" y="1583209"/>
              <a:ext cx="645460" cy="698500"/>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34" name="Text Box 7"/>
            <p:cNvSpPr txBox="1">
              <a:spLocks noChangeArrowheads="1"/>
            </p:cNvSpPr>
            <p:nvPr/>
          </p:nvSpPr>
          <p:spPr bwMode="gray">
            <a:xfrm>
              <a:off x="1778766" y="1614165"/>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1</a:t>
              </a:r>
            </a:p>
          </p:txBody>
        </p:sp>
        <p:sp>
          <p:nvSpPr>
            <p:cNvPr id="35" name="Text Box 6"/>
            <p:cNvSpPr txBox="1">
              <a:spLocks noChangeArrowheads="1"/>
            </p:cNvSpPr>
            <p:nvPr/>
          </p:nvSpPr>
          <p:spPr bwMode="gray">
            <a:xfrm>
              <a:off x="2145011" y="1659409"/>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分析模型元素</a:t>
              </a:r>
              <a:endParaRPr lang="en-US" altLang="zh-CN" sz="2800" dirty="0">
                <a:solidFill>
                  <a:schemeClr val="bg1"/>
                </a:solidFill>
                <a:latin typeface="叶根友毛笔行书2.0版"/>
                <a:ea typeface="叶根友毛笔行书2.0版"/>
                <a:cs typeface="叶根友毛笔行书2.0版"/>
              </a:endParaRPr>
            </a:p>
          </p:txBody>
        </p:sp>
        <p:sp>
          <p:nvSpPr>
            <p:cNvPr id="36"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7" name="AutoShape 9"/>
            <p:cNvSpPr>
              <a:spLocks noChangeArrowheads="1"/>
            </p:cNvSpPr>
            <p:nvPr/>
          </p:nvSpPr>
          <p:spPr bwMode="gray">
            <a:xfrm>
              <a:off x="1676698" y="2683347"/>
              <a:ext cx="676275" cy="677862"/>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38" name="Text Box 10"/>
            <p:cNvSpPr txBox="1">
              <a:spLocks noChangeArrowheads="1"/>
            </p:cNvSpPr>
            <p:nvPr/>
          </p:nvSpPr>
          <p:spPr bwMode="gray">
            <a:xfrm>
              <a:off x="2145011" y="2738909"/>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静态模型</a:t>
              </a:r>
              <a:endParaRPr lang="zh-CN" altLang="en-US" sz="2800" dirty="0">
                <a:solidFill>
                  <a:schemeClr val="bg1"/>
                </a:solidFill>
                <a:latin typeface="叶根友毛笔行书2.0版"/>
                <a:ea typeface="叶根友毛笔行书2.0版"/>
                <a:cs typeface="叶根友毛笔行书2.0版"/>
              </a:endParaRPr>
            </a:p>
          </p:txBody>
        </p:sp>
        <p:sp>
          <p:nvSpPr>
            <p:cNvPr id="39" name="Text Box 11"/>
            <p:cNvSpPr txBox="1">
              <a:spLocks noChangeArrowheads="1"/>
            </p:cNvSpPr>
            <p:nvPr/>
          </p:nvSpPr>
          <p:spPr bwMode="gray">
            <a:xfrm>
              <a:off x="1797524" y="2691227"/>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40"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1" name="AutoShape 13"/>
            <p:cNvSpPr>
              <a:spLocks noChangeArrowheads="1"/>
            </p:cNvSpPr>
            <p:nvPr/>
          </p:nvSpPr>
          <p:spPr bwMode="gray">
            <a:xfrm>
              <a:off x="1676698" y="3789834"/>
              <a:ext cx="676275" cy="698500"/>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2"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动态模型</a:t>
              </a:r>
              <a:endParaRPr lang="zh-CN" altLang="en-US" sz="2800" dirty="0">
                <a:solidFill>
                  <a:schemeClr val="bg1"/>
                </a:solidFill>
                <a:latin typeface="叶根友毛笔行书2.0版"/>
                <a:ea typeface="叶根友毛笔行书2.0版"/>
                <a:cs typeface="叶根友毛笔行书2.0版"/>
              </a:endParaRPr>
            </a:p>
          </p:txBody>
        </p:sp>
        <p:sp>
          <p:nvSpPr>
            <p:cNvPr id="43" name="Text Box 15"/>
            <p:cNvSpPr txBox="1">
              <a:spLocks noChangeArrowheads="1"/>
            </p:cNvSpPr>
            <p:nvPr/>
          </p:nvSpPr>
          <p:spPr bwMode="gray">
            <a:xfrm>
              <a:off x="1765482" y="3807239"/>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323528" y="0"/>
            <a:ext cx="8425185" cy="692150"/>
          </a:xfrm>
        </p:spPr>
        <p:txBody>
          <a:bodyPr/>
          <a:lstStyle/>
          <a:p>
            <a:r>
              <a:rPr lang="zh-CN" altLang="en-US" dirty="0">
                <a:ea typeface="宋体" pitchFamily="2" charset="-122"/>
              </a:rPr>
              <a:t>面向对象分析过程</a:t>
            </a:r>
            <a:r>
              <a:rPr lang="zh-CN" altLang="en-US" dirty="0"/>
              <a:t> </a:t>
            </a:r>
          </a:p>
        </p:txBody>
      </p:sp>
      <p:sp>
        <p:nvSpPr>
          <p:cNvPr id="18842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flatTx/>
          </a:bodyPr>
          <a:lstStyle/>
          <a:p>
            <a:endParaRPr lang="zh-CN" altLang="en-US"/>
          </a:p>
        </p:txBody>
      </p:sp>
      <p:graphicFrame>
        <p:nvGraphicFramePr>
          <p:cNvPr id="188420" name="Object 4"/>
          <p:cNvGraphicFramePr>
            <a:graphicFrameLocks noChangeAspect="1"/>
          </p:cNvGraphicFramePr>
          <p:nvPr>
            <p:extLst>
              <p:ext uri="{D42A27DB-BD31-4B8C-83A1-F6EECF244321}">
                <p14:modId xmlns:p14="http://schemas.microsoft.com/office/powerpoint/2010/main" val="2163145593"/>
              </p:ext>
            </p:extLst>
          </p:nvPr>
        </p:nvGraphicFramePr>
        <p:xfrm>
          <a:off x="0" y="764704"/>
          <a:ext cx="9144000" cy="5832648"/>
        </p:xfrm>
        <a:graphic>
          <a:graphicData uri="http://schemas.openxmlformats.org/presentationml/2006/ole">
            <mc:AlternateContent xmlns:mc="http://schemas.openxmlformats.org/markup-compatibility/2006">
              <mc:Choice xmlns:v="urn:schemas-microsoft-com:vml" Requires="v">
                <p:oleObj spid="_x0000_s188639" name="Visio" r:id="rId4" imgW="4036864" imgH="2461757" progId="Visio.Drawing.11">
                  <p:embed/>
                </p:oleObj>
              </mc:Choice>
              <mc:Fallback>
                <p:oleObj name="Visio" r:id="rId4" imgW="4036864" imgH="2461757"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1070"/>
                      <a:stretch>
                        <a:fillRect/>
                      </a:stretch>
                    </p:blipFill>
                    <p:spPr bwMode="auto">
                      <a:xfrm>
                        <a:off x="0" y="764704"/>
                        <a:ext cx="9144000" cy="5832648"/>
                      </a:xfrm>
                      <a:prstGeom prst="rect">
                        <a:avLst/>
                      </a:prstGeom>
                      <a:solidFill>
                        <a:schemeClr val="bg1"/>
                      </a:solidFill>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79512" y="0"/>
            <a:ext cx="8640638" cy="692150"/>
          </a:xfrm>
        </p:spPr>
        <p:txBody>
          <a:bodyPr/>
          <a:lstStyle/>
          <a:p>
            <a:pPr>
              <a:spcAft>
                <a:spcPts val="1300"/>
              </a:spcAft>
            </a:pPr>
            <a:r>
              <a:rPr lang="en-US" altLang="zh-CN" sz="2800" b="0" dirty="0">
                <a:latin typeface="黑体" pitchFamily="2" charset="-122"/>
                <a:ea typeface="黑体" pitchFamily="2" charset="-122"/>
              </a:rPr>
              <a:t>5.3.1 </a:t>
            </a:r>
            <a:r>
              <a:rPr lang="zh-CN" altLang="en-US" sz="2800" b="0" dirty="0">
                <a:latin typeface="黑体" pitchFamily="2" charset="-122"/>
                <a:ea typeface="黑体" pitchFamily="2" charset="-122"/>
              </a:rPr>
              <a:t>分析模型元素</a:t>
            </a:r>
            <a:r>
              <a:rPr lang="en-US" altLang="zh-CN" sz="2800" b="0" dirty="0">
                <a:latin typeface="黑体" pitchFamily="2" charset="-122"/>
                <a:ea typeface="黑体" pitchFamily="2" charset="-122"/>
              </a:rPr>
              <a:t>Analysis Model Element</a:t>
            </a:r>
          </a:p>
        </p:txBody>
      </p:sp>
      <p:graphicFrame>
        <p:nvGraphicFramePr>
          <p:cNvPr id="3" name="图示 2"/>
          <p:cNvGraphicFramePr/>
          <p:nvPr>
            <p:extLst>
              <p:ext uri="{D42A27DB-BD31-4B8C-83A1-F6EECF244321}">
                <p14:modId xmlns:p14="http://schemas.microsoft.com/office/powerpoint/2010/main" val="1894433685"/>
              </p:ext>
            </p:extLst>
          </p:nvPr>
        </p:nvGraphicFramePr>
        <p:xfrm>
          <a:off x="899592" y="1340768"/>
          <a:ext cx="7344816"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zh-CN" altLang="en-US"/>
              <a:t>分析模型元素图</a:t>
            </a:r>
          </a:p>
        </p:txBody>
      </p:sp>
      <p:graphicFrame>
        <p:nvGraphicFramePr>
          <p:cNvPr id="5" name="图示 4"/>
          <p:cNvGraphicFramePr/>
          <p:nvPr>
            <p:extLst>
              <p:ext uri="{D42A27DB-BD31-4B8C-83A1-F6EECF244321}">
                <p14:modId xmlns:p14="http://schemas.microsoft.com/office/powerpoint/2010/main" val="3040541551"/>
              </p:ext>
            </p:extLst>
          </p:nvPr>
        </p:nvGraphicFramePr>
        <p:xfrm>
          <a:off x="467544" y="836712"/>
          <a:ext cx="8496944" cy="576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a:spcBef>
                <a:spcPts val="1400"/>
              </a:spcBef>
              <a:spcAft>
                <a:spcPts val="1450"/>
              </a:spcAft>
            </a:pPr>
            <a:r>
              <a:rPr lang="en-US" altLang="zh-CN">
                <a:latin typeface="楷体_GB2312" pitchFamily="49" charset="-122"/>
                <a:ea typeface="楷体_GB2312" pitchFamily="49" charset="-122"/>
              </a:rPr>
              <a:t>5.3.2</a:t>
            </a:r>
            <a:r>
              <a:rPr lang="zh-CN" altLang="en-US">
                <a:latin typeface="楷体_GB2312" pitchFamily="49" charset="-122"/>
                <a:ea typeface="楷体_GB2312" pitchFamily="49" charset="-122"/>
              </a:rPr>
              <a:t>静态模型</a:t>
            </a:r>
          </a:p>
        </p:txBody>
      </p:sp>
      <p:graphicFrame>
        <p:nvGraphicFramePr>
          <p:cNvPr id="4" name="图示 3"/>
          <p:cNvGraphicFramePr/>
          <p:nvPr>
            <p:extLst>
              <p:ext uri="{D42A27DB-BD31-4B8C-83A1-F6EECF244321}">
                <p14:modId xmlns:p14="http://schemas.microsoft.com/office/powerpoint/2010/main" val="1369351252"/>
              </p:ext>
            </p:extLst>
          </p:nvPr>
        </p:nvGraphicFramePr>
        <p:xfrm>
          <a:off x="1043608" y="1484784"/>
          <a:ext cx="7128792"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a:spcBef>
                <a:spcPts val="1400"/>
              </a:spcBef>
              <a:spcAft>
                <a:spcPts val="1450"/>
              </a:spcAft>
            </a:pPr>
            <a:r>
              <a:rPr lang="en-US" altLang="zh-CN">
                <a:latin typeface="楷体_GB2312" pitchFamily="49" charset="-122"/>
                <a:ea typeface="楷体_GB2312" pitchFamily="49" charset="-122"/>
              </a:rPr>
              <a:t>5.3.2</a:t>
            </a:r>
            <a:r>
              <a:rPr lang="zh-CN" altLang="en-US">
                <a:latin typeface="楷体_GB2312" pitchFamily="49" charset="-122"/>
                <a:ea typeface="楷体_GB2312" pitchFamily="49" charset="-122"/>
              </a:rPr>
              <a:t>静态模型</a:t>
            </a:r>
          </a:p>
        </p:txBody>
      </p:sp>
      <p:graphicFrame>
        <p:nvGraphicFramePr>
          <p:cNvPr id="3" name="图示 2"/>
          <p:cNvGraphicFramePr/>
          <p:nvPr>
            <p:extLst>
              <p:ext uri="{D42A27DB-BD31-4B8C-83A1-F6EECF244321}">
                <p14:modId xmlns:p14="http://schemas.microsoft.com/office/powerpoint/2010/main" val="1592854516"/>
              </p:ext>
            </p:extLst>
          </p:nvPr>
        </p:nvGraphicFramePr>
        <p:xfrm>
          <a:off x="611560" y="1268760"/>
          <a:ext cx="8136904"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4367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251520" y="58057"/>
            <a:ext cx="8416231" cy="638630"/>
          </a:xfrm>
        </p:spPr>
        <p:txBody>
          <a:bodyPr/>
          <a:lstStyle/>
          <a:p>
            <a:r>
              <a:rPr lang="zh-CN" altLang="en-US" dirty="0">
                <a:ea typeface="宋体" pitchFamily="2" charset="-122"/>
              </a:rPr>
              <a:t>（</a:t>
            </a:r>
            <a:r>
              <a:rPr lang="en-US" altLang="zh-CN" dirty="0">
                <a:ea typeface="宋体" pitchFamily="2" charset="-122"/>
              </a:rPr>
              <a:t>1</a:t>
            </a:r>
            <a:r>
              <a:rPr lang="zh-CN" altLang="en-US" dirty="0">
                <a:ea typeface="宋体" pitchFamily="2" charset="-122"/>
              </a:rPr>
              <a:t>）寻找概念类</a:t>
            </a:r>
          </a:p>
        </p:txBody>
      </p:sp>
      <p:graphicFrame>
        <p:nvGraphicFramePr>
          <p:cNvPr id="3" name="图示 2"/>
          <p:cNvGraphicFramePr/>
          <p:nvPr>
            <p:extLst>
              <p:ext uri="{D42A27DB-BD31-4B8C-83A1-F6EECF244321}">
                <p14:modId xmlns:p14="http://schemas.microsoft.com/office/powerpoint/2010/main" val="2551004496"/>
              </p:ext>
            </p:extLst>
          </p:nvPr>
        </p:nvGraphicFramePr>
        <p:xfrm>
          <a:off x="1691680" y="155679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07504" y="0"/>
            <a:ext cx="8749159" cy="692150"/>
          </a:xfrm>
        </p:spPr>
        <p:txBody>
          <a:bodyPr>
            <a:normAutofit fontScale="90000"/>
          </a:bodyPr>
          <a:lstStyle/>
          <a:p>
            <a:pPr>
              <a:spcBef>
                <a:spcPts val="600"/>
              </a:spcBef>
            </a:pPr>
            <a:r>
              <a:rPr lang="zh-CN" altLang="en-US" sz="2800" b="0" dirty="0">
                <a:latin typeface="黑体" pitchFamily="2" charset="-122"/>
                <a:ea typeface="黑体" pitchFamily="2" charset="-122"/>
              </a:rPr>
              <a:t>表</a:t>
            </a:r>
            <a:r>
              <a:rPr lang="en-US" altLang="zh-CN" sz="2800" b="0" dirty="0">
                <a:latin typeface="黑体" pitchFamily="2" charset="-122"/>
                <a:ea typeface="黑体" pitchFamily="2" charset="-122"/>
              </a:rPr>
              <a:t>5-1 </a:t>
            </a:r>
            <a:r>
              <a:rPr lang="zh-CN" altLang="en-US" sz="2800" b="0" dirty="0">
                <a:latin typeface="黑体" pitchFamily="2" charset="-122"/>
                <a:ea typeface="黑体" pitchFamily="2" charset="-122"/>
              </a:rPr>
              <a:t>概念类类目列表（</a:t>
            </a:r>
            <a:r>
              <a:rPr lang="en-US" altLang="zh-CN" sz="2800" b="0" dirty="0">
                <a:latin typeface="黑体" pitchFamily="2" charset="-122"/>
                <a:ea typeface="黑体" pitchFamily="2" charset="-122"/>
              </a:rPr>
              <a:t>Conceptual class category list</a:t>
            </a:r>
            <a:r>
              <a:rPr lang="zh-CN" altLang="en-US" sz="2800" b="0" dirty="0">
                <a:latin typeface="黑体" pitchFamily="2" charset="-122"/>
                <a:ea typeface="黑体" pitchFamily="2" charset="-122"/>
              </a:rPr>
              <a:t>）</a:t>
            </a:r>
          </a:p>
        </p:txBody>
      </p:sp>
      <p:graphicFrame>
        <p:nvGraphicFramePr>
          <p:cNvPr id="89652" name="Group 564"/>
          <p:cNvGraphicFramePr>
            <a:graphicFrameLocks noGrp="1"/>
          </p:cNvGraphicFramePr>
          <p:nvPr>
            <p:ph type="tbl" idx="1"/>
            <p:extLst>
              <p:ext uri="{D42A27DB-BD31-4B8C-83A1-F6EECF244321}">
                <p14:modId xmlns:p14="http://schemas.microsoft.com/office/powerpoint/2010/main" val="344974890"/>
              </p:ext>
            </p:extLst>
          </p:nvPr>
        </p:nvGraphicFramePr>
        <p:xfrm>
          <a:off x="0" y="764699"/>
          <a:ext cx="9144000" cy="5834238"/>
        </p:xfrm>
        <a:graphic>
          <a:graphicData uri="http://schemas.openxmlformats.org/drawingml/2006/table">
            <a:tbl>
              <a:tblPr/>
              <a:tblGrid>
                <a:gridCol w="3881438"/>
                <a:gridCol w="5262562"/>
              </a:tblGrid>
              <a:tr h="3193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概念类类目</a:t>
                      </a:r>
                      <a:endParaRPr kumimoji="0" lang="zh-CN" altLang="en-US" sz="1400" b="0" i="0" u="none" strike="noStrike" cap="none" normalizeH="0" baseline="0" dirty="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举例</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r>
              <a:tr h="33527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业务处理事务</a:t>
                      </a:r>
                      <a:r>
                        <a:rPr kumimoji="0" lang="en-US" altLang="zh-CN"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business transaction</a:t>
                      </a:r>
                      <a:endParaRPr kumimoji="0" lang="en-US" altLang="zh-CN"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教学、教研活动、登记成绩；科研</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r>
              <a:tr h="5413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处理事务细项</a:t>
                      </a:r>
                      <a:endParaRPr kumimoji="0" lang="zh-CN" altLang="en-US" sz="1400" b="0" i="0" u="none" strike="noStrike" cap="none" normalizeH="0" baseline="0" dirty="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本科生教学、研究教学、工程硕士教学、成绩</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863</a:t>
                      </a:r>
                      <a:r>
                        <a:rPr kumimoji="0" lang="zh-CN" altLang="en-US" sz="14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项目、</a:t>
                      </a:r>
                      <a:r>
                        <a:rPr kumimoji="0" lang="en-US" altLang="zh-CN" sz="14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973</a:t>
                      </a:r>
                      <a:r>
                        <a:rPr kumimoji="0" lang="zh-CN" altLang="en-US" sz="14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项目、横向项目、纵向项目</a:t>
                      </a:r>
                      <a:endParaRPr kumimoji="0" lang="zh-CN" altLang="en-US" sz="1400" b="0" i="0" u="none" strike="noStrike" cap="none" normalizeH="0" baseline="0" dirty="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r>
              <a:tr h="371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产品或服务</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本科专业、研究生专业、本科课程、研究生课程、工程硕士课程</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r>
              <a:tr h="31935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事务处理记录处</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注册薄、成绩单</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r>
              <a:tr h="43437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事务相关的人和组织的角色；在用例中的执行者</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教师、教务员、教务部、学校、学院领导；系统管理员、学生</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r>
              <a:tr h="31935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事物发生的地方；提供服务的地方</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教室、 办公室、答疑室</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r>
              <a:tr h="31935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值得注意的事件（经常带有要记住的时间地点）</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上课、实习、毕业答辩</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r>
              <a:tr h="31935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物理对象</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教材、多媒体设备</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r>
              <a:tr h="31935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事情、物品描述</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课程介绍、教学大纲、专业介绍</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r>
              <a:tr h="31935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目录</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课程目录、专业目录、学生名册</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r>
              <a:tr h="31935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事物（物理或信息）的容器</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教室、资料柜、资料室、成绩单</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r>
              <a:tr h="31935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容器中的事物</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班级、学生、资料、成绩</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r>
              <a:tr h="31935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其它协作系统</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与教学管理系统有关的所有其它系统</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r>
              <a:tr h="31935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财务、工作、合约、法律事件的记录</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收据、分类账、上课记录、出差报销单</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r>
              <a:tr h="31935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财务文书、工具</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现金、支票、信用贷款最高限额</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r>
              <a:tr h="31935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为完成工作定期谈论的计划、手册、文档</a:t>
                      </a:r>
                      <a:endParaRPr kumimoji="0" lang="zh-CN" altLang="en-US" sz="1400" b="0" i="0" u="none" strike="noStrike" cap="none" normalizeH="0" baseline="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课程安排、教学大纲、教学进度表</a:t>
                      </a:r>
                      <a:endParaRPr kumimoji="0" lang="zh-CN" altLang="en-US" sz="1400" b="0" i="0" u="none" strike="noStrike" cap="none" normalizeH="0" baseline="0" dirty="0" smtClean="0">
                        <a:ln>
                          <a:noFill/>
                        </a:ln>
                        <a:solidFill>
                          <a:schemeClr val="bg1"/>
                        </a:solidFill>
                        <a:effectLst/>
                        <a:latin typeface="Arial" charset="0"/>
                        <a:ea typeface="宋体" pitchFamily="2" charset="-122"/>
                        <a:cs typeface="Times New Roman" pitchFamily="18" charset="0"/>
                      </a:endParaRPr>
                    </a:p>
                  </a:txBody>
                  <a:tcPr marL="36000" marR="36000" marT="46800" marB="468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58057"/>
            <a:ext cx="8667751" cy="638630"/>
          </a:xfrm>
        </p:spPr>
        <p:txBody>
          <a:bodyPr/>
          <a:lstStyle/>
          <a:p>
            <a:pPr>
              <a:spcBef>
                <a:spcPts val="600"/>
              </a:spcBef>
            </a:pPr>
            <a:r>
              <a:rPr lang="zh-CN" altLang="en-US" b="0" dirty="0">
                <a:latin typeface="黑体" pitchFamily="2" charset="-122"/>
                <a:ea typeface="黑体" pitchFamily="2" charset="-122"/>
              </a:rPr>
              <a:t>表</a:t>
            </a:r>
            <a:r>
              <a:rPr lang="en-US" altLang="zh-CN" b="0" dirty="0">
                <a:latin typeface="黑体" pitchFamily="2" charset="-122"/>
                <a:ea typeface="黑体" pitchFamily="2" charset="-122"/>
              </a:rPr>
              <a:t>5-2 </a:t>
            </a:r>
            <a:r>
              <a:rPr lang="zh-CN" altLang="en-US" b="0" dirty="0">
                <a:latin typeface="黑体" pitchFamily="2" charset="-122"/>
                <a:ea typeface="黑体" pitchFamily="2" charset="-122"/>
              </a:rPr>
              <a:t>教学</a:t>
            </a:r>
            <a:r>
              <a:rPr lang="zh-CN" altLang="en-US" b="0" dirty="0" smtClean="0">
                <a:latin typeface="黑体" pitchFamily="2" charset="-122"/>
                <a:ea typeface="黑体" pitchFamily="2" charset="-122"/>
              </a:rPr>
              <a:t>：学分</a:t>
            </a:r>
            <a:r>
              <a:rPr lang="zh-CN" altLang="en-US" b="0" dirty="0">
                <a:latin typeface="黑体" pitchFamily="2" charset="-122"/>
                <a:ea typeface="黑体" pitchFamily="2" charset="-122"/>
              </a:rPr>
              <a:t>查询用例的概念</a:t>
            </a:r>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4704"/>
            <a:ext cx="9144000" cy="5832647"/>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07504" y="58057"/>
            <a:ext cx="8560247" cy="638630"/>
          </a:xfrm>
        </p:spPr>
        <p:txBody>
          <a:bodyPr/>
          <a:lstStyle/>
          <a:p>
            <a:r>
              <a:rPr lang="zh-CN" altLang="en-US" dirty="0" smtClean="0">
                <a:ea typeface="宋体" pitchFamily="2" charset="-122"/>
              </a:rPr>
              <a:t>（</a:t>
            </a:r>
            <a:r>
              <a:rPr lang="en-US" altLang="zh-CN" dirty="0" smtClean="0">
                <a:ea typeface="宋体" pitchFamily="2" charset="-122"/>
              </a:rPr>
              <a:t>2</a:t>
            </a:r>
            <a:r>
              <a:rPr lang="zh-CN" altLang="en-US" dirty="0" smtClean="0">
                <a:ea typeface="宋体" pitchFamily="2" charset="-122"/>
              </a:rPr>
              <a:t>）给</a:t>
            </a:r>
            <a:r>
              <a:rPr lang="zh-CN" altLang="en-US" dirty="0">
                <a:ea typeface="宋体" pitchFamily="2" charset="-122"/>
              </a:rPr>
              <a:t>类赋予属性</a:t>
            </a:r>
            <a:endParaRPr lang="zh-CN" altLang="zh-CN" dirty="0"/>
          </a:p>
        </p:txBody>
      </p:sp>
      <p:grpSp>
        <p:nvGrpSpPr>
          <p:cNvPr id="8" name="组合 7"/>
          <p:cNvGrpSpPr/>
          <p:nvPr/>
        </p:nvGrpSpPr>
        <p:grpSpPr>
          <a:xfrm>
            <a:off x="757266" y="2350998"/>
            <a:ext cx="7772318" cy="1814080"/>
            <a:chOff x="816381" y="4252939"/>
            <a:chExt cx="7772318" cy="1814080"/>
          </a:xfrm>
        </p:grpSpPr>
        <p:sp>
          <p:nvSpPr>
            <p:cNvPr id="9"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0"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类的</a:t>
              </a:r>
              <a:r>
                <a:rPr lang="zh-CN" altLang="en-US" b="1" dirty="0" smtClean="0">
                  <a:solidFill>
                    <a:schemeClr val="bg1"/>
                  </a:solidFill>
                </a:rPr>
                <a:t>属性是</a:t>
              </a:r>
              <a:r>
                <a:rPr lang="zh-CN" altLang="en-US" b="1" dirty="0">
                  <a:solidFill>
                    <a:schemeClr val="bg1"/>
                  </a:solidFill>
                </a:rPr>
                <a:t>描述类或其</a:t>
              </a:r>
              <a:r>
                <a:rPr lang="zh-CN" altLang="en-US" b="1" dirty="0" smtClean="0">
                  <a:solidFill>
                    <a:schemeClr val="bg1"/>
                  </a:solidFill>
                </a:rPr>
                <a:t>对象</a:t>
              </a:r>
              <a:r>
                <a:rPr lang="zh-CN" altLang="en-US" b="1" dirty="0">
                  <a:solidFill>
                    <a:schemeClr val="bg1"/>
                  </a:solidFill>
                </a:rPr>
                <a:t>的一个特性。一个属性具有一种类型</a:t>
              </a:r>
              <a:r>
                <a:rPr lang="zh-CN" altLang="en-US" b="1" dirty="0" smtClean="0">
                  <a:solidFill>
                    <a:schemeClr val="bg1"/>
                  </a:solidFill>
                </a:rPr>
                <a:t>，</a:t>
              </a:r>
              <a:endParaRPr lang="en-US" altLang="zh-CN" b="1" dirty="0" smtClean="0">
                <a:solidFill>
                  <a:schemeClr val="bg1"/>
                </a:solidFill>
              </a:endParaRPr>
            </a:p>
            <a:p>
              <a:r>
                <a:rPr lang="zh-CN" altLang="en-US" b="1" dirty="0" smtClean="0">
                  <a:solidFill>
                    <a:schemeClr val="bg1"/>
                  </a:solidFill>
                </a:rPr>
                <a:t>用于</a:t>
              </a:r>
              <a:r>
                <a:rPr lang="zh-CN" altLang="en-US" b="1" dirty="0">
                  <a:solidFill>
                    <a:schemeClr val="bg1"/>
                  </a:solidFill>
                </a:rPr>
                <a:t>定义其实例的类型。一个概念</a:t>
              </a:r>
              <a:r>
                <a:rPr lang="zh-CN" altLang="en-US" b="1" dirty="0" smtClean="0">
                  <a:solidFill>
                    <a:schemeClr val="bg1"/>
                  </a:solidFill>
                </a:rPr>
                <a:t>是否</a:t>
              </a:r>
              <a:r>
                <a:rPr lang="zh-CN" altLang="en-US" b="1" dirty="0">
                  <a:solidFill>
                    <a:schemeClr val="bg1"/>
                  </a:solidFill>
                </a:rPr>
                <a:t>是概念类还是概念类</a:t>
              </a:r>
              <a:r>
                <a:rPr lang="zh-CN" altLang="en-US" b="1" dirty="0" smtClean="0">
                  <a:solidFill>
                    <a:schemeClr val="bg1"/>
                  </a:solidFill>
                </a:rPr>
                <a:t>的一个</a:t>
              </a:r>
              <a:endParaRPr lang="en-US" altLang="zh-CN" b="1" dirty="0" smtClean="0">
                <a:solidFill>
                  <a:schemeClr val="bg1"/>
                </a:solidFill>
              </a:endParaRPr>
            </a:p>
            <a:p>
              <a:r>
                <a:rPr lang="zh-CN" altLang="en-US" b="1" dirty="0" smtClean="0">
                  <a:solidFill>
                    <a:schemeClr val="bg1"/>
                  </a:solidFill>
                </a:rPr>
                <a:t>属性</a:t>
              </a:r>
              <a:r>
                <a:rPr lang="zh-CN" altLang="en-US" b="1" dirty="0">
                  <a:solidFill>
                    <a:schemeClr val="bg1"/>
                  </a:solidFill>
                </a:rPr>
                <a:t>，就看它是不是一个简单的数字或文本，</a:t>
              </a:r>
              <a:r>
                <a:rPr lang="zh-CN" altLang="en-US" b="1" dirty="0" smtClean="0">
                  <a:solidFill>
                    <a:schemeClr val="bg1"/>
                  </a:solidFill>
                </a:rPr>
                <a:t>如不是</a:t>
              </a:r>
              <a:r>
                <a:rPr lang="zh-CN" altLang="en-US" b="1" dirty="0">
                  <a:solidFill>
                    <a:schemeClr val="bg1"/>
                  </a:solidFill>
                </a:rPr>
                <a:t>，就</a:t>
              </a:r>
              <a:r>
                <a:rPr lang="zh-CN" altLang="en-US" b="1" dirty="0" smtClean="0">
                  <a:solidFill>
                    <a:schemeClr val="bg1"/>
                  </a:solidFill>
                </a:rPr>
                <a:t>可能是一</a:t>
              </a:r>
              <a:endParaRPr lang="en-US" altLang="zh-CN" b="1" dirty="0" smtClean="0">
                <a:solidFill>
                  <a:schemeClr val="bg1"/>
                </a:solidFill>
              </a:endParaRPr>
            </a:p>
            <a:p>
              <a:r>
                <a:rPr lang="zh-CN" altLang="en-US" b="1" dirty="0" smtClean="0">
                  <a:solidFill>
                    <a:schemeClr val="bg1"/>
                  </a:solidFill>
                </a:rPr>
                <a:t>个类。</a:t>
              </a:r>
              <a:endParaRPr lang="zh-CN" altLang="en-US" b="1" dirty="0">
                <a:solidFill>
                  <a:schemeClr val="bg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spcAft>
                <a:spcPts val="1300"/>
              </a:spcAft>
            </a:pPr>
            <a:r>
              <a:rPr lang="en-US" altLang="zh-CN">
                <a:latin typeface="楷体_GB2312" pitchFamily="49" charset="-122"/>
                <a:ea typeface="楷体_GB2312" pitchFamily="49" charset="-122"/>
              </a:rPr>
              <a:t>5.1 </a:t>
            </a:r>
            <a:r>
              <a:rPr lang="zh-CN" altLang="en-US">
                <a:latin typeface="楷体_GB2312" pitchFamily="49" charset="-122"/>
                <a:ea typeface="楷体_GB2312" pitchFamily="49" charset="-122"/>
              </a:rPr>
              <a:t>关于分析与设计的讨论</a:t>
            </a:r>
          </a:p>
        </p:txBody>
      </p:sp>
      <p:graphicFrame>
        <p:nvGraphicFramePr>
          <p:cNvPr id="2" name="图示 1"/>
          <p:cNvGraphicFramePr/>
          <p:nvPr>
            <p:extLst>
              <p:ext uri="{D42A27DB-BD31-4B8C-83A1-F6EECF244321}">
                <p14:modId xmlns:p14="http://schemas.microsoft.com/office/powerpoint/2010/main" val="148816573"/>
              </p:ext>
            </p:extLst>
          </p:nvPr>
        </p:nvGraphicFramePr>
        <p:xfrm>
          <a:off x="1043608" y="1268760"/>
          <a:ext cx="6840760"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0" y="260648"/>
            <a:ext cx="8532540" cy="692150"/>
          </a:xfrm>
        </p:spPr>
        <p:txBody>
          <a:bodyPr>
            <a:normAutofit fontScale="90000"/>
          </a:bodyPr>
          <a:lstStyle/>
          <a:p>
            <a:r>
              <a:rPr lang="zh-CN" altLang="en-US" dirty="0" smtClean="0">
                <a:ea typeface="宋体" pitchFamily="2" charset="-122"/>
              </a:rPr>
              <a:t>（</a:t>
            </a:r>
            <a:r>
              <a:rPr lang="en-US" altLang="zh-CN" dirty="0" smtClean="0">
                <a:ea typeface="宋体" pitchFamily="2" charset="-122"/>
              </a:rPr>
              <a:t>3</a:t>
            </a:r>
            <a:r>
              <a:rPr lang="zh-CN" altLang="en-US" dirty="0" smtClean="0">
                <a:ea typeface="宋体" pitchFamily="2" charset="-122"/>
              </a:rPr>
              <a:t>）建立</a:t>
            </a:r>
            <a:r>
              <a:rPr lang="zh-CN" altLang="en-US" dirty="0">
                <a:ea typeface="宋体" pitchFamily="2" charset="-122"/>
              </a:rPr>
              <a:t>类之间的关联关系</a:t>
            </a:r>
            <a:br>
              <a:rPr lang="zh-CN" altLang="en-US" dirty="0">
                <a:ea typeface="宋体" pitchFamily="2" charset="-122"/>
              </a:rPr>
            </a:br>
            <a:endParaRPr lang="zh-CN" altLang="zh-CN" dirty="0"/>
          </a:p>
        </p:txBody>
      </p:sp>
      <p:graphicFrame>
        <p:nvGraphicFramePr>
          <p:cNvPr id="3" name="图示 2"/>
          <p:cNvGraphicFramePr/>
          <p:nvPr>
            <p:extLst>
              <p:ext uri="{D42A27DB-BD31-4B8C-83A1-F6EECF244321}">
                <p14:modId xmlns:p14="http://schemas.microsoft.com/office/powerpoint/2010/main" val="3927676042"/>
              </p:ext>
            </p:extLst>
          </p:nvPr>
        </p:nvGraphicFramePr>
        <p:xfrm>
          <a:off x="1187624" y="1196752"/>
          <a:ext cx="6768752"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4408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179512" y="188913"/>
            <a:ext cx="8677151" cy="692150"/>
          </a:xfrm>
        </p:spPr>
        <p:txBody>
          <a:bodyPr>
            <a:normAutofit/>
          </a:bodyPr>
          <a:lstStyle/>
          <a:p>
            <a:r>
              <a:rPr lang="en-US" altLang="zh-CN" sz="2800" dirty="0"/>
              <a:t>CRC</a:t>
            </a:r>
            <a:r>
              <a:rPr lang="zh-CN" altLang="en-US" sz="2800" dirty="0"/>
              <a:t>（</a:t>
            </a:r>
            <a:r>
              <a:rPr lang="en-US" altLang="zh-CN" sz="2800" dirty="0"/>
              <a:t>Class-Responsibility-Collaborator</a:t>
            </a:r>
            <a:r>
              <a:rPr lang="zh-CN" altLang="en-US" sz="2800" dirty="0"/>
              <a:t>）卡片 </a:t>
            </a:r>
          </a:p>
        </p:txBody>
      </p:sp>
      <p:pic>
        <p:nvPicPr>
          <p:cNvPr id="14336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0" y="764704"/>
            <a:ext cx="9144000" cy="5904656"/>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07504" y="188913"/>
            <a:ext cx="8749159" cy="503237"/>
          </a:xfrm>
        </p:spPr>
        <p:txBody>
          <a:bodyPr/>
          <a:lstStyle/>
          <a:p>
            <a:pPr>
              <a:spcAft>
                <a:spcPts val="1300"/>
              </a:spcAft>
            </a:pPr>
            <a:r>
              <a:rPr lang="zh-CN" altLang="en-US" sz="2800" b="0" dirty="0">
                <a:latin typeface="黑体" pitchFamily="2" charset="-122"/>
                <a:ea typeface="黑体" pitchFamily="2" charset="-122"/>
              </a:rPr>
              <a:t>案例分析：学院门户网站系统分析</a:t>
            </a:r>
            <a:r>
              <a:rPr lang="en-US" altLang="zh-CN" sz="2800" b="0" dirty="0">
                <a:latin typeface="Times New Roman"/>
                <a:ea typeface="黑体" pitchFamily="2" charset="-122"/>
              </a:rPr>
              <a:t>—</a:t>
            </a:r>
            <a:r>
              <a:rPr lang="zh-CN" altLang="en-US" sz="2800" b="0" dirty="0">
                <a:latin typeface="黑体" pitchFamily="2" charset="-122"/>
                <a:ea typeface="黑体" pitchFamily="2" charset="-122"/>
              </a:rPr>
              <a:t>静态模型</a:t>
            </a:r>
          </a:p>
        </p:txBody>
      </p:sp>
      <p:pic>
        <p:nvPicPr>
          <p:cNvPr id="870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4704"/>
            <a:ext cx="9144000" cy="58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79512" y="0"/>
            <a:ext cx="8677151" cy="692150"/>
          </a:xfrm>
        </p:spPr>
        <p:txBody>
          <a:bodyPr/>
          <a:lstStyle/>
          <a:p>
            <a:pPr>
              <a:spcAft>
                <a:spcPts val="1300"/>
              </a:spcAft>
            </a:pPr>
            <a:r>
              <a:rPr lang="zh-CN" altLang="en-US" sz="2800" b="0" dirty="0">
                <a:latin typeface="黑体" pitchFamily="2" charset="-122"/>
                <a:ea typeface="黑体" pitchFamily="2" charset="-122"/>
              </a:rPr>
              <a:t>案例分析：教务学分查询系统分析</a:t>
            </a:r>
            <a:r>
              <a:rPr lang="en-US" altLang="zh-CN" sz="2800" b="0" dirty="0">
                <a:latin typeface="Times New Roman"/>
                <a:ea typeface="黑体" pitchFamily="2" charset="-122"/>
              </a:rPr>
              <a:t>—</a:t>
            </a:r>
            <a:r>
              <a:rPr lang="zh-CN" altLang="en-US" sz="2800" b="0" dirty="0">
                <a:latin typeface="黑体" pitchFamily="2" charset="-122"/>
                <a:ea typeface="黑体" pitchFamily="2" charset="-122"/>
              </a:rPr>
              <a:t>静态模型</a:t>
            </a:r>
          </a:p>
        </p:txBody>
      </p:sp>
      <p:pic>
        <p:nvPicPr>
          <p:cNvPr id="88068" name="Picture 4"/>
          <p:cNvPicPr>
            <a:picLocks noChangeAspect="1" noChangeArrowheads="1"/>
          </p:cNvPicPr>
          <p:nvPr/>
        </p:nvPicPr>
        <p:blipFill>
          <a:blip r:embed="rId2">
            <a:extLst>
              <a:ext uri="{28A0092B-C50C-407E-A947-70E740481C1C}">
                <a14:useLocalDpi xmlns:a14="http://schemas.microsoft.com/office/drawing/2010/main" val="0"/>
              </a:ext>
            </a:extLst>
          </a:blip>
          <a:srcRect l="5235" t="2992" r="4851" b="4137"/>
          <a:stretch>
            <a:fillRect/>
          </a:stretch>
        </p:blipFill>
        <p:spPr bwMode="auto">
          <a:xfrm>
            <a:off x="0" y="764704"/>
            <a:ext cx="9144000" cy="58326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spcBef>
                <a:spcPts val="1400"/>
              </a:spcBef>
              <a:spcAft>
                <a:spcPts val="1450"/>
              </a:spcAft>
            </a:pPr>
            <a:r>
              <a:rPr lang="en-US" altLang="zh-CN">
                <a:latin typeface="楷体_GB2312" pitchFamily="49" charset="-122"/>
                <a:ea typeface="楷体_GB2312" pitchFamily="49" charset="-122"/>
              </a:rPr>
              <a:t>5.3.3 </a:t>
            </a:r>
            <a:r>
              <a:rPr lang="zh-CN" altLang="en-US">
                <a:latin typeface="楷体_GB2312" pitchFamily="49" charset="-122"/>
                <a:ea typeface="楷体_GB2312" pitchFamily="49" charset="-122"/>
              </a:rPr>
              <a:t>动态模型</a:t>
            </a:r>
          </a:p>
        </p:txBody>
      </p:sp>
      <p:graphicFrame>
        <p:nvGraphicFramePr>
          <p:cNvPr id="3" name="图示 2"/>
          <p:cNvGraphicFramePr/>
          <p:nvPr>
            <p:extLst>
              <p:ext uri="{D42A27DB-BD31-4B8C-83A1-F6EECF244321}">
                <p14:modId xmlns:p14="http://schemas.microsoft.com/office/powerpoint/2010/main" val="3258427615"/>
              </p:ext>
            </p:extLst>
          </p:nvPr>
        </p:nvGraphicFramePr>
        <p:xfrm>
          <a:off x="683568" y="2060848"/>
          <a:ext cx="4272136" cy="3400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图示 3"/>
          <p:cNvGraphicFramePr/>
          <p:nvPr>
            <p:extLst>
              <p:ext uri="{D42A27DB-BD31-4B8C-83A1-F6EECF244321}">
                <p14:modId xmlns:p14="http://schemas.microsoft.com/office/powerpoint/2010/main" val="919498420"/>
              </p:ext>
            </p:extLst>
          </p:nvPr>
        </p:nvGraphicFramePr>
        <p:xfrm>
          <a:off x="4572000" y="2132856"/>
          <a:ext cx="4848200" cy="34001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79512" y="58057"/>
            <a:ext cx="8488239" cy="638630"/>
          </a:xfrm>
        </p:spPr>
        <p:txBody>
          <a:bodyPr/>
          <a:lstStyle/>
          <a:p>
            <a:r>
              <a:rPr lang="zh-CN" altLang="en-US" dirty="0">
                <a:ea typeface="宋体" pitchFamily="2" charset="-122"/>
              </a:rPr>
              <a:t>（</a:t>
            </a:r>
            <a:r>
              <a:rPr lang="en-US" altLang="zh-CN" dirty="0">
                <a:ea typeface="宋体" pitchFamily="2" charset="-122"/>
              </a:rPr>
              <a:t>1</a:t>
            </a:r>
            <a:r>
              <a:rPr lang="zh-CN" altLang="en-US" dirty="0">
                <a:ea typeface="宋体" pitchFamily="2" charset="-122"/>
              </a:rPr>
              <a:t>）边界类 </a:t>
            </a:r>
            <a:r>
              <a:rPr lang="en-US" altLang="zh-CN" dirty="0">
                <a:ea typeface="宋体" pitchFamily="2" charset="-122"/>
              </a:rPr>
              <a:t>boundary</a:t>
            </a:r>
          </a:p>
        </p:txBody>
      </p:sp>
      <p:pic>
        <p:nvPicPr>
          <p:cNvPr id="144388" name="Picture 4"/>
          <p:cNvPicPr>
            <a:picLocks noChangeAspect="1" noChangeArrowheads="1"/>
          </p:cNvPicPr>
          <p:nvPr/>
        </p:nvPicPr>
        <p:blipFill>
          <a:blip r:embed="rId3">
            <a:extLst>
              <a:ext uri="{28A0092B-C50C-407E-A947-70E740481C1C}">
                <a14:useLocalDpi xmlns:a14="http://schemas.microsoft.com/office/drawing/2010/main" val="0"/>
              </a:ext>
            </a:extLst>
          </a:blip>
          <a:srcRect l="31496" t="2060" r="31496" b="21974"/>
          <a:stretch>
            <a:fillRect/>
          </a:stretch>
        </p:blipFill>
        <p:spPr bwMode="auto">
          <a:xfrm>
            <a:off x="3398908" y="4221088"/>
            <a:ext cx="2016224" cy="18406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10" name="组合 9"/>
          <p:cNvGrpSpPr/>
          <p:nvPr/>
        </p:nvGrpSpPr>
        <p:grpSpPr>
          <a:xfrm>
            <a:off x="1187624" y="1748732"/>
            <a:ext cx="6912768" cy="1814080"/>
            <a:chOff x="816381" y="4252939"/>
            <a:chExt cx="7772318" cy="1814080"/>
          </a:xfrm>
        </p:grpSpPr>
        <p:sp>
          <p:nvSpPr>
            <p:cNvPr id="11"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2"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3"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边界类是用来对系统环境及其内部工作之间的交互</a:t>
              </a:r>
            </a:p>
            <a:p>
              <a:r>
                <a:rPr lang="zh-CN" altLang="en-US" b="1" dirty="0">
                  <a:solidFill>
                    <a:schemeClr val="bg1"/>
                  </a:solidFill>
                </a:rPr>
                <a:t>建模的类。这样的交互涉及转换和转移事件，并注</a:t>
              </a:r>
            </a:p>
            <a:p>
              <a:r>
                <a:rPr lang="zh-CN" altLang="en-US" b="1" dirty="0">
                  <a:solidFill>
                    <a:schemeClr val="bg1"/>
                  </a:solidFill>
                </a:rPr>
                <a:t>释系统表示中的</a:t>
              </a:r>
              <a:r>
                <a:rPr lang="zh-CN" altLang="en-US" b="1" dirty="0" smtClean="0">
                  <a:solidFill>
                    <a:schemeClr val="bg1"/>
                  </a:solidFill>
                </a:rPr>
                <a:t>更改。</a:t>
              </a:r>
              <a:endParaRPr lang="zh-CN" altLang="en-US" b="1" dirty="0">
                <a:solidFill>
                  <a:schemeClr val="bg1"/>
                </a:solidFill>
              </a:endParaRPr>
            </a:p>
          </p:txBody>
        </p:sp>
      </p:grpSp>
    </p:spTree>
    <p:extLst>
      <p:ext uri="{BB962C8B-B14F-4D97-AF65-F5344CB8AC3E}">
        <p14:creationId xmlns:p14="http://schemas.microsoft.com/office/powerpoint/2010/main" val="2053076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79512" y="58057"/>
            <a:ext cx="8488239" cy="638630"/>
          </a:xfrm>
        </p:spPr>
        <p:txBody>
          <a:bodyPr/>
          <a:lstStyle/>
          <a:p>
            <a:r>
              <a:rPr lang="zh-CN" altLang="en-US" dirty="0">
                <a:ea typeface="宋体" pitchFamily="2" charset="-122"/>
              </a:rPr>
              <a:t>（</a:t>
            </a:r>
            <a:r>
              <a:rPr lang="en-US" altLang="zh-CN" dirty="0">
                <a:ea typeface="宋体" pitchFamily="2" charset="-122"/>
              </a:rPr>
              <a:t>2</a:t>
            </a:r>
            <a:r>
              <a:rPr lang="zh-CN" altLang="en-US" dirty="0">
                <a:ea typeface="宋体" pitchFamily="2" charset="-122"/>
              </a:rPr>
              <a:t>）控制类 </a:t>
            </a:r>
          </a:p>
        </p:txBody>
      </p:sp>
      <p:pic>
        <p:nvPicPr>
          <p:cNvPr id="145412" name="Picture 4"/>
          <p:cNvPicPr>
            <a:picLocks noChangeAspect="1" noChangeArrowheads="1"/>
          </p:cNvPicPr>
          <p:nvPr/>
        </p:nvPicPr>
        <p:blipFill>
          <a:blip r:embed="rId3">
            <a:extLst>
              <a:ext uri="{28A0092B-C50C-407E-A947-70E740481C1C}">
                <a14:useLocalDpi xmlns:a14="http://schemas.microsoft.com/office/drawing/2010/main" val="0"/>
              </a:ext>
            </a:extLst>
          </a:blip>
          <a:srcRect l="26355" r="31725" b="25215"/>
          <a:stretch>
            <a:fillRect/>
          </a:stretch>
        </p:blipFill>
        <p:spPr bwMode="auto">
          <a:xfrm>
            <a:off x="3779912" y="3933056"/>
            <a:ext cx="1652587" cy="2162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9" name="组合 8"/>
          <p:cNvGrpSpPr/>
          <p:nvPr/>
        </p:nvGrpSpPr>
        <p:grpSpPr>
          <a:xfrm>
            <a:off x="1187624" y="1748732"/>
            <a:ext cx="6912768" cy="1814080"/>
            <a:chOff x="816381" y="4252939"/>
            <a:chExt cx="7772318" cy="1814080"/>
          </a:xfrm>
        </p:grpSpPr>
        <p:sp>
          <p:nvSpPr>
            <p:cNvPr id="10"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2"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控制类是用于对特定于一个或一些用例的控制行为建模的类</a:t>
              </a:r>
              <a:r>
                <a:rPr lang="zh-CN" altLang="en-US" b="1" dirty="0" smtClean="0">
                  <a:solidFill>
                    <a:schemeClr val="bg1"/>
                  </a:solidFill>
                </a:rPr>
                <a:t>。</a:t>
              </a:r>
              <a:endParaRPr lang="en-US" altLang="zh-CN" b="1" dirty="0" smtClean="0">
                <a:solidFill>
                  <a:schemeClr val="bg1"/>
                </a:solidFill>
              </a:endParaRPr>
            </a:p>
            <a:p>
              <a:r>
                <a:rPr lang="zh-CN" altLang="en-US" b="1" dirty="0" smtClean="0">
                  <a:solidFill>
                    <a:schemeClr val="bg1"/>
                  </a:solidFill>
                </a:rPr>
                <a:t>控制对象通常</a:t>
              </a:r>
              <a:r>
                <a:rPr lang="zh-CN" altLang="en-US" b="1" dirty="0">
                  <a:solidFill>
                    <a:schemeClr val="bg1"/>
                  </a:solidFill>
                </a:rPr>
                <a:t>控制其它对象，因此它们的行为属于协调类型。</a:t>
              </a:r>
            </a:p>
            <a:p>
              <a:r>
                <a:rPr lang="zh-CN" altLang="en-US" b="1" dirty="0">
                  <a:solidFill>
                    <a:schemeClr val="bg1"/>
                  </a:solidFill>
                </a:rPr>
                <a:t>控制类封装特定于用例的行为。</a:t>
              </a:r>
            </a:p>
          </p:txBody>
        </p:sp>
      </p:grpSp>
    </p:spTree>
    <p:extLst>
      <p:ext uri="{BB962C8B-B14F-4D97-AF65-F5344CB8AC3E}">
        <p14:creationId xmlns:p14="http://schemas.microsoft.com/office/powerpoint/2010/main" val="1115775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zh-CN" altLang="en-US">
                <a:ea typeface="宋体" pitchFamily="2" charset="-122"/>
              </a:rPr>
              <a:t>（</a:t>
            </a:r>
            <a:r>
              <a:rPr lang="en-US" altLang="zh-CN">
                <a:ea typeface="宋体" pitchFamily="2" charset="-122"/>
              </a:rPr>
              <a:t>3</a:t>
            </a:r>
            <a:r>
              <a:rPr lang="zh-CN" altLang="en-US">
                <a:ea typeface="宋体" pitchFamily="2" charset="-122"/>
              </a:rPr>
              <a:t>）实体类</a:t>
            </a:r>
          </a:p>
        </p:txBody>
      </p:sp>
      <p:pic>
        <p:nvPicPr>
          <p:cNvPr id="146436" name="Picture 4"/>
          <p:cNvPicPr>
            <a:picLocks noChangeAspect="1" noChangeArrowheads="1"/>
          </p:cNvPicPr>
          <p:nvPr/>
        </p:nvPicPr>
        <p:blipFill>
          <a:blip r:embed="rId3">
            <a:extLst>
              <a:ext uri="{28A0092B-C50C-407E-A947-70E740481C1C}">
                <a14:useLocalDpi xmlns:a14="http://schemas.microsoft.com/office/drawing/2010/main" val="0"/>
              </a:ext>
            </a:extLst>
          </a:blip>
          <a:srcRect l="26912" r="30400" b="24377"/>
          <a:stretch>
            <a:fillRect/>
          </a:stretch>
        </p:blipFill>
        <p:spPr bwMode="auto">
          <a:xfrm>
            <a:off x="3995936" y="4005064"/>
            <a:ext cx="1571625" cy="2016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9" name="组合 8"/>
          <p:cNvGrpSpPr/>
          <p:nvPr/>
        </p:nvGrpSpPr>
        <p:grpSpPr>
          <a:xfrm>
            <a:off x="1187624" y="1748732"/>
            <a:ext cx="6912768" cy="1814080"/>
            <a:chOff x="816381" y="4252939"/>
            <a:chExt cx="7772318" cy="1814080"/>
          </a:xfrm>
        </p:grpSpPr>
        <p:sp>
          <p:nvSpPr>
            <p:cNvPr id="10"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2"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nSpc>
                  <a:spcPct val="90000"/>
                </a:lnSpc>
                <a:spcAft>
                  <a:spcPts val="1300"/>
                </a:spcAft>
              </a:pPr>
              <a:r>
                <a:rPr lang="zh-CN" altLang="en-US" b="1" dirty="0">
                  <a:solidFill>
                    <a:schemeClr val="bg1"/>
                  </a:solidFill>
                </a:rPr>
                <a:t>实体类是用来对必须存储的信息及关联行为建模的类。</a:t>
              </a:r>
              <a:r>
                <a:rPr lang="zh-CN" altLang="en-US" b="1" dirty="0">
                  <a:solidFill>
                    <a:schemeClr val="bg1"/>
                  </a:solidFill>
                </a:rPr>
                <a:t>实体对</a:t>
              </a:r>
              <a:endParaRPr lang="en-US" altLang="zh-CN" b="1" dirty="0">
                <a:solidFill>
                  <a:schemeClr val="bg1"/>
                </a:solidFill>
              </a:endParaRPr>
            </a:p>
            <a:p>
              <a:pPr>
                <a:lnSpc>
                  <a:spcPct val="90000"/>
                </a:lnSpc>
                <a:spcAft>
                  <a:spcPts val="1300"/>
                </a:spcAft>
              </a:pPr>
              <a:r>
                <a:rPr lang="zh-CN" altLang="en-US" b="1" dirty="0">
                  <a:solidFill>
                    <a:schemeClr val="bg1"/>
                  </a:solidFill>
                </a:rPr>
                <a:t>象用来</a:t>
              </a:r>
              <a:r>
                <a:rPr lang="zh-CN" altLang="en-US" b="1" dirty="0">
                  <a:solidFill>
                    <a:schemeClr val="bg1"/>
                  </a:solidFill>
                </a:rPr>
                <a:t>保存和更新关于某些特殊</a:t>
              </a:r>
              <a:r>
                <a:rPr lang="zh-CN" altLang="en-US" b="1" dirty="0">
                  <a:solidFill>
                    <a:schemeClr val="bg1"/>
                  </a:solidFill>
                </a:rPr>
                <a:t>现象的</a:t>
              </a:r>
              <a:r>
                <a:rPr lang="zh-CN" altLang="en-US" b="1" dirty="0">
                  <a:solidFill>
                    <a:schemeClr val="bg1"/>
                  </a:solidFill>
                </a:rPr>
                <a:t>信息。它们通常是</a:t>
              </a:r>
              <a:r>
                <a:rPr lang="zh-CN" altLang="en-US" b="1" dirty="0">
                  <a:solidFill>
                    <a:schemeClr val="bg1"/>
                  </a:solidFill>
                </a:rPr>
                <a:t>持久</a:t>
              </a:r>
              <a:endParaRPr lang="en-US" altLang="zh-CN" b="1" dirty="0">
                <a:solidFill>
                  <a:schemeClr val="bg1"/>
                </a:solidFill>
              </a:endParaRPr>
            </a:p>
            <a:p>
              <a:pPr>
                <a:lnSpc>
                  <a:spcPct val="90000"/>
                </a:lnSpc>
                <a:spcAft>
                  <a:spcPts val="1300"/>
                </a:spcAft>
              </a:pPr>
              <a:r>
                <a:rPr lang="zh-CN" altLang="en-US" b="1" dirty="0">
                  <a:solidFill>
                    <a:schemeClr val="bg1"/>
                  </a:solidFill>
                </a:rPr>
                <a:t>的</a:t>
              </a:r>
              <a:r>
                <a:rPr lang="zh-CN" altLang="en-US" b="1" dirty="0">
                  <a:solidFill>
                    <a:schemeClr val="bg1"/>
                  </a:solidFill>
                </a:rPr>
                <a:t>，长</a:t>
              </a:r>
              <a:r>
                <a:rPr lang="zh-CN" altLang="en-US" b="1" dirty="0">
                  <a:solidFill>
                    <a:schemeClr val="bg1"/>
                  </a:solidFill>
                </a:rPr>
                <a:t>时间具有</a:t>
              </a:r>
              <a:r>
                <a:rPr lang="zh-CN" altLang="en-US" b="1" dirty="0">
                  <a:solidFill>
                    <a:schemeClr val="bg1"/>
                  </a:solidFill>
                </a:rPr>
                <a:t>所需的属性和关系</a:t>
              </a:r>
              <a:r>
                <a:rPr lang="zh-CN" altLang="en-US" dirty="0">
                  <a:solidFill>
                    <a:schemeClr val="bg1"/>
                  </a:solidFill>
                </a:rPr>
                <a:t>。</a:t>
              </a:r>
              <a:endParaRPr lang="zh-CN" altLang="en-US" dirty="0">
                <a:solidFill>
                  <a:schemeClr val="bg1"/>
                </a:solidFil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zh-CN" altLang="en-US">
                <a:ea typeface="宋体" pitchFamily="2" charset="-122"/>
              </a:rPr>
              <a:t>动态模型的交互图（通信图和顺序图）</a:t>
            </a:r>
          </a:p>
        </p:txBody>
      </p:sp>
      <p:graphicFrame>
        <p:nvGraphicFramePr>
          <p:cNvPr id="2" name="图示 1"/>
          <p:cNvGraphicFramePr/>
          <p:nvPr>
            <p:extLst>
              <p:ext uri="{D42A27DB-BD31-4B8C-83A1-F6EECF244321}">
                <p14:modId xmlns:p14="http://schemas.microsoft.com/office/powerpoint/2010/main" val="1799101845"/>
              </p:ext>
            </p:extLst>
          </p:nvPr>
        </p:nvGraphicFramePr>
        <p:xfrm>
          <a:off x="1403648" y="1340768"/>
          <a:ext cx="6696744"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0" y="0"/>
            <a:ext cx="8856663" cy="692150"/>
          </a:xfrm>
        </p:spPr>
        <p:txBody>
          <a:bodyPr/>
          <a:lstStyle/>
          <a:p>
            <a:pPr>
              <a:spcAft>
                <a:spcPts val="1300"/>
              </a:spcAft>
            </a:pPr>
            <a:r>
              <a:rPr lang="zh-CN" altLang="en-US" sz="2800" b="0" dirty="0">
                <a:latin typeface="黑体" pitchFamily="2" charset="-122"/>
                <a:ea typeface="黑体" pitchFamily="2" charset="-122"/>
              </a:rPr>
              <a:t>案例分析：教务学分查询用例分析</a:t>
            </a:r>
            <a:r>
              <a:rPr lang="en-US" altLang="zh-CN" sz="2800" b="0" dirty="0">
                <a:latin typeface="Times New Roman"/>
                <a:ea typeface="黑体" pitchFamily="2" charset="-122"/>
              </a:rPr>
              <a:t>—</a:t>
            </a:r>
            <a:r>
              <a:rPr lang="zh-CN" altLang="en-US" sz="2800" b="0" dirty="0">
                <a:latin typeface="黑体" pitchFamily="2" charset="-122"/>
                <a:ea typeface="黑体" pitchFamily="2" charset="-122"/>
              </a:rPr>
              <a:t>动态模型</a:t>
            </a:r>
          </a:p>
        </p:txBody>
      </p:sp>
      <p:pic>
        <p:nvPicPr>
          <p:cNvPr id="91140" name="Picture 4"/>
          <p:cNvPicPr>
            <a:picLocks noChangeAspect="1" noChangeArrowheads="1"/>
          </p:cNvPicPr>
          <p:nvPr/>
        </p:nvPicPr>
        <p:blipFill>
          <a:blip r:embed="rId2">
            <a:extLst>
              <a:ext uri="{28A0092B-C50C-407E-A947-70E740481C1C}">
                <a14:useLocalDpi xmlns:a14="http://schemas.microsoft.com/office/drawing/2010/main" val="0"/>
              </a:ext>
            </a:extLst>
          </a:blip>
          <a:srcRect l="5669" t="3860" r="4630" b="18291"/>
          <a:stretch>
            <a:fillRect/>
          </a:stretch>
        </p:blipFill>
        <p:spPr bwMode="auto">
          <a:xfrm>
            <a:off x="0" y="764704"/>
            <a:ext cx="9144000" cy="5184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898578" y="5999704"/>
            <a:ext cx="1346844" cy="369332"/>
          </a:xfrm>
          <a:prstGeom prst="rect">
            <a:avLst/>
          </a:prstGeom>
        </p:spPr>
        <p:txBody>
          <a:bodyPr wrap="none">
            <a:spAutoFit/>
          </a:bodyPr>
          <a:lstStyle/>
          <a:p>
            <a:pPr algn="l" eaLnBrk="1" hangingPunct="1"/>
            <a:r>
              <a:rPr lang="zh-CN" altLang="en-US" dirty="0">
                <a:latin typeface="黑体" pitchFamily="2" charset="-122"/>
                <a:ea typeface="黑体" pitchFamily="2" charset="-122"/>
              </a:rPr>
              <a:t>顺序图之一</a:t>
            </a:r>
            <a:endParaRPr lang="zh-CN" altLang="en-US" dirty="0">
              <a:latin typeface="黑体" pitchFamily="2" charset="-122"/>
              <a:ea typeface="黑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zh-CN" altLang="en-US">
                <a:ea typeface="黑体" pitchFamily="2" charset="-122"/>
              </a:rPr>
              <a:t>分析与设计关系</a:t>
            </a:r>
          </a:p>
        </p:txBody>
      </p:sp>
      <p:sp>
        <p:nvSpPr>
          <p:cNvPr id="13"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zh-CN" altLang="en-US" b="1" dirty="0">
                <a:solidFill>
                  <a:schemeClr val="bg1"/>
                </a:solidFill>
                <a:latin typeface="+mn-ea"/>
              </a:rPr>
              <a:t>分析与需求、设计阶段的边界有可能不是很清晰，由于分析和</a:t>
            </a:r>
            <a:r>
              <a:rPr lang="zh-CN" altLang="en-US" b="1" dirty="0" smtClean="0">
                <a:solidFill>
                  <a:schemeClr val="bg1"/>
                </a:solidFill>
                <a:latin typeface="+mn-ea"/>
              </a:rPr>
              <a:t>设计</a:t>
            </a:r>
            <a:endParaRPr lang="en-US" altLang="zh-CN" b="1" dirty="0" smtClean="0">
              <a:solidFill>
                <a:schemeClr val="bg1"/>
              </a:solidFill>
              <a:latin typeface="+mn-ea"/>
            </a:endParaRPr>
          </a:p>
          <a:p>
            <a:r>
              <a:rPr lang="zh-CN" altLang="en-US" b="1" dirty="0" smtClean="0">
                <a:solidFill>
                  <a:schemeClr val="bg1"/>
                </a:solidFill>
                <a:latin typeface="+mn-ea"/>
              </a:rPr>
              <a:t>自始至终以</a:t>
            </a:r>
            <a:r>
              <a:rPr lang="zh-CN" altLang="en-US" b="1" dirty="0">
                <a:solidFill>
                  <a:schemeClr val="bg1"/>
                </a:solidFill>
                <a:latin typeface="+mn-ea"/>
              </a:rPr>
              <a:t>用相同的技术和类似的表示方法，硬要划清它们之间</a:t>
            </a:r>
            <a:r>
              <a:rPr lang="zh-CN" altLang="en-US" b="1" dirty="0" smtClean="0">
                <a:solidFill>
                  <a:schemeClr val="bg1"/>
                </a:solidFill>
                <a:latin typeface="+mn-ea"/>
              </a:rPr>
              <a:t>的</a:t>
            </a:r>
            <a:endParaRPr lang="en-US" altLang="zh-CN" b="1" dirty="0" smtClean="0">
              <a:solidFill>
                <a:schemeClr val="bg1"/>
              </a:solidFill>
              <a:latin typeface="+mn-ea"/>
            </a:endParaRPr>
          </a:p>
          <a:p>
            <a:r>
              <a:rPr lang="zh-CN" altLang="en-US" b="1" dirty="0" smtClean="0">
                <a:solidFill>
                  <a:schemeClr val="bg1"/>
                </a:solidFill>
                <a:latin typeface="+mn-ea"/>
              </a:rPr>
              <a:t>界限</a:t>
            </a:r>
            <a:r>
              <a:rPr lang="zh-CN" altLang="en-US" b="1" dirty="0">
                <a:solidFill>
                  <a:schemeClr val="bg1"/>
                </a:solidFill>
                <a:latin typeface="+mn-ea"/>
              </a:rPr>
              <a:t>没有太多</a:t>
            </a:r>
            <a:r>
              <a:rPr lang="zh-CN" altLang="en-US" b="1" dirty="0" smtClean="0">
                <a:solidFill>
                  <a:schemeClr val="bg1"/>
                </a:solidFill>
                <a:latin typeface="+mn-ea"/>
              </a:rPr>
              <a:t>的实际</a:t>
            </a:r>
            <a:r>
              <a:rPr lang="zh-CN" altLang="en-US" b="1" dirty="0">
                <a:solidFill>
                  <a:schemeClr val="bg1"/>
                </a:solidFill>
                <a:latin typeface="+mn-ea"/>
              </a:rPr>
              <a:t>意义也很</a:t>
            </a:r>
            <a:r>
              <a:rPr lang="zh-CN" altLang="en-US" b="1" dirty="0" smtClean="0">
                <a:solidFill>
                  <a:schemeClr val="bg1"/>
                </a:solidFill>
                <a:latin typeface="+mn-ea"/>
              </a:rPr>
              <a:t>困难。</a:t>
            </a:r>
            <a:endParaRPr lang="zh-CN" altLang="en-US" b="1" dirty="0">
              <a:solidFill>
                <a:schemeClr val="bg1"/>
              </a:solidFill>
              <a:latin typeface="+mn-ea"/>
            </a:endParaRPr>
          </a:p>
        </p:txBody>
      </p:sp>
      <p:grpSp>
        <p:nvGrpSpPr>
          <p:cNvPr id="16" name="组合 15"/>
          <p:cNvGrpSpPr/>
          <p:nvPr/>
        </p:nvGrpSpPr>
        <p:grpSpPr>
          <a:xfrm>
            <a:off x="816381" y="4252939"/>
            <a:ext cx="7772318" cy="1814080"/>
            <a:chOff x="816381" y="4252939"/>
            <a:chExt cx="7772318" cy="1814080"/>
          </a:xfrm>
        </p:grpSpPr>
        <p:sp>
          <p:nvSpPr>
            <p:cNvPr id="17"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8"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9"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smtClean="0">
                  <a:solidFill>
                    <a:schemeClr val="bg1"/>
                  </a:solidFill>
                </a:rPr>
                <a:t>在</a:t>
              </a:r>
              <a:r>
                <a:rPr lang="zh-CN" altLang="en-US" b="1" dirty="0">
                  <a:solidFill>
                    <a:schemeClr val="bg1"/>
                  </a:solidFill>
                </a:rPr>
                <a:t>调研（分析）和解决方案（设计）之间还是有一些人们普遍</a:t>
              </a:r>
              <a:r>
                <a:rPr lang="zh-CN" altLang="en-US" b="1" dirty="0" smtClean="0">
                  <a:solidFill>
                    <a:schemeClr val="bg1"/>
                  </a:solidFill>
                </a:rPr>
                <a:t>认为的</a:t>
              </a:r>
              <a:endParaRPr lang="en-US" altLang="zh-CN" b="1" dirty="0" smtClean="0">
                <a:solidFill>
                  <a:schemeClr val="bg1"/>
                </a:solidFill>
              </a:endParaRPr>
            </a:p>
            <a:p>
              <a:r>
                <a:rPr lang="zh-CN" altLang="en-US" b="1" dirty="0" smtClean="0">
                  <a:solidFill>
                    <a:schemeClr val="bg1"/>
                  </a:solidFill>
                </a:rPr>
                <a:t>差异。</a:t>
              </a:r>
              <a:r>
                <a:rPr lang="zh-CN" altLang="en-US" b="1" dirty="0">
                  <a:solidFill>
                    <a:schemeClr val="bg1"/>
                  </a:solidFill>
                </a:rPr>
                <a:t>比如</a:t>
              </a:r>
              <a:r>
                <a:rPr lang="zh-CN" altLang="en-US" b="1" dirty="0" smtClean="0">
                  <a:solidFill>
                    <a:schemeClr val="bg1"/>
                  </a:solidFill>
                </a:rPr>
                <a:t>分析</a:t>
              </a:r>
              <a:r>
                <a:rPr lang="zh-CN" altLang="en-US" b="1" dirty="0">
                  <a:solidFill>
                    <a:schemeClr val="bg1"/>
                  </a:solidFill>
                </a:rPr>
                <a:t>的重点较集中在需求和应用领域上，而设计的重点</a:t>
              </a:r>
              <a:r>
                <a:rPr lang="zh-CN" altLang="en-US" b="1" dirty="0" smtClean="0">
                  <a:solidFill>
                    <a:schemeClr val="bg1"/>
                  </a:solidFill>
                </a:rPr>
                <a:t>转</a:t>
              </a:r>
              <a:endParaRPr lang="en-US" altLang="zh-CN" b="1" dirty="0" smtClean="0">
                <a:solidFill>
                  <a:schemeClr val="bg1"/>
                </a:solidFill>
              </a:endParaRPr>
            </a:p>
            <a:p>
              <a:r>
                <a:rPr lang="zh-CN" altLang="en-US" b="1" dirty="0" smtClean="0">
                  <a:solidFill>
                    <a:schemeClr val="bg1"/>
                  </a:solidFill>
                </a:rPr>
                <a:t>移到</a:t>
              </a:r>
              <a:r>
                <a:rPr lang="zh-CN" altLang="en-US" b="1" dirty="0">
                  <a:solidFill>
                    <a:schemeClr val="bg1"/>
                  </a:solidFill>
                </a:rPr>
                <a:t>了要产生软件的结构</a:t>
              </a:r>
              <a:r>
                <a:rPr lang="zh-CN" altLang="en-US" b="1" dirty="0" smtClean="0">
                  <a:solidFill>
                    <a:schemeClr val="bg1"/>
                  </a:solidFill>
                </a:rPr>
                <a:t>上。</a:t>
              </a:r>
              <a:endParaRPr lang="zh-CN" altLang="en-US" b="1" dirty="0">
                <a:solidFill>
                  <a:schemeClr val="bg1"/>
                </a:solidFil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331913" y="0"/>
            <a:ext cx="7524750" cy="692150"/>
          </a:xfrm>
        </p:spPr>
        <p:txBody>
          <a:bodyPr/>
          <a:lstStyle/>
          <a:p>
            <a:r>
              <a:rPr lang="zh-CN" altLang="en-US" sz="2800">
                <a:latin typeface="黑体" pitchFamily="2" charset="-122"/>
                <a:ea typeface="黑体" pitchFamily="2" charset="-122"/>
              </a:rPr>
              <a:t>案例分析：教务学分查询用例分析</a:t>
            </a:r>
            <a:r>
              <a:rPr lang="en-US" altLang="zh-CN" sz="2800">
                <a:latin typeface="Times New Roman"/>
                <a:ea typeface="黑体" pitchFamily="2" charset="-122"/>
              </a:rPr>
              <a:t>—</a:t>
            </a:r>
            <a:r>
              <a:rPr lang="zh-CN" altLang="en-US" sz="2800">
                <a:latin typeface="黑体" pitchFamily="2" charset="-122"/>
                <a:ea typeface="黑体" pitchFamily="2" charset="-122"/>
              </a:rPr>
              <a:t>动态模型</a:t>
            </a:r>
          </a:p>
        </p:txBody>
      </p:sp>
      <p:pic>
        <p:nvPicPr>
          <p:cNvPr id="147460"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 y="764705"/>
            <a:ext cx="9144000" cy="5184576"/>
          </a:xfrm>
          <a:solidFill>
            <a:schemeClr val="bg1"/>
          </a:solid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5"/>
          <p:cNvSpPr>
            <a:spLocks noChangeArrowheads="1"/>
          </p:cNvSpPr>
          <p:nvPr/>
        </p:nvSpPr>
        <p:spPr bwMode="auto">
          <a:xfrm>
            <a:off x="3923928" y="6057050"/>
            <a:ext cx="1963738" cy="369332"/>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flatTx/>
          </a:bodyPr>
          <a:lstStyle/>
          <a:p>
            <a:pPr algn="l" eaLnBrk="1" hangingPunct="1"/>
            <a:r>
              <a:rPr lang="zh-CN" altLang="en-US" dirty="0">
                <a:latin typeface="黑体" pitchFamily="2" charset="-122"/>
                <a:ea typeface="黑体" pitchFamily="2" charset="-122"/>
              </a:rPr>
              <a:t>顺序图之二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476375" y="0"/>
            <a:ext cx="7380288" cy="692150"/>
          </a:xfrm>
        </p:spPr>
        <p:txBody>
          <a:bodyPr/>
          <a:lstStyle/>
          <a:p>
            <a:r>
              <a:rPr lang="zh-CN" altLang="en-US" sz="2800">
                <a:latin typeface="黑体" pitchFamily="2" charset="-122"/>
                <a:ea typeface="黑体" pitchFamily="2" charset="-122"/>
              </a:rPr>
              <a:t>案例分析：教务学分查询用例分析</a:t>
            </a:r>
            <a:r>
              <a:rPr lang="en-US" altLang="zh-CN" sz="2800">
                <a:latin typeface="Times New Roman"/>
                <a:ea typeface="黑体" pitchFamily="2" charset="-122"/>
              </a:rPr>
              <a:t>—</a:t>
            </a:r>
            <a:r>
              <a:rPr lang="zh-CN" altLang="en-US" sz="2800">
                <a:latin typeface="黑体" pitchFamily="2" charset="-122"/>
                <a:ea typeface="黑体" pitchFamily="2" charset="-122"/>
              </a:rPr>
              <a:t>动态模型</a:t>
            </a:r>
          </a:p>
        </p:txBody>
      </p:sp>
      <p:pic>
        <p:nvPicPr>
          <p:cNvPr id="14848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705" t="2831" r="5916" b="2695"/>
          <a:stretch>
            <a:fillRect/>
          </a:stretch>
        </p:blipFill>
        <p:spPr bwMode="auto">
          <a:xfrm>
            <a:off x="0" y="764705"/>
            <a:ext cx="9144000" cy="5112567"/>
          </a:xfrm>
          <a:solidFill>
            <a:schemeClr val="bg1"/>
          </a:solid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5"/>
          <p:cNvSpPr>
            <a:spLocks noChangeArrowheads="1"/>
          </p:cNvSpPr>
          <p:nvPr/>
        </p:nvSpPr>
        <p:spPr bwMode="auto">
          <a:xfrm>
            <a:off x="4211960" y="5949280"/>
            <a:ext cx="998991" cy="369332"/>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flatTx/>
          </a:bodyPr>
          <a:lstStyle/>
          <a:p>
            <a:pPr algn="l" eaLnBrk="1" hangingPunct="1"/>
            <a:r>
              <a:rPr lang="zh-CN" altLang="en-US" dirty="0">
                <a:latin typeface="黑体" pitchFamily="2" charset="-122"/>
                <a:ea typeface="黑体" pitchFamily="2" charset="-122"/>
              </a:rPr>
              <a:t>通信图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fontScale="90000"/>
          </a:bodyPr>
          <a:lstStyle/>
          <a:p>
            <a:pPr>
              <a:spcAft>
                <a:spcPts val="1300"/>
              </a:spcAft>
            </a:pPr>
            <a:r>
              <a:rPr lang="zh-CN" altLang="en-US" sz="2800" b="0">
                <a:latin typeface="黑体" pitchFamily="2" charset="-122"/>
                <a:ea typeface="黑体" pitchFamily="2" charset="-122"/>
              </a:rPr>
              <a:t>案例分析：学院门户中修改用户角色用例分析</a:t>
            </a:r>
            <a:r>
              <a:rPr lang="en-US" altLang="zh-CN" sz="2800" b="0">
                <a:latin typeface="Times New Roman"/>
                <a:ea typeface="黑体" pitchFamily="2" charset="-122"/>
              </a:rPr>
              <a:t>—</a:t>
            </a:r>
            <a:r>
              <a:rPr lang="zh-CN" altLang="en-US" sz="2800" b="0">
                <a:latin typeface="黑体" pitchFamily="2" charset="-122"/>
                <a:ea typeface="黑体" pitchFamily="2" charset="-122"/>
              </a:rPr>
              <a:t>动态模型</a:t>
            </a:r>
          </a:p>
        </p:txBody>
      </p:sp>
      <p:pic>
        <p:nvPicPr>
          <p:cNvPr id="9216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64704"/>
            <a:ext cx="9144000" cy="58326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a:spcAft>
                <a:spcPts val="1300"/>
              </a:spcAft>
            </a:pPr>
            <a:r>
              <a:rPr lang="en-US" altLang="zh-CN" b="0">
                <a:latin typeface="黑体" pitchFamily="2" charset="-122"/>
                <a:ea typeface="黑体" pitchFamily="2" charset="-122"/>
              </a:rPr>
              <a:t>5.4 </a:t>
            </a:r>
            <a:r>
              <a:rPr lang="zh-CN" altLang="en-US" b="0">
                <a:latin typeface="黑体" pitchFamily="2" charset="-122"/>
                <a:ea typeface="黑体" pitchFamily="2" charset="-122"/>
              </a:rPr>
              <a:t>设计模型和模式</a:t>
            </a:r>
          </a:p>
        </p:txBody>
      </p:sp>
      <p:sp>
        <p:nvSpPr>
          <p:cNvPr id="6" name="AutoShape 4"/>
          <p:cNvSpPr>
            <a:spLocks noChangeArrowheads="1"/>
          </p:cNvSpPr>
          <p:nvPr/>
        </p:nvSpPr>
        <p:spPr bwMode="gray">
          <a:xfrm>
            <a:off x="1398558" y="2590011"/>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 name="AutoShape 5"/>
          <p:cNvSpPr>
            <a:spLocks noChangeArrowheads="1"/>
          </p:cNvSpPr>
          <p:nvPr/>
        </p:nvSpPr>
        <p:spPr bwMode="gray">
          <a:xfrm>
            <a:off x="1670020" y="2569373"/>
            <a:ext cx="676275" cy="698500"/>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8" name="Text Box 7"/>
          <p:cNvSpPr txBox="1">
            <a:spLocks noChangeArrowheads="1"/>
          </p:cNvSpPr>
          <p:nvPr/>
        </p:nvSpPr>
        <p:spPr bwMode="gray">
          <a:xfrm>
            <a:off x="1670020" y="2569373"/>
            <a:ext cx="6762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1</a:t>
            </a:r>
          </a:p>
        </p:txBody>
      </p:sp>
      <p:sp>
        <p:nvSpPr>
          <p:cNvPr id="9" name="Text Box 6"/>
          <p:cNvSpPr txBox="1">
            <a:spLocks noChangeArrowheads="1"/>
          </p:cNvSpPr>
          <p:nvPr/>
        </p:nvSpPr>
        <p:spPr bwMode="gray">
          <a:xfrm>
            <a:off x="2138333" y="2645573"/>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设计模型元素</a:t>
            </a:r>
          </a:p>
        </p:txBody>
      </p:sp>
      <p:sp>
        <p:nvSpPr>
          <p:cNvPr id="10" name="AutoShape 8"/>
          <p:cNvSpPr>
            <a:spLocks noChangeArrowheads="1"/>
          </p:cNvSpPr>
          <p:nvPr/>
        </p:nvSpPr>
        <p:spPr bwMode="gray">
          <a:xfrm>
            <a:off x="1398558" y="3669511"/>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1" name="AutoShape 9"/>
          <p:cNvSpPr>
            <a:spLocks noChangeArrowheads="1"/>
          </p:cNvSpPr>
          <p:nvPr/>
        </p:nvSpPr>
        <p:spPr bwMode="gray">
          <a:xfrm>
            <a:off x="1670020" y="3648873"/>
            <a:ext cx="676275" cy="698500"/>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2" name="Text Box 10"/>
          <p:cNvSpPr txBox="1">
            <a:spLocks noChangeArrowheads="1"/>
          </p:cNvSpPr>
          <p:nvPr/>
        </p:nvSpPr>
        <p:spPr bwMode="gray">
          <a:xfrm>
            <a:off x="2138333" y="3725073"/>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软件模式</a:t>
            </a:r>
          </a:p>
        </p:txBody>
      </p:sp>
      <p:sp>
        <p:nvSpPr>
          <p:cNvPr id="13" name="Text Box 11"/>
          <p:cNvSpPr txBox="1">
            <a:spLocks noChangeArrowheads="1"/>
          </p:cNvSpPr>
          <p:nvPr/>
        </p:nvSpPr>
        <p:spPr bwMode="gray">
          <a:xfrm>
            <a:off x="1670020" y="3648873"/>
            <a:ext cx="6762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spcAft>
                <a:spcPts val="1300"/>
              </a:spcAft>
            </a:pPr>
            <a:r>
              <a:rPr lang="en-US" altLang="zh-CN">
                <a:latin typeface="楷体_GB2312" pitchFamily="49" charset="-122"/>
                <a:ea typeface="楷体_GB2312" pitchFamily="49" charset="-122"/>
              </a:rPr>
              <a:t>5.4.1 </a:t>
            </a:r>
            <a:r>
              <a:rPr lang="zh-CN" altLang="en-US">
                <a:latin typeface="楷体_GB2312" pitchFamily="49" charset="-122"/>
                <a:ea typeface="楷体_GB2312" pitchFamily="49" charset="-122"/>
              </a:rPr>
              <a:t>设计模型元素</a:t>
            </a:r>
          </a:p>
        </p:txBody>
      </p:sp>
      <p:graphicFrame>
        <p:nvGraphicFramePr>
          <p:cNvPr id="2" name="图示 1"/>
          <p:cNvGraphicFramePr/>
          <p:nvPr>
            <p:extLst>
              <p:ext uri="{D42A27DB-BD31-4B8C-83A1-F6EECF244321}">
                <p14:modId xmlns:p14="http://schemas.microsoft.com/office/powerpoint/2010/main" val="308578098"/>
              </p:ext>
            </p:extLst>
          </p:nvPr>
        </p:nvGraphicFramePr>
        <p:xfrm>
          <a:off x="1524000" y="1397000"/>
          <a:ext cx="6216352" cy="4336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323528" y="58057"/>
            <a:ext cx="8344223" cy="638630"/>
          </a:xfrm>
        </p:spPr>
        <p:txBody>
          <a:bodyPr/>
          <a:lstStyle/>
          <a:p>
            <a:r>
              <a:rPr lang="zh-CN" altLang="en-US" dirty="0">
                <a:ea typeface="宋体" pitchFamily="2" charset="-122"/>
              </a:rPr>
              <a:t>设计元素：</a:t>
            </a:r>
          </a:p>
        </p:txBody>
      </p:sp>
      <p:graphicFrame>
        <p:nvGraphicFramePr>
          <p:cNvPr id="4" name="图示 3"/>
          <p:cNvGraphicFramePr/>
          <p:nvPr>
            <p:extLst>
              <p:ext uri="{D42A27DB-BD31-4B8C-83A1-F6EECF244321}">
                <p14:modId xmlns:p14="http://schemas.microsoft.com/office/powerpoint/2010/main" val="3219582707"/>
              </p:ext>
            </p:extLst>
          </p:nvPr>
        </p:nvGraphicFramePr>
        <p:xfrm>
          <a:off x="755576" y="1052736"/>
          <a:ext cx="7488832" cy="532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2174056" y="3469070"/>
            <a:ext cx="1210588" cy="400110"/>
          </a:xfrm>
          <a:prstGeom prst="rect">
            <a:avLst/>
          </a:prstGeom>
          <a:noFill/>
        </p:spPr>
        <p:txBody>
          <a:bodyPr wrap="none" lIns="91440" tIns="45720" rIns="91440" bIns="45720">
            <a:spAutoFit/>
          </a:bodyPr>
          <a:lstStyle/>
          <a:p>
            <a:pPr algn="ctr"/>
            <a:r>
              <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rPr>
              <a:t>设计元素</a:t>
            </a:r>
            <a:endParaRPr lang="zh-CN" altLang="en-US" sz="2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a:spcAft>
                <a:spcPts val="1300"/>
              </a:spcAft>
            </a:pPr>
            <a:r>
              <a:rPr lang="en-US" altLang="zh-CN">
                <a:latin typeface="楷体_GB2312" pitchFamily="49" charset="-122"/>
                <a:ea typeface="楷体_GB2312" pitchFamily="49" charset="-122"/>
              </a:rPr>
              <a:t>5.4.2 </a:t>
            </a:r>
            <a:r>
              <a:rPr lang="zh-CN" altLang="en-US">
                <a:latin typeface="楷体_GB2312" pitchFamily="49" charset="-122"/>
                <a:ea typeface="楷体_GB2312" pitchFamily="49" charset="-122"/>
              </a:rPr>
              <a:t>软件模式</a:t>
            </a:r>
          </a:p>
        </p:txBody>
      </p:sp>
      <p:graphicFrame>
        <p:nvGraphicFramePr>
          <p:cNvPr id="3" name="图示 2"/>
          <p:cNvGraphicFramePr/>
          <p:nvPr>
            <p:extLst>
              <p:ext uri="{D42A27DB-BD31-4B8C-83A1-F6EECF244321}">
                <p14:modId xmlns:p14="http://schemas.microsoft.com/office/powerpoint/2010/main" val="3144638525"/>
              </p:ext>
            </p:extLst>
          </p:nvPr>
        </p:nvGraphicFramePr>
        <p:xfrm>
          <a:off x="4067944" y="2204864"/>
          <a:ext cx="5352256" cy="2824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AutoShape 10"/>
          <p:cNvSpPr>
            <a:spLocks noChangeArrowheads="1"/>
          </p:cNvSpPr>
          <p:nvPr/>
        </p:nvSpPr>
        <p:spPr bwMode="gray">
          <a:xfrm>
            <a:off x="1266715" y="2053506"/>
            <a:ext cx="2369181" cy="3463726"/>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nSpc>
                <a:spcPct val="90000"/>
              </a:lnSpc>
              <a:spcAft>
                <a:spcPts val="1300"/>
              </a:spcAft>
            </a:pPr>
            <a:r>
              <a:rPr lang="zh-CN" altLang="en-US" b="1" dirty="0">
                <a:solidFill>
                  <a:schemeClr val="bg1"/>
                </a:solidFill>
              </a:rPr>
              <a:t>软件</a:t>
            </a:r>
            <a:r>
              <a:rPr lang="zh-CN" altLang="en-US" b="1" dirty="0" smtClean="0">
                <a:solidFill>
                  <a:schemeClr val="bg1"/>
                </a:solidFill>
              </a:rPr>
              <a:t>模式就是</a:t>
            </a:r>
            <a:r>
              <a:rPr lang="zh-CN" altLang="en-US" b="1" dirty="0">
                <a:solidFill>
                  <a:schemeClr val="bg1"/>
                </a:solidFill>
              </a:rPr>
              <a:t>有经验</a:t>
            </a:r>
            <a:endParaRPr lang="en-US" altLang="zh-CN" b="1" dirty="0">
              <a:solidFill>
                <a:schemeClr val="bg1"/>
              </a:solidFill>
            </a:endParaRPr>
          </a:p>
          <a:p>
            <a:pPr>
              <a:lnSpc>
                <a:spcPct val="90000"/>
              </a:lnSpc>
              <a:spcAft>
                <a:spcPts val="1300"/>
              </a:spcAft>
            </a:pPr>
            <a:r>
              <a:rPr lang="zh-CN" altLang="en-US" b="1" dirty="0">
                <a:solidFill>
                  <a:schemeClr val="bg1"/>
                </a:solidFill>
              </a:rPr>
              <a:t>的</a:t>
            </a:r>
            <a:r>
              <a:rPr lang="zh-CN" altLang="en-US" b="1" dirty="0">
                <a:solidFill>
                  <a:schemeClr val="bg1"/>
                </a:solidFill>
              </a:rPr>
              <a:t>软件开发人员</a:t>
            </a:r>
            <a:r>
              <a:rPr lang="zh-CN" altLang="en-US" b="1" dirty="0" smtClean="0">
                <a:solidFill>
                  <a:schemeClr val="bg1"/>
                </a:solidFill>
              </a:rPr>
              <a:t>建立</a:t>
            </a:r>
            <a:endParaRPr lang="en-US" altLang="zh-CN" b="1" dirty="0" smtClean="0">
              <a:solidFill>
                <a:schemeClr val="bg1"/>
              </a:solidFill>
            </a:endParaRPr>
          </a:p>
          <a:p>
            <a:pPr>
              <a:lnSpc>
                <a:spcPct val="90000"/>
              </a:lnSpc>
              <a:spcAft>
                <a:spcPts val="1300"/>
              </a:spcAft>
            </a:pPr>
            <a:r>
              <a:rPr lang="zh-CN" altLang="en-US" b="1" dirty="0" smtClean="0">
                <a:solidFill>
                  <a:schemeClr val="bg1"/>
                </a:solidFill>
              </a:rPr>
              <a:t>的用来指导软件开发</a:t>
            </a:r>
            <a:endParaRPr lang="en-US" altLang="zh-CN" b="1" dirty="0" smtClean="0">
              <a:solidFill>
                <a:schemeClr val="bg1"/>
              </a:solidFill>
            </a:endParaRPr>
          </a:p>
          <a:p>
            <a:pPr>
              <a:lnSpc>
                <a:spcPct val="90000"/>
              </a:lnSpc>
              <a:spcAft>
                <a:spcPts val="1300"/>
              </a:spcAft>
            </a:pPr>
            <a:r>
              <a:rPr lang="zh-CN" altLang="en-US" b="1" dirty="0" smtClean="0">
                <a:solidFill>
                  <a:schemeClr val="bg1"/>
                </a:solidFill>
              </a:rPr>
              <a:t>的一</a:t>
            </a:r>
            <a:r>
              <a:rPr lang="zh-CN" altLang="en-US" b="1" dirty="0">
                <a:solidFill>
                  <a:schemeClr val="bg1"/>
                </a:solidFill>
              </a:rPr>
              <a:t>套原则和</a:t>
            </a:r>
            <a:r>
              <a:rPr lang="zh-CN" altLang="en-US" b="1" dirty="0" smtClean="0">
                <a:solidFill>
                  <a:schemeClr val="bg1"/>
                </a:solidFill>
              </a:rPr>
              <a:t>惯用方</a:t>
            </a:r>
            <a:endParaRPr lang="en-US" altLang="zh-CN" b="1" dirty="0" smtClean="0">
              <a:solidFill>
                <a:schemeClr val="bg1"/>
              </a:solidFill>
            </a:endParaRPr>
          </a:p>
          <a:p>
            <a:pPr>
              <a:lnSpc>
                <a:spcPct val="90000"/>
              </a:lnSpc>
              <a:spcAft>
                <a:spcPts val="1300"/>
              </a:spcAft>
            </a:pPr>
            <a:r>
              <a:rPr lang="zh-CN" altLang="en-US" b="1" dirty="0" smtClean="0">
                <a:solidFill>
                  <a:schemeClr val="bg1"/>
                </a:solidFill>
              </a:rPr>
              <a:t>法</a:t>
            </a:r>
            <a:r>
              <a:rPr lang="zh-CN" altLang="en-US" dirty="0">
                <a:solidFill>
                  <a:schemeClr val="bg1"/>
                </a:solidFill>
              </a:rPr>
              <a:t>。</a:t>
            </a:r>
            <a:endParaRPr lang="zh-CN" altLang="en-US" dirty="0">
              <a:solidFill>
                <a:schemeClr val="bg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zh-CN" altLang="en-US" sz="2800">
                <a:ea typeface="宋体" pitchFamily="2" charset="-122"/>
              </a:rPr>
              <a:t>体系结构模式（</a:t>
            </a:r>
            <a:r>
              <a:rPr lang="en-US" altLang="zh-CN" sz="2800">
                <a:ea typeface="宋体" pitchFamily="2" charset="-122"/>
              </a:rPr>
              <a:t>Architecture pattern</a:t>
            </a:r>
            <a:r>
              <a:rPr lang="zh-CN" altLang="en-US" sz="2800">
                <a:ea typeface="宋体" pitchFamily="2" charset="-122"/>
              </a:rPr>
              <a:t>）</a:t>
            </a:r>
          </a:p>
        </p:txBody>
      </p:sp>
      <p:grpSp>
        <p:nvGrpSpPr>
          <p:cNvPr id="9" name="组合 8"/>
          <p:cNvGrpSpPr/>
          <p:nvPr/>
        </p:nvGrpSpPr>
        <p:grpSpPr>
          <a:xfrm>
            <a:off x="1200980" y="2240759"/>
            <a:ext cx="6912768" cy="1814080"/>
            <a:chOff x="816381" y="4252939"/>
            <a:chExt cx="7772318" cy="1814080"/>
          </a:xfrm>
        </p:grpSpPr>
        <p:sp>
          <p:nvSpPr>
            <p:cNvPr id="10"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2"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nSpc>
                  <a:spcPct val="90000"/>
                </a:lnSpc>
                <a:spcAft>
                  <a:spcPts val="1300"/>
                </a:spcAft>
              </a:pPr>
              <a:r>
                <a:rPr lang="zh-CN" altLang="en-US" b="1" dirty="0">
                  <a:solidFill>
                    <a:schemeClr val="bg1"/>
                  </a:solidFill>
                </a:rPr>
                <a:t>体系结构模式描述软件系统里的基本的结构组织或</a:t>
              </a:r>
              <a:r>
                <a:rPr lang="zh-CN" altLang="en-US" b="1" dirty="0" smtClean="0">
                  <a:solidFill>
                    <a:schemeClr val="bg1"/>
                  </a:solidFill>
                </a:rPr>
                <a:t>纲要，</a:t>
              </a:r>
              <a:endParaRPr lang="en-US" altLang="zh-CN" b="1" dirty="0" smtClean="0">
                <a:solidFill>
                  <a:schemeClr val="bg1"/>
                </a:solidFill>
              </a:endParaRPr>
            </a:p>
            <a:p>
              <a:pPr>
                <a:lnSpc>
                  <a:spcPct val="90000"/>
                </a:lnSpc>
                <a:spcAft>
                  <a:spcPts val="1300"/>
                </a:spcAft>
              </a:pPr>
              <a:r>
                <a:rPr lang="zh-CN" altLang="en-US" b="1" dirty="0" smtClean="0">
                  <a:solidFill>
                    <a:schemeClr val="bg1"/>
                  </a:solidFill>
                </a:rPr>
                <a:t>提供</a:t>
              </a:r>
              <a:r>
                <a:rPr lang="zh-CN" altLang="en-US" b="1" dirty="0">
                  <a:solidFill>
                    <a:schemeClr val="bg1"/>
                  </a:solidFill>
                </a:rPr>
                <a:t>一些事先定义好的子系统，指定它们的责任</a:t>
              </a:r>
              <a:r>
                <a:rPr lang="zh-CN" altLang="en-US" b="1" dirty="0" smtClean="0">
                  <a:solidFill>
                    <a:schemeClr val="bg1"/>
                  </a:solidFill>
                </a:rPr>
                <a:t>，并</a:t>
              </a:r>
              <a:r>
                <a:rPr lang="zh-CN" altLang="en-US" b="1" dirty="0">
                  <a:solidFill>
                    <a:schemeClr val="bg1"/>
                  </a:solidFill>
                </a:rPr>
                <a:t>给</a:t>
              </a:r>
              <a:r>
                <a:rPr lang="zh-CN" altLang="en-US" b="1" dirty="0" smtClean="0">
                  <a:solidFill>
                    <a:schemeClr val="bg1"/>
                  </a:solidFill>
                </a:rPr>
                <a:t>出</a:t>
              </a:r>
              <a:endParaRPr lang="en-US" altLang="zh-CN" b="1" dirty="0" smtClean="0">
                <a:solidFill>
                  <a:schemeClr val="bg1"/>
                </a:solidFill>
              </a:endParaRPr>
            </a:p>
            <a:p>
              <a:pPr>
                <a:lnSpc>
                  <a:spcPct val="90000"/>
                </a:lnSpc>
                <a:spcAft>
                  <a:spcPts val="1300"/>
                </a:spcAft>
              </a:pPr>
              <a:r>
                <a:rPr lang="zh-CN" altLang="en-US" b="1" dirty="0" smtClean="0">
                  <a:solidFill>
                    <a:schemeClr val="bg1"/>
                  </a:solidFill>
                </a:rPr>
                <a:t>把它们</a:t>
              </a:r>
              <a:r>
                <a:rPr lang="zh-CN" altLang="en-US" b="1" dirty="0">
                  <a:solidFill>
                    <a:schemeClr val="bg1"/>
                  </a:solidFill>
                </a:rPr>
                <a:t>组织在一起的法则和指南。</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zh-CN" altLang="en-US">
                <a:ea typeface="宋体" pitchFamily="2" charset="-122"/>
              </a:rPr>
              <a:t>设计模式（</a:t>
            </a:r>
            <a:r>
              <a:rPr lang="en-US" altLang="zh-CN">
                <a:ea typeface="宋体" pitchFamily="2" charset="-122"/>
              </a:rPr>
              <a:t>Design pattern</a:t>
            </a:r>
            <a:r>
              <a:rPr lang="zh-CN" altLang="en-US">
                <a:ea typeface="宋体" pitchFamily="2" charset="-122"/>
              </a:rPr>
              <a:t>）</a:t>
            </a:r>
          </a:p>
        </p:txBody>
      </p:sp>
      <p:grpSp>
        <p:nvGrpSpPr>
          <p:cNvPr id="9" name="组合 8"/>
          <p:cNvGrpSpPr/>
          <p:nvPr/>
        </p:nvGrpSpPr>
        <p:grpSpPr>
          <a:xfrm>
            <a:off x="1200980" y="2240759"/>
            <a:ext cx="6912768" cy="1814080"/>
            <a:chOff x="816381" y="4252939"/>
            <a:chExt cx="7772318" cy="1814080"/>
          </a:xfrm>
        </p:grpSpPr>
        <p:sp>
          <p:nvSpPr>
            <p:cNvPr id="10"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2"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nSpc>
                  <a:spcPct val="90000"/>
                </a:lnSpc>
                <a:spcAft>
                  <a:spcPts val="1300"/>
                </a:spcAft>
              </a:pPr>
              <a:r>
                <a:rPr lang="zh-CN" altLang="en-US" b="1" dirty="0">
                  <a:solidFill>
                    <a:schemeClr val="bg1"/>
                  </a:solidFill>
                </a:rPr>
                <a:t>设计模式提供一种提炼子系统或软件系统中的组件的</a:t>
              </a:r>
              <a:r>
                <a:rPr lang="zh-CN" altLang="en-US" b="1" dirty="0" smtClean="0">
                  <a:solidFill>
                    <a:schemeClr val="bg1"/>
                  </a:solidFill>
                </a:rPr>
                <a:t>，</a:t>
              </a:r>
              <a:endParaRPr lang="en-US" altLang="zh-CN" b="1" dirty="0" smtClean="0">
                <a:solidFill>
                  <a:schemeClr val="bg1"/>
                </a:solidFill>
              </a:endParaRPr>
            </a:p>
            <a:p>
              <a:pPr>
                <a:lnSpc>
                  <a:spcPct val="90000"/>
                </a:lnSpc>
                <a:spcAft>
                  <a:spcPts val="1300"/>
                </a:spcAft>
              </a:pPr>
              <a:r>
                <a:rPr lang="zh-CN" altLang="en-US" b="1" dirty="0" smtClean="0">
                  <a:solidFill>
                    <a:schemeClr val="bg1"/>
                  </a:solidFill>
                </a:rPr>
                <a:t>或者它们之间</a:t>
              </a:r>
              <a:r>
                <a:rPr lang="zh-CN" altLang="en-US" b="1" dirty="0">
                  <a:solidFill>
                    <a:schemeClr val="bg1"/>
                  </a:solidFill>
                </a:rPr>
                <a:t>的关系的纲要设计。</a:t>
              </a: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zh-CN" altLang="en-US">
                <a:ea typeface="宋体" pitchFamily="2" charset="-122"/>
              </a:rPr>
              <a:t>代码模式</a:t>
            </a:r>
            <a:r>
              <a:rPr lang="en-US" altLang="zh-CN">
                <a:ea typeface="宋体" pitchFamily="2" charset="-122"/>
              </a:rPr>
              <a:t>(Code pattern)</a:t>
            </a:r>
          </a:p>
        </p:txBody>
      </p:sp>
      <p:grpSp>
        <p:nvGrpSpPr>
          <p:cNvPr id="9" name="组合 8"/>
          <p:cNvGrpSpPr/>
          <p:nvPr/>
        </p:nvGrpSpPr>
        <p:grpSpPr>
          <a:xfrm>
            <a:off x="1200980" y="2240759"/>
            <a:ext cx="6912768" cy="1814080"/>
            <a:chOff x="816381" y="4252939"/>
            <a:chExt cx="7772318" cy="1814080"/>
          </a:xfrm>
        </p:grpSpPr>
        <p:sp>
          <p:nvSpPr>
            <p:cNvPr id="10"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2"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nSpc>
                  <a:spcPct val="90000"/>
                </a:lnSpc>
                <a:spcAft>
                  <a:spcPts val="1300"/>
                </a:spcAft>
              </a:pPr>
              <a:r>
                <a:rPr lang="zh-CN" altLang="en-US" b="1" dirty="0">
                  <a:solidFill>
                    <a:schemeClr val="bg1"/>
                  </a:solidFill>
                </a:rPr>
                <a:t>代码</a:t>
              </a:r>
              <a:r>
                <a:rPr lang="zh-CN" altLang="en-US" b="1" dirty="0" smtClean="0">
                  <a:solidFill>
                    <a:schemeClr val="bg1"/>
                  </a:solidFill>
                </a:rPr>
                <a:t>模式也称成例和实施模式。</a:t>
              </a:r>
              <a:r>
                <a:rPr lang="zh-CN" altLang="en-US" b="1" dirty="0">
                  <a:solidFill>
                    <a:schemeClr val="bg1"/>
                  </a:solidFill>
                </a:rPr>
                <a:t>代码模式是较低层次的模式</a:t>
              </a:r>
              <a:r>
                <a:rPr lang="zh-CN" altLang="en-US" b="1" dirty="0" smtClean="0">
                  <a:solidFill>
                    <a:schemeClr val="bg1"/>
                  </a:solidFill>
                </a:rPr>
                <a:t>，</a:t>
              </a:r>
              <a:endParaRPr lang="en-US" altLang="zh-CN" b="1" dirty="0" smtClean="0">
                <a:solidFill>
                  <a:schemeClr val="bg1"/>
                </a:solidFill>
              </a:endParaRPr>
            </a:p>
            <a:p>
              <a:pPr>
                <a:lnSpc>
                  <a:spcPct val="90000"/>
                </a:lnSpc>
                <a:spcAft>
                  <a:spcPts val="1300"/>
                </a:spcAft>
              </a:pPr>
              <a:r>
                <a:rPr lang="zh-CN" altLang="en-US" b="1" dirty="0" smtClean="0">
                  <a:solidFill>
                    <a:schemeClr val="bg1"/>
                  </a:solidFill>
                </a:rPr>
                <a:t>并与编程语言</a:t>
              </a:r>
              <a:r>
                <a:rPr lang="zh-CN" altLang="en-US" b="1" dirty="0">
                  <a:solidFill>
                    <a:schemeClr val="bg1"/>
                  </a:solidFill>
                </a:rPr>
                <a:t>密切相关。代码模式描述怎样利用一个特定的</a:t>
              </a:r>
              <a:r>
                <a:rPr lang="zh-CN" altLang="en-US" b="1" dirty="0" smtClean="0">
                  <a:solidFill>
                    <a:schemeClr val="bg1"/>
                  </a:solidFill>
                </a:rPr>
                <a:t>编</a:t>
              </a:r>
              <a:endParaRPr lang="en-US" altLang="zh-CN" b="1" dirty="0" smtClean="0">
                <a:solidFill>
                  <a:schemeClr val="bg1"/>
                </a:solidFill>
              </a:endParaRPr>
            </a:p>
            <a:p>
              <a:pPr>
                <a:lnSpc>
                  <a:spcPct val="90000"/>
                </a:lnSpc>
                <a:spcAft>
                  <a:spcPts val="1300"/>
                </a:spcAft>
              </a:pPr>
              <a:r>
                <a:rPr lang="zh-CN" altLang="en-US" b="1" dirty="0" smtClean="0">
                  <a:solidFill>
                    <a:schemeClr val="bg1"/>
                  </a:solidFill>
                </a:rPr>
                <a:t>程语言</a:t>
              </a:r>
              <a:r>
                <a:rPr lang="zh-CN" altLang="en-US" b="1" dirty="0">
                  <a:solidFill>
                    <a:schemeClr val="bg1"/>
                  </a:solidFill>
                </a:rPr>
                <a:t>的</a:t>
              </a:r>
              <a:r>
                <a:rPr lang="zh-CN" altLang="en-US" b="1" dirty="0" smtClean="0">
                  <a:solidFill>
                    <a:schemeClr val="bg1"/>
                  </a:solidFill>
                </a:rPr>
                <a:t>特点</a:t>
              </a:r>
              <a:r>
                <a:rPr lang="zh-CN" altLang="en-US" b="1" dirty="0">
                  <a:solidFill>
                    <a:schemeClr val="bg1"/>
                  </a:solidFill>
                </a:rPr>
                <a:t>来实现一个组件的某些特定的方面或关系。</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spcAft>
                <a:spcPts val="1300"/>
              </a:spcAft>
            </a:pPr>
            <a:r>
              <a:rPr lang="en-US" altLang="zh-CN">
                <a:latin typeface="黑体" pitchFamily="2" charset="-122"/>
                <a:ea typeface="黑体" pitchFamily="2" charset="-122"/>
              </a:rPr>
              <a:t>5.1.1 </a:t>
            </a:r>
            <a:r>
              <a:rPr lang="zh-CN" altLang="en-US">
                <a:latin typeface="黑体" pitchFamily="2" charset="-122"/>
                <a:ea typeface="黑体" pitchFamily="2" charset="-122"/>
              </a:rPr>
              <a:t>分析概述</a:t>
            </a:r>
          </a:p>
        </p:txBody>
      </p:sp>
      <p:graphicFrame>
        <p:nvGraphicFramePr>
          <p:cNvPr id="3" name="图示 2"/>
          <p:cNvGraphicFramePr/>
          <p:nvPr>
            <p:extLst>
              <p:ext uri="{D42A27DB-BD31-4B8C-83A1-F6EECF244321}">
                <p14:modId xmlns:p14="http://schemas.microsoft.com/office/powerpoint/2010/main" val="2916478149"/>
              </p:ext>
            </p:extLst>
          </p:nvPr>
        </p:nvGraphicFramePr>
        <p:xfrm>
          <a:off x="2555776" y="3645024"/>
          <a:ext cx="3912096" cy="2752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zh-CN" altLang="en-US" b="1" dirty="0">
                <a:solidFill>
                  <a:schemeClr val="bg1"/>
                </a:solidFill>
                <a:latin typeface="+mn-ea"/>
              </a:rPr>
              <a:t>分析是需求和设计的桥梁，它要把系统必须提供的服务的清晰描述</a:t>
            </a:r>
            <a:r>
              <a:rPr lang="zh-CN" altLang="en-US" b="1" dirty="0" smtClean="0">
                <a:solidFill>
                  <a:schemeClr val="bg1"/>
                </a:solidFill>
                <a:latin typeface="+mn-ea"/>
              </a:rPr>
              <a:t>转</a:t>
            </a:r>
            <a:endParaRPr lang="en-US" altLang="zh-CN" b="1" dirty="0" smtClean="0">
              <a:solidFill>
                <a:schemeClr val="bg1"/>
              </a:solidFill>
              <a:latin typeface="+mn-ea"/>
            </a:endParaRPr>
          </a:p>
          <a:p>
            <a:r>
              <a:rPr lang="zh-CN" altLang="en-US" b="1" dirty="0" smtClean="0">
                <a:solidFill>
                  <a:schemeClr val="bg1"/>
                </a:solidFill>
                <a:latin typeface="+mn-ea"/>
              </a:rPr>
              <a:t>化为对要</a:t>
            </a:r>
            <a:r>
              <a:rPr lang="zh-CN" altLang="en-US" b="1" dirty="0">
                <a:solidFill>
                  <a:schemeClr val="bg1"/>
                </a:solidFill>
                <a:latin typeface="+mn-ea"/>
              </a:rPr>
              <a:t>处理对象的正确理解，为设计阶段开发出良好的解决</a:t>
            </a:r>
            <a:r>
              <a:rPr lang="zh-CN" altLang="en-US" b="1" dirty="0" smtClean="0">
                <a:solidFill>
                  <a:schemeClr val="bg1"/>
                </a:solidFill>
                <a:latin typeface="+mn-ea"/>
              </a:rPr>
              <a:t>方案提</a:t>
            </a:r>
            <a:endParaRPr lang="en-US" altLang="zh-CN" b="1" dirty="0" smtClean="0">
              <a:solidFill>
                <a:schemeClr val="bg1"/>
              </a:solidFill>
              <a:latin typeface="+mn-ea"/>
            </a:endParaRPr>
          </a:p>
          <a:p>
            <a:r>
              <a:rPr lang="zh-CN" altLang="en-US" b="1" dirty="0" smtClean="0">
                <a:solidFill>
                  <a:schemeClr val="bg1"/>
                </a:solidFill>
                <a:latin typeface="+mn-ea"/>
              </a:rPr>
              <a:t>供</a:t>
            </a:r>
            <a:r>
              <a:rPr lang="zh-CN" altLang="en-US" b="1" dirty="0">
                <a:solidFill>
                  <a:schemeClr val="bg1"/>
                </a:solidFill>
                <a:latin typeface="+mn-ea"/>
              </a:rPr>
              <a:t>依据。</a:t>
            </a:r>
            <a:endParaRPr lang="zh-CN" altLang="en-US" b="1" dirty="0">
              <a:solidFill>
                <a:schemeClr val="bg1"/>
              </a:solidFill>
              <a:latin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spcAft>
                <a:spcPts val="1300"/>
              </a:spcAft>
            </a:pPr>
            <a:r>
              <a:rPr lang="en-US" altLang="zh-CN" sz="2800" b="0">
                <a:latin typeface="黑体" pitchFamily="2" charset="-122"/>
                <a:ea typeface="黑体" pitchFamily="2" charset="-122"/>
              </a:rPr>
              <a:t>5.5 </a:t>
            </a:r>
            <a:r>
              <a:rPr lang="zh-CN" altLang="en-US" sz="2800" b="0">
                <a:latin typeface="黑体" pitchFamily="2" charset="-122"/>
                <a:ea typeface="黑体" pitchFamily="2" charset="-122"/>
              </a:rPr>
              <a:t>体系结构设计</a:t>
            </a:r>
            <a:r>
              <a:rPr lang="en-US" altLang="zh-CN" sz="2800" b="0">
                <a:latin typeface="黑体" pitchFamily="2" charset="-122"/>
                <a:ea typeface="黑体" pitchFamily="2" charset="-122"/>
              </a:rPr>
              <a:t>Architectural design</a:t>
            </a:r>
          </a:p>
        </p:txBody>
      </p:sp>
      <p:grpSp>
        <p:nvGrpSpPr>
          <p:cNvPr id="31" name="组合 30"/>
          <p:cNvGrpSpPr/>
          <p:nvPr/>
        </p:nvGrpSpPr>
        <p:grpSpPr>
          <a:xfrm>
            <a:off x="1187450" y="1316038"/>
            <a:ext cx="6170613" cy="5035841"/>
            <a:chOff x="1187450" y="1316038"/>
            <a:chExt cx="6170613" cy="5035841"/>
          </a:xfrm>
        </p:grpSpPr>
        <p:grpSp>
          <p:nvGrpSpPr>
            <p:cNvPr id="32" name="组合 31"/>
            <p:cNvGrpSpPr/>
            <p:nvPr/>
          </p:nvGrpSpPr>
          <p:grpSpPr>
            <a:xfrm>
              <a:off x="1187450" y="1316038"/>
              <a:ext cx="6170613" cy="3989669"/>
              <a:chOff x="1187450" y="1316038"/>
              <a:chExt cx="6170613" cy="3989669"/>
            </a:xfrm>
          </p:grpSpPr>
          <p:sp>
            <p:nvSpPr>
              <p:cNvPr id="38"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9" name="AutoShape 5"/>
              <p:cNvSpPr>
                <a:spLocks noChangeArrowheads="1"/>
              </p:cNvSpPr>
              <p:nvPr/>
            </p:nvSpPr>
            <p:spPr bwMode="gray">
              <a:xfrm>
                <a:off x="1460500" y="1316038"/>
                <a:ext cx="676275" cy="677862"/>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0" name="Text Box 7"/>
              <p:cNvSpPr txBox="1">
                <a:spLocks noChangeArrowheads="1"/>
              </p:cNvSpPr>
              <p:nvPr/>
            </p:nvSpPr>
            <p:spPr bwMode="gray">
              <a:xfrm>
                <a:off x="1577974" y="1326356"/>
                <a:ext cx="4413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smtClean="0">
                    <a:solidFill>
                      <a:schemeClr val="bg1"/>
                    </a:solidFill>
                    <a:latin typeface="叶根友毛笔行书2.0版"/>
                    <a:ea typeface="叶根友毛笔行书2.0版"/>
                    <a:cs typeface="叶根友毛笔行书2.0版"/>
                  </a:rPr>
                  <a:t>1</a:t>
                </a:r>
                <a:endParaRPr lang="en-US" altLang="zh-CN" sz="2800" b="1" dirty="0">
                  <a:solidFill>
                    <a:schemeClr val="bg1"/>
                  </a:solidFill>
                  <a:latin typeface="叶根友毛笔行书2.0版"/>
                  <a:ea typeface="叶根友毛笔行书2.0版"/>
                  <a:cs typeface="叶根友毛笔行书2.0版"/>
                </a:endParaRPr>
              </a:p>
            </p:txBody>
          </p:sp>
          <p:sp>
            <p:nvSpPr>
              <p:cNvPr id="41" name="Text Box 6"/>
              <p:cNvSpPr txBox="1">
                <a:spLocks noChangeArrowheads="1"/>
              </p:cNvSpPr>
              <p:nvPr/>
            </p:nvSpPr>
            <p:spPr bwMode="gray">
              <a:xfrm>
                <a:off x="1928813" y="1371600"/>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体系结构演变</a:t>
                </a:r>
                <a:endParaRPr lang="zh-CN" altLang="en-US" sz="2800" dirty="0">
                  <a:solidFill>
                    <a:schemeClr val="bg1"/>
                  </a:solidFill>
                  <a:latin typeface="叶根友毛笔行书2.0版"/>
                  <a:ea typeface="叶根友毛笔行书2.0版"/>
                  <a:cs typeface="叶根友毛笔行书2.0版"/>
                </a:endParaRPr>
              </a:p>
            </p:txBody>
          </p:sp>
          <p:sp>
            <p:nvSpPr>
              <p:cNvPr id="42"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3" name="AutoShape 9"/>
              <p:cNvSpPr>
                <a:spLocks noChangeArrowheads="1"/>
              </p:cNvSpPr>
              <p:nvPr/>
            </p:nvSpPr>
            <p:spPr bwMode="gray">
              <a:xfrm>
                <a:off x="1460502" y="2325688"/>
                <a:ext cx="676274" cy="747712"/>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4"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体系结构设计原则</a:t>
                </a:r>
                <a:endParaRPr lang="zh-CN" altLang="en-US" sz="2800" dirty="0">
                  <a:solidFill>
                    <a:schemeClr val="bg1"/>
                  </a:solidFill>
                  <a:latin typeface="叶根友毛笔行书2.0版"/>
                  <a:ea typeface="叶根友毛笔行书2.0版"/>
                  <a:cs typeface="叶根友毛笔行书2.0版"/>
                </a:endParaRPr>
              </a:p>
            </p:txBody>
          </p:sp>
          <p:sp>
            <p:nvSpPr>
              <p:cNvPr id="45" name="Text Box 11"/>
              <p:cNvSpPr txBox="1">
                <a:spLocks noChangeArrowheads="1"/>
              </p:cNvSpPr>
              <p:nvPr/>
            </p:nvSpPr>
            <p:spPr bwMode="gray">
              <a:xfrm>
                <a:off x="1577973" y="2374899"/>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46"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7" name="AutoShape 13"/>
              <p:cNvSpPr>
                <a:spLocks noChangeArrowheads="1"/>
              </p:cNvSpPr>
              <p:nvPr/>
            </p:nvSpPr>
            <p:spPr bwMode="gray">
              <a:xfrm>
                <a:off x="1460501" y="3502025"/>
                <a:ext cx="676275" cy="698500"/>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8"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三层体系结构设计</a:t>
                </a:r>
                <a:endParaRPr lang="zh-CN" altLang="en-US" sz="2800" dirty="0">
                  <a:solidFill>
                    <a:schemeClr val="bg1"/>
                  </a:solidFill>
                  <a:latin typeface="叶根友毛笔行书2.0版"/>
                  <a:ea typeface="叶根友毛笔行书2.0版"/>
                  <a:cs typeface="叶根友毛笔行书2.0版"/>
                </a:endParaRPr>
              </a:p>
            </p:txBody>
          </p:sp>
          <p:sp>
            <p:nvSpPr>
              <p:cNvPr id="49" name="Text Box 15"/>
              <p:cNvSpPr txBox="1">
                <a:spLocks noChangeArrowheads="1"/>
              </p:cNvSpPr>
              <p:nvPr/>
            </p:nvSpPr>
            <p:spPr bwMode="gray">
              <a:xfrm>
                <a:off x="1577976" y="3522663"/>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nvGrpSpPr>
              <p:cNvPr id="50" name="组合 14337"/>
              <p:cNvGrpSpPr>
                <a:grpSpLocks/>
              </p:cNvGrpSpPr>
              <p:nvPr/>
            </p:nvGrpSpPr>
            <p:grpSpPr bwMode="auto">
              <a:xfrm>
                <a:off x="1187450" y="4616527"/>
                <a:ext cx="6169025" cy="689180"/>
                <a:chOff x="1187624" y="4691360"/>
                <a:chExt cx="6168319" cy="688743"/>
              </a:xfrm>
            </p:grpSpPr>
            <p:sp>
              <p:nvSpPr>
                <p:cNvPr id="51"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52" name="Text Box 18"/>
                <p:cNvSpPr txBox="1">
                  <a:spLocks noChangeArrowheads="1"/>
                </p:cNvSpPr>
                <p:nvPr/>
              </p:nvSpPr>
              <p:spPr bwMode="gray">
                <a:xfrm>
                  <a:off x="1926693" y="4746923"/>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2800" dirty="0">
                      <a:solidFill>
                        <a:schemeClr val="bg1"/>
                      </a:solidFill>
                      <a:latin typeface="叶根友毛笔行书2.0版"/>
                      <a:ea typeface="叶根友毛笔行书2.0版"/>
                      <a:cs typeface="叶根友毛笔行书2.0版"/>
                    </a:rPr>
                    <a:t>MVC</a:t>
                  </a:r>
                  <a:r>
                    <a:rPr lang="zh-CN" altLang="en-US" sz="2800" dirty="0">
                      <a:solidFill>
                        <a:schemeClr val="bg1"/>
                      </a:solidFill>
                      <a:latin typeface="叶根友毛笔行书2.0版"/>
                      <a:ea typeface="叶根友毛笔行书2.0版"/>
                      <a:cs typeface="叶根友毛笔行书2.0版"/>
                    </a:rPr>
                    <a:t>架构</a:t>
                  </a:r>
                  <a:endParaRPr lang="zh-CN" altLang="en-US" sz="2800" dirty="0">
                    <a:solidFill>
                      <a:schemeClr val="bg1"/>
                    </a:solidFill>
                    <a:latin typeface="叶根友毛笔行书2.0版"/>
                    <a:ea typeface="叶根友毛笔行书2.0版"/>
                    <a:cs typeface="叶根友毛笔行书2.0版"/>
                  </a:endParaRPr>
                </a:p>
              </p:txBody>
            </p:sp>
            <p:sp>
              <p:nvSpPr>
                <p:cNvPr id="53"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54" name="AutoShape 17"/>
                <p:cNvSpPr>
                  <a:spLocks noChangeArrowheads="1"/>
                </p:cNvSpPr>
                <p:nvPr/>
              </p:nvSpPr>
              <p:spPr bwMode="gray">
                <a:xfrm>
                  <a:off x="1458554" y="4691360"/>
                  <a:ext cx="678287" cy="688743"/>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55" name="Text Box 15"/>
                <p:cNvSpPr txBox="1">
                  <a:spLocks noChangeArrowheads="1"/>
                </p:cNvSpPr>
                <p:nvPr/>
              </p:nvSpPr>
              <p:spPr bwMode="gray">
                <a:xfrm>
                  <a:off x="1577259" y="4706808"/>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p>
              </p:txBody>
            </p:sp>
          </p:grpSp>
        </p:grpSp>
        <p:grpSp>
          <p:nvGrpSpPr>
            <p:cNvPr id="33" name="组合 32"/>
            <p:cNvGrpSpPr/>
            <p:nvPr/>
          </p:nvGrpSpPr>
          <p:grpSpPr>
            <a:xfrm>
              <a:off x="1187623" y="5640120"/>
              <a:ext cx="6168319" cy="711759"/>
              <a:chOff x="1187624" y="4691360"/>
              <a:chExt cx="6168319" cy="711759"/>
            </a:xfrm>
            <a:solidFill>
              <a:schemeClr val="accent2">
                <a:lumMod val="50000"/>
              </a:schemeClr>
            </a:solidFill>
          </p:grpSpPr>
          <p:sp>
            <p:nvSpPr>
              <p:cNvPr id="34" name="AutoShape 16"/>
              <p:cNvSpPr>
                <a:spLocks noChangeArrowheads="1"/>
              </p:cNvSpPr>
              <p:nvPr/>
            </p:nvSpPr>
            <p:spPr bwMode="gray">
              <a:xfrm>
                <a:off x="1187624" y="4691360"/>
                <a:ext cx="6168319" cy="677961"/>
              </a:xfrm>
              <a:prstGeom prst="roundRect">
                <a:avLst>
                  <a:gd name="adj" fmla="val 16667"/>
                </a:avLst>
              </a:prstGeom>
              <a:solidFill>
                <a:schemeClr val="accent4"/>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defRPr/>
                </a:pPr>
                <a:endParaRPr lang="zh-CN" altLang="zh-CN" sz="2800">
                  <a:latin typeface="叶根友毛笔行书2.0版" panose="02010601030101010101" pitchFamily="2" charset="-122"/>
                  <a:ea typeface="叶根友毛笔行书2.0版" panose="02010601030101010101" pitchFamily="2" charset="-122"/>
                </a:endParaRPr>
              </a:p>
            </p:txBody>
          </p:sp>
          <p:sp>
            <p:nvSpPr>
              <p:cNvPr id="35" name="Text Box 18"/>
              <p:cNvSpPr txBox="1">
                <a:spLocks noChangeArrowheads="1"/>
              </p:cNvSpPr>
              <p:nvPr/>
            </p:nvSpPr>
            <p:spPr bwMode="gray">
              <a:xfrm>
                <a:off x="1926693" y="4746923"/>
                <a:ext cx="5124450" cy="523220"/>
              </a:xfrm>
              <a:prstGeom prst="rect">
                <a:avLst/>
              </a:prstGeom>
              <a:solidFill>
                <a:schemeClr val="accent4"/>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dirty="0">
                    <a:solidFill>
                      <a:schemeClr val="bg1"/>
                    </a:solidFill>
                    <a:latin typeface="叶根友毛笔行书2.0版" panose="02010601030101010101" pitchFamily="2" charset="-122"/>
                    <a:ea typeface="叶根友毛笔行书2.0版" panose="02010601030101010101" pitchFamily="2" charset="-122"/>
                  </a:rPr>
                  <a:t>J2EE</a:t>
                </a:r>
                <a:r>
                  <a:rPr lang="zh-CN" altLang="en-US" sz="2800" dirty="0">
                    <a:solidFill>
                      <a:schemeClr val="bg1"/>
                    </a:solidFill>
                    <a:latin typeface="叶根友毛笔行书2.0版" panose="02010601030101010101" pitchFamily="2" charset="-122"/>
                    <a:ea typeface="叶根友毛笔行书2.0版" panose="02010601030101010101" pitchFamily="2" charset="-122"/>
                  </a:rPr>
                  <a:t>的轻量级框架</a:t>
                </a:r>
                <a:r>
                  <a:rPr lang="en-US" altLang="zh-CN" sz="2800" dirty="0">
                    <a:solidFill>
                      <a:schemeClr val="bg1"/>
                    </a:solidFill>
                    <a:latin typeface="叶根友毛笔行书2.0版" panose="02010601030101010101" pitchFamily="2" charset="-122"/>
                    <a:ea typeface="叶根友毛笔行书2.0版" panose="02010601030101010101" pitchFamily="2" charset="-122"/>
                  </a:rPr>
                  <a:t>SSH</a:t>
                </a:r>
                <a:endParaRPr lang="en-US" altLang="zh-CN" sz="2800" dirty="0">
                  <a:solidFill>
                    <a:schemeClr val="bg1"/>
                  </a:solidFill>
                  <a:latin typeface="叶根友毛笔行书2.0版" panose="02010601030101010101" pitchFamily="2" charset="-122"/>
                  <a:ea typeface="叶根友毛笔行书2.0版" panose="02010601030101010101" pitchFamily="2" charset="-122"/>
                </a:endParaRPr>
              </a:p>
            </p:txBody>
          </p:sp>
          <p:sp>
            <p:nvSpPr>
              <p:cNvPr id="36" name="AutoShape 17"/>
              <p:cNvSpPr>
                <a:spLocks noChangeArrowheads="1"/>
              </p:cNvSpPr>
              <p:nvPr/>
            </p:nvSpPr>
            <p:spPr bwMode="gray">
              <a:xfrm>
                <a:off x="1471429" y="4714376"/>
                <a:ext cx="690614" cy="688743"/>
              </a:xfrm>
              <a:prstGeom prst="diamond">
                <a:avLst/>
              </a:prstGeom>
              <a:solidFill>
                <a:schemeClr val="accent4"/>
              </a:solidFill>
              <a:ln w="25400" algn="ctr">
                <a:solidFill>
                  <a:schemeClr val="bg1"/>
                </a:solidFill>
                <a:miter lim="800000"/>
                <a:headEnd/>
                <a:tailEnd/>
              </a:ln>
              <a:effectLst>
                <a:outerShdw dist="76200" algn="ctr" rotWithShape="0">
                  <a:schemeClr val="bg2"/>
                </a:outerShdw>
              </a:effectLst>
            </p:spPr>
            <p:txBody>
              <a:bodyPr wrap="none" anchor="ctr"/>
              <a:lstStyle/>
              <a:p>
                <a:pPr>
                  <a:defRPr/>
                </a:pPr>
                <a:endParaRPr lang="zh-CN" altLang="en-US"/>
              </a:p>
            </p:txBody>
          </p:sp>
          <p:sp>
            <p:nvSpPr>
              <p:cNvPr id="37" name="Text Box 15"/>
              <p:cNvSpPr txBox="1">
                <a:spLocks noChangeArrowheads="1"/>
              </p:cNvSpPr>
              <p:nvPr/>
            </p:nvSpPr>
            <p:spPr bwMode="gray">
              <a:xfrm>
                <a:off x="1578426" y="4768730"/>
                <a:ext cx="440876" cy="523220"/>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5</a:t>
                </a:r>
              </a:p>
            </p:txBody>
          </p:sp>
        </p:gr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spcBef>
                <a:spcPts val="1400"/>
              </a:spcBef>
              <a:spcAft>
                <a:spcPts val="1450"/>
              </a:spcAft>
            </a:pPr>
            <a:r>
              <a:rPr lang="en-US" altLang="zh-CN">
                <a:latin typeface="楷体_GB2312" pitchFamily="49" charset="-122"/>
                <a:ea typeface="楷体_GB2312" pitchFamily="49" charset="-122"/>
              </a:rPr>
              <a:t>5.5.1 </a:t>
            </a:r>
            <a:r>
              <a:rPr lang="zh-CN" altLang="en-US">
                <a:latin typeface="楷体_GB2312" pitchFamily="49" charset="-122"/>
                <a:ea typeface="楷体_GB2312" pitchFamily="49" charset="-122"/>
              </a:rPr>
              <a:t>体系结构演变</a:t>
            </a:r>
          </a:p>
        </p:txBody>
      </p:sp>
      <p:graphicFrame>
        <p:nvGraphicFramePr>
          <p:cNvPr id="4" name="图示 3"/>
          <p:cNvGraphicFramePr/>
          <p:nvPr>
            <p:extLst>
              <p:ext uri="{D42A27DB-BD31-4B8C-83A1-F6EECF244321}">
                <p14:modId xmlns:p14="http://schemas.microsoft.com/office/powerpoint/2010/main" val="3560445566"/>
              </p:ext>
            </p:extLst>
          </p:nvPr>
        </p:nvGraphicFramePr>
        <p:xfrm>
          <a:off x="1259632" y="1412776"/>
          <a:ext cx="6624736"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a:spcBef>
                <a:spcPts val="1400"/>
              </a:spcBef>
              <a:spcAft>
                <a:spcPts val="1450"/>
              </a:spcAft>
            </a:pPr>
            <a:r>
              <a:rPr lang="en-US" altLang="zh-CN">
                <a:latin typeface="楷体_GB2312" pitchFamily="49" charset="-122"/>
                <a:ea typeface="楷体_GB2312" pitchFamily="49" charset="-122"/>
              </a:rPr>
              <a:t>5.5.2 </a:t>
            </a:r>
            <a:r>
              <a:rPr lang="zh-CN" altLang="en-US">
                <a:latin typeface="楷体_GB2312" pitchFamily="49" charset="-122"/>
                <a:ea typeface="楷体_GB2312" pitchFamily="49" charset="-122"/>
              </a:rPr>
              <a:t>体系结构设计原则</a:t>
            </a:r>
          </a:p>
        </p:txBody>
      </p:sp>
      <p:graphicFrame>
        <p:nvGraphicFramePr>
          <p:cNvPr id="2" name="图示 1"/>
          <p:cNvGraphicFramePr/>
          <p:nvPr>
            <p:extLst>
              <p:ext uri="{D42A27DB-BD31-4B8C-83A1-F6EECF244321}">
                <p14:modId xmlns:p14="http://schemas.microsoft.com/office/powerpoint/2010/main" val="2684800186"/>
              </p:ext>
            </p:extLst>
          </p:nvPr>
        </p:nvGraphicFramePr>
        <p:xfrm>
          <a:off x="1115616" y="1556792"/>
          <a:ext cx="7200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23528" y="0"/>
            <a:ext cx="8533135" cy="692150"/>
          </a:xfrm>
        </p:spPr>
        <p:txBody>
          <a:bodyPr/>
          <a:lstStyle/>
          <a:p>
            <a:pPr>
              <a:spcAft>
                <a:spcPts val="1300"/>
              </a:spcAft>
            </a:pPr>
            <a:r>
              <a:rPr lang="en-US" altLang="zh-CN" b="0" dirty="0">
                <a:latin typeface="黑体" pitchFamily="2" charset="-122"/>
                <a:ea typeface="黑体" pitchFamily="2" charset="-122"/>
              </a:rPr>
              <a:t>5.5.3 </a:t>
            </a:r>
            <a:r>
              <a:rPr lang="zh-CN" altLang="en-US" b="0" dirty="0">
                <a:latin typeface="黑体" pitchFamily="2" charset="-122"/>
                <a:ea typeface="黑体" pitchFamily="2" charset="-122"/>
              </a:rPr>
              <a:t>三层体系结构设计</a:t>
            </a:r>
          </a:p>
        </p:txBody>
      </p:sp>
      <p:grpSp>
        <p:nvGrpSpPr>
          <p:cNvPr id="34" name="组合 33"/>
          <p:cNvGrpSpPr/>
          <p:nvPr/>
        </p:nvGrpSpPr>
        <p:grpSpPr>
          <a:xfrm>
            <a:off x="2191693" y="1430778"/>
            <a:ext cx="5188619" cy="4554506"/>
            <a:chOff x="1759645" y="1430778"/>
            <a:chExt cx="5188619" cy="4554506"/>
          </a:xfrm>
        </p:grpSpPr>
        <p:grpSp>
          <p:nvGrpSpPr>
            <p:cNvPr id="7" name="组合 6"/>
            <p:cNvGrpSpPr/>
            <p:nvPr/>
          </p:nvGrpSpPr>
          <p:grpSpPr>
            <a:xfrm>
              <a:off x="1759645" y="1430778"/>
              <a:ext cx="1296144" cy="972108"/>
              <a:chOff x="1691680" y="1664804"/>
              <a:chExt cx="1296144" cy="972108"/>
            </a:xfrm>
          </p:grpSpPr>
          <p:sp>
            <p:nvSpPr>
              <p:cNvPr id="4" name="矩形 3"/>
              <p:cNvSpPr/>
              <p:nvPr/>
            </p:nvSpPr>
            <p:spPr>
              <a:xfrm>
                <a:off x="1691680" y="1916832"/>
                <a:ext cx="1296144" cy="7200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 name="矩形 4"/>
              <p:cNvSpPr/>
              <p:nvPr/>
            </p:nvSpPr>
            <p:spPr>
              <a:xfrm>
                <a:off x="1691680" y="1664804"/>
                <a:ext cx="432048" cy="2520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11" name="组合 10"/>
            <p:cNvGrpSpPr/>
            <p:nvPr/>
          </p:nvGrpSpPr>
          <p:grpSpPr>
            <a:xfrm>
              <a:off x="1759645" y="5013176"/>
              <a:ext cx="1296144" cy="972108"/>
              <a:chOff x="1691680" y="1664804"/>
              <a:chExt cx="1296144" cy="972108"/>
            </a:xfrm>
          </p:grpSpPr>
          <p:sp>
            <p:nvSpPr>
              <p:cNvPr id="12" name="矩形 11"/>
              <p:cNvSpPr/>
              <p:nvPr/>
            </p:nvSpPr>
            <p:spPr>
              <a:xfrm>
                <a:off x="1691680" y="1916832"/>
                <a:ext cx="1296144" cy="7200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矩形 12"/>
              <p:cNvSpPr/>
              <p:nvPr/>
            </p:nvSpPr>
            <p:spPr>
              <a:xfrm>
                <a:off x="1691680" y="1664804"/>
                <a:ext cx="432048" cy="2520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14" name="组合 13"/>
            <p:cNvGrpSpPr/>
            <p:nvPr/>
          </p:nvGrpSpPr>
          <p:grpSpPr>
            <a:xfrm>
              <a:off x="1759645" y="3232694"/>
              <a:ext cx="1296144" cy="972108"/>
              <a:chOff x="1691680" y="1664804"/>
              <a:chExt cx="1296144" cy="972108"/>
            </a:xfrm>
          </p:grpSpPr>
          <p:sp>
            <p:nvSpPr>
              <p:cNvPr id="15" name="矩形 14"/>
              <p:cNvSpPr/>
              <p:nvPr/>
            </p:nvSpPr>
            <p:spPr>
              <a:xfrm>
                <a:off x="1691680" y="1916832"/>
                <a:ext cx="1296144" cy="7200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矩形 15"/>
              <p:cNvSpPr/>
              <p:nvPr/>
            </p:nvSpPr>
            <p:spPr>
              <a:xfrm>
                <a:off x="1691680" y="1664804"/>
                <a:ext cx="432048" cy="2520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17" name="组合 16"/>
            <p:cNvGrpSpPr/>
            <p:nvPr/>
          </p:nvGrpSpPr>
          <p:grpSpPr>
            <a:xfrm>
              <a:off x="5652120" y="3232694"/>
              <a:ext cx="1296144" cy="972108"/>
              <a:chOff x="1691680" y="1664804"/>
              <a:chExt cx="1296144" cy="972108"/>
            </a:xfrm>
          </p:grpSpPr>
          <p:sp>
            <p:nvSpPr>
              <p:cNvPr id="18" name="矩形 17"/>
              <p:cNvSpPr/>
              <p:nvPr/>
            </p:nvSpPr>
            <p:spPr>
              <a:xfrm>
                <a:off x="1691680" y="1916832"/>
                <a:ext cx="1296144" cy="7200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矩形 18"/>
              <p:cNvSpPr/>
              <p:nvPr/>
            </p:nvSpPr>
            <p:spPr>
              <a:xfrm>
                <a:off x="1691680" y="1664804"/>
                <a:ext cx="432048" cy="2520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9" name="直接箭头连接符 8"/>
            <p:cNvCxnSpPr/>
            <p:nvPr/>
          </p:nvCxnSpPr>
          <p:spPr>
            <a:xfrm>
              <a:off x="2407717" y="2492896"/>
              <a:ext cx="0" cy="7397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2407717" y="4365104"/>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3419872" y="2204864"/>
              <a:ext cx="1872208" cy="115384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3419872" y="3844762"/>
              <a:ext cx="2016224"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3347864" y="4365104"/>
              <a:ext cx="2088232" cy="126014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75669" y="1772816"/>
              <a:ext cx="868139" cy="624786"/>
            </a:xfrm>
            <a:prstGeom prst="rect">
              <a:avLst/>
            </a:prstGeom>
            <a:noFill/>
          </p:spPr>
          <p:txBody>
            <a:bodyPr wrap="square" rtlCol="0">
              <a:spAutoFit/>
            </a:bodyPr>
            <a:lstStyle/>
            <a:p>
              <a:pPr>
                <a:lnSpc>
                  <a:spcPct val="130000"/>
                </a:lnSpc>
              </a:pPr>
              <a:r>
                <a:rPr lang="zh-CN" altLang="en-US" sz="1400" dirty="0" smtClean="0">
                  <a:solidFill>
                    <a:schemeClr val="bg1"/>
                  </a:solidFill>
                  <a:latin typeface="Arial" panose="020B0604020202020204" pitchFamily="34" charset="0"/>
                  <a:ea typeface="微软雅黑" panose="020B0503020204020204" pitchFamily="34" charset="-122"/>
                </a:rPr>
                <a:t>用户</a:t>
              </a:r>
              <a:endParaRPr lang="en-US" altLang="zh-CN" sz="1400" dirty="0" smtClean="0">
                <a:solidFill>
                  <a:schemeClr val="bg1"/>
                </a:solidFill>
                <a:latin typeface="Arial" panose="020B0604020202020204" pitchFamily="34" charset="0"/>
                <a:ea typeface="微软雅黑" panose="020B0503020204020204" pitchFamily="34" charset="-122"/>
              </a:endParaRPr>
            </a:p>
            <a:p>
              <a:pPr>
                <a:lnSpc>
                  <a:spcPct val="130000"/>
                </a:lnSpc>
              </a:pPr>
              <a:r>
                <a:rPr lang="zh-CN" altLang="en-US" sz="1400" dirty="0" smtClean="0">
                  <a:solidFill>
                    <a:schemeClr val="bg1"/>
                  </a:solidFill>
                  <a:latin typeface="Arial" panose="020B0604020202020204" pitchFamily="34" charset="0"/>
                  <a:ea typeface="微软雅黑" panose="020B0503020204020204" pitchFamily="34" charset="-122"/>
                </a:rPr>
                <a:t>界面</a:t>
              </a:r>
              <a:endParaRPr lang="zh-CN" altLang="en-US" sz="1400" dirty="0" smtClean="0">
                <a:solidFill>
                  <a:schemeClr val="bg1"/>
                </a:solidFill>
                <a:latin typeface="Arial" panose="020B0604020202020204" pitchFamily="34" charset="0"/>
                <a:ea typeface="微软雅黑" panose="020B0503020204020204" pitchFamily="34" charset="-122"/>
              </a:endParaRPr>
            </a:p>
          </p:txBody>
        </p:sp>
        <p:sp>
          <p:nvSpPr>
            <p:cNvPr id="29" name="TextBox 28"/>
            <p:cNvSpPr txBox="1"/>
            <p:nvPr/>
          </p:nvSpPr>
          <p:spPr>
            <a:xfrm>
              <a:off x="1975669" y="3484722"/>
              <a:ext cx="868139" cy="372410"/>
            </a:xfrm>
            <a:prstGeom prst="rect">
              <a:avLst/>
            </a:prstGeom>
            <a:noFill/>
          </p:spPr>
          <p:txBody>
            <a:bodyPr wrap="square" rtlCol="0">
              <a:spAutoFit/>
            </a:bodyPr>
            <a:lstStyle/>
            <a:p>
              <a:pPr>
                <a:lnSpc>
                  <a:spcPct val="130000"/>
                </a:lnSpc>
              </a:pPr>
              <a:endParaRPr lang="zh-CN" altLang="en-US" sz="1400" dirty="0" smtClean="0">
                <a:solidFill>
                  <a:schemeClr val="bg1"/>
                </a:solidFill>
                <a:latin typeface="Arial" panose="020B0604020202020204" pitchFamily="34" charset="0"/>
                <a:ea typeface="微软雅黑" panose="020B0503020204020204" pitchFamily="34" charset="-122"/>
              </a:endParaRPr>
            </a:p>
          </p:txBody>
        </p:sp>
        <p:sp>
          <p:nvSpPr>
            <p:cNvPr id="30" name="TextBox 29"/>
            <p:cNvSpPr txBox="1"/>
            <p:nvPr/>
          </p:nvSpPr>
          <p:spPr>
            <a:xfrm>
              <a:off x="1975669" y="3484722"/>
              <a:ext cx="868139" cy="624786"/>
            </a:xfrm>
            <a:prstGeom prst="rect">
              <a:avLst/>
            </a:prstGeom>
            <a:noFill/>
          </p:spPr>
          <p:txBody>
            <a:bodyPr wrap="square" rtlCol="0">
              <a:spAutoFit/>
            </a:bodyPr>
            <a:lstStyle/>
            <a:p>
              <a:pPr>
                <a:lnSpc>
                  <a:spcPct val="130000"/>
                </a:lnSpc>
              </a:pPr>
              <a:r>
                <a:rPr lang="zh-CN" altLang="en-US" sz="1400" dirty="0" smtClean="0">
                  <a:solidFill>
                    <a:schemeClr val="bg1"/>
                  </a:solidFill>
                  <a:latin typeface="Arial" panose="020B0604020202020204" pitchFamily="34" charset="0"/>
                  <a:ea typeface="微软雅黑" panose="020B0503020204020204" pitchFamily="34" charset="-122"/>
                </a:rPr>
                <a:t>业务</a:t>
              </a:r>
              <a:endParaRPr lang="en-US" altLang="zh-CN" sz="1400" dirty="0" smtClean="0">
                <a:solidFill>
                  <a:schemeClr val="bg1"/>
                </a:solidFill>
                <a:latin typeface="Arial" panose="020B0604020202020204" pitchFamily="34" charset="0"/>
                <a:ea typeface="微软雅黑" panose="020B0503020204020204" pitchFamily="34" charset="-122"/>
              </a:endParaRPr>
            </a:p>
            <a:p>
              <a:pPr>
                <a:lnSpc>
                  <a:spcPct val="130000"/>
                </a:lnSpc>
              </a:pPr>
              <a:r>
                <a:rPr lang="zh-CN" altLang="en-US" sz="1400" dirty="0" smtClean="0">
                  <a:solidFill>
                    <a:schemeClr val="bg1"/>
                  </a:solidFill>
                  <a:latin typeface="Arial" panose="020B0604020202020204" pitchFamily="34" charset="0"/>
                  <a:ea typeface="微软雅黑" panose="020B0503020204020204" pitchFamily="34" charset="-122"/>
                </a:rPr>
                <a:t>处理</a:t>
              </a:r>
              <a:endParaRPr lang="zh-CN" altLang="en-US" sz="1400" dirty="0" smtClean="0">
                <a:solidFill>
                  <a:schemeClr val="bg1"/>
                </a:solidFill>
                <a:latin typeface="Arial" panose="020B0604020202020204" pitchFamily="34" charset="0"/>
                <a:ea typeface="微软雅黑" panose="020B0503020204020204" pitchFamily="34" charset="-122"/>
              </a:endParaRPr>
            </a:p>
          </p:txBody>
        </p:sp>
        <p:sp>
          <p:nvSpPr>
            <p:cNvPr id="31" name="TextBox 30"/>
            <p:cNvSpPr txBox="1"/>
            <p:nvPr/>
          </p:nvSpPr>
          <p:spPr>
            <a:xfrm>
              <a:off x="1975669" y="5265204"/>
              <a:ext cx="868139" cy="624786"/>
            </a:xfrm>
            <a:prstGeom prst="rect">
              <a:avLst/>
            </a:prstGeom>
            <a:noFill/>
          </p:spPr>
          <p:txBody>
            <a:bodyPr wrap="square" rtlCol="0">
              <a:spAutoFit/>
            </a:bodyPr>
            <a:lstStyle/>
            <a:p>
              <a:pPr>
                <a:lnSpc>
                  <a:spcPct val="130000"/>
                </a:lnSpc>
              </a:pPr>
              <a:r>
                <a:rPr lang="zh-CN" altLang="en-US" sz="1400" dirty="0" smtClean="0">
                  <a:solidFill>
                    <a:schemeClr val="bg1"/>
                  </a:solidFill>
                  <a:latin typeface="Arial" panose="020B0604020202020204" pitchFamily="34" charset="0"/>
                  <a:ea typeface="微软雅黑" panose="020B0503020204020204" pitchFamily="34" charset="-122"/>
                </a:rPr>
                <a:t>数据</a:t>
              </a:r>
              <a:endParaRPr lang="en-US" altLang="zh-CN" sz="1400" dirty="0" smtClean="0">
                <a:solidFill>
                  <a:schemeClr val="bg1"/>
                </a:solidFill>
                <a:latin typeface="Arial" panose="020B0604020202020204" pitchFamily="34" charset="0"/>
                <a:ea typeface="微软雅黑" panose="020B0503020204020204" pitchFamily="34" charset="-122"/>
              </a:endParaRPr>
            </a:p>
            <a:p>
              <a:pPr>
                <a:lnSpc>
                  <a:spcPct val="130000"/>
                </a:lnSpc>
              </a:pPr>
              <a:r>
                <a:rPr lang="zh-CN" altLang="en-US" sz="1400" dirty="0" smtClean="0">
                  <a:solidFill>
                    <a:schemeClr val="bg1"/>
                  </a:solidFill>
                  <a:latin typeface="Arial" panose="020B0604020202020204" pitchFamily="34" charset="0"/>
                  <a:ea typeface="微软雅黑" panose="020B0503020204020204" pitchFamily="34" charset="-122"/>
                </a:rPr>
                <a:t>访问</a:t>
              </a:r>
              <a:endParaRPr lang="zh-CN" altLang="en-US" sz="1400" dirty="0" smtClean="0">
                <a:solidFill>
                  <a:schemeClr val="bg1"/>
                </a:solidFill>
                <a:latin typeface="Arial" panose="020B0604020202020204" pitchFamily="34" charset="0"/>
                <a:ea typeface="微软雅黑" panose="020B0503020204020204" pitchFamily="34" charset="-122"/>
              </a:endParaRPr>
            </a:p>
          </p:txBody>
        </p:sp>
        <p:sp>
          <p:nvSpPr>
            <p:cNvPr id="33" name="TextBox 32"/>
            <p:cNvSpPr txBox="1"/>
            <p:nvPr/>
          </p:nvSpPr>
          <p:spPr>
            <a:xfrm>
              <a:off x="5868144" y="3484722"/>
              <a:ext cx="936104" cy="624786"/>
            </a:xfrm>
            <a:prstGeom prst="rect">
              <a:avLst/>
            </a:prstGeom>
            <a:noFill/>
          </p:spPr>
          <p:txBody>
            <a:bodyPr wrap="square" rtlCol="0">
              <a:spAutoFit/>
            </a:bodyPr>
            <a:lstStyle/>
            <a:p>
              <a:pPr>
                <a:lnSpc>
                  <a:spcPct val="130000"/>
                </a:lnSpc>
              </a:pPr>
              <a:r>
                <a:rPr lang="zh-CN" altLang="en-US" sz="1400" dirty="0" smtClean="0">
                  <a:solidFill>
                    <a:schemeClr val="bg1"/>
                  </a:solidFill>
                  <a:latin typeface="Arial" panose="020B0604020202020204" pitchFamily="34" charset="0"/>
                  <a:ea typeface="微软雅黑" panose="020B0503020204020204" pitchFamily="34" charset="-122"/>
                </a:rPr>
                <a:t>公共</a:t>
              </a:r>
              <a:endParaRPr lang="en-US" altLang="zh-CN" sz="1400" dirty="0" smtClean="0">
                <a:solidFill>
                  <a:schemeClr val="bg1"/>
                </a:solidFill>
                <a:latin typeface="Arial" panose="020B0604020202020204" pitchFamily="34" charset="0"/>
                <a:ea typeface="微软雅黑" panose="020B0503020204020204" pitchFamily="34" charset="-122"/>
              </a:endParaRPr>
            </a:p>
            <a:p>
              <a:pPr>
                <a:lnSpc>
                  <a:spcPct val="130000"/>
                </a:lnSpc>
              </a:pPr>
              <a:r>
                <a:rPr lang="zh-CN" altLang="en-US" sz="1400" dirty="0" smtClean="0">
                  <a:solidFill>
                    <a:schemeClr val="bg1"/>
                  </a:solidFill>
                  <a:latin typeface="Arial" panose="020B0604020202020204" pitchFamily="34" charset="0"/>
                  <a:ea typeface="微软雅黑" panose="020B0503020204020204" pitchFamily="34" charset="-122"/>
                </a:rPr>
                <a:t>组件</a:t>
              </a:r>
              <a:endParaRPr lang="zh-CN" altLang="en-US" sz="1400" dirty="0" smtClean="0">
                <a:solidFill>
                  <a:schemeClr val="bg1"/>
                </a:solidFill>
                <a:latin typeface="Arial" panose="020B0604020202020204" pitchFamily="34" charset="0"/>
                <a:ea typeface="微软雅黑" panose="020B0503020204020204" pitchFamily="34" charset="-122"/>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spcBef>
                <a:spcPts val="500"/>
              </a:spcBef>
              <a:spcAft>
                <a:spcPts val="500"/>
              </a:spcAft>
            </a:pPr>
            <a:r>
              <a:rPr lang="zh-CN" altLang="en-US">
                <a:latin typeface="Times New Roman" pitchFamily="18" charset="0"/>
                <a:ea typeface="楷体_GB2312" pitchFamily="49" charset="-122"/>
              </a:rPr>
              <a:t>三层结构的形象理解</a:t>
            </a:r>
          </a:p>
        </p:txBody>
      </p:sp>
      <p:sp>
        <p:nvSpPr>
          <p:cNvPr id="1638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flatTx/>
          </a:bodyPr>
          <a:lstStyle/>
          <a:p>
            <a:endParaRPr lang="zh-CN" altLang="en-US"/>
          </a:p>
        </p:txBody>
      </p:sp>
      <p:graphicFrame>
        <p:nvGraphicFramePr>
          <p:cNvPr id="16388" name="Object 4"/>
          <p:cNvGraphicFramePr>
            <a:graphicFrameLocks noChangeAspect="1"/>
          </p:cNvGraphicFramePr>
          <p:nvPr>
            <p:extLst>
              <p:ext uri="{D42A27DB-BD31-4B8C-83A1-F6EECF244321}">
                <p14:modId xmlns:p14="http://schemas.microsoft.com/office/powerpoint/2010/main" val="2575181336"/>
              </p:ext>
            </p:extLst>
          </p:nvPr>
        </p:nvGraphicFramePr>
        <p:xfrm>
          <a:off x="0" y="764704"/>
          <a:ext cx="9144000" cy="5832648"/>
        </p:xfrm>
        <a:graphic>
          <a:graphicData uri="http://schemas.openxmlformats.org/presentationml/2006/ole">
            <mc:AlternateContent xmlns:mc="http://schemas.openxmlformats.org/markup-compatibility/2006">
              <mc:Choice xmlns:v="urn:schemas-microsoft-com:vml" Requires="v">
                <p:oleObj spid="_x0000_s16607" name="Visio" r:id="rId4" imgW="2759050" imgH="2917850" progId="Visio.Drawing.11">
                  <p:embed/>
                </p:oleObj>
              </mc:Choice>
              <mc:Fallback>
                <p:oleObj name="Visio" r:id="rId4" imgW="2759050" imgH="291785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64704"/>
                        <a:ext cx="9144000" cy="5832648"/>
                      </a:xfrm>
                      <a:prstGeom prst="rect">
                        <a:avLst/>
                      </a:prstGeom>
                      <a:solidFill>
                        <a:schemeClr val="bg1"/>
                      </a:solidFill>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a:spcAft>
                <a:spcPts val="1300"/>
              </a:spcAft>
            </a:pPr>
            <a:r>
              <a:rPr lang="en-US" altLang="zh-CN" b="0">
                <a:latin typeface="黑体" pitchFamily="2" charset="-122"/>
                <a:ea typeface="黑体" pitchFamily="2" charset="-122"/>
              </a:rPr>
              <a:t>5.5.4 MVC</a:t>
            </a:r>
            <a:r>
              <a:rPr lang="zh-CN" altLang="en-US" b="0">
                <a:latin typeface="黑体" pitchFamily="2" charset="-122"/>
                <a:ea typeface="黑体" pitchFamily="2" charset="-122"/>
              </a:rPr>
              <a:t>架构</a:t>
            </a:r>
          </a:p>
        </p:txBody>
      </p:sp>
      <p:graphicFrame>
        <p:nvGraphicFramePr>
          <p:cNvPr id="4" name="图示 3"/>
          <p:cNvGraphicFramePr/>
          <p:nvPr>
            <p:extLst>
              <p:ext uri="{D42A27DB-BD31-4B8C-83A1-F6EECF244321}">
                <p14:modId xmlns:p14="http://schemas.microsoft.com/office/powerpoint/2010/main" val="2983118963"/>
              </p:ext>
            </p:extLst>
          </p:nvPr>
        </p:nvGraphicFramePr>
        <p:xfrm>
          <a:off x="1547664" y="177281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zh-CN"/>
              <a:t>MVC</a:t>
            </a:r>
            <a:r>
              <a:rPr lang="zh-CN" altLang="en-US"/>
              <a:t>关系图 </a:t>
            </a:r>
          </a:p>
        </p:txBody>
      </p:sp>
      <p:sp>
        <p:nvSpPr>
          <p:cNvPr id="156678" name="Rectangle 6"/>
          <p:cNvSpPr>
            <a:spLocks noChangeArrowheads="1"/>
          </p:cNvSpPr>
          <p:nvPr/>
        </p:nvSpPr>
        <p:spPr bwMode="auto">
          <a:xfrm>
            <a:off x="0" y="2424113"/>
            <a:ext cx="9144000" cy="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flatTx/>
          </a:bodyPr>
          <a:lstStyle/>
          <a:p>
            <a:endParaRPr lang="zh-CN" altLang="en-US"/>
          </a:p>
        </p:txBody>
      </p:sp>
      <p:graphicFrame>
        <p:nvGraphicFramePr>
          <p:cNvPr id="156677" name="Object 5"/>
          <p:cNvGraphicFramePr>
            <a:graphicFrameLocks noChangeAspect="1"/>
          </p:cNvGraphicFramePr>
          <p:nvPr/>
        </p:nvGraphicFramePr>
        <p:xfrm>
          <a:off x="250825" y="1412875"/>
          <a:ext cx="8893175" cy="4206875"/>
        </p:xfrm>
        <a:graphic>
          <a:graphicData uri="http://schemas.openxmlformats.org/presentationml/2006/ole">
            <mc:AlternateContent xmlns:mc="http://schemas.openxmlformats.org/markup-compatibility/2006">
              <mc:Choice xmlns:v="urn:schemas-microsoft-com:vml" Requires="v">
                <p:oleObj spid="_x0000_s156897" name="Visio" r:id="rId4" imgW="6250715" imgH="2897974" progId="Visio.Drawing.11">
                  <p:embed/>
                </p:oleObj>
              </mc:Choice>
              <mc:Fallback>
                <p:oleObj name="Visio" r:id="rId4" imgW="6250715" imgH="2897974"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1412875"/>
                        <a:ext cx="8893175" cy="4206875"/>
                      </a:xfrm>
                      <a:prstGeom prst="rect">
                        <a:avLst/>
                      </a:prstGeom>
                      <a:solidFill>
                        <a:schemeClr val="bg1"/>
                      </a:solidFill>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spcAft>
                <a:spcPts val="1300"/>
              </a:spcAft>
            </a:pPr>
            <a:r>
              <a:rPr lang="en-US" altLang="zh-CN" b="0">
                <a:latin typeface="黑体" pitchFamily="2" charset="-122"/>
                <a:ea typeface="黑体" pitchFamily="2" charset="-122"/>
              </a:rPr>
              <a:t>5.5.5 J2EE</a:t>
            </a:r>
            <a:r>
              <a:rPr lang="zh-CN" altLang="en-US" b="0">
                <a:latin typeface="黑体" pitchFamily="2" charset="-122"/>
                <a:ea typeface="黑体" pitchFamily="2" charset="-122"/>
              </a:rPr>
              <a:t>的轻量级框架</a:t>
            </a:r>
            <a:r>
              <a:rPr lang="en-US" altLang="zh-CN" b="0">
                <a:latin typeface="黑体" pitchFamily="2" charset="-122"/>
                <a:ea typeface="黑体" pitchFamily="2" charset="-122"/>
              </a:rPr>
              <a:t>SSH</a:t>
            </a:r>
          </a:p>
        </p:txBody>
      </p:sp>
      <p:graphicFrame>
        <p:nvGraphicFramePr>
          <p:cNvPr id="3" name="图示 2"/>
          <p:cNvGraphicFramePr/>
          <p:nvPr>
            <p:extLst>
              <p:ext uri="{D42A27DB-BD31-4B8C-83A1-F6EECF244321}">
                <p14:modId xmlns:p14="http://schemas.microsoft.com/office/powerpoint/2010/main" val="1440831830"/>
              </p:ext>
            </p:extLst>
          </p:nvPr>
        </p:nvGraphicFramePr>
        <p:xfrm>
          <a:off x="1619672" y="184482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marL="609600" indent="-609600"/>
            <a:r>
              <a:rPr lang="en-US" altLang="zh-CN"/>
              <a:t>Struts</a:t>
            </a:r>
            <a:r>
              <a:rPr lang="zh-CN" altLang="en-US"/>
              <a:t>框架</a:t>
            </a:r>
          </a:p>
        </p:txBody>
      </p:sp>
      <p:pic>
        <p:nvPicPr>
          <p:cNvPr id="190468" name="Picture 4" descr="20080312101928234"/>
          <p:cNvPicPr>
            <a:picLocks noChangeAspect="1" noChangeArrowheads="1"/>
          </p:cNvPicPr>
          <p:nvPr/>
        </p:nvPicPr>
        <p:blipFill>
          <a:blip r:embed="rId3">
            <a:extLst>
              <a:ext uri="{28A0092B-C50C-407E-A947-70E740481C1C}">
                <a14:useLocalDpi xmlns:a14="http://schemas.microsoft.com/office/drawing/2010/main" val="0"/>
              </a:ext>
            </a:extLst>
          </a:blip>
          <a:srcRect l="2881" t="3331" r="485" b="16130"/>
          <a:stretch>
            <a:fillRect/>
          </a:stretch>
        </p:blipFill>
        <p:spPr bwMode="auto">
          <a:xfrm>
            <a:off x="0" y="764704"/>
            <a:ext cx="91440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zh-CN"/>
              <a:t>Spring</a:t>
            </a:r>
          </a:p>
        </p:txBody>
      </p:sp>
      <p:sp>
        <p:nvSpPr>
          <p:cNvPr id="13"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en-US" altLang="zh-CN" b="1" dirty="0">
                <a:solidFill>
                  <a:schemeClr val="bg1"/>
                </a:solidFill>
                <a:latin typeface="+mn-ea"/>
              </a:rPr>
              <a:t>Spring</a:t>
            </a:r>
            <a:r>
              <a:rPr lang="zh-CN" altLang="en-US" b="1" dirty="0">
                <a:solidFill>
                  <a:schemeClr val="bg1"/>
                </a:solidFill>
                <a:latin typeface="+mn-ea"/>
              </a:rPr>
              <a:t>是一个解决了许多</a:t>
            </a:r>
            <a:r>
              <a:rPr lang="en-US" altLang="zh-CN" b="1" dirty="0">
                <a:solidFill>
                  <a:schemeClr val="bg1"/>
                </a:solidFill>
                <a:latin typeface="+mn-ea"/>
              </a:rPr>
              <a:t>J2EE</a:t>
            </a:r>
            <a:r>
              <a:rPr lang="zh-CN" altLang="en-US" b="1" dirty="0">
                <a:solidFill>
                  <a:schemeClr val="bg1"/>
                </a:solidFill>
                <a:latin typeface="+mn-ea"/>
              </a:rPr>
              <a:t>开发中常见问题并能够</a:t>
            </a:r>
            <a:r>
              <a:rPr lang="zh-CN" altLang="en-US" b="1" dirty="0" smtClean="0">
                <a:solidFill>
                  <a:schemeClr val="bg1"/>
                </a:solidFill>
                <a:latin typeface="+mn-ea"/>
              </a:rPr>
              <a:t>替代</a:t>
            </a:r>
            <a:endParaRPr lang="en-US" altLang="zh-CN" b="1" dirty="0" smtClean="0">
              <a:solidFill>
                <a:schemeClr val="bg1"/>
              </a:solidFill>
              <a:latin typeface="+mn-ea"/>
            </a:endParaRPr>
          </a:p>
          <a:p>
            <a:r>
              <a:rPr lang="en-US" altLang="zh-CN" b="1" dirty="0" smtClean="0">
                <a:solidFill>
                  <a:schemeClr val="bg1"/>
                </a:solidFill>
                <a:latin typeface="+mn-ea"/>
              </a:rPr>
              <a:t>EJB</a:t>
            </a:r>
            <a:r>
              <a:rPr lang="zh-CN" altLang="en-US" b="1" dirty="0">
                <a:solidFill>
                  <a:schemeClr val="bg1"/>
                </a:solidFill>
                <a:latin typeface="+mn-ea"/>
              </a:rPr>
              <a:t>技术的强大</a:t>
            </a:r>
            <a:r>
              <a:rPr lang="zh-CN" altLang="en-US" b="1" dirty="0" smtClean="0">
                <a:solidFill>
                  <a:schemeClr val="bg1"/>
                </a:solidFill>
                <a:latin typeface="+mn-ea"/>
              </a:rPr>
              <a:t>的轻量级</a:t>
            </a:r>
            <a:r>
              <a:rPr lang="zh-CN" altLang="en-US" b="1" dirty="0">
                <a:solidFill>
                  <a:schemeClr val="bg1"/>
                </a:solidFill>
                <a:latin typeface="+mn-ea"/>
              </a:rPr>
              <a:t>框架。</a:t>
            </a:r>
          </a:p>
        </p:txBody>
      </p:sp>
      <p:grpSp>
        <p:nvGrpSpPr>
          <p:cNvPr id="16" name="组合 15"/>
          <p:cNvGrpSpPr/>
          <p:nvPr/>
        </p:nvGrpSpPr>
        <p:grpSpPr>
          <a:xfrm>
            <a:off x="816381" y="4252939"/>
            <a:ext cx="7772318" cy="1814080"/>
            <a:chOff x="816381" y="4252939"/>
            <a:chExt cx="7772318" cy="1814080"/>
          </a:xfrm>
        </p:grpSpPr>
        <p:sp>
          <p:nvSpPr>
            <p:cNvPr id="17"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8"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9"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en-US" altLang="zh-CN" b="1" dirty="0">
                  <a:solidFill>
                    <a:schemeClr val="bg1"/>
                  </a:solidFill>
                </a:rPr>
                <a:t>Spring</a:t>
              </a:r>
              <a:r>
                <a:rPr lang="zh-CN" altLang="en-US" b="1" dirty="0">
                  <a:solidFill>
                    <a:schemeClr val="bg1"/>
                  </a:solidFill>
                </a:rPr>
                <a:t>框架的核心是控制翻转</a:t>
              </a:r>
              <a:r>
                <a:rPr lang="en-US" altLang="zh-CN" b="1" dirty="0" err="1">
                  <a:solidFill>
                    <a:schemeClr val="bg1"/>
                  </a:solidFill>
                </a:rPr>
                <a:t>IoC</a:t>
              </a:r>
              <a:r>
                <a:rPr lang="en-US" altLang="zh-CN" b="1" dirty="0">
                  <a:solidFill>
                    <a:schemeClr val="bg1"/>
                  </a:solidFill>
                </a:rPr>
                <a:t>(Inversion of Control)/</a:t>
              </a:r>
              <a:r>
                <a:rPr lang="zh-CN" altLang="en-US" b="1" dirty="0" smtClean="0">
                  <a:solidFill>
                    <a:schemeClr val="bg1"/>
                  </a:solidFill>
                </a:rPr>
                <a:t>依赖</a:t>
              </a:r>
              <a:endParaRPr lang="en-US" altLang="zh-CN" b="1" dirty="0" smtClean="0">
                <a:solidFill>
                  <a:schemeClr val="bg1"/>
                </a:solidFill>
              </a:endParaRPr>
            </a:p>
            <a:p>
              <a:r>
                <a:rPr lang="zh-CN" altLang="en-US" b="1" dirty="0" smtClean="0">
                  <a:solidFill>
                    <a:schemeClr val="bg1"/>
                  </a:solidFill>
                </a:rPr>
                <a:t>注入</a:t>
              </a:r>
              <a:r>
                <a:rPr lang="en-US" altLang="zh-CN" b="1" dirty="0" smtClean="0">
                  <a:solidFill>
                    <a:schemeClr val="bg1"/>
                  </a:solidFill>
                </a:rPr>
                <a:t>DI(Dependence </a:t>
              </a:r>
              <a:r>
                <a:rPr lang="en-US" altLang="zh-CN" b="1" dirty="0">
                  <a:solidFill>
                    <a:schemeClr val="bg1"/>
                  </a:solidFill>
                </a:rPr>
                <a:t>Injection)</a:t>
              </a:r>
              <a:r>
                <a:rPr lang="zh-CN" altLang="en-US" b="1" dirty="0">
                  <a:solidFill>
                    <a:schemeClr val="bg1"/>
                  </a:solidFill>
                </a:rPr>
                <a:t>机制。</a:t>
              </a:r>
              <a:r>
                <a:rPr lang="en-US" altLang="zh-CN" b="1" dirty="0" err="1">
                  <a:solidFill>
                    <a:schemeClr val="bg1"/>
                  </a:solidFill>
                </a:rPr>
                <a:t>IoC</a:t>
              </a:r>
              <a:r>
                <a:rPr lang="zh-CN" altLang="en-US" b="1" dirty="0">
                  <a:solidFill>
                    <a:schemeClr val="bg1"/>
                  </a:solidFill>
                </a:rPr>
                <a:t>是指由容器中</a:t>
              </a:r>
              <a:r>
                <a:rPr lang="zh-CN" altLang="en-US" b="1" dirty="0" smtClean="0">
                  <a:solidFill>
                    <a:schemeClr val="bg1"/>
                  </a:solidFill>
                </a:rPr>
                <a:t>控制构</a:t>
              </a:r>
              <a:endParaRPr lang="en-US" altLang="zh-CN" b="1" dirty="0" smtClean="0">
                <a:solidFill>
                  <a:schemeClr val="bg1"/>
                </a:solidFill>
              </a:endParaRPr>
            </a:p>
            <a:p>
              <a:r>
                <a:rPr lang="zh-CN" altLang="en-US" b="1" dirty="0" smtClean="0">
                  <a:solidFill>
                    <a:schemeClr val="bg1"/>
                  </a:solidFill>
                </a:rPr>
                <a:t>件</a:t>
              </a:r>
              <a:r>
                <a:rPr lang="zh-CN" altLang="en-US" b="1" dirty="0">
                  <a:solidFill>
                    <a:schemeClr val="bg1"/>
                  </a:solidFill>
                </a:rPr>
                <a:t>之间的关系，</a:t>
              </a:r>
              <a:r>
                <a:rPr lang="en-US" altLang="zh-CN" b="1" dirty="0">
                  <a:solidFill>
                    <a:schemeClr val="bg1"/>
                  </a:solidFill>
                </a:rPr>
                <a:t>DI</a:t>
              </a:r>
              <a:r>
                <a:rPr lang="zh-CN" altLang="en-US" b="1" dirty="0">
                  <a:solidFill>
                    <a:schemeClr val="bg1"/>
                  </a:solidFill>
                </a:rPr>
                <a:t>是</a:t>
              </a:r>
              <a:r>
                <a:rPr lang="zh-CN" altLang="en-US" b="1" dirty="0" smtClean="0">
                  <a:solidFill>
                    <a:schemeClr val="bg1"/>
                  </a:solidFill>
                </a:rPr>
                <a:t>对</a:t>
              </a:r>
              <a:r>
                <a:rPr lang="en-US" altLang="zh-CN" b="1" dirty="0" err="1" smtClean="0">
                  <a:solidFill>
                    <a:schemeClr val="bg1"/>
                  </a:solidFill>
                </a:rPr>
                <a:t>IoC</a:t>
              </a:r>
              <a:r>
                <a:rPr lang="zh-CN" altLang="en-US" b="1" dirty="0">
                  <a:solidFill>
                    <a:schemeClr val="bg1"/>
                  </a:solidFill>
                </a:rPr>
                <a:t>更形象的解释，即由容器在运行期间</a:t>
              </a:r>
              <a:r>
                <a:rPr lang="zh-CN" altLang="en-US" b="1" dirty="0" smtClean="0">
                  <a:solidFill>
                    <a:schemeClr val="bg1"/>
                  </a:solidFill>
                </a:rPr>
                <a:t>动态</a:t>
              </a:r>
              <a:endParaRPr lang="en-US" altLang="zh-CN" b="1" dirty="0" smtClean="0">
                <a:solidFill>
                  <a:schemeClr val="bg1"/>
                </a:solidFill>
              </a:endParaRPr>
            </a:p>
            <a:p>
              <a:r>
                <a:rPr lang="zh-CN" altLang="en-US" b="1" dirty="0" smtClean="0">
                  <a:solidFill>
                    <a:schemeClr val="bg1"/>
                  </a:solidFill>
                </a:rPr>
                <a:t>地将依赖关系注入</a:t>
              </a:r>
              <a:r>
                <a:rPr lang="zh-CN" altLang="en-US" b="1" dirty="0">
                  <a:solidFill>
                    <a:schemeClr val="bg1"/>
                  </a:solidFill>
                </a:rPr>
                <a:t>到构件之中。</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zh-CN" altLang="en-US" sz="3600">
                <a:latin typeface="楷体_GB2312" pitchFamily="49" charset="-122"/>
                <a:ea typeface="楷体_GB2312" pitchFamily="49" charset="-122"/>
              </a:rPr>
              <a:t>需求分析</a:t>
            </a:r>
          </a:p>
        </p:txBody>
      </p:sp>
      <p:grpSp>
        <p:nvGrpSpPr>
          <p:cNvPr id="10" name="组合 9"/>
          <p:cNvGrpSpPr/>
          <p:nvPr/>
        </p:nvGrpSpPr>
        <p:grpSpPr>
          <a:xfrm>
            <a:off x="757266" y="2350998"/>
            <a:ext cx="7772318" cy="1814080"/>
            <a:chOff x="816381" y="4252939"/>
            <a:chExt cx="7772318" cy="1814080"/>
          </a:xfrm>
        </p:grpSpPr>
        <p:sp>
          <p:nvSpPr>
            <p:cNvPr id="11"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2"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3"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smtClean="0">
                  <a:solidFill>
                    <a:schemeClr val="bg1"/>
                  </a:solidFill>
                </a:rPr>
                <a:t>需求分析的</a:t>
              </a:r>
              <a:r>
                <a:rPr lang="zh-CN" altLang="en-US" b="1" dirty="0">
                  <a:solidFill>
                    <a:schemeClr val="bg1"/>
                  </a:solidFill>
                </a:rPr>
                <a:t>任务包括探究确定满足新的或更换</a:t>
              </a:r>
              <a:r>
                <a:rPr lang="zh-CN" altLang="en-US" b="1" dirty="0" smtClean="0">
                  <a:solidFill>
                    <a:schemeClr val="bg1"/>
                  </a:solidFill>
                </a:rPr>
                <a:t>的产品</a:t>
              </a:r>
              <a:r>
                <a:rPr lang="zh-CN" altLang="en-US" b="1" dirty="0">
                  <a:solidFill>
                    <a:schemeClr val="bg1"/>
                  </a:solidFill>
                </a:rPr>
                <a:t>的需求和条件</a:t>
              </a:r>
              <a:r>
                <a:rPr lang="zh-CN" altLang="en-US" b="1" dirty="0" smtClean="0">
                  <a:solidFill>
                    <a:schemeClr val="bg1"/>
                  </a:solidFill>
                </a:rPr>
                <a:t>，</a:t>
              </a:r>
              <a:endParaRPr lang="en-US" altLang="zh-CN" b="1" dirty="0" smtClean="0">
                <a:solidFill>
                  <a:schemeClr val="bg1"/>
                </a:solidFill>
              </a:endParaRPr>
            </a:p>
            <a:p>
              <a:r>
                <a:rPr lang="zh-CN" altLang="en-US" b="1" dirty="0" smtClean="0">
                  <a:solidFill>
                    <a:schemeClr val="bg1"/>
                  </a:solidFill>
                </a:rPr>
                <a:t>考虑</a:t>
              </a:r>
              <a:r>
                <a:rPr lang="zh-CN" altLang="en-US" b="1" dirty="0">
                  <a:solidFill>
                    <a:schemeClr val="bg1"/>
                  </a:solidFill>
                </a:rPr>
                <a:t>各涉众可能的需求冲突。系统的需求分析也被认为</a:t>
              </a:r>
              <a:r>
                <a:rPr lang="zh-CN" altLang="en-US" b="1" dirty="0" smtClean="0">
                  <a:solidFill>
                    <a:schemeClr val="bg1"/>
                  </a:solidFill>
                </a:rPr>
                <a:t>是需求工程，</a:t>
              </a:r>
              <a:endParaRPr lang="en-US" altLang="zh-CN" b="1" dirty="0" smtClean="0">
                <a:solidFill>
                  <a:schemeClr val="bg1"/>
                </a:solidFill>
              </a:endParaRPr>
            </a:p>
            <a:p>
              <a:r>
                <a:rPr lang="zh-CN" altLang="en-US" b="1" dirty="0" smtClean="0">
                  <a:solidFill>
                    <a:schemeClr val="bg1"/>
                  </a:solidFill>
                </a:rPr>
                <a:t>宽泛</a:t>
              </a:r>
              <a:r>
                <a:rPr lang="zh-CN" altLang="en-US" b="1" dirty="0">
                  <a:solidFill>
                    <a:schemeClr val="bg1"/>
                  </a:solidFill>
                </a:rPr>
                <a:t>的意思就是前一章讲的</a:t>
              </a:r>
              <a:r>
                <a:rPr lang="zh-CN" altLang="en-US" b="1" dirty="0" smtClean="0">
                  <a:solidFill>
                    <a:schemeClr val="bg1"/>
                  </a:solidFill>
                </a:rPr>
                <a:t>需求采集</a:t>
              </a:r>
              <a:r>
                <a:rPr lang="zh-CN" altLang="en-US" b="1" dirty="0">
                  <a:solidFill>
                    <a:schemeClr val="bg1"/>
                  </a:solidFill>
                </a:rPr>
                <a:t>、需求捕捉、需求规约等</a:t>
              </a:r>
              <a:r>
                <a:rPr lang="zh-CN" altLang="en-US" b="1" dirty="0" smtClean="0">
                  <a:solidFill>
                    <a:schemeClr val="bg1"/>
                  </a:solidFill>
                </a:rPr>
                <a:t>。需求</a:t>
              </a:r>
              <a:endParaRPr lang="en-US" altLang="zh-CN" b="1" dirty="0" smtClean="0">
                <a:solidFill>
                  <a:schemeClr val="bg1"/>
                </a:solidFill>
              </a:endParaRPr>
            </a:p>
            <a:p>
              <a:r>
                <a:rPr lang="zh-CN" altLang="en-US" b="1" dirty="0" smtClean="0">
                  <a:solidFill>
                    <a:schemeClr val="bg1"/>
                  </a:solidFill>
                </a:rPr>
                <a:t>分析</a:t>
              </a:r>
              <a:r>
                <a:rPr lang="zh-CN" altLang="en-US" b="1" dirty="0">
                  <a:solidFill>
                    <a:schemeClr val="bg1"/>
                  </a:solidFill>
                </a:rPr>
                <a:t>也特指那种严格意义上的</a:t>
              </a:r>
              <a:r>
                <a:rPr lang="zh-CN" altLang="en-US" b="1" dirty="0" smtClean="0">
                  <a:solidFill>
                    <a:schemeClr val="bg1"/>
                  </a:solidFill>
                </a:rPr>
                <a:t>分析。</a:t>
              </a:r>
              <a:endParaRPr lang="zh-CN" altLang="en-US" b="1" dirty="0">
                <a:solidFill>
                  <a:schemeClr val="bg1"/>
                </a:solidFill>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normAutofit/>
          </a:bodyPr>
          <a:lstStyle/>
          <a:p>
            <a:r>
              <a:rPr lang="en-US" altLang="zh-CN" dirty="0" smtClean="0"/>
              <a:t>Hibernate</a:t>
            </a:r>
            <a:endParaRPr lang="zh-CN" altLang="zh-CN" dirty="0"/>
          </a:p>
        </p:txBody>
      </p:sp>
      <p:pic>
        <p:nvPicPr>
          <p:cNvPr id="192516" name="Picture 4" descr="20080312101954984"/>
          <p:cNvPicPr>
            <a:picLocks noChangeAspect="1" noChangeArrowheads="1"/>
          </p:cNvPicPr>
          <p:nvPr/>
        </p:nvPicPr>
        <p:blipFill>
          <a:blip r:embed="rId3">
            <a:extLst>
              <a:ext uri="{28A0092B-C50C-407E-A947-70E740481C1C}">
                <a14:useLocalDpi xmlns:a14="http://schemas.microsoft.com/office/drawing/2010/main" val="0"/>
              </a:ext>
            </a:extLst>
          </a:blip>
          <a:srcRect t="6773" b="10463"/>
          <a:stretch>
            <a:fillRect/>
          </a:stretch>
        </p:blipFill>
        <p:spPr bwMode="auto">
          <a:xfrm>
            <a:off x="0" y="759997"/>
            <a:ext cx="91440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marL="609600" indent="-609600">
              <a:spcAft>
                <a:spcPts val="1300"/>
              </a:spcAft>
            </a:pPr>
            <a:r>
              <a:rPr lang="en-US" altLang="zh-CN">
                <a:ea typeface="黑体" pitchFamily="2" charset="-122"/>
              </a:rPr>
              <a:t>5.5.6 </a:t>
            </a:r>
            <a:r>
              <a:rPr lang="zh-CN" altLang="en-US">
                <a:ea typeface="黑体" pitchFamily="2" charset="-122"/>
              </a:rPr>
              <a:t>体系结构风格、框架与模式关系</a:t>
            </a:r>
          </a:p>
        </p:txBody>
      </p:sp>
      <p:grpSp>
        <p:nvGrpSpPr>
          <p:cNvPr id="5" name="组合 4"/>
          <p:cNvGrpSpPr/>
          <p:nvPr/>
        </p:nvGrpSpPr>
        <p:grpSpPr>
          <a:xfrm>
            <a:off x="1390210" y="2208683"/>
            <a:ext cx="6169025" cy="2905125"/>
            <a:chOff x="1405236" y="1583209"/>
            <a:chExt cx="6169025" cy="2905125"/>
          </a:xfrm>
        </p:grpSpPr>
        <p:sp>
          <p:nvSpPr>
            <p:cNvPr id="6"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 name="AutoShape 5"/>
            <p:cNvSpPr>
              <a:spLocks noChangeArrowheads="1"/>
            </p:cNvSpPr>
            <p:nvPr/>
          </p:nvSpPr>
          <p:spPr bwMode="gray">
            <a:xfrm>
              <a:off x="1676698" y="1583209"/>
              <a:ext cx="676275" cy="698500"/>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8" name="Text Box 7"/>
            <p:cNvSpPr txBox="1">
              <a:spLocks noChangeArrowheads="1"/>
            </p:cNvSpPr>
            <p:nvPr/>
          </p:nvSpPr>
          <p:spPr bwMode="gray">
            <a:xfrm>
              <a:off x="1676698" y="1583209"/>
              <a:ext cx="6762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1</a:t>
              </a:r>
            </a:p>
          </p:txBody>
        </p:sp>
        <p:sp>
          <p:nvSpPr>
            <p:cNvPr id="9" name="Text Box 6"/>
            <p:cNvSpPr txBox="1">
              <a:spLocks noChangeArrowheads="1"/>
            </p:cNvSpPr>
            <p:nvPr/>
          </p:nvSpPr>
          <p:spPr bwMode="gray">
            <a:xfrm>
              <a:off x="2145011" y="1659409"/>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体系结构风格与模式</a:t>
              </a:r>
            </a:p>
          </p:txBody>
        </p:sp>
        <p:sp>
          <p:nvSpPr>
            <p:cNvPr id="10"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1" name="AutoShape 9"/>
            <p:cNvSpPr>
              <a:spLocks noChangeArrowheads="1"/>
            </p:cNvSpPr>
            <p:nvPr/>
          </p:nvSpPr>
          <p:spPr bwMode="gray">
            <a:xfrm>
              <a:off x="1676698" y="2683347"/>
              <a:ext cx="676275" cy="677862"/>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2" name="Text Box 10"/>
            <p:cNvSpPr txBox="1">
              <a:spLocks noChangeArrowheads="1"/>
            </p:cNvSpPr>
            <p:nvPr/>
          </p:nvSpPr>
          <p:spPr bwMode="gray">
            <a:xfrm>
              <a:off x="2145011" y="2738909"/>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三层体系结构与</a:t>
              </a:r>
              <a:r>
                <a:rPr lang="en-US" altLang="zh-CN" sz="2800" dirty="0">
                  <a:solidFill>
                    <a:schemeClr val="bg1"/>
                  </a:solidFill>
                  <a:latin typeface="叶根友毛笔行书2.0版"/>
                  <a:ea typeface="叶根友毛笔行书2.0版"/>
                  <a:cs typeface="叶根友毛笔行书2.0版"/>
                </a:rPr>
                <a:t>MVC</a:t>
              </a:r>
              <a:r>
                <a:rPr lang="zh-CN" altLang="en-US" sz="2800" dirty="0">
                  <a:solidFill>
                    <a:schemeClr val="bg1"/>
                  </a:solidFill>
                  <a:latin typeface="叶根友毛笔行书2.0版"/>
                  <a:ea typeface="叶根友毛笔行书2.0版"/>
                  <a:cs typeface="叶根友毛笔行书2.0版"/>
                </a:rPr>
                <a:t>模式</a:t>
              </a:r>
            </a:p>
          </p:txBody>
        </p:sp>
        <p:sp>
          <p:nvSpPr>
            <p:cNvPr id="13" name="Text Box 11"/>
            <p:cNvSpPr txBox="1">
              <a:spLocks noChangeArrowheads="1"/>
            </p:cNvSpPr>
            <p:nvPr/>
          </p:nvSpPr>
          <p:spPr bwMode="gray">
            <a:xfrm>
              <a:off x="1676698" y="2662709"/>
              <a:ext cx="6762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14"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5" name="AutoShape 13"/>
            <p:cNvSpPr>
              <a:spLocks noChangeArrowheads="1"/>
            </p:cNvSpPr>
            <p:nvPr/>
          </p:nvSpPr>
          <p:spPr bwMode="gray">
            <a:xfrm>
              <a:off x="1676698" y="3789834"/>
              <a:ext cx="676275" cy="698500"/>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6"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模式与框架</a:t>
              </a:r>
            </a:p>
          </p:txBody>
        </p:sp>
        <p:sp>
          <p:nvSpPr>
            <p:cNvPr id="17" name="Text Box 15"/>
            <p:cNvSpPr txBox="1">
              <a:spLocks noChangeArrowheads="1"/>
            </p:cNvSpPr>
            <p:nvPr/>
          </p:nvSpPr>
          <p:spPr bwMode="gray">
            <a:xfrm>
              <a:off x="1676698" y="3789834"/>
              <a:ext cx="6762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zh-CN" altLang="en-US">
                <a:ea typeface="黑体" pitchFamily="2" charset="-122"/>
              </a:rPr>
              <a:t>体系结构风格</a:t>
            </a:r>
          </a:p>
        </p:txBody>
      </p:sp>
      <p:graphicFrame>
        <p:nvGraphicFramePr>
          <p:cNvPr id="3" name="图示 2"/>
          <p:cNvGraphicFramePr/>
          <p:nvPr>
            <p:extLst>
              <p:ext uri="{D42A27DB-BD31-4B8C-83A1-F6EECF244321}">
                <p14:modId xmlns:p14="http://schemas.microsoft.com/office/powerpoint/2010/main" val="2604992908"/>
              </p:ext>
            </p:extLst>
          </p:nvPr>
        </p:nvGraphicFramePr>
        <p:xfrm>
          <a:off x="1475656" y="1628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marL="609600" indent="-609600"/>
            <a:r>
              <a:rPr lang="en-US" altLang="zh-CN" sz="3600">
                <a:ea typeface="宋体" pitchFamily="2" charset="-122"/>
              </a:rPr>
              <a:t>1. </a:t>
            </a:r>
            <a:r>
              <a:rPr lang="zh-CN" altLang="en-US" sz="3600">
                <a:ea typeface="宋体" pitchFamily="2" charset="-122"/>
              </a:rPr>
              <a:t>体系结构风格与模式</a:t>
            </a:r>
          </a:p>
        </p:txBody>
      </p:sp>
      <p:grpSp>
        <p:nvGrpSpPr>
          <p:cNvPr id="9" name="组合 8"/>
          <p:cNvGrpSpPr/>
          <p:nvPr/>
        </p:nvGrpSpPr>
        <p:grpSpPr>
          <a:xfrm>
            <a:off x="1200980" y="2240759"/>
            <a:ext cx="6912768" cy="1814080"/>
            <a:chOff x="816381" y="4252939"/>
            <a:chExt cx="7772318" cy="1814080"/>
          </a:xfrm>
        </p:grpSpPr>
        <p:sp>
          <p:nvSpPr>
            <p:cNvPr id="10"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2"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nSpc>
                  <a:spcPct val="90000"/>
                </a:lnSpc>
                <a:spcAft>
                  <a:spcPts val="1300"/>
                </a:spcAft>
              </a:pPr>
              <a:r>
                <a:rPr lang="zh-CN" altLang="en-US" b="1" dirty="0">
                  <a:solidFill>
                    <a:schemeClr val="bg1"/>
                  </a:solidFill>
                </a:rPr>
                <a:t>面向对象编程社区一直在基于对象</a:t>
              </a:r>
              <a:r>
                <a:rPr lang="zh-CN" altLang="en-US" b="1" dirty="0" smtClean="0">
                  <a:solidFill>
                    <a:schemeClr val="bg1"/>
                  </a:solidFill>
                </a:rPr>
                <a:t>的软件开发领域探索如何</a:t>
              </a:r>
              <a:endParaRPr lang="en-US" altLang="zh-CN" b="1" dirty="0" smtClean="0">
                <a:solidFill>
                  <a:schemeClr val="bg1"/>
                </a:solidFill>
              </a:endParaRPr>
            </a:p>
            <a:p>
              <a:pPr>
                <a:lnSpc>
                  <a:spcPct val="90000"/>
                </a:lnSpc>
                <a:spcAft>
                  <a:spcPts val="1300"/>
                </a:spcAft>
              </a:pPr>
              <a:r>
                <a:rPr lang="zh-CN" altLang="en-US" b="1" dirty="0" smtClean="0">
                  <a:solidFill>
                    <a:schemeClr val="bg1"/>
                  </a:solidFill>
                </a:rPr>
                <a:t>使用设计</a:t>
              </a:r>
              <a:r>
                <a:rPr lang="zh-CN" altLang="en-US" b="1" dirty="0">
                  <a:solidFill>
                    <a:schemeClr val="bg1"/>
                  </a:solidFill>
                </a:rPr>
                <a:t>模式和模式语言来描述重复出现的抽象，</a:t>
              </a:r>
              <a:r>
                <a:rPr lang="zh-CN" altLang="en-US" b="1" dirty="0" smtClean="0">
                  <a:solidFill>
                    <a:schemeClr val="bg1"/>
                  </a:solidFill>
                </a:rPr>
                <a:t>体系结构</a:t>
              </a:r>
              <a:endParaRPr lang="en-US" altLang="zh-CN" b="1" dirty="0" smtClean="0">
                <a:solidFill>
                  <a:schemeClr val="bg1"/>
                </a:solidFill>
              </a:endParaRPr>
            </a:p>
            <a:p>
              <a:pPr>
                <a:lnSpc>
                  <a:spcPct val="90000"/>
                </a:lnSpc>
                <a:spcAft>
                  <a:spcPts val="1300"/>
                </a:spcAft>
              </a:pPr>
              <a:r>
                <a:rPr lang="zh-CN" altLang="en-US" b="1" dirty="0" smtClean="0">
                  <a:solidFill>
                    <a:schemeClr val="bg1"/>
                  </a:solidFill>
                </a:rPr>
                <a:t>模式</a:t>
              </a:r>
              <a:r>
                <a:rPr lang="zh-CN" altLang="en-US" b="1" dirty="0">
                  <a:solidFill>
                    <a:schemeClr val="bg1"/>
                  </a:solidFill>
                </a:rPr>
                <a:t>是对某类问题域给出的一套软件结构的解决</a:t>
              </a:r>
              <a:r>
                <a:rPr lang="zh-CN" altLang="en-US" b="1" dirty="0" smtClean="0">
                  <a:solidFill>
                    <a:schemeClr val="bg1"/>
                  </a:solidFill>
                </a:rPr>
                <a:t>方案。</a:t>
              </a:r>
              <a:endParaRPr lang="zh-CN" altLang="en-US" b="1" dirty="0">
                <a:solidFill>
                  <a:schemeClr val="bg1"/>
                </a:solidFill>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ltLang="zh-CN" sz="3600">
                <a:ea typeface="宋体" pitchFamily="2" charset="-122"/>
              </a:rPr>
              <a:t>2. </a:t>
            </a:r>
            <a:r>
              <a:rPr lang="zh-CN" altLang="en-US" sz="3600">
                <a:ea typeface="宋体" pitchFamily="2" charset="-122"/>
              </a:rPr>
              <a:t>三层体系结构与</a:t>
            </a:r>
            <a:r>
              <a:rPr lang="en-US" altLang="zh-CN" sz="3600">
                <a:ea typeface="宋体" pitchFamily="2" charset="-122"/>
              </a:rPr>
              <a:t>MVC</a:t>
            </a:r>
            <a:r>
              <a:rPr lang="zh-CN" altLang="en-US" sz="3600">
                <a:ea typeface="宋体" pitchFamily="2" charset="-122"/>
              </a:rPr>
              <a:t>模式</a:t>
            </a:r>
          </a:p>
        </p:txBody>
      </p:sp>
      <p:sp>
        <p:nvSpPr>
          <p:cNvPr id="13"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zh-CN" altLang="en-US" b="1" dirty="0" smtClean="0">
                <a:solidFill>
                  <a:schemeClr val="bg1"/>
                </a:solidFill>
                <a:latin typeface="+mn-ea"/>
              </a:rPr>
              <a:t> 在</a:t>
            </a:r>
            <a:r>
              <a:rPr lang="zh-CN" altLang="en-US" b="1" dirty="0">
                <a:solidFill>
                  <a:schemeClr val="bg1"/>
                </a:solidFill>
                <a:latin typeface="+mn-ea"/>
              </a:rPr>
              <a:t>软件体系架构风格中，分层结构是最常见，也是最重要的一种结构</a:t>
            </a:r>
            <a:r>
              <a:rPr lang="zh-CN" altLang="en-US" b="1" dirty="0" smtClean="0">
                <a:solidFill>
                  <a:schemeClr val="bg1"/>
                </a:solidFill>
                <a:latin typeface="+mn-ea"/>
              </a:rPr>
              <a:t>。</a:t>
            </a:r>
            <a:endParaRPr lang="en-US" altLang="zh-CN" b="1" dirty="0" smtClean="0">
              <a:solidFill>
                <a:schemeClr val="bg1"/>
              </a:solidFill>
              <a:latin typeface="+mn-ea"/>
            </a:endParaRPr>
          </a:p>
          <a:p>
            <a:r>
              <a:rPr lang="zh-CN" altLang="en-US" b="1" dirty="0" smtClean="0">
                <a:solidFill>
                  <a:schemeClr val="bg1"/>
                </a:solidFill>
                <a:latin typeface="+mn-ea"/>
              </a:rPr>
              <a:t>三层结构</a:t>
            </a:r>
            <a:r>
              <a:rPr lang="zh-CN" altLang="en-US" b="1" dirty="0">
                <a:solidFill>
                  <a:schemeClr val="bg1"/>
                </a:solidFill>
                <a:latin typeface="+mn-ea"/>
              </a:rPr>
              <a:t>或者</a:t>
            </a:r>
            <a:r>
              <a:rPr lang="en-US" altLang="zh-CN" b="1" dirty="0">
                <a:solidFill>
                  <a:schemeClr val="bg1"/>
                </a:solidFill>
                <a:latin typeface="+mn-ea"/>
              </a:rPr>
              <a:t>N</a:t>
            </a:r>
            <a:r>
              <a:rPr lang="zh-CN" altLang="en-US" b="1" dirty="0">
                <a:solidFill>
                  <a:schemeClr val="bg1"/>
                </a:solidFill>
                <a:latin typeface="+mn-ea"/>
              </a:rPr>
              <a:t>层结构是一种软件逻辑上抽象的层次结构，是对</a:t>
            </a:r>
            <a:r>
              <a:rPr lang="zh-CN" altLang="en-US" b="1" dirty="0" smtClean="0">
                <a:solidFill>
                  <a:schemeClr val="bg1"/>
                </a:solidFill>
                <a:latin typeface="+mn-ea"/>
              </a:rPr>
              <a:t>复杂软</a:t>
            </a:r>
            <a:endParaRPr lang="en-US" altLang="zh-CN" b="1" dirty="0" smtClean="0">
              <a:solidFill>
                <a:schemeClr val="bg1"/>
              </a:solidFill>
              <a:latin typeface="+mn-ea"/>
            </a:endParaRPr>
          </a:p>
          <a:p>
            <a:r>
              <a:rPr lang="zh-CN" altLang="en-US" b="1" dirty="0" smtClean="0">
                <a:solidFill>
                  <a:schemeClr val="bg1"/>
                </a:solidFill>
                <a:latin typeface="+mn-ea"/>
              </a:rPr>
              <a:t>件</a:t>
            </a:r>
            <a:r>
              <a:rPr lang="zh-CN" altLang="en-US" b="1" dirty="0">
                <a:solidFill>
                  <a:schemeClr val="bg1"/>
                </a:solidFill>
                <a:latin typeface="+mn-ea"/>
              </a:rPr>
              <a:t>的一</a:t>
            </a:r>
            <a:r>
              <a:rPr lang="zh-CN" altLang="en-US" b="1" dirty="0" smtClean="0">
                <a:solidFill>
                  <a:schemeClr val="bg1"/>
                </a:solidFill>
                <a:latin typeface="+mn-ea"/>
              </a:rPr>
              <a:t>种纵向切分。</a:t>
            </a:r>
            <a:endParaRPr lang="zh-CN" altLang="en-US" b="1" dirty="0">
              <a:solidFill>
                <a:schemeClr val="bg1"/>
              </a:solidFill>
              <a:latin typeface="+mn-ea"/>
            </a:endParaRPr>
          </a:p>
        </p:txBody>
      </p:sp>
      <p:grpSp>
        <p:nvGrpSpPr>
          <p:cNvPr id="16" name="组合 15"/>
          <p:cNvGrpSpPr/>
          <p:nvPr/>
        </p:nvGrpSpPr>
        <p:grpSpPr>
          <a:xfrm>
            <a:off x="816381" y="4252939"/>
            <a:ext cx="7772318" cy="1814080"/>
            <a:chOff x="816381" y="4252939"/>
            <a:chExt cx="7772318" cy="1814080"/>
          </a:xfrm>
        </p:grpSpPr>
        <p:sp>
          <p:nvSpPr>
            <p:cNvPr id="17"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8"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9"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en-US" altLang="zh-CN" b="1" dirty="0" smtClean="0">
                  <a:solidFill>
                    <a:schemeClr val="bg1"/>
                  </a:solidFill>
                </a:rPr>
                <a:t>MVC</a:t>
              </a:r>
              <a:r>
                <a:rPr lang="zh-CN" altLang="en-US" b="1" dirty="0" smtClean="0">
                  <a:solidFill>
                    <a:schemeClr val="bg1"/>
                  </a:solidFill>
                </a:rPr>
                <a:t>模式是一种复合设计模式，由三个模块组成，</a:t>
              </a:r>
              <a:r>
                <a:rPr lang="en-US" altLang="zh-CN" b="1" dirty="0">
                  <a:solidFill>
                    <a:schemeClr val="bg1"/>
                  </a:solidFill>
                </a:rPr>
                <a:t>View</a:t>
              </a:r>
              <a:r>
                <a:rPr lang="zh-CN" altLang="en-US" b="1" dirty="0">
                  <a:solidFill>
                    <a:schemeClr val="bg1"/>
                  </a:solidFill>
                </a:rPr>
                <a:t>和</a:t>
              </a:r>
              <a:r>
                <a:rPr lang="en-US" altLang="zh-CN" b="1" dirty="0" smtClean="0">
                  <a:solidFill>
                    <a:schemeClr val="bg1"/>
                  </a:solidFill>
                </a:rPr>
                <a:t>Model</a:t>
              </a:r>
            </a:p>
            <a:p>
              <a:r>
                <a:rPr lang="zh-CN" altLang="en-US" b="1" dirty="0" smtClean="0">
                  <a:solidFill>
                    <a:schemeClr val="bg1"/>
                  </a:solidFill>
                </a:rPr>
                <a:t>往往</a:t>
              </a:r>
              <a:r>
                <a:rPr lang="zh-CN" altLang="en-US" b="1" dirty="0">
                  <a:solidFill>
                    <a:schemeClr val="bg1"/>
                  </a:solidFill>
                </a:rPr>
                <a:t>是比较</a:t>
              </a:r>
              <a:r>
                <a:rPr lang="zh-CN" altLang="en-US" b="1" dirty="0" smtClean="0">
                  <a:solidFill>
                    <a:schemeClr val="bg1"/>
                  </a:solidFill>
                </a:rPr>
                <a:t>独立的</a:t>
              </a:r>
              <a:r>
                <a:rPr lang="zh-CN" altLang="en-US" b="1" dirty="0">
                  <a:solidFill>
                    <a:schemeClr val="bg1"/>
                  </a:solidFill>
                </a:rPr>
                <a:t>，而</a:t>
              </a:r>
              <a:r>
                <a:rPr lang="en-US" altLang="zh-CN" b="1" dirty="0">
                  <a:solidFill>
                    <a:schemeClr val="bg1"/>
                  </a:solidFill>
                </a:rPr>
                <a:t>Control</a:t>
              </a:r>
              <a:r>
                <a:rPr lang="zh-CN" altLang="en-US" b="1" dirty="0">
                  <a:solidFill>
                    <a:schemeClr val="bg1"/>
                  </a:solidFill>
                </a:rPr>
                <a:t>是连接两者的桥梁。</a:t>
              </a: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sz="3600">
                <a:ea typeface="宋体" pitchFamily="2" charset="-122"/>
              </a:rPr>
              <a:t>3. </a:t>
            </a:r>
            <a:r>
              <a:rPr lang="zh-CN" altLang="en-US" sz="3600">
                <a:ea typeface="宋体" pitchFamily="2" charset="-122"/>
              </a:rPr>
              <a:t>模式与框架</a:t>
            </a:r>
          </a:p>
        </p:txBody>
      </p:sp>
      <p:sp>
        <p:nvSpPr>
          <p:cNvPr id="13"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zh-CN" altLang="en-US" b="1" dirty="0">
                <a:solidFill>
                  <a:schemeClr val="bg1"/>
                </a:solidFill>
                <a:latin typeface="+mn-ea"/>
              </a:rPr>
              <a:t>软件框架是软件开发过程中提取特定领域软件的共性部分形成的</a:t>
            </a:r>
            <a:r>
              <a:rPr lang="zh-CN" altLang="en-US" b="1" dirty="0" smtClean="0">
                <a:solidFill>
                  <a:schemeClr val="bg1"/>
                </a:solidFill>
                <a:latin typeface="+mn-ea"/>
              </a:rPr>
              <a:t>体系</a:t>
            </a:r>
            <a:endParaRPr lang="en-US" altLang="zh-CN" b="1" dirty="0" smtClean="0">
              <a:solidFill>
                <a:schemeClr val="bg1"/>
              </a:solidFill>
              <a:latin typeface="+mn-ea"/>
            </a:endParaRPr>
          </a:p>
          <a:p>
            <a:r>
              <a:rPr lang="zh-CN" altLang="en-US" b="1" dirty="0" smtClean="0">
                <a:solidFill>
                  <a:schemeClr val="bg1"/>
                </a:solidFill>
                <a:latin typeface="+mn-ea"/>
              </a:rPr>
              <a:t>结构，不同</a:t>
            </a:r>
            <a:r>
              <a:rPr lang="zh-CN" altLang="en-US" b="1" dirty="0">
                <a:solidFill>
                  <a:schemeClr val="bg1"/>
                </a:solidFill>
                <a:latin typeface="+mn-ea"/>
              </a:rPr>
              <a:t>领域的软件项目有着不同的框架类型。</a:t>
            </a:r>
          </a:p>
        </p:txBody>
      </p:sp>
      <p:grpSp>
        <p:nvGrpSpPr>
          <p:cNvPr id="16" name="组合 15"/>
          <p:cNvGrpSpPr/>
          <p:nvPr/>
        </p:nvGrpSpPr>
        <p:grpSpPr>
          <a:xfrm>
            <a:off x="816381" y="4252939"/>
            <a:ext cx="7772318" cy="1814080"/>
            <a:chOff x="816381" y="4252939"/>
            <a:chExt cx="7772318" cy="1814080"/>
          </a:xfrm>
        </p:grpSpPr>
        <p:sp>
          <p:nvSpPr>
            <p:cNvPr id="17"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8"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9"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en-US" altLang="zh-CN" b="1" dirty="0">
                  <a:solidFill>
                    <a:schemeClr val="bg1"/>
                  </a:solidFill>
                </a:rPr>
                <a:t>MVC</a:t>
              </a:r>
              <a:r>
                <a:rPr lang="zh-CN" altLang="en-US" b="1" dirty="0">
                  <a:solidFill>
                    <a:schemeClr val="bg1"/>
                  </a:solidFill>
                </a:rPr>
                <a:t>是一种体系结构的模式，对于同一软件体系结构，可以通过</a:t>
              </a:r>
              <a:r>
                <a:rPr lang="zh-CN" altLang="en-US" b="1" dirty="0" smtClean="0">
                  <a:solidFill>
                    <a:schemeClr val="bg1"/>
                  </a:solidFill>
                </a:rPr>
                <a:t>多</a:t>
              </a:r>
              <a:endParaRPr lang="en-US" altLang="zh-CN" b="1" dirty="0" smtClean="0">
                <a:solidFill>
                  <a:schemeClr val="bg1"/>
                </a:solidFill>
              </a:endParaRPr>
            </a:p>
            <a:p>
              <a:r>
                <a:rPr lang="zh-CN" altLang="en-US" b="1" dirty="0" smtClean="0">
                  <a:solidFill>
                    <a:schemeClr val="bg1"/>
                  </a:solidFill>
                </a:rPr>
                <a:t>种</a:t>
              </a:r>
              <a:r>
                <a:rPr lang="zh-CN" altLang="en-US" b="1" dirty="0">
                  <a:solidFill>
                    <a:schemeClr val="bg1"/>
                  </a:solidFill>
                </a:rPr>
                <a:t>框架</a:t>
              </a:r>
              <a:r>
                <a:rPr lang="zh-CN" altLang="en-US" b="1" dirty="0" smtClean="0">
                  <a:solidFill>
                    <a:schemeClr val="bg1"/>
                  </a:solidFill>
                </a:rPr>
                <a:t>来实现</a:t>
              </a:r>
              <a:r>
                <a:rPr lang="zh-CN" altLang="en-US" b="1" dirty="0">
                  <a:solidFill>
                    <a:schemeClr val="bg1"/>
                  </a:solidFill>
                </a:rPr>
                <a:t>。</a:t>
              </a: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spcAft>
                <a:spcPts val="1300"/>
              </a:spcAft>
            </a:pPr>
            <a:r>
              <a:rPr lang="en-US" altLang="zh-CN" b="0">
                <a:latin typeface="黑体" pitchFamily="2" charset="-122"/>
                <a:ea typeface="黑体" pitchFamily="2" charset="-122"/>
              </a:rPr>
              <a:t>5.5.7 RUP 4+1</a:t>
            </a:r>
            <a:r>
              <a:rPr lang="zh-CN" altLang="en-US" b="0">
                <a:latin typeface="黑体" pitchFamily="2" charset="-122"/>
                <a:ea typeface="黑体" pitchFamily="2" charset="-122"/>
              </a:rPr>
              <a:t>视图的体系结构</a:t>
            </a:r>
            <a:endParaRPr lang="zh-CN" altLang="en-US"/>
          </a:p>
        </p:txBody>
      </p:sp>
      <p:pic>
        <p:nvPicPr>
          <p:cNvPr id="93188" name="Picture 4" descr="822501759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696"/>
            <a:ext cx="9144000" cy="5904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zh-CN"/>
              <a:t>RUP</a:t>
            </a:r>
            <a:r>
              <a:rPr lang="zh-CN" altLang="en-US"/>
              <a:t>的</a:t>
            </a:r>
            <a:r>
              <a:rPr lang="en-US" altLang="zh-CN"/>
              <a:t>4+1</a:t>
            </a:r>
            <a:r>
              <a:rPr lang="zh-CN" altLang="en-US"/>
              <a:t>视图解释</a:t>
            </a:r>
          </a:p>
        </p:txBody>
      </p:sp>
      <p:graphicFrame>
        <p:nvGraphicFramePr>
          <p:cNvPr id="3" name="图示 2"/>
          <p:cNvGraphicFramePr/>
          <p:nvPr>
            <p:extLst>
              <p:ext uri="{D42A27DB-BD31-4B8C-83A1-F6EECF244321}">
                <p14:modId xmlns:p14="http://schemas.microsoft.com/office/powerpoint/2010/main" val="3467160630"/>
              </p:ext>
            </p:extLst>
          </p:nvPr>
        </p:nvGraphicFramePr>
        <p:xfrm>
          <a:off x="1547664" y="170080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a:spcAft>
                <a:spcPts val="1300"/>
              </a:spcAft>
            </a:pPr>
            <a:r>
              <a:rPr lang="zh-CN" altLang="en-US" sz="2800" b="0">
                <a:latin typeface="黑体" pitchFamily="2" charset="-122"/>
                <a:ea typeface="黑体" pitchFamily="2" charset="-122"/>
              </a:rPr>
              <a:t>案例分析：</a:t>
            </a:r>
            <a:r>
              <a:rPr lang="zh-CN" altLang="en-US" sz="2800" b="0">
                <a:latin typeface="Times New Roman"/>
                <a:ea typeface="黑体" pitchFamily="2" charset="-122"/>
              </a:rPr>
              <a:t>“</a:t>
            </a:r>
            <a:r>
              <a:rPr lang="zh-CN" altLang="en-US" sz="2800" b="0">
                <a:latin typeface="黑体" pitchFamily="2" charset="-122"/>
                <a:ea typeface="黑体" pitchFamily="2" charset="-122"/>
              </a:rPr>
              <a:t>数字软件学院</a:t>
            </a:r>
            <a:r>
              <a:rPr lang="zh-CN" altLang="en-US" sz="2800" b="0">
                <a:latin typeface="Times New Roman"/>
                <a:ea typeface="黑体" pitchFamily="2" charset="-122"/>
              </a:rPr>
              <a:t>”</a:t>
            </a:r>
            <a:r>
              <a:rPr lang="zh-CN" altLang="en-US" sz="2800" b="0">
                <a:latin typeface="黑体" pitchFamily="2" charset="-122"/>
                <a:ea typeface="黑体" pitchFamily="2" charset="-122"/>
              </a:rPr>
              <a:t>体系结构设计</a:t>
            </a:r>
          </a:p>
        </p:txBody>
      </p:sp>
      <p:grpSp>
        <p:nvGrpSpPr>
          <p:cNvPr id="31" name="组合 30"/>
          <p:cNvGrpSpPr/>
          <p:nvPr/>
        </p:nvGrpSpPr>
        <p:grpSpPr>
          <a:xfrm>
            <a:off x="1187450" y="1316038"/>
            <a:ext cx="6170613" cy="5035841"/>
            <a:chOff x="1187450" y="1316038"/>
            <a:chExt cx="6170613" cy="5035841"/>
          </a:xfrm>
        </p:grpSpPr>
        <p:grpSp>
          <p:nvGrpSpPr>
            <p:cNvPr id="32" name="组合 31"/>
            <p:cNvGrpSpPr/>
            <p:nvPr/>
          </p:nvGrpSpPr>
          <p:grpSpPr>
            <a:xfrm>
              <a:off x="1187450" y="1316038"/>
              <a:ext cx="6170613" cy="3989669"/>
              <a:chOff x="1187450" y="1316038"/>
              <a:chExt cx="6170613" cy="3989669"/>
            </a:xfrm>
          </p:grpSpPr>
          <p:sp>
            <p:nvSpPr>
              <p:cNvPr id="38"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9" name="AutoShape 5"/>
              <p:cNvSpPr>
                <a:spLocks noChangeArrowheads="1"/>
              </p:cNvSpPr>
              <p:nvPr/>
            </p:nvSpPr>
            <p:spPr bwMode="gray">
              <a:xfrm>
                <a:off x="1460500" y="1316038"/>
                <a:ext cx="676275" cy="677862"/>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0" name="Text Box 7"/>
              <p:cNvSpPr txBox="1">
                <a:spLocks noChangeArrowheads="1"/>
              </p:cNvSpPr>
              <p:nvPr/>
            </p:nvSpPr>
            <p:spPr bwMode="gray">
              <a:xfrm>
                <a:off x="1577974" y="1326356"/>
                <a:ext cx="4413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smtClean="0">
                    <a:solidFill>
                      <a:schemeClr val="bg1"/>
                    </a:solidFill>
                    <a:latin typeface="叶根友毛笔行书2.0版"/>
                    <a:ea typeface="叶根友毛笔行书2.0版"/>
                    <a:cs typeface="叶根友毛笔行书2.0版"/>
                  </a:rPr>
                  <a:t>1</a:t>
                </a:r>
                <a:endParaRPr lang="en-US" altLang="zh-CN" sz="2800" b="1" dirty="0">
                  <a:solidFill>
                    <a:schemeClr val="bg1"/>
                  </a:solidFill>
                  <a:latin typeface="叶根友毛笔行书2.0版"/>
                  <a:ea typeface="叶根友毛笔行书2.0版"/>
                  <a:cs typeface="叶根友毛笔行书2.0版"/>
                </a:endParaRPr>
              </a:p>
            </p:txBody>
          </p:sp>
          <p:sp>
            <p:nvSpPr>
              <p:cNvPr id="41" name="Text Box 6"/>
              <p:cNvSpPr txBox="1">
                <a:spLocks noChangeArrowheads="1"/>
              </p:cNvSpPr>
              <p:nvPr/>
            </p:nvSpPr>
            <p:spPr bwMode="gray">
              <a:xfrm>
                <a:off x="1928813" y="1371600"/>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系统体系结构总体方案</a:t>
                </a:r>
                <a:endParaRPr lang="zh-CN" altLang="en-US" sz="2800" dirty="0">
                  <a:solidFill>
                    <a:schemeClr val="bg1"/>
                  </a:solidFill>
                  <a:latin typeface="叶根友毛笔行书2.0版"/>
                  <a:ea typeface="叶根友毛笔行书2.0版"/>
                  <a:cs typeface="叶根友毛笔行书2.0版"/>
                </a:endParaRPr>
              </a:p>
            </p:txBody>
          </p:sp>
          <p:sp>
            <p:nvSpPr>
              <p:cNvPr id="42"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3" name="AutoShape 9"/>
              <p:cNvSpPr>
                <a:spLocks noChangeArrowheads="1"/>
              </p:cNvSpPr>
              <p:nvPr/>
            </p:nvSpPr>
            <p:spPr bwMode="gray">
              <a:xfrm>
                <a:off x="1460502" y="2325688"/>
                <a:ext cx="676274" cy="747712"/>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4"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使用</a:t>
                </a:r>
                <a:r>
                  <a:rPr lang="en-US" altLang="zh-CN" sz="2800" dirty="0">
                    <a:solidFill>
                      <a:schemeClr val="bg1"/>
                    </a:solidFill>
                    <a:latin typeface="叶根友毛笔行书2.0版"/>
                    <a:ea typeface="叶根友毛笔行书2.0版"/>
                    <a:cs typeface="叶根友毛笔行书2.0版"/>
                  </a:rPr>
                  <a:t>SSH</a:t>
                </a:r>
                <a:r>
                  <a:rPr lang="zh-CN" altLang="en-US" sz="2800" dirty="0">
                    <a:solidFill>
                      <a:schemeClr val="bg1"/>
                    </a:solidFill>
                    <a:latin typeface="叶根友毛笔行书2.0版"/>
                    <a:ea typeface="叶根友毛笔行书2.0版"/>
                    <a:cs typeface="叶根友毛笔行书2.0版"/>
                  </a:rPr>
                  <a:t>框架技术</a:t>
                </a:r>
                <a:endParaRPr lang="zh-CN" altLang="en-US" sz="2800" dirty="0">
                  <a:solidFill>
                    <a:schemeClr val="bg1"/>
                  </a:solidFill>
                  <a:latin typeface="叶根友毛笔行书2.0版"/>
                  <a:ea typeface="叶根友毛笔行书2.0版"/>
                  <a:cs typeface="叶根友毛笔行书2.0版"/>
                </a:endParaRPr>
              </a:p>
            </p:txBody>
          </p:sp>
          <p:sp>
            <p:nvSpPr>
              <p:cNvPr id="45" name="Text Box 11"/>
              <p:cNvSpPr txBox="1">
                <a:spLocks noChangeArrowheads="1"/>
              </p:cNvSpPr>
              <p:nvPr/>
            </p:nvSpPr>
            <p:spPr bwMode="gray">
              <a:xfrm>
                <a:off x="1577973" y="2374899"/>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46"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7" name="AutoShape 13"/>
              <p:cNvSpPr>
                <a:spLocks noChangeArrowheads="1"/>
              </p:cNvSpPr>
              <p:nvPr/>
            </p:nvSpPr>
            <p:spPr bwMode="gray">
              <a:xfrm>
                <a:off x="1460501" y="3502025"/>
                <a:ext cx="676275" cy="698500"/>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8"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2800" dirty="0">
                    <a:solidFill>
                      <a:schemeClr val="bg1"/>
                    </a:solidFill>
                    <a:latin typeface="叶根友毛笔行书2.0版"/>
                    <a:ea typeface="叶根友毛笔行书2.0版"/>
                    <a:cs typeface="叶根友毛笔行书2.0版"/>
                  </a:rPr>
                  <a:t>MVC</a:t>
                </a:r>
                <a:r>
                  <a:rPr lang="zh-CN" altLang="en-US" sz="2800" dirty="0">
                    <a:solidFill>
                      <a:schemeClr val="bg1"/>
                    </a:solidFill>
                    <a:latin typeface="叶根友毛笔行书2.0版"/>
                    <a:ea typeface="叶根友毛笔行书2.0版"/>
                    <a:cs typeface="叶根友毛笔行书2.0版"/>
                  </a:rPr>
                  <a:t>体系结构模式</a:t>
                </a:r>
                <a:endParaRPr lang="zh-CN" altLang="en-US" sz="2800" dirty="0">
                  <a:solidFill>
                    <a:schemeClr val="bg1"/>
                  </a:solidFill>
                  <a:latin typeface="叶根友毛笔行书2.0版"/>
                  <a:ea typeface="叶根友毛笔行书2.0版"/>
                  <a:cs typeface="叶根友毛笔行书2.0版"/>
                </a:endParaRPr>
              </a:p>
            </p:txBody>
          </p:sp>
          <p:sp>
            <p:nvSpPr>
              <p:cNvPr id="49" name="Text Box 15"/>
              <p:cNvSpPr txBox="1">
                <a:spLocks noChangeArrowheads="1"/>
              </p:cNvSpPr>
              <p:nvPr/>
            </p:nvSpPr>
            <p:spPr bwMode="gray">
              <a:xfrm>
                <a:off x="1577976" y="3522663"/>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nvGrpSpPr>
              <p:cNvPr id="50" name="组合 14337"/>
              <p:cNvGrpSpPr>
                <a:grpSpLocks/>
              </p:cNvGrpSpPr>
              <p:nvPr/>
            </p:nvGrpSpPr>
            <p:grpSpPr bwMode="auto">
              <a:xfrm>
                <a:off x="1187450" y="4616527"/>
                <a:ext cx="6169025" cy="689180"/>
                <a:chOff x="1187624" y="4691360"/>
                <a:chExt cx="6168319" cy="688743"/>
              </a:xfrm>
            </p:grpSpPr>
            <p:sp>
              <p:nvSpPr>
                <p:cNvPr id="51"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52" name="Text Box 18"/>
                <p:cNvSpPr txBox="1">
                  <a:spLocks noChangeArrowheads="1"/>
                </p:cNvSpPr>
                <p:nvPr/>
              </p:nvSpPr>
              <p:spPr bwMode="gray">
                <a:xfrm>
                  <a:off x="1926693" y="4746923"/>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接口设计</a:t>
                  </a:r>
                  <a:endParaRPr lang="zh-CN" altLang="en-US" sz="2800" dirty="0">
                    <a:solidFill>
                      <a:schemeClr val="bg1"/>
                    </a:solidFill>
                    <a:latin typeface="叶根友毛笔行书2.0版"/>
                    <a:ea typeface="叶根友毛笔行书2.0版"/>
                    <a:cs typeface="叶根友毛笔行书2.0版"/>
                  </a:endParaRPr>
                </a:p>
              </p:txBody>
            </p:sp>
            <p:sp>
              <p:nvSpPr>
                <p:cNvPr id="53"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54" name="AutoShape 17"/>
                <p:cNvSpPr>
                  <a:spLocks noChangeArrowheads="1"/>
                </p:cNvSpPr>
                <p:nvPr/>
              </p:nvSpPr>
              <p:spPr bwMode="gray">
                <a:xfrm>
                  <a:off x="1458554" y="4691360"/>
                  <a:ext cx="678287" cy="688743"/>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55" name="Text Box 15"/>
                <p:cNvSpPr txBox="1">
                  <a:spLocks noChangeArrowheads="1"/>
                </p:cNvSpPr>
                <p:nvPr/>
              </p:nvSpPr>
              <p:spPr bwMode="gray">
                <a:xfrm>
                  <a:off x="1577259" y="4706808"/>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p>
              </p:txBody>
            </p:sp>
          </p:grpSp>
        </p:grpSp>
        <p:grpSp>
          <p:nvGrpSpPr>
            <p:cNvPr id="33" name="组合 32"/>
            <p:cNvGrpSpPr/>
            <p:nvPr/>
          </p:nvGrpSpPr>
          <p:grpSpPr>
            <a:xfrm>
              <a:off x="1187623" y="5640120"/>
              <a:ext cx="6168319" cy="711759"/>
              <a:chOff x="1187624" y="4691360"/>
              <a:chExt cx="6168319" cy="711759"/>
            </a:xfrm>
            <a:solidFill>
              <a:schemeClr val="accent2">
                <a:lumMod val="50000"/>
              </a:schemeClr>
            </a:solidFill>
          </p:grpSpPr>
          <p:sp>
            <p:nvSpPr>
              <p:cNvPr id="34" name="AutoShape 16"/>
              <p:cNvSpPr>
                <a:spLocks noChangeArrowheads="1"/>
              </p:cNvSpPr>
              <p:nvPr/>
            </p:nvSpPr>
            <p:spPr bwMode="gray">
              <a:xfrm>
                <a:off x="1187624" y="4691360"/>
                <a:ext cx="6168319" cy="677961"/>
              </a:xfrm>
              <a:prstGeom prst="roundRect">
                <a:avLst>
                  <a:gd name="adj" fmla="val 16667"/>
                </a:avLst>
              </a:prstGeom>
              <a:solidFill>
                <a:schemeClr val="accent4"/>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defRPr/>
                </a:pPr>
                <a:endParaRPr lang="zh-CN" altLang="zh-CN" sz="2800">
                  <a:latin typeface="叶根友毛笔行书2.0版" panose="02010601030101010101" pitchFamily="2" charset="-122"/>
                  <a:ea typeface="叶根友毛笔行书2.0版" panose="02010601030101010101" pitchFamily="2" charset="-122"/>
                </a:endParaRPr>
              </a:p>
            </p:txBody>
          </p:sp>
          <p:sp>
            <p:nvSpPr>
              <p:cNvPr id="35" name="Text Box 18"/>
              <p:cNvSpPr txBox="1">
                <a:spLocks noChangeArrowheads="1"/>
              </p:cNvSpPr>
              <p:nvPr/>
            </p:nvSpPr>
            <p:spPr bwMode="gray">
              <a:xfrm>
                <a:off x="1926693" y="4746923"/>
                <a:ext cx="5124450" cy="523220"/>
              </a:xfrm>
              <a:prstGeom prst="rect">
                <a:avLst/>
              </a:prstGeom>
              <a:solidFill>
                <a:schemeClr val="accent4"/>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dirty="0">
                    <a:solidFill>
                      <a:schemeClr val="bg1"/>
                    </a:solidFill>
                    <a:latin typeface="叶根友毛笔行书2.0版" panose="02010601030101010101" pitchFamily="2" charset="-122"/>
                    <a:ea typeface="叶根友毛笔行书2.0版" panose="02010601030101010101" pitchFamily="2" charset="-122"/>
                  </a:rPr>
                  <a:t>异常处理</a:t>
                </a:r>
                <a:endParaRPr lang="zh-CN" altLang="en-US" sz="2800" dirty="0">
                  <a:solidFill>
                    <a:schemeClr val="bg1"/>
                  </a:solidFill>
                  <a:latin typeface="叶根友毛笔行书2.0版" panose="02010601030101010101" pitchFamily="2" charset="-122"/>
                  <a:ea typeface="叶根友毛笔行书2.0版" panose="02010601030101010101" pitchFamily="2" charset="-122"/>
                </a:endParaRPr>
              </a:p>
            </p:txBody>
          </p:sp>
          <p:sp>
            <p:nvSpPr>
              <p:cNvPr id="36" name="AutoShape 17"/>
              <p:cNvSpPr>
                <a:spLocks noChangeArrowheads="1"/>
              </p:cNvSpPr>
              <p:nvPr/>
            </p:nvSpPr>
            <p:spPr bwMode="gray">
              <a:xfrm>
                <a:off x="1471429" y="4714376"/>
                <a:ext cx="690614" cy="688743"/>
              </a:xfrm>
              <a:prstGeom prst="diamond">
                <a:avLst/>
              </a:prstGeom>
              <a:solidFill>
                <a:schemeClr val="accent4"/>
              </a:solidFill>
              <a:ln w="25400" algn="ctr">
                <a:solidFill>
                  <a:schemeClr val="bg1"/>
                </a:solidFill>
                <a:miter lim="800000"/>
                <a:headEnd/>
                <a:tailEnd/>
              </a:ln>
              <a:effectLst>
                <a:outerShdw dist="76200" algn="ctr" rotWithShape="0">
                  <a:schemeClr val="bg2"/>
                </a:outerShdw>
              </a:effectLst>
            </p:spPr>
            <p:txBody>
              <a:bodyPr wrap="none" anchor="ctr"/>
              <a:lstStyle/>
              <a:p>
                <a:pPr>
                  <a:defRPr/>
                </a:pPr>
                <a:endParaRPr lang="zh-CN" altLang="en-US"/>
              </a:p>
            </p:txBody>
          </p:sp>
          <p:sp>
            <p:nvSpPr>
              <p:cNvPr id="37" name="Text Box 15"/>
              <p:cNvSpPr txBox="1">
                <a:spLocks noChangeArrowheads="1"/>
              </p:cNvSpPr>
              <p:nvPr/>
            </p:nvSpPr>
            <p:spPr bwMode="gray">
              <a:xfrm>
                <a:off x="1578426" y="4768730"/>
                <a:ext cx="440876" cy="523220"/>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5</a:t>
                </a:r>
              </a:p>
            </p:txBody>
          </p:sp>
        </p:gr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marL="609600" indent="-609600"/>
            <a:r>
              <a:rPr lang="en-US" altLang="zh-CN">
                <a:latin typeface="楷体_GB2312" pitchFamily="49" charset="-122"/>
                <a:ea typeface="楷体_GB2312" pitchFamily="49" charset="-122"/>
              </a:rPr>
              <a:t>1.</a:t>
            </a:r>
            <a:r>
              <a:rPr lang="zh-CN" altLang="en-US">
                <a:latin typeface="楷体_GB2312" pitchFamily="49" charset="-122"/>
                <a:ea typeface="楷体_GB2312" pitchFamily="49" charset="-122"/>
              </a:rPr>
              <a:t>系统体系结构总体方案</a:t>
            </a:r>
          </a:p>
        </p:txBody>
      </p:sp>
      <p:sp>
        <p:nvSpPr>
          <p:cNvPr id="3" name="矩形 2"/>
          <p:cNvSpPr/>
          <p:nvPr/>
        </p:nvSpPr>
        <p:spPr>
          <a:xfrm>
            <a:off x="2483768" y="1268760"/>
            <a:ext cx="3456384" cy="64807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视图层</a:t>
            </a:r>
            <a:endParaRPr lang="zh-CN" altLang="en-US" sz="2000" dirty="0">
              <a:latin typeface="+mj-ea"/>
              <a:ea typeface="+mj-ea"/>
            </a:endParaRPr>
          </a:p>
        </p:txBody>
      </p:sp>
      <p:sp>
        <p:nvSpPr>
          <p:cNvPr id="6" name="矩形 5"/>
          <p:cNvSpPr/>
          <p:nvPr/>
        </p:nvSpPr>
        <p:spPr>
          <a:xfrm>
            <a:off x="2483768" y="3717032"/>
            <a:ext cx="3456384" cy="64807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持久层</a:t>
            </a:r>
            <a:endParaRPr lang="zh-CN" altLang="en-US" sz="2000" dirty="0">
              <a:latin typeface="+mj-ea"/>
              <a:ea typeface="+mj-ea"/>
            </a:endParaRPr>
          </a:p>
        </p:txBody>
      </p:sp>
      <p:sp>
        <p:nvSpPr>
          <p:cNvPr id="7" name="矩形 6"/>
          <p:cNvSpPr/>
          <p:nvPr/>
        </p:nvSpPr>
        <p:spPr>
          <a:xfrm>
            <a:off x="2483768" y="2492896"/>
            <a:ext cx="3456384" cy="64807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业务逻辑层</a:t>
            </a:r>
            <a:endParaRPr lang="zh-CN" altLang="en-US" sz="2000" dirty="0">
              <a:latin typeface="+mj-ea"/>
              <a:ea typeface="+mj-ea"/>
            </a:endParaRPr>
          </a:p>
        </p:txBody>
      </p:sp>
      <p:sp>
        <p:nvSpPr>
          <p:cNvPr id="4" name="流程图: 磁盘 3"/>
          <p:cNvSpPr/>
          <p:nvPr/>
        </p:nvSpPr>
        <p:spPr>
          <a:xfrm>
            <a:off x="3095836" y="5229200"/>
            <a:ext cx="2232248" cy="1008112"/>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数据存储层</a:t>
            </a:r>
            <a:endParaRPr lang="zh-CN" altLang="en-US" sz="2000" dirty="0">
              <a:latin typeface="+mj-ea"/>
              <a:ea typeface="+mj-ea"/>
            </a:endParaRPr>
          </a:p>
        </p:txBody>
      </p:sp>
      <p:cxnSp>
        <p:nvCxnSpPr>
          <p:cNvPr id="8" name="直接连接符 7"/>
          <p:cNvCxnSpPr>
            <a:stCxn id="3" idx="2"/>
            <a:endCxn id="7" idx="0"/>
          </p:cNvCxnSpPr>
          <p:nvPr/>
        </p:nvCxnSpPr>
        <p:spPr>
          <a:xfrm>
            <a:off x="4211960" y="1916832"/>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7" idx="2"/>
            <a:endCxn id="6" idx="0"/>
          </p:cNvCxnSpPr>
          <p:nvPr/>
        </p:nvCxnSpPr>
        <p:spPr>
          <a:xfrm>
            <a:off x="4211960" y="3140968"/>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2"/>
          </p:cNvCxnSpPr>
          <p:nvPr/>
        </p:nvCxnSpPr>
        <p:spPr>
          <a:xfrm>
            <a:off x="4211960" y="4365104"/>
            <a:ext cx="0" cy="86409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zh-CN" altLang="en-US" sz="3600">
                <a:latin typeface="楷体_GB2312" pitchFamily="49" charset="-122"/>
                <a:ea typeface="楷体_GB2312" pitchFamily="49" charset="-122"/>
              </a:rPr>
              <a:t>领域分析</a:t>
            </a:r>
          </a:p>
        </p:txBody>
      </p:sp>
      <p:sp>
        <p:nvSpPr>
          <p:cNvPr id="17"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8"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9"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zh-CN" altLang="en-US" b="1" dirty="0">
                <a:solidFill>
                  <a:schemeClr val="bg1"/>
                </a:solidFill>
                <a:latin typeface="+mn-ea"/>
              </a:rPr>
              <a:t>领域</a:t>
            </a:r>
            <a:r>
              <a:rPr lang="zh-CN" altLang="en-US" b="1" dirty="0" smtClean="0">
                <a:solidFill>
                  <a:schemeClr val="bg1"/>
                </a:solidFill>
                <a:latin typeface="+mn-ea"/>
              </a:rPr>
              <a:t>分析是</a:t>
            </a:r>
            <a:r>
              <a:rPr lang="zh-CN" altLang="en-US" b="1" dirty="0">
                <a:solidFill>
                  <a:schemeClr val="bg1"/>
                </a:solidFill>
                <a:latin typeface="+mn-ea"/>
              </a:rPr>
              <a:t>根据对现有系统及开发历史，从领域</a:t>
            </a:r>
            <a:r>
              <a:rPr lang="zh-CN" altLang="en-US" b="1" dirty="0" smtClean="0">
                <a:solidFill>
                  <a:schemeClr val="bg1"/>
                </a:solidFill>
                <a:latin typeface="+mn-ea"/>
              </a:rPr>
              <a:t>专家</a:t>
            </a:r>
            <a:r>
              <a:rPr lang="zh-CN" altLang="en-US" b="1" dirty="0">
                <a:solidFill>
                  <a:schemeClr val="bg1"/>
                </a:solidFill>
                <a:latin typeface="+mn-ea"/>
              </a:rPr>
              <a:t>、领域相关</a:t>
            </a:r>
            <a:r>
              <a:rPr lang="zh-CN" altLang="en-US" b="1" dirty="0" smtClean="0">
                <a:solidFill>
                  <a:schemeClr val="bg1"/>
                </a:solidFill>
                <a:latin typeface="+mn-ea"/>
              </a:rPr>
              <a:t>理论</a:t>
            </a:r>
            <a:endParaRPr lang="en-US" altLang="zh-CN" b="1" dirty="0" smtClean="0">
              <a:solidFill>
                <a:schemeClr val="bg1"/>
              </a:solidFill>
              <a:latin typeface="+mn-ea"/>
            </a:endParaRPr>
          </a:p>
          <a:p>
            <a:r>
              <a:rPr lang="zh-CN" altLang="en-US" b="1" dirty="0" smtClean="0">
                <a:solidFill>
                  <a:schemeClr val="bg1"/>
                </a:solidFill>
                <a:latin typeface="+mn-ea"/>
              </a:rPr>
              <a:t>和技术</a:t>
            </a:r>
            <a:r>
              <a:rPr lang="zh-CN" altLang="en-US" b="1" dirty="0">
                <a:solidFill>
                  <a:schemeClr val="bg1"/>
                </a:solidFill>
                <a:latin typeface="+mn-ea"/>
              </a:rPr>
              <a:t>中获取的知识的研究，来识别、收集、组织和</a:t>
            </a:r>
            <a:r>
              <a:rPr lang="zh-CN" altLang="en-US" b="1" dirty="0" smtClean="0">
                <a:solidFill>
                  <a:schemeClr val="bg1"/>
                </a:solidFill>
                <a:latin typeface="+mn-ea"/>
              </a:rPr>
              <a:t>表现领域相关信</a:t>
            </a:r>
            <a:endParaRPr lang="en-US" altLang="zh-CN" b="1" dirty="0" smtClean="0">
              <a:solidFill>
                <a:schemeClr val="bg1"/>
              </a:solidFill>
              <a:latin typeface="+mn-ea"/>
            </a:endParaRPr>
          </a:p>
          <a:p>
            <a:r>
              <a:rPr lang="zh-CN" altLang="en-US" b="1" dirty="0" smtClean="0">
                <a:solidFill>
                  <a:schemeClr val="bg1"/>
                </a:solidFill>
                <a:latin typeface="+mn-ea"/>
              </a:rPr>
              <a:t>息</a:t>
            </a:r>
            <a:r>
              <a:rPr lang="zh-CN" altLang="en-US" b="1" dirty="0">
                <a:solidFill>
                  <a:schemeClr val="bg1"/>
                </a:solidFill>
                <a:latin typeface="+mn-ea"/>
              </a:rPr>
              <a:t>的过程。</a:t>
            </a:r>
          </a:p>
        </p:txBody>
      </p:sp>
      <p:grpSp>
        <p:nvGrpSpPr>
          <p:cNvPr id="20" name="组合 19"/>
          <p:cNvGrpSpPr/>
          <p:nvPr/>
        </p:nvGrpSpPr>
        <p:grpSpPr>
          <a:xfrm>
            <a:off x="816381" y="4252939"/>
            <a:ext cx="7772318" cy="1814080"/>
            <a:chOff x="816381" y="4252939"/>
            <a:chExt cx="7772318" cy="1814080"/>
          </a:xfrm>
        </p:grpSpPr>
        <p:sp>
          <p:nvSpPr>
            <p:cNvPr id="21"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22"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23"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在</a:t>
              </a:r>
              <a:r>
                <a:rPr lang="en-US" altLang="zh-CN" b="1" dirty="0">
                  <a:solidFill>
                    <a:schemeClr val="bg1"/>
                  </a:solidFill>
                </a:rPr>
                <a:t>RUP</a:t>
              </a:r>
              <a:r>
                <a:rPr lang="zh-CN" altLang="en-US" b="1" dirty="0">
                  <a:solidFill>
                    <a:schemeClr val="bg1"/>
                  </a:solidFill>
                </a:rPr>
                <a:t>里，领域是系统里处理的</a:t>
              </a:r>
              <a:r>
                <a:rPr lang="zh-CN" altLang="en-US" b="1" dirty="0" smtClean="0">
                  <a:solidFill>
                    <a:schemeClr val="bg1"/>
                  </a:solidFill>
                </a:rPr>
                <a:t>概念，</a:t>
              </a:r>
              <a:r>
                <a:rPr lang="zh-CN" altLang="en-US" b="1" dirty="0">
                  <a:solidFill>
                    <a:schemeClr val="bg1"/>
                  </a:solidFill>
                </a:rPr>
                <a:t>系统的关键类。领域分析就</a:t>
              </a:r>
            </a:p>
            <a:p>
              <a:r>
                <a:rPr lang="zh-CN" altLang="en-US" b="1" dirty="0">
                  <a:solidFill>
                    <a:schemeClr val="bg1"/>
                  </a:solidFill>
                </a:rPr>
                <a:t>是通过阅读规约和用例，考虑那些需要系统处理的</a:t>
              </a:r>
              <a:r>
                <a:rPr lang="zh-CN" altLang="en-US" b="1" dirty="0" smtClean="0">
                  <a:solidFill>
                    <a:schemeClr val="bg1"/>
                  </a:solidFill>
                </a:rPr>
                <a:t>“概念”，或者组</a:t>
              </a:r>
              <a:endParaRPr lang="en-US" altLang="zh-CN" b="1" dirty="0" smtClean="0">
                <a:solidFill>
                  <a:schemeClr val="bg1"/>
                </a:solidFill>
              </a:endParaRPr>
            </a:p>
            <a:p>
              <a:r>
                <a:rPr lang="zh-CN" altLang="en-US" b="1" dirty="0" smtClean="0">
                  <a:solidFill>
                    <a:schemeClr val="bg1"/>
                  </a:solidFill>
                </a:rPr>
                <a:t>织用户和</a:t>
              </a:r>
              <a:r>
                <a:rPr lang="zh-CN" altLang="en-US" b="1" dirty="0">
                  <a:solidFill>
                    <a:schemeClr val="bg1"/>
                  </a:solidFill>
                </a:rPr>
                <a:t>领域专家进行头脑风暴</a:t>
              </a:r>
              <a:r>
                <a:rPr lang="zh-CN" altLang="en-US" b="1" dirty="0" smtClean="0">
                  <a:solidFill>
                    <a:schemeClr val="bg1"/>
                  </a:solidFill>
                </a:rPr>
                <a:t>，尽力</a:t>
              </a:r>
              <a:r>
                <a:rPr lang="zh-CN" altLang="en-US" b="1" dirty="0">
                  <a:solidFill>
                    <a:schemeClr val="bg1"/>
                  </a:solidFill>
                </a:rPr>
                <a:t>识别所有可能被处理的关键</a:t>
              </a:r>
              <a:r>
                <a:rPr lang="zh-CN" altLang="en-US" b="1" dirty="0" smtClean="0">
                  <a:solidFill>
                    <a:schemeClr val="bg1"/>
                  </a:solidFill>
                </a:rPr>
                <a:t>概</a:t>
              </a:r>
              <a:endParaRPr lang="en-US" altLang="zh-CN" b="1" dirty="0" smtClean="0">
                <a:solidFill>
                  <a:schemeClr val="bg1"/>
                </a:solidFill>
              </a:endParaRPr>
            </a:p>
            <a:p>
              <a:r>
                <a:rPr lang="zh-CN" altLang="en-US" b="1" dirty="0" smtClean="0">
                  <a:solidFill>
                    <a:schemeClr val="bg1"/>
                  </a:solidFill>
                </a:rPr>
                <a:t>念以及</a:t>
              </a:r>
              <a:r>
                <a:rPr lang="zh-CN" altLang="en-US" b="1" dirty="0">
                  <a:solidFill>
                    <a:schemeClr val="bg1"/>
                  </a:solidFill>
                </a:rPr>
                <a:t>相互关系。</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marL="609600" indent="-609600"/>
            <a:r>
              <a:rPr lang="en-US" altLang="zh-CN">
                <a:latin typeface="楷体_GB2312" pitchFamily="49" charset="-122"/>
                <a:ea typeface="楷体_GB2312" pitchFamily="49" charset="-122"/>
              </a:rPr>
              <a:t>2.</a:t>
            </a:r>
            <a:r>
              <a:rPr lang="zh-CN" altLang="en-US">
                <a:latin typeface="楷体_GB2312" pitchFamily="49" charset="-122"/>
                <a:ea typeface="楷体_GB2312" pitchFamily="49" charset="-122"/>
              </a:rPr>
              <a:t>使用</a:t>
            </a:r>
            <a:r>
              <a:rPr lang="en-US" altLang="zh-CN">
                <a:latin typeface="楷体_GB2312" pitchFamily="49" charset="-122"/>
                <a:ea typeface="楷体_GB2312" pitchFamily="49" charset="-122"/>
              </a:rPr>
              <a:t>SSH</a:t>
            </a:r>
            <a:r>
              <a:rPr lang="zh-CN" altLang="en-US">
                <a:latin typeface="楷体_GB2312" pitchFamily="49" charset="-122"/>
                <a:ea typeface="楷体_GB2312" pitchFamily="49" charset="-122"/>
              </a:rPr>
              <a:t>框架技术</a:t>
            </a:r>
          </a:p>
        </p:txBody>
      </p:sp>
      <p:grpSp>
        <p:nvGrpSpPr>
          <p:cNvPr id="11" name="组合 10"/>
          <p:cNvGrpSpPr/>
          <p:nvPr/>
        </p:nvGrpSpPr>
        <p:grpSpPr>
          <a:xfrm>
            <a:off x="971600" y="2240759"/>
            <a:ext cx="7416824" cy="1814080"/>
            <a:chOff x="816381" y="4252939"/>
            <a:chExt cx="7772318" cy="1814080"/>
          </a:xfrm>
        </p:grpSpPr>
        <p:sp>
          <p:nvSpPr>
            <p:cNvPr id="12"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3"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4"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nSpc>
                  <a:spcPct val="90000"/>
                </a:lnSpc>
                <a:spcAft>
                  <a:spcPts val="1300"/>
                </a:spcAft>
              </a:pPr>
              <a:r>
                <a:rPr lang="zh-CN" altLang="en-US" b="1" dirty="0">
                  <a:solidFill>
                    <a:schemeClr val="bg1"/>
                  </a:solidFill>
                </a:rPr>
                <a:t>系统使用</a:t>
              </a:r>
              <a:r>
                <a:rPr lang="en-US" altLang="zh-CN" b="1" dirty="0">
                  <a:solidFill>
                    <a:schemeClr val="bg1"/>
                  </a:solidFill>
                </a:rPr>
                <a:t>Struts</a:t>
              </a:r>
              <a:r>
                <a:rPr lang="zh-CN" altLang="en-US" b="1" dirty="0">
                  <a:solidFill>
                    <a:schemeClr val="bg1"/>
                  </a:solidFill>
                </a:rPr>
                <a:t>、</a:t>
              </a:r>
              <a:r>
                <a:rPr lang="en-US" altLang="zh-CN" b="1" dirty="0">
                  <a:solidFill>
                    <a:schemeClr val="bg1"/>
                  </a:solidFill>
                </a:rPr>
                <a:t>Spring</a:t>
              </a:r>
              <a:r>
                <a:rPr lang="zh-CN" altLang="en-US" b="1" dirty="0">
                  <a:solidFill>
                    <a:schemeClr val="bg1"/>
                  </a:solidFill>
                </a:rPr>
                <a:t>和 </a:t>
              </a:r>
              <a:r>
                <a:rPr lang="en-US" altLang="zh-CN" b="1" dirty="0">
                  <a:solidFill>
                    <a:schemeClr val="bg1"/>
                  </a:solidFill>
                </a:rPr>
                <a:t>Hibernate</a:t>
              </a:r>
              <a:r>
                <a:rPr lang="zh-CN" altLang="en-US" b="1" dirty="0">
                  <a:solidFill>
                    <a:schemeClr val="bg1"/>
                  </a:solidFill>
                </a:rPr>
                <a:t>的框架技术</a:t>
              </a:r>
              <a:r>
                <a:rPr lang="zh-CN" altLang="en-US" b="1" dirty="0" smtClean="0">
                  <a:solidFill>
                    <a:schemeClr val="bg1"/>
                  </a:solidFill>
                </a:rPr>
                <a:t>，</a:t>
              </a:r>
              <a:r>
                <a:rPr lang="en-US" altLang="zh-CN" b="1" dirty="0" smtClean="0">
                  <a:solidFill>
                    <a:schemeClr val="bg1"/>
                  </a:solidFill>
                </a:rPr>
                <a:t>Struts</a:t>
              </a:r>
            </a:p>
            <a:p>
              <a:pPr>
                <a:lnSpc>
                  <a:spcPct val="90000"/>
                </a:lnSpc>
                <a:spcAft>
                  <a:spcPts val="1300"/>
                </a:spcAft>
              </a:pPr>
              <a:r>
                <a:rPr lang="zh-CN" altLang="en-US" b="1" dirty="0" smtClean="0">
                  <a:solidFill>
                    <a:schemeClr val="bg1"/>
                  </a:solidFill>
                </a:rPr>
                <a:t>用于实现</a:t>
              </a:r>
              <a:r>
                <a:rPr lang="en-US" altLang="zh-CN" b="1" dirty="0" smtClean="0">
                  <a:solidFill>
                    <a:schemeClr val="bg1"/>
                  </a:solidFill>
                </a:rPr>
                <a:t>MVC</a:t>
              </a:r>
              <a:r>
                <a:rPr lang="zh-CN" altLang="en-US" b="1" dirty="0">
                  <a:solidFill>
                    <a:schemeClr val="bg1"/>
                  </a:solidFill>
                </a:rPr>
                <a:t>模式，</a:t>
              </a:r>
              <a:r>
                <a:rPr lang="en-US" altLang="zh-CN" b="1" dirty="0">
                  <a:solidFill>
                    <a:schemeClr val="bg1"/>
                  </a:solidFill>
                </a:rPr>
                <a:t>Spring</a:t>
              </a:r>
              <a:r>
                <a:rPr lang="zh-CN" altLang="en-US" b="1" dirty="0">
                  <a:solidFill>
                    <a:schemeClr val="bg1"/>
                  </a:solidFill>
                </a:rPr>
                <a:t>提供了一个</a:t>
              </a:r>
              <a:r>
                <a:rPr lang="zh-CN" altLang="en-US" b="1" dirty="0" smtClean="0">
                  <a:solidFill>
                    <a:schemeClr val="bg1"/>
                  </a:solidFill>
                </a:rPr>
                <a:t>应用程序容器，并提</a:t>
              </a:r>
              <a:endParaRPr lang="en-US" altLang="zh-CN" b="1" dirty="0" smtClean="0">
                <a:solidFill>
                  <a:schemeClr val="bg1"/>
                </a:solidFill>
              </a:endParaRPr>
            </a:p>
            <a:p>
              <a:pPr>
                <a:lnSpc>
                  <a:spcPct val="90000"/>
                </a:lnSpc>
                <a:spcAft>
                  <a:spcPts val="1300"/>
                </a:spcAft>
              </a:pPr>
              <a:r>
                <a:rPr lang="zh-CN" altLang="en-US" b="1" dirty="0" smtClean="0">
                  <a:solidFill>
                    <a:schemeClr val="bg1"/>
                  </a:solidFill>
                </a:rPr>
                <a:t>供依赖注入</a:t>
              </a:r>
              <a:r>
                <a:rPr lang="zh-CN" altLang="en-US" b="1" dirty="0">
                  <a:solidFill>
                    <a:schemeClr val="bg1"/>
                  </a:solidFill>
                </a:rPr>
                <a:t>的服务</a:t>
              </a:r>
              <a:r>
                <a:rPr lang="zh-CN" altLang="en-US" b="1" dirty="0" smtClean="0">
                  <a:solidFill>
                    <a:schemeClr val="bg1"/>
                  </a:solidFill>
                </a:rPr>
                <a:t>，</a:t>
              </a:r>
              <a:r>
                <a:rPr lang="en-US" altLang="zh-CN" b="1" dirty="0" smtClean="0">
                  <a:solidFill>
                    <a:schemeClr val="bg1"/>
                  </a:solidFill>
                </a:rPr>
                <a:t>Hibernate</a:t>
              </a:r>
              <a:r>
                <a:rPr lang="zh-CN" altLang="en-US" b="1" dirty="0">
                  <a:solidFill>
                    <a:schemeClr val="bg1"/>
                  </a:solidFill>
                </a:rPr>
                <a:t>用于实现</a:t>
              </a:r>
              <a:r>
                <a:rPr lang="en-US" altLang="zh-CN" b="1" dirty="0">
                  <a:solidFill>
                    <a:schemeClr val="bg1"/>
                  </a:solidFill>
                </a:rPr>
                <a:t>DAO</a:t>
              </a:r>
              <a:r>
                <a:rPr lang="zh-CN" altLang="en-US" b="1" dirty="0">
                  <a:solidFill>
                    <a:schemeClr val="bg1"/>
                  </a:solidFill>
                </a:rPr>
                <a:t>模式。</a:t>
              </a: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marL="609600" indent="-609600"/>
            <a:r>
              <a:rPr lang="en-US" altLang="zh-CN">
                <a:latin typeface="楷体_GB2312" pitchFamily="49" charset="-122"/>
                <a:ea typeface="楷体_GB2312" pitchFamily="49" charset="-122"/>
              </a:rPr>
              <a:t>3.MVC</a:t>
            </a:r>
            <a:r>
              <a:rPr lang="zh-CN" altLang="en-US">
                <a:latin typeface="楷体_GB2312" pitchFamily="49" charset="-122"/>
                <a:ea typeface="楷体_GB2312" pitchFamily="49" charset="-122"/>
              </a:rPr>
              <a:t>体系结构模式</a:t>
            </a:r>
          </a:p>
        </p:txBody>
      </p:sp>
      <p:pic>
        <p:nvPicPr>
          <p:cNvPr id="179204" name="Picture 4" descr="系统层次结构图"/>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692696"/>
            <a:ext cx="9144000" cy="59766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marL="609600" indent="-609600"/>
            <a:r>
              <a:rPr lang="en-US" altLang="zh-CN">
                <a:latin typeface="楷体_GB2312" pitchFamily="49" charset="-122"/>
                <a:ea typeface="楷体_GB2312" pitchFamily="49" charset="-122"/>
              </a:rPr>
              <a:t>4.</a:t>
            </a:r>
            <a:r>
              <a:rPr lang="zh-CN" altLang="en-US">
                <a:latin typeface="楷体_GB2312" pitchFamily="49" charset="-122"/>
                <a:ea typeface="楷体_GB2312" pitchFamily="49" charset="-122"/>
              </a:rPr>
              <a:t>接口设计</a:t>
            </a:r>
          </a:p>
        </p:txBody>
      </p:sp>
      <p:graphicFrame>
        <p:nvGraphicFramePr>
          <p:cNvPr id="3" name="图示 2"/>
          <p:cNvGraphicFramePr/>
          <p:nvPr>
            <p:extLst>
              <p:ext uri="{D42A27DB-BD31-4B8C-83A1-F6EECF244321}">
                <p14:modId xmlns:p14="http://schemas.microsoft.com/office/powerpoint/2010/main" val="1272578964"/>
              </p:ext>
            </p:extLst>
          </p:nvPr>
        </p:nvGraphicFramePr>
        <p:xfrm>
          <a:off x="1547664" y="1628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marL="609600" indent="-609600"/>
            <a:r>
              <a:rPr lang="en-US" altLang="zh-CN">
                <a:latin typeface="楷体_GB2312" pitchFamily="49" charset="-122"/>
                <a:ea typeface="楷体_GB2312" pitchFamily="49" charset="-122"/>
              </a:rPr>
              <a:t>5.</a:t>
            </a:r>
            <a:r>
              <a:rPr lang="zh-CN" altLang="en-US">
                <a:latin typeface="楷体_GB2312" pitchFamily="49" charset="-122"/>
                <a:ea typeface="楷体_GB2312" pitchFamily="49" charset="-122"/>
              </a:rPr>
              <a:t>异常处理</a:t>
            </a:r>
          </a:p>
        </p:txBody>
      </p:sp>
      <p:sp>
        <p:nvSpPr>
          <p:cNvPr id="12"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zh-CN" altLang="en-US" b="1" dirty="0">
                <a:solidFill>
                  <a:schemeClr val="bg1"/>
                </a:solidFill>
                <a:latin typeface="+mn-ea"/>
              </a:rPr>
              <a:t>对于系统运行过程中出现的导致用户无法继续完成业务操作的异常</a:t>
            </a:r>
            <a:r>
              <a:rPr lang="zh-CN" altLang="en-US" b="1" dirty="0" smtClean="0">
                <a:solidFill>
                  <a:schemeClr val="bg1"/>
                </a:solidFill>
                <a:latin typeface="+mn-ea"/>
              </a:rPr>
              <a:t>，</a:t>
            </a:r>
            <a:endParaRPr lang="en-US" altLang="zh-CN" b="1" dirty="0" smtClean="0">
              <a:solidFill>
                <a:schemeClr val="bg1"/>
              </a:solidFill>
              <a:latin typeface="+mn-ea"/>
            </a:endParaRPr>
          </a:p>
          <a:p>
            <a:r>
              <a:rPr lang="zh-CN" altLang="en-US" b="1" dirty="0" smtClean="0">
                <a:solidFill>
                  <a:schemeClr val="bg1"/>
                </a:solidFill>
                <a:latin typeface="+mn-ea"/>
              </a:rPr>
              <a:t>将</a:t>
            </a:r>
            <a:r>
              <a:rPr lang="zh-CN" altLang="en-US" b="1" dirty="0">
                <a:solidFill>
                  <a:schemeClr val="bg1"/>
                </a:solidFill>
                <a:latin typeface="+mn-ea"/>
              </a:rPr>
              <a:t>抛</a:t>
            </a:r>
            <a:r>
              <a:rPr lang="zh-CN" altLang="en-US" b="1" dirty="0" smtClean="0">
                <a:solidFill>
                  <a:schemeClr val="bg1"/>
                </a:solidFill>
                <a:latin typeface="+mn-ea"/>
              </a:rPr>
              <a:t>出给</a:t>
            </a:r>
            <a:r>
              <a:rPr lang="en-US" altLang="zh-CN" b="1" dirty="0">
                <a:solidFill>
                  <a:schemeClr val="bg1"/>
                </a:solidFill>
                <a:latin typeface="+mn-ea"/>
              </a:rPr>
              <a:t>Action</a:t>
            </a:r>
            <a:r>
              <a:rPr lang="zh-CN" altLang="en-US" b="1" dirty="0">
                <a:solidFill>
                  <a:schemeClr val="bg1"/>
                </a:solidFill>
                <a:latin typeface="+mn-ea"/>
              </a:rPr>
              <a:t>类进行</a:t>
            </a:r>
            <a:r>
              <a:rPr lang="zh-CN" altLang="en-US" b="1" dirty="0" smtClean="0">
                <a:solidFill>
                  <a:schemeClr val="bg1"/>
                </a:solidFill>
                <a:latin typeface="+mn-ea"/>
              </a:rPr>
              <a:t>处理。</a:t>
            </a:r>
            <a:endParaRPr lang="zh-CN" altLang="en-US" b="1" dirty="0">
              <a:solidFill>
                <a:schemeClr val="bg1"/>
              </a:solidFill>
              <a:latin typeface="+mn-ea"/>
            </a:endParaRPr>
          </a:p>
        </p:txBody>
      </p:sp>
      <p:grpSp>
        <p:nvGrpSpPr>
          <p:cNvPr id="15" name="组合 14"/>
          <p:cNvGrpSpPr/>
          <p:nvPr/>
        </p:nvGrpSpPr>
        <p:grpSpPr>
          <a:xfrm>
            <a:off x="816381" y="4252939"/>
            <a:ext cx="7772318" cy="1814080"/>
            <a:chOff x="816381" y="4252939"/>
            <a:chExt cx="7772318" cy="1814080"/>
          </a:xfrm>
        </p:grpSpPr>
        <p:sp>
          <p:nvSpPr>
            <p:cNvPr id="16"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7"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8"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每个</a:t>
              </a:r>
              <a:r>
                <a:rPr lang="en-US" altLang="zh-CN" b="1" dirty="0">
                  <a:solidFill>
                    <a:schemeClr val="bg1"/>
                  </a:solidFill>
                </a:rPr>
                <a:t>Action</a:t>
              </a:r>
              <a:r>
                <a:rPr lang="zh-CN" altLang="en-US" b="1" dirty="0">
                  <a:solidFill>
                    <a:schemeClr val="bg1"/>
                  </a:solidFill>
                </a:rPr>
                <a:t>都要进行用户的权限验证，以防用户通过浏览器</a:t>
              </a:r>
              <a:r>
                <a:rPr lang="zh-CN" altLang="en-US" b="1" dirty="0" smtClean="0">
                  <a:solidFill>
                    <a:schemeClr val="bg1"/>
                  </a:solidFill>
                </a:rPr>
                <a:t>输入</a:t>
              </a:r>
              <a:endParaRPr lang="en-US" altLang="zh-CN" b="1" dirty="0" smtClean="0">
                <a:solidFill>
                  <a:schemeClr val="bg1"/>
                </a:solidFill>
              </a:endParaRPr>
            </a:p>
            <a:p>
              <a:r>
                <a:rPr lang="zh-CN" altLang="en-US" b="1" dirty="0" smtClean="0">
                  <a:solidFill>
                    <a:schemeClr val="bg1"/>
                  </a:solidFill>
                </a:rPr>
                <a:t>地址</a:t>
              </a:r>
              <a:r>
                <a:rPr lang="zh-CN" altLang="en-US" b="1" dirty="0">
                  <a:solidFill>
                    <a:schemeClr val="bg1"/>
                  </a:solidFill>
                </a:rPr>
                <a:t>进入</a:t>
              </a:r>
              <a:r>
                <a:rPr lang="zh-CN" altLang="en-US" b="1" dirty="0" smtClean="0">
                  <a:solidFill>
                    <a:schemeClr val="bg1"/>
                  </a:solidFill>
                </a:rPr>
                <a:t>权限</a:t>
              </a:r>
              <a:r>
                <a:rPr lang="zh-CN" altLang="en-US" b="1" dirty="0">
                  <a:solidFill>
                    <a:schemeClr val="bg1"/>
                  </a:solidFill>
                </a:rPr>
                <a:t>以外的板块。</a:t>
              </a: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07504" y="58057"/>
            <a:ext cx="8560247" cy="638630"/>
          </a:xfrm>
        </p:spPr>
        <p:txBody>
          <a:bodyPr>
            <a:normAutofit/>
          </a:bodyPr>
          <a:lstStyle/>
          <a:p>
            <a:pPr>
              <a:spcAft>
                <a:spcPts val="1300"/>
              </a:spcAft>
            </a:pPr>
            <a:r>
              <a:rPr lang="zh-CN" altLang="en-US" dirty="0">
                <a:latin typeface="Times New Roman" pitchFamily="18" charset="0"/>
                <a:ea typeface="宋体" pitchFamily="2" charset="-122"/>
              </a:rPr>
              <a:t>案例分析：学院门户网站</a:t>
            </a:r>
            <a:r>
              <a:rPr lang="en-US" altLang="zh-CN" dirty="0">
                <a:latin typeface="Times New Roman" pitchFamily="18" charset="0"/>
                <a:ea typeface="宋体" pitchFamily="2" charset="-122"/>
              </a:rPr>
              <a:t>--</a:t>
            </a:r>
            <a:r>
              <a:rPr lang="zh-CN" altLang="en-US" dirty="0">
                <a:latin typeface="Times New Roman" pitchFamily="18" charset="0"/>
                <a:ea typeface="宋体" pitchFamily="2" charset="-122"/>
              </a:rPr>
              <a:t>包名规范</a:t>
            </a:r>
          </a:p>
        </p:txBody>
      </p:sp>
      <p:sp>
        <p:nvSpPr>
          <p:cNvPr id="8" name="AutoShape 10"/>
          <p:cNvSpPr>
            <a:spLocks noChangeArrowheads="1"/>
          </p:cNvSpPr>
          <p:nvPr/>
        </p:nvSpPr>
        <p:spPr bwMode="gray">
          <a:xfrm>
            <a:off x="441325" y="1412776"/>
            <a:ext cx="8136904" cy="4731140"/>
          </a:xfrm>
          <a:prstGeom prst="roundRect">
            <a:avLst>
              <a:gd name="adj" fmla="val 16667"/>
            </a:avLst>
          </a:prstGeom>
          <a:solidFill>
            <a:schemeClr val="accent2">
              <a:lumMod val="75000"/>
            </a:schemeClr>
          </a:soli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l">
              <a:lnSpc>
                <a:spcPct val="90000"/>
              </a:lnSpc>
              <a:spcAft>
                <a:spcPts val="1300"/>
              </a:spcAft>
            </a:pPr>
            <a:r>
              <a:rPr lang="en-US" altLang="zh-CN" sz="1600" dirty="0" err="1">
                <a:solidFill>
                  <a:schemeClr val="bg1"/>
                </a:solidFill>
              </a:rPr>
              <a:t>com.sei</a:t>
            </a:r>
            <a:r>
              <a:rPr lang="zh-CN" altLang="en-US" sz="1600" dirty="0">
                <a:solidFill>
                  <a:schemeClr val="bg1"/>
                </a:solidFill>
              </a:rPr>
              <a:t>：门户网站系统所有的类都放在这个包及其子包中。</a:t>
            </a:r>
          </a:p>
          <a:p>
            <a:pPr algn="l">
              <a:lnSpc>
                <a:spcPct val="90000"/>
              </a:lnSpc>
              <a:spcAft>
                <a:spcPts val="1300"/>
              </a:spcAft>
            </a:pPr>
            <a:r>
              <a:rPr lang="en-US" altLang="zh-CN" sz="1600" dirty="0" err="1">
                <a:solidFill>
                  <a:schemeClr val="bg1"/>
                </a:solidFill>
              </a:rPr>
              <a:t>com.sei.struts.action</a:t>
            </a:r>
            <a:r>
              <a:rPr lang="zh-CN" altLang="en-US" sz="1600" dirty="0">
                <a:solidFill>
                  <a:schemeClr val="bg1"/>
                </a:solidFill>
              </a:rPr>
              <a:t>：存放</a:t>
            </a:r>
            <a:r>
              <a:rPr lang="en-US" altLang="zh-CN" sz="1600" dirty="0">
                <a:solidFill>
                  <a:schemeClr val="bg1"/>
                </a:solidFill>
              </a:rPr>
              <a:t>Struts Action</a:t>
            </a:r>
            <a:r>
              <a:rPr lang="zh-CN" altLang="en-US" sz="1600" dirty="0">
                <a:solidFill>
                  <a:schemeClr val="bg1"/>
                </a:solidFill>
              </a:rPr>
              <a:t>类，还要根据不同的功能划分子包。</a:t>
            </a:r>
          </a:p>
          <a:p>
            <a:pPr algn="l">
              <a:lnSpc>
                <a:spcPct val="90000"/>
              </a:lnSpc>
              <a:spcAft>
                <a:spcPts val="1300"/>
              </a:spcAft>
            </a:pPr>
            <a:r>
              <a:rPr lang="en-US" altLang="zh-CN" sz="1600" dirty="0" err="1">
                <a:solidFill>
                  <a:schemeClr val="bg1"/>
                </a:solidFill>
              </a:rPr>
              <a:t>com.sei.struts.form</a:t>
            </a:r>
            <a:r>
              <a:rPr lang="zh-CN" altLang="en-US" sz="1600" dirty="0">
                <a:solidFill>
                  <a:schemeClr val="bg1"/>
                </a:solidFill>
              </a:rPr>
              <a:t>：存放</a:t>
            </a:r>
            <a:r>
              <a:rPr lang="en-US" altLang="zh-CN" sz="1600" dirty="0">
                <a:solidFill>
                  <a:schemeClr val="bg1"/>
                </a:solidFill>
              </a:rPr>
              <a:t>Struts </a:t>
            </a:r>
            <a:r>
              <a:rPr lang="en-US" altLang="zh-CN" sz="1600" dirty="0" err="1">
                <a:solidFill>
                  <a:schemeClr val="bg1"/>
                </a:solidFill>
              </a:rPr>
              <a:t>ActionForm</a:t>
            </a:r>
            <a:r>
              <a:rPr lang="zh-CN" altLang="en-US" sz="1600" dirty="0">
                <a:solidFill>
                  <a:schemeClr val="bg1"/>
                </a:solidFill>
              </a:rPr>
              <a:t>类，还要根据不同的功能划分子包。</a:t>
            </a:r>
          </a:p>
          <a:p>
            <a:pPr algn="l">
              <a:lnSpc>
                <a:spcPct val="90000"/>
              </a:lnSpc>
              <a:spcAft>
                <a:spcPts val="1300"/>
              </a:spcAft>
            </a:pPr>
            <a:r>
              <a:rPr lang="en-US" altLang="zh-CN" sz="1600" dirty="0" err="1">
                <a:solidFill>
                  <a:schemeClr val="bg1"/>
                </a:solidFill>
              </a:rPr>
              <a:t>com.sei.service</a:t>
            </a:r>
            <a:r>
              <a:rPr lang="zh-CN" altLang="en-US" sz="1600" dirty="0">
                <a:solidFill>
                  <a:schemeClr val="bg1"/>
                </a:solidFill>
              </a:rPr>
              <a:t>：存放</a:t>
            </a:r>
            <a:r>
              <a:rPr lang="en-US" altLang="zh-CN" sz="1600" dirty="0">
                <a:solidFill>
                  <a:schemeClr val="bg1"/>
                </a:solidFill>
              </a:rPr>
              <a:t>Service</a:t>
            </a:r>
            <a:r>
              <a:rPr lang="zh-CN" altLang="en-US" sz="1600" dirty="0">
                <a:solidFill>
                  <a:schemeClr val="bg1"/>
                </a:solidFill>
              </a:rPr>
              <a:t>类。</a:t>
            </a:r>
          </a:p>
          <a:p>
            <a:pPr algn="l">
              <a:lnSpc>
                <a:spcPct val="90000"/>
              </a:lnSpc>
              <a:spcAft>
                <a:spcPts val="1300"/>
              </a:spcAft>
            </a:pPr>
            <a:r>
              <a:rPr lang="en-US" altLang="zh-CN" sz="1600" dirty="0" err="1">
                <a:solidFill>
                  <a:schemeClr val="bg1"/>
                </a:solidFill>
              </a:rPr>
              <a:t>com.sei.runnable</a:t>
            </a:r>
            <a:r>
              <a:rPr lang="zh-CN" altLang="en-US" sz="1600" dirty="0">
                <a:solidFill>
                  <a:schemeClr val="bg1"/>
                </a:solidFill>
              </a:rPr>
              <a:t>：存放涉及业务操作的</a:t>
            </a:r>
            <a:r>
              <a:rPr lang="en-US" altLang="zh-CN" sz="1600" dirty="0">
                <a:solidFill>
                  <a:schemeClr val="bg1"/>
                </a:solidFill>
              </a:rPr>
              <a:t>Runnable</a:t>
            </a:r>
            <a:r>
              <a:rPr lang="zh-CN" altLang="en-US" sz="1600" dirty="0">
                <a:solidFill>
                  <a:schemeClr val="bg1"/>
                </a:solidFill>
              </a:rPr>
              <a:t>类。</a:t>
            </a:r>
          </a:p>
          <a:p>
            <a:pPr algn="l">
              <a:lnSpc>
                <a:spcPct val="90000"/>
              </a:lnSpc>
              <a:spcAft>
                <a:spcPts val="1300"/>
              </a:spcAft>
            </a:pPr>
            <a:r>
              <a:rPr lang="en-US" altLang="zh-CN" sz="1600" dirty="0" err="1">
                <a:solidFill>
                  <a:schemeClr val="bg1"/>
                </a:solidFill>
              </a:rPr>
              <a:t>com.sei.dao</a:t>
            </a:r>
            <a:r>
              <a:rPr lang="zh-CN" altLang="en-US" sz="1600" dirty="0">
                <a:solidFill>
                  <a:schemeClr val="bg1"/>
                </a:solidFill>
              </a:rPr>
              <a:t>：存放本系统的</a:t>
            </a:r>
            <a:r>
              <a:rPr lang="en-US" altLang="zh-CN" sz="1600" dirty="0">
                <a:solidFill>
                  <a:schemeClr val="bg1"/>
                </a:solidFill>
              </a:rPr>
              <a:t>DAO</a:t>
            </a:r>
            <a:r>
              <a:rPr lang="zh-CN" altLang="en-US" sz="1600" dirty="0">
                <a:solidFill>
                  <a:schemeClr val="bg1"/>
                </a:solidFill>
              </a:rPr>
              <a:t>类。</a:t>
            </a:r>
          </a:p>
          <a:p>
            <a:pPr algn="l">
              <a:lnSpc>
                <a:spcPct val="90000"/>
              </a:lnSpc>
              <a:spcAft>
                <a:spcPts val="1300"/>
              </a:spcAft>
            </a:pPr>
            <a:r>
              <a:rPr lang="en-US" altLang="zh-CN" sz="1600" dirty="0">
                <a:solidFill>
                  <a:schemeClr val="bg1"/>
                </a:solidFill>
              </a:rPr>
              <a:t>com.sei.hibernate.bo</a:t>
            </a:r>
            <a:r>
              <a:rPr lang="zh-CN" altLang="en-US" sz="1600" dirty="0">
                <a:solidFill>
                  <a:schemeClr val="bg1"/>
                </a:solidFill>
              </a:rPr>
              <a:t>：存放本系统的业务实体类。</a:t>
            </a:r>
          </a:p>
          <a:p>
            <a:pPr algn="l">
              <a:lnSpc>
                <a:spcPct val="90000"/>
              </a:lnSpc>
              <a:spcAft>
                <a:spcPts val="1300"/>
              </a:spcAft>
            </a:pPr>
            <a:r>
              <a:rPr lang="en-US" altLang="zh-CN" sz="1600" dirty="0" err="1">
                <a:solidFill>
                  <a:schemeClr val="bg1"/>
                </a:solidFill>
              </a:rPr>
              <a:t>com.sei.util</a:t>
            </a:r>
            <a:r>
              <a:rPr lang="zh-CN" altLang="en-US" sz="1600" dirty="0">
                <a:solidFill>
                  <a:schemeClr val="bg1"/>
                </a:solidFill>
              </a:rPr>
              <a:t>：存放工具类，工具类一般提供静态方法供它类调用。</a:t>
            </a:r>
          </a:p>
          <a:p>
            <a:pPr algn="l">
              <a:lnSpc>
                <a:spcPct val="90000"/>
              </a:lnSpc>
              <a:spcAft>
                <a:spcPts val="1300"/>
              </a:spcAft>
            </a:pPr>
            <a:r>
              <a:rPr lang="en-US" altLang="zh-CN" sz="1600" dirty="0" err="1">
                <a:solidFill>
                  <a:schemeClr val="bg1"/>
                </a:solidFill>
              </a:rPr>
              <a:t>com.sei.xuefen</a:t>
            </a:r>
            <a:r>
              <a:rPr lang="zh-CN" altLang="en-US" sz="1600" dirty="0">
                <a:solidFill>
                  <a:schemeClr val="bg1"/>
                </a:solidFill>
              </a:rPr>
              <a:t>：教务学分查询系统所有的类存放在这个包及其对应子包中（</a:t>
            </a:r>
            <a:r>
              <a:rPr lang="zh-CN" altLang="en-US" sz="1600" dirty="0" smtClean="0">
                <a:solidFill>
                  <a:schemeClr val="bg1"/>
                </a:solidFill>
              </a:rPr>
              <a:t>具体</a:t>
            </a:r>
            <a:endParaRPr lang="en-US" altLang="zh-CN" sz="1600" dirty="0" smtClean="0">
              <a:solidFill>
                <a:schemeClr val="bg1"/>
              </a:solidFill>
            </a:endParaRPr>
          </a:p>
          <a:p>
            <a:pPr algn="l">
              <a:lnSpc>
                <a:spcPct val="90000"/>
              </a:lnSpc>
              <a:spcAft>
                <a:spcPts val="1300"/>
              </a:spcAft>
            </a:pPr>
            <a:r>
              <a:rPr lang="zh-CN" altLang="en-US" sz="1600" dirty="0" smtClean="0">
                <a:solidFill>
                  <a:schemeClr val="bg1"/>
                </a:solidFill>
              </a:rPr>
              <a:t>见</a:t>
            </a:r>
            <a:r>
              <a:rPr lang="zh-CN" altLang="en-US" sz="1600" dirty="0">
                <a:solidFill>
                  <a:schemeClr val="bg1"/>
                </a:solidFill>
              </a:rPr>
              <a:t>案例分析：教务学分查询系统体系结构</a:t>
            </a:r>
            <a:r>
              <a:rPr lang="en-US" altLang="zh-CN" sz="1600" dirty="0">
                <a:solidFill>
                  <a:schemeClr val="bg1"/>
                </a:solidFill>
              </a:rPr>
              <a:t>--</a:t>
            </a:r>
            <a:r>
              <a:rPr lang="zh-CN" altLang="en-US" sz="1600" dirty="0">
                <a:solidFill>
                  <a:schemeClr val="bg1"/>
                </a:solidFill>
              </a:rPr>
              <a:t>包名规范）。</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2" name="Rectangle 6"/>
          <p:cNvSpPr>
            <a:spLocks noGrp="1" noChangeArrowheads="1"/>
          </p:cNvSpPr>
          <p:nvPr>
            <p:ph type="title"/>
          </p:nvPr>
        </p:nvSpPr>
        <p:spPr/>
        <p:txBody>
          <a:bodyPr/>
          <a:lstStyle/>
          <a:p>
            <a:r>
              <a:rPr lang="zh-CN" altLang="en-US">
                <a:ea typeface="宋体" pitchFamily="2" charset="-122"/>
              </a:rPr>
              <a:t>学院门户网站的逻辑视图</a:t>
            </a:r>
            <a:r>
              <a:rPr lang="zh-CN" altLang="en-US"/>
              <a:t> </a:t>
            </a:r>
          </a:p>
        </p:txBody>
      </p:sp>
      <p:graphicFrame>
        <p:nvGraphicFramePr>
          <p:cNvPr id="198661" name="Object 5"/>
          <p:cNvGraphicFramePr>
            <a:graphicFrameLocks noGrp="1" noChangeAspect="1"/>
          </p:cNvGraphicFramePr>
          <p:nvPr>
            <p:ph idx="1"/>
            <p:extLst>
              <p:ext uri="{D42A27DB-BD31-4B8C-83A1-F6EECF244321}">
                <p14:modId xmlns:p14="http://schemas.microsoft.com/office/powerpoint/2010/main" val="2830220623"/>
              </p:ext>
            </p:extLst>
          </p:nvPr>
        </p:nvGraphicFramePr>
        <p:xfrm>
          <a:off x="0" y="764704"/>
          <a:ext cx="9144000" cy="5832647"/>
        </p:xfrm>
        <a:graphic>
          <a:graphicData uri="http://schemas.openxmlformats.org/presentationml/2006/ole">
            <mc:AlternateContent xmlns:mc="http://schemas.openxmlformats.org/markup-compatibility/2006">
              <mc:Choice xmlns:v="urn:schemas-microsoft-com:vml" Requires="v">
                <p:oleObj spid="_x0000_s198881" name="文档" r:id="rId3" imgW="3714316" imgH="2647332" progId="Word.Document.8">
                  <p:embed/>
                </p:oleObj>
              </mc:Choice>
              <mc:Fallback>
                <p:oleObj name="文档" r:id="rId3" imgW="3714316" imgH="2647332"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4704"/>
                        <a:ext cx="9144000" cy="5832647"/>
                      </a:xfrm>
                      <a:prstGeom prst="rect">
                        <a:avLst/>
                      </a:prstGeom>
                      <a:solidFill>
                        <a:schemeClr val="bg1"/>
                      </a:solid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29" name="Rectangle 25"/>
          <p:cNvSpPr>
            <a:spLocks noGrp="1" noChangeArrowheads="1"/>
          </p:cNvSpPr>
          <p:nvPr>
            <p:ph type="title"/>
          </p:nvPr>
        </p:nvSpPr>
        <p:spPr/>
        <p:txBody>
          <a:bodyPr/>
          <a:lstStyle/>
          <a:p>
            <a:r>
              <a:rPr lang="zh-CN" altLang="en-US">
                <a:ea typeface="宋体" pitchFamily="2" charset="-122"/>
              </a:rPr>
              <a:t>学院门户网站的实现视图</a:t>
            </a:r>
            <a:r>
              <a:rPr lang="zh-CN" altLang="en-US"/>
              <a:t> </a:t>
            </a:r>
          </a:p>
        </p:txBody>
      </p:sp>
      <p:graphicFrame>
        <p:nvGraphicFramePr>
          <p:cNvPr id="200728" name="Object 24"/>
          <p:cNvGraphicFramePr>
            <a:graphicFrameLocks noGrp="1" noChangeAspect="1"/>
          </p:cNvGraphicFramePr>
          <p:nvPr>
            <p:ph idx="1"/>
            <p:extLst>
              <p:ext uri="{D42A27DB-BD31-4B8C-83A1-F6EECF244321}">
                <p14:modId xmlns:p14="http://schemas.microsoft.com/office/powerpoint/2010/main" val="1013603766"/>
              </p:ext>
            </p:extLst>
          </p:nvPr>
        </p:nvGraphicFramePr>
        <p:xfrm>
          <a:off x="0" y="692696"/>
          <a:ext cx="9144000" cy="5976664"/>
        </p:xfrm>
        <a:graphic>
          <a:graphicData uri="http://schemas.openxmlformats.org/presentationml/2006/ole">
            <mc:AlternateContent xmlns:mc="http://schemas.openxmlformats.org/markup-compatibility/2006">
              <mc:Choice xmlns:v="urn:schemas-microsoft-com:vml" Requires="v">
                <p:oleObj spid="_x0000_s200948" name="文档" r:id="rId3" imgW="4498694" imgH="2971511" progId="Word.Document.8">
                  <p:embed/>
                </p:oleObj>
              </mc:Choice>
              <mc:Fallback>
                <p:oleObj name="文档" r:id="rId3" imgW="4498694" imgH="2971511" progId="Word.Document.8">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92696"/>
                        <a:ext cx="9144000" cy="5976664"/>
                      </a:xfrm>
                      <a:prstGeom prst="rect">
                        <a:avLst/>
                      </a:prstGeom>
                      <a:solidFill>
                        <a:schemeClr val="bg1"/>
                      </a:solid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8" name="Rectangle 6"/>
          <p:cNvSpPr>
            <a:spLocks noGrp="1" noChangeArrowheads="1"/>
          </p:cNvSpPr>
          <p:nvPr>
            <p:ph type="title"/>
          </p:nvPr>
        </p:nvSpPr>
        <p:spPr>
          <a:xfrm>
            <a:off x="251520" y="58057"/>
            <a:ext cx="8416231" cy="638630"/>
          </a:xfrm>
        </p:spPr>
        <p:txBody>
          <a:bodyPr/>
          <a:lstStyle/>
          <a:p>
            <a:r>
              <a:rPr lang="zh-CN" altLang="en-US" dirty="0">
                <a:ea typeface="宋体" pitchFamily="2" charset="-122"/>
              </a:rPr>
              <a:t>门户网站的部署图</a:t>
            </a:r>
            <a:r>
              <a:rPr lang="zh-CN" altLang="en-US" dirty="0"/>
              <a:t> </a:t>
            </a:r>
          </a:p>
        </p:txBody>
      </p:sp>
      <p:grpSp>
        <p:nvGrpSpPr>
          <p:cNvPr id="5" name="组合 4"/>
          <p:cNvGrpSpPr/>
          <p:nvPr/>
        </p:nvGrpSpPr>
        <p:grpSpPr>
          <a:xfrm>
            <a:off x="1331640" y="1444136"/>
            <a:ext cx="1584176" cy="1296144"/>
            <a:chOff x="1475656" y="1700808"/>
            <a:chExt cx="1584176" cy="1296144"/>
          </a:xfrm>
        </p:grpSpPr>
        <p:sp>
          <p:nvSpPr>
            <p:cNvPr id="3" name="立方体 2"/>
            <p:cNvSpPr/>
            <p:nvPr/>
          </p:nvSpPr>
          <p:spPr>
            <a:xfrm>
              <a:off x="1475656" y="1700808"/>
              <a:ext cx="1584176" cy="1296144"/>
            </a:xfrm>
            <a:prstGeom prst="cub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475656" y="2348880"/>
              <a:ext cx="1296144" cy="380810"/>
            </a:xfrm>
            <a:prstGeom prst="rect">
              <a:avLst/>
            </a:prstGeom>
            <a:noFill/>
          </p:spPr>
          <p:txBody>
            <a:bodyPr wrap="square" rtlCol="0">
              <a:spAutoFit/>
            </a:bodyPr>
            <a:lstStyle/>
            <a:p>
              <a:pPr>
                <a:lnSpc>
                  <a:spcPct val="130000"/>
                </a:lnSpc>
              </a:pPr>
              <a:r>
                <a:rPr lang="zh-CN" altLang="en-US" sz="1600" dirty="0" smtClean="0">
                  <a:solidFill>
                    <a:schemeClr val="bg1"/>
                  </a:solidFill>
                  <a:latin typeface="Arial" panose="020B0604020202020204" pitchFamily="34" charset="0"/>
                  <a:ea typeface="微软雅黑" panose="020B0503020204020204" pitchFamily="34" charset="-122"/>
                </a:rPr>
                <a:t>校内客户端</a:t>
              </a:r>
              <a:endParaRPr lang="zh-CN" altLang="en-US" sz="1600" dirty="0" smtClean="0">
                <a:solidFill>
                  <a:schemeClr val="bg1"/>
                </a:solidFill>
                <a:latin typeface="Arial" panose="020B0604020202020204" pitchFamily="34" charset="0"/>
                <a:ea typeface="微软雅黑" panose="020B0503020204020204" pitchFamily="34" charset="-122"/>
              </a:endParaRPr>
            </a:p>
          </p:txBody>
        </p:sp>
      </p:grpSp>
      <p:grpSp>
        <p:nvGrpSpPr>
          <p:cNvPr id="8" name="组合 7"/>
          <p:cNvGrpSpPr/>
          <p:nvPr/>
        </p:nvGrpSpPr>
        <p:grpSpPr>
          <a:xfrm>
            <a:off x="3491880" y="3068960"/>
            <a:ext cx="1584176" cy="1296144"/>
            <a:chOff x="1475656" y="1700808"/>
            <a:chExt cx="1584176" cy="1296144"/>
          </a:xfrm>
        </p:grpSpPr>
        <p:sp>
          <p:nvSpPr>
            <p:cNvPr id="9" name="立方体 8"/>
            <p:cNvSpPr/>
            <p:nvPr/>
          </p:nvSpPr>
          <p:spPr>
            <a:xfrm>
              <a:off x="1475656" y="1700808"/>
              <a:ext cx="1584176" cy="1296144"/>
            </a:xfrm>
            <a:prstGeom prst="cub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475656" y="2239470"/>
              <a:ext cx="1296144" cy="732508"/>
            </a:xfrm>
            <a:prstGeom prst="rect">
              <a:avLst/>
            </a:prstGeom>
            <a:noFill/>
          </p:spPr>
          <p:txBody>
            <a:bodyPr wrap="square" rtlCol="0">
              <a:spAutoFit/>
            </a:bodyPr>
            <a:lstStyle/>
            <a:p>
              <a:pPr>
                <a:lnSpc>
                  <a:spcPct val="130000"/>
                </a:lnSpc>
              </a:pPr>
              <a:r>
                <a:rPr lang="zh-CN" altLang="en-US" sz="1600" dirty="0" smtClean="0">
                  <a:solidFill>
                    <a:schemeClr val="bg1"/>
                  </a:solidFill>
                  <a:latin typeface="Arial" panose="020B0604020202020204" pitchFamily="34" charset="0"/>
                  <a:ea typeface="微软雅黑" panose="020B0503020204020204" pitchFamily="34" charset="-122"/>
                </a:rPr>
                <a:t>数字软件学院服务器</a:t>
              </a:r>
              <a:endParaRPr lang="zh-CN" altLang="en-US" sz="1600" dirty="0" smtClean="0">
                <a:solidFill>
                  <a:schemeClr val="bg1"/>
                </a:solidFill>
                <a:latin typeface="Arial" panose="020B0604020202020204" pitchFamily="34" charset="0"/>
                <a:ea typeface="微软雅黑" panose="020B0503020204020204" pitchFamily="34" charset="-122"/>
              </a:endParaRPr>
            </a:p>
          </p:txBody>
        </p:sp>
      </p:grpSp>
      <p:grpSp>
        <p:nvGrpSpPr>
          <p:cNvPr id="11" name="组合 10"/>
          <p:cNvGrpSpPr/>
          <p:nvPr/>
        </p:nvGrpSpPr>
        <p:grpSpPr>
          <a:xfrm>
            <a:off x="5796136" y="4631748"/>
            <a:ext cx="1584176" cy="1296144"/>
            <a:chOff x="5347320" y="4559110"/>
            <a:chExt cx="1584176" cy="1296144"/>
          </a:xfrm>
        </p:grpSpPr>
        <p:sp>
          <p:nvSpPr>
            <p:cNvPr id="12" name="立方体 11"/>
            <p:cNvSpPr/>
            <p:nvPr/>
          </p:nvSpPr>
          <p:spPr>
            <a:xfrm>
              <a:off x="5347320" y="4559110"/>
              <a:ext cx="1584176" cy="1296144"/>
            </a:xfrm>
            <a:prstGeom prst="cub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5347320" y="5182181"/>
              <a:ext cx="1296144" cy="380810"/>
            </a:xfrm>
            <a:prstGeom prst="rect">
              <a:avLst/>
            </a:prstGeom>
            <a:noFill/>
          </p:spPr>
          <p:txBody>
            <a:bodyPr wrap="square" rtlCol="0">
              <a:spAutoFit/>
            </a:bodyPr>
            <a:lstStyle/>
            <a:p>
              <a:pPr>
                <a:lnSpc>
                  <a:spcPct val="130000"/>
                </a:lnSpc>
              </a:pPr>
              <a:r>
                <a:rPr lang="zh-CN" altLang="en-US" sz="1600" dirty="0">
                  <a:solidFill>
                    <a:schemeClr val="bg1"/>
                  </a:solidFill>
                  <a:latin typeface="Arial" panose="020B0604020202020204" pitchFamily="34" charset="0"/>
                  <a:ea typeface="微软雅黑" panose="020B0503020204020204" pitchFamily="34" charset="-122"/>
                </a:rPr>
                <a:t>邮件</a:t>
              </a:r>
              <a:r>
                <a:rPr lang="zh-CN" altLang="en-US" sz="1600" dirty="0" smtClean="0">
                  <a:solidFill>
                    <a:schemeClr val="bg1"/>
                  </a:solidFill>
                  <a:latin typeface="Arial" panose="020B0604020202020204" pitchFamily="34" charset="0"/>
                  <a:ea typeface="微软雅黑" panose="020B0503020204020204" pitchFamily="34" charset="-122"/>
                </a:rPr>
                <a:t>服务</a:t>
              </a:r>
              <a:r>
                <a:rPr lang="zh-CN" altLang="en-US" sz="1600" dirty="0" smtClean="0">
                  <a:solidFill>
                    <a:schemeClr val="bg1"/>
                  </a:solidFill>
                  <a:latin typeface="Arial" panose="020B0604020202020204" pitchFamily="34" charset="0"/>
                  <a:ea typeface="微软雅黑" panose="020B0503020204020204" pitchFamily="34" charset="-122"/>
                </a:rPr>
                <a:t>端</a:t>
              </a:r>
              <a:endParaRPr lang="zh-CN" altLang="en-US" sz="1600" dirty="0" smtClean="0">
                <a:solidFill>
                  <a:schemeClr val="bg1"/>
                </a:solidFill>
                <a:latin typeface="Arial" panose="020B0604020202020204" pitchFamily="34" charset="0"/>
                <a:ea typeface="微软雅黑" panose="020B0503020204020204" pitchFamily="34" charset="-122"/>
              </a:endParaRPr>
            </a:p>
          </p:txBody>
        </p:sp>
      </p:grpSp>
      <p:grpSp>
        <p:nvGrpSpPr>
          <p:cNvPr id="14" name="组合 13"/>
          <p:cNvGrpSpPr/>
          <p:nvPr/>
        </p:nvGrpSpPr>
        <p:grpSpPr>
          <a:xfrm>
            <a:off x="1331640" y="4653136"/>
            <a:ext cx="1641906" cy="1296144"/>
            <a:chOff x="1417926" y="1700808"/>
            <a:chExt cx="1641906" cy="1296144"/>
          </a:xfrm>
        </p:grpSpPr>
        <p:sp>
          <p:nvSpPr>
            <p:cNvPr id="15" name="立方体 14"/>
            <p:cNvSpPr/>
            <p:nvPr/>
          </p:nvSpPr>
          <p:spPr>
            <a:xfrm>
              <a:off x="1475656" y="1700808"/>
              <a:ext cx="1584176" cy="1296144"/>
            </a:xfrm>
            <a:prstGeom prst="cub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417926" y="2142447"/>
              <a:ext cx="1296144" cy="700898"/>
            </a:xfrm>
            <a:prstGeom prst="rect">
              <a:avLst/>
            </a:prstGeom>
            <a:noFill/>
          </p:spPr>
          <p:txBody>
            <a:bodyPr wrap="square" rtlCol="0">
              <a:spAutoFit/>
            </a:bodyPr>
            <a:lstStyle/>
            <a:p>
              <a:pPr>
                <a:lnSpc>
                  <a:spcPct val="130000"/>
                </a:lnSpc>
              </a:pPr>
              <a:r>
                <a:rPr lang="zh-CN" altLang="en-US" sz="1600" dirty="0" smtClean="0">
                  <a:solidFill>
                    <a:schemeClr val="bg1"/>
                  </a:solidFill>
                  <a:latin typeface="Arial" panose="020B0604020202020204" pitchFamily="34" charset="0"/>
                  <a:ea typeface="微软雅黑" panose="020B0503020204020204" pitchFamily="34" charset="-122"/>
                </a:rPr>
                <a:t>学校</a:t>
              </a:r>
              <a:r>
                <a:rPr lang="en-US" altLang="zh-CN" sz="1600" dirty="0" smtClean="0">
                  <a:solidFill>
                    <a:schemeClr val="bg1"/>
                  </a:solidFill>
                  <a:latin typeface="Arial" panose="020B0604020202020204" pitchFamily="34" charset="0"/>
                  <a:ea typeface="微软雅黑" panose="020B0503020204020204" pitchFamily="34" charset="-122"/>
                </a:rPr>
                <a:t>IDC</a:t>
              </a:r>
              <a:r>
                <a:rPr lang="zh-CN" altLang="en-US" sz="1600" dirty="0" smtClean="0">
                  <a:solidFill>
                    <a:schemeClr val="bg1"/>
                  </a:solidFill>
                  <a:latin typeface="Arial" panose="020B0604020202020204" pitchFamily="34" charset="0"/>
                  <a:ea typeface="微软雅黑" panose="020B0503020204020204" pitchFamily="34" charset="-122"/>
                </a:rPr>
                <a:t>服务器</a:t>
              </a:r>
              <a:endParaRPr lang="zh-CN" altLang="en-US" sz="1600" dirty="0" smtClean="0">
                <a:solidFill>
                  <a:schemeClr val="bg1"/>
                </a:solidFill>
                <a:latin typeface="Arial" panose="020B0604020202020204" pitchFamily="34" charset="0"/>
                <a:ea typeface="微软雅黑" panose="020B0503020204020204" pitchFamily="34" charset="-122"/>
              </a:endParaRPr>
            </a:p>
          </p:txBody>
        </p:sp>
      </p:grpSp>
      <p:grpSp>
        <p:nvGrpSpPr>
          <p:cNvPr id="17" name="组合 16"/>
          <p:cNvGrpSpPr/>
          <p:nvPr/>
        </p:nvGrpSpPr>
        <p:grpSpPr>
          <a:xfrm>
            <a:off x="5796136" y="1474996"/>
            <a:ext cx="1584176" cy="1296144"/>
            <a:chOff x="1475656" y="1700808"/>
            <a:chExt cx="1584176" cy="1296144"/>
          </a:xfrm>
        </p:grpSpPr>
        <p:sp>
          <p:nvSpPr>
            <p:cNvPr id="18" name="立方体 17"/>
            <p:cNvSpPr/>
            <p:nvPr/>
          </p:nvSpPr>
          <p:spPr>
            <a:xfrm>
              <a:off x="1475656" y="1700808"/>
              <a:ext cx="1584176" cy="1296144"/>
            </a:xfrm>
            <a:prstGeom prst="cub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1475656" y="2348880"/>
              <a:ext cx="1296144" cy="380810"/>
            </a:xfrm>
            <a:prstGeom prst="rect">
              <a:avLst/>
            </a:prstGeom>
            <a:noFill/>
          </p:spPr>
          <p:txBody>
            <a:bodyPr wrap="square" rtlCol="0">
              <a:spAutoFit/>
            </a:bodyPr>
            <a:lstStyle/>
            <a:p>
              <a:pPr>
                <a:lnSpc>
                  <a:spcPct val="130000"/>
                </a:lnSpc>
              </a:pPr>
              <a:r>
                <a:rPr lang="zh-CN" altLang="en-US" sz="1600" dirty="0">
                  <a:solidFill>
                    <a:schemeClr val="bg1"/>
                  </a:solidFill>
                  <a:latin typeface="Arial" panose="020B0604020202020204" pitchFamily="34" charset="0"/>
                  <a:ea typeface="微软雅黑" panose="020B0503020204020204" pitchFamily="34" charset="-122"/>
                </a:rPr>
                <a:t>外部</a:t>
              </a:r>
              <a:r>
                <a:rPr lang="zh-CN" altLang="en-US" sz="1600" dirty="0" smtClean="0">
                  <a:solidFill>
                    <a:schemeClr val="bg1"/>
                  </a:solidFill>
                  <a:latin typeface="Arial" panose="020B0604020202020204" pitchFamily="34" charset="0"/>
                  <a:ea typeface="微软雅黑" panose="020B0503020204020204" pitchFamily="34" charset="-122"/>
                </a:rPr>
                <a:t>客户端</a:t>
              </a:r>
              <a:endParaRPr lang="zh-CN" altLang="en-US" sz="1600" dirty="0" smtClean="0">
                <a:solidFill>
                  <a:schemeClr val="bg1"/>
                </a:solidFill>
                <a:latin typeface="Arial" panose="020B0604020202020204" pitchFamily="34" charset="0"/>
                <a:ea typeface="微软雅黑" panose="020B0503020204020204" pitchFamily="34" charset="-122"/>
              </a:endParaRPr>
            </a:p>
          </p:txBody>
        </p:sp>
      </p:grpSp>
      <p:cxnSp>
        <p:nvCxnSpPr>
          <p:cNvPr id="7" name="直接连接符 6"/>
          <p:cNvCxnSpPr>
            <a:stCxn id="3" idx="3"/>
          </p:cNvCxnSpPr>
          <p:nvPr/>
        </p:nvCxnSpPr>
        <p:spPr>
          <a:xfrm>
            <a:off x="1961710" y="2740280"/>
            <a:ext cx="1530170" cy="11207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8" idx="3"/>
          </p:cNvCxnSpPr>
          <p:nvPr/>
        </p:nvCxnSpPr>
        <p:spPr>
          <a:xfrm flipH="1">
            <a:off x="4644008" y="2771140"/>
            <a:ext cx="1782198" cy="1202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2" idx="1"/>
            <a:endCxn id="10" idx="3"/>
          </p:cNvCxnSpPr>
          <p:nvPr/>
        </p:nvCxnSpPr>
        <p:spPr>
          <a:xfrm flipH="1" flipV="1">
            <a:off x="4788024" y="3973876"/>
            <a:ext cx="1638182" cy="981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5" idx="0"/>
            <a:endCxn id="10" idx="1"/>
          </p:cNvCxnSpPr>
          <p:nvPr/>
        </p:nvCxnSpPr>
        <p:spPr>
          <a:xfrm flipV="1">
            <a:off x="2343476" y="3973876"/>
            <a:ext cx="1148404" cy="67926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spcAft>
                <a:spcPts val="1300"/>
              </a:spcAft>
            </a:pPr>
            <a:r>
              <a:rPr lang="zh-CN" altLang="en-US">
                <a:latin typeface="Times New Roman" pitchFamily="18" charset="0"/>
                <a:ea typeface="宋体" pitchFamily="2" charset="-122"/>
              </a:rPr>
              <a:t>案例分析：教务学分查询系统体系结构</a:t>
            </a:r>
            <a:endParaRPr lang="zh-CN" altLang="en-US" b="0">
              <a:latin typeface="黑体" pitchFamily="2" charset="-122"/>
              <a:ea typeface="黑体" pitchFamily="2" charset="-122"/>
            </a:endParaRPr>
          </a:p>
        </p:txBody>
      </p:sp>
      <p:graphicFrame>
        <p:nvGraphicFramePr>
          <p:cNvPr id="2" name="图示 1"/>
          <p:cNvGraphicFramePr/>
          <p:nvPr>
            <p:extLst>
              <p:ext uri="{D42A27DB-BD31-4B8C-83A1-F6EECF244321}">
                <p14:modId xmlns:p14="http://schemas.microsoft.com/office/powerpoint/2010/main" val="3217110254"/>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b="0">
                <a:ea typeface="宋体" pitchFamily="2" charset="-122"/>
              </a:rPr>
              <a:t>包名规范</a:t>
            </a:r>
            <a:r>
              <a:rPr lang="zh-CN" altLang="en-US"/>
              <a:t> </a:t>
            </a:r>
          </a:p>
        </p:txBody>
      </p:sp>
      <p:sp>
        <p:nvSpPr>
          <p:cNvPr id="8" name="AutoShape 10"/>
          <p:cNvSpPr>
            <a:spLocks noChangeArrowheads="1"/>
          </p:cNvSpPr>
          <p:nvPr/>
        </p:nvSpPr>
        <p:spPr bwMode="gray">
          <a:xfrm>
            <a:off x="179512" y="1512846"/>
            <a:ext cx="8733663" cy="4415046"/>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l">
              <a:lnSpc>
                <a:spcPct val="90000"/>
              </a:lnSpc>
              <a:spcAft>
                <a:spcPts val="1300"/>
              </a:spcAft>
            </a:pPr>
            <a:r>
              <a:rPr lang="en-US" altLang="zh-CN" sz="1600" dirty="0" err="1">
                <a:solidFill>
                  <a:schemeClr val="bg1"/>
                </a:solidFill>
              </a:rPr>
              <a:t>com.sei.xuefen</a:t>
            </a:r>
            <a:r>
              <a:rPr lang="zh-CN" altLang="en-US" sz="1600" dirty="0">
                <a:solidFill>
                  <a:schemeClr val="bg1"/>
                </a:solidFill>
              </a:rPr>
              <a:t>：本系统所有的类都放在这个包以及其子包中。</a:t>
            </a:r>
          </a:p>
          <a:p>
            <a:pPr algn="l">
              <a:lnSpc>
                <a:spcPct val="90000"/>
              </a:lnSpc>
              <a:spcAft>
                <a:spcPts val="1300"/>
              </a:spcAft>
            </a:pPr>
            <a:r>
              <a:rPr lang="en-US" altLang="zh-CN" sz="1600" dirty="0" err="1">
                <a:solidFill>
                  <a:schemeClr val="bg1"/>
                </a:solidFill>
              </a:rPr>
              <a:t>com.sei.xuefen.struts.action</a:t>
            </a:r>
            <a:r>
              <a:rPr lang="zh-CN" altLang="en-US" sz="1600" dirty="0">
                <a:solidFill>
                  <a:schemeClr val="bg1"/>
                </a:solidFill>
              </a:rPr>
              <a:t>：存放</a:t>
            </a:r>
            <a:r>
              <a:rPr lang="en-US" altLang="zh-CN" sz="1600" dirty="0">
                <a:solidFill>
                  <a:schemeClr val="bg1"/>
                </a:solidFill>
              </a:rPr>
              <a:t>Struts Action</a:t>
            </a:r>
            <a:r>
              <a:rPr lang="zh-CN" altLang="en-US" sz="1600" dirty="0">
                <a:solidFill>
                  <a:schemeClr val="bg1"/>
                </a:solidFill>
              </a:rPr>
              <a:t>类，还要根据不同的板块划分子包。</a:t>
            </a:r>
          </a:p>
          <a:p>
            <a:pPr algn="l">
              <a:lnSpc>
                <a:spcPct val="90000"/>
              </a:lnSpc>
              <a:spcAft>
                <a:spcPts val="1300"/>
              </a:spcAft>
            </a:pPr>
            <a:r>
              <a:rPr lang="en-US" altLang="zh-CN" sz="1600" dirty="0" err="1">
                <a:solidFill>
                  <a:schemeClr val="bg1"/>
                </a:solidFill>
              </a:rPr>
              <a:t>com.sei.xuefen.struts.form</a:t>
            </a:r>
            <a:r>
              <a:rPr lang="zh-CN" altLang="en-US" sz="1600" dirty="0">
                <a:solidFill>
                  <a:schemeClr val="bg1"/>
                </a:solidFill>
              </a:rPr>
              <a:t>：存放</a:t>
            </a:r>
            <a:r>
              <a:rPr lang="en-US" altLang="zh-CN" sz="1600" dirty="0">
                <a:solidFill>
                  <a:schemeClr val="bg1"/>
                </a:solidFill>
              </a:rPr>
              <a:t>Struts </a:t>
            </a:r>
            <a:r>
              <a:rPr lang="en-US" altLang="zh-CN" sz="1600" dirty="0" err="1">
                <a:solidFill>
                  <a:schemeClr val="bg1"/>
                </a:solidFill>
              </a:rPr>
              <a:t>ActionForm</a:t>
            </a:r>
            <a:r>
              <a:rPr lang="zh-CN" altLang="en-US" sz="1600" dirty="0">
                <a:solidFill>
                  <a:schemeClr val="bg1"/>
                </a:solidFill>
              </a:rPr>
              <a:t>类，还要根据不同的板块划分子包。</a:t>
            </a:r>
          </a:p>
          <a:p>
            <a:pPr algn="l">
              <a:lnSpc>
                <a:spcPct val="90000"/>
              </a:lnSpc>
              <a:spcAft>
                <a:spcPts val="1300"/>
              </a:spcAft>
            </a:pPr>
            <a:r>
              <a:rPr lang="en-US" altLang="zh-CN" sz="1600" dirty="0" err="1">
                <a:solidFill>
                  <a:schemeClr val="bg1"/>
                </a:solidFill>
              </a:rPr>
              <a:t>com.sei.xuefen.service</a:t>
            </a:r>
            <a:r>
              <a:rPr lang="zh-CN" altLang="en-US" sz="1600" dirty="0">
                <a:solidFill>
                  <a:schemeClr val="bg1"/>
                </a:solidFill>
              </a:rPr>
              <a:t>：存放</a:t>
            </a:r>
            <a:r>
              <a:rPr lang="en-US" altLang="zh-CN" sz="1600" dirty="0">
                <a:solidFill>
                  <a:schemeClr val="bg1"/>
                </a:solidFill>
              </a:rPr>
              <a:t>Service</a:t>
            </a:r>
            <a:r>
              <a:rPr lang="zh-CN" altLang="en-US" sz="1600" dirty="0">
                <a:solidFill>
                  <a:schemeClr val="bg1"/>
                </a:solidFill>
              </a:rPr>
              <a:t>类以及涉及业务操作的</a:t>
            </a:r>
            <a:r>
              <a:rPr lang="en-US" altLang="zh-CN" sz="1600" dirty="0">
                <a:solidFill>
                  <a:schemeClr val="bg1"/>
                </a:solidFill>
              </a:rPr>
              <a:t>Runnable</a:t>
            </a:r>
            <a:r>
              <a:rPr lang="zh-CN" altLang="en-US" sz="1600" dirty="0">
                <a:solidFill>
                  <a:schemeClr val="bg1"/>
                </a:solidFill>
              </a:rPr>
              <a:t>类。</a:t>
            </a:r>
          </a:p>
          <a:p>
            <a:pPr algn="l">
              <a:lnSpc>
                <a:spcPct val="90000"/>
              </a:lnSpc>
              <a:spcAft>
                <a:spcPts val="1300"/>
              </a:spcAft>
            </a:pPr>
            <a:r>
              <a:rPr lang="en-US" altLang="zh-CN" sz="1600" dirty="0" err="1">
                <a:solidFill>
                  <a:schemeClr val="bg1"/>
                </a:solidFill>
              </a:rPr>
              <a:t>com.sei.xuefen.dao</a:t>
            </a:r>
            <a:r>
              <a:rPr lang="zh-CN" altLang="en-US" sz="1600" dirty="0">
                <a:solidFill>
                  <a:schemeClr val="bg1"/>
                </a:solidFill>
              </a:rPr>
              <a:t>：存放本系统的</a:t>
            </a:r>
            <a:r>
              <a:rPr lang="en-US" altLang="zh-CN" sz="1600" dirty="0">
                <a:solidFill>
                  <a:schemeClr val="bg1"/>
                </a:solidFill>
              </a:rPr>
              <a:t>DAO</a:t>
            </a:r>
            <a:r>
              <a:rPr lang="zh-CN" altLang="en-US" sz="1600" dirty="0">
                <a:solidFill>
                  <a:schemeClr val="bg1"/>
                </a:solidFill>
              </a:rPr>
              <a:t>类。</a:t>
            </a:r>
          </a:p>
          <a:p>
            <a:pPr algn="l">
              <a:lnSpc>
                <a:spcPct val="90000"/>
              </a:lnSpc>
              <a:spcAft>
                <a:spcPts val="1300"/>
              </a:spcAft>
            </a:pPr>
            <a:r>
              <a:rPr lang="en-US" altLang="zh-CN" sz="1600" dirty="0">
                <a:solidFill>
                  <a:schemeClr val="bg1"/>
                </a:solidFill>
              </a:rPr>
              <a:t>com.sei.xuefen.hibernate.bo</a:t>
            </a:r>
            <a:r>
              <a:rPr lang="zh-CN" altLang="en-US" sz="1600" dirty="0">
                <a:solidFill>
                  <a:schemeClr val="bg1"/>
                </a:solidFill>
              </a:rPr>
              <a:t>：存放本系统的业务对象实体类。</a:t>
            </a:r>
          </a:p>
          <a:p>
            <a:pPr algn="l">
              <a:lnSpc>
                <a:spcPct val="90000"/>
              </a:lnSpc>
              <a:spcAft>
                <a:spcPts val="1300"/>
              </a:spcAft>
            </a:pPr>
            <a:r>
              <a:rPr lang="en-US" altLang="zh-CN" sz="1600" dirty="0" err="1">
                <a:solidFill>
                  <a:schemeClr val="bg1"/>
                </a:solidFill>
              </a:rPr>
              <a:t>com.sei.xuefen.quartz</a:t>
            </a:r>
            <a:r>
              <a:rPr lang="zh-CN" altLang="en-US" sz="1600" dirty="0">
                <a:solidFill>
                  <a:schemeClr val="bg1"/>
                </a:solidFill>
              </a:rPr>
              <a:t>：存放</a:t>
            </a:r>
            <a:r>
              <a:rPr lang="en-US" altLang="zh-CN" sz="1600" dirty="0">
                <a:solidFill>
                  <a:schemeClr val="bg1"/>
                </a:solidFill>
              </a:rPr>
              <a:t>Quartz</a:t>
            </a:r>
            <a:r>
              <a:rPr lang="zh-CN" altLang="en-US" sz="1600" dirty="0">
                <a:solidFill>
                  <a:schemeClr val="bg1"/>
                </a:solidFill>
              </a:rPr>
              <a:t>的类或</a:t>
            </a:r>
            <a:r>
              <a:rPr lang="en-US" altLang="zh-CN" sz="1600" dirty="0">
                <a:solidFill>
                  <a:schemeClr val="bg1"/>
                </a:solidFill>
              </a:rPr>
              <a:t>Quartz</a:t>
            </a:r>
            <a:r>
              <a:rPr lang="zh-CN" altLang="en-US" sz="1600" dirty="0">
                <a:solidFill>
                  <a:schemeClr val="bg1"/>
                </a:solidFill>
              </a:rPr>
              <a:t>的配置文件。</a:t>
            </a:r>
          </a:p>
          <a:p>
            <a:pPr algn="l">
              <a:lnSpc>
                <a:spcPct val="90000"/>
              </a:lnSpc>
              <a:spcAft>
                <a:spcPts val="1300"/>
              </a:spcAft>
            </a:pPr>
            <a:r>
              <a:rPr lang="en-US" altLang="zh-CN" sz="1600" dirty="0" err="1">
                <a:solidFill>
                  <a:schemeClr val="bg1"/>
                </a:solidFill>
              </a:rPr>
              <a:t>com.sei.xuefen.util</a:t>
            </a:r>
            <a:r>
              <a:rPr lang="zh-CN" altLang="en-US" sz="1600" dirty="0">
                <a:solidFill>
                  <a:schemeClr val="bg1"/>
                </a:solidFill>
              </a:rPr>
              <a:t>：存放工具类，工具类一般提供静态方法供它类调用。</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zh-CN" altLang="en-US" sz="3600">
                <a:latin typeface="楷体_GB2312" pitchFamily="49" charset="-122"/>
                <a:ea typeface="楷体_GB2312" pitchFamily="49" charset="-122"/>
              </a:rPr>
              <a:t>系统分析</a:t>
            </a:r>
          </a:p>
        </p:txBody>
      </p:sp>
      <p:grpSp>
        <p:nvGrpSpPr>
          <p:cNvPr id="9" name="组合 8"/>
          <p:cNvGrpSpPr/>
          <p:nvPr/>
        </p:nvGrpSpPr>
        <p:grpSpPr>
          <a:xfrm>
            <a:off x="757266" y="2350998"/>
            <a:ext cx="7772318" cy="1814080"/>
            <a:chOff x="816381" y="4252939"/>
            <a:chExt cx="7772318" cy="1814080"/>
          </a:xfrm>
        </p:grpSpPr>
        <p:sp>
          <p:nvSpPr>
            <p:cNvPr id="10"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2"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smtClean="0">
                  <a:solidFill>
                    <a:schemeClr val="bg1"/>
                  </a:solidFill>
                </a:rPr>
                <a:t>系统分析通常</a:t>
              </a:r>
              <a:r>
                <a:rPr lang="zh-CN" altLang="en-US" b="1" dirty="0">
                  <a:solidFill>
                    <a:schemeClr val="bg1"/>
                  </a:solidFill>
                </a:rPr>
                <a:t>指把系统的整体分解成部分或成分的过程</a:t>
              </a:r>
              <a:r>
                <a:rPr lang="zh-CN" altLang="en-US" b="1" dirty="0" smtClean="0">
                  <a:solidFill>
                    <a:schemeClr val="bg1"/>
                  </a:solidFill>
                </a:rPr>
                <a:t>。这里</a:t>
              </a:r>
              <a:r>
                <a:rPr lang="zh-CN" altLang="en-US" b="1" dirty="0">
                  <a:solidFill>
                    <a:schemeClr val="bg1"/>
                  </a:solidFill>
                </a:rPr>
                <a:t>的</a:t>
              </a:r>
              <a:r>
                <a:rPr lang="zh-CN" altLang="en-US" b="1" dirty="0" smtClean="0">
                  <a:solidFill>
                    <a:schemeClr val="bg1"/>
                  </a:solidFill>
                </a:rPr>
                <a:t>系统</a:t>
              </a:r>
              <a:endParaRPr lang="en-US" altLang="zh-CN" b="1" dirty="0" smtClean="0">
                <a:solidFill>
                  <a:schemeClr val="bg1"/>
                </a:solidFill>
              </a:endParaRPr>
            </a:p>
            <a:p>
              <a:r>
                <a:rPr lang="zh-CN" altLang="en-US" b="1" dirty="0" smtClean="0">
                  <a:solidFill>
                    <a:schemeClr val="bg1"/>
                  </a:solidFill>
                </a:rPr>
                <a:t>可以</a:t>
              </a:r>
              <a:r>
                <a:rPr lang="zh-CN" altLang="en-US" b="1" dirty="0">
                  <a:solidFill>
                    <a:schemeClr val="bg1"/>
                  </a:solidFill>
                </a:rPr>
                <a:t>泛指任何领域，如工业过程、管理、决策过程、环保过程等。</a:t>
              </a: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zh-CN" altLang="en-US">
                <a:ea typeface="宋体" pitchFamily="2" charset="-122"/>
              </a:rPr>
              <a:t>教务学分查询系统体系结构</a:t>
            </a:r>
            <a:r>
              <a:rPr lang="en-US" altLang="zh-CN">
                <a:ea typeface="宋体" pitchFamily="2" charset="-122"/>
              </a:rPr>
              <a:t>--</a:t>
            </a:r>
            <a:r>
              <a:rPr lang="zh-CN" altLang="en-US">
                <a:ea typeface="宋体" pitchFamily="2" charset="-122"/>
              </a:rPr>
              <a:t>实施视图</a:t>
            </a:r>
          </a:p>
        </p:txBody>
      </p:sp>
      <p:pic>
        <p:nvPicPr>
          <p:cNvPr id="18432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3625" y="764704"/>
            <a:ext cx="3894559" cy="57606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a:spcAft>
                <a:spcPts val="1300"/>
              </a:spcAft>
            </a:pPr>
            <a:r>
              <a:rPr lang="en-US" altLang="zh-CN">
                <a:latin typeface="楷体_GB2312" pitchFamily="49" charset="-122"/>
                <a:ea typeface="楷体_GB2312" pitchFamily="49" charset="-122"/>
              </a:rPr>
              <a:t>5.6 </a:t>
            </a:r>
            <a:r>
              <a:rPr lang="zh-CN" altLang="en-US">
                <a:latin typeface="楷体_GB2312" pitchFamily="49" charset="-122"/>
                <a:ea typeface="楷体_GB2312" pitchFamily="49" charset="-122"/>
              </a:rPr>
              <a:t>详细设计</a:t>
            </a:r>
            <a:r>
              <a:rPr lang="en-US" altLang="zh-CN">
                <a:latin typeface="楷体_GB2312" pitchFamily="49" charset="-122"/>
                <a:ea typeface="楷体_GB2312" pitchFamily="49" charset="-122"/>
              </a:rPr>
              <a:t>Detailed design</a:t>
            </a:r>
          </a:p>
        </p:txBody>
      </p:sp>
      <p:grpSp>
        <p:nvGrpSpPr>
          <p:cNvPr id="31" name="组合 30"/>
          <p:cNvGrpSpPr/>
          <p:nvPr/>
        </p:nvGrpSpPr>
        <p:grpSpPr>
          <a:xfrm>
            <a:off x="1187450" y="1316038"/>
            <a:ext cx="6170613" cy="5035841"/>
            <a:chOff x="1187450" y="1316038"/>
            <a:chExt cx="6170613" cy="5035841"/>
          </a:xfrm>
        </p:grpSpPr>
        <p:grpSp>
          <p:nvGrpSpPr>
            <p:cNvPr id="32" name="组合 31"/>
            <p:cNvGrpSpPr/>
            <p:nvPr/>
          </p:nvGrpSpPr>
          <p:grpSpPr>
            <a:xfrm>
              <a:off x="1187450" y="1316038"/>
              <a:ext cx="6170613" cy="3989669"/>
              <a:chOff x="1187450" y="1316038"/>
              <a:chExt cx="6170613" cy="3989669"/>
            </a:xfrm>
          </p:grpSpPr>
          <p:sp>
            <p:nvSpPr>
              <p:cNvPr id="38"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9" name="AutoShape 5"/>
              <p:cNvSpPr>
                <a:spLocks noChangeArrowheads="1"/>
              </p:cNvSpPr>
              <p:nvPr/>
            </p:nvSpPr>
            <p:spPr bwMode="gray">
              <a:xfrm>
                <a:off x="1460500" y="1316038"/>
                <a:ext cx="676275" cy="677862"/>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0" name="Text Box 7"/>
              <p:cNvSpPr txBox="1">
                <a:spLocks noChangeArrowheads="1"/>
              </p:cNvSpPr>
              <p:nvPr/>
            </p:nvSpPr>
            <p:spPr bwMode="gray">
              <a:xfrm>
                <a:off x="1577974" y="1326356"/>
                <a:ext cx="4413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smtClean="0">
                    <a:solidFill>
                      <a:schemeClr val="bg1"/>
                    </a:solidFill>
                    <a:latin typeface="叶根友毛笔行书2.0版"/>
                    <a:ea typeface="叶根友毛笔行书2.0版"/>
                    <a:cs typeface="叶根友毛笔行书2.0版"/>
                  </a:rPr>
                  <a:t>1</a:t>
                </a:r>
                <a:endParaRPr lang="en-US" altLang="zh-CN" sz="2800" b="1" dirty="0">
                  <a:solidFill>
                    <a:schemeClr val="bg1"/>
                  </a:solidFill>
                  <a:latin typeface="叶根友毛笔行书2.0版"/>
                  <a:ea typeface="叶根友毛笔行书2.0版"/>
                  <a:cs typeface="叶根友毛笔行书2.0版"/>
                </a:endParaRPr>
              </a:p>
            </p:txBody>
          </p:sp>
          <p:sp>
            <p:nvSpPr>
              <p:cNvPr id="41" name="Text Box 6"/>
              <p:cNvSpPr txBox="1">
                <a:spLocks noChangeArrowheads="1"/>
              </p:cNvSpPr>
              <p:nvPr/>
            </p:nvSpPr>
            <p:spPr bwMode="gray">
              <a:xfrm>
                <a:off x="1928813" y="1371600"/>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详细设计概念</a:t>
                </a:r>
                <a:endParaRPr lang="zh-CN" altLang="en-US" sz="2800" dirty="0">
                  <a:solidFill>
                    <a:schemeClr val="bg1"/>
                  </a:solidFill>
                  <a:latin typeface="叶根友毛笔行书2.0版"/>
                  <a:ea typeface="叶根友毛笔行书2.0版"/>
                  <a:cs typeface="叶根友毛笔行书2.0版"/>
                </a:endParaRPr>
              </a:p>
            </p:txBody>
          </p:sp>
          <p:sp>
            <p:nvSpPr>
              <p:cNvPr id="42"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3" name="AutoShape 9"/>
              <p:cNvSpPr>
                <a:spLocks noChangeArrowheads="1"/>
              </p:cNvSpPr>
              <p:nvPr/>
            </p:nvSpPr>
            <p:spPr bwMode="gray">
              <a:xfrm>
                <a:off x="1460502" y="2325688"/>
                <a:ext cx="676274" cy="747712"/>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4"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设计模式</a:t>
                </a:r>
                <a:endParaRPr lang="zh-CN" altLang="en-US" sz="2800" dirty="0">
                  <a:solidFill>
                    <a:schemeClr val="bg1"/>
                  </a:solidFill>
                  <a:latin typeface="叶根友毛笔行书2.0版"/>
                  <a:ea typeface="叶根友毛笔行书2.0版"/>
                  <a:cs typeface="叶根友毛笔行书2.0版"/>
                </a:endParaRPr>
              </a:p>
            </p:txBody>
          </p:sp>
          <p:sp>
            <p:nvSpPr>
              <p:cNvPr id="45" name="Text Box 11"/>
              <p:cNvSpPr txBox="1">
                <a:spLocks noChangeArrowheads="1"/>
              </p:cNvSpPr>
              <p:nvPr/>
            </p:nvSpPr>
            <p:spPr bwMode="gray">
              <a:xfrm>
                <a:off x="1577973" y="2374899"/>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46"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7" name="AutoShape 13"/>
              <p:cNvSpPr>
                <a:spLocks noChangeArrowheads="1"/>
              </p:cNvSpPr>
              <p:nvPr/>
            </p:nvSpPr>
            <p:spPr bwMode="gray">
              <a:xfrm>
                <a:off x="1460501" y="3502025"/>
                <a:ext cx="676275" cy="698500"/>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8"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类设计</a:t>
                </a:r>
                <a:endParaRPr lang="en-US" altLang="zh-CN" sz="2800" dirty="0">
                  <a:solidFill>
                    <a:schemeClr val="bg1"/>
                  </a:solidFill>
                  <a:latin typeface="叶根友毛笔行书2.0版"/>
                  <a:ea typeface="叶根友毛笔行书2.0版"/>
                  <a:cs typeface="叶根友毛笔行书2.0版"/>
                </a:endParaRPr>
              </a:p>
            </p:txBody>
          </p:sp>
          <p:sp>
            <p:nvSpPr>
              <p:cNvPr id="49" name="Text Box 15"/>
              <p:cNvSpPr txBox="1">
                <a:spLocks noChangeArrowheads="1"/>
              </p:cNvSpPr>
              <p:nvPr/>
            </p:nvSpPr>
            <p:spPr bwMode="gray">
              <a:xfrm>
                <a:off x="1577976" y="3522663"/>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nvGrpSpPr>
              <p:cNvPr id="50" name="组合 14337"/>
              <p:cNvGrpSpPr>
                <a:grpSpLocks/>
              </p:cNvGrpSpPr>
              <p:nvPr/>
            </p:nvGrpSpPr>
            <p:grpSpPr bwMode="auto">
              <a:xfrm>
                <a:off x="1187450" y="4616527"/>
                <a:ext cx="6169025" cy="689180"/>
                <a:chOff x="1187624" y="4691360"/>
                <a:chExt cx="6168319" cy="688743"/>
              </a:xfrm>
            </p:grpSpPr>
            <p:sp>
              <p:nvSpPr>
                <p:cNvPr id="51"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52" name="Text Box 18"/>
                <p:cNvSpPr txBox="1">
                  <a:spLocks noChangeArrowheads="1"/>
                </p:cNvSpPr>
                <p:nvPr/>
              </p:nvSpPr>
              <p:spPr bwMode="gray">
                <a:xfrm>
                  <a:off x="1926693" y="4746923"/>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数据库设计 </a:t>
                  </a:r>
                  <a:endParaRPr lang="zh-CN" altLang="en-US" sz="2800" dirty="0">
                    <a:solidFill>
                      <a:schemeClr val="bg1"/>
                    </a:solidFill>
                    <a:latin typeface="叶根友毛笔行书2.0版"/>
                    <a:ea typeface="叶根友毛笔行书2.0版"/>
                    <a:cs typeface="叶根友毛笔行书2.0版"/>
                  </a:endParaRPr>
                </a:p>
              </p:txBody>
            </p:sp>
            <p:sp>
              <p:nvSpPr>
                <p:cNvPr id="53"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54" name="AutoShape 17"/>
                <p:cNvSpPr>
                  <a:spLocks noChangeArrowheads="1"/>
                </p:cNvSpPr>
                <p:nvPr/>
              </p:nvSpPr>
              <p:spPr bwMode="gray">
                <a:xfrm>
                  <a:off x="1458554" y="4691360"/>
                  <a:ext cx="678287" cy="688743"/>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55" name="Text Box 15"/>
                <p:cNvSpPr txBox="1">
                  <a:spLocks noChangeArrowheads="1"/>
                </p:cNvSpPr>
                <p:nvPr/>
              </p:nvSpPr>
              <p:spPr bwMode="gray">
                <a:xfrm>
                  <a:off x="1577259" y="4706808"/>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p>
              </p:txBody>
            </p:sp>
          </p:grpSp>
        </p:grpSp>
        <p:grpSp>
          <p:nvGrpSpPr>
            <p:cNvPr id="33" name="组合 32"/>
            <p:cNvGrpSpPr/>
            <p:nvPr/>
          </p:nvGrpSpPr>
          <p:grpSpPr>
            <a:xfrm>
              <a:off x="1187623" y="5640120"/>
              <a:ext cx="6168319" cy="711759"/>
              <a:chOff x="1187624" y="4691360"/>
              <a:chExt cx="6168319" cy="711759"/>
            </a:xfrm>
            <a:solidFill>
              <a:schemeClr val="accent2">
                <a:lumMod val="50000"/>
              </a:schemeClr>
            </a:solidFill>
          </p:grpSpPr>
          <p:sp>
            <p:nvSpPr>
              <p:cNvPr id="34" name="AutoShape 16"/>
              <p:cNvSpPr>
                <a:spLocks noChangeArrowheads="1"/>
              </p:cNvSpPr>
              <p:nvPr/>
            </p:nvSpPr>
            <p:spPr bwMode="gray">
              <a:xfrm>
                <a:off x="1187624" y="4691360"/>
                <a:ext cx="6168319" cy="677961"/>
              </a:xfrm>
              <a:prstGeom prst="roundRect">
                <a:avLst>
                  <a:gd name="adj" fmla="val 16667"/>
                </a:avLst>
              </a:prstGeom>
              <a:solidFill>
                <a:schemeClr val="accent4"/>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defRPr/>
                </a:pPr>
                <a:endParaRPr lang="zh-CN" altLang="zh-CN" sz="2800">
                  <a:latin typeface="叶根友毛笔行书2.0版" panose="02010601030101010101" pitchFamily="2" charset="-122"/>
                  <a:ea typeface="叶根友毛笔行书2.0版" panose="02010601030101010101" pitchFamily="2" charset="-122"/>
                </a:endParaRPr>
              </a:p>
            </p:txBody>
          </p:sp>
          <p:sp>
            <p:nvSpPr>
              <p:cNvPr id="35" name="Text Box 18"/>
              <p:cNvSpPr txBox="1">
                <a:spLocks noChangeArrowheads="1"/>
              </p:cNvSpPr>
              <p:nvPr/>
            </p:nvSpPr>
            <p:spPr bwMode="gray">
              <a:xfrm>
                <a:off x="1926693" y="4746923"/>
                <a:ext cx="5124450" cy="523220"/>
              </a:xfrm>
              <a:prstGeom prst="rect">
                <a:avLst/>
              </a:prstGeom>
              <a:solidFill>
                <a:schemeClr val="accent4"/>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dirty="0">
                    <a:solidFill>
                      <a:schemeClr val="bg1"/>
                    </a:solidFill>
                    <a:latin typeface="叶根友毛笔行书2.0版" panose="02010601030101010101" pitchFamily="2" charset="-122"/>
                    <a:ea typeface="叶根友毛笔行书2.0版" panose="02010601030101010101" pitchFamily="2" charset="-122"/>
                  </a:rPr>
                  <a:t>界面设计</a:t>
                </a:r>
                <a:endParaRPr lang="zh-CN" altLang="en-US" sz="2800" dirty="0">
                  <a:solidFill>
                    <a:schemeClr val="bg1"/>
                  </a:solidFill>
                  <a:latin typeface="叶根友毛笔行书2.0版" panose="02010601030101010101" pitchFamily="2" charset="-122"/>
                  <a:ea typeface="叶根友毛笔行书2.0版" panose="02010601030101010101" pitchFamily="2" charset="-122"/>
                </a:endParaRPr>
              </a:p>
            </p:txBody>
          </p:sp>
          <p:sp>
            <p:nvSpPr>
              <p:cNvPr id="36" name="AutoShape 17"/>
              <p:cNvSpPr>
                <a:spLocks noChangeArrowheads="1"/>
              </p:cNvSpPr>
              <p:nvPr/>
            </p:nvSpPr>
            <p:spPr bwMode="gray">
              <a:xfrm>
                <a:off x="1471429" y="4714376"/>
                <a:ext cx="690614" cy="688743"/>
              </a:xfrm>
              <a:prstGeom prst="diamond">
                <a:avLst/>
              </a:prstGeom>
              <a:solidFill>
                <a:schemeClr val="accent4"/>
              </a:solidFill>
              <a:ln w="25400" algn="ctr">
                <a:solidFill>
                  <a:schemeClr val="bg1"/>
                </a:solidFill>
                <a:miter lim="800000"/>
                <a:headEnd/>
                <a:tailEnd/>
              </a:ln>
              <a:effectLst>
                <a:outerShdw dist="76200" algn="ctr" rotWithShape="0">
                  <a:schemeClr val="bg2"/>
                </a:outerShdw>
              </a:effectLst>
            </p:spPr>
            <p:txBody>
              <a:bodyPr wrap="none" anchor="ctr"/>
              <a:lstStyle/>
              <a:p>
                <a:pPr>
                  <a:defRPr/>
                </a:pPr>
                <a:endParaRPr lang="zh-CN" altLang="en-US"/>
              </a:p>
            </p:txBody>
          </p:sp>
          <p:sp>
            <p:nvSpPr>
              <p:cNvPr id="37" name="Text Box 15"/>
              <p:cNvSpPr txBox="1">
                <a:spLocks noChangeArrowheads="1"/>
              </p:cNvSpPr>
              <p:nvPr/>
            </p:nvSpPr>
            <p:spPr bwMode="gray">
              <a:xfrm>
                <a:off x="1578426" y="4768730"/>
                <a:ext cx="440876" cy="523220"/>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5</a:t>
                </a:r>
              </a:p>
            </p:txBody>
          </p:sp>
        </p:gr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a:spcAft>
                <a:spcPts val="1300"/>
              </a:spcAft>
            </a:pPr>
            <a:r>
              <a:rPr lang="en-US" altLang="zh-CN" b="0">
                <a:latin typeface="黑体" pitchFamily="2" charset="-122"/>
                <a:ea typeface="黑体" pitchFamily="2" charset="-122"/>
              </a:rPr>
              <a:t>5.6.1 </a:t>
            </a:r>
            <a:r>
              <a:rPr lang="zh-CN" altLang="en-US" b="0">
                <a:latin typeface="黑体" pitchFamily="2" charset="-122"/>
                <a:ea typeface="黑体" pitchFamily="2" charset="-122"/>
              </a:rPr>
              <a:t>详细设计概念</a:t>
            </a:r>
          </a:p>
        </p:txBody>
      </p:sp>
      <p:pic>
        <p:nvPicPr>
          <p:cNvPr id="105478" name="Picture 6" descr="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4704"/>
            <a:ext cx="9144000" cy="583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spcAft>
                <a:spcPts val="1300"/>
              </a:spcAft>
            </a:pPr>
            <a:r>
              <a:rPr lang="en-US" altLang="zh-CN" b="0">
                <a:latin typeface="黑体" pitchFamily="2" charset="-122"/>
                <a:ea typeface="黑体" pitchFamily="2" charset="-122"/>
              </a:rPr>
              <a:t>5.6.2 </a:t>
            </a:r>
            <a:r>
              <a:rPr lang="zh-CN" altLang="en-US" b="0">
                <a:latin typeface="黑体" pitchFamily="2" charset="-122"/>
                <a:ea typeface="黑体" pitchFamily="2" charset="-122"/>
              </a:rPr>
              <a:t>设计模式</a:t>
            </a:r>
          </a:p>
        </p:txBody>
      </p:sp>
      <p:graphicFrame>
        <p:nvGraphicFramePr>
          <p:cNvPr id="5" name="图示 4"/>
          <p:cNvGraphicFramePr/>
          <p:nvPr>
            <p:extLst>
              <p:ext uri="{D42A27DB-BD31-4B8C-83A1-F6EECF244321}">
                <p14:modId xmlns:p14="http://schemas.microsoft.com/office/powerpoint/2010/main" val="75950126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zh-CN" altLang="en-US">
                <a:latin typeface="楷体_GB2312" pitchFamily="49" charset="-122"/>
                <a:ea typeface="楷体_GB2312" pitchFamily="49" charset="-122"/>
              </a:rPr>
              <a:t>设计模式概要</a:t>
            </a:r>
          </a:p>
        </p:txBody>
      </p:sp>
      <p:sp>
        <p:nvSpPr>
          <p:cNvPr id="15" name="Freeform 7"/>
          <p:cNvSpPr>
            <a:spLocks/>
          </p:cNvSpPr>
          <p:nvPr/>
        </p:nvSpPr>
        <p:spPr bwMode="gray">
          <a:xfrm>
            <a:off x="744969" y="1727796"/>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 name="Freeform 8"/>
          <p:cNvSpPr>
            <a:spLocks/>
          </p:cNvSpPr>
          <p:nvPr/>
        </p:nvSpPr>
        <p:spPr bwMode="gray">
          <a:xfrm rot="10800000">
            <a:off x="6582230" y="783773"/>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1" name="AutoShape 9"/>
          <p:cNvSpPr>
            <a:spLocks noChangeArrowheads="1"/>
          </p:cNvSpPr>
          <p:nvPr/>
        </p:nvSpPr>
        <p:spPr bwMode="gray">
          <a:xfrm>
            <a:off x="965607" y="1062374"/>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zh-CN" altLang="en-US" b="1" dirty="0">
                <a:solidFill>
                  <a:schemeClr val="bg1"/>
                </a:solidFill>
                <a:latin typeface="+mn-ea"/>
              </a:rPr>
              <a:t>当代建筑大师克里斯托弗</a:t>
            </a:r>
            <a:r>
              <a:rPr lang="en-US" altLang="zh-CN" b="1" dirty="0">
                <a:solidFill>
                  <a:schemeClr val="bg1"/>
                </a:solidFill>
                <a:latin typeface="+mn-ea"/>
              </a:rPr>
              <a:t>·</a:t>
            </a:r>
            <a:r>
              <a:rPr lang="zh-CN" altLang="en-US" b="1" dirty="0" smtClean="0">
                <a:solidFill>
                  <a:schemeClr val="bg1"/>
                </a:solidFill>
                <a:latin typeface="+mn-ea"/>
              </a:rPr>
              <a:t>亚历山大在</a:t>
            </a:r>
            <a:r>
              <a:rPr lang="en-US" altLang="zh-CN" b="1" dirty="0">
                <a:solidFill>
                  <a:schemeClr val="bg1"/>
                </a:solidFill>
                <a:latin typeface="+mn-ea"/>
              </a:rPr>
              <a:t>1977</a:t>
            </a:r>
            <a:r>
              <a:rPr lang="zh-CN" altLang="en-US" b="1" dirty="0">
                <a:solidFill>
                  <a:schemeClr val="bg1"/>
                </a:solidFill>
                <a:latin typeface="+mn-ea"/>
              </a:rPr>
              <a:t>和</a:t>
            </a:r>
            <a:r>
              <a:rPr lang="en-US" altLang="zh-CN" b="1" dirty="0">
                <a:solidFill>
                  <a:schemeClr val="bg1"/>
                </a:solidFill>
                <a:latin typeface="+mn-ea"/>
              </a:rPr>
              <a:t>1979</a:t>
            </a:r>
            <a:r>
              <a:rPr lang="zh-CN" altLang="en-US" b="1" dirty="0">
                <a:solidFill>
                  <a:schemeClr val="bg1"/>
                </a:solidFill>
                <a:latin typeface="+mn-ea"/>
              </a:rPr>
              <a:t>年编制了一本</a:t>
            </a:r>
            <a:r>
              <a:rPr lang="zh-CN" altLang="en-US" b="1" dirty="0" smtClean="0">
                <a:solidFill>
                  <a:schemeClr val="bg1"/>
                </a:solidFill>
                <a:latin typeface="+mn-ea"/>
              </a:rPr>
              <a:t>汇</a:t>
            </a:r>
            <a:endParaRPr lang="en-US" altLang="zh-CN" b="1" dirty="0" smtClean="0">
              <a:solidFill>
                <a:schemeClr val="bg1"/>
              </a:solidFill>
              <a:latin typeface="+mn-ea"/>
            </a:endParaRPr>
          </a:p>
          <a:p>
            <a:r>
              <a:rPr lang="zh-CN" altLang="en-US" b="1" dirty="0" smtClean="0">
                <a:solidFill>
                  <a:schemeClr val="bg1"/>
                </a:solidFill>
                <a:latin typeface="+mn-ea"/>
              </a:rPr>
              <a:t>集设计模式</a:t>
            </a:r>
            <a:r>
              <a:rPr lang="zh-CN" altLang="en-US" b="1" dirty="0">
                <a:solidFill>
                  <a:schemeClr val="bg1"/>
                </a:solidFill>
                <a:latin typeface="+mn-ea"/>
              </a:rPr>
              <a:t>的书。但是这种设计模式的思想在建筑设计领域里的</a:t>
            </a:r>
            <a:r>
              <a:rPr lang="zh-CN" altLang="en-US" b="1" dirty="0" smtClean="0">
                <a:solidFill>
                  <a:schemeClr val="bg1"/>
                </a:solidFill>
                <a:latin typeface="+mn-ea"/>
              </a:rPr>
              <a:t>影</a:t>
            </a:r>
            <a:endParaRPr lang="en-US" altLang="zh-CN" b="1" dirty="0" smtClean="0">
              <a:solidFill>
                <a:schemeClr val="bg1"/>
              </a:solidFill>
              <a:latin typeface="+mn-ea"/>
            </a:endParaRPr>
          </a:p>
          <a:p>
            <a:r>
              <a:rPr lang="zh-CN" altLang="en-US" b="1" dirty="0" smtClean="0">
                <a:solidFill>
                  <a:schemeClr val="bg1"/>
                </a:solidFill>
                <a:latin typeface="+mn-ea"/>
              </a:rPr>
              <a:t>响</a:t>
            </a:r>
            <a:r>
              <a:rPr lang="zh-CN" altLang="en-US" b="1" dirty="0">
                <a:solidFill>
                  <a:schemeClr val="bg1"/>
                </a:solidFill>
                <a:latin typeface="+mn-ea"/>
              </a:rPr>
              <a:t>远</a:t>
            </a:r>
            <a:r>
              <a:rPr lang="zh-CN" altLang="en-US" b="1" dirty="0" smtClean="0">
                <a:solidFill>
                  <a:schemeClr val="bg1"/>
                </a:solidFill>
                <a:latin typeface="+mn-ea"/>
              </a:rPr>
              <a:t>没有</a:t>
            </a:r>
            <a:r>
              <a:rPr lang="zh-CN" altLang="en-US" b="1" dirty="0">
                <a:solidFill>
                  <a:schemeClr val="bg1"/>
                </a:solidFill>
                <a:latin typeface="+mn-ea"/>
              </a:rPr>
              <a:t>后来在软件开发领域里传播的广泛。</a:t>
            </a:r>
          </a:p>
        </p:txBody>
      </p:sp>
      <p:grpSp>
        <p:nvGrpSpPr>
          <p:cNvPr id="22" name="组合 21"/>
          <p:cNvGrpSpPr/>
          <p:nvPr/>
        </p:nvGrpSpPr>
        <p:grpSpPr>
          <a:xfrm>
            <a:off x="732272" y="2689821"/>
            <a:ext cx="7772318" cy="1814080"/>
            <a:chOff x="816381" y="4252939"/>
            <a:chExt cx="7772318" cy="1814080"/>
          </a:xfrm>
        </p:grpSpPr>
        <p:sp>
          <p:nvSpPr>
            <p:cNvPr id="23"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24"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25"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肯特</a:t>
              </a:r>
              <a:r>
                <a:rPr lang="en-US" altLang="zh-CN" b="1" dirty="0">
                  <a:solidFill>
                    <a:schemeClr val="bg1"/>
                  </a:solidFill>
                </a:rPr>
                <a:t>·</a:t>
              </a:r>
              <a:r>
                <a:rPr lang="zh-CN" altLang="en-US" b="1" dirty="0">
                  <a:solidFill>
                    <a:schemeClr val="bg1"/>
                  </a:solidFill>
                </a:rPr>
                <a:t>贝克和沃德</a:t>
              </a:r>
              <a:r>
                <a:rPr lang="en-US" altLang="zh-CN" b="1" dirty="0">
                  <a:solidFill>
                    <a:schemeClr val="bg1"/>
                  </a:solidFill>
                </a:rPr>
                <a:t>·</a:t>
              </a:r>
              <a:r>
                <a:rPr lang="zh-CN" altLang="en-US" b="1" dirty="0">
                  <a:solidFill>
                    <a:schemeClr val="bg1"/>
                  </a:solidFill>
                </a:rPr>
                <a:t>坎宁安在</a:t>
              </a:r>
              <a:r>
                <a:rPr lang="en-US" altLang="zh-CN" b="1" dirty="0">
                  <a:solidFill>
                    <a:schemeClr val="bg1"/>
                  </a:solidFill>
                </a:rPr>
                <a:t>1987</a:t>
              </a:r>
              <a:r>
                <a:rPr lang="zh-CN" altLang="en-US" b="1" dirty="0">
                  <a:solidFill>
                    <a:schemeClr val="bg1"/>
                  </a:solidFill>
                </a:rPr>
                <a:t>年，利用克里斯托佛</a:t>
              </a:r>
              <a:r>
                <a:rPr lang="en-US" altLang="zh-CN" b="1" dirty="0">
                  <a:solidFill>
                    <a:schemeClr val="bg1"/>
                  </a:solidFill>
                </a:rPr>
                <a:t>·</a:t>
              </a:r>
              <a:r>
                <a:rPr lang="zh-CN" altLang="en-US" b="1" dirty="0">
                  <a:solidFill>
                    <a:schemeClr val="bg1"/>
                  </a:solidFill>
                </a:rPr>
                <a:t>亚历山大</a:t>
              </a:r>
              <a:r>
                <a:rPr lang="zh-CN" altLang="en-US" b="1" dirty="0" smtClean="0">
                  <a:solidFill>
                    <a:schemeClr val="bg1"/>
                  </a:solidFill>
                </a:rPr>
                <a:t>在</a:t>
              </a:r>
              <a:endParaRPr lang="en-US" altLang="zh-CN" b="1" dirty="0" smtClean="0">
                <a:solidFill>
                  <a:schemeClr val="bg1"/>
                </a:solidFill>
              </a:endParaRPr>
            </a:p>
            <a:p>
              <a:r>
                <a:rPr lang="zh-CN" altLang="en-US" b="1" dirty="0" smtClean="0">
                  <a:solidFill>
                    <a:schemeClr val="bg1"/>
                  </a:solidFill>
                </a:rPr>
                <a:t>建筑设计领域</a:t>
              </a:r>
              <a:r>
                <a:rPr lang="zh-CN" altLang="en-US" b="1" dirty="0">
                  <a:solidFill>
                    <a:schemeClr val="bg1"/>
                  </a:solidFill>
                </a:rPr>
                <a:t>里的思想开发了</a:t>
              </a:r>
              <a:r>
                <a:rPr lang="zh-CN" altLang="en-US" b="1" dirty="0" smtClean="0">
                  <a:solidFill>
                    <a:schemeClr val="bg1"/>
                  </a:solidFill>
                </a:rPr>
                <a:t>设计模式</a:t>
              </a:r>
              <a:r>
                <a:rPr lang="zh-CN" altLang="en-US" b="1" dirty="0">
                  <a:solidFill>
                    <a:schemeClr val="bg1"/>
                  </a:solidFill>
                </a:rPr>
                <a:t>，并把此思想应用在</a:t>
              </a:r>
              <a:r>
                <a:rPr lang="en-US" altLang="zh-CN" b="1" dirty="0" smtClean="0">
                  <a:solidFill>
                    <a:schemeClr val="bg1"/>
                  </a:solidFill>
                </a:rPr>
                <a:t>Smalltalk</a:t>
              </a:r>
            </a:p>
            <a:p>
              <a:r>
                <a:rPr lang="zh-CN" altLang="en-US" b="1" dirty="0" smtClean="0">
                  <a:solidFill>
                    <a:schemeClr val="bg1"/>
                  </a:solidFill>
                </a:rPr>
                <a:t>中</a:t>
              </a:r>
              <a:r>
                <a:rPr lang="zh-CN" altLang="en-US" b="1" dirty="0">
                  <a:solidFill>
                    <a:schemeClr val="bg1"/>
                  </a:solidFill>
                </a:rPr>
                <a:t>的图形用户接口的生成中。</a:t>
              </a:r>
            </a:p>
          </p:txBody>
        </p:sp>
      </p:grpSp>
      <p:sp>
        <p:nvSpPr>
          <p:cNvPr id="26" name="Freeform 7"/>
          <p:cNvSpPr>
            <a:spLocks/>
          </p:cNvSpPr>
          <p:nvPr/>
        </p:nvSpPr>
        <p:spPr bwMode="gray">
          <a:xfrm>
            <a:off x="763265" y="5486475"/>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7" name="Freeform 8"/>
          <p:cNvSpPr>
            <a:spLocks/>
          </p:cNvSpPr>
          <p:nvPr/>
        </p:nvSpPr>
        <p:spPr bwMode="gray">
          <a:xfrm rot="10800000">
            <a:off x="6600526" y="4542452"/>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8" name="AutoShape 9"/>
          <p:cNvSpPr>
            <a:spLocks noChangeArrowheads="1"/>
          </p:cNvSpPr>
          <p:nvPr/>
        </p:nvSpPr>
        <p:spPr bwMode="gray">
          <a:xfrm>
            <a:off x="983903" y="4821053"/>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en-US" altLang="zh-CN" b="1" dirty="0">
                <a:solidFill>
                  <a:schemeClr val="bg1"/>
                </a:solidFill>
                <a:latin typeface="+mn-ea"/>
              </a:rPr>
              <a:t>Erich Gamma </a:t>
            </a:r>
            <a:r>
              <a:rPr lang="zh-CN" altLang="en-US" b="1" dirty="0">
                <a:solidFill>
                  <a:schemeClr val="bg1"/>
                </a:solidFill>
                <a:latin typeface="+mn-ea"/>
              </a:rPr>
              <a:t>得到了博士学位，然后去了美国，在</a:t>
            </a:r>
            <a:r>
              <a:rPr lang="zh-CN" altLang="en-US" b="1" dirty="0" smtClean="0">
                <a:solidFill>
                  <a:schemeClr val="bg1"/>
                </a:solidFill>
                <a:latin typeface="+mn-ea"/>
              </a:rPr>
              <a:t>那合作</a:t>
            </a:r>
            <a:r>
              <a:rPr lang="zh-CN" altLang="en-US" b="1" dirty="0">
                <a:solidFill>
                  <a:schemeClr val="bg1"/>
                </a:solidFill>
                <a:latin typeface="+mn-ea"/>
              </a:rPr>
              <a:t>出版</a:t>
            </a:r>
            <a:r>
              <a:rPr lang="zh-CN" altLang="en-US" b="1" dirty="0" smtClean="0">
                <a:solidFill>
                  <a:schemeClr val="bg1"/>
                </a:solidFill>
                <a:latin typeface="+mn-ea"/>
              </a:rPr>
              <a:t>了</a:t>
            </a:r>
            <a:endParaRPr lang="en-US" altLang="zh-CN" b="1" dirty="0" smtClean="0">
              <a:solidFill>
                <a:schemeClr val="bg1"/>
              </a:solidFill>
              <a:latin typeface="+mn-ea"/>
            </a:endParaRPr>
          </a:p>
          <a:p>
            <a:r>
              <a:rPr lang="en-US" altLang="zh-CN" b="1" dirty="0" smtClean="0">
                <a:solidFill>
                  <a:schemeClr val="bg1"/>
                </a:solidFill>
                <a:latin typeface="+mn-ea"/>
              </a:rPr>
              <a:t>《</a:t>
            </a:r>
            <a:r>
              <a:rPr lang="en-US" altLang="zh-CN" b="1" dirty="0">
                <a:solidFill>
                  <a:schemeClr val="bg1"/>
                </a:solidFill>
                <a:latin typeface="+mn-ea"/>
              </a:rPr>
              <a:t>Design Patterns - Elements of Reusable Object-Oriented </a:t>
            </a:r>
            <a:endParaRPr lang="en-US" altLang="zh-CN" b="1" dirty="0" smtClean="0">
              <a:solidFill>
                <a:schemeClr val="bg1"/>
              </a:solidFill>
              <a:latin typeface="+mn-ea"/>
            </a:endParaRPr>
          </a:p>
          <a:p>
            <a:r>
              <a:rPr lang="en-US" altLang="zh-CN" b="1" dirty="0" smtClean="0">
                <a:solidFill>
                  <a:schemeClr val="bg1"/>
                </a:solidFill>
                <a:latin typeface="+mn-ea"/>
              </a:rPr>
              <a:t>Software</a:t>
            </a:r>
            <a:r>
              <a:rPr lang="en-US" altLang="zh-CN" b="1" dirty="0">
                <a:solidFill>
                  <a:schemeClr val="bg1"/>
                </a:solidFill>
                <a:latin typeface="+mn-ea"/>
              </a:rPr>
              <a:t>》</a:t>
            </a:r>
            <a:r>
              <a:rPr lang="zh-CN" altLang="en-US" b="1" dirty="0">
                <a:solidFill>
                  <a:schemeClr val="bg1"/>
                </a:solidFill>
                <a:latin typeface="+mn-ea"/>
              </a:rPr>
              <a:t>一书，在此书中共收录了</a:t>
            </a:r>
            <a:r>
              <a:rPr lang="en-US" altLang="zh-CN" b="1" dirty="0">
                <a:solidFill>
                  <a:schemeClr val="bg1"/>
                </a:solidFill>
                <a:latin typeface="+mn-ea"/>
              </a:rPr>
              <a:t>23</a:t>
            </a:r>
            <a:r>
              <a:rPr lang="zh-CN" altLang="en-US" b="1" dirty="0">
                <a:solidFill>
                  <a:schemeClr val="bg1"/>
                </a:solidFill>
                <a:latin typeface="+mn-ea"/>
              </a:rPr>
              <a:t>个设计模式。</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zh-CN">
                <a:latin typeface="楷体_GB2312" pitchFamily="49" charset="-122"/>
                <a:ea typeface="楷体_GB2312" pitchFamily="49" charset="-122"/>
              </a:rPr>
              <a:t>MVC</a:t>
            </a:r>
            <a:r>
              <a:rPr lang="zh-CN" altLang="en-US">
                <a:latin typeface="楷体_GB2312" pitchFamily="49" charset="-122"/>
                <a:ea typeface="楷体_GB2312" pitchFamily="49" charset="-122"/>
              </a:rPr>
              <a:t>中的设计模式</a:t>
            </a:r>
          </a:p>
        </p:txBody>
      </p:sp>
      <p:graphicFrame>
        <p:nvGraphicFramePr>
          <p:cNvPr id="3" name="图示 2"/>
          <p:cNvGraphicFramePr/>
          <p:nvPr>
            <p:extLst>
              <p:ext uri="{D42A27DB-BD31-4B8C-83A1-F6EECF244321}">
                <p14:modId xmlns:p14="http://schemas.microsoft.com/office/powerpoint/2010/main" val="4163208260"/>
              </p:ext>
            </p:extLst>
          </p:nvPr>
        </p:nvGraphicFramePr>
        <p:xfrm>
          <a:off x="1547664" y="191683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spcBef>
                <a:spcPts val="500"/>
              </a:spcBef>
              <a:spcAft>
                <a:spcPts val="500"/>
              </a:spcAft>
            </a:pPr>
            <a:r>
              <a:rPr lang="en-US" altLang="zh-CN" b="0">
                <a:latin typeface="黑体" pitchFamily="2" charset="-122"/>
                <a:ea typeface="黑体" pitchFamily="2" charset="-122"/>
              </a:rPr>
              <a:t>5.6.3 </a:t>
            </a:r>
            <a:r>
              <a:rPr lang="zh-CN" altLang="en-US" b="0">
                <a:latin typeface="黑体" pitchFamily="2" charset="-122"/>
                <a:ea typeface="黑体" pitchFamily="2" charset="-122"/>
              </a:rPr>
              <a:t>类设计</a:t>
            </a:r>
            <a:r>
              <a:rPr lang="en-US" altLang="zh-CN" b="0">
                <a:latin typeface="黑体" pitchFamily="2" charset="-122"/>
                <a:ea typeface="黑体" pitchFamily="2" charset="-122"/>
              </a:rPr>
              <a:t>Class Design</a:t>
            </a:r>
          </a:p>
        </p:txBody>
      </p:sp>
      <p:sp>
        <p:nvSpPr>
          <p:cNvPr id="35" name="AutoShape 4"/>
          <p:cNvSpPr>
            <a:spLocks noChangeArrowheads="1"/>
          </p:cNvSpPr>
          <p:nvPr/>
        </p:nvSpPr>
        <p:spPr bwMode="gray">
          <a:xfrm>
            <a:off x="373062" y="1328209"/>
            <a:ext cx="4287838" cy="590550"/>
          </a:xfrm>
          <a:prstGeom prst="roundRect">
            <a:avLst>
              <a:gd name="adj" fmla="val 16667"/>
            </a:avLst>
          </a:prstGeom>
          <a:solidFill>
            <a:srgbClr val="74A1DE"/>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36" name="AutoShape 5"/>
          <p:cNvSpPr>
            <a:spLocks noChangeArrowheads="1"/>
          </p:cNvSpPr>
          <p:nvPr/>
        </p:nvSpPr>
        <p:spPr bwMode="gray">
          <a:xfrm>
            <a:off x="488949" y="1328209"/>
            <a:ext cx="538163" cy="631825"/>
          </a:xfrm>
          <a:prstGeom prst="diamond">
            <a:avLst/>
          </a:prstGeom>
          <a:solidFill>
            <a:srgbClr val="74A1DE"/>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37" name="Text Box 6"/>
          <p:cNvSpPr txBox="1">
            <a:spLocks noChangeArrowheads="1"/>
          </p:cNvSpPr>
          <p:nvPr/>
        </p:nvSpPr>
        <p:spPr bwMode="gray">
          <a:xfrm>
            <a:off x="1111250" y="1383771"/>
            <a:ext cx="35496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使用设计模式和机制</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38" name="Text Box 7"/>
          <p:cNvSpPr txBox="1">
            <a:spLocks noChangeArrowheads="1"/>
          </p:cNvSpPr>
          <p:nvPr/>
        </p:nvSpPr>
        <p:spPr bwMode="gray">
          <a:xfrm>
            <a:off x="590549" y="1328209"/>
            <a:ext cx="3349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1</a:t>
            </a:r>
          </a:p>
        </p:txBody>
      </p:sp>
      <p:grpSp>
        <p:nvGrpSpPr>
          <p:cNvPr id="39" name="组合 22"/>
          <p:cNvGrpSpPr>
            <a:grpSpLocks/>
          </p:cNvGrpSpPr>
          <p:nvPr/>
        </p:nvGrpSpPr>
        <p:grpSpPr bwMode="auto">
          <a:xfrm>
            <a:off x="4564063" y="2030412"/>
            <a:ext cx="4292600" cy="677863"/>
            <a:chOff x="1168635" y="2509284"/>
            <a:chExt cx="6168319" cy="677537"/>
          </a:xfrm>
        </p:grpSpPr>
        <p:sp>
          <p:nvSpPr>
            <p:cNvPr id="40" name="AutoShape 8"/>
            <p:cNvSpPr>
              <a:spLocks noChangeArrowheads="1"/>
            </p:cNvSpPr>
            <p:nvPr/>
          </p:nvSpPr>
          <p:spPr bwMode="gray">
            <a:xfrm>
              <a:off x="1168635" y="2509284"/>
              <a:ext cx="6168319" cy="677537"/>
            </a:xfrm>
            <a:prstGeom prst="roundRect">
              <a:avLst>
                <a:gd name="adj" fmla="val 16667"/>
              </a:avLst>
            </a:prstGeom>
            <a:solidFill>
              <a:srgbClr val="0B99F9"/>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41" name="AutoShape 9"/>
            <p:cNvSpPr>
              <a:spLocks noChangeArrowheads="1"/>
            </p:cNvSpPr>
            <p:nvPr/>
          </p:nvSpPr>
          <p:spPr bwMode="gray">
            <a:xfrm>
              <a:off x="1307786" y="2580687"/>
              <a:ext cx="807539" cy="606134"/>
            </a:xfrm>
            <a:prstGeom prst="diamond">
              <a:avLst/>
            </a:prstGeom>
            <a:solidFill>
              <a:srgbClr val="0B99F9"/>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42" name="Text Box 10"/>
            <p:cNvSpPr txBox="1">
              <a:spLocks noChangeArrowheads="1"/>
            </p:cNvSpPr>
            <p:nvPr/>
          </p:nvSpPr>
          <p:spPr bwMode="gray">
            <a:xfrm>
              <a:off x="1907738" y="2564820"/>
              <a:ext cx="5123537" cy="523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创建初始设计类</a:t>
              </a:r>
              <a:endParaRPr lang="zh-CN" altLang="en-US"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43" name="Text Box 11"/>
            <p:cNvSpPr txBox="1">
              <a:spLocks noChangeArrowheads="1"/>
            </p:cNvSpPr>
            <p:nvPr/>
          </p:nvSpPr>
          <p:spPr bwMode="gray">
            <a:xfrm>
              <a:off x="1387629" y="2587034"/>
              <a:ext cx="619339" cy="52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2</a:t>
              </a:r>
            </a:p>
          </p:txBody>
        </p:sp>
      </p:grpSp>
      <p:grpSp>
        <p:nvGrpSpPr>
          <p:cNvPr id="44" name="组合 23"/>
          <p:cNvGrpSpPr>
            <a:grpSpLocks/>
          </p:cNvGrpSpPr>
          <p:nvPr/>
        </p:nvGrpSpPr>
        <p:grpSpPr bwMode="auto">
          <a:xfrm>
            <a:off x="401638" y="2959104"/>
            <a:ext cx="4294187" cy="725487"/>
            <a:chOff x="1168635" y="3636078"/>
            <a:chExt cx="6168319" cy="726197"/>
          </a:xfrm>
        </p:grpSpPr>
        <p:sp>
          <p:nvSpPr>
            <p:cNvPr id="45" name="AutoShape 12"/>
            <p:cNvSpPr>
              <a:spLocks noChangeArrowheads="1"/>
            </p:cNvSpPr>
            <p:nvPr/>
          </p:nvSpPr>
          <p:spPr bwMode="gray">
            <a:xfrm>
              <a:off x="1168635" y="3636078"/>
              <a:ext cx="6168319" cy="676937"/>
            </a:xfrm>
            <a:prstGeom prst="roundRect">
              <a:avLst>
                <a:gd name="adj" fmla="val 16667"/>
              </a:avLst>
            </a:prstGeom>
            <a:solidFill>
              <a:srgbClr val="22B1DE"/>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46" name="AutoShape 13"/>
            <p:cNvSpPr>
              <a:spLocks noChangeArrowheads="1"/>
            </p:cNvSpPr>
            <p:nvPr/>
          </p:nvSpPr>
          <p:spPr bwMode="gray">
            <a:xfrm>
              <a:off x="1307736" y="3691695"/>
              <a:ext cx="839165" cy="670580"/>
            </a:xfrm>
            <a:prstGeom prst="diamond">
              <a:avLst/>
            </a:prstGeom>
            <a:solidFill>
              <a:srgbClr val="22B1DE"/>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47" name="Text Box 14"/>
            <p:cNvSpPr txBox="1">
              <a:spLocks noChangeArrowheads="1"/>
            </p:cNvSpPr>
            <p:nvPr/>
          </p:nvSpPr>
          <p:spPr bwMode="gray">
            <a:xfrm>
              <a:off x="1907465" y="3691695"/>
              <a:ext cx="5123923" cy="52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确定持久类</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48" name="Text Box 15"/>
            <p:cNvSpPr txBox="1">
              <a:spLocks noChangeArrowheads="1"/>
            </p:cNvSpPr>
            <p:nvPr/>
          </p:nvSpPr>
          <p:spPr bwMode="gray">
            <a:xfrm>
              <a:off x="1507266" y="3737777"/>
              <a:ext cx="440105" cy="5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3</a:t>
              </a:r>
            </a:p>
          </p:txBody>
        </p:sp>
      </p:grpSp>
      <p:grpSp>
        <p:nvGrpSpPr>
          <p:cNvPr id="49" name="组合 24"/>
          <p:cNvGrpSpPr>
            <a:grpSpLocks/>
          </p:cNvGrpSpPr>
          <p:nvPr/>
        </p:nvGrpSpPr>
        <p:grpSpPr bwMode="auto">
          <a:xfrm>
            <a:off x="4564063" y="3757616"/>
            <a:ext cx="4292600" cy="706438"/>
            <a:chOff x="1167048" y="4804670"/>
            <a:chExt cx="6168319" cy="706881"/>
          </a:xfrm>
        </p:grpSpPr>
        <p:sp>
          <p:nvSpPr>
            <p:cNvPr id="50" name="AutoShape 16"/>
            <p:cNvSpPr>
              <a:spLocks noChangeArrowheads="1"/>
            </p:cNvSpPr>
            <p:nvPr/>
          </p:nvSpPr>
          <p:spPr bwMode="gray">
            <a:xfrm>
              <a:off x="1167048" y="4804670"/>
              <a:ext cx="6168319" cy="678288"/>
            </a:xfrm>
            <a:prstGeom prst="roundRect">
              <a:avLst>
                <a:gd name="adj" fmla="val 16667"/>
              </a:avLst>
            </a:prstGeom>
            <a:solidFill>
              <a:schemeClr val="bg1">
                <a:lumMod val="75000"/>
              </a:schemeClr>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51" name="Text Box 18"/>
            <p:cNvSpPr txBox="1">
              <a:spLocks noChangeArrowheads="1"/>
            </p:cNvSpPr>
            <p:nvPr/>
          </p:nvSpPr>
          <p:spPr bwMode="gray">
            <a:xfrm>
              <a:off x="2113738" y="4860267"/>
              <a:ext cx="5125819" cy="522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定义属性</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52" name="AutoShape 13"/>
            <p:cNvSpPr>
              <a:spLocks noChangeArrowheads="1"/>
            </p:cNvSpPr>
            <p:nvPr/>
          </p:nvSpPr>
          <p:spPr bwMode="gray">
            <a:xfrm>
              <a:off x="1306199" y="4860267"/>
              <a:ext cx="880537" cy="651284"/>
            </a:xfrm>
            <a:prstGeom prst="diamond">
              <a:avLst/>
            </a:prstGeom>
            <a:solidFill>
              <a:schemeClr val="bg1">
                <a:lumMod val="75000"/>
              </a:schemeClr>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53" name="Text Box 19"/>
            <p:cNvSpPr txBox="1">
              <a:spLocks noChangeArrowheads="1"/>
            </p:cNvSpPr>
            <p:nvPr/>
          </p:nvSpPr>
          <p:spPr bwMode="gray">
            <a:xfrm>
              <a:off x="1438508" y="4858679"/>
              <a:ext cx="442550" cy="524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4</a:t>
              </a:r>
            </a:p>
          </p:txBody>
        </p:sp>
      </p:grpSp>
      <p:grpSp>
        <p:nvGrpSpPr>
          <p:cNvPr id="54" name="组合 25"/>
          <p:cNvGrpSpPr>
            <a:grpSpLocks/>
          </p:cNvGrpSpPr>
          <p:nvPr/>
        </p:nvGrpSpPr>
        <p:grpSpPr bwMode="auto">
          <a:xfrm>
            <a:off x="447675" y="4556128"/>
            <a:ext cx="4724400" cy="677865"/>
            <a:chOff x="422645" y="5597484"/>
            <a:chExt cx="4725419" cy="677326"/>
          </a:xfrm>
        </p:grpSpPr>
        <p:sp>
          <p:nvSpPr>
            <p:cNvPr id="55" name="AutoShape 16"/>
            <p:cNvSpPr>
              <a:spLocks noChangeArrowheads="1"/>
            </p:cNvSpPr>
            <p:nvPr/>
          </p:nvSpPr>
          <p:spPr bwMode="gray">
            <a:xfrm>
              <a:off x="422645" y="5597484"/>
              <a:ext cx="4293526" cy="677324"/>
            </a:xfrm>
            <a:prstGeom prst="roundRect">
              <a:avLst>
                <a:gd name="adj" fmla="val 16667"/>
              </a:avLst>
            </a:prstGeom>
            <a:solidFill>
              <a:schemeClr val="accent4"/>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56" name="Text Box 18"/>
            <p:cNvSpPr txBox="1">
              <a:spLocks noChangeArrowheads="1"/>
            </p:cNvSpPr>
            <p:nvPr/>
          </p:nvSpPr>
          <p:spPr bwMode="gray">
            <a:xfrm>
              <a:off x="683051" y="5656175"/>
              <a:ext cx="4465013" cy="522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定义操作</a:t>
              </a:r>
              <a:endParaRPr lang="zh-CN" altLang="en-US"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57" name="AutoShape 13"/>
            <p:cNvSpPr>
              <a:spLocks noChangeArrowheads="1"/>
            </p:cNvSpPr>
            <p:nvPr/>
          </p:nvSpPr>
          <p:spPr bwMode="gray">
            <a:xfrm>
              <a:off x="519504" y="5609381"/>
              <a:ext cx="622434" cy="665429"/>
            </a:xfrm>
            <a:prstGeom prst="diamond">
              <a:avLst/>
            </a:prstGeom>
            <a:solidFill>
              <a:schemeClr val="accent4"/>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58" name="Text Box 19"/>
            <p:cNvSpPr txBox="1">
              <a:spLocks noChangeArrowheads="1"/>
            </p:cNvSpPr>
            <p:nvPr/>
          </p:nvSpPr>
          <p:spPr bwMode="gray">
            <a:xfrm>
              <a:off x="610010" y="5609380"/>
              <a:ext cx="441420" cy="523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5</a:t>
              </a:r>
            </a:p>
          </p:txBody>
        </p:sp>
      </p:grpSp>
      <p:grpSp>
        <p:nvGrpSpPr>
          <p:cNvPr id="59" name="组合 26"/>
          <p:cNvGrpSpPr>
            <a:grpSpLocks/>
          </p:cNvGrpSpPr>
          <p:nvPr/>
        </p:nvGrpSpPr>
        <p:grpSpPr bwMode="auto">
          <a:xfrm>
            <a:off x="4495800" y="5394330"/>
            <a:ext cx="4294188" cy="677864"/>
            <a:chOff x="4507837" y="5291839"/>
            <a:chExt cx="4293371" cy="677659"/>
          </a:xfrm>
        </p:grpSpPr>
        <p:sp>
          <p:nvSpPr>
            <p:cNvPr id="60" name="AutoShape 16"/>
            <p:cNvSpPr>
              <a:spLocks noChangeArrowheads="1"/>
            </p:cNvSpPr>
            <p:nvPr/>
          </p:nvSpPr>
          <p:spPr bwMode="gray">
            <a:xfrm>
              <a:off x="4507837" y="5291839"/>
              <a:ext cx="4293371" cy="677659"/>
            </a:xfrm>
            <a:prstGeom prst="roundRect">
              <a:avLst>
                <a:gd name="adj" fmla="val 16667"/>
              </a:avLst>
            </a:prstGeom>
            <a:solidFill>
              <a:schemeClr val="accent2">
                <a:lumMod val="60000"/>
                <a:lumOff val="40000"/>
              </a:schemeClr>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61" name="AutoShape 13"/>
            <p:cNvSpPr>
              <a:spLocks noChangeArrowheads="1"/>
            </p:cNvSpPr>
            <p:nvPr/>
          </p:nvSpPr>
          <p:spPr bwMode="gray">
            <a:xfrm>
              <a:off x="4628464" y="5291839"/>
              <a:ext cx="606310" cy="677658"/>
            </a:xfrm>
            <a:prstGeom prst="diamond">
              <a:avLst/>
            </a:prstGeom>
            <a:solidFill>
              <a:schemeClr val="accent2">
                <a:lumMod val="60000"/>
                <a:lumOff val="40000"/>
              </a:schemeClr>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62" name="Text Box 19"/>
            <p:cNvSpPr txBox="1">
              <a:spLocks noChangeArrowheads="1"/>
            </p:cNvSpPr>
            <p:nvPr/>
          </p:nvSpPr>
          <p:spPr bwMode="gray">
            <a:xfrm>
              <a:off x="4710997" y="5341037"/>
              <a:ext cx="441241" cy="523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6</a:t>
              </a:r>
            </a:p>
          </p:txBody>
        </p:sp>
      </p:grpSp>
      <p:sp>
        <p:nvSpPr>
          <p:cNvPr id="63" name="Text Box 18"/>
          <p:cNvSpPr txBox="1">
            <a:spLocks noChangeArrowheads="1"/>
          </p:cNvSpPr>
          <p:nvPr/>
        </p:nvSpPr>
        <p:spPr bwMode="gray">
          <a:xfrm>
            <a:off x="5273675" y="5443538"/>
            <a:ext cx="35671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定义状态 </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0" y="0"/>
            <a:ext cx="8820150" cy="765175"/>
          </a:xfrm>
        </p:spPr>
        <p:txBody>
          <a:bodyPr>
            <a:normAutofit fontScale="90000"/>
          </a:bodyPr>
          <a:lstStyle/>
          <a:p>
            <a:pPr>
              <a:spcBef>
                <a:spcPts val="1400"/>
              </a:spcBef>
              <a:spcAft>
                <a:spcPts val="1450"/>
              </a:spcAft>
            </a:pPr>
            <a:r>
              <a:rPr lang="en-US" altLang="zh-CN" sz="2800" dirty="0">
                <a:latin typeface="楷体_GB2312" pitchFamily="49" charset="-122"/>
                <a:ea typeface="楷体_GB2312" pitchFamily="49" charset="-122"/>
              </a:rPr>
              <a:t>1. </a:t>
            </a:r>
            <a:r>
              <a:rPr lang="zh-CN" altLang="en-US" sz="2800" dirty="0">
                <a:latin typeface="楷体_GB2312" pitchFamily="49" charset="-122"/>
                <a:ea typeface="楷体_GB2312" pitchFamily="49" charset="-122"/>
              </a:rPr>
              <a:t>使用设计模式和机制</a:t>
            </a:r>
            <a:r>
              <a:rPr lang="en-US" altLang="zh-CN" sz="2800" dirty="0">
                <a:latin typeface="Times New Roman" pitchFamily="18" charset="0"/>
                <a:ea typeface="黑体" pitchFamily="2" charset="-122"/>
              </a:rPr>
              <a:t>Use Design Patterns and Mechanisms</a:t>
            </a:r>
          </a:p>
        </p:txBody>
      </p:sp>
      <p:grpSp>
        <p:nvGrpSpPr>
          <p:cNvPr id="7" name="组合 6"/>
          <p:cNvGrpSpPr/>
          <p:nvPr/>
        </p:nvGrpSpPr>
        <p:grpSpPr>
          <a:xfrm>
            <a:off x="971600" y="2240759"/>
            <a:ext cx="7416824" cy="1814080"/>
            <a:chOff x="816381" y="4252939"/>
            <a:chExt cx="7772318" cy="1814080"/>
          </a:xfrm>
        </p:grpSpPr>
        <p:sp>
          <p:nvSpPr>
            <p:cNvPr id="8"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9"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0"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nSpc>
                  <a:spcPct val="90000"/>
                </a:lnSpc>
                <a:spcAft>
                  <a:spcPts val="1300"/>
                </a:spcAft>
              </a:pPr>
              <a:r>
                <a:rPr lang="zh-CN" altLang="en-US" b="1" dirty="0">
                  <a:solidFill>
                    <a:schemeClr val="bg1"/>
                  </a:solidFill>
                </a:rPr>
                <a:t>使用适合设计的类或功能、符合项目设计指南的设计模式和机制。</a:t>
              </a:r>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a:spcBef>
                <a:spcPts val="1400"/>
              </a:spcBef>
              <a:spcAft>
                <a:spcPts val="1450"/>
              </a:spcAft>
            </a:pPr>
            <a:r>
              <a:rPr lang="en-US" altLang="zh-CN">
                <a:latin typeface="楷体_GB2312" pitchFamily="49" charset="-122"/>
                <a:ea typeface="楷体_GB2312" pitchFamily="49" charset="-122"/>
              </a:rPr>
              <a:t>2. </a:t>
            </a:r>
            <a:r>
              <a:rPr lang="zh-CN" altLang="en-US">
                <a:latin typeface="楷体_GB2312" pitchFamily="49" charset="-122"/>
                <a:ea typeface="楷体_GB2312" pitchFamily="49" charset="-122"/>
              </a:rPr>
              <a:t>创建初始设计类</a:t>
            </a:r>
          </a:p>
        </p:txBody>
      </p:sp>
      <p:graphicFrame>
        <p:nvGraphicFramePr>
          <p:cNvPr id="3" name="图示 2"/>
          <p:cNvGraphicFramePr/>
          <p:nvPr>
            <p:extLst>
              <p:ext uri="{D42A27DB-BD31-4B8C-83A1-F6EECF244321}">
                <p14:modId xmlns:p14="http://schemas.microsoft.com/office/powerpoint/2010/main" val="1550430570"/>
              </p:ext>
            </p:extLst>
          </p:nvPr>
        </p:nvGraphicFramePr>
        <p:xfrm>
          <a:off x="1547664" y="1628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0" y="0"/>
            <a:ext cx="8856663" cy="836712"/>
          </a:xfrm>
        </p:spPr>
        <p:txBody>
          <a:bodyPr/>
          <a:lstStyle/>
          <a:p>
            <a:r>
              <a:rPr lang="zh-CN" altLang="en-US" dirty="0" smtClean="0">
                <a:ea typeface="宋体" pitchFamily="2" charset="-122"/>
              </a:rPr>
              <a:t>教务</a:t>
            </a:r>
            <a:r>
              <a:rPr lang="zh-CN" altLang="en-US" dirty="0">
                <a:ea typeface="宋体" pitchFamily="2" charset="-122"/>
              </a:rPr>
              <a:t>学分查询</a:t>
            </a:r>
            <a:r>
              <a:rPr lang="zh-CN" altLang="en-US" dirty="0" smtClean="0">
                <a:ea typeface="宋体" pitchFamily="2" charset="-122"/>
              </a:rPr>
              <a:t>系统初始设计类：</a:t>
            </a:r>
            <a:r>
              <a:rPr lang="en-US" altLang="zh-CN" dirty="0" err="1" smtClean="0"/>
              <a:t>XuefenService</a:t>
            </a:r>
            <a:endParaRPr lang="zh-CN" altLang="en-US" dirty="0"/>
          </a:p>
        </p:txBody>
      </p:sp>
      <p:pic>
        <p:nvPicPr>
          <p:cNvPr id="183300"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3212" b="1265"/>
          <a:stretch>
            <a:fillRect/>
          </a:stretch>
        </p:blipFill>
        <p:spPr bwMode="auto">
          <a:xfrm>
            <a:off x="1259633" y="980728"/>
            <a:ext cx="6696744" cy="554461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a:latin typeface="黑体" pitchFamily="2" charset="-122"/>
                <a:ea typeface="黑体" pitchFamily="2" charset="-122"/>
              </a:rPr>
              <a:t>5.1.2 </a:t>
            </a:r>
            <a:r>
              <a:rPr lang="zh-CN" altLang="en-US">
                <a:latin typeface="黑体" pitchFamily="2" charset="-122"/>
                <a:ea typeface="黑体" pitchFamily="2" charset="-122"/>
              </a:rPr>
              <a:t>设计概述</a:t>
            </a:r>
          </a:p>
        </p:txBody>
      </p:sp>
      <p:sp>
        <p:nvSpPr>
          <p:cNvPr id="13"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zh-CN" altLang="en-US" b="1" dirty="0">
                <a:solidFill>
                  <a:schemeClr val="bg1"/>
                </a:solidFill>
                <a:latin typeface="+mn-ea"/>
              </a:rPr>
              <a:t>设计作为软件开发流程提供技术解决方案的活动，其首要目的在于</a:t>
            </a:r>
            <a:r>
              <a:rPr lang="zh-CN" altLang="en-US" b="1" dirty="0" smtClean="0">
                <a:solidFill>
                  <a:schemeClr val="bg1"/>
                </a:solidFill>
                <a:latin typeface="+mn-ea"/>
              </a:rPr>
              <a:t>决</a:t>
            </a:r>
            <a:endParaRPr lang="en-US" altLang="zh-CN" b="1" dirty="0" smtClean="0">
              <a:solidFill>
                <a:schemeClr val="bg1"/>
              </a:solidFill>
              <a:latin typeface="+mn-ea"/>
            </a:endParaRPr>
          </a:p>
          <a:p>
            <a:r>
              <a:rPr lang="zh-CN" altLang="en-US" b="1" dirty="0" smtClean="0">
                <a:solidFill>
                  <a:schemeClr val="bg1"/>
                </a:solidFill>
                <a:latin typeface="+mn-ea"/>
              </a:rPr>
              <a:t>定系统如何</a:t>
            </a:r>
            <a:r>
              <a:rPr lang="zh-CN" altLang="en-US" b="1" dirty="0">
                <a:solidFill>
                  <a:schemeClr val="bg1"/>
                </a:solidFill>
                <a:latin typeface="+mn-ea"/>
              </a:rPr>
              <a:t>实施。在设计期间，将制定战略和战术决策以满足系统</a:t>
            </a:r>
            <a:r>
              <a:rPr lang="zh-CN" altLang="en-US" b="1" dirty="0" smtClean="0">
                <a:solidFill>
                  <a:schemeClr val="bg1"/>
                </a:solidFill>
                <a:latin typeface="+mn-ea"/>
              </a:rPr>
              <a:t>必</a:t>
            </a:r>
            <a:endParaRPr lang="en-US" altLang="zh-CN" b="1" dirty="0" smtClean="0">
              <a:solidFill>
                <a:schemeClr val="bg1"/>
              </a:solidFill>
              <a:latin typeface="+mn-ea"/>
            </a:endParaRPr>
          </a:p>
          <a:p>
            <a:r>
              <a:rPr lang="zh-CN" altLang="en-US" b="1" dirty="0" smtClean="0">
                <a:solidFill>
                  <a:schemeClr val="bg1"/>
                </a:solidFill>
                <a:latin typeface="+mn-ea"/>
              </a:rPr>
              <a:t>需的功能</a:t>
            </a:r>
            <a:r>
              <a:rPr lang="zh-CN" altLang="en-US" b="1" dirty="0">
                <a:solidFill>
                  <a:schemeClr val="bg1"/>
                </a:solidFill>
                <a:latin typeface="+mn-ea"/>
              </a:rPr>
              <a:t>和</a:t>
            </a:r>
            <a:r>
              <a:rPr lang="zh-CN" altLang="en-US" b="1" dirty="0" smtClean="0">
                <a:solidFill>
                  <a:schemeClr val="bg1"/>
                </a:solidFill>
                <a:latin typeface="+mn-ea"/>
              </a:rPr>
              <a:t>质量</a:t>
            </a:r>
            <a:r>
              <a:rPr lang="zh-CN" altLang="en-US" b="1" dirty="0">
                <a:solidFill>
                  <a:schemeClr val="bg1"/>
                </a:solidFill>
                <a:latin typeface="+mn-ea"/>
              </a:rPr>
              <a:t>需求。</a:t>
            </a:r>
          </a:p>
        </p:txBody>
      </p:sp>
      <p:grpSp>
        <p:nvGrpSpPr>
          <p:cNvPr id="16" name="组合 15"/>
          <p:cNvGrpSpPr/>
          <p:nvPr/>
        </p:nvGrpSpPr>
        <p:grpSpPr>
          <a:xfrm>
            <a:off x="816381" y="4252939"/>
            <a:ext cx="7772318" cy="1814080"/>
            <a:chOff x="816381" y="4252939"/>
            <a:chExt cx="7772318" cy="1814080"/>
          </a:xfrm>
        </p:grpSpPr>
        <p:sp>
          <p:nvSpPr>
            <p:cNvPr id="17"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8"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9"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面向对象的系统设计，是要设计系统中的类及其行为。设计阶段</a:t>
              </a:r>
              <a:r>
                <a:rPr lang="zh-CN" altLang="en-US" b="1" dirty="0" smtClean="0">
                  <a:solidFill>
                    <a:schemeClr val="bg1"/>
                  </a:solidFill>
                </a:rPr>
                <a:t>由</a:t>
              </a:r>
              <a:endParaRPr lang="en-US" altLang="zh-CN" b="1" dirty="0" smtClean="0">
                <a:solidFill>
                  <a:schemeClr val="bg1"/>
                </a:solidFill>
              </a:endParaRPr>
            </a:p>
            <a:p>
              <a:r>
                <a:rPr lang="zh-CN" altLang="en-US" b="1" dirty="0" smtClean="0">
                  <a:solidFill>
                    <a:schemeClr val="bg1"/>
                  </a:solidFill>
                </a:rPr>
                <a:t>结构设计和</a:t>
              </a:r>
              <a:r>
                <a:rPr lang="zh-CN" altLang="en-US" b="1" dirty="0">
                  <a:solidFill>
                    <a:schemeClr val="bg1"/>
                  </a:solidFill>
                </a:rPr>
                <a:t>详细设计组成。结构设计是高层设计，其任务是</a:t>
              </a:r>
              <a:r>
                <a:rPr lang="zh-CN" altLang="en-US" b="1" dirty="0" smtClean="0">
                  <a:solidFill>
                    <a:schemeClr val="bg1"/>
                  </a:solidFill>
                </a:rPr>
                <a:t>定义包、</a:t>
              </a:r>
              <a:endParaRPr lang="en-US" altLang="zh-CN" b="1" dirty="0" smtClean="0">
                <a:solidFill>
                  <a:schemeClr val="bg1"/>
                </a:solidFill>
              </a:endParaRPr>
            </a:p>
            <a:p>
              <a:r>
                <a:rPr lang="zh-CN" altLang="en-US" b="1" dirty="0" smtClean="0">
                  <a:solidFill>
                    <a:schemeClr val="bg1"/>
                  </a:solidFill>
                </a:rPr>
                <a:t>包间的</a:t>
              </a:r>
              <a:r>
                <a:rPr lang="zh-CN" altLang="en-US" b="1" dirty="0">
                  <a:solidFill>
                    <a:schemeClr val="bg1"/>
                  </a:solidFill>
                </a:rPr>
                <a:t>依赖关系和主要的通信机制。</a:t>
              </a: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51520" y="58057"/>
            <a:ext cx="8416231" cy="638630"/>
          </a:xfrm>
        </p:spPr>
        <p:txBody>
          <a:bodyPr/>
          <a:lstStyle/>
          <a:p>
            <a:pPr>
              <a:spcBef>
                <a:spcPts val="1400"/>
              </a:spcBef>
              <a:spcAft>
                <a:spcPts val="1450"/>
              </a:spcAft>
            </a:pPr>
            <a:r>
              <a:rPr lang="en-US" altLang="zh-CN" dirty="0">
                <a:latin typeface="楷体_GB2312" pitchFamily="49" charset="-122"/>
                <a:ea typeface="楷体_GB2312" pitchFamily="49" charset="-122"/>
              </a:rPr>
              <a:t>3. </a:t>
            </a:r>
            <a:r>
              <a:rPr lang="zh-CN" altLang="en-US" dirty="0">
                <a:latin typeface="楷体_GB2312" pitchFamily="49" charset="-122"/>
                <a:ea typeface="楷体_GB2312" pitchFamily="49" charset="-122"/>
              </a:rPr>
              <a:t>确定持久类</a:t>
            </a:r>
            <a:r>
              <a:rPr lang="zh-CN" altLang="en-US" dirty="0">
                <a:latin typeface="Arial"/>
                <a:ea typeface="楷体_GB2312" pitchFamily="49" charset="-122"/>
              </a:rPr>
              <a:t>  </a:t>
            </a:r>
            <a:endParaRPr lang="zh-CN" altLang="en-US" dirty="0">
              <a:latin typeface="楷体_GB2312" pitchFamily="49" charset="-122"/>
              <a:ea typeface="楷体_GB2312" pitchFamily="49" charset="-122"/>
            </a:endParaRPr>
          </a:p>
        </p:txBody>
      </p:sp>
      <p:graphicFrame>
        <p:nvGraphicFramePr>
          <p:cNvPr id="3" name="图示 2"/>
          <p:cNvGraphicFramePr/>
          <p:nvPr>
            <p:extLst>
              <p:ext uri="{D42A27DB-BD31-4B8C-83A1-F6EECF244321}">
                <p14:modId xmlns:p14="http://schemas.microsoft.com/office/powerpoint/2010/main" val="3545361058"/>
              </p:ext>
            </p:extLst>
          </p:nvPr>
        </p:nvGraphicFramePr>
        <p:xfrm>
          <a:off x="1524000" y="1628800"/>
          <a:ext cx="6096000" cy="38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zh-CN" altLang="en-US">
                <a:ea typeface="宋体" pitchFamily="2" charset="-122"/>
              </a:rPr>
              <a:t>案例分析：学院门户网站</a:t>
            </a:r>
            <a:r>
              <a:rPr lang="en-US" altLang="zh-CN">
                <a:ea typeface="宋体" pitchFamily="2" charset="-122"/>
              </a:rPr>
              <a:t>-</a:t>
            </a:r>
            <a:r>
              <a:rPr lang="zh-CN" altLang="en-US">
                <a:ea typeface="宋体" pitchFamily="2" charset="-122"/>
              </a:rPr>
              <a:t>持久类</a:t>
            </a:r>
          </a:p>
        </p:txBody>
      </p:sp>
      <p:pic>
        <p:nvPicPr>
          <p:cNvPr id="18227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64704"/>
            <a:ext cx="9144000" cy="583264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a:spcBef>
                <a:spcPts val="1400"/>
              </a:spcBef>
              <a:spcAft>
                <a:spcPts val="1450"/>
              </a:spcAft>
            </a:pPr>
            <a:r>
              <a:rPr lang="en-US" altLang="zh-CN">
                <a:latin typeface="楷体_GB2312" pitchFamily="49" charset="-122"/>
                <a:ea typeface="楷体_GB2312" pitchFamily="49" charset="-122"/>
              </a:rPr>
              <a:t>5. </a:t>
            </a:r>
            <a:r>
              <a:rPr lang="zh-CN" altLang="en-US">
                <a:latin typeface="楷体_GB2312" pitchFamily="49" charset="-122"/>
                <a:ea typeface="楷体_GB2312" pitchFamily="49" charset="-122"/>
              </a:rPr>
              <a:t>定义操作</a:t>
            </a:r>
            <a:r>
              <a:rPr lang="zh-CN" altLang="en-US">
                <a:latin typeface="Arial"/>
                <a:ea typeface="楷体_GB2312" pitchFamily="49" charset="-122"/>
              </a:rPr>
              <a:t>  </a:t>
            </a:r>
            <a:endParaRPr lang="zh-CN" altLang="en-US">
              <a:latin typeface="楷体_GB2312" pitchFamily="49" charset="-122"/>
              <a:ea typeface="楷体_GB2312" pitchFamily="49" charset="-122"/>
            </a:endParaRPr>
          </a:p>
        </p:txBody>
      </p:sp>
      <p:graphicFrame>
        <p:nvGraphicFramePr>
          <p:cNvPr id="2" name="图示 1"/>
          <p:cNvGraphicFramePr/>
          <p:nvPr>
            <p:extLst>
              <p:ext uri="{D42A27DB-BD31-4B8C-83A1-F6EECF244321}">
                <p14:modId xmlns:p14="http://schemas.microsoft.com/office/powerpoint/2010/main" val="450345154"/>
              </p:ext>
            </p:extLst>
          </p:nvPr>
        </p:nvGraphicFramePr>
        <p:xfrm>
          <a:off x="1547664" y="170080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 y="0"/>
            <a:ext cx="8353708" cy="692150"/>
          </a:xfrm>
        </p:spPr>
        <p:txBody>
          <a:bodyPr/>
          <a:lstStyle/>
          <a:p>
            <a:pPr>
              <a:spcBef>
                <a:spcPts val="1400"/>
              </a:spcBef>
              <a:spcAft>
                <a:spcPts val="1450"/>
              </a:spcAft>
            </a:pPr>
            <a:r>
              <a:rPr lang="en-US" altLang="zh-CN" b="0">
                <a:latin typeface="Times New Roman" pitchFamily="18" charset="0"/>
              </a:rPr>
              <a:t>1</a:t>
            </a:r>
            <a:r>
              <a:rPr lang="zh-CN" altLang="en-US" b="0">
                <a:latin typeface="Times New Roman" pitchFamily="18" charset="0"/>
              </a:rPr>
              <a:t>）确定操作 </a:t>
            </a:r>
          </a:p>
        </p:txBody>
      </p:sp>
      <p:grpSp>
        <p:nvGrpSpPr>
          <p:cNvPr id="9" name="组合 8"/>
          <p:cNvGrpSpPr/>
          <p:nvPr/>
        </p:nvGrpSpPr>
        <p:grpSpPr>
          <a:xfrm>
            <a:off x="971600" y="2240759"/>
            <a:ext cx="7416824" cy="1814080"/>
            <a:chOff x="816381" y="4252939"/>
            <a:chExt cx="7772318" cy="1814080"/>
          </a:xfrm>
        </p:grpSpPr>
        <p:sp>
          <p:nvSpPr>
            <p:cNvPr id="10"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2"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nSpc>
                  <a:spcPct val="90000"/>
                </a:lnSpc>
                <a:spcAft>
                  <a:spcPts val="1300"/>
                </a:spcAft>
              </a:pPr>
              <a:r>
                <a:rPr lang="zh-CN" altLang="en-US" b="1" dirty="0">
                  <a:solidFill>
                    <a:schemeClr val="bg1"/>
                  </a:solidFill>
                </a:rPr>
                <a:t>研究每个相对应的分析类的职责，为每个职责创建一个操作</a:t>
              </a:r>
              <a:r>
                <a:rPr lang="zh-CN" altLang="en-US" b="1" dirty="0" smtClean="0">
                  <a:solidFill>
                    <a:schemeClr val="bg1"/>
                  </a:solidFill>
                </a:rPr>
                <a:t>。</a:t>
              </a:r>
              <a:endParaRPr lang="en-US" altLang="zh-CN" b="1" dirty="0" smtClean="0">
                <a:solidFill>
                  <a:schemeClr val="bg1"/>
                </a:solidFill>
              </a:endParaRPr>
            </a:p>
            <a:p>
              <a:pPr>
                <a:lnSpc>
                  <a:spcPct val="90000"/>
                </a:lnSpc>
                <a:spcAft>
                  <a:spcPts val="1300"/>
                </a:spcAft>
              </a:pPr>
              <a:r>
                <a:rPr lang="zh-CN" altLang="en-US" b="1" dirty="0" smtClean="0">
                  <a:solidFill>
                    <a:schemeClr val="bg1"/>
                  </a:solidFill>
                </a:rPr>
                <a:t>将</a:t>
              </a:r>
              <a:r>
                <a:rPr lang="zh-CN" altLang="en-US" b="1" dirty="0">
                  <a:solidFill>
                    <a:schemeClr val="bg1"/>
                  </a:solidFill>
                </a:rPr>
                <a:t>职责</a:t>
              </a:r>
              <a:r>
                <a:rPr lang="zh-CN" altLang="en-US" b="1" dirty="0" smtClean="0">
                  <a:solidFill>
                    <a:schemeClr val="bg1"/>
                  </a:solidFill>
                </a:rPr>
                <a:t>的描述</a:t>
              </a:r>
              <a:r>
                <a:rPr lang="zh-CN" altLang="en-US" b="1" dirty="0">
                  <a:solidFill>
                    <a:schemeClr val="bg1"/>
                  </a:solidFill>
                </a:rPr>
                <a:t>用作操作的初始描述。 </a:t>
              </a:r>
            </a:p>
          </p:txBody>
        </p:sp>
      </p:gr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Rectangle 8"/>
          <p:cNvSpPr>
            <a:spLocks noGrp="1" noChangeArrowheads="1"/>
          </p:cNvSpPr>
          <p:nvPr>
            <p:ph type="title"/>
          </p:nvPr>
        </p:nvSpPr>
        <p:spPr/>
        <p:txBody>
          <a:bodyPr/>
          <a:lstStyle/>
          <a:p>
            <a:r>
              <a:rPr lang="zh-CN" altLang="en-US" dirty="0">
                <a:ea typeface="宋体" pitchFamily="2" charset="-122"/>
              </a:rPr>
              <a:t>消息成为确定操作的基础</a:t>
            </a:r>
            <a:r>
              <a:rPr lang="zh-CN" altLang="en-US" dirty="0"/>
              <a:t> </a:t>
            </a:r>
          </a:p>
        </p:txBody>
      </p:sp>
      <p:graphicFrame>
        <p:nvGraphicFramePr>
          <p:cNvPr id="26631" name="Object 7"/>
          <p:cNvGraphicFramePr>
            <a:graphicFrameLocks noGrp="1" noChangeAspect="1"/>
          </p:cNvGraphicFramePr>
          <p:nvPr>
            <p:ph idx="1"/>
            <p:extLst>
              <p:ext uri="{D42A27DB-BD31-4B8C-83A1-F6EECF244321}">
                <p14:modId xmlns:p14="http://schemas.microsoft.com/office/powerpoint/2010/main" val="2659849154"/>
              </p:ext>
            </p:extLst>
          </p:nvPr>
        </p:nvGraphicFramePr>
        <p:xfrm>
          <a:off x="0" y="764704"/>
          <a:ext cx="9144000" cy="5832648"/>
        </p:xfrm>
        <a:graphic>
          <a:graphicData uri="http://schemas.openxmlformats.org/presentationml/2006/ole">
            <mc:AlternateContent xmlns:mc="http://schemas.openxmlformats.org/markup-compatibility/2006">
              <mc:Choice xmlns:v="urn:schemas-microsoft-com:vml" Requires="v">
                <p:oleObj spid="_x0000_s26851" name="文档" r:id="rId3" imgW="4410748" imgH="2508154" progId="Word.Document.8">
                  <p:embed/>
                </p:oleObj>
              </mc:Choice>
              <mc:Fallback>
                <p:oleObj name="文档" r:id="rId3" imgW="4410748" imgH="2508154" progId="Word.Documen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4704"/>
                        <a:ext cx="9144000" cy="5832648"/>
                      </a:xfrm>
                      <a:prstGeom prst="rect">
                        <a:avLst/>
                      </a:prstGeom>
                      <a:solidFill>
                        <a:schemeClr val="bg1"/>
                      </a:solid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a:spcBef>
                <a:spcPts val="1400"/>
              </a:spcBef>
              <a:spcAft>
                <a:spcPts val="1450"/>
              </a:spcAft>
            </a:pPr>
            <a:r>
              <a:rPr lang="en-US" altLang="zh-CN" b="0">
                <a:latin typeface="Times New Roman" pitchFamily="18" charset="0"/>
              </a:rPr>
              <a:t>2</a:t>
            </a:r>
            <a:r>
              <a:rPr lang="zh-CN" altLang="en-US" b="0">
                <a:latin typeface="Times New Roman" pitchFamily="18" charset="0"/>
              </a:rPr>
              <a:t>）命名并描述操作 </a:t>
            </a:r>
          </a:p>
        </p:txBody>
      </p:sp>
      <p:graphicFrame>
        <p:nvGraphicFramePr>
          <p:cNvPr id="2" name="图示 1"/>
          <p:cNvGraphicFramePr/>
          <p:nvPr>
            <p:extLst>
              <p:ext uri="{D42A27DB-BD31-4B8C-83A1-F6EECF244321}">
                <p14:modId xmlns:p14="http://schemas.microsoft.com/office/powerpoint/2010/main" val="727800532"/>
              </p:ext>
            </p:extLst>
          </p:nvPr>
        </p:nvGraphicFramePr>
        <p:xfrm>
          <a:off x="1403648" y="1412776"/>
          <a:ext cx="6648400" cy="4696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zh-CN">
                <a:ea typeface="宋体" pitchFamily="2" charset="-122"/>
              </a:rPr>
              <a:t>3</a:t>
            </a:r>
            <a:r>
              <a:rPr lang="zh-CN" altLang="en-US">
                <a:ea typeface="宋体" pitchFamily="2" charset="-122"/>
              </a:rPr>
              <a:t>）定义操作可视性 </a:t>
            </a:r>
          </a:p>
        </p:txBody>
      </p:sp>
      <p:graphicFrame>
        <p:nvGraphicFramePr>
          <p:cNvPr id="3" name="图示 2"/>
          <p:cNvGraphicFramePr/>
          <p:nvPr>
            <p:extLst>
              <p:ext uri="{D42A27DB-BD31-4B8C-83A1-F6EECF244321}">
                <p14:modId xmlns:p14="http://schemas.microsoft.com/office/powerpoint/2010/main" val="884028505"/>
              </p:ext>
            </p:extLst>
          </p:nvPr>
        </p:nvGraphicFramePr>
        <p:xfrm>
          <a:off x="1547664" y="184482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a:ea typeface="宋体" pitchFamily="2" charset="-122"/>
              </a:rPr>
              <a:t>4</a:t>
            </a:r>
            <a:r>
              <a:rPr lang="zh-CN" altLang="en-US">
                <a:ea typeface="宋体" pitchFamily="2" charset="-122"/>
              </a:rPr>
              <a:t>）定义类操作 </a:t>
            </a:r>
          </a:p>
        </p:txBody>
      </p:sp>
      <p:grpSp>
        <p:nvGrpSpPr>
          <p:cNvPr id="9" name="组合 8"/>
          <p:cNvGrpSpPr/>
          <p:nvPr/>
        </p:nvGrpSpPr>
        <p:grpSpPr>
          <a:xfrm>
            <a:off x="971600" y="2240759"/>
            <a:ext cx="7416824" cy="1814080"/>
            <a:chOff x="816381" y="4252939"/>
            <a:chExt cx="7772318" cy="1814080"/>
          </a:xfrm>
        </p:grpSpPr>
        <p:sp>
          <p:nvSpPr>
            <p:cNvPr id="10"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2"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nSpc>
                  <a:spcPct val="90000"/>
                </a:lnSpc>
                <a:spcAft>
                  <a:spcPts val="1300"/>
                </a:spcAft>
              </a:pPr>
              <a:r>
                <a:rPr lang="zh-CN" altLang="en-US" b="1" dirty="0">
                  <a:solidFill>
                    <a:schemeClr val="bg1"/>
                  </a:solidFill>
                </a:rPr>
                <a:t>大部分操作是实例</a:t>
              </a:r>
              <a:r>
                <a:rPr lang="zh-CN" altLang="en-US" b="1" dirty="0" smtClean="0">
                  <a:solidFill>
                    <a:schemeClr val="bg1"/>
                  </a:solidFill>
                </a:rPr>
                <a:t>操作，它们</a:t>
              </a:r>
              <a:r>
                <a:rPr lang="zh-CN" altLang="en-US" b="1" dirty="0">
                  <a:solidFill>
                    <a:schemeClr val="bg1"/>
                  </a:solidFill>
                </a:rPr>
                <a:t>是在类的实例上执行的。但</a:t>
              </a:r>
            </a:p>
            <a:p>
              <a:pPr>
                <a:lnSpc>
                  <a:spcPct val="90000"/>
                </a:lnSpc>
                <a:spcAft>
                  <a:spcPts val="1300"/>
                </a:spcAft>
              </a:pPr>
              <a:r>
                <a:rPr lang="zh-CN" altLang="en-US" b="1" dirty="0">
                  <a:solidFill>
                    <a:schemeClr val="bg1"/>
                  </a:solidFill>
                </a:rPr>
                <a:t>有时候</a:t>
              </a:r>
              <a:r>
                <a:rPr lang="zh-CN" altLang="en-US" b="1" dirty="0" smtClean="0">
                  <a:solidFill>
                    <a:schemeClr val="bg1"/>
                  </a:solidFill>
                </a:rPr>
                <a:t>操作</a:t>
              </a:r>
              <a:r>
                <a:rPr lang="zh-CN" altLang="en-US" b="1" dirty="0">
                  <a:solidFill>
                    <a:schemeClr val="bg1"/>
                  </a:solidFill>
                </a:rPr>
                <a:t>适用于类的所有实例，因此是类范围的操作。</a:t>
              </a:r>
            </a:p>
          </p:txBody>
        </p:sp>
      </p:gr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ltLang="zh-CN"/>
              <a:t>6. </a:t>
            </a:r>
            <a:r>
              <a:rPr lang="zh-CN" altLang="en-US"/>
              <a:t>定义方法</a:t>
            </a:r>
          </a:p>
        </p:txBody>
      </p:sp>
      <p:grpSp>
        <p:nvGrpSpPr>
          <p:cNvPr id="9" name="组合 8"/>
          <p:cNvGrpSpPr/>
          <p:nvPr/>
        </p:nvGrpSpPr>
        <p:grpSpPr>
          <a:xfrm>
            <a:off x="971600" y="2240759"/>
            <a:ext cx="7416824" cy="1814080"/>
            <a:chOff x="816381" y="4252939"/>
            <a:chExt cx="7772318" cy="1814080"/>
          </a:xfrm>
        </p:grpSpPr>
        <p:sp>
          <p:nvSpPr>
            <p:cNvPr id="10"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2"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nSpc>
                  <a:spcPct val="90000"/>
                </a:lnSpc>
                <a:spcAft>
                  <a:spcPts val="1300"/>
                </a:spcAft>
              </a:pPr>
              <a:endParaRPr lang="en-US" altLang="zh-CN" b="1" dirty="0" smtClean="0">
                <a:solidFill>
                  <a:schemeClr val="bg1"/>
                </a:solidFill>
              </a:endParaRPr>
            </a:p>
            <a:p>
              <a:pPr>
                <a:lnSpc>
                  <a:spcPct val="90000"/>
                </a:lnSpc>
                <a:spcAft>
                  <a:spcPts val="1300"/>
                </a:spcAft>
              </a:pPr>
              <a:r>
                <a:rPr lang="zh-CN" altLang="en-US" b="1" dirty="0" smtClean="0">
                  <a:solidFill>
                    <a:schemeClr val="bg1"/>
                  </a:solidFill>
                </a:rPr>
                <a:t>方法</a:t>
              </a:r>
              <a:r>
                <a:rPr lang="zh-CN" altLang="en-US" b="1" dirty="0">
                  <a:solidFill>
                    <a:schemeClr val="bg1"/>
                  </a:solidFill>
                </a:rPr>
                <a:t>指定操作的实现。在操作的实现要求使用具体的算法或者</a:t>
              </a:r>
              <a:r>
                <a:rPr lang="zh-CN" altLang="en-US" b="1" dirty="0" smtClean="0">
                  <a:solidFill>
                    <a:schemeClr val="bg1"/>
                  </a:solidFill>
                </a:rPr>
                <a:t>要</a:t>
              </a:r>
              <a:endParaRPr lang="en-US" altLang="zh-CN" b="1" dirty="0" smtClean="0">
                <a:solidFill>
                  <a:schemeClr val="bg1"/>
                </a:solidFill>
              </a:endParaRPr>
            </a:p>
            <a:p>
              <a:pPr>
                <a:lnSpc>
                  <a:spcPct val="90000"/>
                </a:lnSpc>
                <a:spcAft>
                  <a:spcPts val="1300"/>
                </a:spcAft>
              </a:pPr>
              <a:r>
                <a:rPr lang="zh-CN" altLang="en-US" b="1" dirty="0" smtClean="0">
                  <a:solidFill>
                    <a:schemeClr val="bg1"/>
                  </a:solidFill>
                </a:rPr>
                <a:t>求</a:t>
              </a:r>
              <a:r>
                <a:rPr lang="zh-CN" altLang="en-US" b="1" dirty="0">
                  <a:solidFill>
                    <a:schemeClr val="bg1"/>
                  </a:solidFill>
                </a:rPr>
                <a:t>比操作的描述中</a:t>
              </a:r>
              <a:r>
                <a:rPr lang="zh-CN" altLang="en-US" b="1" dirty="0" smtClean="0">
                  <a:solidFill>
                    <a:schemeClr val="bg1"/>
                  </a:solidFill>
                </a:rPr>
                <a:t>更多的</a:t>
              </a:r>
              <a:r>
                <a:rPr lang="zh-CN" altLang="en-US" b="1" dirty="0">
                  <a:solidFill>
                    <a:schemeClr val="bg1"/>
                  </a:solidFill>
                </a:rPr>
                <a:t>信息，就要求有独立的方法描述</a:t>
              </a:r>
              <a:r>
                <a:rPr lang="zh-CN" altLang="en-US" b="1" dirty="0" smtClean="0">
                  <a:solidFill>
                    <a:schemeClr val="bg1"/>
                  </a:solidFill>
                </a:rPr>
                <a:t>。方法</a:t>
              </a:r>
              <a:endParaRPr lang="en-US" altLang="zh-CN" b="1" dirty="0">
                <a:solidFill>
                  <a:schemeClr val="bg1"/>
                </a:solidFill>
              </a:endParaRPr>
            </a:p>
            <a:p>
              <a:pPr>
                <a:lnSpc>
                  <a:spcPct val="90000"/>
                </a:lnSpc>
                <a:spcAft>
                  <a:spcPts val="1300"/>
                </a:spcAft>
              </a:pPr>
              <a:r>
                <a:rPr lang="zh-CN" altLang="en-US" b="1" dirty="0" smtClean="0">
                  <a:solidFill>
                    <a:schemeClr val="bg1"/>
                  </a:solidFill>
                </a:rPr>
                <a:t>不仅</a:t>
              </a:r>
              <a:r>
                <a:rPr lang="zh-CN" altLang="en-US" b="1" dirty="0">
                  <a:solidFill>
                    <a:schemeClr val="bg1"/>
                  </a:solidFill>
                </a:rPr>
                <a:t>描述操作做什么，还描述操作</a:t>
              </a:r>
              <a:r>
                <a:rPr lang="zh-CN" altLang="en-US" b="1" dirty="0" smtClean="0">
                  <a:solidFill>
                    <a:schemeClr val="bg1"/>
                  </a:solidFill>
                </a:rPr>
                <a:t>如何工作</a:t>
              </a:r>
              <a:r>
                <a:rPr lang="zh-CN" altLang="en-US" b="1" dirty="0">
                  <a:solidFill>
                    <a:schemeClr val="bg1"/>
                  </a:solidFill>
                </a:rPr>
                <a:t>。 </a:t>
              </a:r>
            </a:p>
            <a:p>
              <a:pPr>
                <a:lnSpc>
                  <a:spcPct val="90000"/>
                </a:lnSpc>
                <a:spcAft>
                  <a:spcPts val="1300"/>
                </a:spcAft>
              </a:pPr>
              <a:endParaRPr lang="zh-CN" altLang="en-US" b="1" dirty="0">
                <a:solidFill>
                  <a:schemeClr val="bg1"/>
                </a:solidFill>
              </a:endParaRPr>
            </a:p>
          </p:txBody>
        </p:sp>
      </p:gr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spcBef>
                <a:spcPts val="1400"/>
              </a:spcBef>
              <a:spcAft>
                <a:spcPts val="1450"/>
              </a:spcAft>
            </a:pPr>
            <a:r>
              <a:rPr lang="en-US" altLang="zh-CN" b="0">
                <a:latin typeface="Times New Roman" pitchFamily="18" charset="0"/>
              </a:rPr>
              <a:t>7. </a:t>
            </a:r>
            <a:r>
              <a:rPr lang="zh-CN" altLang="en-US">
                <a:latin typeface="楷体_GB2312" pitchFamily="49" charset="-122"/>
                <a:ea typeface="楷体_GB2312" pitchFamily="49" charset="-122"/>
              </a:rPr>
              <a:t>定义状态</a:t>
            </a:r>
            <a:r>
              <a:rPr lang="zh-CN" altLang="en-US">
                <a:latin typeface="Arial"/>
                <a:ea typeface="楷体_GB2312" pitchFamily="49" charset="-122"/>
              </a:rPr>
              <a:t>  </a:t>
            </a:r>
            <a:endParaRPr lang="zh-CN" altLang="en-US">
              <a:latin typeface="楷体_GB2312" pitchFamily="49" charset="-122"/>
              <a:ea typeface="楷体_GB2312" pitchFamily="49" charset="-122"/>
            </a:endParaRPr>
          </a:p>
        </p:txBody>
      </p:sp>
      <p:grpSp>
        <p:nvGrpSpPr>
          <p:cNvPr id="9" name="组合 8"/>
          <p:cNvGrpSpPr/>
          <p:nvPr/>
        </p:nvGrpSpPr>
        <p:grpSpPr>
          <a:xfrm>
            <a:off x="971600" y="2240759"/>
            <a:ext cx="7416824" cy="1814080"/>
            <a:chOff x="816381" y="4252939"/>
            <a:chExt cx="7772318" cy="1814080"/>
          </a:xfrm>
        </p:grpSpPr>
        <p:sp>
          <p:nvSpPr>
            <p:cNvPr id="10"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2"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nSpc>
                  <a:spcPct val="90000"/>
                </a:lnSpc>
                <a:spcAft>
                  <a:spcPts val="1300"/>
                </a:spcAft>
              </a:pPr>
              <a:r>
                <a:rPr lang="zh-CN" altLang="en-US" b="1" dirty="0">
                  <a:solidFill>
                    <a:schemeClr val="bg1"/>
                  </a:solidFill>
                </a:rPr>
                <a:t>对于一些操作，操作的行为取决于接收者对象所处的状态</a:t>
              </a:r>
              <a:r>
                <a:rPr lang="zh-CN" altLang="en-US" b="1" dirty="0" smtClean="0">
                  <a:solidFill>
                    <a:schemeClr val="bg1"/>
                  </a:solidFill>
                </a:rPr>
                <a:t>。</a:t>
              </a:r>
              <a:endParaRPr lang="en-US" altLang="zh-CN" b="1" dirty="0" smtClean="0">
                <a:solidFill>
                  <a:schemeClr val="bg1"/>
                </a:solidFill>
              </a:endParaRPr>
            </a:p>
            <a:p>
              <a:pPr>
                <a:lnSpc>
                  <a:spcPct val="90000"/>
                </a:lnSpc>
                <a:spcAft>
                  <a:spcPts val="1300"/>
                </a:spcAft>
              </a:pPr>
              <a:r>
                <a:rPr lang="zh-CN" altLang="en-US" b="1" dirty="0" smtClean="0">
                  <a:solidFill>
                    <a:schemeClr val="bg1"/>
                  </a:solidFill>
                </a:rPr>
                <a:t>状态机</a:t>
              </a:r>
              <a:r>
                <a:rPr lang="zh-CN" altLang="en-US" b="1" dirty="0">
                  <a:solidFill>
                    <a:schemeClr val="bg1"/>
                  </a:solidFill>
                </a:rPr>
                <a:t>是</a:t>
              </a:r>
              <a:r>
                <a:rPr lang="zh-CN" altLang="en-US" b="1" dirty="0" smtClean="0">
                  <a:solidFill>
                    <a:schemeClr val="bg1"/>
                  </a:solidFill>
                </a:rPr>
                <a:t>一个</a:t>
              </a:r>
              <a:r>
                <a:rPr lang="zh-CN" altLang="en-US" b="1" dirty="0">
                  <a:solidFill>
                    <a:schemeClr val="bg1"/>
                  </a:solidFill>
                </a:rPr>
                <a:t>工具，它描述对象可以具有的状态以及使</a:t>
              </a:r>
              <a:r>
                <a:rPr lang="zh-CN" altLang="en-US" b="1" dirty="0" smtClean="0">
                  <a:solidFill>
                    <a:schemeClr val="bg1"/>
                  </a:solidFill>
                </a:rPr>
                <a:t>对象</a:t>
              </a:r>
              <a:endParaRPr lang="en-US" altLang="zh-CN" b="1" dirty="0" smtClean="0">
                <a:solidFill>
                  <a:schemeClr val="bg1"/>
                </a:solidFill>
              </a:endParaRPr>
            </a:p>
            <a:p>
              <a:pPr>
                <a:lnSpc>
                  <a:spcPct val="90000"/>
                </a:lnSpc>
                <a:spcAft>
                  <a:spcPts val="1300"/>
                </a:spcAft>
              </a:pPr>
              <a:r>
                <a:rPr lang="zh-CN" altLang="en-US" b="1" dirty="0" smtClean="0">
                  <a:solidFill>
                    <a:schemeClr val="bg1"/>
                  </a:solidFill>
                </a:rPr>
                <a:t>从</a:t>
              </a:r>
              <a:r>
                <a:rPr lang="zh-CN" altLang="en-US" b="1" dirty="0">
                  <a:solidFill>
                    <a:schemeClr val="bg1"/>
                  </a:solidFill>
                </a:rPr>
                <a:t>一种状态转移到另</a:t>
              </a:r>
              <a:r>
                <a:rPr lang="zh-CN" altLang="en-US" b="1" dirty="0" smtClean="0">
                  <a:solidFill>
                    <a:schemeClr val="bg1"/>
                  </a:solidFill>
                </a:rPr>
                <a:t>一种</a:t>
              </a:r>
              <a:r>
                <a:rPr lang="zh-CN" altLang="en-US" b="1" dirty="0">
                  <a:solidFill>
                    <a:schemeClr val="bg1"/>
                  </a:solidFill>
                </a:rPr>
                <a:t>状态的事件。</a:t>
              </a:r>
            </a:p>
          </p:txBody>
        </p:sp>
      </p:grpSp>
    </p:spTree>
  </p:cSld>
  <p:clrMapOvr>
    <a:masterClrMapping/>
  </p:clrMapOvr>
</p:sld>
</file>

<file path=ppt/theme/theme1.xml><?xml version="1.0" encoding="utf-8"?>
<a:theme xmlns:a="http://schemas.openxmlformats.org/drawingml/2006/main" name="A000120140530A99PPBG">
  <a:themeElements>
    <a:clrScheme name="自定义 751">
      <a:dk1>
        <a:srgbClr val="47494B"/>
      </a:dk1>
      <a:lt1>
        <a:srgbClr val="FFFFFF"/>
      </a:lt1>
      <a:dk2>
        <a:srgbClr val="454749"/>
      </a:dk2>
      <a:lt2>
        <a:srgbClr val="FFFFFF"/>
      </a:lt2>
      <a:accent1>
        <a:srgbClr val="22B1DE"/>
      </a:accent1>
      <a:accent2>
        <a:srgbClr val="0B99F9"/>
      </a:accent2>
      <a:accent3>
        <a:srgbClr val="7B93D7"/>
      </a:accent3>
      <a:accent4>
        <a:srgbClr val="8980CE"/>
      </a:accent4>
      <a:accent5>
        <a:srgbClr val="3DBFD1"/>
      </a:accent5>
      <a:accent6>
        <a:srgbClr val="FFC000"/>
      </a:accent6>
      <a:hlink>
        <a:srgbClr val="92D05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Template>
  <TotalTime>10582</TotalTime>
  <Words>13772</Words>
  <Application>Microsoft Office PowerPoint</Application>
  <PresentationFormat>全屏显示(4:3)</PresentationFormat>
  <Paragraphs>1102</Paragraphs>
  <Slides>120</Slides>
  <Notes>89</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120</vt:i4>
      </vt:variant>
    </vt:vector>
  </HeadingPairs>
  <TitlesOfParts>
    <vt:vector size="123" baseType="lpstr">
      <vt:lpstr>A000120140530A99PPBG</vt:lpstr>
      <vt:lpstr>Visio</vt:lpstr>
      <vt:lpstr>文档</vt:lpstr>
      <vt:lpstr>PowerPoint 演示文稿</vt:lpstr>
      <vt:lpstr>第5章 分析设计Analyze &amp; Design</vt:lpstr>
      <vt:lpstr>5.1 关于分析与设计的讨论</vt:lpstr>
      <vt:lpstr>分析与设计关系</vt:lpstr>
      <vt:lpstr>5.1.1 分析概述</vt:lpstr>
      <vt:lpstr>需求分析</vt:lpstr>
      <vt:lpstr>领域分析</vt:lpstr>
      <vt:lpstr>系统分析</vt:lpstr>
      <vt:lpstr>5.1.2 设计概述</vt:lpstr>
      <vt:lpstr>5.2 分析设计工作流程</vt:lpstr>
      <vt:lpstr>分析设计工作流程</vt:lpstr>
      <vt:lpstr>5.2.1 执行体系结构合成Perform Architectural Synthesis</vt:lpstr>
      <vt:lpstr>5.2.2 定义候选体系结构Define a Candidate Architecture</vt:lpstr>
      <vt:lpstr>5.2.3 优化体系结构Refine the Architecture</vt:lpstr>
      <vt:lpstr>5.2.4 分析行为Analyze Behavior</vt:lpstr>
      <vt:lpstr>5.2.5 设计组件Design Components</vt:lpstr>
      <vt:lpstr>5.2.6 设计数据库Database Design</vt:lpstr>
      <vt:lpstr>5.2.7 服务识别Service Identification</vt:lpstr>
      <vt:lpstr>5.2.8 服务规范Service Specification</vt:lpstr>
      <vt:lpstr>5.3 分析建模</vt:lpstr>
      <vt:lpstr>面向对象分析过程 </vt:lpstr>
      <vt:lpstr>5.3.1 分析模型元素Analysis Model Element</vt:lpstr>
      <vt:lpstr>分析模型元素图</vt:lpstr>
      <vt:lpstr>5.3.2静态模型</vt:lpstr>
      <vt:lpstr>5.3.2静态模型</vt:lpstr>
      <vt:lpstr>（1）寻找概念类</vt:lpstr>
      <vt:lpstr>表5-1 概念类类目列表（Conceptual class category list）</vt:lpstr>
      <vt:lpstr>表5-2 教学：学分查询用例的概念</vt:lpstr>
      <vt:lpstr>（2）给类赋予属性</vt:lpstr>
      <vt:lpstr>（3）建立类之间的关联关系 </vt:lpstr>
      <vt:lpstr>CRC（Class-Responsibility-Collaborator）卡片 </vt:lpstr>
      <vt:lpstr>案例分析：学院门户网站系统分析—静态模型</vt:lpstr>
      <vt:lpstr>案例分析：教务学分查询系统分析—静态模型</vt:lpstr>
      <vt:lpstr>5.3.3 动态模型</vt:lpstr>
      <vt:lpstr>（1）边界类 boundary</vt:lpstr>
      <vt:lpstr>（2）控制类 </vt:lpstr>
      <vt:lpstr>（3）实体类</vt:lpstr>
      <vt:lpstr>动态模型的交互图（通信图和顺序图）</vt:lpstr>
      <vt:lpstr>案例分析：教务学分查询用例分析—动态模型</vt:lpstr>
      <vt:lpstr>案例分析：教务学分查询用例分析—动态模型</vt:lpstr>
      <vt:lpstr>案例分析：教务学分查询用例分析—动态模型</vt:lpstr>
      <vt:lpstr>案例分析：学院门户中修改用户角色用例分析—动态模型</vt:lpstr>
      <vt:lpstr>5.4 设计模型和模式</vt:lpstr>
      <vt:lpstr>5.4.1 设计模型元素</vt:lpstr>
      <vt:lpstr>设计元素：</vt:lpstr>
      <vt:lpstr>5.4.2 软件模式</vt:lpstr>
      <vt:lpstr>体系结构模式（Architecture pattern）</vt:lpstr>
      <vt:lpstr>设计模式（Design pattern）</vt:lpstr>
      <vt:lpstr>代码模式(Code pattern)</vt:lpstr>
      <vt:lpstr>5.5 体系结构设计Architectural design</vt:lpstr>
      <vt:lpstr>5.5.1 体系结构演变</vt:lpstr>
      <vt:lpstr>5.5.2 体系结构设计原则</vt:lpstr>
      <vt:lpstr>5.5.3 三层体系结构设计</vt:lpstr>
      <vt:lpstr>三层结构的形象理解</vt:lpstr>
      <vt:lpstr>5.5.4 MVC架构</vt:lpstr>
      <vt:lpstr>MVC关系图 </vt:lpstr>
      <vt:lpstr>5.5.5 J2EE的轻量级框架SSH</vt:lpstr>
      <vt:lpstr>Struts框架</vt:lpstr>
      <vt:lpstr>Spring</vt:lpstr>
      <vt:lpstr>Hibernate</vt:lpstr>
      <vt:lpstr>5.5.6 体系结构风格、框架与模式关系</vt:lpstr>
      <vt:lpstr>体系结构风格</vt:lpstr>
      <vt:lpstr>1. 体系结构风格与模式</vt:lpstr>
      <vt:lpstr>2. 三层体系结构与MVC模式</vt:lpstr>
      <vt:lpstr>3. 模式与框架</vt:lpstr>
      <vt:lpstr>5.5.7 RUP 4+1视图的体系结构</vt:lpstr>
      <vt:lpstr>RUP的4+1视图解释</vt:lpstr>
      <vt:lpstr>案例分析：“数字软件学院”体系结构设计</vt:lpstr>
      <vt:lpstr>1.系统体系结构总体方案</vt:lpstr>
      <vt:lpstr>2.使用SSH框架技术</vt:lpstr>
      <vt:lpstr>3.MVC体系结构模式</vt:lpstr>
      <vt:lpstr>4.接口设计</vt:lpstr>
      <vt:lpstr>5.异常处理</vt:lpstr>
      <vt:lpstr>案例分析：学院门户网站--包名规范</vt:lpstr>
      <vt:lpstr>学院门户网站的逻辑视图 </vt:lpstr>
      <vt:lpstr>学院门户网站的实现视图 </vt:lpstr>
      <vt:lpstr>门户网站的部署图 </vt:lpstr>
      <vt:lpstr>案例分析：教务学分查询系统体系结构</vt:lpstr>
      <vt:lpstr>包名规范 </vt:lpstr>
      <vt:lpstr>教务学分查询系统体系结构--实施视图</vt:lpstr>
      <vt:lpstr>5.6 详细设计Detailed design</vt:lpstr>
      <vt:lpstr>5.6.1 详细设计概念</vt:lpstr>
      <vt:lpstr>5.6.2 设计模式</vt:lpstr>
      <vt:lpstr>设计模式概要</vt:lpstr>
      <vt:lpstr>MVC中的设计模式</vt:lpstr>
      <vt:lpstr>5.6.3 类设计Class Design</vt:lpstr>
      <vt:lpstr>1. 使用设计模式和机制Use Design Patterns and Mechanisms</vt:lpstr>
      <vt:lpstr>2. 创建初始设计类</vt:lpstr>
      <vt:lpstr>教务学分查询系统初始设计类：XuefenService</vt:lpstr>
      <vt:lpstr>3. 确定持久类  </vt:lpstr>
      <vt:lpstr>案例分析：学院门户网站-持久类</vt:lpstr>
      <vt:lpstr>5. 定义操作  </vt:lpstr>
      <vt:lpstr>1）确定操作 </vt:lpstr>
      <vt:lpstr>消息成为确定操作的基础 </vt:lpstr>
      <vt:lpstr>2）命名并描述操作 </vt:lpstr>
      <vt:lpstr>3）定义操作可视性 </vt:lpstr>
      <vt:lpstr>4）定义类操作 </vt:lpstr>
      <vt:lpstr>6. 定义方法</vt:lpstr>
      <vt:lpstr>7. 定义状态  </vt:lpstr>
      <vt:lpstr>案例分析：教务学分查询系统-定义类操作 </vt:lpstr>
      <vt:lpstr>PowerPoint 演示文稿</vt:lpstr>
      <vt:lpstr>PowerPoint 演示文稿</vt:lpstr>
      <vt:lpstr>5.6.4 数据库设计</vt:lpstr>
      <vt:lpstr>1. 开发逻辑数据模型（可选）  </vt:lpstr>
      <vt:lpstr>持久类映射到表的原则：</vt:lpstr>
      <vt:lpstr>2.物理数据库设计</vt:lpstr>
      <vt:lpstr>案例分析：门户网站持久类到表的映射</vt:lpstr>
      <vt:lpstr>1. 类到表的映射</vt:lpstr>
      <vt:lpstr>2. 关系映射</vt:lpstr>
      <vt:lpstr>5.6.5界面设计</vt:lpstr>
      <vt:lpstr>1. 描述相关用户的特征  </vt:lpstr>
      <vt:lpstr>用户特征分析：</vt:lpstr>
      <vt:lpstr>2. 确定主要用户界面元素  </vt:lpstr>
      <vt:lpstr>3. 定义导航图  </vt:lpstr>
      <vt:lpstr>4. 详细描述用户界面元素的设计  </vt:lpstr>
      <vt:lpstr>1) 设计主窗口的可视化 </vt:lpstr>
      <vt:lpstr>示例： </vt:lpstr>
      <vt:lpstr>2）设计主窗口的用户操作 </vt:lpstr>
      <vt:lpstr>3）设计各种特性 </vt:lpstr>
      <vt:lpstr>作业三</vt:lpstr>
    </vt:vector>
  </TitlesOfParts>
  <Company>sei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一体化案例分析教程  （四）Analysis &amp; Design</dc:title>
  <dc:creator>ygdu</dc:creator>
  <cp:lastModifiedBy>刘洋</cp:lastModifiedBy>
  <cp:revision>256</cp:revision>
  <dcterms:created xsi:type="dcterms:W3CDTF">2011-12-22T03:31:50Z</dcterms:created>
  <dcterms:modified xsi:type="dcterms:W3CDTF">2016-08-19T05:20:03Z</dcterms:modified>
</cp:coreProperties>
</file>