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e874050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e874050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b9752f84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b9752f84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b9752f841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b9752f84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b9752f841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b9752f84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9752f8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9752f8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redalyc.org/pdf/849/84923878013.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Programación entera binaria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Lato"/>
                <a:ea typeface="Lato"/>
                <a:cs typeface="Lato"/>
                <a:sym typeface="Lato"/>
              </a:rPr>
              <a:t>Cristian David Rodríguez – 20171020072</a:t>
            </a:r>
            <a:endParaRPr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Luis Felipe Corredor Espinosa – 20171020056 </a:t>
            </a:r>
            <a:endParaRPr sz="1300">
              <a:latin typeface="Lato"/>
              <a:ea typeface="Lato"/>
              <a:cs typeface="Lato"/>
              <a:sym typeface="Lato"/>
            </a:endParaRPr>
          </a:p>
          <a:p>
            <a:pPr indent="0" lvl="0" marL="0" rtl="0" algn="l">
              <a:spcBef>
                <a:spcPts val="0"/>
              </a:spcBef>
              <a:spcAft>
                <a:spcPts val="0"/>
              </a:spcAft>
              <a:buNone/>
            </a:pPr>
            <a:r>
              <a:rPr lang="es" sz="1300">
                <a:latin typeface="Lato"/>
                <a:ea typeface="Lato"/>
                <a:cs typeface="Lato"/>
                <a:sym typeface="Lato"/>
              </a:rPr>
              <a:t>José David Sanabria Aponte - 20171020044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51650" y="3900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Entera</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En muchos problemas prácticos, las variables de decisión sólo tienen sentido real si su valor es entero. Por ejemplo, con frecuencia es necesario asignar a las actividades cantidades enteras de personas, máquinas o vehículos. Si el hecho de exigir valores enteros es la única diferencia que tiene un problema con la formulación de programación lineal, entonces se trata de un problema de programación entera (PE).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lineal entera binaria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programación entera binaria es un método perteneciente a la programación lineal, por lo que su base es un algoritmo matemático que tiene como finalidad resolver un problema indeterminado formulado a través de ecuaciones lineales, optimizando así una función objetivo también lineal que generalmente se refiere a costo o a tiempo.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programación binaria se utiliza en problemas de asignación o de toma de decisiones enfocadas a hacer o no una tarea, de ahí su valor binario, entre sus campos de aplicación más comunes se encuentra el despacho de envíos, el diseño de redes, la elección de un sitio, el diseño de redes, la ubicación del personal y la programación de actividades.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lang="es" sz="1400">
                <a:solidFill>
                  <a:srgbClr val="000000"/>
                </a:solidFill>
              </a:rPr>
              <a:t>•[1] ESCOBAR ALVARÁN Daniel Felipe, GARCÉS HINCAPIÉ Julián Alberto, RESTREPO CORREA Jorge Hernán “Aplicación de la programación entera binaria para resolver el problema simple de balanceo de línea de ensamble: un caso de estudio”, 2012, Universidad Tecnológica de Pereira,</a:t>
            </a:r>
            <a:r>
              <a:rPr lang="es" sz="1400">
                <a:solidFill>
                  <a:srgbClr val="000000"/>
                </a:solidFill>
                <a:uFill>
                  <a:noFill/>
                </a:uFill>
                <a:hlinkClick r:id="rId3">
                  <a:extLst>
                    <a:ext uri="{A12FA001-AC4F-418D-AE19-62706E023703}">
                      <ahyp:hlinkClr val="tx"/>
                    </a:ext>
                  </a:extLst>
                </a:hlinkClick>
              </a:rPr>
              <a:t> </a:t>
            </a:r>
            <a:r>
              <a:rPr lang="es" sz="1400"/>
              <a:t>https://www.redalyc.org/pdf/849/84923878013.pdf</a:t>
            </a:r>
            <a:endParaRPr sz="1400"/>
          </a:p>
          <a:p>
            <a:pPr indent="0" lvl="0" marL="0" rtl="0" algn="just">
              <a:lnSpc>
                <a:spcPct val="90000"/>
              </a:lnSpc>
              <a:spcBef>
                <a:spcPts val="1000"/>
              </a:spcBef>
              <a:spcAft>
                <a:spcPts val="0"/>
              </a:spcAft>
              <a:buNone/>
            </a:pPr>
            <a:r>
              <a:rPr lang="es" sz="1400">
                <a:solidFill>
                  <a:srgbClr val="000000"/>
                </a:solidFill>
              </a:rPr>
              <a:t>•[2]Introducción a la investigación de operaciones. Novena edición. Hiller y Liberman.</a:t>
            </a:r>
            <a:endParaRPr sz="1400">
              <a:solidFill>
                <a:srgbClr val="000000"/>
              </a:solidFill>
            </a:endParaRPr>
          </a:p>
          <a:p>
            <a:pPr indent="0" lvl="0" marL="0" rtl="0" algn="just">
              <a:lnSpc>
                <a:spcPct val="90000"/>
              </a:lnSpc>
              <a:spcBef>
                <a:spcPts val="1000"/>
              </a:spcBef>
              <a:spcAft>
                <a:spcPts val="0"/>
              </a:spcAft>
              <a:buNone/>
            </a:pPr>
            <a:r>
              <a:t/>
            </a:r>
            <a:endParaRPr sz="1400">
              <a:solidFill>
                <a:srgbClr val="000000"/>
              </a:solidFill>
            </a:endParaRPr>
          </a:p>
          <a:p>
            <a:pPr indent="0" lvl="0" marL="0" rtl="0" algn="l">
              <a:lnSpc>
                <a:spcPct val="90000"/>
              </a:lnSpc>
              <a:spcBef>
                <a:spcPts val="100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