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Estoque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0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Davi Celso da Silva Santos</a:t>
            </a:r>
          </a:p>
          <a:p>
            <a:pPr>
              <a:buFontTx/>
              <a:buChar char="-"/>
            </a:pPr>
            <a:r>
              <a:rPr lang="pt-BR" dirty="0"/>
              <a:t>Henry Giovani Silva </a:t>
            </a:r>
            <a:r>
              <a:rPr lang="pt-BR"/>
              <a:t>Carriel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Vinícius Camargo </a:t>
            </a:r>
            <a:r>
              <a:rPr lang="pt-BR" dirty="0" err="1"/>
              <a:t>Laurenço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Elitte</a:t>
            </a:r>
            <a:r>
              <a:rPr lang="pt-BR" dirty="0"/>
              <a:t> Móveis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• Sobre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 Localização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• Necessidade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 Projeto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IMG_304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2" b="27892"/>
          <a:stretch>
            <a:fillRect/>
          </a:stretch>
        </p:blipFill>
        <p:spPr bwMode="auto">
          <a:xfrm>
            <a:off x="4868334" y="2336874"/>
            <a:ext cx="5150878" cy="40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m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203</TotalTime>
  <Words>27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Berlim</vt:lpstr>
      <vt:lpstr>Gerenciamento de Estoque</vt:lpstr>
      <vt:lpstr>Equipe</vt:lpstr>
      <vt:lpstr>Elitte Móveis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22</cp:revision>
  <dcterms:created xsi:type="dcterms:W3CDTF">2022-12-04T21:48:02Z</dcterms:created>
  <dcterms:modified xsi:type="dcterms:W3CDTF">2023-06-27T23:19:09Z</dcterms:modified>
</cp:coreProperties>
</file>