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00" d="100"/>
          <a:sy n="100" d="100"/>
        </p:scale>
        <p:origin x="17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Gerenciamento de Estoque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10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 </a:t>
            </a:r>
            <a:r>
              <a:rPr lang="pt-BR" dirty="0" err="1" smtClean="0"/>
              <a:t>Gantt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 descr="Interface gráfica do usuário, Tabela, Gráfico de cascata&#10;&#10;Descrição gerada automaticament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55" y="2317823"/>
            <a:ext cx="6384392" cy="359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>
              <a:buFontTx/>
              <a:buChar char="-"/>
            </a:pPr>
            <a:r>
              <a:rPr lang="pt-BR" dirty="0"/>
              <a:t>Davi Celso da Silva Santos</a:t>
            </a:r>
          </a:p>
          <a:p>
            <a:pPr>
              <a:buFontTx/>
              <a:buChar char="-"/>
            </a:pPr>
            <a:r>
              <a:rPr lang="pt-BR" dirty="0"/>
              <a:t>Henry Giovani Silva </a:t>
            </a:r>
            <a:r>
              <a:rPr lang="pt-BR"/>
              <a:t>Carriel</a:t>
            </a:r>
            <a:endParaRPr lang="pt-BR" dirty="0"/>
          </a:p>
          <a:p>
            <a:pPr>
              <a:buFontTx/>
              <a:buChar char="-"/>
            </a:pPr>
            <a:r>
              <a:rPr lang="pt-BR" dirty="0"/>
              <a:t>Vinícius Camargo </a:t>
            </a:r>
            <a:r>
              <a:rPr lang="pt-BR" dirty="0" err="1"/>
              <a:t>Laurenço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39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Elitte</a:t>
            </a:r>
            <a:r>
              <a:rPr lang="pt-BR" dirty="0"/>
              <a:t> Móveis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• Sobre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• Localização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• Necessidade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• Projeto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 descr="IMG_304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92" b="27892"/>
          <a:stretch>
            <a:fillRect/>
          </a:stretch>
        </p:blipFill>
        <p:spPr bwMode="auto">
          <a:xfrm>
            <a:off x="4868334" y="2336874"/>
            <a:ext cx="5150878" cy="40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28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567" y="740165"/>
            <a:ext cx="9613861" cy="1080938"/>
          </a:xfrm>
        </p:spPr>
        <p:txBody>
          <a:bodyPr/>
          <a:lstStyle/>
          <a:p>
            <a:r>
              <a:rPr lang="pt-BR" dirty="0"/>
              <a:t>Diagrama de caso e uso</a:t>
            </a:r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463" y="2176464"/>
            <a:ext cx="4876800" cy="4333874"/>
          </a:xfrm>
        </p:spPr>
      </p:pic>
    </p:spTree>
    <p:extLst>
      <p:ext uri="{BB962C8B-B14F-4D97-AF65-F5344CB8AC3E}">
        <p14:creationId xmlns:p14="http://schemas.microsoft.com/office/powerpoint/2010/main" val="289973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atividade</a:t>
            </a:r>
          </a:p>
        </p:txBody>
      </p:sp>
      <p:pic>
        <p:nvPicPr>
          <p:cNvPr id="16" name="Espaço Reservado para Conteúdo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27" y="2206716"/>
            <a:ext cx="6572343" cy="4115707"/>
          </a:xfrm>
        </p:spPr>
      </p:pic>
    </p:spTree>
    <p:extLst>
      <p:ext uri="{BB962C8B-B14F-4D97-AF65-F5344CB8AC3E}">
        <p14:creationId xmlns:p14="http://schemas.microsoft.com/office/powerpoint/2010/main" val="42085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entidade relacionamento</a:t>
            </a: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3039" y="2276475"/>
            <a:ext cx="6448424" cy="39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7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83" y="2019301"/>
            <a:ext cx="4613563" cy="4603172"/>
          </a:xfrm>
        </p:spPr>
      </p:pic>
    </p:spTree>
    <p:extLst>
      <p:ext uri="{BB962C8B-B14F-4D97-AF65-F5344CB8AC3E}">
        <p14:creationId xmlns:p14="http://schemas.microsoft.com/office/powerpoint/2010/main" val="78530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Wire</a:t>
            </a:r>
            <a:r>
              <a:rPr lang="pt-BR" dirty="0"/>
              <a:t> Frame – Telas (Inicial, Projeto, Materiais)</a:t>
            </a: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xmlns="" id="{507006AF-FAC0-56E1-1656-C0CF28394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15" y="3097560"/>
            <a:ext cx="3513983" cy="1992464"/>
          </a:xfr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xmlns="" id="{C7A82D72-443B-BA54-206B-460F8CFD8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494" y="3100470"/>
            <a:ext cx="3683012" cy="1986643"/>
          </a:xfrm>
          <a:prstGeom prst="rect">
            <a:avLst/>
          </a:prstGeom>
        </p:spPr>
      </p:pic>
      <p:pic>
        <p:nvPicPr>
          <p:cNvPr id="7" name="Imagem 8">
            <a:extLst>
              <a:ext uri="{FF2B5EF4-FFF2-40B4-BE49-F238E27FC236}">
                <a16:creationId xmlns:a16="http://schemas.microsoft.com/office/drawing/2014/main" xmlns="" id="{684EB5AD-EEB8-171C-4FB4-131DADD66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478" y="3097560"/>
            <a:ext cx="3683012" cy="198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82" y="232228"/>
            <a:ext cx="6220408" cy="640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6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m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203</TotalTime>
  <Words>54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Berlim</vt:lpstr>
      <vt:lpstr>Gerenciamento de Estoque</vt:lpstr>
      <vt:lpstr>Equipe</vt:lpstr>
      <vt:lpstr>Elitte Móveis</vt:lpstr>
      <vt:lpstr>Diagrama de caso e uso</vt:lpstr>
      <vt:lpstr>Diagrama de atividade</vt:lpstr>
      <vt:lpstr>Diagrama entidade relacionamento</vt:lpstr>
      <vt:lpstr>Diagrama de Classe</vt:lpstr>
      <vt:lpstr>Wire Frame – Telas (Inicial, Projeto, Materiais)</vt:lpstr>
      <vt:lpstr>Apresentação do PowerPoint</vt:lpstr>
      <vt:lpstr>Gráfico Gantt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Aluno</cp:lastModifiedBy>
  <cp:revision>21</cp:revision>
  <dcterms:created xsi:type="dcterms:W3CDTF">2022-12-04T21:48:02Z</dcterms:created>
  <dcterms:modified xsi:type="dcterms:W3CDTF">2022-12-06T23:50:11Z</dcterms:modified>
</cp:coreProperties>
</file>