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4" r:id="rId6"/>
    <p:sldId id="263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7" r:id="rId15"/>
    <p:sldId id="265" r:id="rId16"/>
    <p:sldId id="276" r:id="rId17"/>
    <p:sldId id="277" r:id="rId18"/>
    <p:sldId id="269" r:id="rId19"/>
    <p:sldId id="26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zr93InGMAe5lHqNhGy77jQX3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1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18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87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88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354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98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83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23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8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11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0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Esquerda">
  <p:cSld name="Marca Direita - Título Esquerd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/>
          <p:nvPr/>
        </p:nvSpPr>
        <p:spPr>
          <a:xfrm rot="10800000" flipH="1">
            <a:off x="587831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Esquerda">
  <p:cSld name="Marca Esquerda - Título Esquerda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 rot="10800000" flipH="1">
            <a:off x="2699886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Esquerda Verde">
  <p:cSld name="Marca Direita - Título Esquerda Ver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/>
          <p:nvPr/>
        </p:nvSpPr>
        <p:spPr>
          <a:xfrm rot="10800000" flipH="1">
            <a:off x="587831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Esquerda Verde">
  <p:cSld name="Marca Esquerda - Título Esquerda Ver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/>
          <p:nvPr/>
        </p:nvSpPr>
        <p:spPr>
          <a:xfrm rot="10800000" flipH="1">
            <a:off x="2699886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Centralizado">
  <p:cSld name="Marca Direita - Título Centralizad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/>
          <p:nvPr/>
        </p:nvSpPr>
        <p:spPr>
          <a:xfrm rot="10800000" flipH="1">
            <a:off x="4394478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Centralizado">
  <p:cSld name="Marca Esquerda - Título Centralizad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6506533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Centralizado Verde">
  <p:cSld name="Marca Direita - Título Centralizado Ver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/>
          <p:nvPr/>
        </p:nvSpPr>
        <p:spPr>
          <a:xfrm rot="10800000" flipH="1">
            <a:off x="4394478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Centralizado Verde">
  <p:cSld name="Marca Esquerda - Título Centralizado Ver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/>
          <p:nvPr/>
        </p:nvSpPr>
        <p:spPr>
          <a:xfrm rot="10800000" flipH="1">
            <a:off x="6506533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78974" y="1956257"/>
            <a:ext cx="91331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5322253" y="652527"/>
            <a:ext cx="54013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Optimizer</a:t>
            </a:r>
            <a:endParaRPr sz="2000" dirty="0"/>
          </a:p>
        </p:txBody>
      </p:sp>
      <p:sp>
        <p:nvSpPr>
          <p:cNvPr id="60" name="Google Shape;60;p1"/>
          <p:cNvSpPr txBox="1"/>
          <p:nvPr/>
        </p:nvSpPr>
        <p:spPr>
          <a:xfrm>
            <a:off x="5988332" y="1575816"/>
            <a:ext cx="39777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 Pereira Speck Alves</a:t>
            </a:r>
            <a:endParaRPr dirty="0"/>
          </a:p>
        </p:txBody>
      </p:sp>
      <p:sp>
        <p:nvSpPr>
          <p:cNvPr id="61" name="Google Shape;61;p1"/>
          <p:cNvSpPr txBox="1"/>
          <p:nvPr/>
        </p:nvSpPr>
        <p:spPr>
          <a:xfrm>
            <a:off x="4495638" y="5974681"/>
            <a:ext cx="69631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Orientador: Prof. Marx Gomes Van der Linden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DCA85E-85E1-4C17-5424-62F98B26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53" y="2659660"/>
            <a:ext cx="5499704" cy="26928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SELECTION SORT</a:t>
            </a:r>
            <a:endParaRPr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F61303-965C-F1F7-E823-CBE2DC23BD61}"/>
              </a:ext>
            </a:extLst>
          </p:cNvPr>
          <p:cNvSpPr txBox="1"/>
          <p:nvPr/>
        </p:nvSpPr>
        <p:spPr>
          <a:xfrm>
            <a:off x="2591029" y="1821320"/>
            <a:ext cx="3824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Ordem decrescente;</a:t>
            </a:r>
          </a:p>
          <a:p>
            <a:pPr marL="342900" indent="-342900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Vetor com aparições por página;</a:t>
            </a:r>
          </a:p>
          <a:p>
            <a:pPr marL="342900" indent="-342900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Algoritmo de ordenação local;</a:t>
            </a:r>
          </a:p>
          <a:p>
            <a:pPr marL="342900" indent="-342900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Não precisa de armazenamento temporário.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FC10DF-03C8-E944-7195-2AEF59409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90" r="21655" b="1537"/>
          <a:stretch/>
        </p:blipFill>
        <p:spPr>
          <a:xfrm>
            <a:off x="6808221" y="1536699"/>
            <a:ext cx="3990338" cy="5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TRATAMENTO DE TEXTO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866E7D-7ED8-0B2C-928E-BA530D36301C}"/>
              </a:ext>
            </a:extLst>
          </p:cNvPr>
          <p:cNvSpPr txBox="1"/>
          <p:nvPr/>
        </p:nvSpPr>
        <p:spPr>
          <a:xfrm>
            <a:off x="2591029" y="1821320"/>
            <a:ext cx="894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Compatibilidade – PDF &gt; TXT (Python);</a:t>
            </a:r>
          </a:p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Acentuação de todas as vogais;</a:t>
            </a:r>
          </a:p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Caracteres desconfigurados na transcrição de PDF para TXT.</a:t>
            </a:r>
          </a:p>
        </p:txBody>
      </p:sp>
    </p:spTree>
    <p:extLst>
      <p:ext uri="{BB962C8B-B14F-4D97-AF65-F5344CB8AC3E}">
        <p14:creationId xmlns:p14="http://schemas.microsoft.com/office/powerpoint/2010/main" val="25272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NODEJS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866E7D-7ED8-0B2C-928E-BA530D36301C}"/>
              </a:ext>
            </a:extLst>
          </p:cNvPr>
          <p:cNvSpPr txBox="1"/>
          <p:nvPr/>
        </p:nvSpPr>
        <p:spPr>
          <a:xfrm>
            <a:off x="2591029" y="1821320"/>
            <a:ext cx="894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i="1" dirty="0">
                <a:solidFill>
                  <a:schemeClr val="lt1"/>
                </a:solidFill>
              </a:rPr>
              <a:t>Software</a:t>
            </a:r>
            <a:r>
              <a:rPr lang="pt-BR" sz="2400" dirty="0">
                <a:solidFill>
                  <a:schemeClr val="lt1"/>
                </a:solidFill>
              </a:rPr>
              <a:t> de código aberto;</a:t>
            </a:r>
          </a:p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Back-</a:t>
            </a:r>
            <a:r>
              <a:rPr lang="pt-BR" sz="2400" dirty="0" err="1">
                <a:solidFill>
                  <a:schemeClr val="lt1"/>
                </a:solidFill>
              </a:rPr>
              <a:t>end</a:t>
            </a:r>
            <a:r>
              <a:rPr lang="pt-BR" sz="2400" dirty="0">
                <a:solidFill>
                  <a:schemeClr val="lt1"/>
                </a:solidFill>
              </a:rPr>
              <a:t> com Express;</a:t>
            </a:r>
          </a:p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Manipulação de arquivos TXT com .exe.</a:t>
            </a:r>
          </a:p>
        </p:txBody>
      </p:sp>
      <p:sp>
        <p:nvSpPr>
          <p:cNvPr id="4" name="Google Shape;85;p5">
            <a:extLst>
              <a:ext uri="{FF2B5EF4-FFF2-40B4-BE49-F238E27FC236}">
                <a16:creationId xmlns:a16="http://schemas.microsoft.com/office/drawing/2014/main" id="{30779E31-7F6A-A703-3DE0-3FBBD0C008CD}"/>
              </a:ext>
            </a:extLst>
          </p:cNvPr>
          <p:cNvSpPr txBox="1">
            <a:spLocks/>
          </p:cNvSpPr>
          <p:nvPr/>
        </p:nvSpPr>
        <p:spPr>
          <a:xfrm>
            <a:off x="2591029" y="3146883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HTML – CSS – JAVASCRIPT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664D9B-E442-5501-99E3-2AC5CDEA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29" y="4083756"/>
            <a:ext cx="1485671" cy="1950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1BDDF6-C8EB-039F-B487-E565DE4EF5AD}"/>
              </a:ext>
            </a:extLst>
          </p:cNvPr>
          <p:cNvSpPr txBox="1"/>
          <p:nvPr/>
        </p:nvSpPr>
        <p:spPr>
          <a:xfrm>
            <a:off x="2591029" y="4455215"/>
            <a:ext cx="894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Estilização simples;</a:t>
            </a:r>
          </a:p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Javascript para </a:t>
            </a:r>
            <a:r>
              <a:rPr lang="pt-BR" sz="2400" i="1" dirty="0" err="1">
                <a:solidFill>
                  <a:schemeClr val="lt1"/>
                </a:solidFill>
              </a:rPr>
              <a:t>fetch</a:t>
            </a:r>
            <a:r>
              <a:rPr lang="pt-BR" sz="2400" dirty="0">
                <a:solidFill>
                  <a:schemeClr val="lt1"/>
                </a:solidFill>
              </a:rPr>
              <a:t> e redirecionamentos;</a:t>
            </a:r>
          </a:p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i="1" dirty="0">
                <a:solidFill>
                  <a:schemeClr val="lt1"/>
                </a:solidFill>
              </a:rPr>
              <a:t>Local </a:t>
            </a:r>
            <a:r>
              <a:rPr lang="pt-BR" sz="2400" i="1" dirty="0" err="1">
                <a:solidFill>
                  <a:schemeClr val="lt1"/>
                </a:solidFill>
              </a:rPr>
              <a:t>storage</a:t>
            </a:r>
            <a:r>
              <a:rPr lang="pt-BR" sz="2400" dirty="0">
                <a:solidFill>
                  <a:schemeClr val="lt1"/>
                </a:solidFill>
              </a:rPr>
              <a:t>.</a:t>
            </a:r>
            <a:endParaRPr lang="pt-BR" sz="2400" i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2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591253" y="21796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3200" b="1" dirty="0"/>
              <a:t>Diferença do </a:t>
            </a:r>
            <a:r>
              <a:rPr lang="pt-BR" sz="3200" b="1" i="1" dirty="0"/>
              <a:t>RO</a:t>
            </a:r>
            <a:r>
              <a:rPr lang="pt-BR" sz="3200" b="1" dirty="0"/>
              <a:t>...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pt-BR" sz="3200" b="1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pt-BR" dirty="0"/>
              <a:t>Ampliação das perspectivas de utilização do sistema;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pt-BR" dirty="0"/>
              <a:t>Preservação de palavras e expressões;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pt-BR" dirty="0"/>
              <a:t>Determinação de possível relevância do termo buscado de acordo com o ranqueamento por aparição.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sz="2000"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READ OPTIMIZER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591253" y="2010905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pt-BR" sz="2600" dirty="0"/>
              <a:t>História de uma personagem (Quem? Onde?);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pt-BR" sz="2600" dirty="0"/>
              <a:t>Relevância de um conteúdo em livros didáticos;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pt-BR" sz="2600" dirty="0"/>
              <a:t>Qual personagem aparece mais em uma história?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pt-BR" sz="3000" b="1" dirty="0"/>
              <a:t>O sistema também pode ser útil para desenvolvedores associados à área de Ciência de dados, possibilitando melhoria de métricas.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pt-BR" sz="30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pt-BR" sz="2000"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CASOS DE USO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7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790F656-BC53-8CEB-C884-EC4EBE03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941614"/>
            <a:ext cx="1739899" cy="1143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C0306A1-B174-28F2-B03B-5D489F32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2" y="1693635"/>
            <a:ext cx="8926285" cy="34707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15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790F656-BC53-8CEB-C884-EC4EBE03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941614"/>
            <a:ext cx="1739899" cy="1143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8996C7-AD7E-3873-3151-C5C8E3FE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04" y="623887"/>
            <a:ext cx="8705850" cy="56102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632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790F656-BC53-8CEB-C884-EC4EBE03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941614"/>
            <a:ext cx="1739899" cy="1143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5E1742D-6991-DC50-48D8-3E40384C9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5" y="1163411"/>
            <a:ext cx="8782050" cy="47529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33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NA PRÁTICA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9746E8-C00E-6C85-04F1-E6B5DF17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25" y="1821320"/>
            <a:ext cx="4532810" cy="45328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25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6361101" y="1318308"/>
            <a:ext cx="32253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pt-B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Optimizer</a:t>
            </a:r>
            <a:endParaRPr dirty="0"/>
          </a:p>
        </p:txBody>
      </p:sp>
      <p:sp>
        <p:nvSpPr>
          <p:cNvPr id="98" name="Google Shape;98;p7"/>
          <p:cNvSpPr txBox="1"/>
          <p:nvPr/>
        </p:nvSpPr>
        <p:spPr>
          <a:xfrm>
            <a:off x="6361101" y="1886073"/>
            <a:ext cx="32253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 Pereira Speck Alves</a:t>
            </a:r>
            <a:endParaRPr dirty="0"/>
          </a:p>
        </p:txBody>
      </p:sp>
      <p:sp>
        <p:nvSpPr>
          <p:cNvPr id="100" name="Google Shape;100;p7"/>
          <p:cNvSpPr txBox="1"/>
          <p:nvPr/>
        </p:nvSpPr>
        <p:spPr>
          <a:xfrm>
            <a:off x="4630337" y="633131"/>
            <a:ext cx="668684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Agradeço pela atenção!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6CD371-4285-1CC3-60A3-4B2F348F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07" y="2680927"/>
            <a:ext cx="5499704" cy="26928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Google Shape;61;p1">
            <a:extLst>
              <a:ext uri="{FF2B5EF4-FFF2-40B4-BE49-F238E27FC236}">
                <a16:creationId xmlns:a16="http://schemas.microsoft.com/office/drawing/2014/main" id="{2FCBF6C3-5223-472B-D1A2-B47C2BF24128}"/>
              </a:ext>
            </a:extLst>
          </p:cNvPr>
          <p:cNvSpPr txBox="1"/>
          <p:nvPr/>
        </p:nvSpPr>
        <p:spPr>
          <a:xfrm>
            <a:off x="4495638" y="5974681"/>
            <a:ext cx="69631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Orientador: Prof. Marx Gomes Van der Linden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2591253" y="1951037"/>
            <a:ext cx="9132888" cy="45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r>
              <a:rPr lang="pt-BR" dirty="0"/>
              <a:t>Quanto tempo resta no dia para outras atividades?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r>
              <a:rPr lang="pt-BR" dirty="0"/>
              <a:t>Necessidade X Vontade.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pt-B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pt-B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pt-B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pt-BR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pt-BR" sz="3200" b="1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r>
              <a:rPr lang="pt-BR" sz="3200" b="1" dirty="0"/>
              <a:t>E se pudéssemos saber a relevância de uma palavra ou expressão em uma obra antes mesmo de lê-la?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endParaRPr lang="pt-BR" dirty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endParaRPr lang="pt-BR" dirty="0"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dirty="0"/>
              <a:t>PROBLEMA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RECUPERAÇÃO DA INFORMAÇÃO</a:t>
            </a:r>
            <a:endParaRPr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D5B655E-2997-7B4E-6634-53EDCDCA5551}"/>
              </a:ext>
            </a:extLst>
          </p:cNvPr>
          <p:cNvSpPr/>
          <p:nvPr/>
        </p:nvSpPr>
        <p:spPr>
          <a:xfrm>
            <a:off x="359118" y="2164519"/>
            <a:ext cx="9372600" cy="2080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478974" y="2431079"/>
            <a:ext cx="9132888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pt-BR" sz="2000" dirty="0">
                <a:latin typeface="Arial Narrow" panose="020B0606020202030204" pitchFamily="34" charset="0"/>
              </a:rPr>
              <a:t>“Recuperação da Informação é o nome para o processo ou método segundo o qual um provável usuário da informação é capaz de converter a sua necessidade por informação em uma lista real de citações para documentos armazenados contendo informação útil para ele.”</a:t>
            </a:r>
            <a:endParaRPr lang="pt-BR" sz="1800" dirty="0">
              <a:latin typeface="Arial Narrow" panose="020B0606020202030204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r>
              <a:rPr lang="pt-BR" sz="2000" b="1" dirty="0"/>
              <a:t>Fábio Augusto Guimarães Teixeira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pt-BR" sz="2000" b="1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pt-BR" sz="2000" b="1" dirty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r>
              <a:rPr lang="pt-BR" dirty="0"/>
              <a:t>Base do </a:t>
            </a:r>
            <a:r>
              <a:rPr lang="pt-BR" i="1" dirty="0" err="1"/>
              <a:t>Read</a:t>
            </a:r>
            <a:r>
              <a:rPr lang="pt-BR" i="1" dirty="0"/>
              <a:t> </a:t>
            </a:r>
            <a:r>
              <a:rPr lang="pt-BR" i="1" dirty="0" err="1"/>
              <a:t>Optimizer</a:t>
            </a:r>
            <a:r>
              <a:rPr lang="pt-BR" dirty="0"/>
              <a:t>;</a:t>
            </a:r>
            <a:endParaRPr lang="pt-BR" b="1" dirty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r>
              <a:rPr lang="pt-BR" dirty="0"/>
              <a:t>Otimiza processo de leitura com RI.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dirty="0"/>
              <a:t>TURBINETEXT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3DA634-CC25-C99E-79ED-718E5DDC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8" y="2126120"/>
            <a:ext cx="8772443" cy="39961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dirty="0"/>
              <a:t>RESOOMER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53F945-2615-10E2-DDB4-BD9A3300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47" y="2096385"/>
            <a:ext cx="9412876" cy="41591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60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dirty="0"/>
              <a:t>SUMMARIZER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EDEA37-5D6D-18E3-63A3-9639F8FB9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0" y="2369301"/>
            <a:ext cx="8641080" cy="34240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929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ESTRUTURA – READ OPTIMIZER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507A80-9F5D-4F90-1366-C097D597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74" y="1868491"/>
            <a:ext cx="7245421" cy="454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616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CÓDIGO C - ALGORITMOS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DBD1F4-885F-2033-E6D4-8C698AC92AE9}"/>
              </a:ext>
            </a:extLst>
          </p:cNvPr>
          <p:cNvSpPr txBox="1"/>
          <p:nvPr/>
        </p:nvSpPr>
        <p:spPr>
          <a:xfrm>
            <a:off x="2591028" y="1810119"/>
            <a:ext cx="818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</a:rPr>
              <a:t>KMP (</a:t>
            </a:r>
            <a:r>
              <a:rPr lang="pt-BR" sz="2400" dirty="0" err="1">
                <a:solidFill>
                  <a:schemeClr val="lt1"/>
                </a:solidFill>
              </a:rPr>
              <a:t>Knuth</a:t>
            </a:r>
            <a:r>
              <a:rPr lang="pt-BR" sz="2400" dirty="0">
                <a:solidFill>
                  <a:schemeClr val="lt1"/>
                </a:solidFill>
              </a:rPr>
              <a:t>-Morris-Pratt) – </a:t>
            </a:r>
            <a:r>
              <a:rPr lang="pt-BR" sz="2400" i="1" dirty="0" err="1">
                <a:solidFill>
                  <a:schemeClr val="lt1"/>
                </a:solidFill>
              </a:rPr>
              <a:t>substring</a:t>
            </a:r>
            <a:r>
              <a:rPr lang="pt-BR" sz="2400" dirty="0">
                <a:solidFill>
                  <a:schemeClr val="lt1"/>
                </a:solidFill>
              </a:rPr>
              <a:t> em </a:t>
            </a:r>
            <a:r>
              <a:rPr lang="pt-BR" sz="2400" i="1" dirty="0" err="1">
                <a:solidFill>
                  <a:schemeClr val="lt1"/>
                </a:solidFill>
              </a:rPr>
              <a:t>string</a:t>
            </a:r>
            <a:r>
              <a:rPr lang="pt-BR" sz="2400" dirty="0">
                <a:solidFill>
                  <a:schemeClr val="lt1"/>
                </a:solidFill>
              </a:rPr>
              <a:t>;</a:t>
            </a:r>
          </a:p>
          <a:p>
            <a:pPr marL="342900" indent="-342900" algn="just"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i="1" dirty="0" err="1">
                <a:solidFill>
                  <a:schemeClr val="lt1"/>
                </a:solidFill>
              </a:rPr>
              <a:t>Selection</a:t>
            </a:r>
            <a:r>
              <a:rPr lang="pt-BR" sz="2400" i="1" dirty="0">
                <a:solidFill>
                  <a:schemeClr val="lt1"/>
                </a:solidFill>
              </a:rPr>
              <a:t> </a:t>
            </a:r>
            <a:r>
              <a:rPr lang="pt-BR" sz="2400" i="1" dirty="0" err="1">
                <a:solidFill>
                  <a:schemeClr val="lt1"/>
                </a:solidFill>
              </a:rPr>
              <a:t>Sort</a:t>
            </a:r>
            <a:r>
              <a:rPr lang="pt-BR" sz="2400" i="1" dirty="0">
                <a:solidFill>
                  <a:schemeClr val="lt1"/>
                </a:solidFill>
              </a:rPr>
              <a:t> </a:t>
            </a:r>
            <a:r>
              <a:rPr lang="pt-BR" sz="2400" dirty="0">
                <a:solidFill>
                  <a:schemeClr val="lt1"/>
                </a:solidFill>
              </a:rPr>
              <a:t>– Ordenação.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07DDE0-AFA9-C73E-1FE4-50C22A5E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42" y="2973665"/>
            <a:ext cx="8689282" cy="33885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44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dirty="0"/>
              <a:t>KNUTH-MORRIS-PRATT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8885DC-6811-E297-3C0B-0E38A56F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85" y="1919021"/>
            <a:ext cx="7772400" cy="44432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3923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327</Words>
  <Application>Microsoft Office PowerPoint</Application>
  <PresentationFormat>Widescreen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Narrow</vt:lpstr>
      <vt:lpstr>Calibri</vt:lpstr>
      <vt:lpstr>Tema do Office</vt:lpstr>
      <vt:lpstr>Apresentação do PowerPoint</vt:lpstr>
      <vt:lpstr>PROBLEMA</vt:lpstr>
      <vt:lpstr>RECUPERAÇÃO DA INFORMAÇÃO</vt:lpstr>
      <vt:lpstr>TURBINETEXT</vt:lpstr>
      <vt:lpstr>RESOOMER</vt:lpstr>
      <vt:lpstr>SUMMARIZER</vt:lpstr>
      <vt:lpstr>ESTRUTURA – READ OPTIMIZER</vt:lpstr>
      <vt:lpstr>CÓDIGO C - ALGORITMOS</vt:lpstr>
      <vt:lpstr>KNUTH-MORRIS-PRATT</vt:lpstr>
      <vt:lpstr>SELECTION SORT</vt:lpstr>
      <vt:lpstr>TRATAMENTO DE TEXTO</vt:lpstr>
      <vt:lpstr>NODEJS</vt:lpstr>
      <vt:lpstr>READ OPTIMIZER</vt:lpstr>
      <vt:lpstr>CASOS DE USO</vt:lpstr>
      <vt:lpstr>Apresentação do PowerPoint</vt:lpstr>
      <vt:lpstr>Apresentação do PowerPoint</vt:lpstr>
      <vt:lpstr>Apresentação do PowerPoint</vt:lpstr>
      <vt:lpstr>NA PRÁTICA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Rios Cary</dc:creator>
  <cp:lastModifiedBy>Davi Speck</cp:lastModifiedBy>
  <cp:revision>9</cp:revision>
  <dcterms:created xsi:type="dcterms:W3CDTF">2018-10-08T17:08:27Z</dcterms:created>
  <dcterms:modified xsi:type="dcterms:W3CDTF">2022-08-10T18:51:24Z</dcterms:modified>
</cp:coreProperties>
</file>