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30F0F-3EBB-4F57-9678-87E636F7B0DF}" v="351" dt="2023-07-25T20:58:5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47F3E61-98BD-4354-BB9F-C6456BC9A7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A231F2-BD73-4B79-98DA-B1807B7AB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A6738-220D-4BE6-8054-F18933FD2BB1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02B2C-402B-4232-9FA9-CB3D38CA6A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59C612-421D-46E2-AC6B-201A52072E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4232E-31B8-4758-861E-6AB08A1991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20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D6635-B280-4AD1-81C3-6C4578F12251}" type="datetimeFigureOut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A591-159E-4106-B555-B2FFDB7F9B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2541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A591-159E-4106-B555-B2FFDB7F9B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1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3038AD22-15AD-4317-B92B-44C7C8047C1D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A4DBB-0D59-4186-9DB6-0221D86D1396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2D6149E-F22F-42D8-BC0C-A1D81B433C6C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98B8B07-BD02-4D4C-87A6-5B31F77665FC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243DA1E-63D1-4488-9164-17C949AF4A47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69D58-3801-4E55-AFF8-C8C8DEEA4BF8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CCFD6-71EB-4E6D-AD09-B0A4B02AA5DF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2E201-0467-4084-B673-F24518F638D8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7163501C-EDDD-4331-B2EB-1555D1DB6074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85EAB-B438-4033-9689-AD6060F51425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658D357-0366-4B58-8074-2B5267187316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CE303-9DBB-4060-95AD-1BECDB0CF797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66030-8C1B-4DFE-9731-DB172DFA235D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E3A71-C095-46E6-AFEC-BDA53651C78F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0EB91-B287-40B2-9E6B-9A282E41A32C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81EDB-3CB5-4FC2-B2D1-341F91D3175F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6D32A8-ACE1-4643-8860-BB97D8133A91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E0D1F1-F111-41A6-9B38-3B0A62E1E8F7}" type="datetime1">
              <a:rPr lang="pt-BR" noProof="0" smtClean="0"/>
              <a:t>25/07/2023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220940"/>
            <a:ext cx="9448800" cy="823014"/>
          </a:xfrm>
        </p:spPr>
        <p:txBody>
          <a:bodyPr rtlCol="0">
            <a:normAutofit/>
          </a:bodyPr>
          <a:lstStyle/>
          <a:p>
            <a:r>
              <a:rPr lang="pt-BR" sz="3200" dirty="0">
                <a:solidFill>
                  <a:srgbClr val="F7F2EA"/>
                </a:solidFill>
                <a:ea typeface="+mj-lt"/>
                <a:cs typeface="+mj-lt"/>
              </a:rPr>
              <a:t>Análise de Preços de Sapatos Femininos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987105"/>
            <a:ext cx="9448800" cy="685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/>
              <a:t>Cadeira: Linguagem de programação aplicada a automação</a:t>
            </a:r>
          </a:p>
          <a:p>
            <a:r>
              <a:rPr lang="pt-BR" dirty="0"/>
              <a:t>Alunos: Davi Viana Gouveia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B7576-ECFF-1A91-0D0A-63F1F491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1140007"/>
            <a:ext cx="6257291" cy="1293028"/>
          </a:xfrm>
        </p:spPr>
        <p:txBody>
          <a:bodyPr>
            <a:normAutofit/>
          </a:bodyPr>
          <a:lstStyle/>
          <a:p>
            <a:pPr algn="ctr"/>
            <a:r>
              <a:rPr lang="pt-BR" b="1" err="1">
                <a:solidFill>
                  <a:srgbClr val="FDF8F1"/>
                </a:solidFill>
              </a:rPr>
              <a:t>Dataset</a:t>
            </a:r>
            <a:endParaRPr lang="pt-BR" err="1"/>
          </a:p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967C5-1AD7-E260-2DF7-BD7CB5D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000" dirty="0"/>
            </a:br>
            <a:r>
              <a:rPr lang="pt-BR" sz="2000" dirty="0">
                <a:ea typeface="+mn-lt"/>
                <a:cs typeface="+mn-lt"/>
              </a:rPr>
              <a:t>O </a:t>
            </a:r>
            <a:r>
              <a:rPr lang="pt-BR" sz="2000" dirty="0" err="1">
                <a:ea typeface="+mn-lt"/>
                <a:cs typeface="+mn-lt"/>
              </a:rPr>
              <a:t>DataFrame</a:t>
            </a:r>
            <a:r>
              <a:rPr lang="pt-BR" sz="2000" dirty="0">
                <a:ea typeface="+mn-lt"/>
                <a:cs typeface="+mn-lt"/>
              </a:rPr>
              <a:t> "</a:t>
            </a:r>
            <a:r>
              <a:rPr lang="pt-BR" sz="2000" dirty="0" err="1">
                <a:ea typeface="+mn-lt"/>
                <a:cs typeface="+mn-lt"/>
              </a:rPr>
              <a:t>Women's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Shoe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Prices</a:t>
            </a:r>
            <a:r>
              <a:rPr lang="pt-BR" sz="2000" dirty="0">
                <a:ea typeface="+mn-lt"/>
                <a:cs typeface="+mn-lt"/>
              </a:rPr>
              <a:t>" é uma coleção de dados valiosa que fornece informações detalhadas sobre os preços de sapatos femininos. Originado na fonte de dados "</a:t>
            </a:r>
            <a:r>
              <a:rPr lang="pt-BR" sz="2000" dirty="0" err="1">
                <a:ea typeface="+mn-lt"/>
                <a:cs typeface="+mn-lt"/>
              </a:rPr>
              <a:t>Datafiniti</a:t>
            </a:r>
            <a:r>
              <a:rPr lang="pt-BR" sz="2000" dirty="0">
                <a:ea typeface="+mn-lt"/>
                <a:cs typeface="+mn-lt"/>
              </a:rPr>
              <a:t>" e disponibilizado no </a:t>
            </a:r>
            <a:r>
              <a:rPr lang="pt-BR" sz="2000" dirty="0" err="1">
                <a:ea typeface="+mn-lt"/>
                <a:cs typeface="+mn-lt"/>
              </a:rPr>
              <a:t>Kaggle</a:t>
            </a:r>
            <a:r>
              <a:rPr lang="pt-BR" sz="2000" dirty="0">
                <a:ea typeface="+mn-lt"/>
                <a:cs typeface="+mn-lt"/>
              </a:rPr>
              <a:t>, esse conjunto de dados permite a análise abrangente do mercado de calçados femininos, incluindo marcas, modelos, </a:t>
            </a:r>
            <a:r>
              <a:rPr lang="pt-BR" sz="2000" dirty="0" err="1">
                <a:ea typeface="+mn-lt"/>
                <a:cs typeface="+mn-lt"/>
              </a:rPr>
              <a:t>cores,etc</a:t>
            </a:r>
            <a:r>
              <a:rPr lang="pt-BR" sz="2000" dirty="0">
                <a:ea typeface="+mn-lt"/>
                <a:cs typeface="+mn-lt"/>
              </a:rPr>
              <a:t>. É uma ferramenta essencial para profissionais da moda e pesquisadores interessados em compreender as tendências e preferências do mercado de calçados femininos.</a:t>
            </a:r>
            <a:endParaRPr lang="pt-BR" sz="20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úmeros da bolsa de valores">
            <a:extLst>
              <a:ext uri="{FF2B5EF4-FFF2-40B4-BE49-F238E27FC236}">
                <a16:creationId xmlns:a16="http://schemas.microsoft.com/office/drawing/2014/main" id="{6C8D3825-0AE8-2DA2-A0B5-FAA6860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7" r="20770" b="-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0EB99A-E9E6-F13A-FBA0-03FF0430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GRÁFICOS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F16A4A8-28A5-6887-F3AD-BFDB8BCC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10  </a:t>
            </a:r>
            <a:r>
              <a:rPr lang="en-US" sz="1600" dirty="0" err="1">
                <a:solidFill>
                  <a:schemeClr val="bg1"/>
                </a:solidFill>
              </a:rPr>
              <a:t>melhores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marcas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sapatos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femininos</a:t>
            </a:r>
            <a:r>
              <a:rPr lang="en-US" sz="1600" dirty="0">
                <a:solidFill>
                  <a:schemeClr val="bg1"/>
                </a:solidFill>
              </a:rPr>
              <a:t> e </a:t>
            </a:r>
            <a:r>
              <a:rPr lang="en-US" sz="1600" dirty="0" err="1">
                <a:solidFill>
                  <a:schemeClr val="bg1"/>
                </a:solidFill>
              </a:rPr>
              <a:t>seus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respectivos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preços</a:t>
            </a: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10831CD0-0B0D-56CD-2FD9-E193E7F9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123846"/>
            <a:ext cx="6127287" cy="30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1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4FF2F8-696C-C929-BA56-A93C5B57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Gráficos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9C759D-900D-A2E4-86CD-08392EB4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Top 10 </a:t>
            </a:r>
            <a:r>
              <a:rPr lang="en-US" sz="1600" dirty="0" err="1">
                <a:solidFill>
                  <a:schemeClr val="bg1"/>
                </a:solidFill>
              </a:rPr>
              <a:t>marcas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possouem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venda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sapatos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femininos</a:t>
            </a:r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1A54B0C0-3D3B-7207-5642-D0D6C5A9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116187"/>
            <a:ext cx="6127287" cy="30483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4807A8-66E3-12F0-24A1-8BFD9AF8E423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8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8CC7E5-E783-74B3-F1FE-71A8EE45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histograma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26B76C-3110-1F68-E9AC-83186CA2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Um </a:t>
            </a:r>
            <a:r>
              <a:rPr lang="en-US" sz="1600" dirty="0" err="1">
                <a:solidFill>
                  <a:schemeClr val="bg1"/>
                </a:solidFill>
              </a:rPr>
              <a:t>histograma</a:t>
            </a:r>
            <a:r>
              <a:rPr lang="en-US" sz="1600" dirty="0">
                <a:solidFill>
                  <a:schemeClr val="bg1"/>
                </a:solidFill>
              </a:rPr>
              <a:t> é </a:t>
            </a:r>
            <a:r>
              <a:rPr lang="en-US" sz="1600" dirty="0" err="1">
                <a:solidFill>
                  <a:schemeClr val="bg1"/>
                </a:solidFill>
              </a:rPr>
              <a:t>útil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visualizar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distribuição</a:t>
            </a:r>
            <a:r>
              <a:rPr lang="en-US" sz="1600" dirty="0">
                <a:solidFill>
                  <a:schemeClr val="bg1"/>
                </a:solidFill>
              </a:rPr>
              <a:t> dos </a:t>
            </a:r>
            <a:r>
              <a:rPr lang="en-US" sz="1600" dirty="0" err="1">
                <a:solidFill>
                  <a:schemeClr val="bg1"/>
                </a:solidFill>
              </a:rPr>
              <a:t>preços</a:t>
            </a:r>
            <a:r>
              <a:rPr lang="en-US" sz="1600" dirty="0">
                <a:solidFill>
                  <a:schemeClr val="bg1"/>
                </a:solidFill>
              </a:rPr>
              <a:t> dos </a:t>
            </a:r>
            <a:r>
              <a:rPr lang="en-US" sz="1600" dirty="0" err="1">
                <a:solidFill>
                  <a:schemeClr val="bg1"/>
                </a:solidFill>
              </a:rPr>
              <a:t>sapatos</a:t>
            </a:r>
            <a:r>
              <a:rPr lang="en-US" sz="1600" dirty="0">
                <a:solidFill>
                  <a:schemeClr val="bg1"/>
                </a:solidFill>
              </a:rPr>
              <a:t> no dataset </a:t>
            </a: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B5CFF10F-87EC-0D0E-B587-056FFEFA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725572"/>
            <a:ext cx="6127287" cy="38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DCD7-2814-61B1-0444-6E60023F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      Gráfico de pizza</a:t>
            </a:r>
            <a:endParaRPr lang="pt-BR"/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0C9CACE0-CD73-4B9F-D9FB-5667E7C6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75496"/>
            <a:ext cx="10820400" cy="3062253"/>
          </a:xfrm>
        </p:spPr>
      </p:pic>
    </p:spTree>
    <p:extLst>
      <p:ext uri="{BB962C8B-B14F-4D97-AF65-F5344CB8AC3E}">
        <p14:creationId xmlns:p14="http://schemas.microsoft.com/office/powerpoint/2010/main" val="112570447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Trilha de Vapor</vt:lpstr>
      <vt:lpstr>Análise de Preços de Sapatos Femininos</vt:lpstr>
      <vt:lpstr>Dataset </vt:lpstr>
      <vt:lpstr>GRÁFICOS</vt:lpstr>
      <vt:lpstr>Gráficos</vt:lpstr>
      <vt:lpstr>histograma</vt:lpstr>
      <vt:lpstr>      Gráfico de pizza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145</cp:revision>
  <dcterms:created xsi:type="dcterms:W3CDTF">2023-07-25T19:19:49Z</dcterms:created>
  <dcterms:modified xsi:type="dcterms:W3CDTF">2023-07-25T21:00:59Z</dcterms:modified>
</cp:coreProperties>
</file>