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7"/>
  </p:notesMasterIdLst>
  <p:sldIdLst>
    <p:sldId id="258" r:id="rId2"/>
    <p:sldId id="259" r:id="rId3"/>
    <p:sldId id="273" r:id="rId4"/>
    <p:sldId id="260" r:id="rId5"/>
    <p:sldId id="272" r:id="rId6"/>
    <p:sldId id="274" r:id="rId7"/>
    <p:sldId id="262" r:id="rId8"/>
    <p:sldId id="275" r:id="rId9"/>
    <p:sldId id="263" r:id="rId10"/>
    <p:sldId id="276" r:id="rId11"/>
    <p:sldId id="265" r:id="rId12"/>
    <p:sldId id="277" r:id="rId13"/>
    <p:sldId id="278" r:id="rId14"/>
    <p:sldId id="266" r:id="rId15"/>
    <p:sldId id="267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/>
    <p:restoredTop sz="94684"/>
  </p:normalViewPr>
  <p:slideViewPr>
    <p:cSldViewPr snapToGrid="0">
      <p:cViewPr varScale="1">
        <p:scale>
          <a:sx n="54" d="100"/>
          <a:sy n="54" d="100"/>
        </p:scale>
        <p:origin x="821" y="82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729F5-D853-44C9-B64E-657059572A4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C075E1-C96E-49E4-83E3-53E5DECBBB01}">
      <dgm:prSet/>
      <dgm:spPr/>
      <dgm:t>
        <a:bodyPr/>
        <a:lstStyle/>
        <a:p>
          <a:r>
            <a:rPr lang="pt-BR" b="0" i="0"/>
            <a:t>10 variáveis preditoras (independentes), sendo elas:</a:t>
          </a:r>
          <a:endParaRPr lang="en-US"/>
        </a:p>
      </dgm:t>
    </dgm:pt>
    <dgm:pt modelId="{108BAEC0-EEE4-49D9-8EB4-918E7C3D8C86}" type="parTrans" cxnId="{F80F3A72-F565-480C-9478-1DD5FDEC973A}">
      <dgm:prSet/>
      <dgm:spPr/>
      <dgm:t>
        <a:bodyPr/>
        <a:lstStyle/>
        <a:p>
          <a:endParaRPr lang="en-US"/>
        </a:p>
      </dgm:t>
    </dgm:pt>
    <dgm:pt modelId="{A2EAE0EC-AD85-4FCE-AF92-6884A8682C10}" type="sibTrans" cxnId="{F80F3A72-F565-480C-9478-1DD5FDEC973A}">
      <dgm:prSet/>
      <dgm:spPr/>
      <dgm:t>
        <a:bodyPr/>
        <a:lstStyle/>
        <a:p>
          <a:endParaRPr lang="en-US"/>
        </a:p>
      </dgm:t>
    </dgm:pt>
    <dgm:pt modelId="{E2981534-7078-4838-B038-75DDBCDE9A6F}">
      <dgm:prSet/>
      <dgm:spPr/>
      <dgm:t>
        <a:bodyPr/>
        <a:lstStyle/>
        <a:p>
          <a:r>
            <a:rPr lang="pt-BR" b="0" i="0" dirty="0"/>
            <a:t>age: idade em anos.</a:t>
          </a:r>
          <a:endParaRPr lang="en-US" dirty="0"/>
        </a:p>
      </dgm:t>
    </dgm:pt>
    <dgm:pt modelId="{00ED4583-2F70-4E42-B66A-0492ACCCCE50}" type="parTrans" cxnId="{A98375ED-4975-4BF2-869D-A7D18B620157}">
      <dgm:prSet/>
      <dgm:spPr/>
      <dgm:t>
        <a:bodyPr/>
        <a:lstStyle/>
        <a:p>
          <a:endParaRPr lang="en-US"/>
        </a:p>
      </dgm:t>
    </dgm:pt>
    <dgm:pt modelId="{1194F325-7C77-489B-8B98-B9880C7DCBE8}" type="sibTrans" cxnId="{A98375ED-4975-4BF2-869D-A7D18B620157}">
      <dgm:prSet/>
      <dgm:spPr/>
      <dgm:t>
        <a:bodyPr/>
        <a:lstStyle/>
        <a:p>
          <a:endParaRPr lang="en-US"/>
        </a:p>
      </dgm:t>
    </dgm:pt>
    <dgm:pt modelId="{6734C9A5-642D-449E-A20F-5BA1BDFA8173}">
      <dgm:prSet/>
      <dgm:spPr/>
      <dgm:t>
        <a:bodyPr/>
        <a:lstStyle/>
        <a:p>
          <a:r>
            <a:rPr lang="pt-BR" b="0" i="0"/>
            <a:t>sex: uma variável binária que indica o gênero.</a:t>
          </a:r>
          <a:endParaRPr lang="en-US"/>
        </a:p>
      </dgm:t>
    </dgm:pt>
    <dgm:pt modelId="{89FC1EA3-674B-453C-8777-3A13A7C8FAE5}" type="parTrans" cxnId="{2D10D8C0-7934-4EA2-9C3D-DBBF38B37A5F}">
      <dgm:prSet/>
      <dgm:spPr/>
      <dgm:t>
        <a:bodyPr/>
        <a:lstStyle/>
        <a:p>
          <a:endParaRPr lang="en-US"/>
        </a:p>
      </dgm:t>
    </dgm:pt>
    <dgm:pt modelId="{166B9309-0F94-4AC6-97E4-2D7F6479BCF0}" type="sibTrans" cxnId="{2D10D8C0-7934-4EA2-9C3D-DBBF38B37A5F}">
      <dgm:prSet/>
      <dgm:spPr/>
      <dgm:t>
        <a:bodyPr/>
        <a:lstStyle/>
        <a:p>
          <a:endParaRPr lang="en-US"/>
        </a:p>
      </dgm:t>
    </dgm:pt>
    <dgm:pt modelId="{F059E316-08B3-4BEE-A2FF-6E77747C485D}">
      <dgm:prSet/>
      <dgm:spPr/>
      <dgm:t>
        <a:bodyPr/>
        <a:lstStyle/>
        <a:p>
          <a:r>
            <a:rPr lang="pt-BR" b="0" i="0"/>
            <a:t>bmi: índice de massa corporal.</a:t>
          </a:r>
          <a:endParaRPr lang="en-US"/>
        </a:p>
      </dgm:t>
    </dgm:pt>
    <dgm:pt modelId="{16FEBAAE-125F-4B23-96E9-A9D2B53DCF70}" type="parTrans" cxnId="{D667DB8D-4540-4FEA-99CD-07F01C2878A6}">
      <dgm:prSet/>
      <dgm:spPr/>
      <dgm:t>
        <a:bodyPr/>
        <a:lstStyle/>
        <a:p>
          <a:endParaRPr lang="en-US"/>
        </a:p>
      </dgm:t>
    </dgm:pt>
    <dgm:pt modelId="{842C074A-F1FA-4605-92FB-782F9595336B}" type="sibTrans" cxnId="{D667DB8D-4540-4FEA-99CD-07F01C2878A6}">
      <dgm:prSet/>
      <dgm:spPr/>
      <dgm:t>
        <a:bodyPr/>
        <a:lstStyle/>
        <a:p>
          <a:endParaRPr lang="en-US"/>
        </a:p>
      </dgm:t>
    </dgm:pt>
    <dgm:pt modelId="{11C4DA7C-1C1C-4B36-BA87-6D6DF026DF36}">
      <dgm:prSet/>
      <dgm:spPr/>
      <dgm:t>
        <a:bodyPr/>
        <a:lstStyle/>
        <a:p>
          <a:r>
            <a:rPr lang="pt-BR" b="0" i="0"/>
            <a:t>bp: pressão arterial média.</a:t>
          </a:r>
          <a:endParaRPr lang="en-US"/>
        </a:p>
      </dgm:t>
    </dgm:pt>
    <dgm:pt modelId="{E827410D-A2F6-4066-B2BF-D19A30367720}" type="parTrans" cxnId="{7D95FFC6-5319-4376-B7B3-A5F12E83F090}">
      <dgm:prSet/>
      <dgm:spPr/>
      <dgm:t>
        <a:bodyPr/>
        <a:lstStyle/>
        <a:p>
          <a:endParaRPr lang="en-US"/>
        </a:p>
      </dgm:t>
    </dgm:pt>
    <dgm:pt modelId="{58B172EB-6B86-4B69-878A-AAAA6A615352}" type="sibTrans" cxnId="{7D95FFC6-5319-4376-B7B3-A5F12E83F090}">
      <dgm:prSet/>
      <dgm:spPr/>
      <dgm:t>
        <a:bodyPr/>
        <a:lstStyle/>
        <a:p>
          <a:endParaRPr lang="en-US"/>
        </a:p>
      </dgm:t>
    </dgm:pt>
    <dgm:pt modelId="{AAE19645-56D7-430C-9A5F-BF1D70C664F2}">
      <dgm:prSet/>
      <dgm:spPr/>
      <dgm:t>
        <a:bodyPr/>
        <a:lstStyle/>
        <a:p>
          <a:r>
            <a:rPr lang="pt-BR" b="0" i="0"/>
            <a:t>s1, s2, s3, s4, s5, s6: seis medidas de sangue.</a:t>
          </a:r>
          <a:endParaRPr lang="en-US"/>
        </a:p>
      </dgm:t>
    </dgm:pt>
    <dgm:pt modelId="{09B2DD25-28F5-4B67-8EE8-CB0BF22B23FF}" type="parTrans" cxnId="{DDCE5A47-C169-4D0D-9663-0D770A8E1284}">
      <dgm:prSet/>
      <dgm:spPr/>
      <dgm:t>
        <a:bodyPr/>
        <a:lstStyle/>
        <a:p>
          <a:endParaRPr lang="en-US"/>
        </a:p>
      </dgm:t>
    </dgm:pt>
    <dgm:pt modelId="{C2EF3580-A8DB-4FF9-84BF-CABCFFF4475F}" type="sibTrans" cxnId="{DDCE5A47-C169-4D0D-9663-0D770A8E1284}">
      <dgm:prSet/>
      <dgm:spPr/>
      <dgm:t>
        <a:bodyPr/>
        <a:lstStyle/>
        <a:p>
          <a:endParaRPr lang="en-US"/>
        </a:p>
      </dgm:t>
    </dgm:pt>
    <dgm:pt modelId="{B0A29B3B-556C-4943-AA0D-907CA82CC8FD}">
      <dgm:prSet/>
      <dgm:spPr/>
      <dgm:t>
        <a:bodyPr/>
        <a:lstStyle/>
        <a:p>
          <a:r>
            <a:rPr lang="pt-BR" b="0" i="0"/>
            <a:t>Target é a variável dependente, que é uma medida quantitativa da progressão da doença um ano após a linha de base.</a:t>
          </a:r>
          <a:endParaRPr lang="en-US"/>
        </a:p>
      </dgm:t>
    </dgm:pt>
    <dgm:pt modelId="{98F48737-1C4B-4E4D-B239-4D995B9ECEE6}" type="parTrans" cxnId="{41388D6E-1A5A-4FDB-8DEF-2FD030319ACF}">
      <dgm:prSet/>
      <dgm:spPr/>
      <dgm:t>
        <a:bodyPr/>
        <a:lstStyle/>
        <a:p>
          <a:endParaRPr lang="en-US"/>
        </a:p>
      </dgm:t>
    </dgm:pt>
    <dgm:pt modelId="{228A51A3-9128-4E72-AB9B-B97956264DE0}" type="sibTrans" cxnId="{41388D6E-1A5A-4FDB-8DEF-2FD030319ACF}">
      <dgm:prSet/>
      <dgm:spPr/>
      <dgm:t>
        <a:bodyPr/>
        <a:lstStyle/>
        <a:p>
          <a:endParaRPr lang="en-US"/>
        </a:p>
      </dgm:t>
    </dgm:pt>
    <dgm:pt modelId="{81E2B511-D135-452C-8DF2-2F41C546F5C5}" type="pres">
      <dgm:prSet presAssocID="{A6E729F5-D853-44C9-B64E-657059572A4C}" presName="vert0" presStyleCnt="0">
        <dgm:presLayoutVars>
          <dgm:dir/>
          <dgm:animOne val="branch"/>
          <dgm:animLvl val="lvl"/>
        </dgm:presLayoutVars>
      </dgm:prSet>
      <dgm:spPr/>
    </dgm:pt>
    <dgm:pt modelId="{CC2A9221-0FFC-427A-908A-95FEEA088BEA}" type="pres">
      <dgm:prSet presAssocID="{EAC075E1-C96E-49E4-83E3-53E5DECBBB01}" presName="thickLine" presStyleLbl="alignNode1" presStyleIdx="0" presStyleCnt="7"/>
      <dgm:spPr/>
    </dgm:pt>
    <dgm:pt modelId="{B43EABAD-4F14-42AB-860B-5EACC00DDCCE}" type="pres">
      <dgm:prSet presAssocID="{EAC075E1-C96E-49E4-83E3-53E5DECBBB01}" presName="horz1" presStyleCnt="0"/>
      <dgm:spPr/>
    </dgm:pt>
    <dgm:pt modelId="{57858506-7B46-4BE0-8DC9-A9208848DADC}" type="pres">
      <dgm:prSet presAssocID="{EAC075E1-C96E-49E4-83E3-53E5DECBBB01}" presName="tx1" presStyleLbl="revTx" presStyleIdx="0" presStyleCnt="7"/>
      <dgm:spPr/>
    </dgm:pt>
    <dgm:pt modelId="{1776C80F-F18B-4012-9258-ED95F75EC4DF}" type="pres">
      <dgm:prSet presAssocID="{EAC075E1-C96E-49E4-83E3-53E5DECBBB01}" presName="vert1" presStyleCnt="0"/>
      <dgm:spPr/>
    </dgm:pt>
    <dgm:pt modelId="{AAB19A59-7B5F-4A5B-8609-F87C30EA524A}" type="pres">
      <dgm:prSet presAssocID="{E2981534-7078-4838-B038-75DDBCDE9A6F}" presName="thickLine" presStyleLbl="alignNode1" presStyleIdx="1" presStyleCnt="7"/>
      <dgm:spPr/>
    </dgm:pt>
    <dgm:pt modelId="{F1604CB1-67B3-477D-8291-B1D7E7CA32F5}" type="pres">
      <dgm:prSet presAssocID="{E2981534-7078-4838-B038-75DDBCDE9A6F}" presName="horz1" presStyleCnt="0"/>
      <dgm:spPr/>
    </dgm:pt>
    <dgm:pt modelId="{F234A79C-F144-4775-952B-0094AC1884D8}" type="pres">
      <dgm:prSet presAssocID="{E2981534-7078-4838-B038-75DDBCDE9A6F}" presName="tx1" presStyleLbl="revTx" presStyleIdx="1" presStyleCnt="7"/>
      <dgm:spPr/>
    </dgm:pt>
    <dgm:pt modelId="{28A01EEE-10F3-4BF4-82CC-24EB425A7884}" type="pres">
      <dgm:prSet presAssocID="{E2981534-7078-4838-B038-75DDBCDE9A6F}" presName="vert1" presStyleCnt="0"/>
      <dgm:spPr/>
    </dgm:pt>
    <dgm:pt modelId="{CE2E1AB3-CE4F-473D-AB21-AAD9201E86F5}" type="pres">
      <dgm:prSet presAssocID="{6734C9A5-642D-449E-A20F-5BA1BDFA8173}" presName="thickLine" presStyleLbl="alignNode1" presStyleIdx="2" presStyleCnt="7"/>
      <dgm:spPr/>
    </dgm:pt>
    <dgm:pt modelId="{B59E0C06-4CCD-49F5-A997-C079956130F6}" type="pres">
      <dgm:prSet presAssocID="{6734C9A5-642D-449E-A20F-5BA1BDFA8173}" presName="horz1" presStyleCnt="0"/>
      <dgm:spPr/>
    </dgm:pt>
    <dgm:pt modelId="{9AE483CC-3371-4129-AA5D-E7F337235CC9}" type="pres">
      <dgm:prSet presAssocID="{6734C9A5-642D-449E-A20F-5BA1BDFA8173}" presName="tx1" presStyleLbl="revTx" presStyleIdx="2" presStyleCnt="7"/>
      <dgm:spPr/>
    </dgm:pt>
    <dgm:pt modelId="{4DFD8D2C-8DF9-4EEC-B385-C2F70B9EFA1B}" type="pres">
      <dgm:prSet presAssocID="{6734C9A5-642D-449E-A20F-5BA1BDFA8173}" presName="vert1" presStyleCnt="0"/>
      <dgm:spPr/>
    </dgm:pt>
    <dgm:pt modelId="{EC579DED-58FD-424D-B8B8-7898244D9A17}" type="pres">
      <dgm:prSet presAssocID="{F059E316-08B3-4BEE-A2FF-6E77747C485D}" presName="thickLine" presStyleLbl="alignNode1" presStyleIdx="3" presStyleCnt="7"/>
      <dgm:spPr/>
    </dgm:pt>
    <dgm:pt modelId="{87873975-3C8F-466C-A034-0A80A32B3BB9}" type="pres">
      <dgm:prSet presAssocID="{F059E316-08B3-4BEE-A2FF-6E77747C485D}" presName="horz1" presStyleCnt="0"/>
      <dgm:spPr/>
    </dgm:pt>
    <dgm:pt modelId="{D0766261-C672-4BDB-B338-EFF7E9A3DFE5}" type="pres">
      <dgm:prSet presAssocID="{F059E316-08B3-4BEE-A2FF-6E77747C485D}" presName="tx1" presStyleLbl="revTx" presStyleIdx="3" presStyleCnt="7"/>
      <dgm:spPr/>
    </dgm:pt>
    <dgm:pt modelId="{1A825B74-19F1-4859-AA26-4B114A7F97B1}" type="pres">
      <dgm:prSet presAssocID="{F059E316-08B3-4BEE-A2FF-6E77747C485D}" presName="vert1" presStyleCnt="0"/>
      <dgm:spPr/>
    </dgm:pt>
    <dgm:pt modelId="{50034B08-9E78-43C7-A922-8D02E6F97A13}" type="pres">
      <dgm:prSet presAssocID="{11C4DA7C-1C1C-4B36-BA87-6D6DF026DF36}" presName="thickLine" presStyleLbl="alignNode1" presStyleIdx="4" presStyleCnt="7"/>
      <dgm:spPr/>
    </dgm:pt>
    <dgm:pt modelId="{36511690-1838-4243-BDF5-2937F89BD727}" type="pres">
      <dgm:prSet presAssocID="{11C4DA7C-1C1C-4B36-BA87-6D6DF026DF36}" presName="horz1" presStyleCnt="0"/>
      <dgm:spPr/>
    </dgm:pt>
    <dgm:pt modelId="{625DD832-A764-43FB-A463-35D5A7629B3C}" type="pres">
      <dgm:prSet presAssocID="{11C4DA7C-1C1C-4B36-BA87-6D6DF026DF36}" presName="tx1" presStyleLbl="revTx" presStyleIdx="4" presStyleCnt="7"/>
      <dgm:spPr/>
    </dgm:pt>
    <dgm:pt modelId="{23FD843B-5870-4B41-B339-7D67D63F5956}" type="pres">
      <dgm:prSet presAssocID="{11C4DA7C-1C1C-4B36-BA87-6D6DF026DF36}" presName="vert1" presStyleCnt="0"/>
      <dgm:spPr/>
    </dgm:pt>
    <dgm:pt modelId="{AB4B6BFF-477A-42A9-8AF8-17132A0A9904}" type="pres">
      <dgm:prSet presAssocID="{AAE19645-56D7-430C-9A5F-BF1D70C664F2}" presName="thickLine" presStyleLbl="alignNode1" presStyleIdx="5" presStyleCnt="7"/>
      <dgm:spPr/>
    </dgm:pt>
    <dgm:pt modelId="{E3D94599-0220-4050-B5BE-E7B51F7D21CB}" type="pres">
      <dgm:prSet presAssocID="{AAE19645-56D7-430C-9A5F-BF1D70C664F2}" presName="horz1" presStyleCnt="0"/>
      <dgm:spPr/>
    </dgm:pt>
    <dgm:pt modelId="{620942FE-91FC-45DD-9DB3-A0567B7375D4}" type="pres">
      <dgm:prSet presAssocID="{AAE19645-56D7-430C-9A5F-BF1D70C664F2}" presName="tx1" presStyleLbl="revTx" presStyleIdx="5" presStyleCnt="7"/>
      <dgm:spPr/>
    </dgm:pt>
    <dgm:pt modelId="{8A353691-5A0A-4AFD-9552-8EAB922C2210}" type="pres">
      <dgm:prSet presAssocID="{AAE19645-56D7-430C-9A5F-BF1D70C664F2}" presName="vert1" presStyleCnt="0"/>
      <dgm:spPr/>
    </dgm:pt>
    <dgm:pt modelId="{1440B15D-7051-4863-8399-9153965F41F9}" type="pres">
      <dgm:prSet presAssocID="{B0A29B3B-556C-4943-AA0D-907CA82CC8FD}" presName="thickLine" presStyleLbl="alignNode1" presStyleIdx="6" presStyleCnt="7"/>
      <dgm:spPr/>
    </dgm:pt>
    <dgm:pt modelId="{410E0058-6340-47F7-9AE5-66C77C7909B4}" type="pres">
      <dgm:prSet presAssocID="{B0A29B3B-556C-4943-AA0D-907CA82CC8FD}" presName="horz1" presStyleCnt="0"/>
      <dgm:spPr/>
    </dgm:pt>
    <dgm:pt modelId="{6168D732-1A49-4B0C-B714-E1E752600C21}" type="pres">
      <dgm:prSet presAssocID="{B0A29B3B-556C-4943-AA0D-907CA82CC8FD}" presName="tx1" presStyleLbl="revTx" presStyleIdx="6" presStyleCnt="7"/>
      <dgm:spPr/>
    </dgm:pt>
    <dgm:pt modelId="{EBDFAD87-5DB5-4E06-8A7D-D18C6AD29923}" type="pres">
      <dgm:prSet presAssocID="{B0A29B3B-556C-4943-AA0D-907CA82CC8FD}" presName="vert1" presStyleCnt="0"/>
      <dgm:spPr/>
    </dgm:pt>
  </dgm:ptLst>
  <dgm:cxnLst>
    <dgm:cxn modelId="{3A01C825-303D-47A1-BEB1-120B58C2713C}" type="presOf" srcId="{A6E729F5-D853-44C9-B64E-657059572A4C}" destId="{81E2B511-D135-452C-8DF2-2F41C546F5C5}" srcOrd="0" destOrd="0" presId="urn:microsoft.com/office/officeart/2008/layout/LinedList"/>
    <dgm:cxn modelId="{2C24005B-BEAD-41C5-A794-9C7A3D74E88E}" type="presOf" srcId="{AAE19645-56D7-430C-9A5F-BF1D70C664F2}" destId="{620942FE-91FC-45DD-9DB3-A0567B7375D4}" srcOrd="0" destOrd="0" presId="urn:microsoft.com/office/officeart/2008/layout/LinedList"/>
    <dgm:cxn modelId="{0C1DC161-0D42-4398-B369-ACC5107E5886}" type="presOf" srcId="{B0A29B3B-556C-4943-AA0D-907CA82CC8FD}" destId="{6168D732-1A49-4B0C-B714-E1E752600C21}" srcOrd="0" destOrd="0" presId="urn:microsoft.com/office/officeart/2008/layout/LinedList"/>
    <dgm:cxn modelId="{DDCE5A47-C169-4D0D-9663-0D770A8E1284}" srcId="{A6E729F5-D853-44C9-B64E-657059572A4C}" destId="{AAE19645-56D7-430C-9A5F-BF1D70C664F2}" srcOrd="5" destOrd="0" parTransId="{09B2DD25-28F5-4B67-8EE8-CB0BF22B23FF}" sibTransId="{C2EF3580-A8DB-4FF9-84BF-CABCFFF4475F}"/>
    <dgm:cxn modelId="{7DCDA967-C6F9-4C45-BB5E-15DEA1DF9E2C}" type="presOf" srcId="{6734C9A5-642D-449E-A20F-5BA1BDFA8173}" destId="{9AE483CC-3371-4129-AA5D-E7F337235CC9}" srcOrd="0" destOrd="0" presId="urn:microsoft.com/office/officeart/2008/layout/LinedList"/>
    <dgm:cxn modelId="{41388D6E-1A5A-4FDB-8DEF-2FD030319ACF}" srcId="{A6E729F5-D853-44C9-B64E-657059572A4C}" destId="{B0A29B3B-556C-4943-AA0D-907CA82CC8FD}" srcOrd="6" destOrd="0" parTransId="{98F48737-1C4B-4E4D-B239-4D995B9ECEE6}" sibTransId="{228A51A3-9128-4E72-AB9B-B97956264DE0}"/>
    <dgm:cxn modelId="{F80F3A72-F565-480C-9478-1DD5FDEC973A}" srcId="{A6E729F5-D853-44C9-B64E-657059572A4C}" destId="{EAC075E1-C96E-49E4-83E3-53E5DECBBB01}" srcOrd="0" destOrd="0" parTransId="{108BAEC0-EEE4-49D9-8EB4-918E7C3D8C86}" sibTransId="{A2EAE0EC-AD85-4FCE-AF92-6884A8682C10}"/>
    <dgm:cxn modelId="{6E1ED252-8A9D-4004-84B0-F3C78731EA6A}" type="presOf" srcId="{E2981534-7078-4838-B038-75DDBCDE9A6F}" destId="{F234A79C-F144-4775-952B-0094AC1884D8}" srcOrd="0" destOrd="0" presId="urn:microsoft.com/office/officeart/2008/layout/LinedList"/>
    <dgm:cxn modelId="{C9D4D18B-31D3-43FE-9D33-6B4F8FF47989}" type="presOf" srcId="{F059E316-08B3-4BEE-A2FF-6E77747C485D}" destId="{D0766261-C672-4BDB-B338-EFF7E9A3DFE5}" srcOrd="0" destOrd="0" presId="urn:microsoft.com/office/officeart/2008/layout/LinedList"/>
    <dgm:cxn modelId="{FED1D08D-FC64-43E1-9D47-1026E4F3233C}" type="presOf" srcId="{11C4DA7C-1C1C-4B36-BA87-6D6DF026DF36}" destId="{625DD832-A764-43FB-A463-35D5A7629B3C}" srcOrd="0" destOrd="0" presId="urn:microsoft.com/office/officeart/2008/layout/LinedList"/>
    <dgm:cxn modelId="{D667DB8D-4540-4FEA-99CD-07F01C2878A6}" srcId="{A6E729F5-D853-44C9-B64E-657059572A4C}" destId="{F059E316-08B3-4BEE-A2FF-6E77747C485D}" srcOrd="3" destOrd="0" parTransId="{16FEBAAE-125F-4B23-96E9-A9D2B53DCF70}" sibTransId="{842C074A-F1FA-4605-92FB-782F9595336B}"/>
    <dgm:cxn modelId="{2D10D8C0-7934-4EA2-9C3D-DBBF38B37A5F}" srcId="{A6E729F5-D853-44C9-B64E-657059572A4C}" destId="{6734C9A5-642D-449E-A20F-5BA1BDFA8173}" srcOrd="2" destOrd="0" parTransId="{89FC1EA3-674B-453C-8777-3A13A7C8FAE5}" sibTransId="{166B9309-0F94-4AC6-97E4-2D7F6479BCF0}"/>
    <dgm:cxn modelId="{7D95FFC6-5319-4376-B7B3-A5F12E83F090}" srcId="{A6E729F5-D853-44C9-B64E-657059572A4C}" destId="{11C4DA7C-1C1C-4B36-BA87-6D6DF026DF36}" srcOrd="4" destOrd="0" parTransId="{E827410D-A2F6-4066-B2BF-D19A30367720}" sibTransId="{58B172EB-6B86-4B69-878A-AAAA6A615352}"/>
    <dgm:cxn modelId="{A98375ED-4975-4BF2-869D-A7D18B620157}" srcId="{A6E729F5-D853-44C9-B64E-657059572A4C}" destId="{E2981534-7078-4838-B038-75DDBCDE9A6F}" srcOrd="1" destOrd="0" parTransId="{00ED4583-2F70-4E42-B66A-0492ACCCCE50}" sibTransId="{1194F325-7C77-489B-8B98-B9880C7DCBE8}"/>
    <dgm:cxn modelId="{CF0618FC-F31D-499F-A321-19D2929BF0F5}" type="presOf" srcId="{EAC075E1-C96E-49E4-83E3-53E5DECBBB01}" destId="{57858506-7B46-4BE0-8DC9-A9208848DADC}" srcOrd="0" destOrd="0" presId="urn:microsoft.com/office/officeart/2008/layout/LinedList"/>
    <dgm:cxn modelId="{6B0FFA2D-705D-4772-BF3F-CC3C4393E14B}" type="presParOf" srcId="{81E2B511-D135-452C-8DF2-2F41C546F5C5}" destId="{CC2A9221-0FFC-427A-908A-95FEEA088BEA}" srcOrd="0" destOrd="0" presId="urn:microsoft.com/office/officeart/2008/layout/LinedList"/>
    <dgm:cxn modelId="{52978ACA-95D1-4268-A704-B270FDBF6B58}" type="presParOf" srcId="{81E2B511-D135-452C-8DF2-2F41C546F5C5}" destId="{B43EABAD-4F14-42AB-860B-5EACC00DDCCE}" srcOrd="1" destOrd="0" presId="urn:microsoft.com/office/officeart/2008/layout/LinedList"/>
    <dgm:cxn modelId="{ED974D71-9F70-47E0-A0CF-D1AAC95B082A}" type="presParOf" srcId="{B43EABAD-4F14-42AB-860B-5EACC00DDCCE}" destId="{57858506-7B46-4BE0-8DC9-A9208848DADC}" srcOrd="0" destOrd="0" presId="urn:microsoft.com/office/officeart/2008/layout/LinedList"/>
    <dgm:cxn modelId="{74817742-9094-43E9-9645-62665676023E}" type="presParOf" srcId="{B43EABAD-4F14-42AB-860B-5EACC00DDCCE}" destId="{1776C80F-F18B-4012-9258-ED95F75EC4DF}" srcOrd="1" destOrd="0" presId="urn:microsoft.com/office/officeart/2008/layout/LinedList"/>
    <dgm:cxn modelId="{0AB551AB-D249-4773-9780-816AF6708A57}" type="presParOf" srcId="{81E2B511-D135-452C-8DF2-2F41C546F5C5}" destId="{AAB19A59-7B5F-4A5B-8609-F87C30EA524A}" srcOrd="2" destOrd="0" presId="urn:microsoft.com/office/officeart/2008/layout/LinedList"/>
    <dgm:cxn modelId="{F32BC3DA-ABC1-4EF0-B354-15F56EBDE5F6}" type="presParOf" srcId="{81E2B511-D135-452C-8DF2-2F41C546F5C5}" destId="{F1604CB1-67B3-477D-8291-B1D7E7CA32F5}" srcOrd="3" destOrd="0" presId="urn:microsoft.com/office/officeart/2008/layout/LinedList"/>
    <dgm:cxn modelId="{ECA63FE6-5DAE-4E83-B6DD-E8C46A681426}" type="presParOf" srcId="{F1604CB1-67B3-477D-8291-B1D7E7CA32F5}" destId="{F234A79C-F144-4775-952B-0094AC1884D8}" srcOrd="0" destOrd="0" presId="urn:microsoft.com/office/officeart/2008/layout/LinedList"/>
    <dgm:cxn modelId="{2FDB87C8-652C-437D-B058-B68D0A54BA48}" type="presParOf" srcId="{F1604CB1-67B3-477D-8291-B1D7E7CA32F5}" destId="{28A01EEE-10F3-4BF4-82CC-24EB425A7884}" srcOrd="1" destOrd="0" presId="urn:microsoft.com/office/officeart/2008/layout/LinedList"/>
    <dgm:cxn modelId="{BC7741EA-8869-4BB1-ADA6-0B62811D6289}" type="presParOf" srcId="{81E2B511-D135-452C-8DF2-2F41C546F5C5}" destId="{CE2E1AB3-CE4F-473D-AB21-AAD9201E86F5}" srcOrd="4" destOrd="0" presId="urn:microsoft.com/office/officeart/2008/layout/LinedList"/>
    <dgm:cxn modelId="{09BEC740-C9A7-4F54-A928-99712C92DC36}" type="presParOf" srcId="{81E2B511-D135-452C-8DF2-2F41C546F5C5}" destId="{B59E0C06-4CCD-49F5-A997-C079956130F6}" srcOrd="5" destOrd="0" presId="urn:microsoft.com/office/officeart/2008/layout/LinedList"/>
    <dgm:cxn modelId="{215498F8-83AE-438F-87CC-937DA086D488}" type="presParOf" srcId="{B59E0C06-4CCD-49F5-A997-C079956130F6}" destId="{9AE483CC-3371-4129-AA5D-E7F337235CC9}" srcOrd="0" destOrd="0" presId="urn:microsoft.com/office/officeart/2008/layout/LinedList"/>
    <dgm:cxn modelId="{E11E2874-9221-4EB1-8662-0BEEA10DA352}" type="presParOf" srcId="{B59E0C06-4CCD-49F5-A997-C079956130F6}" destId="{4DFD8D2C-8DF9-4EEC-B385-C2F70B9EFA1B}" srcOrd="1" destOrd="0" presId="urn:microsoft.com/office/officeart/2008/layout/LinedList"/>
    <dgm:cxn modelId="{0268D399-F0AC-4A2A-9AD9-CE5C9CA0A351}" type="presParOf" srcId="{81E2B511-D135-452C-8DF2-2F41C546F5C5}" destId="{EC579DED-58FD-424D-B8B8-7898244D9A17}" srcOrd="6" destOrd="0" presId="urn:microsoft.com/office/officeart/2008/layout/LinedList"/>
    <dgm:cxn modelId="{7D104C3D-43FE-4725-B36A-FE24DDB0BA8F}" type="presParOf" srcId="{81E2B511-D135-452C-8DF2-2F41C546F5C5}" destId="{87873975-3C8F-466C-A034-0A80A32B3BB9}" srcOrd="7" destOrd="0" presId="urn:microsoft.com/office/officeart/2008/layout/LinedList"/>
    <dgm:cxn modelId="{8AF386EA-BCD6-48A2-BCDC-35F2506F4D29}" type="presParOf" srcId="{87873975-3C8F-466C-A034-0A80A32B3BB9}" destId="{D0766261-C672-4BDB-B338-EFF7E9A3DFE5}" srcOrd="0" destOrd="0" presId="urn:microsoft.com/office/officeart/2008/layout/LinedList"/>
    <dgm:cxn modelId="{B9DAB0F8-EC67-4DC5-8AC9-4E64859D6E91}" type="presParOf" srcId="{87873975-3C8F-466C-A034-0A80A32B3BB9}" destId="{1A825B74-19F1-4859-AA26-4B114A7F97B1}" srcOrd="1" destOrd="0" presId="urn:microsoft.com/office/officeart/2008/layout/LinedList"/>
    <dgm:cxn modelId="{D044A5DF-406F-44B1-B127-79D21394722C}" type="presParOf" srcId="{81E2B511-D135-452C-8DF2-2F41C546F5C5}" destId="{50034B08-9E78-43C7-A922-8D02E6F97A13}" srcOrd="8" destOrd="0" presId="urn:microsoft.com/office/officeart/2008/layout/LinedList"/>
    <dgm:cxn modelId="{887E823D-ABC9-4B97-9DD6-8A0925B3456A}" type="presParOf" srcId="{81E2B511-D135-452C-8DF2-2F41C546F5C5}" destId="{36511690-1838-4243-BDF5-2937F89BD727}" srcOrd="9" destOrd="0" presId="urn:microsoft.com/office/officeart/2008/layout/LinedList"/>
    <dgm:cxn modelId="{43DBF8E8-1A77-4C8F-9DE4-DDACF16C1DB2}" type="presParOf" srcId="{36511690-1838-4243-BDF5-2937F89BD727}" destId="{625DD832-A764-43FB-A463-35D5A7629B3C}" srcOrd="0" destOrd="0" presId="urn:microsoft.com/office/officeart/2008/layout/LinedList"/>
    <dgm:cxn modelId="{6A253E63-3A9E-456D-B74A-0428FBEDD237}" type="presParOf" srcId="{36511690-1838-4243-BDF5-2937F89BD727}" destId="{23FD843B-5870-4B41-B339-7D67D63F5956}" srcOrd="1" destOrd="0" presId="urn:microsoft.com/office/officeart/2008/layout/LinedList"/>
    <dgm:cxn modelId="{BB7E17B8-063F-40E1-831B-F72E88CFF00A}" type="presParOf" srcId="{81E2B511-D135-452C-8DF2-2F41C546F5C5}" destId="{AB4B6BFF-477A-42A9-8AF8-17132A0A9904}" srcOrd="10" destOrd="0" presId="urn:microsoft.com/office/officeart/2008/layout/LinedList"/>
    <dgm:cxn modelId="{6BD2E1DB-6501-46B3-BC6A-96CB53B97279}" type="presParOf" srcId="{81E2B511-D135-452C-8DF2-2F41C546F5C5}" destId="{E3D94599-0220-4050-B5BE-E7B51F7D21CB}" srcOrd="11" destOrd="0" presId="urn:microsoft.com/office/officeart/2008/layout/LinedList"/>
    <dgm:cxn modelId="{8D367B58-0580-416A-B03D-6724737860C9}" type="presParOf" srcId="{E3D94599-0220-4050-B5BE-E7B51F7D21CB}" destId="{620942FE-91FC-45DD-9DB3-A0567B7375D4}" srcOrd="0" destOrd="0" presId="urn:microsoft.com/office/officeart/2008/layout/LinedList"/>
    <dgm:cxn modelId="{38E5789A-F8A9-4C72-88DD-2E71EA9B871E}" type="presParOf" srcId="{E3D94599-0220-4050-B5BE-E7B51F7D21CB}" destId="{8A353691-5A0A-4AFD-9552-8EAB922C2210}" srcOrd="1" destOrd="0" presId="urn:microsoft.com/office/officeart/2008/layout/LinedList"/>
    <dgm:cxn modelId="{FAE9198D-FA73-4158-9B41-59BD877BDB61}" type="presParOf" srcId="{81E2B511-D135-452C-8DF2-2F41C546F5C5}" destId="{1440B15D-7051-4863-8399-9153965F41F9}" srcOrd="12" destOrd="0" presId="urn:microsoft.com/office/officeart/2008/layout/LinedList"/>
    <dgm:cxn modelId="{58473D81-441E-4E5A-B0B4-CC6B8B14B1B3}" type="presParOf" srcId="{81E2B511-D135-452C-8DF2-2F41C546F5C5}" destId="{410E0058-6340-47F7-9AE5-66C77C7909B4}" srcOrd="13" destOrd="0" presId="urn:microsoft.com/office/officeart/2008/layout/LinedList"/>
    <dgm:cxn modelId="{D71A2E80-9B84-49A7-A331-62766851B17B}" type="presParOf" srcId="{410E0058-6340-47F7-9AE5-66C77C7909B4}" destId="{6168D732-1A49-4B0C-B714-E1E752600C21}" srcOrd="0" destOrd="0" presId="urn:microsoft.com/office/officeart/2008/layout/LinedList"/>
    <dgm:cxn modelId="{602A4324-96D0-4D3A-9E58-F88A257C74E8}" type="presParOf" srcId="{410E0058-6340-47F7-9AE5-66C77C7909B4}" destId="{EBDFAD87-5DB5-4E06-8A7D-D18C6AD299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1405D-5F16-4A32-9190-E43C357C60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E83553A-831C-4B93-B7F8-DDB98663D4F0}">
      <dgm:prSet/>
      <dgm:spPr/>
      <dgm:t>
        <a:bodyPr/>
        <a:lstStyle/>
        <a:p>
          <a:pPr algn="ctr"/>
          <a:r>
            <a:rPr lang="en-US"/>
            <a:t>Regressão Linear</a:t>
          </a:r>
        </a:p>
      </dgm:t>
    </dgm:pt>
    <dgm:pt modelId="{A3D46155-2DC0-447E-BC6B-9066E9D0B4B0}" type="parTrans" cxnId="{A655A1A1-92B7-46AD-AB55-73D7E1405859}">
      <dgm:prSet/>
      <dgm:spPr/>
      <dgm:t>
        <a:bodyPr/>
        <a:lstStyle/>
        <a:p>
          <a:pPr algn="ctr"/>
          <a:endParaRPr lang="en-US"/>
        </a:p>
      </dgm:t>
    </dgm:pt>
    <dgm:pt modelId="{72F51593-0C9C-40C0-A412-D4AF2FD8F7AF}" type="sibTrans" cxnId="{A655A1A1-92B7-46AD-AB55-73D7E1405859}">
      <dgm:prSet/>
      <dgm:spPr/>
      <dgm:t>
        <a:bodyPr/>
        <a:lstStyle/>
        <a:p>
          <a:pPr algn="ctr"/>
          <a:endParaRPr lang="en-US"/>
        </a:p>
      </dgm:t>
    </dgm:pt>
    <dgm:pt modelId="{D1F7B5F7-3419-4FB9-9916-6CB64CC92891}">
      <dgm:prSet/>
      <dgm:spPr/>
      <dgm:t>
        <a:bodyPr/>
        <a:lstStyle/>
        <a:p>
          <a:pPr algn="ctr"/>
          <a:r>
            <a:rPr lang="en-US"/>
            <a:t>Regressão de Árvore de Decisão</a:t>
          </a:r>
        </a:p>
      </dgm:t>
    </dgm:pt>
    <dgm:pt modelId="{C5D578DD-1CE5-43CA-9EB9-78BC6EF49943}" type="parTrans" cxnId="{6475FF58-C8A1-4BC2-ACF4-D945A3FA6D59}">
      <dgm:prSet/>
      <dgm:spPr/>
      <dgm:t>
        <a:bodyPr/>
        <a:lstStyle/>
        <a:p>
          <a:pPr algn="ctr"/>
          <a:endParaRPr lang="en-US"/>
        </a:p>
      </dgm:t>
    </dgm:pt>
    <dgm:pt modelId="{8421A72A-355A-4E0D-B4D4-18EB62FDFBF8}" type="sibTrans" cxnId="{6475FF58-C8A1-4BC2-ACF4-D945A3FA6D59}">
      <dgm:prSet/>
      <dgm:spPr/>
      <dgm:t>
        <a:bodyPr/>
        <a:lstStyle/>
        <a:p>
          <a:pPr algn="ctr"/>
          <a:endParaRPr lang="en-US"/>
        </a:p>
      </dgm:t>
    </dgm:pt>
    <dgm:pt modelId="{7D898188-0646-47EE-ACCD-E4B39995D537}">
      <dgm:prSet/>
      <dgm:spPr/>
      <dgm:t>
        <a:bodyPr/>
        <a:lstStyle/>
        <a:p>
          <a:pPr algn="ctr"/>
          <a:r>
            <a:rPr lang="en-US"/>
            <a:t>Regressão Ridge</a:t>
          </a:r>
        </a:p>
      </dgm:t>
    </dgm:pt>
    <dgm:pt modelId="{3B9D7497-8DC9-476B-A2F4-D0F8F857DBC0}" type="parTrans" cxnId="{3099C37C-E571-4ED4-B088-492B7D71A6CF}">
      <dgm:prSet/>
      <dgm:spPr/>
      <dgm:t>
        <a:bodyPr/>
        <a:lstStyle/>
        <a:p>
          <a:pPr algn="ctr"/>
          <a:endParaRPr lang="en-US"/>
        </a:p>
      </dgm:t>
    </dgm:pt>
    <dgm:pt modelId="{4219080E-39BE-4BEC-9C25-56BFE96C2241}" type="sibTrans" cxnId="{3099C37C-E571-4ED4-B088-492B7D71A6CF}">
      <dgm:prSet/>
      <dgm:spPr/>
      <dgm:t>
        <a:bodyPr/>
        <a:lstStyle/>
        <a:p>
          <a:pPr algn="ctr"/>
          <a:endParaRPr lang="en-US"/>
        </a:p>
      </dgm:t>
    </dgm:pt>
    <dgm:pt modelId="{9E8DD8FA-C852-4495-B808-BC7EE2C73CA8}" type="pres">
      <dgm:prSet presAssocID="{64D1405D-5F16-4A32-9190-E43C357C608D}" presName="root" presStyleCnt="0">
        <dgm:presLayoutVars>
          <dgm:dir/>
          <dgm:resizeHandles val="exact"/>
        </dgm:presLayoutVars>
      </dgm:prSet>
      <dgm:spPr/>
    </dgm:pt>
    <dgm:pt modelId="{23CD429B-09E4-470A-8BC2-847BDC627B59}" type="pres">
      <dgm:prSet presAssocID="{AE83553A-831C-4B93-B7F8-DDB98663D4F0}" presName="compNode" presStyleCnt="0"/>
      <dgm:spPr/>
    </dgm:pt>
    <dgm:pt modelId="{B6373ED8-580A-47C6-9ECD-48B1B7F7C6D4}" type="pres">
      <dgm:prSet presAssocID="{AE83553A-831C-4B93-B7F8-DDB98663D4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1529C77-E04D-484A-AB9B-208E8ED19129}" type="pres">
      <dgm:prSet presAssocID="{AE83553A-831C-4B93-B7F8-DDB98663D4F0}" presName="spaceRect" presStyleCnt="0"/>
      <dgm:spPr/>
    </dgm:pt>
    <dgm:pt modelId="{DC69E05D-B5EF-4E30-A560-19D8D993C49D}" type="pres">
      <dgm:prSet presAssocID="{AE83553A-831C-4B93-B7F8-DDB98663D4F0}" presName="textRect" presStyleLbl="revTx" presStyleIdx="0" presStyleCnt="3">
        <dgm:presLayoutVars>
          <dgm:chMax val="1"/>
          <dgm:chPref val="1"/>
        </dgm:presLayoutVars>
      </dgm:prSet>
      <dgm:spPr/>
    </dgm:pt>
    <dgm:pt modelId="{F5088DF0-5C56-4E93-BA64-661FB835E571}" type="pres">
      <dgm:prSet presAssocID="{72F51593-0C9C-40C0-A412-D4AF2FD8F7AF}" presName="sibTrans" presStyleCnt="0"/>
      <dgm:spPr/>
    </dgm:pt>
    <dgm:pt modelId="{CBD01659-1CD2-4C88-9493-428D6EA99767}" type="pres">
      <dgm:prSet presAssocID="{D1F7B5F7-3419-4FB9-9916-6CB64CC92891}" presName="compNode" presStyleCnt="0"/>
      <dgm:spPr/>
    </dgm:pt>
    <dgm:pt modelId="{FCAE35F0-029D-49B8-ACFA-80DADA5564E1}" type="pres">
      <dgm:prSet presAssocID="{D1F7B5F7-3419-4FB9-9916-6CB64CC928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85900B-F461-4090-8E1D-15CE83D8ECA6}" type="pres">
      <dgm:prSet presAssocID="{D1F7B5F7-3419-4FB9-9916-6CB64CC92891}" presName="spaceRect" presStyleCnt="0"/>
      <dgm:spPr/>
    </dgm:pt>
    <dgm:pt modelId="{10EA0724-0F29-493D-91C3-DB34759970BC}" type="pres">
      <dgm:prSet presAssocID="{D1F7B5F7-3419-4FB9-9916-6CB64CC92891}" presName="textRect" presStyleLbl="revTx" presStyleIdx="1" presStyleCnt="3">
        <dgm:presLayoutVars>
          <dgm:chMax val="1"/>
          <dgm:chPref val="1"/>
        </dgm:presLayoutVars>
      </dgm:prSet>
      <dgm:spPr/>
    </dgm:pt>
    <dgm:pt modelId="{186869FD-6FE6-4EDF-88E9-213B72BAB87F}" type="pres">
      <dgm:prSet presAssocID="{8421A72A-355A-4E0D-B4D4-18EB62FDFBF8}" presName="sibTrans" presStyleCnt="0"/>
      <dgm:spPr/>
    </dgm:pt>
    <dgm:pt modelId="{469FB9CB-02A1-46CE-871F-0472242A61A9}" type="pres">
      <dgm:prSet presAssocID="{7D898188-0646-47EE-ACCD-E4B39995D537}" presName="compNode" presStyleCnt="0"/>
      <dgm:spPr/>
    </dgm:pt>
    <dgm:pt modelId="{1E918EBC-3590-4EAF-8D8C-3FD76A58AAEA}" type="pres">
      <dgm:prSet presAssocID="{7D898188-0646-47EE-ACCD-E4B39995D5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CCAA23-5189-4288-8CD1-2DDA15F6B015}" type="pres">
      <dgm:prSet presAssocID="{7D898188-0646-47EE-ACCD-E4B39995D537}" presName="spaceRect" presStyleCnt="0"/>
      <dgm:spPr/>
    </dgm:pt>
    <dgm:pt modelId="{961A06F0-8637-4A53-A0D9-A36F6A4FDA7B}" type="pres">
      <dgm:prSet presAssocID="{7D898188-0646-47EE-ACCD-E4B39995D5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EAD628-5F3D-4848-AA34-D74182FCD61E}" type="presOf" srcId="{AE83553A-831C-4B93-B7F8-DDB98663D4F0}" destId="{DC69E05D-B5EF-4E30-A560-19D8D993C49D}" srcOrd="0" destOrd="0" presId="urn:microsoft.com/office/officeart/2018/2/layout/IconLabelList"/>
    <dgm:cxn modelId="{6475FF58-C8A1-4BC2-ACF4-D945A3FA6D59}" srcId="{64D1405D-5F16-4A32-9190-E43C357C608D}" destId="{D1F7B5F7-3419-4FB9-9916-6CB64CC92891}" srcOrd="1" destOrd="0" parTransId="{C5D578DD-1CE5-43CA-9EB9-78BC6EF49943}" sibTransId="{8421A72A-355A-4E0D-B4D4-18EB62FDFBF8}"/>
    <dgm:cxn modelId="{3099C37C-E571-4ED4-B088-492B7D71A6CF}" srcId="{64D1405D-5F16-4A32-9190-E43C357C608D}" destId="{7D898188-0646-47EE-ACCD-E4B39995D537}" srcOrd="2" destOrd="0" parTransId="{3B9D7497-8DC9-476B-A2F4-D0F8F857DBC0}" sibTransId="{4219080E-39BE-4BEC-9C25-56BFE96C2241}"/>
    <dgm:cxn modelId="{0B14CF7E-C32E-4BD6-9E77-016BF6EA58B3}" type="presOf" srcId="{D1F7B5F7-3419-4FB9-9916-6CB64CC92891}" destId="{10EA0724-0F29-493D-91C3-DB34759970BC}" srcOrd="0" destOrd="0" presId="urn:microsoft.com/office/officeart/2018/2/layout/IconLabelList"/>
    <dgm:cxn modelId="{F41B0391-3818-4C70-8146-FE6BD2D843C0}" type="presOf" srcId="{7D898188-0646-47EE-ACCD-E4B39995D537}" destId="{961A06F0-8637-4A53-A0D9-A36F6A4FDA7B}" srcOrd="0" destOrd="0" presId="urn:microsoft.com/office/officeart/2018/2/layout/IconLabelList"/>
    <dgm:cxn modelId="{A655A1A1-92B7-46AD-AB55-73D7E1405859}" srcId="{64D1405D-5F16-4A32-9190-E43C357C608D}" destId="{AE83553A-831C-4B93-B7F8-DDB98663D4F0}" srcOrd="0" destOrd="0" parTransId="{A3D46155-2DC0-447E-BC6B-9066E9D0B4B0}" sibTransId="{72F51593-0C9C-40C0-A412-D4AF2FD8F7AF}"/>
    <dgm:cxn modelId="{E8B4F7EA-A823-457A-9699-518924DD5FF4}" type="presOf" srcId="{64D1405D-5F16-4A32-9190-E43C357C608D}" destId="{9E8DD8FA-C852-4495-B808-BC7EE2C73CA8}" srcOrd="0" destOrd="0" presId="urn:microsoft.com/office/officeart/2018/2/layout/IconLabelList"/>
    <dgm:cxn modelId="{8CDE7BAB-246E-43C9-94EB-EFF0E96A2B59}" type="presParOf" srcId="{9E8DD8FA-C852-4495-B808-BC7EE2C73CA8}" destId="{23CD429B-09E4-470A-8BC2-847BDC627B59}" srcOrd="0" destOrd="0" presId="urn:microsoft.com/office/officeart/2018/2/layout/IconLabelList"/>
    <dgm:cxn modelId="{082BF52A-0B67-480F-98CA-E7366E5857D7}" type="presParOf" srcId="{23CD429B-09E4-470A-8BC2-847BDC627B59}" destId="{B6373ED8-580A-47C6-9ECD-48B1B7F7C6D4}" srcOrd="0" destOrd="0" presId="urn:microsoft.com/office/officeart/2018/2/layout/IconLabelList"/>
    <dgm:cxn modelId="{A0178119-591D-4386-9451-D7998BCDE637}" type="presParOf" srcId="{23CD429B-09E4-470A-8BC2-847BDC627B59}" destId="{51529C77-E04D-484A-AB9B-208E8ED19129}" srcOrd="1" destOrd="0" presId="urn:microsoft.com/office/officeart/2018/2/layout/IconLabelList"/>
    <dgm:cxn modelId="{B68806FB-BDCA-4B38-87B1-BB3F2FAB659B}" type="presParOf" srcId="{23CD429B-09E4-470A-8BC2-847BDC627B59}" destId="{DC69E05D-B5EF-4E30-A560-19D8D993C49D}" srcOrd="2" destOrd="0" presId="urn:microsoft.com/office/officeart/2018/2/layout/IconLabelList"/>
    <dgm:cxn modelId="{44203D68-1994-4B16-83A3-B940E02713A0}" type="presParOf" srcId="{9E8DD8FA-C852-4495-B808-BC7EE2C73CA8}" destId="{F5088DF0-5C56-4E93-BA64-661FB835E571}" srcOrd="1" destOrd="0" presId="urn:microsoft.com/office/officeart/2018/2/layout/IconLabelList"/>
    <dgm:cxn modelId="{B53579A8-8740-45EB-8DEA-7B871BA719DE}" type="presParOf" srcId="{9E8DD8FA-C852-4495-B808-BC7EE2C73CA8}" destId="{CBD01659-1CD2-4C88-9493-428D6EA99767}" srcOrd="2" destOrd="0" presId="urn:microsoft.com/office/officeart/2018/2/layout/IconLabelList"/>
    <dgm:cxn modelId="{EEB26DF9-E6E6-4327-8E7B-680C0F033068}" type="presParOf" srcId="{CBD01659-1CD2-4C88-9493-428D6EA99767}" destId="{FCAE35F0-029D-49B8-ACFA-80DADA5564E1}" srcOrd="0" destOrd="0" presId="urn:microsoft.com/office/officeart/2018/2/layout/IconLabelList"/>
    <dgm:cxn modelId="{EC4709B9-0CA4-4E41-8DF8-A3EEDEE3978F}" type="presParOf" srcId="{CBD01659-1CD2-4C88-9493-428D6EA99767}" destId="{9185900B-F461-4090-8E1D-15CE83D8ECA6}" srcOrd="1" destOrd="0" presId="urn:microsoft.com/office/officeart/2018/2/layout/IconLabelList"/>
    <dgm:cxn modelId="{C211B29C-A4EC-443E-8AE5-49B272CFC66E}" type="presParOf" srcId="{CBD01659-1CD2-4C88-9493-428D6EA99767}" destId="{10EA0724-0F29-493D-91C3-DB34759970BC}" srcOrd="2" destOrd="0" presId="urn:microsoft.com/office/officeart/2018/2/layout/IconLabelList"/>
    <dgm:cxn modelId="{2247335E-98D8-4828-A770-6453F302492A}" type="presParOf" srcId="{9E8DD8FA-C852-4495-B808-BC7EE2C73CA8}" destId="{186869FD-6FE6-4EDF-88E9-213B72BAB87F}" srcOrd="3" destOrd="0" presId="urn:microsoft.com/office/officeart/2018/2/layout/IconLabelList"/>
    <dgm:cxn modelId="{51239D1A-9B31-4B59-9DEA-A1E97EB3DC95}" type="presParOf" srcId="{9E8DD8FA-C852-4495-B808-BC7EE2C73CA8}" destId="{469FB9CB-02A1-46CE-871F-0472242A61A9}" srcOrd="4" destOrd="0" presId="urn:microsoft.com/office/officeart/2018/2/layout/IconLabelList"/>
    <dgm:cxn modelId="{6FB62CBE-C56C-47F8-922C-916D88EF367C}" type="presParOf" srcId="{469FB9CB-02A1-46CE-871F-0472242A61A9}" destId="{1E918EBC-3590-4EAF-8D8C-3FD76A58AAEA}" srcOrd="0" destOrd="0" presId="urn:microsoft.com/office/officeart/2018/2/layout/IconLabelList"/>
    <dgm:cxn modelId="{A9C4049B-91F2-4133-AB92-515BCA9F9956}" type="presParOf" srcId="{469FB9CB-02A1-46CE-871F-0472242A61A9}" destId="{FBCCAA23-5189-4288-8CD1-2DDA15F6B015}" srcOrd="1" destOrd="0" presId="urn:microsoft.com/office/officeart/2018/2/layout/IconLabelList"/>
    <dgm:cxn modelId="{0C1253A9-9C74-4471-9E47-C367BB6ED354}" type="presParOf" srcId="{469FB9CB-02A1-46CE-871F-0472242A61A9}" destId="{961A06F0-8637-4A53-A0D9-A36F6A4FDA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3D0548-6DDE-45D4-8A04-22E0F71D1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2A36BB2-A156-4663-A0A1-56A995006586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Linear</a:t>
              </a:r>
              <a:r>
                <a:rPr lang="pt-BR" b="0" i="0" dirty="0"/>
                <a:t> apresentou o melhor desempenho entre os três modelos, com o menor RMSE e MAE, e o maior </a:t>
              </a:r>
              <a14:m>
                <m:oMath xmlns:m="http://schemas.openxmlformats.org/officeDocument/2006/math">
                  <m:sSup>
                    <m:sSupPr>
                      <m:ctrlPr>
                        <a:rPr lang="ar-AE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p>
                      <m:r>
                        <a:rPr lang="ar-AE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pt-BR" b="0" i="0" dirty="0"/>
                <a:t>.</a:t>
              </a:r>
              <a:endParaRPr lang="en-US" dirty="0"/>
            </a:p>
          </dgm:t>
        </dgm:pt>
      </mc:Choice>
      <mc:Fallback xmlns="">
        <dgm:pt modelId="{D2A36BB2-A156-4663-A0A1-56A995006586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Linear</a:t>
              </a:r>
              <a:r>
                <a:rPr lang="pt-BR" b="0" i="0" dirty="0"/>
                <a:t> apresentou o melhor desempenho entre os três modelos, com o menor RMSE e MAE, e o maior </a:t>
              </a:r>
              <a:r>
                <a:rPr lang="ar-AE" b="0" i="0">
                  <a:latin typeface="Cambria Math" panose="02040503050406030204" pitchFamily="18" charset="0"/>
                </a:rPr>
                <a:t>𝑅^</a:t>
              </a:r>
              <a:r>
                <a:rPr lang="ar-AE" i="0">
                  <a:latin typeface="Cambria Math" panose="02040503050406030204" pitchFamily="18" charset="0"/>
                </a:rPr>
                <a:t>2</a:t>
              </a:r>
              <a:r>
                <a:rPr lang="pt-BR" b="0" i="0" dirty="0"/>
                <a:t>.</a:t>
              </a:r>
              <a:endParaRPr lang="en-US" dirty="0"/>
            </a:p>
          </dgm:t>
        </dgm:pt>
      </mc:Fallback>
    </mc:AlternateContent>
    <dgm:pt modelId="{02EF1A21-3A76-40A7-8A2A-972CEFFC8059}" type="parTrans" cxnId="{2B030656-EFF5-467A-A300-4F88A1DD2462}">
      <dgm:prSet/>
      <dgm:spPr/>
      <dgm:t>
        <a:bodyPr/>
        <a:lstStyle/>
        <a:p>
          <a:endParaRPr lang="en-US"/>
        </a:p>
      </dgm:t>
    </dgm:pt>
    <dgm:pt modelId="{095BA3C6-70B0-4F04-ACF4-BDF76AF58581}" type="sibTrans" cxnId="{2B030656-EFF5-467A-A300-4F88A1DD246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CE8C4B2-A56E-47BC-A4DF-3FAEFA5229B5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de Árvore de Decisão</a:t>
              </a:r>
              <a:r>
                <a:rPr lang="pt-BR" b="0" i="0" dirty="0"/>
                <a:t> teve um desempenho significativamente pior, com um RMSE e MAE mais altos, e um </a:t>
              </a:r>
              <a14:m>
                <m:oMath xmlns:m="http://schemas.openxmlformats.org/officeDocument/2006/math">
                  <m:sSup>
                    <m:sSupPr>
                      <m:ctrlPr>
                        <a:rPr lang="ar-AE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p>
                      <m:r>
                        <a:rPr lang="ar-AE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pt-BR" b="0" i="0" dirty="0"/>
                <a:t> negativo, indicando que o modelo não é apropriado para este conjunto de dados.</a:t>
              </a:r>
              <a:endParaRPr lang="en-US" dirty="0"/>
            </a:p>
          </dgm:t>
        </dgm:pt>
      </mc:Choice>
      <mc:Fallback xmlns="">
        <dgm:pt modelId="{ACE8C4B2-A56E-47BC-A4DF-3FAEFA5229B5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de Árvore de Decisão</a:t>
              </a:r>
              <a:r>
                <a:rPr lang="pt-BR" b="0" i="0" dirty="0"/>
                <a:t> teve um desempenho significativamente pior, com um RMSE e MAE mais altos, e um </a:t>
              </a:r>
              <a:r>
                <a:rPr lang="ar-AE" b="0" i="0">
                  <a:latin typeface="Cambria Math" panose="02040503050406030204" pitchFamily="18" charset="0"/>
                </a:rPr>
                <a:t>𝑅^</a:t>
              </a:r>
              <a:r>
                <a:rPr lang="ar-AE" i="0">
                  <a:latin typeface="Cambria Math" panose="02040503050406030204" pitchFamily="18" charset="0"/>
                </a:rPr>
                <a:t>2</a:t>
              </a:r>
              <a:r>
                <a:rPr lang="pt-BR" b="0" i="0" dirty="0"/>
                <a:t> negativo, indicando que o modelo não é apropriado para este conjunto de dados.</a:t>
              </a:r>
              <a:endParaRPr lang="en-US" dirty="0"/>
            </a:p>
          </dgm:t>
        </dgm:pt>
      </mc:Fallback>
    </mc:AlternateContent>
    <dgm:pt modelId="{16B24B92-6DB8-4953-961B-B311B4E4A471}" type="parTrans" cxnId="{685DDBF8-95F8-4214-89F8-B8F445D616AA}">
      <dgm:prSet/>
      <dgm:spPr/>
      <dgm:t>
        <a:bodyPr/>
        <a:lstStyle/>
        <a:p>
          <a:endParaRPr lang="en-US"/>
        </a:p>
      </dgm:t>
    </dgm:pt>
    <dgm:pt modelId="{1A3FF2B5-4C09-4C72-B34D-F9B56A289D86}" type="sibTrans" cxnId="{685DDBF8-95F8-4214-89F8-B8F445D616AA}">
      <dgm:prSet/>
      <dgm:spPr/>
      <dgm:t>
        <a:bodyPr/>
        <a:lstStyle/>
        <a:p>
          <a:endParaRPr lang="en-US"/>
        </a:p>
      </dgm:t>
    </dgm:pt>
    <dgm:pt modelId="{484AEB5E-E424-43EB-A599-7C464AF60D60}">
      <dgm:prSet/>
      <dgm:spPr/>
      <dgm:t>
        <a:bodyPr/>
        <a:lstStyle/>
        <a:p>
          <a:r>
            <a:rPr lang="pt-BR" b="0" i="0" dirty="0"/>
            <a:t>O modelo de </a:t>
          </a:r>
          <a:r>
            <a:rPr lang="pt-BR" b="1" i="0" dirty="0"/>
            <a:t>Regressão Ridge</a:t>
          </a:r>
          <a:r>
            <a:rPr lang="pt-BR" b="0" i="0" dirty="0"/>
            <a:t> teve um desempenho intermediário, com RMSE e MAE mais altos em comparação com a Regressão Linear, mas melhores do que a Regressão de Árvore de Decisão.</a:t>
          </a:r>
          <a:endParaRPr lang="en-US" dirty="0"/>
        </a:p>
      </dgm:t>
    </dgm:pt>
    <dgm:pt modelId="{F19F09E3-708E-4E52-BD4E-3CE7743B9E0E}" type="parTrans" cxnId="{FC682D92-7DC9-41F9-AB6F-E8D67D38BAD6}">
      <dgm:prSet/>
      <dgm:spPr/>
      <dgm:t>
        <a:bodyPr/>
        <a:lstStyle/>
        <a:p>
          <a:endParaRPr lang="en-US"/>
        </a:p>
      </dgm:t>
    </dgm:pt>
    <dgm:pt modelId="{5C1BFAEE-696E-4973-BDE7-86A7BE946E2E}" type="sibTrans" cxnId="{FC682D92-7DC9-41F9-AB6F-E8D67D38BAD6}">
      <dgm:prSet/>
      <dgm:spPr/>
      <dgm:t>
        <a:bodyPr/>
        <a:lstStyle/>
        <a:p>
          <a:endParaRPr lang="en-US"/>
        </a:p>
      </dgm:t>
    </dgm:pt>
    <dgm:pt modelId="{6C5F1994-8614-4F40-8E69-97FE56364831}" type="pres">
      <dgm:prSet presAssocID="{C93D0548-6DDE-45D4-8A04-22E0F71D102E}" presName="root" presStyleCnt="0">
        <dgm:presLayoutVars>
          <dgm:dir/>
          <dgm:resizeHandles val="exact"/>
        </dgm:presLayoutVars>
      </dgm:prSet>
      <dgm:spPr/>
    </dgm:pt>
    <dgm:pt modelId="{7F322007-61C5-4A6C-91F5-7C786AAEB298}" type="pres">
      <dgm:prSet presAssocID="{D2A36BB2-A156-4663-A0A1-56A995006586}" presName="compNode" presStyleCnt="0"/>
      <dgm:spPr/>
    </dgm:pt>
    <dgm:pt modelId="{5CAE042F-8B4B-407E-90DE-4A6EC1117711}" type="pres">
      <dgm:prSet presAssocID="{D2A36BB2-A156-4663-A0A1-56A995006586}" presName="bgRect" presStyleLbl="bgShp" presStyleIdx="0" presStyleCnt="3"/>
      <dgm:spPr/>
    </dgm:pt>
    <dgm:pt modelId="{F685B2B2-4D04-4362-9857-3116BC8E2F0E}" type="pres">
      <dgm:prSet presAssocID="{D2A36BB2-A156-4663-A0A1-56A9950065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475AE79-C480-4807-BCDA-C86DCA83F36C}" type="pres">
      <dgm:prSet presAssocID="{D2A36BB2-A156-4663-A0A1-56A995006586}" presName="spaceRect" presStyleCnt="0"/>
      <dgm:spPr/>
    </dgm:pt>
    <dgm:pt modelId="{345CCC97-B550-477E-BF17-9FA062220CB8}" type="pres">
      <dgm:prSet presAssocID="{D2A36BB2-A156-4663-A0A1-56A995006586}" presName="parTx" presStyleLbl="revTx" presStyleIdx="0" presStyleCnt="3">
        <dgm:presLayoutVars>
          <dgm:chMax val="0"/>
          <dgm:chPref val="0"/>
        </dgm:presLayoutVars>
      </dgm:prSet>
      <dgm:spPr/>
    </dgm:pt>
    <dgm:pt modelId="{D8A8B06A-CC18-47F9-8F30-1EB39612B25B}" type="pres">
      <dgm:prSet presAssocID="{095BA3C6-70B0-4F04-ACF4-BDF76AF58581}" presName="sibTrans" presStyleCnt="0"/>
      <dgm:spPr/>
    </dgm:pt>
    <dgm:pt modelId="{2C18578F-00B2-400F-90E9-3C8E3F1A0E3A}" type="pres">
      <dgm:prSet presAssocID="{ACE8C4B2-A56E-47BC-A4DF-3FAEFA5229B5}" presName="compNode" presStyleCnt="0"/>
      <dgm:spPr/>
    </dgm:pt>
    <dgm:pt modelId="{A67FB03C-A160-47F8-BB8D-30D0D77357F2}" type="pres">
      <dgm:prSet presAssocID="{ACE8C4B2-A56E-47BC-A4DF-3FAEFA5229B5}" presName="bgRect" presStyleLbl="bgShp" presStyleIdx="1" presStyleCnt="3"/>
      <dgm:spPr/>
    </dgm:pt>
    <dgm:pt modelId="{60D08C71-2B62-4D01-A871-3FE26B055891}" type="pres">
      <dgm:prSet presAssocID="{ACE8C4B2-A56E-47BC-A4DF-3FAEFA5229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5C5691BD-4CA1-4D15-984B-68184A29D31B}" type="pres">
      <dgm:prSet presAssocID="{ACE8C4B2-A56E-47BC-A4DF-3FAEFA5229B5}" presName="spaceRect" presStyleCnt="0"/>
      <dgm:spPr/>
    </dgm:pt>
    <dgm:pt modelId="{BF24D733-8FD7-4B46-A8CD-63C19061AEDD}" type="pres">
      <dgm:prSet presAssocID="{ACE8C4B2-A56E-47BC-A4DF-3FAEFA5229B5}" presName="parTx" presStyleLbl="revTx" presStyleIdx="1" presStyleCnt="3">
        <dgm:presLayoutVars>
          <dgm:chMax val="0"/>
          <dgm:chPref val="0"/>
        </dgm:presLayoutVars>
      </dgm:prSet>
      <dgm:spPr/>
    </dgm:pt>
    <dgm:pt modelId="{1E1BD5C7-B826-4FF2-9444-02FE545476C3}" type="pres">
      <dgm:prSet presAssocID="{1A3FF2B5-4C09-4C72-B34D-F9B56A289D86}" presName="sibTrans" presStyleCnt="0"/>
      <dgm:spPr/>
    </dgm:pt>
    <dgm:pt modelId="{7EB339B4-E702-4FC6-802A-47514DD5EADB}" type="pres">
      <dgm:prSet presAssocID="{484AEB5E-E424-43EB-A599-7C464AF60D60}" presName="compNode" presStyleCnt="0"/>
      <dgm:spPr/>
    </dgm:pt>
    <dgm:pt modelId="{CCD9CF7D-BBBD-472E-86D4-C8E3669A1FC5}" type="pres">
      <dgm:prSet presAssocID="{484AEB5E-E424-43EB-A599-7C464AF60D60}" presName="bgRect" presStyleLbl="bgShp" presStyleIdx="2" presStyleCnt="3" custLinFactNeighborX="-364" custLinFactNeighborY="2379"/>
      <dgm:spPr/>
    </dgm:pt>
    <dgm:pt modelId="{BD01BA7F-1965-48FA-8290-E72746080DA6}" type="pres">
      <dgm:prSet presAssocID="{484AEB5E-E424-43EB-A599-7C464AF60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B12F125-F5CB-4431-ACAE-1C82A2D33FEE}" type="pres">
      <dgm:prSet presAssocID="{484AEB5E-E424-43EB-A599-7C464AF60D60}" presName="spaceRect" presStyleCnt="0"/>
      <dgm:spPr/>
    </dgm:pt>
    <dgm:pt modelId="{0933034F-C91C-4E03-A4B2-7E1EF37E2F50}" type="pres">
      <dgm:prSet presAssocID="{484AEB5E-E424-43EB-A599-7C464AF60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8E9C0D-A92D-4171-90CC-403A2C8410F6}" type="presOf" srcId="{D2A36BB2-A156-4663-A0A1-56A995006586}" destId="{345CCC97-B550-477E-BF17-9FA062220CB8}" srcOrd="0" destOrd="0" presId="urn:microsoft.com/office/officeart/2018/2/layout/IconVerticalSolidList"/>
    <dgm:cxn modelId="{547F9014-892F-4268-911A-EA71F43112F7}" type="presOf" srcId="{C93D0548-6DDE-45D4-8A04-22E0F71D102E}" destId="{6C5F1994-8614-4F40-8E69-97FE56364831}" srcOrd="0" destOrd="0" presId="urn:microsoft.com/office/officeart/2018/2/layout/IconVerticalSolidList"/>
    <dgm:cxn modelId="{2B030656-EFF5-467A-A300-4F88A1DD2462}" srcId="{C93D0548-6DDE-45D4-8A04-22E0F71D102E}" destId="{D2A36BB2-A156-4663-A0A1-56A995006586}" srcOrd="0" destOrd="0" parTransId="{02EF1A21-3A76-40A7-8A2A-972CEFFC8059}" sibTransId="{095BA3C6-70B0-4F04-ACF4-BDF76AF58581}"/>
    <dgm:cxn modelId="{FC682D92-7DC9-41F9-AB6F-E8D67D38BAD6}" srcId="{C93D0548-6DDE-45D4-8A04-22E0F71D102E}" destId="{484AEB5E-E424-43EB-A599-7C464AF60D60}" srcOrd="2" destOrd="0" parTransId="{F19F09E3-708E-4E52-BD4E-3CE7743B9E0E}" sibTransId="{5C1BFAEE-696E-4973-BDE7-86A7BE946E2E}"/>
    <dgm:cxn modelId="{3571A5B5-E5F1-49F6-8A81-A5A34B6C0BD8}" type="presOf" srcId="{484AEB5E-E424-43EB-A599-7C464AF60D60}" destId="{0933034F-C91C-4E03-A4B2-7E1EF37E2F50}" srcOrd="0" destOrd="0" presId="urn:microsoft.com/office/officeart/2018/2/layout/IconVerticalSolidList"/>
    <dgm:cxn modelId="{F2C14EC9-32AE-4563-8447-763637FB972C}" type="presOf" srcId="{ACE8C4B2-A56E-47BC-A4DF-3FAEFA5229B5}" destId="{BF24D733-8FD7-4B46-A8CD-63C19061AEDD}" srcOrd="0" destOrd="0" presId="urn:microsoft.com/office/officeart/2018/2/layout/IconVerticalSolidList"/>
    <dgm:cxn modelId="{685DDBF8-95F8-4214-89F8-B8F445D616AA}" srcId="{C93D0548-6DDE-45D4-8A04-22E0F71D102E}" destId="{ACE8C4B2-A56E-47BC-A4DF-3FAEFA5229B5}" srcOrd="1" destOrd="0" parTransId="{16B24B92-6DB8-4953-961B-B311B4E4A471}" sibTransId="{1A3FF2B5-4C09-4C72-B34D-F9B56A289D86}"/>
    <dgm:cxn modelId="{6C896675-691E-4FEF-9AD6-01C5CEABB9C8}" type="presParOf" srcId="{6C5F1994-8614-4F40-8E69-97FE56364831}" destId="{7F322007-61C5-4A6C-91F5-7C786AAEB298}" srcOrd="0" destOrd="0" presId="urn:microsoft.com/office/officeart/2018/2/layout/IconVerticalSolidList"/>
    <dgm:cxn modelId="{C343730A-658A-47DD-A630-EF0082C0E66E}" type="presParOf" srcId="{7F322007-61C5-4A6C-91F5-7C786AAEB298}" destId="{5CAE042F-8B4B-407E-90DE-4A6EC1117711}" srcOrd="0" destOrd="0" presId="urn:microsoft.com/office/officeart/2018/2/layout/IconVerticalSolidList"/>
    <dgm:cxn modelId="{76B1A0AE-4546-4CDB-9440-6FFBDF2F5E28}" type="presParOf" srcId="{7F322007-61C5-4A6C-91F5-7C786AAEB298}" destId="{F685B2B2-4D04-4362-9857-3116BC8E2F0E}" srcOrd="1" destOrd="0" presId="urn:microsoft.com/office/officeart/2018/2/layout/IconVerticalSolidList"/>
    <dgm:cxn modelId="{56CC365E-63DA-4D6B-B358-DD1D014BB816}" type="presParOf" srcId="{7F322007-61C5-4A6C-91F5-7C786AAEB298}" destId="{A475AE79-C480-4807-BCDA-C86DCA83F36C}" srcOrd="2" destOrd="0" presId="urn:microsoft.com/office/officeart/2018/2/layout/IconVerticalSolidList"/>
    <dgm:cxn modelId="{4075A096-5CCD-4C5E-8AF7-01E91E36C8A4}" type="presParOf" srcId="{7F322007-61C5-4A6C-91F5-7C786AAEB298}" destId="{345CCC97-B550-477E-BF17-9FA062220CB8}" srcOrd="3" destOrd="0" presId="urn:microsoft.com/office/officeart/2018/2/layout/IconVerticalSolidList"/>
    <dgm:cxn modelId="{8F7F4944-E1FF-4056-8F07-28B78C39D2F7}" type="presParOf" srcId="{6C5F1994-8614-4F40-8E69-97FE56364831}" destId="{D8A8B06A-CC18-47F9-8F30-1EB39612B25B}" srcOrd="1" destOrd="0" presId="urn:microsoft.com/office/officeart/2018/2/layout/IconVerticalSolidList"/>
    <dgm:cxn modelId="{91D5FF47-CB9F-420E-85FA-B27DF1D4CFFA}" type="presParOf" srcId="{6C5F1994-8614-4F40-8E69-97FE56364831}" destId="{2C18578F-00B2-400F-90E9-3C8E3F1A0E3A}" srcOrd="2" destOrd="0" presId="urn:microsoft.com/office/officeart/2018/2/layout/IconVerticalSolidList"/>
    <dgm:cxn modelId="{A10123B3-E785-4971-BE36-7C3BFF33867C}" type="presParOf" srcId="{2C18578F-00B2-400F-90E9-3C8E3F1A0E3A}" destId="{A67FB03C-A160-47F8-BB8D-30D0D77357F2}" srcOrd="0" destOrd="0" presId="urn:microsoft.com/office/officeart/2018/2/layout/IconVerticalSolidList"/>
    <dgm:cxn modelId="{14269A77-2934-4A4E-BE98-AF17ADEE4E07}" type="presParOf" srcId="{2C18578F-00B2-400F-90E9-3C8E3F1A0E3A}" destId="{60D08C71-2B62-4D01-A871-3FE26B055891}" srcOrd="1" destOrd="0" presId="urn:microsoft.com/office/officeart/2018/2/layout/IconVerticalSolidList"/>
    <dgm:cxn modelId="{2F047170-278A-4932-BBA1-3E1724690177}" type="presParOf" srcId="{2C18578F-00B2-400F-90E9-3C8E3F1A0E3A}" destId="{5C5691BD-4CA1-4D15-984B-68184A29D31B}" srcOrd="2" destOrd="0" presId="urn:microsoft.com/office/officeart/2018/2/layout/IconVerticalSolidList"/>
    <dgm:cxn modelId="{E269022D-3A15-4310-934F-87C2F5E3F89B}" type="presParOf" srcId="{2C18578F-00B2-400F-90E9-3C8E3F1A0E3A}" destId="{BF24D733-8FD7-4B46-A8CD-63C19061AEDD}" srcOrd="3" destOrd="0" presId="urn:microsoft.com/office/officeart/2018/2/layout/IconVerticalSolidList"/>
    <dgm:cxn modelId="{A6F09171-AD48-49F5-9423-B5D5AAF1118D}" type="presParOf" srcId="{6C5F1994-8614-4F40-8E69-97FE56364831}" destId="{1E1BD5C7-B826-4FF2-9444-02FE545476C3}" srcOrd="3" destOrd="0" presId="urn:microsoft.com/office/officeart/2018/2/layout/IconVerticalSolidList"/>
    <dgm:cxn modelId="{2B6C03EC-42EB-41F6-9390-53F8B4C364E1}" type="presParOf" srcId="{6C5F1994-8614-4F40-8E69-97FE56364831}" destId="{7EB339B4-E702-4FC6-802A-47514DD5EADB}" srcOrd="4" destOrd="0" presId="urn:microsoft.com/office/officeart/2018/2/layout/IconVerticalSolidList"/>
    <dgm:cxn modelId="{D9760485-D29B-4B99-A9C9-48B30F6A6269}" type="presParOf" srcId="{7EB339B4-E702-4FC6-802A-47514DD5EADB}" destId="{CCD9CF7D-BBBD-472E-86D4-C8E3669A1FC5}" srcOrd="0" destOrd="0" presId="urn:microsoft.com/office/officeart/2018/2/layout/IconVerticalSolidList"/>
    <dgm:cxn modelId="{3684498D-145A-4FC9-89EE-272FE21C448B}" type="presParOf" srcId="{7EB339B4-E702-4FC6-802A-47514DD5EADB}" destId="{BD01BA7F-1965-48FA-8290-E72746080DA6}" srcOrd="1" destOrd="0" presId="urn:microsoft.com/office/officeart/2018/2/layout/IconVerticalSolidList"/>
    <dgm:cxn modelId="{829C4EC9-C9C1-479A-AF22-1F20FF8D02D0}" type="presParOf" srcId="{7EB339B4-E702-4FC6-802A-47514DD5EADB}" destId="{DB12F125-F5CB-4431-ACAE-1C82A2D33FEE}" srcOrd="2" destOrd="0" presId="urn:microsoft.com/office/officeart/2018/2/layout/IconVerticalSolidList"/>
    <dgm:cxn modelId="{0F72523A-D1DB-4425-A9B5-A2B1B18D16F6}" type="presParOf" srcId="{7EB339B4-E702-4FC6-802A-47514DD5EADB}" destId="{0933034F-C91C-4E03-A4B2-7E1EF37E2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D0548-6DDE-45D4-8A04-22E0F71D1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D2A36BB2-A156-4663-A0A1-56A995006586}">
      <dgm:prSet/>
      <dgm:spPr>
        <a:blipFill>
          <a:blip xmlns:r="http://schemas.openxmlformats.org/officeDocument/2006/relationships" r:embed="rId1"/>
          <a:stretch>
            <a:fillRect l="-55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02EF1A21-3A76-40A7-8A2A-972CEFFC8059}" type="parTrans" cxnId="{2B030656-EFF5-467A-A300-4F88A1DD2462}">
      <dgm:prSet/>
      <dgm:spPr/>
      <dgm:t>
        <a:bodyPr/>
        <a:lstStyle/>
        <a:p>
          <a:endParaRPr lang="en-US"/>
        </a:p>
      </dgm:t>
    </dgm:pt>
    <dgm:pt modelId="{095BA3C6-70B0-4F04-ACF4-BDF76AF58581}" type="sibTrans" cxnId="{2B030656-EFF5-467A-A300-4F88A1DD2462}">
      <dgm:prSet/>
      <dgm:spPr/>
      <dgm:t>
        <a:bodyPr/>
        <a:lstStyle/>
        <a:p>
          <a:endParaRPr lang="en-US"/>
        </a:p>
      </dgm:t>
    </dgm:pt>
    <dgm:pt modelId="{ACE8C4B2-A56E-47BC-A4DF-3FAEFA5229B5}">
      <dgm:prSet/>
      <dgm:spPr>
        <a:blipFill>
          <a:blip xmlns:r="http://schemas.openxmlformats.org/officeDocument/2006/relationships" r:embed="rId2"/>
          <a:stretch>
            <a:fillRect l="-55" r="-492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16B24B92-6DB8-4953-961B-B311B4E4A471}" type="parTrans" cxnId="{685DDBF8-95F8-4214-89F8-B8F445D616AA}">
      <dgm:prSet/>
      <dgm:spPr/>
      <dgm:t>
        <a:bodyPr/>
        <a:lstStyle/>
        <a:p>
          <a:endParaRPr lang="en-US"/>
        </a:p>
      </dgm:t>
    </dgm:pt>
    <dgm:pt modelId="{1A3FF2B5-4C09-4C72-B34D-F9B56A289D86}" type="sibTrans" cxnId="{685DDBF8-95F8-4214-89F8-B8F445D616AA}">
      <dgm:prSet/>
      <dgm:spPr/>
      <dgm:t>
        <a:bodyPr/>
        <a:lstStyle/>
        <a:p>
          <a:endParaRPr lang="en-US"/>
        </a:p>
      </dgm:t>
    </dgm:pt>
    <dgm:pt modelId="{484AEB5E-E424-43EB-A599-7C464AF60D60}">
      <dgm:prSet/>
      <dgm:spPr/>
      <dgm:t>
        <a:bodyPr/>
        <a:lstStyle/>
        <a:p>
          <a:r>
            <a:rPr lang="pt-BR" b="0" i="0" dirty="0"/>
            <a:t>O modelo de </a:t>
          </a:r>
          <a:r>
            <a:rPr lang="pt-BR" b="1" i="0" dirty="0"/>
            <a:t>Regressão Ridge</a:t>
          </a:r>
          <a:r>
            <a:rPr lang="pt-BR" b="0" i="0" dirty="0"/>
            <a:t> teve um desempenho intermediário, com RMSE e MAE mais altos em comparação com a Regressão Linear, mas melhores do que a Regressão de Árvore de Decisão.</a:t>
          </a:r>
          <a:endParaRPr lang="en-US" dirty="0"/>
        </a:p>
      </dgm:t>
    </dgm:pt>
    <dgm:pt modelId="{F19F09E3-708E-4E52-BD4E-3CE7743B9E0E}" type="parTrans" cxnId="{FC682D92-7DC9-41F9-AB6F-E8D67D38BAD6}">
      <dgm:prSet/>
      <dgm:spPr/>
      <dgm:t>
        <a:bodyPr/>
        <a:lstStyle/>
        <a:p>
          <a:endParaRPr lang="en-US"/>
        </a:p>
      </dgm:t>
    </dgm:pt>
    <dgm:pt modelId="{5C1BFAEE-696E-4973-BDE7-86A7BE946E2E}" type="sibTrans" cxnId="{FC682D92-7DC9-41F9-AB6F-E8D67D38BAD6}">
      <dgm:prSet/>
      <dgm:spPr/>
      <dgm:t>
        <a:bodyPr/>
        <a:lstStyle/>
        <a:p>
          <a:endParaRPr lang="en-US"/>
        </a:p>
      </dgm:t>
    </dgm:pt>
    <dgm:pt modelId="{6C5F1994-8614-4F40-8E69-97FE56364831}" type="pres">
      <dgm:prSet presAssocID="{C93D0548-6DDE-45D4-8A04-22E0F71D102E}" presName="root" presStyleCnt="0">
        <dgm:presLayoutVars>
          <dgm:dir/>
          <dgm:resizeHandles val="exact"/>
        </dgm:presLayoutVars>
      </dgm:prSet>
      <dgm:spPr/>
    </dgm:pt>
    <dgm:pt modelId="{7F322007-61C5-4A6C-91F5-7C786AAEB298}" type="pres">
      <dgm:prSet presAssocID="{D2A36BB2-A156-4663-A0A1-56A995006586}" presName="compNode" presStyleCnt="0"/>
      <dgm:spPr/>
    </dgm:pt>
    <dgm:pt modelId="{5CAE042F-8B4B-407E-90DE-4A6EC1117711}" type="pres">
      <dgm:prSet presAssocID="{D2A36BB2-A156-4663-A0A1-56A995006586}" presName="bgRect" presStyleLbl="bgShp" presStyleIdx="0" presStyleCnt="3"/>
      <dgm:spPr/>
    </dgm:pt>
    <dgm:pt modelId="{F685B2B2-4D04-4362-9857-3116BC8E2F0E}" type="pres">
      <dgm:prSet presAssocID="{D2A36BB2-A156-4663-A0A1-56A995006586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475AE79-C480-4807-BCDA-C86DCA83F36C}" type="pres">
      <dgm:prSet presAssocID="{D2A36BB2-A156-4663-A0A1-56A995006586}" presName="spaceRect" presStyleCnt="0"/>
      <dgm:spPr/>
    </dgm:pt>
    <dgm:pt modelId="{345CCC97-B550-477E-BF17-9FA062220CB8}" type="pres">
      <dgm:prSet presAssocID="{D2A36BB2-A156-4663-A0A1-56A995006586}" presName="parTx" presStyleLbl="revTx" presStyleIdx="0" presStyleCnt="3">
        <dgm:presLayoutVars>
          <dgm:chMax val="0"/>
          <dgm:chPref val="0"/>
        </dgm:presLayoutVars>
      </dgm:prSet>
      <dgm:spPr/>
    </dgm:pt>
    <dgm:pt modelId="{D8A8B06A-CC18-47F9-8F30-1EB39612B25B}" type="pres">
      <dgm:prSet presAssocID="{095BA3C6-70B0-4F04-ACF4-BDF76AF58581}" presName="sibTrans" presStyleCnt="0"/>
      <dgm:spPr/>
    </dgm:pt>
    <dgm:pt modelId="{2C18578F-00B2-400F-90E9-3C8E3F1A0E3A}" type="pres">
      <dgm:prSet presAssocID="{ACE8C4B2-A56E-47BC-A4DF-3FAEFA5229B5}" presName="compNode" presStyleCnt="0"/>
      <dgm:spPr/>
    </dgm:pt>
    <dgm:pt modelId="{A67FB03C-A160-47F8-BB8D-30D0D77357F2}" type="pres">
      <dgm:prSet presAssocID="{ACE8C4B2-A56E-47BC-A4DF-3FAEFA5229B5}" presName="bgRect" presStyleLbl="bgShp" presStyleIdx="1" presStyleCnt="3"/>
      <dgm:spPr/>
    </dgm:pt>
    <dgm:pt modelId="{60D08C71-2B62-4D01-A871-3FE26B055891}" type="pres">
      <dgm:prSet presAssocID="{ACE8C4B2-A56E-47BC-A4DF-3FAEFA5229B5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5C5691BD-4CA1-4D15-984B-68184A29D31B}" type="pres">
      <dgm:prSet presAssocID="{ACE8C4B2-A56E-47BC-A4DF-3FAEFA5229B5}" presName="spaceRect" presStyleCnt="0"/>
      <dgm:spPr/>
    </dgm:pt>
    <dgm:pt modelId="{BF24D733-8FD7-4B46-A8CD-63C19061AEDD}" type="pres">
      <dgm:prSet presAssocID="{ACE8C4B2-A56E-47BC-A4DF-3FAEFA5229B5}" presName="parTx" presStyleLbl="revTx" presStyleIdx="1" presStyleCnt="3">
        <dgm:presLayoutVars>
          <dgm:chMax val="0"/>
          <dgm:chPref val="0"/>
        </dgm:presLayoutVars>
      </dgm:prSet>
      <dgm:spPr/>
    </dgm:pt>
    <dgm:pt modelId="{1E1BD5C7-B826-4FF2-9444-02FE545476C3}" type="pres">
      <dgm:prSet presAssocID="{1A3FF2B5-4C09-4C72-B34D-F9B56A289D86}" presName="sibTrans" presStyleCnt="0"/>
      <dgm:spPr/>
    </dgm:pt>
    <dgm:pt modelId="{7EB339B4-E702-4FC6-802A-47514DD5EADB}" type="pres">
      <dgm:prSet presAssocID="{484AEB5E-E424-43EB-A599-7C464AF60D60}" presName="compNode" presStyleCnt="0"/>
      <dgm:spPr/>
    </dgm:pt>
    <dgm:pt modelId="{CCD9CF7D-BBBD-472E-86D4-C8E3669A1FC5}" type="pres">
      <dgm:prSet presAssocID="{484AEB5E-E424-43EB-A599-7C464AF60D60}" presName="bgRect" presStyleLbl="bgShp" presStyleIdx="2" presStyleCnt="3" custLinFactNeighborX="-364" custLinFactNeighborY="2379"/>
      <dgm:spPr/>
    </dgm:pt>
    <dgm:pt modelId="{BD01BA7F-1965-48FA-8290-E72746080DA6}" type="pres">
      <dgm:prSet presAssocID="{484AEB5E-E424-43EB-A599-7C464AF60D60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B12F125-F5CB-4431-ACAE-1C82A2D33FEE}" type="pres">
      <dgm:prSet presAssocID="{484AEB5E-E424-43EB-A599-7C464AF60D60}" presName="spaceRect" presStyleCnt="0"/>
      <dgm:spPr/>
    </dgm:pt>
    <dgm:pt modelId="{0933034F-C91C-4E03-A4B2-7E1EF37E2F50}" type="pres">
      <dgm:prSet presAssocID="{484AEB5E-E424-43EB-A599-7C464AF60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8E9C0D-A92D-4171-90CC-403A2C8410F6}" type="presOf" srcId="{D2A36BB2-A156-4663-A0A1-56A995006586}" destId="{345CCC97-B550-477E-BF17-9FA062220CB8}" srcOrd="0" destOrd="0" presId="urn:microsoft.com/office/officeart/2018/2/layout/IconVerticalSolidList"/>
    <dgm:cxn modelId="{547F9014-892F-4268-911A-EA71F43112F7}" type="presOf" srcId="{C93D0548-6DDE-45D4-8A04-22E0F71D102E}" destId="{6C5F1994-8614-4F40-8E69-97FE56364831}" srcOrd="0" destOrd="0" presId="urn:microsoft.com/office/officeart/2018/2/layout/IconVerticalSolidList"/>
    <dgm:cxn modelId="{2B030656-EFF5-467A-A300-4F88A1DD2462}" srcId="{C93D0548-6DDE-45D4-8A04-22E0F71D102E}" destId="{D2A36BB2-A156-4663-A0A1-56A995006586}" srcOrd="0" destOrd="0" parTransId="{02EF1A21-3A76-40A7-8A2A-972CEFFC8059}" sibTransId="{095BA3C6-70B0-4F04-ACF4-BDF76AF58581}"/>
    <dgm:cxn modelId="{FC682D92-7DC9-41F9-AB6F-E8D67D38BAD6}" srcId="{C93D0548-6DDE-45D4-8A04-22E0F71D102E}" destId="{484AEB5E-E424-43EB-A599-7C464AF60D60}" srcOrd="2" destOrd="0" parTransId="{F19F09E3-708E-4E52-BD4E-3CE7743B9E0E}" sibTransId="{5C1BFAEE-696E-4973-BDE7-86A7BE946E2E}"/>
    <dgm:cxn modelId="{3571A5B5-E5F1-49F6-8A81-A5A34B6C0BD8}" type="presOf" srcId="{484AEB5E-E424-43EB-A599-7C464AF60D60}" destId="{0933034F-C91C-4E03-A4B2-7E1EF37E2F50}" srcOrd="0" destOrd="0" presId="urn:microsoft.com/office/officeart/2018/2/layout/IconVerticalSolidList"/>
    <dgm:cxn modelId="{F2C14EC9-32AE-4563-8447-763637FB972C}" type="presOf" srcId="{ACE8C4B2-A56E-47BC-A4DF-3FAEFA5229B5}" destId="{BF24D733-8FD7-4B46-A8CD-63C19061AEDD}" srcOrd="0" destOrd="0" presId="urn:microsoft.com/office/officeart/2018/2/layout/IconVerticalSolidList"/>
    <dgm:cxn modelId="{685DDBF8-95F8-4214-89F8-B8F445D616AA}" srcId="{C93D0548-6DDE-45D4-8A04-22E0F71D102E}" destId="{ACE8C4B2-A56E-47BC-A4DF-3FAEFA5229B5}" srcOrd="1" destOrd="0" parTransId="{16B24B92-6DB8-4953-961B-B311B4E4A471}" sibTransId="{1A3FF2B5-4C09-4C72-B34D-F9B56A289D86}"/>
    <dgm:cxn modelId="{6C896675-691E-4FEF-9AD6-01C5CEABB9C8}" type="presParOf" srcId="{6C5F1994-8614-4F40-8E69-97FE56364831}" destId="{7F322007-61C5-4A6C-91F5-7C786AAEB298}" srcOrd="0" destOrd="0" presId="urn:microsoft.com/office/officeart/2018/2/layout/IconVerticalSolidList"/>
    <dgm:cxn modelId="{C343730A-658A-47DD-A630-EF0082C0E66E}" type="presParOf" srcId="{7F322007-61C5-4A6C-91F5-7C786AAEB298}" destId="{5CAE042F-8B4B-407E-90DE-4A6EC1117711}" srcOrd="0" destOrd="0" presId="urn:microsoft.com/office/officeart/2018/2/layout/IconVerticalSolidList"/>
    <dgm:cxn modelId="{76B1A0AE-4546-4CDB-9440-6FFBDF2F5E28}" type="presParOf" srcId="{7F322007-61C5-4A6C-91F5-7C786AAEB298}" destId="{F685B2B2-4D04-4362-9857-3116BC8E2F0E}" srcOrd="1" destOrd="0" presId="urn:microsoft.com/office/officeart/2018/2/layout/IconVerticalSolidList"/>
    <dgm:cxn modelId="{56CC365E-63DA-4D6B-B358-DD1D014BB816}" type="presParOf" srcId="{7F322007-61C5-4A6C-91F5-7C786AAEB298}" destId="{A475AE79-C480-4807-BCDA-C86DCA83F36C}" srcOrd="2" destOrd="0" presId="urn:microsoft.com/office/officeart/2018/2/layout/IconVerticalSolidList"/>
    <dgm:cxn modelId="{4075A096-5CCD-4C5E-8AF7-01E91E36C8A4}" type="presParOf" srcId="{7F322007-61C5-4A6C-91F5-7C786AAEB298}" destId="{345CCC97-B550-477E-BF17-9FA062220CB8}" srcOrd="3" destOrd="0" presId="urn:microsoft.com/office/officeart/2018/2/layout/IconVerticalSolidList"/>
    <dgm:cxn modelId="{8F7F4944-E1FF-4056-8F07-28B78C39D2F7}" type="presParOf" srcId="{6C5F1994-8614-4F40-8E69-97FE56364831}" destId="{D8A8B06A-CC18-47F9-8F30-1EB39612B25B}" srcOrd="1" destOrd="0" presId="urn:microsoft.com/office/officeart/2018/2/layout/IconVerticalSolidList"/>
    <dgm:cxn modelId="{91D5FF47-CB9F-420E-85FA-B27DF1D4CFFA}" type="presParOf" srcId="{6C5F1994-8614-4F40-8E69-97FE56364831}" destId="{2C18578F-00B2-400F-90E9-3C8E3F1A0E3A}" srcOrd="2" destOrd="0" presId="urn:microsoft.com/office/officeart/2018/2/layout/IconVerticalSolidList"/>
    <dgm:cxn modelId="{A10123B3-E785-4971-BE36-7C3BFF33867C}" type="presParOf" srcId="{2C18578F-00B2-400F-90E9-3C8E3F1A0E3A}" destId="{A67FB03C-A160-47F8-BB8D-30D0D77357F2}" srcOrd="0" destOrd="0" presId="urn:microsoft.com/office/officeart/2018/2/layout/IconVerticalSolidList"/>
    <dgm:cxn modelId="{14269A77-2934-4A4E-BE98-AF17ADEE4E07}" type="presParOf" srcId="{2C18578F-00B2-400F-90E9-3C8E3F1A0E3A}" destId="{60D08C71-2B62-4D01-A871-3FE26B055891}" srcOrd="1" destOrd="0" presId="urn:microsoft.com/office/officeart/2018/2/layout/IconVerticalSolidList"/>
    <dgm:cxn modelId="{2F047170-278A-4932-BBA1-3E1724690177}" type="presParOf" srcId="{2C18578F-00B2-400F-90E9-3C8E3F1A0E3A}" destId="{5C5691BD-4CA1-4D15-984B-68184A29D31B}" srcOrd="2" destOrd="0" presId="urn:microsoft.com/office/officeart/2018/2/layout/IconVerticalSolidList"/>
    <dgm:cxn modelId="{E269022D-3A15-4310-934F-87C2F5E3F89B}" type="presParOf" srcId="{2C18578F-00B2-400F-90E9-3C8E3F1A0E3A}" destId="{BF24D733-8FD7-4B46-A8CD-63C19061AEDD}" srcOrd="3" destOrd="0" presId="urn:microsoft.com/office/officeart/2018/2/layout/IconVerticalSolidList"/>
    <dgm:cxn modelId="{A6F09171-AD48-49F5-9423-B5D5AAF1118D}" type="presParOf" srcId="{6C5F1994-8614-4F40-8E69-97FE56364831}" destId="{1E1BD5C7-B826-4FF2-9444-02FE545476C3}" srcOrd="3" destOrd="0" presId="urn:microsoft.com/office/officeart/2018/2/layout/IconVerticalSolidList"/>
    <dgm:cxn modelId="{2B6C03EC-42EB-41F6-9390-53F8B4C364E1}" type="presParOf" srcId="{6C5F1994-8614-4F40-8E69-97FE56364831}" destId="{7EB339B4-E702-4FC6-802A-47514DD5EADB}" srcOrd="4" destOrd="0" presId="urn:microsoft.com/office/officeart/2018/2/layout/IconVerticalSolidList"/>
    <dgm:cxn modelId="{D9760485-D29B-4B99-A9C9-48B30F6A6269}" type="presParOf" srcId="{7EB339B4-E702-4FC6-802A-47514DD5EADB}" destId="{CCD9CF7D-BBBD-472E-86D4-C8E3669A1FC5}" srcOrd="0" destOrd="0" presId="urn:microsoft.com/office/officeart/2018/2/layout/IconVerticalSolidList"/>
    <dgm:cxn modelId="{3684498D-145A-4FC9-89EE-272FE21C448B}" type="presParOf" srcId="{7EB339B4-E702-4FC6-802A-47514DD5EADB}" destId="{BD01BA7F-1965-48FA-8290-E72746080DA6}" srcOrd="1" destOrd="0" presId="urn:microsoft.com/office/officeart/2018/2/layout/IconVerticalSolidList"/>
    <dgm:cxn modelId="{829C4EC9-C9C1-479A-AF22-1F20FF8D02D0}" type="presParOf" srcId="{7EB339B4-E702-4FC6-802A-47514DD5EADB}" destId="{DB12F125-F5CB-4431-ACAE-1C82A2D33FEE}" srcOrd="2" destOrd="0" presId="urn:microsoft.com/office/officeart/2018/2/layout/IconVerticalSolidList"/>
    <dgm:cxn modelId="{0F72523A-D1DB-4425-A9B5-A2B1B18D16F6}" type="presParOf" srcId="{7EB339B4-E702-4FC6-802A-47514DD5EADB}" destId="{0933034F-C91C-4E03-A4B2-7E1EF37E2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9221-0FFC-427A-908A-95FEEA088BEA}">
      <dsp:nvSpPr>
        <dsp:cNvPr id="0" name=""/>
        <dsp:cNvSpPr/>
      </dsp:nvSpPr>
      <dsp:spPr>
        <a:xfrm>
          <a:off x="0" y="626"/>
          <a:ext cx="144380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858506-7B46-4BE0-8DC9-A9208848DADC}">
      <dsp:nvSpPr>
        <dsp:cNvPr id="0" name=""/>
        <dsp:cNvSpPr/>
      </dsp:nvSpPr>
      <dsp:spPr>
        <a:xfrm>
          <a:off x="0" y="626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10 variáveis preditoras (independentes), sendo elas:</a:t>
          </a:r>
          <a:endParaRPr lang="en-US" sz="2000" kern="1200"/>
        </a:p>
      </dsp:txBody>
      <dsp:txXfrm>
        <a:off x="0" y="626"/>
        <a:ext cx="14438074" cy="733252"/>
      </dsp:txXfrm>
    </dsp:sp>
    <dsp:sp modelId="{AAB19A59-7B5F-4A5B-8609-F87C30EA524A}">
      <dsp:nvSpPr>
        <dsp:cNvPr id="0" name=""/>
        <dsp:cNvSpPr/>
      </dsp:nvSpPr>
      <dsp:spPr>
        <a:xfrm>
          <a:off x="0" y="733879"/>
          <a:ext cx="1443807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34A79C-F144-4775-952B-0094AC1884D8}">
      <dsp:nvSpPr>
        <dsp:cNvPr id="0" name=""/>
        <dsp:cNvSpPr/>
      </dsp:nvSpPr>
      <dsp:spPr>
        <a:xfrm>
          <a:off x="0" y="733879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age: idade em anos.</a:t>
          </a:r>
          <a:endParaRPr lang="en-US" sz="2000" kern="1200" dirty="0"/>
        </a:p>
      </dsp:txBody>
      <dsp:txXfrm>
        <a:off x="0" y="733879"/>
        <a:ext cx="14438074" cy="733252"/>
      </dsp:txXfrm>
    </dsp:sp>
    <dsp:sp modelId="{CE2E1AB3-CE4F-473D-AB21-AAD9201E86F5}">
      <dsp:nvSpPr>
        <dsp:cNvPr id="0" name=""/>
        <dsp:cNvSpPr/>
      </dsp:nvSpPr>
      <dsp:spPr>
        <a:xfrm>
          <a:off x="0" y="1467132"/>
          <a:ext cx="1443807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483CC-3371-4129-AA5D-E7F337235CC9}">
      <dsp:nvSpPr>
        <dsp:cNvPr id="0" name=""/>
        <dsp:cNvSpPr/>
      </dsp:nvSpPr>
      <dsp:spPr>
        <a:xfrm>
          <a:off x="0" y="1467132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sex: uma variável binária que indica o gênero.</a:t>
          </a:r>
          <a:endParaRPr lang="en-US" sz="2000" kern="1200"/>
        </a:p>
      </dsp:txBody>
      <dsp:txXfrm>
        <a:off x="0" y="1467132"/>
        <a:ext cx="14438074" cy="733252"/>
      </dsp:txXfrm>
    </dsp:sp>
    <dsp:sp modelId="{EC579DED-58FD-424D-B8B8-7898244D9A17}">
      <dsp:nvSpPr>
        <dsp:cNvPr id="0" name=""/>
        <dsp:cNvSpPr/>
      </dsp:nvSpPr>
      <dsp:spPr>
        <a:xfrm>
          <a:off x="0" y="2200385"/>
          <a:ext cx="1443807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766261-C672-4BDB-B338-EFF7E9A3DFE5}">
      <dsp:nvSpPr>
        <dsp:cNvPr id="0" name=""/>
        <dsp:cNvSpPr/>
      </dsp:nvSpPr>
      <dsp:spPr>
        <a:xfrm>
          <a:off x="0" y="2200385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bmi: índice de massa corporal.</a:t>
          </a:r>
          <a:endParaRPr lang="en-US" sz="2000" kern="1200"/>
        </a:p>
      </dsp:txBody>
      <dsp:txXfrm>
        <a:off x="0" y="2200385"/>
        <a:ext cx="14438074" cy="733252"/>
      </dsp:txXfrm>
    </dsp:sp>
    <dsp:sp modelId="{50034B08-9E78-43C7-A922-8D02E6F97A13}">
      <dsp:nvSpPr>
        <dsp:cNvPr id="0" name=""/>
        <dsp:cNvSpPr/>
      </dsp:nvSpPr>
      <dsp:spPr>
        <a:xfrm>
          <a:off x="0" y="2933638"/>
          <a:ext cx="144380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5DD832-A764-43FB-A463-35D5A7629B3C}">
      <dsp:nvSpPr>
        <dsp:cNvPr id="0" name=""/>
        <dsp:cNvSpPr/>
      </dsp:nvSpPr>
      <dsp:spPr>
        <a:xfrm>
          <a:off x="0" y="2933638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bp: pressão arterial média.</a:t>
          </a:r>
          <a:endParaRPr lang="en-US" sz="2000" kern="1200"/>
        </a:p>
      </dsp:txBody>
      <dsp:txXfrm>
        <a:off x="0" y="2933638"/>
        <a:ext cx="14438074" cy="733252"/>
      </dsp:txXfrm>
    </dsp:sp>
    <dsp:sp modelId="{AB4B6BFF-477A-42A9-8AF8-17132A0A9904}">
      <dsp:nvSpPr>
        <dsp:cNvPr id="0" name=""/>
        <dsp:cNvSpPr/>
      </dsp:nvSpPr>
      <dsp:spPr>
        <a:xfrm>
          <a:off x="0" y="3666891"/>
          <a:ext cx="144380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42FE-91FC-45DD-9DB3-A0567B7375D4}">
      <dsp:nvSpPr>
        <dsp:cNvPr id="0" name=""/>
        <dsp:cNvSpPr/>
      </dsp:nvSpPr>
      <dsp:spPr>
        <a:xfrm>
          <a:off x="0" y="3666891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s1, s2, s3, s4, s5, s6: seis medidas de sangue.</a:t>
          </a:r>
          <a:endParaRPr lang="en-US" sz="2000" kern="1200"/>
        </a:p>
      </dsp:txBody>
      <dsp:txXfrm>
        <a:off x="0" y="3666891"/>
        <a:ext cx="14438074" cy="733252"/>
      </dsp:txXfrm>
    </dsp:sp>
    <dsp:sp modelId="{1440B15D-7051-4863-8399-9153965F41F9}">
      <dsp:nvSpPr>
        <dsp:cNvPr id="0" name=""/>
        <dsp:cNvSpPr/>
      </dsp:nvSpPr>
      <dsp:spPr>
        <a:xfrm>
          <a:off x="0" y="4400144"/>
          <a:ext cx="1443807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8D732-1A49-4B0C-B714-E1E752600C21}">
      <dsp:nvSpPr>
        <dsp:cNvPr id="0" name=""/>
        <dsp:cNvSpPr/>
      </dsp:nvSpPr>
      <dsp:spPr>
        <a:xfrm>
          <a:off x="0" y="4400144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Target é a variável dependente, que é uma medida quantitativa da progressão da doença um ano após a linha de base.</a:t>
          </a:r>
          <a:endParaRPr lang="en-US" sz="2000" kern="1200"/>
        </a:p>
      </dsp:txBody>
      <dsp:txXfrm>
        <a:off x="0" y="4400144"/>
        <a:ext cx="14438074" cy="733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3ED8-580A-47C6-9ECD-48B1B7F7C6D4}">
      <dsp:nvSpPr>
        <dsp:cNvPr id="0" name=""/>
        <dsp:cNvSpPr/>
      </dsp:nvSpPr>
      <dsp:spPr>
        <a:xfrm>
          <a:off x="1612419" y="1574016"/>
          <a:ext cx="1958359" cy="195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E05D-B5EF-4E30-A560-19D8D993C49D}">
      <dsp:nvSpPr>
        <dsp:cNvPr id="0" name=""/>
        <dsp:cNvSpPr/>
      </dsp:nvSpPr>
      <dsp:spPr>
        <a:xfrm>
          <a:off x="415644" y="4005184"/>
          <a:ext cx="43519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Regressão Linear</a:t>
          </a:r>
        </a:p>
      </dsp:txBody>
      <dsp:txXfrm>
        <a:off x="415644" y="4005184"/>
        <a:ext cx="4351910" cy="720000"/>
      </dsp:txXfrm>
    </dsp:sp>
    <dsp:sp modelId="{FCAE35F0-029D-49B8-ACFA-80DADA5564E1}">
      <dsp:nvSpPr>
        <dsp:cNvPr id="0" name=""/>
        <dsp:cNvSpPr/>
      </dsp:nvSpPr>
      <dsp:spPr>
        <a:xfrm>
          <a:off x="6725913" y="1574016"/>
          <a:ext cx="1958359" cy="195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A0724-0F29-493D-91C3-DB34759970BC}">
      <dsp:nvSpPr>
        <dsp:cNvPr id="0" name=""/>
        <dsp:cNvSpPr/>
      </dsp:nvSpPr>
      <dsp:spPr>
        <a:xfrm>
          <a:off x="5529138" y="4005184"/>
          <a:ext cx="43519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Regressão de Árvore de Decisão</a:t>
          </a:r>
        </a:p>
      </dsp:txBody>
      <dsp:txXfrm>
        <a:off x="5529138" y="4005184"/>
        <a:ext cx="4351910" cy="720000"/>
      </dsp:txXfrm>
    </dsp:sp>
    <dsp:sp modelId="{1E918EBC-3590-4EAF-8D8C-3FD76A58AAEA}">
      <dsp:nvSpPr>
        <dsp:cNvPr id="0" name=""/>
        <dsp:cNvSpPr/>
      </dsp:nvSpPr>
      <dsp:spPr>
        <a:xfrm>
          <a:off x="11839408" y="1574016"/>
          <a:ext cx="1958359" cy="195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A06F0-8637-4A53-A0D9-A36F6A4FDA7B}">
      <dsp:nvSpPr>
        <dsp:cNvPr id="0" name=""/>
        <dsp:cNvSpPr/>
      </dsp:nvSpPr>
      <dsp:spPr>
        <a:xfrm>
          <a:off x="10642632" y="4005184"/>
          <a:ext cx="43519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Regressão Ridge</a:t>
          </a:r>
        </a:p>
      </dsp:txBody>
      <dsp:txXfrm>
        <a:off x="10642632" y="4005184"/>
        <a:ext cx="435191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042F-8B4B-407E-90DE-4A6EC1117711}">
      <dsp:nvSpPr>
        <dsp:cNvPr id="0" name=""/>
        <dsp:cNvSpPr/>
      </dsp:nvSpPr>
      <dsp:spPr>
        <a:xfrm>
          <a:off x="0" y="768"/>
          <a:ext cx="13238488" cy="17993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B2B2-4D04-4362-9857-3116BC8E2F0E}">
      <dsp:nvSpPr>
        <dsp:cNvPr id="0" name=""/>
        <dsp:cNvSpPr/>
      </dsp:nvSpPr>
      <dsp:spPr>
        <a:xfrm>
          <a:off x="544298" y="405618"/>
          <a:ext cx="989632" cy="989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CCC97-B550-477E-BF17-9FA062220CB8}">
      <dsp:nvSpPr>
        <dsp:cNvPr id="0" name=""/>
        <dsp:cNvSpPr/>
      </dsp:nvSpPr>
      <dsp:spPr>
        <a:xfrm>
          <a:off x="2078228" y="768"/>
          <a:ext cx="11160259" cy="17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9" tIns="190429" rIns="190429" bIns="190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O modelo de </a:t>
          </a:r>
          <a:r>
            <a:rPr lang="pt-BR" sz="2500" b="1" i="0" kern="1200" dirty="0"/>
            <a:t>Regressão Linear</a:t>
          </a:r>
          <a:r>
            <a:rPr lang="pt-BR" sz="2500" b="0" i="0" kern="1200" dirty="0"/>
            <a:t> apresentou o melhor desempenho entre os três modelos, com o menor RMSE e MAE, e o maior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ar-AE" sz="25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ar-AE" sz="25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ar-AE" sz="250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pt-BR" sz="2500" b="0" i="0" kern="1200" dirty="0"/>
            <a:t>.</a:t>
          </a:r>
          <a:endParaRPr lang="en-US" sz="2500" kern="1200" dirty="0"/>
        </a:p>
      </dsp:txBody>
      <dsp:txXfrm>
        <a:off x="2078228" y="768"/>
        <a:ext cx="11160259" cy="1799332"/>
      </dsp:txXfrm>
    </dsp:sp>
    <dsp:sp modelId="{A67FB03C-A160-47F8-BB8D-30D0D77357F2}">
      <dsp:nvSpPr>
        <dsp:cNvPr id="0" name=""/>
        <dsp:cNvSpPr/>
      </dsp:nvSpPr>
      <dsp:spPr>
        <a:xfrm>
          <a:off x="0" y="2249934"/>
          <a:ext cx="13238488" cy="17993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08C71-2B62-4D01-A871-3FE26B055891}">
      <dsp:nvSpPr>
        <dsp:cNvPr id="0" name=""/>
        <dsp:cNvSpPr/>
      </dsp:nvSpPr>
      <dsp:spPr>
        <a:xfrm>
          <a:off x="544298" y="2654784"/>
          <a:ext cx="989632" cy="989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4D733-8FD7-4B46-A8CD-63C19061AEDD}">
      <dsp:nvSpPr>
        <dsp:cNvPr id="0" name=""/>
        <dsp:cNvSpPr/>
      </dsp:nvSpPr>
      <dsp:spPr>
        <a:xfrm>
          <a:off x="2078228" y="2249934"/>
          <a:ext cx="11160259" cy="17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9" tIns="190429" rIns="190429" bIns="190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O modelo de </a:t>
          </a:r>
          <a:r>
            <a:rPr lang="pt-BR" sz="2500" b="1" i="0" kern="1200" dirty="0"/>
            <a:t>Regressão de Árvore de Decisão</a:t>
          </a:r>
          <a:r>
            <a:rPr lang="pt-BR" sz="2500" b="0" i="0" kern="1200" dirty="0"/>
            <a:t> teve um desempenho significativamente pior, com um RMSE e MAE mais altos, e um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ar-AE" sz="25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ar-AE" sz="25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ar-AE" sz="250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pt-BR" sz="2500" b="0" i="0" kern="1200" dirty="0"/>
            <a:t> negativo, indicando que o modelo não é apropriado para este conjunto de dados.</a:t>
          </a:r>
          <a:endParaRPr lang="en-US" sz="2500" kern="1200" dirty="0"/>
        </a:p>
      </dsp:txBody>
      <dsp:txXfrm>
        <a:off x="2078228" y="2249934"/>
        <a:ext cx="11160259" cy="1799332"/>
      </dsp:txXfrm>
    </dsp:sp>
    <dsp:sp modelId="{CCD9CF7D-BBBD-472E-86D4-C8E3669A1FC5}">
      <dsp:nvSpPr>
        <dsp:cNvPr id="0" name=""/>
        <dsp:cNvSpPr/>
      </dsp:nvSpPr>
      <dsp:spPr>
        <a:xfrm>
          <a:off x="0" y="4499868"/>
          <a:ext cx="13238488" cy="17993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1BA7F-1965-48FA-8290-E72746080DA6}">
      <dsp:nvSpPr>
        <dsp:cNvPr id="0" name=""/>
        <dsp:cNvSpPr/>
      </dsp:nvSpPr>
      <dsp:spPr>
        <a:xfrm>
          <a:off x="544298" y="4903949"/>
          <a:ext cx="989632" cy="989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3034F-C91C-4E03-A4B2-7E1EF37E2F50}">
      <dsp:nvSpPr>
        <dsp:cNvPr id="0" name=""/>
        <dsp:cNvSpPr/>
      </dsp:nvSpPr>
      <dsp:spPr>
        <a:xfrm>
          <a:off x="2078228" y="4499099"/>
          <a:ext cx="11160259" cy="17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9" tIns="190429" rIns="190429" bIns="190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O modelo de </a:t>
          </a:r>
          <a:r>
            <a:rPr lang="pt-BR" sz="2500" b="1" i="0" kern="1200" dirty="0"/>
            <a:t>Regressão Ridge</a:t>
          </a:r>
          <a:r>
            <a:rPr lang="pt-BR" sz="2500" b="0" i="0" kern="1200" dirty="0"/>
            <a:t> teve um desempenho intermediário, com RMSE e MAE mais altos em comparação com a Regressão Linear, mas melhores do que a Regressão de Árvore de Decisão.</a:t>
          </a:r>
          <a:endParaRPr lang="en-US" sz="2500" kern="1200" dirty="0"/>
        </a:p>
      </dsp:txBody>
      <dsp:txXfrm>
        <a:off x="2078228" y="4499099"/>
        <a:ext cx="11160259" cy="179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5238477" y="2688337"/>
            <a:ext cx="1485899" cy="457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3427964" y="4841749"/>
            <a:ext cx="5789693" cy="4572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8811" y="443594"/>
            <a:ext cx="1257299" cy="1151531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05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8304998"/>
            <a:ext cx="13238487" cy="7405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1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314950"/>
            <a:ext cx="13238489" cy="371475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27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322349" y="911004"/>
            <a:ext cx="120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4826688" y="3920681"/>
            <a:ext cx="97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918918" y="5518149"/>
            <a:ext cx="11596829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7543799"/>
            <a:ext cx="13867346" cy="1496786"/>
          </a:xfrm>
        </p:spPr>
        <p:txBody>
          <a:bodyPr anchor="ctr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1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2430" y="4769647"/>
            <a:ext cx="4712819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082" y="3905250"/>
            <a:ext cx="4720514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9082" y="4769645"/>
            <a:ext cx="472051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832203" y="3905252"/>
            <a:ext cx="471859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832494" y="4769643"/>
            <a:ext cx="471830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05956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2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95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2431" y="7663659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298" y="6799267"/>
            <a:ext cx="4575657" cy="864395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5258" y="7663658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74163" y="6799268"/>
            <a:ext cx="4576643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74163" y="7663656"/>
            <a:ext cx="4576644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8747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6703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1667" y="9587758"/>
            <a:ext cx="5466423" cy="457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022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3905250"/>
            <a:ext cx="13238489" cy="512445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43159" y="9587758"/>
            <a:ext cx="1485899" cy="4571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47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77853" y="1917701"/>
            <a:ext cx="2114948" cy="712288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1917701"/>
            <a:ext cx="9384038" cy="71228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9657" y="9587758"/>
            <a:ext cx="1488203" cy="4571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50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userDrawn="1">
  <p:cSld name="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842127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07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32" y="3905250"/>
            <a:ext cx="13238489" cy="51244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8733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Z_FINAL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CEABAFD-74D6-51C2-98C1-CCA5795CC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7718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ALF_WITH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</p:spPr>
        <p:txBody>
          <a:bodyPr anchor="ctr"/>
          <a:lstStyle>
            <a:lvl1pPr algn="l">
              <a:defRPr sz="6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</p:spPr>
        <p:txBody>
          <a:bodyPr anchor="ctr"/>
          <a:lstStyle>
            <a:lvl1pPr marL="0" indent="0" algn="l">
              <a:buNone/>
              <a:defRPr sz="3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763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31" y="3905251"/>
            <a:ext cx="7237737" cy="512445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069" y="3905250"/>
            <a:ext cx="7237739" cy="512445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9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431" y="4769644"/>
            <a:ext cx="7237737" cy="426005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3069" y="3905250"/>
            <a:ext cx="723773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3069" y="4769644"/>
            <a:ext cx="7237739" cy="426005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0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23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64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9" y="2171700"/>
            <a:ext cx="7785099" cy="6858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4693921"/>
            <a:ext cx="4189737" cy="4343399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42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5486400"/>
            <a:ext cx="5788818" cy="2057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660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5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732432" y="1460502"/>
            <a:ext cx="13142120" cy="1060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A217C91F-FFB6-ABE2-8F94-BFA65E795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395" imgH="394" progId="TCLayout.ActiveDocument.1">
                  <p:embed/>
                </p:oleObj>
              </mc:Choice>
              <mc:Fallback>
                <p:oleObj name="think-cell Slide" r:id="rId36" imgW="395" imgH="394" progId="TCLayout.ActiveDocument.1">
                  <p:embed/>
                  <p:pic>
                    <p:nvPicPr>
                      <p:cNvPr id="4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8227780-4A9E-16A6-DF6F-F9A332073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60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663" r:id="rId21"/>
    <p:sldLayoutId id="2147483666" r:id="rId22"/>
    <p:sldLayoutId id="2147483662" r:id="rId23"/>
    <p:sldLayoutId id="2147483664" r:id="rId24"/>
    <p:sldLayoutId id="2147483650" r:id="rId25"/>
    <p:sldLayoutId id="2147483657" r:id="rId26"/>
    <p:sldLayoutId id="2147483665" r:id="rId27"/>
    <p:sldLayoutId id="2147483658" r:id="rId28"/>
    <p:sldLayoutId id="2147483661" r:id="rId29"/>
    <p:sldLayoutId id="2147483655" r:id="rId30"/>
    <p:sldLayoutId id="2147483659" r:id="rId31"/>
    <p:sldLayoutId id="2147483656" r:id="rId32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5" userDrawn="1">
          <p15:clr>
            <a:srgbClr val="E46962"/>
          </p15:clr>
        </p15:guide>
        <p15:guide id="2" pos="7710" userDrawn="1">
          <p15:clr>
            <a:srgbClr val="E46962"/>
          </p15:clr>
        </p15:guide>
        <p15:guide id="3" orient="horz" pos="2160" userDrawn="1">
          <p15:clr>
            <a:srgbClr val="E46962"/>
          </p15:clr>
        </p15:guide>
        <p15:guide id="4" orient="horz" pos="4310" userDrawn="1">
          <p15:clr>
            <a:srgbClr val="E46962"/>
          </p15:clr>
        </p15:guide>
        <p15:guide id="5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AA452F-1F97-E870-D2C0-1E5230F77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968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2432" y="3149599"/>
            <a:ext cx="13238487" cy="4016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FFFFFF"/>
                </a:solidFill>
              </a:defRPr>
            </a:pPr>
            <a:r>
              <a:rPr lang="en-US" sz="5400" dirty="0" err="1">
                <a:solidFill>
                  <a:schemeClr val="tx1"/>
                </a:solidFill>
              </a:rPr>
              <a:t>Análise</a:t>
            </a:r>
            <a:r>
              <a:rPr lang="en-US" sz="5400" dirty="0">
                <a:solidFill>
                  <a:schemeClr val="tx1"/>
                </a:solidFill>
              </a:rPr>
              <a:t> do Dataset de Diabetes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C0FA11-9CC4-D56C-1168-8FC91BE40ACF}"/>
              </a:ext>
            </a:extLst>
          </p:cNvPr>
          <p:cNvSpPr txBox="1"/>
          <p:nvPr/>
        </p:nvSpPr>
        <p:spPr>
          <a:xfrm>
            <a:off x="2114550" y="8272463"/>
            <a:ext cx="85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Alunos: EVAOOOO</a:t>
            </a:r>
          </a:p>
          <a:p>
            <a:r>
              <a:rPr lang="pt-BR" dirty="0"/>
              <a:t>              Davi Viana Gouveia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8288000" cy="1028461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86" y="2173986"/>
            <a:ext cx="3932601" cy="658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200" dirty="0" err="1">
                <a:solidFill>
                  <a:schemeClr val="tx1"/>
                </a:solidFill>
              </a:rPr>
              <a:t>Treinamento</a:t>
            </a:r>
            <a:r>
              <a:rPr lang="en-US" sz="4200" dirty="0">
                <a:solidFill>
                  <a:schemeClr val="tx1"/>
                </a:solidFill>
              </a:rPr>
              <a:t> e </a:t>
            </a:r>
            <a:r>
              <a:rPr lang="en-US" sz="4200" dirty="0" err="1">
                <a:solidFill>
                  <a:schemeClr val="tx1"/>
                </a:solidFill>
              </a:rPr>
              <a:t>Avaliação</a:t>
            </a:r>
            <a:r>
              <a:rPr lang="en-US" sz="4200" dirty="0">
                <a:solidFill>
                  <a:schemeClr val="tx1"/>
                </a:solidFill>
              </a:rPr>
              <a:t> de </a:t>
            </a:r>
            <a:r>
              <a:rPr lang="en-US" sz="4200" dirty="0" err="1">
                <a:solidFill>
                  <a:schemeClr val="tx1"/>
                </a:solidFill>
              </a:rPr>
              <a:t>Modelos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5589" y="2173986"/>
            <a:ext cx="9345330" cy="65874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Aqui estão os resultados da avaliação dos modelos utilizando validação cruzada com 10 </a:t>
            </a:r>
            <a:r>
              <a:rPr lang="pt-BR" sz="33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folds</a:t>
            </a: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 Linear: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55.85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45.45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R²: 0.39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 de Árvore de Decisão: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83.88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66.04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R²: -0.33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 Ridge: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59.82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50.18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R²: 0.34</a:t>
            </a:r>
            <a:endParaRPr lang="en-US" sz="2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3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Apresentação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Gráficos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600" dirty="0" err="1">
                <a:solidFill>
                  <a:srgbClr val="EBEBEB"/>
                </a:solidFill>
              </a:rPr>
              <a:t>G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ráficos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dispersão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5221581" cy="51244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>
                <a:latin typeface="+mn-lt"/>
                <a:ea typeface="+mn-ea"/>
                <a:cs typeface="+mn-cs"/>
              </a:rPr>
              <a:t>Para 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modelo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Regressão</a:t>
            </a:r>
            <a:r>
              <a:rPr lang="en-US" sz="2400" b="1" dirty="0">
                <a:latin typeface="+mn-lt"/>
                <a:ea typeface="+mn-ea"/>
                <a:cs typeface="+mn-cs"/>
              </a:rPr>
              <a:t> Linear</a:t>
            </a:r>
            <a:r>
              <a:rPr lang="en-US" sz="2400" dirty="0">
                <a:latin typeface="+mn-lt"/>
                <a:ea typeface="+mn-ea"/>
                <a:cs typeface="+mn-cs"/>
              </a:rPr>
              <a:t>, as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previsões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estão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relativamente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próximas</a:t>
            </a:r>
            <a:r>
              <a:rPr lang="en-US" sz="2400" dirty="0">
                <a:latin typeface="+mn-lt"/>
                <a:ea typeface="+mn-ea"/>
                <a:cs typeface="+mn-cs"/>
              </a:rPr>
              <a:t> da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linha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pontilhada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sugerindo</a:t>
            </a:r>
            <a:r>
              <a:rPr lang="en-US" sz="2400" dirty="0">
                <a:latin typeface="+mn-lt"/>
                <a:ea typeface="+mn-ea"/>
                <a:cs typeface="+mn-cs"/>
              </a:rPr>
              <a:t> um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bom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ajuste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>
                <a:latin typeface="+mn-lt"/>
                <a:ea typeface="+mn-ea"/>
                <a:cs typeface="+mn-cs"/>
              </a:rPr>
              <a:t>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modelo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Regressão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Árvore</a:t>
            </a:r>
            <a:r>
              <a:rPr lang="en-US" sz="2400" b="1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Decisão</a:t>
            </a:r>
            <a:r>
              <a:rPr lang="en-US" sz="2400" b="1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mostra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uma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dispersão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maior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</a:rPr>
              <a:t>indicando</a:t>
            </a:r>
            <a:r>
              <a:rPr lang="en-US" sz="2400" dirty="0">
                <a:latin typeface="+mn-lt"/>
                <a:ea typeface="+mn-ea"/>
                <a:cs typeface="+mn-cs"/>
              </a:rPr>
              <a:t> um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ajuste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menos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preciso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>
                <a:latin typeface="+mn-lt"/>
                <a:ea typeface="+mn-ea"/>
                <a:cs typeface="+mn-cs"/>
              </a:rPr>
              <a:t>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modelo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Regressão</a:t>
            </a:r>
            <a:r>
              <a:rPr lang="en-US" sz="2400" b="1" dirty="0">
                <a:latin typeface="+mn-lt"/>
                <a:ea typeface="+mn-ea"/>
                <a:cs typeface="+mn-cs"/>
              </a:rPr>
              <a:t> Ridge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também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tem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previsões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próximas</a:t>
            </a:r>
            <a:r>
              <a:rPr lang="en-US" sz="2400" dirty="0">
                <a:latin typeface="+mn-lt"/>
                <a:ea typeface="+mn-ea"/>
                <a:cs typeface="+mn-cs"/>
              </a:rPr>
              <a:t> da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linha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pontilhada</a:t>
            </a:r>
            <a:r>
              <a:rPr lang="en-US" sz="2400" dirty="0">
                <a:latin typeface="+mn-lt"/>
                <a:ea typeface="+mn-ea"/>
                <a:cs typeface="+mn-cs"/>
              </a:rPr>
              <a:t>, mas com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algumas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discrepâncias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FAE324F-6117-B17D-99A5-C45D6BD5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34" y="4247130"/>
            <a:ext cx="9238203" cy="44343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Apresentação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Gráficos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Resíduos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5221581" cy="512445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762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400" dirty="0">
                <a:latin typeface="+mn-lt"/>
                <a:ea typeface="+mn-ea"/>
                <a:cs typeface="+mn-cs"/>
              </a:rPr>
              <a:t>Para o modelo de </a:t>
            </a:r>
            <a:r>
              <a:rPr lang="pt-BR" sz="2400" b="1" dirty="0">
                <a:latin typeface="+mn-lt"/>
                <a:ea typeface="+mn-ea"/>
                <a:cs typeface="+mn-cs"/>
              </a:rPr>
              <a:t>Regressão Linear</a:t>
            </a:r>
            <a:r>
              <a:rPr lang="pt-BR" sz="2400" dirty="0">
                <a:latin typeface="+mn-lt"/>
                <a:ea typeface="+mn-ea"/>
                <a:cs typeface="+mn-cs"/>
              </a:rPr>
              <a:t>, os resíduos estão distribuídos de forma relativamente uniforme em torno da linha zero, indicando um bom ajuste.</a:t>
            </a:r>
          </a:p>
          <a:p>
            <a:pPr marL="762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400" dirty="0">
                <a:latin typeface="+mn-lt"/>
                <a:ea typeface="+mn-ea"/>
                <a:cs typeface="+mn-cs"/>
              </a:rPr>
              <a:t>O modelo de </a:t>
            </a:r>
            <a:r>
              <a:rPr lang="pt-BR" sz="2400" b="1" dirty="0">
                <a:latin typeface="+mn-lt"/>
                <a:ea typeface="+mn-ea"/>
                <a:cs typeface="+mn-cs"/>
              </a:rPr>
              <a:t>Regressão de Árvore de Decisão</a:t>
            </a:r>
            <a:r>
              <a:rPr lang="pt-BR" sz="2400" dirty="0">
                <a:latin typeface="+mn-lt"/>
                <a:ea typeface="+mn-ea"/>
                <a:cs typeface="+mn-cs"/>
              </a:rPr>
              <a:t> mostra uma dispersão maior de resíduos, indicando um ajuste menos preciso.</a:t>
            </a:r>
          </a:p>
          <a:p>
            <a:pPr marL="762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400" dirty="0">
                <a:latin typeface="+mn-lt"/>
                <a:ea typeface="+mn-ea"/>
                <a:cs typeface="+mn-cs"/>
              </a:rPr>
              <a:t>O modelo de </a:t>
            </a:r>
            <a:r>
              <a:rPr lang="pt-BR" sz="2400" b="1" dirty="0">
                <a:latin typeface="+mn-lt"/>
                <a:ea typeface="+mn-ea"/>
                <a:cs typeface="+mn-cs"/>
              </a:rPr>
              <a:t>Regressão Ridge </a:t>
            </a:r>
            <a:r>
              <a:rPr lang="pt-BR" sz="2400" dirty="0">
                <a:latin typeface="+mn-lt"/>
                <a:ea typeface="+mn-ea"/>
                <a:cs typeface="+mn-cs"/>
              </a:rPr>
              <a:t>tem resíduos distribuídos de forma semelhante à Regressão Linear, mas com algumas discrepâncias.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8227E5D-BD06-0144-06A7-BDA215BE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34" y="4939995"/>
            <a:ext cx="9238203" cy="30486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6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dirty="0" err="1">
                <a:solidFill>
                  <a:schemeClr val="bg1"/>
                </a:solidFill>
              </a:rPr>
              <a:t>Apresentação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Gráficos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 err="1">
                <a:solidFill>
                  <a:schemeClr val="bg1"/>
                </a:solidFill>
              </a:rPr>
              <a:t>Curvas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Aprendizado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5221581" cy="5124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200" b="1" dirty="0">
                <a:latin typeface="+mn-lt"/>
                <a:ea typeface="+mn-ea"/>
                <a:cs typeface="+mn-cs"/>
              </a:rPr>
              <a:t>Linear e Ridge</a:t>
            </a:r>
            <a:r>
              <a:rPr lang="pt-BR" sz="2200" dirty="0">
                <a:latin typeface="+mn-lt"/>
                <a:ea typeface="+mn-ea"/>
                <a:cs typeface="+mn-cs"/>
              </a:rPr>
              <a:t>: Demonstram um bom equilíbrio, indicando que são modelos adequados para este conjunto de dados, sem sinais claros de </a:t>
            </a:r>
            <a:r>
              <a:rPr lang="pt-BR" sz="2200" dirty="0" err="1">
                <a:latin typeface="+mn-lt"/>
                <a:ea typeface="+mn-ea"/>
                <a:cs typeface="+mn-cs"/>
              </a:rPr>
              <a:t>overfitting</a:t>
            </a:r>
            <a:r>
              <a:rPr lang="pt-BR" sz="2200" dirty="0">
                <a:latin typeface="+mn-lt"/>
                <a:ea typeface="+mn-ea"/>
                <a:cs typeface="+mn-cs"/>
              </a:rPr>
              <a:t> ou </a:t>
            </a:r>
            <a:r>
              <a:rPr lang="pt-BR" sz="2200" dirty="0" err="1">
                <a:latin typeface="+mn-lt"/>
                <a:ea typeface="+mn-ea"/>
                <a:cs typeface="+mn-cs"/>
              </a:rPr>
              <a:t>underfitting</a:t>
            </a:r>
            <a:r>
              <a:rPr lang="pt-BR" sz="2200" dirty="0">
                <a:latin typeface="+mn-lt"/>
                <a:ea typeface="+mn-ea"/>
                <a:cs typeface="+mn-cs"/>
              </a:rPr>
              <a:t>.</a:t>
            </a:r>
          </a:p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200" b="1" dirty="0">
                <a:latin typeface="+mn-lt"/>
                <a:ea typeface="+mn-ea"/>
                <a:cs typeface="+mn-cs"/>
              </a:rPr>
              <a:t>Regressão de Árvore de Decisão</a:t>
            </a:r>
            <a:r>
              <a:rPr lang="pt-BR" sz="2200" dirty="0">
                <a:latin typeface="+mn-lt"/>
                <a:ea typeface="+mn-ea"/>
                <a:cs typeface="+mn-cs"/>
              </a:rPr>
              <a:t>: Demonstra um claro sinal de </a:t>
            </a:r>
            <a:r>
              <a:rPr lang="pt-BR" sz="2200" dirty="0" err="1">
                <a:latin typeface="+mn-lt"/>
                <a:ea typeface="+mn-ea"/>
                <a:cs typeface="+mn-cs"/>
              </a:rPr>
              <a:t>overfitting</a:t>
            </a:r>
            <a:r>
              <a:rPr lang="pt-BR" sz="2200" dirty="0">
                <a:latin typeface="+mn-lt"/>
                <a:ea typeface="+mn-ea"/>
                <a:cs typeface="+mn-cs"/>
              </a:rPr>
              <a:t>, sendo necessário um ajuste no modelo, possivelmente através da poda da árvore, para evitar que ele memorize os dados de treinamento.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067273D6-3781-AAEC-25A8-B5AE413DE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7" r="-1" b="-1"/>
          <a:stretch/>
        </p:blipFill>
        <p:spPr>
          <a:xfrm>
            <a:off x="7477434" y="4163926"/>
            <a:ext cx="9238203" cy="46007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49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rgbClr val="FFFFFF"/>
                </a:solidFill>
              </a:rPr>
              <a:t>Análise dos Resultados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ext Placeholder 2">
                <a:extLst>
                  <a:ext uri="{FF2B5EF4-FFF2-40B4-BE49-F238E27FC236}">
                    <a16:creationId xmlns:a16="http://schemas.microsoft.com/office/drawing/2014/main" id="{06714B49-B0F1-CB7D-A79F-70516076D4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3164904"/>
                  </p:ext>
                </p:extLst>
              </p:nvPr>
            </p:nvGraphicFramePr>
            <p:xfrm>
              <a:off x="1732431" y="2730499"/>
              <a:ext cx="13238488" cy="62992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Text Placeholder 2">
                <a:extLst>
                  <a:ext uri="{FF2B5EF4-FFF2-40B4-BE49-F238E27FC236}">
                    <a16:creationId xmlns:a16="http://schemas.microsoft.com/office/drawing/2014/main" id="{06714B49-B0F1-CB7D-A79F-70516076D4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3164904"/>
                  </p:ext>
                </p:extLst>
              </p:nvPr>
            </p:nvGraphicFramePr>
            <p:xfrm>
              <a:off x="1732431" y="2730499"/>
              <a:ext cx="13238488" cy="62992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710728" y="2739117"/>
            <a:ext cx="4949111" cy="661386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7757946" y="-211299"/>
            <a:ext cx="9080505" cy="10709598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1130" y="1695904"/>
            <a:ext cx="5013663" cy="6895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800">
                <a:solidFill>
                  <a:srgbClr val="EBEBEB"/>
                </a:solidFill>
              </a:rPr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35115" y="656269"/>
                <a:ext cx="8253921" cy="893148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Regressao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Linear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apresentou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melhor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desempenho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entre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os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tres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modelos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, com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menor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RMSE e MAE, e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maior</a:t>
                </a:r>
                <a:r>
                  <a:rPr lang="ar-AE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.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Regressao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Arvore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Decisão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teve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um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desempenho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significativamente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pior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indicando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que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não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apropriado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para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este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conjunto de dados.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Regressao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Ridge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teve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um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desempenho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intermediario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.</a:t>
                </a:r>
                <a:r>
                  <a:rPr lang="ar-AE" sz="2000" dirty="0"/>
                  <a:t> </a:t>
                </a:r>
                <a:endPara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35115" y="656269"/>
                <a:ext cx="8253921" cy="8931488"/>
              </a:xfrm>
              <a:blipFill>
                <a:blip r:embed="rId3"/>
                <a:stretch>
                  <a:fillRect l="-1773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370" y="1628323"/>
            <a:ext cx="514642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Entendimento do Dataset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896479"/>
            <a:ext cx="0" cy="48006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Placeholder 2"/>
          <p:cNvSpPr>
            <a:spLocks noGrp="1"/>
          </p:cNvSpPr>
          <p:nvPr>
            <p:ph type="body" idx="1"/>
          </p:nvPr>
        </p:nvSpPr>
        <p:spPr>
          <a:xfrm>
            <a:off x="7562098" y="1628323"/>
            <a:ext cx="836956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Origem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Instituto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Pesquisa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Diabetes da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Suécia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442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amostras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preditoras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resposta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quantitativa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doença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linha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base.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rgbClr val="FFFFFF"/>
                </a:solidFill>
              </a:rPr>
              <a:t>Entendimento do Dataset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158" name="Text Placeholder 2">
            <a:extLst>
              <a:ext uri="{FF2B5EF4-FFF2-40B4-BE49-F238E27FC236}">
                <a16:creationId xmlns:a16="http://schemas.microsoft.com/office/drawing/2014/main" id="{54A62152-DC06-9312-442D-15E5708EB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354992"/>
              </p:ext>
            </p:extLst>
          </p:nvPr>
        </p:nvGraphicFramePr>
        <p:xfrm>
          <a:off x="1930401" y="3486150"/>
          <a:ext cx="14438074" cy="513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7" y="943897"/>
            <a:ext cx="5132434" cy="8401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6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6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6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224" y="943897"/>
            <a:ext cx="10220633" cy="5717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variáveis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independentes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estão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normalizadas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centradas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zero e com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desvio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padrão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1),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evidenciado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pelas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médias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próximas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zero e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desvios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padrão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próximos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0.05.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variável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dependente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target,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tem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variam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entre 25 e 346, com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média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aproximadamente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152.</a:t>
            </a: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D8BB1AE4-68C5-C3F5-863C-16DA498C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27" y="6511633"/>
            <a:ext cx="10220631" cy="25847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C7BBF62-ECF7-E89B-37E5-0A945707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370" y="1628323"/>
            <a:ext cx="514642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Mapa de Calor de Correlação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896479"/>
            <a:ext cx="0" cy="48006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6628E6-0797-4267-976E-2D079B9C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098" y="1628323"/>
            <a:ext cx="836956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Observando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calor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correlação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target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correlações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as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outras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Algumas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correlação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relativamente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target,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bp, e s5, o que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sugere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preditores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diabetes.</a:t>
            </a:r>
          </a:p>
        </p:txBody>
      </p:sp>
    </p:spTree>
    <p:extLst>
      <p:ext uri="{BB962C8B-B14F-4D97-AF65-F5344CB8AC3E}">
        <p14:creationId xmlns:p14="http://schemas.microsoft.com/office/powerpoint/2010/main" val="133885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199" y="1202691"/>
            <a:ext cx="16500355" cy="787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Imagem 5" descr="Tabela">
            <a:extLst>
              <a:ext uri="{FF2B5EF4-FFF2-40B4-BE49-F238E27FC236}">
                <a16:creationId xmlns:a16="http://schemas.microsoft.com/office/drawing/2014/main" id="{855D519C-31C5-EAB4-BE39-63014C2C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6" t="5696" r="12465" b="5749"/>
          <a:stretch/>
        </p:blipFill>
        <p:spPr>
          <a:xfrm>
            <a:off x="1784194" y="1211910"/>
            <a:ext cx="14901223" cy="78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9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64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9" name="Rectangle 65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0" name="Oval 66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1" name="Oval 67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2" name="Oval 68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" name="Oval 69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" name="Oval 70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8" name="Rectangle 75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09" name="Rectangle 7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7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370" y="1628323"/>
            <a:ext cx="514642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Preparação dos Dados</a:t>
            </a:r>
          </a:p>
        </p:txBody>
      </p:sp>
      <p:cxnSp>
        <p:nvCxnSpPr>
          <p:cNvPr id="112" name="Straight Connector 8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896479"/>
            <a:ext cx="0" cy="48006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FAED7CE6-8DE8-EE04-0225-C5A9B6EF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098" y="1628323"/>
            <a:ext cx="836956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dividimos os dados em conjuntos de treinamento e teste, e também em features (variáveis independentes) e target (variável dependente). Depois, iniciamos o  treinamento e avaliação dos modelos de regressão.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dados foram divididos em conjuntos de treinamento e teste, sendo 353 amostras no conjunto de treinamento e 89 amostras no conjunto de teste.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7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59" y="1460502"/>
            <a:ext cx="16916400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dirty="0" err="1">
                <a:solidFill>
                  <a:srgbClr val="FFFFFF"/>
                </a:solidFill>
              </a:rPr>
              <a:t>Seleção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Modelos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0B36FB-463E-0988-FD53-476621BDA62E}"/>
              </a:ext>
            </a:extLst>
          </p:cNvPr>
          <p:cNvGraphicFramePr/>
          <p:nvPr/>
        </p:nvGraphicFramePr>
        <p:xfrm>
          <a:off x="1732430" y="2730499"/>
          <a:ext cx="15410187" cy="629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1022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8288000" cy="1028461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86" y="2173986"/>
            <a:ext cx="3932601" cy="658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200" dirty="0" err="1">
                <a:solidFill>
                  <a:schemeClr val="tx1"/>
                </a:solidFill>
              </a:rPr>
              <a:t>Treinamento</a:t>
            </a:r>
            <a:r>
              <a:rPr lang="en-US" sz="4200" dirty="0">
                <a:solidFill>
                  <a:schemeClr val="tx1"/>
                </a:solidFill>
              </a:rPr>
              <a:t> e </a:t>
            </a:r>
            <a:r>
              <a:rPr lang="en-US" sz="4200" dirty="0" err="1">
                <a:solidFill>
                  <a:schemeClr val="tx1"/>
                </a:solidFill>
              </a:rPr>
              <a:t>Avaliação</a:t>
            </a:r>
            <a:r>
              <a:rPr lang="en-US" sz="4200" dirty="0">
                <a:solidFill>
                  <a:schemeClr val="tx1"/>
                </a:solidFill>
              </a:rPr>
              <a:t> de </a:t>
            </a:r>
            <a:r>
              <a:rPr lang="en-US" sz="4200" dirty="0" err="1">
                <a:solidFill>
                  <a:schemeClr val="tx1"/>
                </a:solidFill>
              </a:rPr>
              <a:t>Modelos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5589" y="2173986"/>
                <a:ext cx="9345330" cy="6587460"/>
              </a:xfr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Utilizamos três modelos de regressão: Regressão Linear, Regressão de Árvore de Decisão e Regressão Ridge. Utilizamos validação cruzada para avaliar o desempenho dos modelos. Para isso, criamos funções para treinar os modelos e para avaliá-los utilizando métricas de regressão. As métricas que usaremos para avaliar os modelos são: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RMSE (Root 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Mean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Square 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Error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): Mede a média dos quadrados das diferenças entre os valores observados e os previstos.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MAE (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Mean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Absolute 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Error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): Mede a média das diferenças absolutas entre observações e previsões.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(Coeficiente de Determinação): Representa a proporção da variância para uma variável dependente que é explicável por uma variável independente.</a:t>
                </a:r>
                <a:endParaRPr lang="en-US" sz="33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5589" y="2173986"/>
                <a:ext cx="9345330" cy="6587460"/>
              </a:xfrm>
              <a:blipFill>
                <a:blip r:embed="rId3"/>
                <a:stretch>
                  <a:fillRect t="-926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622</TotalTime>
  <Words>884</Words>
  <Application>Microsoft Office PowerPoint</Application>
  <PresentationFormat>Personalizar</PresentationFormat>
  <Paragraphs>64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Wingdings 3</vt:lpstr>
      <vt:lpstr>Cambria Math</vt:lpstr>
      <vt:lpstr>Arial</vt:lpstr>
      <vt:lpstr>Century Gothic</vt:lpstr>
      <vt:lpstr>Calibri</vt:lpstr>
      <vt:lpstr>Roboto Light</vt:lpstr>
      <vt:lpstr>Íon - Sala da Diretoria</vt:lpstr>
      <vt:lpstr>think-cell Slide</vt:lpstr>
      <vt:lpstr>Análise do Dataset de Diabetes</vt:lpstr>
      <vt:lpstr>Entendimento do Dataset</vt:lpstr>
      <vt:lpstr>Entendimento do Dataset</vt:lpstr>
      <vt:lpstr>Análise Exploratória</vt:lpstr>
      <vt:lpstr>Mapa de Calor de Correlação</vt:lpstr>
      <vt:lpstr>Apresentação do PowerPoint</vt:lpstr>
      <vt:lpstr>Preparação dos Dados</vt:lpstr>
      <vt:lpstr>Seleção de Modelos</vt:lpstr>
      <vt:lpstr>Treinamento e Avaliação de Modelos</vt:lpstr>
      <vt:lpstr>Treinamento e Avaliação de Modelos</vt:lpstr>
      <vt:lpstr>Apresentação de Gráficos - Gráficos de dispersão</vt:lpstr>
      <vt:lpstr>Apresentação de Gráficos - Diagramas de Resíduos</vt:lpstr>
      <vt:lpstr>Apresentação de Gráficos - Curvas de Aprendizado</vt:lpstr>
      <vt:lpstr>Análise dos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DAVI</dc:creator>
  <cp:lastModifiedBy>Davi Viana</cp:lastModifiedBy>
  <cp:revision>36</cp:revision>
  <dcterms:modified xsi:type="dcterms:W3CDTF">2023-09-22T20:22:54Z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2023-09-22T18:46:58Z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6bbeec2b-2008-4fb8-9e17-a12104ed2431</vt:lpwstr>
  </property>
  <property fmtid="{D5CDD505-2E9C-101B-9397-08002B2CF9AE}" pid="7" name="MSIP_Label_defa4170-0d19-0005-0004-bc88714345d2_ActionId">
    <vt:lpwstr>026d147b-88cd-42fd-bcca-5ca8d1351825</vt:lpwstr>
  </property>
  <property fmtid="{D5CDD505-2E9C-101B-9397-08002B2CF9AE}" pid="8" name="MSIP_Label_defa4170-0d19-0005-0004-bc88714345d2_ContentBits">
    <vt:lpwstr>0</vt:lpwstr>
  </property>
</Properties>
</file>