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5" r:id="rId8"/>
    <p:sldId id="264" r:id="rId9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D453F-A5D6-462B-8E4C-4250710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80" y="1821216"/>
            <a:ext cx="8229240" cy="2386800"/>
          </a:xfrm>
        </p:spPr>
        <p:txBody>
          <a:bodyPr/>
          <a:lstStyle/>
          <a:p>
            <a:pPr algn="ctr"/>
            <a:r>
              <a:rPr lang="en-US" b="1" dirty="0"/>
              <a:t>On the Coverage of LPWANs: </a:t>
            </a:r>
            <a:br>
              <a:rPr lang="en-US" b="1" dirty="0"/>
            </a:br>
            <a:r>
              <a:rPr lang="en-US" b="1" dirty="0"/>
              <a:t>Range Evaluation and Channel Attenuation Model for </a:t>
            </a:r>
            <a:r>
              <a:rPr lang="en-US" b="1" dirty="0" err="1"/>
              <a:t>LoRa</a:t>
            </a:r>
            <a:r>
              <a:rPr lang="en-US" b="1" dirty="0"/>
              <a:t> Technology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159FCB-AD70-4DB8-8180-5FA5D060538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4580878"/>
            <a:ext cx="4114800" cy="1154642"/>
          </a:xfrm>
        </p:spPr>
        <p:txBody>
          <a:bodyPr/>
          <a:lstStyle/>
          <a:p>
            <a:r>
              <a:rPr lang="pt-BR" sz="2000" dirty="0"/>
              <a:t>Adriano Ricardo de Abreu Gamba</a:t>
            </a:r>
          </a:p>
          <a:p>
            <a:r>
              <a:rPr lang="pt-BR" sz="2000" dirty="0"/>
              <a:t>Davi </a:t>
            </a:r>
            <a:r>
              <a:rPr lang="pt-BR" sz="2000" dirty="0" err="1"/>
              <a:t>Wei</a:t>
            </a:r>
            <a:r>
              <a:rPr lang="pt-BR" sz="2000" dirty="0"/>
              <a:t> Tokikawa</a:t>
            </a:r>
          </a:p>
        </p:txBody>
      </p:sp>
    </p:spTree>
    <p:extLst>
      <p:ext uri="{BB962C8B-B14F-4D97-AF65-F5344CB8AC3E}">
        <p14:creationId xmlns:p14="http://schemas.microsoft.com/office/powerpoint/2010/main" val="258601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/>
              <a:t>LPWAN – </a:t>
            </a:r>
            <a:r>
              <a:rPr lang="pt-BR" sz="3000" dirty="0" err="1"/>
              <a:t>Low</a:t>
            </a:r>
            <a:r>
              <a:rPr lang="pt-BR" sz="3000" dirty="0"/>
              <a:t> Power </a:t>
            </a:r>
            <a:r>
              <a:rPr lang="pt-BR" sz="3000" dirty="0" err="1"/>
              <a:t>Wide</a:t>
            </a:r>
            <a:r>
              <a:rPr lang="pt-BR" sz="3000" dirty="0"/>
              <a:t> </a:t>
            </a:r>
            <a:r>
              <a:rPr lang="pt-BR" sz="3000" dirty="0" err="1"/>
              <a:t>Area</a:t>
            </a:r>
            <a:r>
              <a:rPr lang="pt-BR" sz="3000" dirty="0"/>
              <a:t> Networks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/>
              <a:t>Autonomia de bateria, baixo custo, cobertura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/>
              <a:t>Uma estação base e vários nós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8106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9131" y="1641815"/>
            <a:ext cx="9064869" cy="37080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dirty="0"/>
              <a:t>Avaliar o alcance utilizando </a:t>
            </a:r>
            <a:r>
              <a:rPr lang="pt-BR" sz="2700" dirty="0" err="1"/>
              <a:t>LoRa</a:t>
            </a:r>
            <a:r>
              <a:rPr lang="pt-BR" sz="2700" dirty="0"/>
              <a:t> e obter um modelo de atenuação de canal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dirty="0"/>
              <a:t>14 Dias de experimentos na cidade de Oulu, Finlândia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dirty="0"/>
              <a:t>Região no nível do mar com uma cidade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700" dirty="0"/>
              <a:t>Experimento: Rádio em um veículo e em um barco transmitem para uma base na cidade com 24m de altura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59792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813" y="1114425"/>
            <a:ext cx="4429125" cy="273367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441512" y="223651"/>
            <a:ext cx="6260616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Metodologia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01" y="1114425"/>
            <a:ext cx="3463200" cy="528637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135602" y="4138709"/>
            <a:ext cx="4711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Bateria de 9V</a:t>
            </a:r>
          </a:p>
          <a:p>
            <a:r>
              <a:rPr lang="pt-BR" dirty="0"/>
              <a:t>Banda de 125kHz</a:t>
            </a:r>
          </a:p>
          <a:p>
            <a:r>
              <a:rPr lang="pt-BR" dirty="0"/>
              <a:t>Taxa de dados de 293bps</a:t>
            </a:r>
          </a:p>
          <a:p>
            <a:r>
              <a:rPr lang="pt-BR" dirty="0"/>
              <a:t>26 transmissões por hora</a:t>
            </a:r>
          </a:p>
          <a:p>
            <a:r>
              <a:rPr lang="pt-BR" dirty="0"/>
              <a:t>Potência de transmissão de 25mW (14dBm)</a:t>
            </a:r>
          </a:p>
        </p:txBody>
      </p:sp>
    </p:spTree>
    <p:extLst>
      <p:ext uri="{BB962C8B-B14F-4D97-AF65-F5344CB8AC3E}">
        <p14:creationId xmlns:p14="http://schemas.microsoft.com/office/powerpoint/2010/main" val="216116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0C3C61F-2223-4804-96EF-F7975AE17DE1}"/>
              </a:ext>
            </a:extLst>
          </p:cNvPr>
          <p:cNvSpPr txBox="1">
            <a:spLocks/>
          </p:cNvSpPr>
          <p:nvPr/>
        </p:nvSpPr>
        <p:spPr>
          <a:xfrm>
            <a:off x="1133566" y="250284"/>
            <a:ext cx="6876865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Resultados e Conclusões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0FEB4E-F94D-4ECC-BC31-8DD61CD2B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5" y="1447060"/>
            <a:ext cx="8560649" cy="52737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42202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43021EB-60AB-442D-8A05-C9F2C5A5A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12" y="1276200"/>
            <a:ext cx="6350630" cy="54530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22E8CED-E541-415A-BA3C-4AB53347C69A}"/>
              </a:ext>
            </a:extLst>
          </p:cNvPr>
          <p:cNvSpPr txBox="1">
            <a:spLocks/>
          </p:cNvSpPr>
          <p:nvPr/>
        </p:nvSpPr>
        <p:spPr>
          <a:xfrm>
            <a:off x="1133566" y="250284"/>
            <a:ext cx="6876865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Resultados e Conclusões</a:t>
            </a:r>
          </a:p>
        </p:txBody>
      </p:sp>
    </p:spTree>
    <p:extLst>
      <p:ext uri="{BB962C8B-B14F-4D97-AF65-F5344CB8AC3E}">
        <p14:creationId xmlns:p14="http://schemas.microsoft.com/office/powerpoint/2010/main" val="273322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3F4208-E9EB-449E-8F42-D353C51C5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80" y="1351655"/>
            <a:ext cx="3849764" cy="612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3CFC5CC-53F6-47FB-908C-1E4914D88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539" y="1434292"/>
            <a:ext cx="3130308" cy="4471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C20FCF-BF5C-4709-8791-C17BA7BC1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539" y="2179804"/>
            <a:ext cx="4170762" cy="3546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3022C3E-DC81-491E-B12C-9077C1FB6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99" y="2179804"/>
            <a:ext cx="4465245" cy="3546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FD9AABA-171A-40C7-A7E6-D47EF0F7C96C}"/>
              </a:ext>
            </a:extLst>
          </p:cNvPr>
          <p:cNvSpPr txBox="1">
            <a:spLocks/>
          </p:cNvSpPr>
          <p:nvPr/>
        </p:nvSpPr>
        <p:spPr>
          <a:xfrm>
            <a:off x="1133566" y="250284"/>
            <a:ext cx="6876865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Resultados e Conclusões</a:t>
            </a:r>
          </a:p>
        </p:txBody>
      </p:sp>
    </p:spTree>
    <p:extLst>
      <p:ext uri="{BB962C8B-B14F-4D97-AF65-F5344CB8AC3E}">
        <p14:creationId xmlns:p14="http://schemas.microsoft.com/office/powerpoint/2010/main" val="124288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4E550-9BAE-4CD7-931D-BB945F1952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2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F514C81-1445-4A25-8AC6-C9C544279C14}"/>
              </a:ext>
            </a:extLst>
          </p:cNvPr>
          <p:cNvSpPr txBox="1">
            <a:spLocks/>
          </p:cNvSpPr>
          <p:nvPr/>
        </p:nvSpPr>
        <p:spPr>
          <a:xfrm>
            <a:off x="1133566" y="250284"/>
            <a:ext cx="6876865" cy="1052549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/>
              <a:t>Resultados e Conclusões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5D79F33-3980-4167-9362-AC2729EF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68" y="2001267"/>
            <a:ext cx="6705664" cy="285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08726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</TotalTime>
  <Words>134</Words>
  <Application>Microsoft Office PowerPoint</Application>
  <PresentationFormat>Apresentação na tela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Symbol</vt:lpstr>
      <vt:lpstr>Wingdings</vt:lpstr>
      <vt:lpstr>Office Theme</vt:lpstr>
      <vt:lpstr>On the Coverage of LPWANs:  Range Evaluation and Channel Attenuation Model for LoRa Technology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DEPCOM</dc:creator>
  <dc:description/>
  <cp:lastModifiedBy>Davi Tokikawa</cp:lastModifiedBy>
  <cp:revision>36</cp:revision>
  <dcterms:created xsi:type="dcterms:W3CDTF">2016-02-05T12:36:21Z</dcterms:created>
  <dcterms:modified xsi:type="dcterms:W3CDTF">2019-12-09T20:20:00Z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