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453F-A5D6-462B-8E4C-4250710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80" y="1821216"/>
            <a:ext cx="8229240" cy="2386800"/>
          </a:xfrm>
        </p:spPr>
        <p:txBody>
          <a:bodyPr/>
          <a:lstStyle/>
          <a:p>
            <a:pPr algn="ctr"/>
            <a:r>
              <a:rPr lang="en-US" b="1" dirty="0"/>
              <a:t>On the Coverage of LPWANs: </a:t>
            </a:r>
            <a:br>
              <a:rPr lang="en-US" b="1" dirty="0"/>
            </a:br>
            <a:r>
              <a:rPr lang="en-US" b="1" dirty="0"/>
              <a:t>Range Evaluation and Channel Attenuation Model for </a:t>
            </a:r>
            <a:r>
              <a:rPr lang="en-US" b="1" dirty="0" err="1"/>
              <a:t>LoRa</a:t>
            </a:r>
            <a:r>
              <a:rPr lang="en-US" b="1" dirty="0"/>
              <a:t> Technology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59FCB-AD70-4DB8-8180-5FA5D06053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580878"/>
            <a:ext cx="4114800" cy="1154642"/>
          </a:xfrm>
        </p:spPr>
        <p:txBody>
          <a:bodyPr/>
          <a:lstStyle/>
          <a:p>
            <a:r>
              <a:rPr lang="pt-BR" sz="2000" dirty="0"/>
              <a:t>Adriano Ricardo de Abreu Gamba</a:t>
            </a:r>
          </a:p>
          <a:p>
            <a:r>
              <a:rPr lang="pt-BR" sz="2000" dirty="0"/>
              <a:t>Davi </a:t>
            </a:r>
            <a:r>
              <a:rPr lang="pt-BR" sz="2000" dirty="0" err="1"/>
              <a:t>Wei</a:t>
            </a:r>
            <a:r>
              <a:rPr lang="pt-BR" sz="2000" dirty="0"/>
              <a:t> Tokikawa</a:t>
            </a:r>
          </a:p>
        </p:txBody>
      </p:sp>
    </p:spTree>
    <p:extLst>
      <p:ext uri="{BB962C8B-B14F-4D97-AF65-F5344CB8AC3E}">
        <p14:creationId xmlns:p14="http://schemas.microsoft.com/office/powerpoint/2010/main" val="25860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Falar sobre LPWAN e </a:t>
            </a:r>
            <a:r>
              <a:rPr lang="pt-BR" sz="3200" dirty="0" err="1"/>
              <a:t>LoRa</a:t>
            </a: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810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Explicar intuito do experimento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79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Como foi feito o experimento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Imagens do carro e do barco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Base à 24m de altura nível do mar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1611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Imagem do mapa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220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Tabelas de resultados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7332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Distancia por </a:t>
            </a:r>
            <a:r>
              <a:rPr lang="pt-BR" sz="3200" dirty="0" err="1"/>
              <a:t>packet</a:t>
            </a:r>
            <a:r>
              <a:rPr lang="pt-BR" sz="3200" dirty="0"/>
              <a:t> </a:t>
            </a:r>
            <a:r>
              <a:rPr lang="pt-BR" sz="3200" dirty="0" err="1"/>
              <a:t>loss</a:t>
            </a:r>
            <a:endParaRPr lang="pt-BR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Modelo de atenuação </a:t>
            </a:r>
            <a:r>
              <a:rPr lang="pt-BR" sz="3200"/>
              <a:t>de canal para </a:t>
            </a:r>
            <a:r>
              <a:rPr lang="pt-BR" sz="3200" dirty="0"/>
              <a:t>operadoras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0872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</TotalTime>
  <Words>75</Words>
  <Application>Microsoft Office PowerPoint</Application>
  <PresentationFormat>Apresentação na tela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On the Coverage of LPWANs:  Range Evaluation and Channel Attenuation Model for LoRa Technology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Davi Tokikawa</cp:lastModifiedBy>
  <cp:revision>22</cp:revision>
  <dcterms:created xsi:type="dcterms:W3CDTF">2016-02-05T12:36:21Z</dcterms:created>
  <dcterms:modified xsi:type="dcterms:W3CDTF">2019-12-08T01:27:59Z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