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453F-A5D6-462B-8E4C-4250710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80" y="1821216"/>
            <a:ext cx="8229240" cy="2386800"/>
          </a:xfrm>
        </p:spPr>
        <p:txBody>
          <a:bodyPr/>
          <a:lstStyle/>
          <a:p>
            <a:pPr algn="ctr"/>
            <a:r>
              <a:rPr lang="en-US" b="1" dirty="0"/>
              <a:t>On the Coverage of LPWANs: </a:t>
            </a:r>
            <a:br>
              <a:rPr lang="en-US" b="1" dirty="0"/>
            </a:br>
            <a:r>
              <a:rPr lang="en-US" b="1" dirty="0"/>
              <a:t>Range Evaluation and Channel Attenuation Model for </a:t>
            </a:r>
            <a:r>
              <a:rPr lang="en-US" b="1" dirty="0" err="1"/>
              <a:t>LoRa</a:t>
            </a:r>
            <a:r>
              <a:rPr lang="en-US" b="1" dirty="0"/>
              <a:t> Technology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59FCB-AD70-4DB8-8180-5FA5D06053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580878"/>
            <a:ext cx="4114800" cy="1154642"/>
          </a:xfrm>
        </p:spPr>
        <p:txBody>
          <a:bodyPr/>
          <a:lstStyle/>
          <a:p>
            <a:r>
              <a:rPr lang="pt-BR" sz="2000" dirty="0"/>
              <a:t>Adriano Ricardo de Abreu Gamba</a:t>
            </a:r>
          </a:p>
          <a:p>
            <a:r>
              <a:rPr lang="pt-BR" sz="2000" dirty="0"/>
              <a:t>Davi </a:t>
            </a:r>
            <a:r>
              <a:rPr lang="pt-BR" sz="2000" dirty="0" err="1"/>
              <a:t>Wei</a:t>
            </a:r>
            <a:r>
              <a:rPr lang="pt-BR" sz="2000" dirty="0"/>
              <a:t> Tokikawa</a:t>
            </a:r>
          </a:p>
        </p:txBody>
      </p:sp>
    </p:spTree>
    <p:extLst>
      <p:ext uri="{BB962C8B-B14F-4D97-AF65-F5344CB8AC3E}">
        <p14:creationId xmlns:p14="http://schemas.microsoft.com/office/powerpoint/2010/main" val="25860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 smtClean="0"/>
              <a:t>LPWAN – </a:t>
            </a:r>
            <a:r>
              <a:rPr lang="pt-BR" sz="3000" dirty="0" err="1" smtClean="0"/>
              <a:t>Low</a:t>
            </a:r>
            <a:r>
              <a:rPr lang="pt-BR" sz="3000" dirty="0" smtClean="0"/>
              <a:t> Power </a:t>
            </a:r>
            <a:r>
              <a:rPr lang="pt-BR" sz="3000" dirty="0" err="1" smtClean="0"/>
              <a:t>Wide</a:t>
            </a:r>
            <a:r>
              <a:rPr lang="pt-BR" sz="3000" dirty="0" smtClean="0"/>
              <a:t> </a:t>
            </a:r>
            <a:r>
              <a:rPr lang="pt-BR" sz="3000" dirty="0" err="1" smtClean="0"/>
              <a:t>Area</a:t>
            </a:r>
            <a:r>
              <a:rPr lang="pt-BR" sz="3000" dirty="0" smtClean="0"/>
              <a:t> Networks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 smtClean="0"/>
              <a:t>Autonomia de bateria, baixo custo, cobertura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 smtClean="0"/>
              <a:t>Uma estação base e vários nós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810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9131" y="1641815"/>
            <a:ext cx="9064869" cy="37080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 smtClean="0"/>
              <a:t>Avaliar o alcance utilizando </a:t>
            </a:r>
            <a:r>
              <a:rPr lang="pt-BR" sz="2700" dirty="0" err="1" smtClean="0"/>
              <a:t>LoRa</a:t>
            </a:r>
            <a:r>
              <a:rPr lang="pt-BR" sz="2700" dirty="0" smtClean="0"/>
              <a:t> e obter um modelo de atenuação de canal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 smtClean="0"/>
              <a:t>14 Dias de experimentos na cidade de Oulu, Finlândia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 smtClean="0"/>
              <a:t>Região no nível do mar com uma cidade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 smtClean="0"/>
              <a:t>Experimento: Rádio em um veículo e em um barco transmitem para uma </a:t>
            </a:r>
            <a:r>
              <a:rPr lang="pt-BR" sz="2700" dirty="0"/>
              <a:t>b</a:t>
            </a:r>
            <a:r>
              <a:rPr lang="pt-BR" sz="2700" dirty="0" smtClean="0"/>
              <a:t>ase na cidade com 24m de altura</a:t>
            </a:r>
            <a:endParaRPr lang="pt-BR" sz="27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79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813" y="1114425"/>
            <a:ext cx="4429125" cy="27336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Metodologia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01" y="1114425"/>
            <a:ext cx="3463200" cy="52863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35602" y="4138709"/>
            <a:ext cx="4711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Bateria de 9V</a:t>
            </a:r>
          </a:p>
          <a:p>
            <a:r>
              <a:rPr lang="pt-BR" dirty="0" smtClean="0"/>
              <a:t>Banda de 125kHz</a:t>
            </a:r>
          </a:p>
          <a:p>
            <a:r>
              <a:rPr lang="pt-BR" dirty="0" smtClean="0"/>
              <a:t>Taxa de dados de 293bps</a:t>
            </a:r>
          </a:p>
          <a:p>
            <a:r>
              <a:rPr lang="pt-BR" dirty="0" smtClean="0"/>
              <a:t>26 transmissões por hora</a:t>
            </a:r>
          </a:p>
          <a:p>
            <a:r>
              <a:rPr lang="pt-BR" dirty="0" smtClean="0"/>
              <a:t>Potência de transmissão de 25mW (14dBm)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1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0FEB4E-F94D-4ECC-BC31-8DD61CD2B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5" y="1447060"/>
            <a:ext cx="8560649" cy="5273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220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3021EB-60AB-442D-8A05-C9F2C5A5A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2" y="1276200"/>
            <a:ext cx="6350630" cy="5453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7332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Distancia por </a:t>
            </a:r>
            <a:r>
              <a:rPr lang="pt-BR" sz="3200" dirty="0" err="1"/>
              <a:t>packet</a:t>
            </a:r>
            <a:r>
              <a:rPr lang="pt-BR" sz="3200" dirty="0"/>
              <a:t> </a:t>
            </a:r>
            <a:r>
              <a:rPr lang="pt-BR" sz="3200" dirty="0" err="1"/>
              <a:t>loss</a:t>
            </a:r>
            <a:endParaRPr lang="pt-BR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Modelo de atenuação </a:t>
            </a:r>
            <a:r>
              <a:rPr lang="pt-BR" sz="3200"/>
              <a:t>de canal para </a:t>
            </a:r>
            <a:r>
              <a:rPr lang="pt-BR" sz="3200" dirty="0"/>
              <a:t>operadoras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30872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126</Words>
  <Application>Microsoft Office PowerPoint</Application>
  <PresentationFormat>Apresentação na tela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DejaVu Sans</vt:lpstr>
      <vt:lpstr>Symbol</vt:lpstr>
      <vt:lpstr>Wingdings</vt:lpstr>
      <vt:lpstr>Office Theme</vt:lpstr>
      <vt:lpstr>On the Coverage of LPWANs:  Range Evaluation and Channel Attenuation Model for LoRa Technology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Adriano Gamba</cp:lastModifiedBy>
  <cp:revision>32</cp:revision>
  <dcterms:created xsi:type="dcterms:W3CDTF">2016-02-05T12:36:21Z</dcterms:created>
  <dcterms:modified xsi:type="dcterms:W3CDTF">2019-12-09T03:11:07Z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