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73" r:id="rId6"/>
    <p:sldId id="282" r:id="rId7"/>
    <p:sldId id="274" r:id="rId8"/>
    <p:sldId id="284" r:id="rId9"/>
    <p:sldId id="280" r:id="rId10"/>
    <p:sldId id="285" r:id="rId11"/>
    <p:sldId id="272" r:id="rId12"/>
    <p:sldId id="260" r:id="rId13"/>
    <p:sldId id="261" r:id="rId14"/>
    <p:sldId id="263" r:id="rId15"/>
    <p:sldId id="264"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AE5CE-4040-4DB0-8A34-F7898BE2D702}" v="22" dt="2023-12-07T15:07:49.617"/>
    <p1510:client id="{DB0B56AD-354C-4579-90D1-8EC0CEEEA190}" v="1" dt="2023-12-08T14:31:37.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AN ENG HONG RUI" userId="9cdebfac-cb22-4469-80bf-a7b2b3002fda" providerId="ADAL" clId="{D4D00C9C-8F76-435A-86AE-921DF7ABB317}"/>
    <pc:docChg chg="custSel modSld">
      <pc:chgData name="DAVIAN ENG HONG RUI" userId="9cdebfac-cb22-4469-80bf-a7b2b3002fda" providerId="ADAL" clId="{D4D00C9C-8F76-435A-86AE-921DF7ABB317}" dt="2023-10-29T13:35:24.167" v="9" actId="1076"/>
      <pc:docMkLst>
        <pc:docMk/>
      </pc:docMkLst>
      <pc:sldChg chg="addSp delSp modSp mod">
        <pc:chgData name="DAVIAN ENG HONG RUI" userId="9cdebfac-cb22-4469-80bf-a7b2b3002fda" providerId="ADAL" clId="{D4D00C9C-8F76-435A-86AE-921DF7ABB317}" dt="2023-10-29T13:35:24.167" v="9" actId="1076"/>
        <pc:sldMkLst>
          <pc:docMk/>
          <pc:sldMk cId="1108930418" sldId="261"/>
        </pc:sldMkLst>
        <pc:picChg chg="del">
          <ac:chgData name="DAVIAN ENG HONG RUI" userId="9cdebfac-cb22-4469-80bf-a7b2b3002fda" providerId="ADAL" clId="{D4D00C9C-8F76-435A-86AE-921DF7ABB317}" dt="2023-10-29T13:35:16.435" v="5" actId="478"/>
          <ac:picMkLst>
            <pc:docMk/>
            <pc:sldMk cId="1108930418" sldId="261"/>
            <ac:picMk id="5" creationId="{502592E1-9401-7EBF-735D-EB126CCECAAC}"/>
          </ac:picMkLst>
        </pc:picChg>
        <pc:picChg chg="add mod">
          <ac:chgData name="DAVIAN ENG HONG RUI" userId="9cdebfac-cb22-4469-80bf-a7b2b3002fda" providerId="ADAL" clId="{D4D00C9C-8F76-435A-86AE-921DF7ABB317}" dt="2023-10-29T13:35:24.167" v="9" actId="1076"/>
          <ac:picMkLst>
            <pc:docMk/>
            <pc:sldMk cId="1108930418" sldId="261"/>
            <ac:picMk id="6" creationId="{0A5ECAB1-BE21-EF6B-A350-3D3D96BFCB8E}"/>
          </ac:picMkLst>
        </pc:picChg>
      </pc:sldChg>
    </pc:docChg>
  </pc:docChgLst>
  <pc:docChgLst>
    <pc:chgData name="DAVIAN ENG HONG RUI" userId="9cdebfac-cb22-4469-80bf-a7b2b3002fda" providerId="ADAL" clId="{B0CAE5CE-4040-4DB0-8A34-F7898BE2D702}"/>
    <pc:docChg chg="undo custSel addSld delSld modSld sldOrd">
      <pc:chgData name="DAVIAN ENG HONG RUI" userId="9cdebfac-cb22-4469-80bf-a7b2b3002fda" providerId="ADAL" clId="{B0CAE5CE-4040-4DB0-8A34-F7898BE2D702}" dt="2023-12-07T15:12:23.808" v="4029" actId="20577"/>
      <pc:docMkLst>
        <pc:docMk/>
      </pc:docMkLst>
      <pc:sldChg chg="addSp delSp modSp mod delDesignElem">
        <pc:chgData name="DAVIAN ENG HONG RUI" userId="9cdebfac-cb22-4469-80bf-a7b2b3002fda" providerId="ADAL" clId="{B0CAE5CE-4040-4DB0-8A34-F7898BE2D702}" dt="2023-12-07T14:31:21.089" v="1028"/>
        <pc:sldMkLst>
          <pc:docMk/>
          <pc:sldMk cId="1626381886" sldId="256"/>
        </pc:sldMkLst>
        <pc:spChg chg="mod">
          <ac:chgData name="DAVIAN ENG HONG RUI" userId="9cdebfac-cb22-4469-80bf-a7b2b3002fda" providerId="ADAL" clId="{B0CAE5CE-4040-4DB0-8A34-F7898BE2D702}" dt="2023-12-07T14:13:17.693" v="217" actId="1076"/>
          <ac:spMkLst>
            <pc:docMk/>
            <pc:sldMk cId="1626381886" sldId="256"/>
            <ac:spMk id="2" creationId="{563CB70D-2AFC-81A3-ECF0-2F213F981CC9}"/>
          </ac:spMkLst>
        </pc:spChg>
        <pc:spChg chg="mod">
          <ac:chgData name="DAVIAN ENG HONG RUI" userId="9cdebfac-cb22-4469-80bf-a7b2b3002fda" providerId="ADAL" clId="{B0CAE5CE-4040-4DB0-8A34-F7898BE2D702}" dt="2023-12-07T14:13:27.405" v="219" actId="1076"/>
          <ac:spMkLst>
            <pc:docMk/>
            <pc:sldMk cId="1626381886" sldId="256"/>
            <ac:spMk id="3" creationId="{CC5062F5-CDB8-0456-BA73-1AB91D94B2D6}"/>
          </ac:spMkLst>
        </pc:spChg>
        <pc:spChg chg="add del">
          <ac:chgData name="DAVIAN ENG HONG RUI" userId="9cdebfac-cb22-4469-80bf-a7b2b3002fda" providerId="ADAL" clId="{B0CAE5CE-4040-4DB0-8A34-F7898BE2D702}" dt="2023-12-07T14:31:21.089" v="1028"/>
          <ac:spMkLst>
            <pc:docMk/>
            <pc:sldMk cId="1626381886" sldId="256"/>
            <ac:spMk id="199" creationId="{489B7BFD-8F45-4093-AD9C-91B15B0503D9}"/>
          </ac:spMkLst>
        </pc:spChg>
        <pc:spChg chg="add del">
          <ac:chgData name="DAVIAN ENG HONG RUI" userId="9cdebfac-cb22-4469-80bf-a7b2b3002fda" providerId="ADAL" clId="{B0CAE5CE-4040-4DB0-8A34-F7898BE2D702}" dt="2023-12-07T14:31:21.089" v="1028"/>
          <ac:spMkLst>
            <pc:docMk/>
            <pc:sldMk cId="1626381886" sldId="256"/>
            <ac:spMk id="200" creationId="{D9DFE8A5-DCEC-4A43-B613-D62AC8C5734F}"/>
          </ac:spMkLst>
        </pc:spChg>
        <pc:spChg chg="add del">
          <ac:chgData name="DAVIAN ENG HONG RUI" userId="9cdebfac-cb22-4469-80bf-a7b2b3002fda" providerId="ADAL" clId="{B0CAE5CE-4040-4DB0-8A34-F7898BE2D702}" dt="2023-12-07T14:31:21.089" v="1028"/>
          <ac:spMkLst>
            <pc:docMk/>
            <pc:sldMk cId="1626381886" sldId="256"/>
            <ac:spMk id="201" creationId="{5608F6B8-DDC9-422E-B241-3222341D709C}"/>
          </ac:spMkLst>
        </pc:spChg>
        <pc:spChg chg="add del">
          <ac:chgData name="DAVIAN ENG HONG RUI" userId="9cdebfac-cb22-4469-80bf-a7b2b3002fda" providerId="ADAL" clId="{B0CAE5CE-4040-4DB0-8A34-F7898BE2D702}" dt="2023-12-07T14:31:21.089" v="1028"/>
          <ac:spMkLst>
            <pc:docMk/>
            <pc:sldMk cId="1626381886" sldId="256"/>
            <ac:spMk id="202" creationId="{26B7664A-BE61-4A65-B937-A31E08B8B9AD}"/>
          </ac:spMkLst>
        </pc:spChg>
        <pc:spChg chg="add del">
          <ac:chgData name="DAVIAN ENG HONG RUI" userId="9cdebfac-cb22-4469-80bf-a7b2b3002fda" providerId="ADAL" clId="{B0CAE5CE-4040-4DB0-8A34-F7898BE2D702}" dt="2023-12-07T14:31:21.089" v="1028"/>
          <ac:spMkLst>
            <pc:docMk/>
            <pc:sldMk cId="1626381886" sldId="256"/>
            <ac:spMk id="203" creationId="{279CAF82-0ECF-42BE-8F37-F71941E5D410}"/>
          </ac:spMkLst>
        </pc:spChg>
        <pc:spChg chg="add del">
          <ac:chgData name="DAVIAN ENG HONG RUI" userId="9cdebfac-cb22-4469-80bf-a7b2b3002fda" providerId="ADAL" clId="{B0CAE5CE-4040-4DB0-8A34-F7898BE2D702}" dt="2023-12-07T14:31:21.089" v="1028"/>
          <ac:spMkLst>
            <pc:docMk/>
            <pc:sldMk cId="1626381886" sldId="256"/>
            <ac:spMk id="204" creationId="{14A1FA07-A873-4AB3-8D01-CFEEEA8CA495}"/>
          </ac:spMkLst>
        </pc:spChg>
        <pc:spChg chg="add del">
          <ac:chgData name="DAVIAN ENG HONG RUI" userId="9cdebfac-cb22-4469-80bf-a7b2b3002fda" providerId="ADAL" clId="{B0CAE5CE-4040-4DB0-8A34-F7898BE2D702}" dt="2023-12-07T14:31:21.089" v="1028"/>
          <ac:spMkLst>
            <pc:docMk/>
            <pc:sldMk cId="1626381886" sldId="256"/>
            <ac:spMk id="205" creationId="{E16C8D8F-10E9-4498-ABDB-0F923F8B6837}"/>
          </ac:spMkLst>
        </pc:spChg>
        <pc:spChg chg="add del">
          <ac:chgData name="DAVIAN ENG HONG RUI" userId="9cdebfac-cb22-4469-80bf-a7b2b3002fda" providerId="ADAL" clId="{B0CAE5CE-4040-4DB0-8A34-F7898BE2D702}" dt="2023-12-07T14:31:21.089" v="1028"/>
          <ac:spMkLst>
            <pc:docMk/>
            <pc:sldMk cId="1626381886" sldId="256"/>
            <ac:spMk id="206" creationId="{1E5A83E3-8A11-4492-BB6E-F5F2240316FB}"/>
          </ac:spMkLst>
        </pc:spChg>
        <pc:spChg chg="add del">
          <ac:chgData name="DAVIAN ENG HONG RUI" userId="9cdebfac-cb22-4469-80bf-a7b2b3002fda" providerId="ADAL" clId="{B0CAE5CE-4040-4DB0-8A34-F7898BE2D702}" dt="2023-12-07T14:31:21.089" v="1028"/>
          <ac:spMkLst>
            <pc:docMk/>
            <pc:sldMk cId="1626381886" sldId="256"/>
            <ac:spMk id="207" creationId="{033BC44A-0661-43B4-9C14-FD5963C226AE}"/>
          </ac:spMkLst>
        </pc:spChg>
        <pc:spChg chg="add del">
          <ac:chgData name="DAVIAN ENG HONG RUI" userId="9cdebfac-cb22-4469-80bf-a7b2b3002fda" providerId="ADAL" clId="{B0CAE5CE-4040-4DB0-8A34-F7898BE2D702}" dt="2023-12-07T14:31:21.089" v="1028"/>
          <ac:spMkLst>
            <pc:docMk/>
            <pc:sldMk cId="1626381886" sldId="256"/>
            <ac:spMk id="208" creationId="{331C48F7-8F88-43DC-B1A6-2967CF5AFFE4}"/>
          </ac:spMkLst>
        </pc:spChg>
        <pc:grpChg chg="add del">
          <ac:chgData name="DAVIAN ENG HONG RUI" userId="9cdebfac-cb22-4469-80bf-a7b2b3002fda" providerId="ADAL" clId="{B0CAE5CE-4040-4DB0-8A34-F7898BE2D702}" dt="2023-12-07T14:31:21.089" v="1028"/>
          <ac:grpSpMkLst>
            <pc:docMk/>
            <pc:sldMk cId="1626381886" sldId="256"/>
            <ac:grpSpMk id="209" creationId="{FB9739EB-7F66-433D-841F-AB3CD18700B7}"/>
          </ac:grpSpMkLst>
        </pc:grpChg>
      </pc:sldChg>
      <pc:sldChg chg="addSp delSp modSp mod delDesignElem">
        <pc:chgData name="DAVIAN ENG HONG RUI" userId="9cdebfac-cb22-4469-80bf-a7b2b3002fda" providerId="ADAL" clId="{B0CAE5CE-4040-4DB0-8A34-F7898BE2D702}" dt="2023-12-07T14:31:21.089" v="1028"/>
        <pc:sldMkLst>
          <pc:docMk/>
          <pc:sldMk cId="3571491928" sldId="257"/>
        </pc:sldMkLst>
        <pc:spChg chg="mod">
          <ac:chgData name="DAVIAN ENG HONG RUI" userId="9cdebfac-cb22-4469-80bf-a7b2b3002fda" providerId="ADAL" clId="{B0CAE5CE-4040-4DB0-8A34-F7898BE2D702}" dt="2023-12-07T14:15:51.487" v="320" actId="20577"/>
          <ac:spMkLst>
            <pc:docMk/>
            <pc:sldMk cId="3571491928" sldId="257"/>
            <ac:spMk id="3" creationId="{D75301E8-7D87-4C2D-1AA2-175889C55181}"/>
          </ac:spMkLst>
        </pc:spChg>
        <pc:spChg chg="add del">
          <ac:chgData name="DAVIAN ENG HONG RUI" userId="9cdebfac-cb22-4469-80bf-a7b2b3002fda" providerId="ADAL" clId="{B0CAE5CE-4040-4DB0-8A34-F7898BE2D702}" dt="2023-12-07T14:31:21.089" v="1028"/>
          <ac:spMkLst>
            <pc:docMk/>
            <pc:sldMk cId="3571491928" sldId="257"/>
            <ac:spMk id="10" creationId="{51F77B6A-7F53-4B28-B73D-C8CC899AB221}"/>
          </ac:spMkLst>
        </pc:spChg>
        <pc:spChg chg="add del">
          <ac:chgData name="DAVIAN ENG HONG RUI" userId="9cdebfac-cb22-4469-80bf-a7b2b3002fda" providerId="ADAL" clId="{B0CAE5CE-4040-4DB0-8A34-F7898BE2D702}" dt="2023-12-07T14:31:21.089" v="1028"/>
          <ac:spMkLst>
            <pc:docMk/>
            <pc:sldMk cId="3571491928" sldId="257"/>
            <ac:spMk id="16" creationId="{F6E412EF-CF39-4C25-85B0-DB30B1B0A8C4}"/>
          </ac:spMkLst>
        </pc:spChg>
        <pc:spChg chg="add del">
          <ac:chgData name="DAVIAN ENG HONG RUI" userId="9cdebfac-cb22-4469-80bf-a7b2b3002fda" providerId="ADAL" clId="{B0CAE5CE-4040-4DB0-8A34-F7898BE2D702}" dt="2023-12-07T14:31:21.089" v="1028"/>
          <ac:spMkLst>
            <pc:docMk/>
            <pc:sldMk cId="3571491928" sldId="257"/>
            <ac:spMk id="18" creationId="{E8DA6235-17F2-4C9E-88C6-C5D38D8D3C03}"/>
          </ac:spMkLst>
        </pc:spChg>
        <pc:spChg chg="add del">
          <ac:chgData name="DAVIAN ENG HONG RUI" userId="9cdebfac-cb22-4469-80bf-a7b2b3002fda" providerId="ADAL" clId="{B0CAE5CE-4040-4DB0-8A34-F7898BE2D702}" dt="2023-12-07T14:31:21.089" v="1028"/>
          <ac:spMkLst>
            <pc:docMk/>
            <pc:sldMk cId="3571491928" sldId="257"/>
            <ac:spMk id="20" creationId="{B55DEF71-1741-4489-8E77-46FC5BAA66E2}"/>
          </ac:spMkLst>
        </pc:spChg>
        <pc:spChg chg="add del">
          <ac:chgData name="DAVIAN ENG HONG RUI" userId="9cdebfac-cb22-4469-80bf-a7b2b3002fda" providerId="ADAL" clId="{B0CAE5CE-4040-4DB0-8A34-F7898BE2D702}" dt="2023-12-07T14:31:21.089" v="1028"/>
          <ac:spMkLst>
            <pc:docMk/>
            <pc:sldMk cId="3571491928" sldId="257"/>
            <ac:spMk id="22" creationId="{82347B6D-A7CC-48EB-861F-917D0D61E3EA}"/>
          </ac:spMkLst>
        </pc:spChg>
        <pc:spChg chg="add del">
          <ac:chgData name="DAVIAN ENG HONG RUI" userId="9cdebfac-cb22-4469-80bf-a7b2b3002fda" providerId="ADAL" clId="{B0CAE5CE-4040-4DB0-8A34-F7898BE2D702}" dt="2023-12-07T14:31:21.089" v="1028"/>
          <ac:spMkLst>
            <pc:docMk/>
            <pc:sldMk cId="3571491928" sldId="257"/>
            <ac:spMk id="24" creationId="{A7A0A46D-CC9B-4E32-870A-7BC2DF940144}"/>
          </ac:spMkLst>
        </pc:spChg>
        <pc:spChg chg="add del">
          <ac:chgData name="DAVIAN ENG HONG RUI" userId="9cdebfac-cb22-4469-80bf-a7b2b3002fda" providerId="ADAL" clId="{B0CAE5CE-4040-4DB0-8A34-F7898BE2D702}" dt="2023-12-07T14:31:21.089" v="1028"/>
          <ac:spMkLst>
            <pc:docMk/>
            <pc:sldMk cId="3571491928" sldId="257"/>
            <ac:spMk id="26" creationId="{9178722E-1BD0-427E-BAAE-4F206DAB5818}"/>
          </ac:spMkLst>
        </pc:spChg>
        <pc:spChg chg="add del">
          <ac:chgData name="DAVIAN ENG HONG RUI" userId="9cdebfac-cb22-4469-80bf-a7b2b3002fda" providerId="ADAL" clId="{B0CAE5CE-4040-4DB0-8A34-F7898BE2D702}" dt="2023-12-07T14:31:21.089" v="1028"/>
          <ac:spMkLst>
            <pc:docMk/>
            <pc:sldMk cId="3571491928" sldId="257"/>
            <ac:spMk id="28" creationId="{A753B935-E3DD-466D-BFAC-68E0BE02D092}"/>
          </ac:spMkLst>
        </pc:spChg>
        <pc:spChg chg="add del">
          <ac:chgData name="DAVIAN ENG HONG RUI" userId="9cdebfac-cb22-4469-80bf-a7b2b3002fda" providerId="ADAL" clId="{B0CAE5CE-4040-4DB0-8A34-F7898BE2D702}" dt="2023-12-07T14:31:21.089" v="1028"/>
          <ac:spMkLst>
            <pc:docMk/>
            <pc:sldMk cId="3571491928" sldId="257"/>
            <ac:spMk id="30" creationId="{FB034F26-4148-4B59-B493-14D7A9A8BAA9}"/>
          </ac:spMkLst>
        </pc:spChg>
        <pc:grpChg chg="add del">
          <ac:chgData name="DAVIAN ENG HONG RUI" userId="9cdebfac-cb22-4469-80bf-a7b2b3002fda" providerId="ADAL" clId="{B0CAE5CE-4040-4DB0-8A34-F7898BE2D702}" dt="2023-12-07T14:31:21.089" v="1028"/>
          <ac:grpSpMkLst>
            <pc:docMk/>
            <pc:sldMk cId="3571491928" sldId="257"/>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571491928" sldId="257"/>
            <ac:grpSpMk id="32" creationId="{5E6BB5FD-DB7B-4BE3-BA45-1EF042115ED5}"/>
          </ac:grpSpMkLst>
        </pc:grpChg>
        <pc:picChg chg="del mod">
          <ac:chgData name="DAVIAN ENG HONG RUI" userId="9cdebfac-cb22-4469-80bf-a7b2b3002fda" providerId="ADAL" clId="{B0CAE5CE-4040-4DB0-8A34-F7898BE2D702}" dt="2023-12-07T14:15:01.536" v="223" actId="478"/>
          <ac:picMkLst>
            <pc:docMk/>
            <pc:sldMk cId="3571491928" sldId="257"/>
            <ac:picMk id="5" creationId="{9C957A11-106F-229A-3D3A-F248098CD25A}"/>
          </ac:picMkLst>
        </pc:picChg>
        <pc:picChg chg="add mod">
          <ac:chgData name="DAVIAN ENG HONG RUI" userId="9cdebfac-cb22-4469-80bf-a7b2b3002fda" providerId="ADAL" clId="{B0CAE5CE-4040-4DB0-8A34-F7898BE2D702}" dt="2023-12-07T14:15:23.844" v="225" actId="1076"/>
          <ac:picMkLst>
            <pc:docMk/>
            <pc:sldMk cId="3571491928" sldId="257"/>
            <ac:picMk id="6" creationId="{D85AFB40-9617-93D8-15E1-67E6746B64BC}"/>
          </ac:picMkLst>
        </pc:picChg>
      </pc:sldChg>
      <pc:sldChg chg="addSp delSp modSp mod delDesignElem">
        <pc:chgData name="DAVIAN ENG HONG RUI" userId="9cdebfac-cb22-4469-80bf-a7b2b3002fda" providerId="ADAL" clId="{B0CAE5CE-4040-4DB0-8A34-F7898BE2D702}" dt="2023-12-07T14:31:21.089" v="1028"/>
        <pc:sldMkLst>
          <pc:docMk/>
          <pc:sldMk cId="4188539605" sldId="258"/>
        </pc:sldMkLst>
        <pc:spChg chg="mod">
          <ac:chgData name="DAVIAN ENG HONG RUI" userId="9cdebfac-cb22-4469-80bf-a7b2b3002fda" providerId="ADAL" clId="{B0CAE5CE-4040-4DB0-8A34-F7898BE2D702}" dt="2023-12-07T14:22:53.897" v="699" actId="20577"/>
          <ac:spMkLst>
            <pc:docMk/>
            <pc:sldMk cId="4188539605" sldId="258"/>
            <ac:spMk id="3" creationId="{D75301E8-7D87-4C2D-1AA2-175889C55181}"/>
          </ac:spMkLst>
        </pc:spChg>
        <pc:spChg chg="add del">
          <ac:chgData name="DAVIAN ENG HONG RUI" userId="9cdebfac-cb22-4469-80bf-a7b2b3002fda" providerId="ADAL" clId="{B0CAE5CE-4040-4DB0-8A34-F7898BE2D702}" dt="2023-12-07T14:31:21.089" v="1028"/>
          <ac:spMkLst>
            <pc:docMk/>
            <pc:sldMk cId="4188539605" sldId="258"/>
            <ac:spMk id="10" creationId="{51F77B6A-7F53-4B28-B73D-C8CC899AB221}"/>
          </ac:spMkLst>
        </pc:spChg>
        <pc:spChg chg="add del">
          <ac:chgData name="DAVIAN ENG HONG RUI" userId="9cdebfac-cb22-4469-80bf-a7b2b3002fda" providerId="ADAL" clId="{B0CAE5CE-4040-4DB0-8A34-F7898BE2D702}" dt="2023-12-07T14:31:21.089" v="1028"/>
          <ac:spMkLst>
            <pc:docMk/>
            <pc:sldMk cId="4188539605" sldId="258"/>
            <ac:spMk id="16" creationId="{F6E412EF-CF39-4C25-85B0-DB30B1B0A8C4}"/>
          </ac:spMkLst>
        </pc:spChg>
        <pc:spChg chg="add del">
          <ac:chgData name="DAVIAN ENG HONG RUI" userId="9cdebfac-cb22-4469-80bf-a7b2b3002fda" providerId="ADAL" clId="{B0CAE5CE-4040-4DB0-8A34-F7898BE2D702}" dt="2023-12-07T14:31:21.089" v="1028"/>
          <ac:spMkLst>
            <pc:docMk/>
            <pc:sldMk cId="4188539605" sldId="258"/>
            <ac:spMk id="18" creationId="{E8DA6235-17F2-4C9E-88C6-C5D38D8D3C03}"/>
          </ac:spMkLst>
        </pc:spChg>
        <pc:spChg chg="add del">
          <ac:chgData name="DAVIAN ENG HONG RUI" userId="9cdebfac-cb22-4469-80bf-a7b2b3002fda" providerId="ADAL" clId="{B0CAE5CE-4040-4DB0-8A34-F7898BE2D702}" dt="2023-12-07T14:31:21.089" v="1028"/>
          <ac:spMkLst>
            <pc:docMk/>
            <pc:sldMk cId="4188539605" sldId="258"/>
            <ac:spMk id="20" creationId="{B55DEF71-1741-4489-8E77-46FC5BAA66E2}"/>
          </ac:spMkLst>
        </pc:spChg>
        <pc:spChg chg="add del">
          <ac:chgData name="DAVIAN ENG HONG RUI" userId="9cdebfac-cb22-4469-80bf-a7b2b3002fda" providerId="ADAL" clId="{B0CAE5CE-4040-4DB0-8A34-F7898BE2D702}" dt="2023-12-07T14:31:21.089" v="1028"/>
          <ac:spMkLst>
            <pc:docMk/>
            <pc:sldMk cId="4188539605" sldId="258"/>
            <ac:spMk id="22" creationId="{82347B6D-A7CC-48EB-861F-917D0D61E3EA}"/>
          </ac:spMkLst>
        </pc:spChg>
        <pc:spChg chg="add del">
          <ac:chgData name="DAVIAN ENG HONG RUI" userId="9cdebfac-cb22-4469-80bf-a7b2b3002fda" providerId="ADAL" clId="{B0CAE5CE-4040-4DB0-8A34-F7898BE2D702}" dt="2023-12-07T14:31:21.089" v="1028"/>
          <ac:spMkLst>
            <pc:docMk/>
            <pc:sldMk cId="4188539605" sldId="258"/>
            <ac:spMk id="24" creationId="{A7A0A46D-CC9B-4E32-870A-7BC2DF940144}"/>
          </ac:spMkLst>
        </pc:spChg>
        <pc:spChg chg="add del">
          <ac:chgData name="DAVIAN ENG HONG RUI" userId="9cdebfac-cb22-4469-80bf-a7b2b3002fda" providerId="ADAL" clId="{B0CAE5CE-4040-4DB0-8A34-F7898BE2D702}" dt="2023-12-07T14:31:21.089" v="1028"/>
          <ac:spMkLst>
            <pc:docMk/>
            <pc:sldMk cId="4188539605" sldId="258"/>
            <ac:spMk id="26" creationId="{9178722E-1BD0-427E-BAAE-4F206DAB5818}"/>
          </ac:spMkLst>
        </pc:spChg>
        <pc:spChg chg="add del">
          <ac:chgData name="DAVIAN ENG HONG RUI" userId="9cdebfac-cb22-4469-80bf-a7b2b3002fda" providerId="ADAL" clId="{B0CAE5CE-4040-4DB0-8A34-F7898BE2D702}" dt="2023-12-07T14:31:21.089" v="1028"/>
          <ac:spMkLst>
            <pc:docMk/>
            <pc:sldMk cId="4188539605" sldId="258"/>
            <ac:spMk id="28" creationId="{A753B935-E3DD-466D-BFAC-68E0BE02D092}"/>
          </ac:spMkLst>
        </pc:spChg>
        <pc:spChg chg="add del">
          <ac:chgData name="DAVIAN ENG HONG RUI" userId="9cdebfac-cb22-4469-80bf-a7b2b3002fda" providerId="ADAL" clId="{B0CAE5CE-4040-4DB0-8A34-F7898BE2D702}" dt="2023-12-07T14:31:21.089" v="1028"/>
          <ac:spMkLst>
            <pc:docMk/>
            <pc:sldMk cId="4188539605" sldId="258"/>
            <ac:spMk id="30" creationId="{FB034F26-4148-4B59-B493-14D7A9A8BAA9}"/>
          </ac:spMkLst>
        </pc:spChg>
        <pc:grpChg chg="add del">
          <ac:chgData name="DAVIAN ENG HONG RUI" userId="9cdebfac-cb22-4469-80bf-a7b2b3002fda" providerId="ADAL" clId="{B0CAE5CE-4040-4DB0-8A34-F7898BE2D702}" dt="2023-12-07T14:31:21.089" v="1028"/>
          <ac:grpSpMkLst>
            <pc:docMk/>
            <pc:sldMk cId="4188539605" sldId="258"/>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4188539605" sldId="258"/>
            <ac:grpSpMk id="32" creationId="{5E6BB5FD-DB7B-4BE3-BA45-1EF042115ED5}"/>
          </ac:grpSpMkLst>
        </pc:grpChg>
        <pc:picChg chg="add mod">
          <ac:chgData name="DAVIAN ENG HONG RUI" userId="9cdebfac-cb22-4469-80bf-a7b2b3002fda" providerId="ADAL" clId="{B0CAE5CE-4040-4DB0-8A34-F7898BE2D702}" dt="2023-12-07T14:26:32.192" v="700" actId="1076"/>
          <ac:picMkLst>
            <pc:docMk/>
            <pc:sldMk cId="4188539605" sldId="258"/>
            <ac:picMk id="5" creationId="{7E60E248-A8AD-015E-EB28-6C391B080707}"/>
          </ac:picMkLst>
        </pc:picChg>
        <pc:picChg chg="del">
          <ac:chgData name="DAVIAN ENG HONG RUI" userId="9cdebfac-cb22-4469-80bf-a7b2b3002fda" providerId="ADAL" clId="{B0CAE5CE-4040-4DB0-8A34-F7898BE2D702}" dt="2023-12-07T14:15:57.584" v="322" actId="478"/>
          <ac:picMkLst>
            <pc:docMk/>
            <pc:sldMk cId="4188539605" sldId="258"/>
            <ac:picMk id="6" creationId="{443890D7-1570-80FE-58F9-3DDF385A527E}"/>
          </ac:picMkLst>
        </pc:picChg>
        <pc:picChg chg="del">
          <ac:chgData name="DAVIAN ENG HONG RUI" userId="9cdebfac-cb22-4469-80bf-a7b2b3002fda" providerId="ADAL" clId="{B0CAE5CE-4040-4DB0-8A34-F7898BE2D702}" dt="2023-12-07T14:15:56.203" v="321" actId="478"/>
          <ac:picMkLst>
            <pc:docMk/>
            <pc:sldMk cId="4188539605" sldId="258"/>
            <ac:picMk id="9" creationId="{1E625B33-ADA9-B9D0-CCA5-3E3A39F46DC6}"/>
          </ac:picMkLst>
        </pc:picChg>
      </pc:sldChg>
      <pc:sldChg chg="del">
        <pc:chgData name="DAVIAN ENG HONG RUI" userId="9cdebfac-cb22-4469-80bf-a7b2b3002fda" providerId="ADAL" clId="{B0CAE5CE-4040-4DB0-8A34-F7898BE2D702}" dt="2023-12-07T14:31:08.092" v="1012" actId="47"/>
        <pc:sldMkLst>
          <pc:docMk/>
          <pc:sldMk cId="3174175616" sldId="259"/>
        </pc:sldMkLst>
      </pc:sldChg>
      <pc:sldChg chg="addSp delSp modSp mod delDesignElem">
        <pc:chgData name="DAVIAN ENG HONG RUI" userId="9cdebfac-cb22-4469-80bf-a7b2b3002fda" providerId="ADAL" clId="{B0CAE5CE-4040-4DB0-8A34-F7898BE2D702}" dt="2023-12-07T14:57:15.343" v="2978" actId="20577"/>
        <pc:sldMkLst>
          <pc:docMk/>
          <pc:sldMk cId="549686611" sldId="260"/>
        </pc:sldMkLst>
        <pc:spChg chg="mod">
          <ac:chgData name="DAVIAN ENG HONG RUI" userId="9cdebfac-cb22-4469-80bf-a7b2b3002fda" providerId="ADAL" clId="{B0CAE5CE-4040-4DB0-8A34-F7898BE2D702}" dt="2023-12-07T14:55:55.697" v="2755" actId="20577"/>
          <ac:spMkLst>
            <pc:docMk/>
            <pc:sldMk cId="549686611" sldId="260"/>
            <ac:spMk id="2" creationId="{A95C7028-B0ED-26BD-895B-9B9931F99B4D}"/>
          </ac:spMkLst>
        </pc:spChg>
        <pc:spChg chg="mod">
          <ac:chgData name="DAVIAN ENG HONG RUI" userId="9cdebfac-cb22-4469-80bf-a7b2b3002fda" providerId="ADAL" clId="{B0CAE5CE-4040-4DB0-8A34-F7898BE2D702}" dt="2023-12-07T14:57:15.343" v="2978" actId="20577"/>
          <ac:spMkLst>
            <pc:docMk/>
            <pc:sldMk cId="549686611" sldId="260"/>
            <ac:spMk id="3" creationId="{D75301E8-7D87-4C2D-1AA2-175889C55181}"/>
          </ac:spMkLst>
        </pc:spChg>
        <pc:spChg chg="add del">
          <ac:chgData name="DAVIAN ENG HONG RUI" userId="9cdebfac-cb22-4469-80bf-a7b2b3002fda" providerId="ADAL" clId="{B0CAE5CE-4040-4DB0-8A34-F7898BE2D702}" dt="2023-12-07T14:31:21.089" v="1028"/>
          <ac:spMkLst>
            <pc:docMk/>
            <pc:sldMk cId="549686611" sldId="260"/>
            <ac:spMk id="10" creationId="{51F77B6A-7F53-4B28-B73D-C8CC899AB221}"/>
          </ac:spMkLst>
        </pc:spChg>
        <pc:spChg chg="add del">
          <ac:chgData name="DAVIAN ENG HONG RUI" userId="9cdebfac-cb22-4469-80bf-a7b2b3002fda" providerId="ADAL" clId="{B0CAE5CE-4040-4DB0-8A34-F7898BE2D702}" dt="2023-12-07T14:31:21.089" v="1028"/>
          <ac:spMkLst>
            <pc:docMk/>
            <pc:sldMk cId="549686611" sldId="260"/>
            <ac:spMk id="16" creationId="{F6E412EF-CF39-4C25-85B0-DB30B1B0A8C4}"/>
          </ac:spMkLst>
        </pc:spChg>
        <pc:spChg chg="add del">
          <ac:chgData name="DAVIAN ENG HONG RUI" userId="9cdebfac-cb22-4469-80bf-a7b2b3002fda" providerId="ADAL" clId="{B0CAE5CE-4040-4DB0-8A34-F7898BE2D702}" dt="2023-12-07T14:31:21.089" v="1028"/>
          <ac:spMkLst>
            <pc:docMk/>
            <pc:sldMk cId="549686611" sldId="260"/>
            <ac:spMk id="18" creationId="{E8DA6235-17F2-4C9E-88C6-C5D38D8D3C03}"/>
          </ac:spMkLst>
        </pc:spChg>
        <pc:spChg chg="add del">
          <ac:chgData name="DAVIAN ENG HONG RUI" userId="9cdebfac-cb22-4469-80bf-a7b2b3002fda" providerId="ADAL" clId="{B0CAE5CE-4040-4DB0-8A34-F7898BE2D702}" dt="2023-12-07T14:31:21.089" v="1028"/>
          <ac:spMkLst>
            <pc:docMk/>
            <pc:sldMk cId="549686611" sldId="260"/>
            <ac:spMk id="20" creationId="{B55DEF71-1741-4489-8E77-46FC5BAA66E2}"/>
          </ac:spMkLst>
        </pc:spChg>
        <pc:spChg chg="add del">
          <ac:chgData name="DAVIAN ENG HONG RUI" userId="9cdebfac-cb22-4469-80bf-a7b2b3002fda" providerId="ADAL" clId="{B0CAE5CE-4040-4DB0-8A34-F7898BE2D702}" dt="2023-12-07T14:31:21.089" v="1028"/>
          <ac:spMkLst>
            <pc:docMk/>
            <pc:sldMk cId="549686611" sldId="260"/>
            <ac:spMk id="22" creationId="{82347B6D-A7CC-48EB-861F-917D0D61E3EA}"/>
          </ac:spMkLst>
        </pc:spChg>
        <pc:spChg chg="add del">
          <ac:chgData name="DAVIAN ENG HONG RUI" userId="9cdebfac-cb22-4469-80bf-a7b2b3002fda" providerId="ADAL" clId="{B0CAE5CE-4040-4DB0-8A34-F7898BE2D702}" dt="2023-12-07T14:31:21.089" v="1028"/>
          <ac:spMkLst>
            <pc:docMk/>
            <pc:sldMk cId="549686611" sldId="260"/>
            <ac:spMk id="24" creationId="{A7A0A46D-CC9B-4E32-870A-7BC2DF940144}"/>
          </ac:spMkLst>
        </pc:spChg>
        <pc:spChg chg="add del">
          <ac:chgData name="DAVIAN ENG HONG RUI" userId="9cdebfac-cb22-4469-80bf-a7b2b3002fda" providerId="ADAL" clId="{B0CAE5CE-4040-4DB0-8A34-F7898BE2D702}" dt="2023-12-07T14:31:21.089" v="1028"/>
          <ac:spMkLst>
            <pc:docMk/>
            <pc:sldMk cId="549686611" sldId="260"/>
            <ac:spMk id="26" creationId="{9178722E-1BD0-427E-BAAE-4F206DAB5818}"/>
          </ac:spMkLst>
        </pc:spChg>
        <pc:spChg chg="add del">
          <ac:chgData name="DAVIAN ENG HONG RUI" userId="9cdebfac-cb22-4469-80bf-a7b2b3002fda" providerId="ADAL" clId="{B0CAE5CE-4040-4DB0-8A34-F7898BE2D702}" dt="2023-12-07T14:31:21.089" v="1028"/>
          <ac:spMkLst>
            <pc:docMk/>
            <pc:sldMk cId="549686611" sldId="260"/>
            <ac:spMk id="28" creationId="{A753B935-E3DD-466D-BFAC-68E0BE02D092}"/>
          </ac:spMkLst>
        </pc:spChg>
        <pc:spChg chg="add del">
          <ac:chgData name="DAVIAN ENG HONG RUI" userId="9cdebfac-cb22-4469-80bf-a7b2b3002fda" providerId="ADAL" clId="{B0CAE5CE-4040-4DB0-8A34-F7898BE2D702}" dt="2023-12-07T14:31:21.089" v="1028"/>
          <ac:spMkLst>
            <pc:docMk/>
            <pc:sldMk cId="549686611" sldId="260"/>
            <ac:spMk id="30" creationId="{FB034F26-4148-4B59-B493-14D7A9A8BAA9}"/>
          </ac:spMkLst>
        </pc:spChg>
        <pc:grpChg chg="add del">
          <ac:chgData name="DAVIAN ENG HONG RUI" userId="9cdebfac-cb22-4469-80bf-a7b2b3002fda" providerId="ADAL" clId="{B0CAE5CE-4040-4DB0-8A34-F7898BE2D702}" dt="2023-12-07T14:31:21.089" v="1028"/>
          <ac:grpSpMkLst>
            <pc:docMk/>
            <pc:sldMk cId="549686611" sldId="260"/>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549686611" sldId="260"/>
            <ac:grpSpMk id="32" creationId="{5E6BB5FD-DB7B-4BE3-BA45-1EF042115ED5}"/>
          </ac:grpSpMkLst>
        </pc:grpChg>
        <pc:picChg chg="add mod">
          <ac:chgData name="DAVIAN ENG HONG RUI" userId="9cdebfac-cb22-4469-80bf-a7b2b3002fda" providerId="ADAL" clId="{B0CAE5CE-4040-4DB0-8A34-F7898BE2D702}" dt="2023-12-07T14:56:08.509" v="2763" actId="1076"/>
          <ac:picMkLst>
            <pc:docMk/>
            <pc:sldMk cId="549686611" sldId="260"/>
            <ac:picMk id="5" creationId="{0B0BE21C-7668-3CC5-6766-0EDBEF3622BA}"/>
          </ac:picMkLst>
        </pc:picChg>
        <pc:picChg chg="del">
          <ac:chgData name="DAVIAN ENG HONG RUI" userId="9cdebfac-cb22-4469-80bf-a7b2b3002fda" providerId="ADAL" clId="{B0CAE5CE-4040-4DB0-8A34-F7898BE2D702}" dt="2023-12-07T14:55:59.543" v="2759" actId="478"/>
          <ac:picMkLst>
            <pc:docMk/>
            <pc:sldMk cId="549686611" sldId="260"/>
            <ac:picMk id="7" creationId="{10F6CAFB-453C-68D7-3B9A-19FC992368D9}"/>
          </ac:picMkLst>
        </pc:picChg>
      </pc:sldChg>
      <pc:sldChg chg="addSp delSp modSp mod delDesignElem">
        <pc:chgData name="DAVIAN ENG HONG RUI" userId="9cdebfac-cb22-4469-80bf-a7b2b3002fda" providerId="ADAL" clId="{B0CAE5CE-4040-4DB0-8A34-F7898BE2D702}" dt="2023-12-07T14:58:20.634" v="3189" actId="20577"/>
        <pc:sldMkLst>
          <pc:docMk/>
          <pc:sldMk cId="1108930418" sldId="261"/>
        </pc:sldMkLst>
        <pc:spChg chg="mod">
          <ac:chgData name="DAVIAN ENG HONG RUI" userId="9cdebfac-cb22-4469-80bf-a7b2b3002fda" providerId="ADAL" clId="{B0CAE5CE-4040-4DB0-8A34-F7898BE2D702}" dt="2023-12-07T14:57:22.091" v="2993" actId="20577"/>
          <ac:spMkLst>
            <pc:docMk/>
            <pc:sldMk cId="1108930418" sldId="261"/>
            <ac:spMk id="2" creationId="{A95C7028-B0ED-26BD-895B-9B9931F99B4D}"/>
          </ac:spMkLst>
        </pc:spChg>
        <pc:spChg chg="mod">
          <ac:chgData name="DAVIAN ENG HONG RUI" userId="9cdebfac-cb22-4469-80bf-a7b2b3002fda" providerId="ADAL" clId="{B0CAE5CE-4040-4DB0-8A34-F7898BE2D702}" dt="2023-12-07T14:58:20.634" v="3189" actId="20577"/>
          <ac:spMkLst>
            <pc:docMk/>
            <pc:sldMk cId="1108930418" sldId="261"/>
            <ac:spMk id="3" creationId="{D75301E8-7D87-4C2D-1AA2-175889C55181}"/>
          </ac:spMkLst>
        </pc:spChg>
        <pc:spChg chg="add del">
          <ac:chgData name="DAVIAN ENG HONG RUI" userId="9cdebfac-cb22-4469-80bf-a7b2b3002fda" providerId="ADAL" clId="{B0CAE5CE-4040-4DB0-8A34-F7898BE2D702}" dt="2023-12-07T14:31:21.089" v="1028"/>
          <ac:spMkLst>
            <pc:docMk/>
            <pc:sldMk cId="1108930418" sldId="261"/>
            <ac:spMk id="10" creationId="{51F77B6A-7F53-4B28-B73D-C8CC899AB221}"/>
          </ac:spMkLst>
        </pc:spChg>
        <pc:spChg chg="add del">
          <ac:chgData name="DAVIAN ENG HONG RUI" userId="9cdebfac-cb22-4469-80bf-a7b2b3002fda" providerId="ADAL" clId="{B0CAE5CE-4040-4DB0-8A34-F7898BE2D702}" dt="2023-12-07T14:31:21.089" v="1028"/>
          <ac:spMkLst>
            <pc:docMk/>
            <pc:sldMk cId="1108930418" sldId="261"/>
            <ac:spMk id="16" creationId="{F6E412EF-CF39-4C25-85B0-DB30B1B0A8C4}"/>
          </ac:spMkLst>
        </pc:spChg>
        <pc:spChg chg="add del">
          <ac:chgData name="DAVIAN ENG HONG RUI" userId="9cdebfac-cb22-4469-80bf-a7b2b3002fda" providerId="ADAL" clId="{B0CAE5CE-4040-4DB0-8A34-F7898BE2D702}" dt="2023-12-07T14:31:21.089" v="1028"/>
          <ac:spMkLst>
            <pc:docMk/>
            <pc:sldMk cId="1108930418" sldId="261"/>
            <ac:spMk id="18" creationId="{E8DA6235-17F2-4C9E-88C6-C5D38D8D3C03}"/>
          </ac:spMkLst>
        </pc:spChg>
        <pc:spChg chg="add del">
          <ac:chgData name="DAVIAN ENG HONG RUI" userId="9cdebfac-cb22-4469-80bf-a7b2b3002fda" providerId="ADAL" clId="{B0CAE5CE-4040-4DB0-8A34-F7898BE2D702}" dt="2023-12-07T14:31:21.089" v="1028"/>
          <ac:spMkLst>
            <pc:docMk/>
            <pc:sldMk cId="1108930418" sldId="261"/>
            <ac:spMk id="20" creationId="{B55DEF71-1741-4489-8E77-46FC5BAA66E2}"/>
          </ac:spMkLst>
        </pc:spChg>
        <pc:spChg chg="add del">
          <ac:chgData name="DAVIAN ENG HONG RUI" userId="9cdebfac-cb22-4469-80bf-a7b2b3002fda" providerId="ADAL" clId="{B0CAE5CE-4040-4DB0-8A34-F7898BE2D702}" dt="2023-12-07T14:31:21.089" v="1028"/>
          <ac:spMkLst>
            <pc:docMk/>
            <pc:sldMk cId="1108930418" sldId="261"/>
            <ac:spMk id="22" creationId="{82347B6D-A7CC-48EB-861F-917D0D61E3EA}"/>
          </ac:spMkLst>
        </pc:spChg>
        <pc:spChg chg="add del">
          <ac:chgData name="DAVIAN ENG HONG RUI" userId="9cdebfac-cb22-4469-80bf-a7b2b3002fda" providerId="ADAL" clId="{B0CAE5CE-4040-4DB0-8A34-F7898BE2D702}" dt="2023-12-07T14:31:21.089" v="1028"/>
          <ac:spMkLst>
            <pc:docMk/>
            <pc:sldMk cId="1108930418" sldId="261"/>
            <ac:spMk id="24" creationId="{A7A0A46D-CC9B-4E32-870A-7BC2DF940144}"/>
          </ac:spMkLst>
        </pc:spChg>
        <pc:spChg chg="add del">
          <ac:chgData name="DAVIAN ENG HONG RUI" userId="9cdebfac-cb22-4469-80bf-a7b2b3002fda" providerId="ADAL" clId="{B0CAE5CE-4040-4DB0-8A34-F7898BE2D702}" dt="2023-12-07T14:31:21.089" v="1028"/>
          <ac:spMkLst>
            <pc:docMk/>
            <pc:sldMk cId="1108930418" sldId="261"/>
            <ac:spMk id="26" creationId="{9178722E-1BD0-427E-BAAE-4F206DAB5818}"/>
          </ac:spMkLst>
        </pc:spChg>
        <pc:spChg chg="add del">
          <ac:chgData name="DAVIAN ENG HONG RUI" userId="9cdebfac-cb22-4469-80bf-a7b2b3002fda" providerId="ADAL" clId="{B0CAE5CE-4040-4DB0-8A34-F7898BE2D702}" dt="2023-12-07T14:31:21.089" v="1028"/>
          <ac:spMkLst>
            <pc:docMk/>
            <pc:sldMk cId="1108930418" sldId="261"/>
            <ac:spMk id="28" creationId="{A753B935-E3DD-466D-BFAC-68E0BE02D092}"/>
          </ac:spMkLst>
        </pc:spChg>
        <pc:spChg chg="add del">
          <ac:chgData name="DAVIAN ENG HONG RUI" userId="9cdebfac-cb22-4469-80bf-a7b2b3002fda" providerId="ADAL" clId="{B0CAE5CE-4040-4DB0-8A34-F7898BE2D702}" dt="2023-12-07T14:31:21.089" v="1028"/>
          <ac:spMkLst>
            <pc:docMk/>
            <pc:sldMk cId="1108930418" sldId="261"/>
            <ac:spMk id="30" creationId="{FB034F26-4148-4B59-B493-14D7A9A8BAA9}"/>
          </ac:spMkLst>
        </pc:spChg>
        <pc:grpChg chg="add del">
          <ac:chgData name="DAVIAN ENG HONG RUI" userId="9cdebfac-cb22-4469-80bf-a7b2b3002fda" providerId="ADAL" clId="{B0CAE5CE-4040-4DB0-8A34-F7898BE2D702}" dt="2023-12-07T14:31:21.089" v="1028"/>
          <ac:grpSpMkLst>
            <pc:docMk/>
            <pc:sldMk cId="1108930418" sldId="261"/>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108930418" sldId="261"/>
            <ac:grpSpMk id="32" creationId="{5E6BB5FD-DB7B-4BE3-BA45-1EF042115ED5}"/>
          </ac:grpSpMkLst>
        </pc:grpChg>
        <pc:picChg chg="add mod">
          <ac:chgData name="DAVIAN ENG HONG RUI" userId="9cdebfac-cb22-4469-80bf-a7b2b3002fda" providerId="ADAL" clId="{B0CAE5CE-4040-4DB0-8A34-F7898BE2D702}" dt="2023-12-07T14:57:44.244" v="2998" actId="1076"/>
          <ac:picMkLst>
            <pc:docMk/>
            <pc:sldMk cId="1108930418" sldId="261"/>
            <ac:picMk id="5" creationId="{DB45EF1A-BEC8-F92F-42D2-2CAB80502207}"/>
          </ac:picMkLst>
        </pc:picChg>
        <pc:picChg chg="del">
          <ac:chgData name="DAVIAN ENG HONG RUI" userId="9cdebfac-cb22-4469-80bf-a7b2b3002fda" providerId="ADAL" clId="{B0CAE5CE-4040-4DB0-8A34-F7898BE2D702}" dt="2023-12-07T14:57:39.561" v="2994" actId="478"/>
          <ac:picMkLst>
            <pc:docMk/>
            <pc:sldMk cId="1108930418" sldId="261"/>
            <ac:picMk id="6" creationId="{0A5ECAB1-BE21-EF6B-A350-3D3D96BFCB8E}"/>
          </ac:picMkLst>
        </pc:picChg>
      </pc:sldChg>
      <pc:sldChg chg="addSp delSp del delDesignElem">
        <pc:chgData name="DAVIAN ENG HONG RUI" userId="9cdebfac-cb22-4469-80bf-a7b2b3002fda" providerId="ADAL" clId="{B0CAE5CE-4040-4DB0-8A34-F7898BE2D702}" dt="2023-12-07T14:58:31.242" v="3190" actId="47"/>
        <pc:sldMkLst>
          <pc:docMk/>
          <pc:sldMk cId="189777031" sldId="262"/>
        </pc:sldMkLst>
        <pc:spChg chg="add del">
          <ac:chgData name="DAVIAN ENG HONG RUI" userId="9cdebfac-cb22-4469-80bf-a7b2b3002fda" providerId="ADAL" clId="{B0CAE5CE-4040-4DB0-8A34-F7898BE2D702}" dt="2023-12-07T14:31:21.089" v="1028"/>
          <ac:spMkLst>
            <pc:docMk/>
            <pc:sldMk cId="189777031" sldId="262"/>
            <ac:spMk id="10" creationId="{51F77B6A-7F53-4B28-B73D-C8CC899AB221}"/>
          </ac:spMkLst>
        </pc:spChg>
        <pc:spChg chg="add del">
          <ac:chgData name="DAVIAN ENG HONG RUI" userId="9cdebfac-cb22-4469-80bf-a7b2b3002fda" providerId="ADAL" clId="{B0CAE5CE-4040-4DB0-8A34-F7898BE2D702}" dt="2023-12-07T14:31:21.089" v="1028"/>
          <ac:spMkLst>
            <pc:docMk/>
            <pc:sldMk cId="189777031" sldId="262"/>
            <ac:spMk id="16" creationId="{F6E412EF-CF39-4C25-85B0-DB30B1B0A8C4}"/>
          </ac:spMkLst>
        </pc:spChg>
        <pc:spChg chg="add del">
          <ac:chgData name="DAVIAN ENG HONG RUI" userId="9cdebfac-cb22-4469-80bf-a7b2b3002fda" providerId="ADAL" clId="{B0CAE5CE-4040-4DB0-8A34-F7898BE2D702}" dt="2023-12-07T14:31:21.089" v="1028"/>
          <ac:spMkLst>
            <pc:docMk/>
            <pc:sldMk cId="189777031" sldId="262"/>
            <ac:spMk id="18" creationId="{E8DA6235-17F2-4C9E-88C6-C5D38D8D3C03}"/>
          </ac:spMkLst>
        </pc:spChg>
        <pc:spChg chg="add del">
          <ac:chgData name="DAVIAN ENG HONG RUI" userId="9cdebfac-cb22-4469-80bf-a7b2b3002fda" providerId="ADAL" clId="{B0CAE5CE-4040-4DB0-8A34-F7898BE2D702}" dt="2023-12-07T14:31:21.089" v="1028"/>
          <ac:spMkLst>
            <pc:docMk/>
            <pc:sldMk cId="189777031" sldId="262"/>
            <ac:spMk id="20" creationId="{B55DEF71-1741-4489-8E77-46FC5BAA66E2}"/>
          </ac:spMkLst>
        </pc:spChg>
        <pc:spChg chg="add del">
          <ac:chgData name="DAVIAN ENG HONG RUI" userId="9cdebfac-cb22-4469-80bf-a7b2b3002fda" providerId="ADAL" clId="{B0CAE5CE-4040-4DB0-8A34-F7898BE2D702}" dt="2023-12-07T14:31:21.089" v="1028"/>
          <ac:spMkLst>
            <pc:docMk/>
            <pc:sldMk cId="189777031" sldId="262"/>
            <ac:spMk id="22" creationId="{82347B6D-A7CC-48EB-861F-917D0D61E3EA}"/>
          </ac:spMkLst>
        </pc:spChg>
        <pc:spChg chg="add del">
          <ac:chgData name="DAVIAN ENG HONG RUI" userId="9cdebfac-cb22-4469-80bf-a7b2b3002fda" providerId="ADAL" clId="{B0CAE5CE-4040-4DB0-8A34-F7898BE2D702}" dt="2023-12-07T14:31:21.089" v="1028"/>
          <ac:spMkLst>
            <pc:docMk/>
            <pc:sldMk cId="189777031" sldId="262"/>
            <ac:spMk id="24" creationId="{A7A0A46D-CC9B-4E32-870A-7BC2DF940144}"/>
          </ac:spMkLst>
        </pc:spChg>
        <pc:spChg chg="add del">
          <ac:chgData name="DAVIAN ENG HONG RUI" userId="9cdebfac-cb22-4469-80bf-a7b2b3002fda" providerId="ADAL" clId="{B0CAE5CE-4040-4DB0-8A34-F7898BE2D702}" dt="2023-12-07T14:31:21.089" v="1028"/>
          <ac:spMkLst>
            <pc:docMk/>
            <pc:sldMk cId="189777031" sldId="262"/>
            <ac:spMk id="26" creationId="{9178722E-1BD0-427E-BAAE-4F206DAB5818}"/>
          </ac:spMkLst>
        </pc:spChg>
        <pc:spChg chg="add del">
          <ac:chgData name="DAVIAN ENG HONG RUI" userId="9cdebfac-cb22-4469-80bf-a7b2b3002fda" providerId="ADAL" clId="{B0CAE5CE-4040-4DB0-8A34-F7898BE2D702}" dt="2023-12-07T14:31:21.089" v="1028"/>
          <ac:spMkLst>
            <pc:docMk/>
            <pc:sldMk cId="189777031" sldId="262"/>
            <ac:spMk id="28" creationId="{A753B935-E3DD-466D-BFAC-68E0BE02D092}"/>
          </ac:spMkLst>
        </pc:spChg>
        <pc:spChg chg="add del">
          <ac:chgData name="DAVIAN ENG HONG RUI" userId="9cdebfac-cb22-4469-80bf-a7b2b3002fda" providerId="ADAL" clId="{B0CAE5CE-4040-4DB0-8A34-F7898BE2D702}" dt="2023-12-07T14:31:21.089" v="1028"/>
          <ac:spMkLst>
            <pc:docMk/>
            <pc:sldMk cId="189777031" sldId="262"/>
            <ac:spMk id="30" creationId="{FB034F26-4148-4B59-B493-14D7A9A8BAA9}"/>
          </ac:spMkLst>
        </pc:spChg>
        <pc:grpChg chg="add del">
          <ac:chgData name="DAVIAN ENG HONG RUI" userId="9cdebfac-cb22-4469-80bf-a7b2b3002fda" providerId="ADAL" clId="{B0CAE5CE-4040-4DB0-8A34-F7898BE2D702}" dt="2023-12-07T14:31:21.089" v="1028"/>
          <ac:grpSpMkLst>
            <pc:docMk/>
            <pc:sldMk cId="189777031" sldId="262"/>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89777031" sldId="262"/>
            <ac:grpSpMk id="32" creationId="{5E6BB5FD-DB7B-4BE3-BA45-1EF042115ED5}"/>
          </ac:grpSpMkLst>
        </pc:grpChg>
      </pc:sldChg>
      <pc:sldChg chg="addSp delSp modSp mod delDesignElem">
        <pc:chgData name="DAVIAN ENG HONG RUI" userId="9cdebfac-cb22-4469-80bf-a7b2b3002fda" providerId="ADAL" clId="{B0CAE5CE-4040-4DB0-8A34-F7898BE2D702}" dt="2023-12-07T15:06:46.301" v="3643" actId="20577"/>
        <pc:sldMkLst>
          <pc:docMk/>
          <pc:sldMk cId="1247049354" sldId="263"/>
        </pc:sldMkLst>
        <pc:spChg chg="mod">
          <ac:chgData name="DAVIAN ENG HONG RUI" userId="9cdebfac-cb22-4469-80bf-a7b2b3002fda" providerId="ADAL" clId="{B0CAE5CE-4040-4DB0-8A34-F7898BE2D702}" dt="2023-12-07T14:59:13.626" v="3226" actId="20577"/>
          <ac:spMkLst>
            <pc:docMk/>
            <pc:sldMk cId="1247049354" sldId="263"/>
            <ac:spMk id="2" creationId="{A95C7028-B0ED-26BD-895B-9B9931F99B4D}"/>
          </ac:spMkLst>
        </pc:spChg>
        <pc:spChg chg="mod">
          <ac:chgData name="DAVIAN ENG HONG RUI" userId="9cdebfac-cb22-4469-80bf-a7b2b3002fda" providerId="ADAL" clId="{B0CAE5CE-4040-4DB0-8A34-F7898BE2D702}" dt="2023-12-07T15:06:46.301" v="3643" actId="20577"/>
          <ac:spMkLst>
            <pc:docMk/>
            <pc:sldMk cId="1247049354" sldId="263"/>
            <ac:spMk id="3" creationId="{D75301E8-7D87-4C2D-1AA2-175889C55181}"/>
          </ac:spMkLst>
        </pc:spChg>
        <pc:spChg chg="add del">
          <ac:chgData name="DAVIAN ENG HONG RUI" userId="9cdebfac-cb22-4469-80bf-a7b2b3002fda" providerId="ADAL" clId="{B0CAE5CE-4040-4DB0-8A34-F7898BE2D702}" dt="2023-12-07T14:31:21.089" v="1028"/>
          <ac:spMkLst>
            <pc:docMk/>
            <pc:sldMk cId="1247049354" sldId="263"/>
            <ac:spMk id="10" creationId="{51F77B6A-7F53-4B28-B73D-C8CC899AB221}"/>
          </ac:spMkLst>
        </pc:spChg>
        <pc:spChg chg="add del">
          <ac:chgData name="DAVIAN ENG HONG RUI" userId="9cdebfac-cb22-4469-80bf-a7b2b3002fda" providerId="ADAL" clId="{B0CAE5CE-4040-4DB0-8A34-F7898BE2D702}" dt="2023-12-07T14:31:21.089" v="1028"/>
          <ac:spMkLst>
            <pc:docMk/>
            <pc:sldMk cId="1247049354" sldId="263"/>
            <ac:spMk id="16" creationId="{F6E412EF-CF39-4C25-85B0-DB30B1B0A8C4}"/>
          </ac:spMkLst>
        </pc:spChg>
        <pc:spChg chg="add del">
          <ac:chgData name="DAVIAN ENG HONG RUI" userId="9cdebfac-cb22-4469-80bf-a7b2b3002fda" providerId="ADAL" clId="{B0CAE5CE-4040-4DB0-8A34-F7898BE2D702}" dt="2023-12-07T14:31:21.089" v="1028"/>
          <ac:spMkLst>
            <pc:docMk/>
            <pc:sldMk cId="1247049354" sldId="263"/>
            <ac:spMk id="18" creationId="{E8DA6235-17F2-4C9E-88C6-C5D38D8D3C03}"/>
          </ac:spMkLst>
        </pc:spChg>
        <pc:spChg chg="add del">
          <ac:chgData name="DAVIAN ENG HONG RUI" userId="9cdebfac-cb22-4469-80bf-a7b2b3002fda" providerId="ADAL" clId="{B0CAE5CE-4040-4DB0-8A34-F7898BE2D702}" dt="2023-12-07T14:31:21.089" v="1028"/>
          <ac:spMkLst>
            <pc:docMk/>
            <pc:sldMk cId="1247049354" sldId="263"/>
            <ac:spMk id="20" creationId="{B55DEF71-1741-4489-8E77-46FC5BAA66E2}"/>
          </ac:spMkLst>
        </pc:spChg>
        <pc:spChg chg="add del">
          <ac:chgData name="DAVIAN ENG HONG RUI" userId="9cdebfac-cb22-4469-80bf-a7b2b3002fda" providerId="ADAL" clId="{B0CAE5CE-4040-4DB0-8A34-F7898BE2D702}" dt="2023-12-07T14:31:21.089" v="1028"/>
          <ac:spMkLst>
            <pc:docMk/>
            <pc:sldMk cId="1247049354" sldId="263"/>
            <ac:spMk id="22" creationId="{82347B6D-A7CC-48EB-861F-917D0D61E3EA}"/>
          </ac:spMkLst>
        </pc:spChg>
        <pc:spChg chg="add del">
          <ac:chgData name="DAVIAN ENG HONG RUI" userId="9cdebfac-cb22-4469-80bf-a7b2b3002fda" providerId="ADAL" clId="{B0CAE5CE-4040-4DB0-8A34-F7898BE2D702}" dt="2023-12-07T14:31:21.089" v="1028"/>
          <ac:spMkLst>
            <pc:docMk/>
            <pc:sldMk cId="1247049354" sldId="263"/>
            <ac:spMk id="24" creationId="{A7A0A46D-CC9B-4E32-870A-7BC2DF940144}"/>
          </ac:spMkLst>
        </pc:spChg>
        <pc:spChg chg="add del">
          <ac:chgData name="DAVIAN ENG HONG RUI" userId="9cdebfac-cb22-4469-80bf-a7b2b3002fda" providerId="ADAL" clId="{B0CAE5CE-4040-4DB0-8A34-F7898BE2D702}" dt="2023-12-07T14:31:21.089" v="1028"/>
          <ac:spMkLst>
            <pc:docMk/>
            <pc:sldMk cId="1247049354" sldId="263"/>
            <ac:spMk id="26" creationId="{9178722E-1BD0-427E-BAAE-4F206DAB5818}"/>
          </ac:spMkLst>
        </pc:spChg>
        <pc:spChg chg="add del">
          <ac:chgData name="DAVIAN ENG HONG RUI" userId="9cdebfac-cb22-4469-80bf-a7b2b3002fda" providerId="ADAL" clId="{B0CAE5CE-4040-4DB0-8A34-F7898BE2D702}" dt="2023-12-07T14:31:21.089" v="1028"/>
          <ac:spMkLst>
            <pc:docMk/>
            <pc:sldMk cId="1247049354" sldId="263"/>
            <ac:spMk id="28" creationId="{A753B935-E3DD-466D-BFAC-68E0BE02D092}"/>
          </ac:spMkLst>
        </pc:spChg>
        <pc:spChg chg="add del">
          <ac:chgData name="DAVIAN ENG HONG RUI" userId="9cdebfac-cb22-4469-80bf-a7b2b3002fda" providerId="ADAL" clId="{B0CAE5CE-4040-4DB0-8A34-F7898BE2D702}" dt="2023-12-07T14:31:21.089" v="1028"/>
          <ac:spMkLst>
            <pc:docMk/>
            <pc:sldMk cId="1247049354" sldId="263"/>
            <ac:spMk id="30" creationId="{FB034F26-4148-4B59-B493-14D7A9A8BAA9}"/>
          </ac:spMkLst>
        </pc:spChg>
        <pc:grpChg chg="add del">
          <ac:chgData name="DAVIAN ENG HONG RUI" userId="9cdebfac-cb22-4469-80bf-a7b2b3002fda" providerId="ADAL" clId="{B0CAE5CE-4040-4DB0-8A34-F7898BE2D702}" dt="2023-12-07T14:31:21.089" v="1028"/>
          <ac:grpSpMkLst>
            <pc:docMk/>
            <pc:sldMk cId="1247049354" sldId="263"/>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247049354" sldId="263"/>
            <ac:grpSpMk id="32" creationId="{5E6BB5FD-DB7B-4BE3-BA45-1EF042115ED5}"/>
          </ac:grpSpMkLst>
        </pc:grpChg>
        <pc:picChg chg="del">
          <ac:chgData name="DAVIAN ENG HONG RUI" userId="9cdebfac-cb22-4469-80bf-a7b2b3002fda" providerId="ADAL" clId="{B0CAE5CE-4040-4DB0-8A34-F7898BE2D702}" dt="2023-12-07T14:59:04.521" v="3191" actId="478"/>
          <ac:picMkLst>
            <pc:docMk/>
            <pc:sldMk cId="1247049354" sldId="263"/>
            <ac:picMk id="5" creationId="{D3B3D6F6-4119-AE12-BF43-C13EEB264BDD}"/>
          </ac:picMkLst>
        </pc:picChg>
        <pc:picChg chg="add mod">
          <ac:chgData name="DAVIAN ENG HONG RUI" userId="9cdebfac-cb22-4469-80bf-a7b2b3002fda" providerId="ADAL" clId="{B0CAE5CE-4040-4DB0-8A34-F7898BE2D702}" dt="2023-12-07T14:59:07.296" v="3193" actId="1076"/>
          <ac:picMkLst>
            <pc:docMk/>
            <pc:sldMk cId="1247049354" sldId="263"/>
            <ac:picMk id="6" creationId="{CD203E04-6083-F085-43C6-97500CD94B56}"/>
          </ac:picMkLst>
        </pc:picChg>
      </pc:sldChg>
      <pc:sldChg chg="addSp delSp modSp mod delDesignElem">
        <pc:chgData name="DAVIAN ENG HONG RUI" userId="9cdebfac-cb22-4469-80bf-a7b2b3002fda" providerId="ADAL" clId="{B0CAE5CE-4040-4DB0-8A34-F7898BE2D702}" dt="2023-12-07T15:02:27.917" v="3549" actId="20577"/>
        <pc:sldMkLst>
          <pc:docMk/>
          <pc:sldMk cId="1424111797" sldId="264"/>
        </pc:sldMkLst>
        <pc:spChg chg="mod">
          <ac:chgData name="DAVIAN ENG HONG RUI" userId="9cdebfac-cb22-4469-80bf-a7b2b3002fda" providerId="ADAL" clId="{B0CAE5CE-4040-4DB0-8A34-F7898BE2D702}" dt="2023-12-07T15:01:01.512" v="3308" actId="20577"/>
          <ac:spMkLst>
            <pc:docMk/>
            <pc:sldMk cId="1424111797" sldId="264"/>
            <ac:spMk id="2" creationId="{A95C7028-B0ED-26BD-895B-9B9931F99B4D}"/>
          </ac:spMkLst>
        </pc:spChg>
        <pc:spChg chg="mod">
          <ac:chgData name="DAVIAN ENG HONG RUI" userId="9cdebfac-cb22-4469-80bf-a7b2b3002fda" providerId="ADAL" clId="{B0CAE5CE-4040-4DB0-8A34-F7898BE2D702}" dt="2023-12-07T15:02:27.917" v="3549" actId="20577"/>
          <ac:spMkLst>
            <pc:docMk/>
            <pc:sldMk cId="1424111797" sldId="264"/>
            <ac:spMk id="3" creationId="{D75301E8-7D87-4C2D-1AA2-175889C55181}"/>
          </ac:spMkLst>
        </pc:spChg>
        <pc:spChg chg="add del">
          <ac:chgData name="DAVIAN ENG HONG RUI" userId="9cdebfac-cb22-4469-80bf-a7b2b3002fda" providerId="ADAL" clId="{B0CAE5CE-4040-4DB0-8A34-F7898BE2D702}" dt="2023-12-07T14:31:21.089" v="1028"/>
          <ac:spMkLst>
            <pc:docMk/>
            <pc:sldMk cId="1424111797" sldId="264"/>
            <ac:spMk id="10" creationId="{51F77B6A-7F53-4B28-B73D-C8CC899AB221}"/>
          </ac:spMkLst>
        </pc:spChg>
        <pc:spChg chg="add del">
          <ac:chgData name="DAVIAN ENG HONG RUI" userId="9cdebfac-cb22-4469-80bf-a7b2b3002fda" providerId="ADAL" clId="{B0CAE5CE-4040-4DB0-8A34-F7898BE2D702}" dt="2023-12-07T14:31:21.089" v="1028"/>
          <ac:spMkLst>
            <pc:docMk/>
            <pc:sldMk cId="1424111797" sldId="264"/>
            <ac:spMk id="16" creationId="{F6E412EF-CF39-4C25-85B0-DB30B1B0A8C4}"/>
          </ac:spMkLst>
        </pc:spChg>
        <pc:spChg chg="add del">
          <ac:chgData name="DAVIAN ENG HONG RUI" userId="9cdebfac-cb22-4469-80bf-a7b2b3002fda" providerId="ADAL" clId="{B0CAE5CE-4040-4DB0-8A34-F7898BE2D702}" dt="2023-12-07T14:31:21.089" v="1028"/>
          <ac:spMkLst>
            <pc:docMk/>
            <pc:sldMk cId="1424111797" sldId="264"/>
            <ac:spMk id="18" creationId="{E8DA6235-17F2-4C9E-88C6-C5D38D8D3C03}"/>
          </ac:spMkLst>
        </pc:spChg>
        <pc:spChg chg="add del">
          <ac:chgData name="DAVIAN ENG HONG RUI" userId="9cdebfac-cb22-4469-80bf-a7b2b3002fda" providerId="ADAL" clId="{B0CAE5CE-4040-4DB0-8A34-F7898BE2D702}" dt="2023-12-07T14:31:21.089" v="1028"/>
          <ac:spMkLst>
            <pc:docMk/>
            <pc:sldMk cId="1424111797" sldId="264"/>
            <ac:spMk id="20" creationId="{B55DEF71-1741-4489-8E77-46FC5BAA66E2}"/>
          </ac:spMkLst>
        </pc:spChg>
        <pc:spChg chg="add del">
          <ac:chgData name="DAVIAN ENG HONG RUI" userId="9cdebfac-cb22-4469-80bf-a7b2b3002fda" providerId="ADAL" clId="{B0CAE5CE-4040-4DB0-8A34-F7898BE2D702}" dt="2023-12-07T14:31:21.089" v="1028"/>
          <ac:spMkLst>
            <pc:docMk/>
            <pc:sldMk cId="1424111797" sldId="264"/>
            <ac:spMk id="22" creationId="{82347B6D-A7CC-48EB-861F-917D0D61E3EA}"/>
          </ac:spMkLst>
        </pc:spChg>
        <pc:spChg chg="add del">
          <ac:chgData name="DAVIAN ENG HONG RUI" userId="9cdebfac-cb22-4469-80bf-a7b2b3002fda" providerId="ADAL" clId="{B0CAE5CE-4040-4DB0-8A34-F7898BE2D702}" dt="2023-12-07T14:31:21.089" v="1028"/>
          <ac:spMkLst>
            <pc:docMk/>
            <pc:sldMk cId="1424111797" sldId="264"/>
            <ac:spMk id="24" creationId="{A7A0A46D-CC9B-4E32-870A-7BC2DF940144}"/>
          </ac:spMkLst>
        </pc:spChg>
        <pc:spChg chg="add del">
          <ac:chgData name="DAVIAN ENG HONG RUI" userId="9cdebfac-cb22-4469-80bf-a7b2b3002fda" providerId="ADAL" clId="{B0CAE5CE-4040-4DB0-8A34-F7898BE2D702}" dt="2023-12-07T14:31:21.089" v="1028"/>
          <ac:spMkLst>
            <pc:docMk/>
            <pc:sldMk cId="1424111797" sldId="264"/>
            <ac:spMk id="26" creationId="{9178722E-1BD0-427E-BAAE-4F206DAB5818}"/>
          </ac:spMkLst>
        </pc:spChg>
        <pc:spChg chg="add del">
          <ac:chgData name="DAVIAN ENG HONG RUI" userId="9cdebfac-cb22-4469-80bf-a7b2b3002fda" providerId="ADAL" clId="{B0CAE5CE-4040-4DB0-8A34-F7898BE2D702}" dt="2023-12-07T14:31:21.089" v="1028"/>
          <ac:spMkLst>
            <pc:docMk/>
            <pc:sldMk cId="1424111797" sldId="264"/>
            <ac:spMk id="28" creationId="{A753B935-E3DD-466D-BFAC-68E0BE02D092}"/>
          </ac:spMkLst>
        </pc:spChg>
        <pc:spChg chg="add del">
          <ac:chgData name="DAVIAN ENG HONG RUI" userId="9cdebfac-cb22-4469-80bf-a7b2b3002fda" providerId="ADAL" clId="{B0CAE5CE-4040-4DB0-8A34-F7898BE2D702}" dt="2023-12-07T14:31:21.089" v="1028"/>
          <ac:spMkLst>
            <pc:docMk/>
            <pc:sldMk cId="1424111797" sldId="264"/>
            <ac:spMk id="30" creationId="{FB034F26-4148-4B59-B493-14D7A9A8BAA9}"/>
          </ac:spMkLst>
        </pc:spChg>
        <pc:grpChg chg="add del">
          <ac:chgData name="DAVIAN ENG HONG RUI" userId="9cdebfac-cb22-4469-80bf-a7b2b3002fda" providerId="ADAL" clId="{B0CAE5CE-4040-4DB0-8A34-F7898BE2D702}" dt="2023-12-07T14:31:21.089" v="1028"/>
          <ac:grpSpMkLst>
            <pc:docMk/>
            <pc:sldMk cId="1424111797" sldId="264"/>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424111797" sldId="264"/>
            <ac:grpSpMk id="32" creationId="{5E6BB5FD-DB7B-4BE3-BA45-1EF042115ED5}"/>
          </ac:grpSpMkLst>
        </pc:grpChg>
        <pc:picChg chg="add mod">
          <ac:chgData name="DAVIAN ENG HONG RUI" userId="9cdebfac-cb22-4469-80bf-a7b2b3002fda" providerId="ADAL" clId="{B0CAE5CE-4040-4DB0-8A34-F7898BE2D702}" dt="2023-12-07T15:02:00.738" v="3445" actId="1076"/>
          <ac:picMkLst>
            <pc:docMk/>
            <pc:sldMk cId="1424111797" sldId="264"/>
            <ac:picMk id="5" creationId="{C8A24879-3E93-6F2B-0172-2B792648A8C8}"/>
          </ac:picMkLst>
        </pc:picChg>
        <pc:picChg chg="del">
          <ac:chgData name="DAVIAN ENG HONG RUI" userId="9cdebfac-cb22-4469-80bf-a7b2b3002fda" providerId="ADAL" clId="{B0CAE5CE-4040-4DB0-8A34-F7898BE2D702}" dt="2023-12-07T15:01:03.502" v="3309" actId="478"/>
          <ac:picMkLst>
            <pc:docMk/>
            <pc:sldMk cId="1424111797" sldId="264"/>
            <ac:picMk id="6" creationId="{C0991AEC-0409-F2BE-07D4-66C9A717DE48}"/>
          </ac:picMkLst>
        </pc:picChg>
        <pc:picChg chg="add mod">
          <ac:chgData name="DAVIAN ENG HONG RUI" userId="9cdebfac-cb22-4469-80bf-a7b2b3002fda" providerId="ADAL" clId="{B0CAE5CE-4040-4DB0-8A34-F7898BE2D702}" dt="2023-12-07T15:02:02.936" v="3446" actId="1076"/>
          <ac:picMkLst>
            <pc:docMk/>
            <pc:sldMk cId="1424111797" sldId="264"/>
            <ac:picMk id="8" creationId="{2ADA106E-EE57-7E63-220B-B3D919152C39}"/>
          </ac:picMkLst>
        </pc:picChg>
      </pc:sldChg>
      <pc:sldChg chg="addSp delSp del delDesignElem">
        <pc:chgData name="DAVIAN ENG HONG RUI" userId="9cdebfac-cb22-4469-80bf-a7b2b3002fda" providerId="ADAL" clId="{B0CAE5CE-4040-4DB0-8A34-F7898BE2D702}" dt="2023-12-07T15:07:29.031" v="3646" actId="47"/>
        <pc:sldMkLst>
          <pc:docMk/>
          <pc:sldMk cId="3865638949" sldId="265"/>
        </pc:sldMkLst>
        <pc:spChg chg="add del">
          <ac:chgData name="DAVIAN ENG HONG RUI" userId="9cdebfac-cb22-4469-80bf-a7b2b3002fda" providerId="ADAL" clId="{B0CAE5CE-4040-4DB0-8A34-F7898BE2D702}" dt="2023-12-07T14:31:21.089" v="1028"/>
          <ac:spMkLst>
            <pc:docMk/>
            <pc:sldMk cId="3865638949" sldId="265"/>
            <ac:spMk id="10" creationId="{51F77B6A-7F53-4B28-B73D-C8CC899AB221}"/>
          </ac:spMkLst>
        </pc:spChg>
        <pc:spChg chg="add del">
          <ac:chgData name="DAVIAN ENG HONG RUI" userId="9cdebfac-cb22-4469-80bf-a7b2b3002fda" providerId="ADAL" clId="{B0CAE5CE-4040-4DB0-8A34-F7898BE2D702}" dt="2023-12-07T14:31:21.089" v="1028"/>
          <ac:spMkLst>
            <pc:docMk/>
            <pc:sldMk cId="3865638949" sldId="265"/>
            <ac:spMk id="16" creationId="{F6E412EF-CF39-4C25-85B0-DB30B1B0A8C4}"/>
          </ac:spMkLst>
        </pc:spChg>
        <pc:spChg chg="add del">
          <ac:chgData name="DAVIAN ENG HONG RUI" userId="9cdebfac-cb22-4469-80bf-a7b2b3002fda" providerId="ADAL" clId="{B0CAE5CE-4040-4DB0-8A34-F7898BE2D702}" dt="2023-12-07T14:31:21.089" v="1028"/>
          <ac:spMkLst>
            <pc:docMk/>
            <pc:sldMk cId="3865638949" sldId="265"/>
            <ac:spMk id="18" creationId="{E8DA6235-17F2-4C9E-88C6-C5D38D8D3C03}"/>
          </ac:spMkLst>
        </pc:spChg>
        <pc:spChg chg="add del">
          <ac:chgData name="DAVIAN ENG HONG RUI" userId="9cdebfac-cb22-4469-80bf-a7b2b3002fda" providerId="ADAL" clId="{B0CAE5CE-4040-4DB0-8A34-F7898BE2D702}" dt="2023-12-07T14:31:21.089" v="1028"/>
          <ac:spMkLst>
            <pc:docMk/>
            <pc:sldMk cId="3865638949" sldId="265"/>
            <ac:spMk id="20" creationId="{B55DEF71-1741-4489-8E77-46FC5BAA66E2}"/>
          </ac:spMkLst>
        </pc:spChg>
        <pc:spChg chg="add del">
          <ac:chgData name="DAVIAN ENG HONG RUI" userId="9cdebfac-cb22-4469-80bf-a7b2b3002fda" providerId="ADAL" clId="{B0CAE5CE-4040-4DB0-8A34-F7898BE2D702}" dt="2023-12-07T14:31:21.089" v="1028"/>
          <ac:spMkLst>
            <pc:docMk/>
            <pc:sldMk cId="3865638949" sldId="265"/>
            <ac:spMk id="22" creationId="{82347B6D-A7CC-48EB-861F-917D0D61E3EA}"/>
          </ac:spMkLst>
        </pc:spChg>
        <pc:spChg chg="add del">
          <ac:chgData name="DAVIAN ENG HONG RUI" userId="9cdebfac-cb22-4469-80bf-a7b2b3002fda" providerId="ADAL" clId="{B0CAE5CE-4040-4DB0-8A34-F7898BE2D702}" dt="2023-12-07T14:31:21.089" v="1028"/>
          <ac:spMkLst>
            <pc:docMk/>
            <pc:sldMk cId="3865638949" sldId="265"/>
            <ac:spMk id="24" creationId="{A7A0A46D-CC9B-4E32-870A-7BC2DF940144}"/>
          </ac:spMkLst>
        </pc:spChg>
        <pc:spChg chg="add del">
          <ac:chgData name="DAVIAN ENG HONG RUI" userId="9cdebfac-cb22-4469-80bf-a7b2b3002fda" providerId="ADAL" clId="{B0CAE5CE-4040-4DB0-8A34-F7898BE2D702}" dt="2023-12-07T14:31:21.089" v="1028"/>
          <ac:spMkLst>
            <pc:docMk/>
            <pc:sldMk cId="3865638949" sldId="265"/>
            <ac:spMk id="26" creationId="{9178722E-1BD0-427E-BAAE-4F206DAB5818}"/>
          </ac:spMkLst>
        </pc:spChg>
        <pc:spChg chg="add del">
          <ac:chgData name="DAVIAN ENG HONG RUI" userId="9cdebfac-cb22-4469-80bf-a7b2b3002fda" providerId="ADAL" clId="{B0CAE5CE-4040-4DB0-8A34-F7898BE2D702}" dt="2023-12-07T14:31:21.089" v="1028"/>
          <ac:spMkLst>
            <pc:docMk/>
            <pc:sldMk cId="3865638949" sldId="265"/>
            <ac:spMk id="28" creationId="{A753B935-E3DD-466D-BFAC-68E0BE02D092}"/>
          </ac:spMkLst>
        </pc:spChg>
        <pc:spChg chg="add del">
          <ac:chgData name="DAVIAN ENG HONG RUI" userId="9cdebfac-cb22-4469-80bf-a7b2b3002fda" providerId="ADAL" clId="{B0CAE5CE-4040-4DB0-8A34-F7898BE2D702}" dt="2023-12-07T14:31:21.089" v="1028"/>
          <ac:spMkLst>
            <pc:docMk/>
            <pc:sldMk cId="3865638949" sldId="265"/>
            <ac:spMk id="30" creationId="{FB034F26-4148-4B59-B493-14D7A9A8BAA9}"/>
          </ac:spMkLst>
        </pc:spChg>
        <pc:grpChg chg="add del">
          <ac:chgData name="DAVIAN ENG HONG RUI" userId="9cdebfac-cb22-4469-80bf-a7b2b3002fda" providerId="ADAL" clId="{B0CAE5CE-4040-4DB0-8A34-F7898BE2D702}" dt="2023-12-07T14:31:21.089" v="1028"/>
          <ac:grpSpMkLst>
            <pc:docMk/>
            <pc:sldMk cId="3865638949" sldId="265"/>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865638949" sldId="265"/>
            <ac:grpSpMk id="32" creationId="{5E6BB5FD-DB7B-4BE3-BA45-1EF042115ED5}"/>
          </ac:grpSpMkLst>
        </pc:grpChg>
      </pc:sldChg>
      <pc:sldChg chg="addSp delSp del delDesignElem">
        <pc:chgData name="DAVIAN ENG HONG RUI" userId="9cdebfac-cb22-4469-80bf-a7b2b3002fda" providerId="ADAL" clId="{B0CAE5CE-4040-4DB0-8A34-F7898BE2D702}" dt="2023-12-07T15:07:29.818" v="3647" actId="47"/>
        <pc:sldMkLst>
          <pc:docMk/>
          <pc:sldMk cId="31219902" sldId="266"/>
        </pc:sldMkLst>
        <pc:spChg chg="add del">
          <ac:chgData name="DAVIAN ENG HONG RUI" userId="9cdebfac-cb22-4469-80bf-a7b2b3002fda" providerId="ADAL" clId="{B0CAE5CE-4040-4DB0-8A34-F7898BE2D702}" dt="2023-12-07T14:31:21.089" v="1028"/>
          <ac:spMkLst>
            <pc:docMk/>
            <pc:sldMk cId="31219902" sldId="266"/>
            <ac:spMk id="10" creationId="{51F77B6A-7F53-4B28-B73D-C8CC899AB221}"/>
          </ac:spMkLst>
        </pc:spChg>
        <pc:spChg chg="add del">
          <ac:chgData name="DAVIAN ENG HONG RUI" userId="9cdebfac-cb22-4469-80bf-a7b2b3002fda" providerId="ADAL" clId="{B0CAE5CE-4040-4DB0-8A34-F7898BE2D702}" dt="2023-12-07T14:31:21.089" v="1028"/>
          <ac:spMkLst>
            <pc:docMk/>
            <pc:sldMk cId="31219902" sldId="266"/>
            <ac:spMk id="16" creationId="{F6E412EF-CF39-4C25-85B0-DB30B1B0A8C4}"/>
          </ac:spMkLst>
        </pc:spChg>
        <pc:spChg chg="add del">
          <ac:chgData name="DAVIAN ENG HONG RUI" userId="9cdebfac-cb22-4469-80bf-a7b2b3002fda" providerId="ADAL" clId="{B0CAE5CE-4040-4DB0-8A34-F7898BE2D702}" dt="2023-12-07T14:31:21.089" v="1028"/>
          <ac:spMkLst>
            <pc:docMk/>
            <pc:sldMk cId="31219902" sldId="266"/>
            <ac:spMk id="18" creationId="{E8DA6235-17F2-4C9E-88C6-C5D38D8D3C03}"/>
          </ac:spMkLst>
        </pc:spChg>
        <pc:spChg chg="add del">
          <ac:chgData name="DAVIAN ENG HONG RUI" userId="9cdebfac-cb22-4469-80bf-a7b2b3002fda" providerId="ADAL" clId="{B0CAE5CE-4040-4DB0-8A34-F7898BE2D702}" dt="2023-12-07T14:31:21.089" v="1028"/>
          <ac:spMkLst>
            <pc:docMk/>
            <pc:sldMk cId="31219902" sldId="266"/>
            <ac:spMk id="20" creationId="{B55DEF71-1741-4489-8E77-46FC5BAA66E2}"/>
          </ac:spMkLst>
        </pc:spChg>
        <pc:spChg chg="add del">
          <ac:chgData name="DAVIAN ENG HONG RUI" userId="9cdebfac-cb22-4469-80bf-a7b2b3002fda" providerId="ADAL" clId="{B0CAE5CE-4040-4DB0-8A34-F7898BE2D702}" dt="2023-12-07T14:31:21.089" v="1028"/>
          <ac:spMkLst>
            <pc:docMk/>
            <pc:sldMk cId="31219902" sldId="266"/>
            <ac:spMk id="22" creationId="{82347B6D-A7CC-48EB-861F-917D0D61E3EA}"/>
          </ac:spMkLst>
        </pc:spChg>
        <pc:spChg chg="add del">
          <ac:chgData name="DAVIAN ENG HONG RUI" userId="9cdebfac-cb22-4469-80bf-a7b2b3002fda" providerId="ADAL" clId="{B0CAE5CE-4040-4DB0-8A34-F7898BE2D702}" dt="2023-12-07T14:31:21.089" v="1028"/>
          <ac:spMkLst>
            <pc:docMk/>
            <pc:sldMk cId="31219902" sldId="266"/>
            <ac:spMk id="24" creationId="{A7A0A46D-CC9B-4E32-870A-7BC2DF940144}"/>
          </ac:spMkLst>
        </pc:spChg>
        <pc:spChg chg="add del">
          <ac:chgData name="DAVIAN ENG HONG RUI" userId="9cdebfac-cb22-4469-80bf-a7b2b3002fda" providerId="ADAL" clId="{B0CAE5CE-4040-4DB0-8A34-F7898BE2D702}" dt="2023-12-07T14:31:21.089" v="1028"/>
          <ac:spMkLst>
            <pc:docMk/>
            <pc:sldMk cId="31219902" sldId="266"/>
            <ac:spMk id="26" creationId="{9178722E-1BD0-427E-BAAE-4F206DAB5818}"/>
          </ac:spMkLst>
        </pc:spChg>
        <pc:spChg chg="add del">
          <ac:chgData name="DAVIAN ENG HONG RUI" userId="9cdebfac-cb22-4469-80bf-a7b2b3002fda" providerId="ADAL" clId="{B0CAE5CE-4040-4DB0-8A34-F7898BE2D702}" dt="2023-12-07T14:31:21.089" v="1028"/>
          <ac:spMkLst>
            <pc:docMk/>
            <pc:sldMk cId="31219902" sldId="266"/>
            <ac:spMk id="28" creationId="{A753B935-E3DD-466D-BFAC-68E0BE02D092}"/>
          </ac:spMkLst>
        </pc:spChg>
        <pc:spChg chg="add del">
          <ac:chgData name="DAVIAN ENG HONG RUI" userId="9cdebfac-cb22-4469-80bf-a7b2b3002fda" providerId="ADAL" clId="{B0CAE5CE-4040-4DB0-8A34-F7898BE2D702}" dt="2023-12-07T14:31:21.089" v="1028"/>
          <ac:spMkLst>
            <pc:docMk/>
            <pc:sldMk cId="31219902" sldId="266"/>
            <ac:spMk id="30" creationId="{FB034F26-4148-4B59-B493-14D7A9A8BAA9}"/>
          </ac:spMkLst>
        </pc:spChg>
        <pc:grpChg chg="add del">
          <ac:chgData name="DAVIAN ENG HONG RUI" userId="9cdebfac-cb22-4469-80bf-a7b2b3002fda" providerId="ADAL" clId="{B0CAE5CE-4040-4DB0-8A34-F7898BE2D702}" dt="2023-12-07T14:31:21.089" v="1028"/>
          <ac:grpSpMkLst>
            <pc:docMk/>
            <pc:sldMk cId="31219902" sldId="266"/>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1219902" sldId="266"/>
            <ac:grpSpMk id="32" creationId="{5E6BB5FD-DB7B-4BE3-BA45-1EF042115ED5}"/>
          </ac:grpSpMkLst>
        </pc:grpChg>
      </pc:sldChg>
      <pc:sldChg chg="addSp delSp modSp mod delDesignElem">
        <pc:chgData name="DAVIAN ENG HONG RUI" userId="9cdebfac-cb22-4469-80bf-a7b2b3002fda" providerId="ADAL" clId="{B0CAE5CE-4040-4DB0-8A34-F7898BE2D702}" dt="2023-12-07T14:31:21.089" v="1028"/>
        <pc:sldMkLst>
          <pc:docMk/>
          <pc:sldMk cId="2905817004" sldId="267"/>
        </pc:sldMkLst>
        <pc:spChg chg="add del mod">
          <ac:chgData name="DAVIAN ENG HONG RUI" userId="9cdebfac-cb22-4469-80bf-a7b2b3002fda" providerId="ADAL" clId="{B0CAE5CE-4040-4DB0-8A34-F7898BE2D702}" dt="2023-12-07T14:09:45.066" v="189" actId="478"/>
          <ac:spMkLst>
            <pc:docMk/>
            <pc:sldMk cId="2905817004" sldId="267"/>
            <ac:spMk id="3" creationId="{18FF5C05-A8FF-B299-349C-FD4F3DC752D0}"/>
          </ac:spMkLst>
        </pc:spChg>
        <pc:spChg chg="add mod">
          <ac:chgData name="DAVIAN ENG HONG RUI" userId="9cdebfac-cb22-4469-80bf-a7b2b3002fda" providerId="ADAL" clId="{B0CAE5CE-4040-4DB0-8A34-F7898BE2D702}" dt="2023-12-07T14:11:29.261" v="216" actId="1076"/>
          <ac:spMkLst>
            <pc:docMk/>
            <pc:sldMk cId="2905817004" sldId="267"/>
            <ac:spMk id="4" creationId="{89BFBAAA-DC5E-8107-8523-D62EF282C6E5}"/>
          </ac:spMkLst>
        </pc:spChg>
        <pc:spChg chg="add mod">
          <ac:chgData name="DAVIAN ENG HONG RUI" userId="9cdebfac-cb22-4469-80bf-a7b2b3002fda" providerId="ADAL" clId="{B0CAE5CE-4040-4DB0-8A34-F7898BE2D702}" dt="2023-12-07T14:11:29.261" v="216" actId="1076"/>
          <ac:spMkLst>
            <pc:docMk/>
            <pc:sldMk cId="2905817004" sldId="267"/>
            <ac:spMk id="6" creationId="{266792F8-8A10-C142-6D30-EB662CC331A1}"/>
          </ac:spMkLst>
        </pc:spChg>
        <pc:spChg chg="add mod">
          <ac:chgData name="DAVIAN ENG HONG RUI" userId="9cdebfac-cb22-4469-80bf-a7b2b3002fda" providerId="ADAL" clId="{B0CAE5CE-4040-4DB0-8A34-F7898BE2D702}" dt="2023-12-07T14:11:29.261" v="216" actId="1076"/>
          <ac:spMkLst>
            <pc:docMk/>
            <pc:sldMk cId="2905817004" sldId="267"/>
            <ac:spMk id="7" creationId="{20F41B7C-33A6-F9D4-361D-92966D91E834}"/>
          </ac:spMkLst>
        </pc:spChg>
        <pc:spChg chg="add mod">
          <ac:chgData name="DAVIAN ENG HONG RUI" userId="9cdebfac-cb22-4469-80bf-a7b2b3002fda" providerId="ADAL" clId="{B0CAE5CE-4040-4DB0-8A34-F7898BE2D702}" dt="2023-12-07T14:11:29.261" v="216" actId="1076"/>
          <ac:spMkLst>
            <pc:docMk/>
            <pc:sldMk cId="2905817004" sldId="267"/>
            <ac:spMk id="8" creationId="{F6020689-2CDF-10AD-D1E1-17583E32D5B0}"/>
          </ac:spMkLst>
        </pc:spChg>
        <pc:spChg chg="add mod">
          <ac:chgData name="DAVIAN ENG HONG RUI" userId="9cdebfac-cb22-4469-80bf-a7b2b3002fda" providerId="ADAL" clId="{B0CAE5CE-4040-4DB0-8A34-F7898BE2D702}" dt="2023-12-07T14:11:29.261" v="216" actId="1076"/>
          <ac:spMkLst>
            <pc:docMk/>
            <pc:sldMk cId="2905817004" sldId="267"/>
            <ac:spMk id="9" creationId="{43D1A9E9-44E8-7558-13DA-686457491B5E}"/>
          </ac:spMkLst>
        </pc:spChg>
        <pc:spChg chg="add del">
          <ac:chgData name="DAVIAN ENG HONG RUI" userId="9cdebfac-cb22-4469-80bf-a7b2b3002fda" providerId="ADAL" clId="{B0CAE5CE-4040-4DB0-8A34-F7898BE2D702}" dt="2023-12-07T14:31:21.089" v="1028"/>
          <ac:spMkLst>
            <pc:docMk/>
            <pc:sldMk cId="2905817004" sldId="267"/>
            <ac:spMk id="10" creationId="{A4AC5506-6312-4701-8D3C-40187889A947}"/>
          </ac:spMkLst>
        </pc:spChg>
        <pc:spChg chg="add mod">
          <ac:chgData name="DAVIAN ENG HONG RUI" userId="9cdebfac-cb22-4469-80bf-a7b2b3002fda" providerId="ADAL" clId="{B0CAE5CE-4040-4DB0-8A34-F7898BE2D702}" dt="2023-12-07T14:11:29.261" v="216" actId="1076"/>
          <ac:spMkLst>
            <pc:docMk/>
            <pc:sldMk cId="2905817004" sldId="267"/>
            <ac:spMk id="11" creationId="{47AF6044-3AEA-31FF-5C9F-60F800398A1D}"/>
          </ac:spMkLst>
        </pc:spChg>
        <pc:spChg chg="add del mod">
          <ac:chgData name="DAVIAN ENG HONG RUI" userId="9cdebfac-cb22-4469-80bf-a7b2b3002fda" providerId="ADAL" clId="{B0CAE5CE-4040-4DB0-8A34-F7898BE2D702}" dt="2023-12-07T14:09:46.835" v="190" actId="478"/>
          <ac:spMkLst>
            <pc:docMk/>
            <pc:sldMk cId="2905817004" sldId="267"/>
            <ac:spMk id="12" creationId="{58109C20-47A8-239C-F701-0AC5EB508689}"/>
          </ac:spMkLst>
        </pc:spChg>
        <pc:spChg chg="add mod">
          <ac:chgData name="DAVIAN ENG HONG RUI" userId="9cdebfac-cb22-4469-80bf-a7b2b3002fda" providerId="ADAL" clId="{B0CAE5CE-4040-4DB0-8A34-F7898BE2D702}" dt="2023-12-07T14:11:29.261" v="216" actId="1076"/>
          <ac:spMkLst>
            <pc:docMk/>
            <pc:sldMk cId="2905817004" sldId="267"/>
            <ac:spMk id="13" creationId="{3F257650-8BF0-B43F-1188-8D3E3882D86A}"/>
          </ac:spMkLst>
        </pc:spChg>
        <pc:spChg chg="add mod">
          <ac:chgData name="DAVIAN ENG HONG RUI" userId="9cdebfac-cb22-4469-80bf-a7b2b3002fda" providerId="ADAL" clId="{B0CAE5CE-4040-4DB0-8A34-F7898BE2D702}" dt="2023-12-07T14:11:29.261" v="216" actId="1076"/>
          <ac:spMkLst>
            <pc:docMk/>
            <pc:sldMk cId="2905817004" sldId="267"/>
            <ac:spMk id="14" creationId="{29C1D240-D94D-AB5B-8892-0B5318F291B1}"/>
          </ac:spMkLst>
        </pc:spChg>
        <pc:spChg chg="add del mod">
          <ac:chgData name="DAVIAN ENG HONG RUI" userId="9cdebfac-cb22-4469-80bf-a7b2b3002fda" providerId="ADAL" clId="{B0CAE5CE-4040-4DB0-8A34-F7898BE2D702}" dt="2023-12-07T14:10:47" v="210" actId="478"/>
          <ac:spMkLst>
            <pc:docMk/>
            <pc:sldMk cId="2905817004" sldId="267"/>
            <ac:spMk id="15" creationId="{302C2E90-1F9D-51BE-5944-9E19F4142F44}"/>
          </ac:spMkLst>
        </pc:spChg>
        <pc:spChg chg="add mod">
          <ac:chgData name="DAVIAN ENG HONG RUI" userId="9cdebfac-cb22-4469-80bf-a7b2b3002fda" providerId="ADAL" clId="{B0CAE5CE-4040-4DB0-8A34-F7898BE2D702}" dt="2023-12-07T14:11:29.261" v="216" actId="1076"/>
          <ac:spMkLst>
            <pc:docMk/>
            <pc:sldMk cId="2905817004" sldId="267"/>
            <ac:spMk id="16" creationId="{8C16EC8B-A105-297D-85EB-FCDE513CAFCE}"/>
          </ac:spMkLst>
        </pc:spChg>
        <pc:spChg chg="add del mod">
          <ac:chgData name="DAVIAN ENG HONG RUI" userId="9cdebfac-cb22-4469-80bf-a7b2b3002fda" providerId="ADAL" clId="{B0CAE5CE-4040-4DB0-8A34-F7898BE2D702}" dt="2023-12-07T14:10:17.378" v="201" actId="478"/>
          <ac:spMkLst>
            <pc:docMk/>
            <pc:sldMk cId="2905817004" sldId="267"/>
            <ac:spMk id="17" creationId="{E74D9332-E691-5DA0-D395-CE124EE94EEE}"/>
          </ac:spMkLst>
        </pc:spChg>
        <pc:spChg chg="add mod">
          <ac:chgData name="DAVIAN ENG HONG RUI" userId="9cdebfac-cb22-4469-80bf-a7b2b3002fda" providerId="ADAL" clId="{B0CAE5CE-4040-4DB0-8A34-F7898BE2D702}" dt="2023-12-07T14:11:29.261" v="216" actId="1076"/>
          <ac:spMkLst>
            <pc:docMk/>
            <pc:sldMk cId="2905817004" sldId="267"/>
            <ac:spMk id="18" creationId="{4DC61A2E-9B6C-3C75-557B-287EE5533E4B}"/>
          </ac:spMkLst>
        </pc:spChg>
        <pc:spChg chg="add mod">
          <ac:chgData name="DAVIAN ENG HONG RUI" userId="9cdebfac-cb22-4469-80bf-a7b2b3002fda" providerId="ADAL" clId="{B0CAE5CE-4040-4DB0-8A34-F7898BE2D702}" dt="2023-12-07T14:11:29.261" v="216" actId="1076"/>
          <ac:spMkLst>
            <pc:docMk/>
            <pc:sldMk cId="2905817004" sldId="267"/>
            <ac:spMk id="21" creationId="{7C48D9F0-82CF-F038-D347-394462807632}"/>
          </ac:spMkLst>
        </pc:spChg>
        <pc:picChg chg="del">
          <ac:chgData name="DAVIAN ENG HONG RUI" userId="9cdebfac-cb22-4469-80bf-a7b2b3002fda" providerId="ADAL" clId="{B0CAE5CE-4040-4DB0-8A34-F7898BE2D702}" dt="2023-12-07T13:54:06.632" v="18" actId="478"/>
          <ac:picMkLst>
            <pc:docMk/>
            <pc:sldMk cId="2905817004" sldId="267"/>
            <ac:picMk id="5" creationId="{0F695958-430D-BD57-D205-0383DBADA83D}"/>
          </ac:picMkLst>
        </pc:picChg>
        <pc:cxnChg chg="add del mod">
          <ac:chgData name="DAVIAN ENG HONG RUI" userId="9cdebfac-cb22-4469-80bf-a7b2b3002fda" providerId="ADAL" clId="{B0CAE5CE-4040-4DB0-8A34-F7898BE2D702}" dt="2023-12-07T14:11:01.641" v="213" actId="478"/>
          <ac:cxnSpMkLst>
            <pc:docMk/>
            <pc:sldMk cId="2905817004" sldId="267"/>
            <ac:cxnSpMk id="20" creationId="{ABD6E3F8-DE17-0043-82BB-E4743873FCD8}"/>
          </ac:cxnSpMkLst>
        </pc:cxnChg>
      </pc:sldChg>
      <pc:sldChg chg="addSp delSp del delDesignElem">
        <pc:chgData name="DAVIAN ENG HONG RUI" userId="9cdebfac-cb22-4469-80bf-a7b2b3002fda" providerId="ADAL" clId="{B0CAE5CE-4040-4DB0-8A34-F7898BE2D702}" dt="2023-12-07T15:02:46.779" v="3551" actId="47"/>
        <pc:sldMkLst>
          <pc:docMk/>
          <pc:sldMk cId="2720905354" sldId="269"/>
        </pc:sldMkLst>
        <pc:spChg chg="add del">
          <ac:chgData name="DAVIAN ENG HONG RUI" userId="9cdebfac-cb22-4469-80bf-a7b2b3002fda" providerId="ADAL" clId="{B0CAE5CE-4040-4DB0-8A34-F7898BE2D702}" dt="2023-12-07T14:31:21.089" v="1028"/>
          <ac:spMkLst>
            <pc:docMk/>
            <pc:sldMk cId="2720905354" sldId="269"/>
            <ac:spMk id="10" creationId="{A4AC5506-6312-4701-8D3C-40187889A947}"/>
          </ac:spMkLst>
        </pc:spChg>
      </pc:sldChg>
      <pc:sldChg chg="addSp delSp del delDesignElem">
        <pc:chgData name="DAVIAN ENG HONG RUI" userId="9cdebfac-cb22-4469-80bf-a7b2b3002fda" providerId="ADAL" clId="{B0CAE5CE-4040-4DB0-8A34-F7898BE2D702}" dt="2023-12-07T15:02:45.949" v="3550" actId="47"/>
        <pc:sldMkLst>
          <pc:docMk/>
          <pc:sldMk cId="2193904033" sldId="270"/>
        </pc:sldMkLst>
        <pc:spChg chg="add del">
          <ac:chgData name="DAVIAN ENG HONG RUI" userId="9cdebfac-cb22-4469-80bf-a7b2b3002fda" providerId="ADAL" clId="{B0CAE5CE-4040-4DB0-8A34-F7898BE2D702}" dt="2023-12-07T14:31:21.089" v="1028"/>
          <ac:spMkLst>
            <pc:docMk/>
            <pc:sldMk cId="2193904033" sldId="270"/>
            <ac:spMk id="8" creationId="{C3896A03-3945-419A-B66B-4EE266EDD152}"/>
          </ac:spMkLst>
        </pc:spChg>
        <pc:spChg chg="add del">
          <ac:chgData name="DAVIAN ENG HONG RUI" userId="9cdebfac-cb22-4469-80bf-a7b2b3002fda" providerId="ADAL" clId="{B0CAE5CE-4040-4DB0-8A34-F7898BE2D702}" dt="2023-12-07T14:31:21.089" v="1028"/>
          <ac:spMkLst>
            <pc:docMk/>
            <pc:sldMk cId="2193904033" sldId="270"/>
            <ac:spMk id="10" creationId="{B34F5AD2-EDBD-4BBD-A55C-EAFFD0C7097A}"/>
          </ac:spMkLst>
        </pc:spChg>
      </pc:sldChg>
      <pc:sldChg chg="addSp modSp new mod setBg">
        <pc:chgData name="DAVIAN ENG HONG RUI" userId="9cdebfac-cb22-4469-80bf-a7b2b3002fda" providerId="ADAL" clId="{B0CAE5CE-4040-4DB0-8A34-F7898BE2D702}" dt="2023-12-07T14:50:40.056" v="2260" actId="20577"/>
        <pc:sldMkLst>
          <pc:docMk/>
          <pc:sldMk cId="2108345476" sldId="271"/>
        </pc:sldMkLst>
        <pc:spChg chg="mod">
          <ac:chgData name="DAVIAN ENG HONG RUI" userId="9cdebfac-cb22-4469-80bf-a7b2b3002fda" providerId="ADAL" clId="{B0CAE5CE-4040-4DB0-8A34-F7898BE2D702}" dt="2023-12-07T14:50:25.642" v="2199" actId="20577"/>
          <ac:spMkLst>
            <pc:docMk/>
            <pc:sldMk cId="2108345476" sldId="271"/>
            <ac:spMk id="2" creationId="{58DC51D5-EF86-B9A0-374A-54ACA171231E}"/>
          </ac:spMkLst>
        </pc:spChg>
        <pc:spChg chg="mod">
          <ac:chgData name="DAVIAN ENG HONG RUI" userId="9cdebfac-cb22-4469-80bf-a7b2b3002fda" providerId="ADAL" clId="{B0CAE5CE-4040-4DB0-8A34-F7898BE2D702}" dt="2023-12-07T14:50:40.056" v="2260" actId="20577"/>
          <ac:spMkLst>
            <pc:docMk/>
            <pc:sldMk cId="2108345476" sldId="271"/>
            <ac:spMk id="3" creationId="{FC22DF91-B11D-28E3-EAF4-E8FE94F111B0}"/>
          </ac:spMkLst>
        </pc:spChg>
        <pc:spChg chg="add">
          <ac:chgData name="DAVIAN ENG HONG RUI" userId="9cdebfac-cb22-4469-80bf-a7b2b3002fda" providerId="ADAL" clId="{B0CAE5CE-4040-4DB0-8A34-F7898BE2D702}" dt="2023-12-07T14:31:51.455" v="1039" actId="26606"/>
          <ac:spMkLst>
            <pc:docMk/>
            <pc:sldMk cId="2108345476" sldId="271"/>
            <ac:spMk id="8" creationId="{5A0118C5-4F8D-4CF4-BADD-53FEACC6C42A}"/>
          </ac:spMkLst>
        </pc:spChg>
        <pc:spChg chg="add">
          <ac:chgData name="DAVIAN ENG HONG RUI" userId="9cdebfac-cb22-4469-80bf-a7b2b3002fda" providerId="ADAL" clId="{B0CAE5CE-4040-4DB0-8A34-F7898BE2D702}" dt="2023-12-07T14:31:51.455" v="1039" actId="26606"/>
          <ac:spMkLst>
            <pc:docMk/>
            <pc:sldMk cId="2108345476" sldId="271"/>
            <ac:spMk id="10" creationId="{4E0A5C5C-2A95-428E-9F6A-0D29EBD57C9F}"/>
          </ac:spMkLst>
        </pc:spChg>
        <pc:spChg chg="add">
          <ac:chgData name="DAVIAN ENG HONG RUI" userId="9cdebfac-cb22-4469-80bf-a7b2b3002fda" providerId="ADAL" clId="{B0CAE5CE-4040-4DB0-8A34-F7898BE2D702}" dt="2023-12-07T14:31:51.455" v="1039" actId="26606"/>
          <ac:spMkLst>
            <pc:docMk/>
            <pc:sldMk cId="2108345476" sldId="271"/>
            <ac:spMk id="12" creationId="{1056F38F-7C4E-461D-8709-7D0024AE1F79}"/>
          </ac:spMkLst>
        </pc:spChg>
        <pc:spChg chg="add">
          <ac:chgData name="DAVIAN ENG HONG RUI" userId="9cdebfac-cb22-4469-80bf-a7b2b3002fda" providerId="ADAL" clId="{B0CAE5CE-4040-4DB0-8A34-F7898BE2D702}" dt="2023-12-07T14:31:51.455" v="1039" actId="26606"/>
          <ac:spMkLst>
            <pc:docMk/>
            <pc:sldMk cId="2108345476" sldId="271"/>
            <ac:spMk id="14" creationId="{C7278469-3C3C-49CE-AEEE-E176A4900B78}"/>
          </ac:spMkLst>
        </pc:spChg>
        <pc:spChg chg="add">
          <ac:chgData name="DAVIAN ENG HONG RUI" userId="9cdebfac-cb22-4469-80bf-a7b2b3002fda" providerId="ADAL" clId="{B0CAE5CE-4040-4DB0-8A34-F7898BE2D702}" dt="2023-12-07T14:31:51.455" v="1039" actId="26606"/>
          <ac:spMkLst>
            <pc:docMk/>
            <pc:sldMk cId="2108345476" sldId="271"/>
            <ac:spMk id="20" creationId="{4C6598AB-1C17-4D54-951C-A082D94ACB7A}"/>
          </ac:spMkLst>
        </pc:spChg>
        <pc:spChg chg="add">
          <ac:chgData name="DAVIAN ENG HONG RUI" userId="9cdebfac-cb22-4469-80bf-a7b2b3002fda" providerId="ADAL" clId="{B0CAE5CE-4040-4DB0-8A34-F7898BE2D702}" dt="2023-12-07T14:31:51.455" v="1039" actId="26606"/>
          <ac:spMkLst>
            <pc:docMk/>
            <pc:sldMk cId="2108345476" sldId="271"/>
            <ac:spMk id="22" creationId="{C83B66D7-137D-4AC1-B172-53D60F08BEB5}"/>
          </ac:spMkLst>
        </pc:spChg>
        <pc:spChg chg="add">
          <ac:chgData name="DAVIAN ENG HONG RUI" userId="9cdebfac-cb22-4469-80bf-a7b2b3002fda" providerId="ADAL" clId="{B0CAE5CE-4040-4DB0-8A34-F7898BE2D702}" dt="2023-12-07T14:31:51.455" v="1039" actId="26606"/>
          <ac:spMkLst>
            <pc:docMk/>
            <pc:sldMk cId="2108345476" sldId="271"/>
            <ac:spMk id="24" creationId="{F6B92503-6984-4D15-8B98-8718709B785D}"/>
          </ac:spMkLst>
        </pc:spChg>
        <pc:spChg chg="add">
          <ac:chgData name="DAVIAN ENG HONG RUI" userId="9cdebfac-cb22-4469-80bf-a7b2b3002fda" providerId="ADAL" clId="{B0CAE5CE-4040-4DB0-8A34-F7898BE2D702}" dt="2023-12-07T14:31:51.455" v="1039" actId="26606"/>
          <ac:spMkLst>
            <pc:docMk/>
            <pc:sldMk cId="2108345476" sldId="271"/>
            <ac:spMk id="26" creationId="{08DDF938-524E-4C18-A47D-C00627832366}"/>
          </ac:spMkLst>
        </pc:spChg>
        <pc:grpChg chg="add">
          <ac:chgData name="DAVIAN ENG HONG RUI" userId="9cdebfac-cb22-4469-80bf-a7b2b3002fda" providerId="ADAL" clId="{B0CAE5CE-4040-4DB0-8A34-F7898BE2D702}" dt="2023-12-07T14:31:51.455" v="1039" actId="26606"/>
          <ac:grpSpMkLst>
            <pc:docMk/>
            <pc:sldMk cId="2108345476" sldId="271"/>
            <ac:grpSpMk id="16" creationId="{93DC754C-7E09-422D-A8BB-AF632E90DFA2}"/>
          </ac:grpSpMkLst>
        </pc:grpChg>
        <pc:grpChg chg="add">
          <ac:chgData name="DAVIAN ENG HONG RUI" userId="9cdebfac-cb22-4469-80bf-a7b2b3002fda" providerId="ADAL" clId="{B0CAE5CE-4040-4DB0-8A34-F7898BE2D702}" dt="2023-12-07T14:31:51.455" v="1039" actId="26606"/>
          <ac:grpSpMkLst>
            <pc:docMk/>
            <pc:sldMk cId="2108345476" sldId="271"/>
            <ac:grpSpMk id="28" creationId="{3773FAF5-C452-4455-9411-D6AF5EBD4CA9}"/>
          </ac:grpSpMkLst>
        </pc:grpChg>
      </pc:sldChg>
      <pc:sldChg chg="addSp delSp add del setBg delDesignElem">
        <pc:chgData name="DAVIAN ENG HONG RUI" userId="9cdebfac-cb22-4469-80bf-a7b2b3002fda" providerId="ADAL" clId="{B0CAE5CE-4040-4DB0-8A34-F7898BE2D702}" dt="2023-12-07T14:30:54.471" v="1010"/>
        <pc:sldMkLst>
          <pc:docMk/>
          <pc:sldMk cId="229980452" sldId="272"/>
        </pc:sldMkLst>
        <pc:spChg chg="add del">
          <ac:chgData name="DAVIAN ENG HONG RUI" userId="9cdebfac-cb22-4469-80bf-a7b2b3002fda" providerId="ADAL" clId="{B0CAE5CE-4040-4DB0-8A34-F7898BE2D702}" dt="2023-12-07T14:30:54.471" v="1010"/>
          <ac:spMkLst>
            <pc:docMk/>
            <pc:sldMk cId="229980452" sldId="272"/>
            <ac:spMk id="10" creationId="{51F77B6A-7F53-4B28-B73D-C8CC899AB221}"/>
          </ac:spMkLst>
        </pc:spChg>
        <pc:spChg chg="add del">
          <ac:chgData name="DAVIAN ENG HONG RUI" userId="9cdebfac-cb22-4469-80bf-a7b2b3002fda" providerId="ADAL" clId="{B0CAE5CE-4040-4DB0-8A34-F7898BE2D702}" dt="2023-12-07T14:30:54.471" v="1010"/>
          <ac:spMkLst>
            <pc:docMk/>
            <pc:sldMk cId="229980452" sldId="272"/>
            <ac:spMk id="16" creationId="{F6E412EF-CF39-4C25-85B0-DB30B1B0A8C4}"/>
          </ac:spMkLst>
        </pc:spChg>
        <pc:spChg chg="add del">
          <ac:chgData name="DAVIAN ENG HONG RUI" userId="9cdebfac-cb22-4469-80bf-a7b2b3002fda" providerId="ADAL" clId="{B0CAE5CE-4040-4DB0-8A34-F7898BE2D702}" dt="2023-12-07T14:30:54.471" v="1010"/>
          <ac:spMkLst>
            <pc:docMk/>
            <pc:sldMk cId="229980452" sldId="272"/>
            <ac:spMk id="18" creationId="{E8DA6235-17F2-4C9E-88C6-C5D38D8D3C03}"/>
          </ac:spMkLst>
        </pc:spChg>
        <pc:spChg chg="add del">
          <ac:chgData name="DAVIAN ENG HONG RUI" userId="9cdebfac-cb22-4469-80bf-a7b2b3002fda" providerId="ADAL" clId="{B0CAE5CE-4040-4DB0-8A34-F7898BE2D702}" dt="2023-12-07T14:30:54.471" v="1010"/>
          <ac:spMkLst>
            <pc:docMk/>
            <pc:sldMk cId="229980452" sldId="272"/>
            <ac:spMk id="20" creationId="{B55DEF71-1741-4489-8E77-46FC5BAA66E2}"/>
          </ac:spMkLst>
        </pc:spChg>
        <pc:spChg chg="add del">
          <ac:chgData name="DAVIAN ENG HONG RUI" userId="9cdebfac-cb22-4469-80bf-a7b2b3002fda" providerId="ADAL" clId="{B0CAE5CE-4040-4DB0-8A34-F7898BE2D702}" dt="2023-12-07T14:30:54.471" v="1010"/>
          <ac:spMkLst>
            <pc:docMk/>
            <pc:sldMk cId="229980452" sldId="272"/>
            <ac:spMk id="22" creationId="{82347B6D-A7CC-48EB-861F-917D0D61E3EA}"/>
          </ac:spMkLst>
        </pc:spChg>
        <pc:spChg chg="add del">
          <ac:chgData name="DAVIAN ENG HONG RUI" userId="9cdebfac-cb22-4469-80bf-a7b2b3002fda" providerId="ADAL" clId="{B0CAE5CE-4040-4DB0-8A34-F7898BE2D702}" dt="2023-12-07T14:30:54.471" v="1010"/>
          <ac:spMkLst>
            <pc:docMk/>
            <pc:sldMk cId="229980452" sldId="272"/>
            <ac:spMk id="24" creationId="{A7A0A46D-CC9B-4E32-870A-7BC2DF940144}"/>
          </ac:spMkLst>
        </pc:spChg>
        <pc:spChg chg="add del">
          <ac:chgData name="DAVIAN ENG HONG RUI" userId="9cdebfac-cb22-4469-80bf-a7b2b3002fda" providerId="ADAL" clId="{B0CAE5CE-4040-4DB0-8A34-F7898BE2D702}" dt="2023-12-07T14:30:54.471" v="1010"/>
          <ac:spMkLst>
            <pc:docMk/>
            <pc:sldMk cId="229980452" sldId="272"/>
            <ac:spMk id="26" creationId="{9178722E-1BD0-427E-BAAE-4F206DAB5818}"/>
          </ac:spMkLst>
        </pc:spChg>
        <pc:spChg chg="add del">
          <ac:chgData name="DAVIAN ENG HONG RUI" userId="9cdebfac-cb22-4469-80bf-a7b2b3002fda" providerId="ADAL" clId="{B0CAE5CE-4040-4DB0-8A34-F7898BE2D702}" dt="2023-12-07T14:30:54.471" v="1010"/>
          <ac:spMkLst>
            <pc:docMk/>
            <pc:sldMk cId="229980452" sldId="272"/>
            <ac:spMk id="28" creationId="{A753B935-E3DD-466D-BFAC-68E0BE02D092}"/>
          </ac:spMkLst>
        </pc:spChg>
        <pc:spChg chg="add del">
          <ac:chgData name="DAVIAN ENG HONG RUI" userId="9cdebfac-cb22-4469-80bf-a7b2b3002fda" providerId="ADAL" clId="{B0CAE5CE-4040-4DB0-8A34-F7898BE2D702}" dt="2023-12-07T14:30:54.471" v="1010"/>
          <ac:spMkLst>
            <pc:docMk/>
            <pc:sldMk cId="229980452" sldId="272"/>
            <ac:spMk id="30" creationId="{FB034F26-4148-4B59-B493-14D7A9A8BAA9}"/>
          </ac:spMkLst>
        </pc:spChg>
        <pc:grpChg chg="add del">
          <ac:chgData name="DAVIAN ENG HONG RUI" userId="9cdebfac-cb22-4469-80bf-a7b2b3002fda" providerId="ADAL" clId="{B0CAE5CE-4040-4DB0-8A34-F7898BE2D702}" dt="2023-12-07T14:30:54.471" v="1010"/>
          <ac:grpSpMkLst>
            <pc:docMk/>
            <pc:sldMk cId="229980452" sldId="272"/>
            <ac:grpSpMk id="12" creationId="{2515629F-0D83-4A44-A125-CD50FC660AB4}"/>
          </ac:grpSpMkLst>
        </pc:grpChg>
        <pc:grpChg chg="add del">
          <ac:chgData name="DAVIAN ENG HONG RUI" userId="9cdebfac-cb22-4469-80bf-a7b2b3002fda" providerId="ADAL" clId="{B0CAE5CE-4040-4DB0-8A34-F7898BE2D702}" dt="2023-12-07T14:30:54.471" v="1010"/>
          <ac:grpSpMkLst>
            <pc:docMk/>
            <pc:sldMk cId="229980452" sldId="272"/>
            <ac:grpSpMk id="32" creationId="{5E6BB5FD-DB7B-4BE3-BA45-1EF042115ED5}"/>
          </ac:grpSpMkLst>
        </pc:grpChg>
      </pc:sldChg>
      <pc:sldChg chg="addSp delSp modSp add mod delDesignElem">
        <pc:chgData name="DAVIAN ENG HONG RUI" userId="9cdebfac-cb22-4469-80bf-a7b2b3002fda" providerId="ADAL" clId="{B0CAE5CE-4040-4DB0-8A34-F7898BE2D702}" dt="2023-12-07T14:55:19.566" v="2739" actId="27636"/>
        <pc:sldMkLst>
          <pc:docMk/>
          <pc:sldMk cId="3560922828" sldId="272"/>
        </pc:sldMkLst>
        <pc:spChg chg="mod">
          <ac:chgData name="DAVIAN ENG HONG RUI" userId="9cdebfac-cb22-4469-80bf-a7b2b3002fda" providerId="ADAL" clId="{B0CAE5CE-4040-4DB0-8A34-F7898BE2D702}" dt="2023-12-07T14:52:42.714" v="2275" actId="1076"/>
          <ac:spMkLst>
            <pc:docMk/>
            <pc:sldMk cId="3560922828" sldId="272"/>
            <ac:spMk id="2" creationId="{A95C7028-B0ED-26BD-895B-9B9931F99B4D}"/>
          </ac:spMkLst>
        </pc:spChg>
        <pc:spChg chg="mod">
          <ac:chgData name="DAVIAN ENG HONG RUI" userId="9cdebfac-cb22-4469-80bf-a7b2b3002fda" providerId="ADAL" clId="{B0CAE5CE-4040-4DB0-8A34-F7898BE2D702}" dt="2023-12-07T14:55:19.566" v="2739" actId="27636"/>
          <ac:spMkLst>
            <pc:docMk/>
            <pc:sldMk cId="3560922828" sldId="272"/>
            <ac:spMk id="3" creationId="{D75301E8-7D87-4C2D-1AA2-175889C55181}"/>
          </ac:spMkLst>
        </pc:spChg>
        <pc:spChg chg="add del">
          <ac:chgData name="DAVIAN ENG HONG RUI" userId="9cdebfac-cb22-4469-80bf-a7b2b3002fda" providerId="ADAL" clId="{B0CAE5CE-4040-4DB0-8A34-F7898BE2D702}" dt="2023-12-07T14:31:21.089" v="1028"/>
          <ac:spMkLst>
            <pc:docMk/>
            <pc:sldMk cId="3560922828" sldId="272"/>
            <ac:spMk id="10" creationId="{51F77B6A-7F53-4B28-B73D-C8CC899AB221}"/>
          </ac:spMkLst>
        </pc:spChg>
        <pc:spChg chg="add del">
          <ac:chgData name="DAVIAN ENG HONG RUI" userId="9cdebfac-cb22-4469-80bf-a7b2b3002fda" providerId="ADAL" clId="{B0CAE5CE-4040-4DB0-8A34-F7898BE2D702}" dt="2023-12-07T14:31:21.089" v="1028"/>
          <ac:spMkLst>
            <pc:docMk/>
            <pc:sldMk cId="3560922828" sldId="272"/>
            <ac:spMk id="16" creationId="{F6E412EF-CF39-4C25-85B0-DB30B1B0A8C4}"/>
          </ac:spMkLst>
        </pc:spChg>
        <pc:spChg chg="add del">
          <ac:chgData name="DAVIAN ENG HONG RUI" userId="9cdebfac-cb22-4469-80bf-a7b2b3002fda" providerId="ADAL" clId="{B0CAE5CE-4040-4DB0-8A34-F7898BE2D702}" dt="2023-12-07T14:31:21.089" v="1028"/>
          <ac:spMkLst>
            <pc:docMk/>
            <pc:sldMk cId="3560922828" sldId="272"/>
            <ac:spMk id="18" creationId="{E8DA6235-17F2-4C9E-88C6-C5D38D8D3C03}"/>
          </ac:spMkLst>
        </pc:spChg>
        <pc:spChg chg="add del">
          <ac:chgData name="DAVIAN ENG HONG RUI" userId="9cdebfac-cb22-4469-80bf-a7b2b3002fda" providerId="ADAL" clId="{B0CAE5CE-4040-4DB0-8A34-F7898BE2D702}" dt="2023-12-07T14:31:21.089" v="1028"/>
          <ac:spMkLst>
            <pc:docMk/>
            <pc:sldMk cId="3560922828" sldId="272"/>
            <ac:spMk id="20" creationId="{B55DEF71-1741-4489-8E77-46FC5BAA66E2}"/>
          </ac:spMkLst>
        </pc:spChg>
        <pc:spChg chg="add del">
          <ac:chgData name="DAVIAN ENG HONG RUI" userId="9cdebfac-cb22-4469-80bf-a7b2b3002fda" providerId="ADAL" clId="{B0CAE5CE-4040-4DB0-8A34-F7898BE2D702}" dt="2023-12-07T14:31:21.089" v="1028"/>
          <ac:spMkLst>
            <pc:docMk/>
            <pc:sldMk cId="3560922828" sldId="272"/>
            <ac:spMk id="22" creationId="{82347B6D-A7CC-48EB-861F-917D0D61E3EA}"/>
          </ac:spMkLst>
        </pc:spChg>
        <pc:spChg chg="add del">
          <ac:chgData name="DAVIAN ENG HONG RUI" userId="9cdebfac-cb22-4469-80bf-a7b2b3002fda" providerId="ADAL" clId="{B0CAE5CE-4040-4DB0-8A34-F7898BE2D702}" dt="2023-12-07T14:31:21.089" v="1028"/>
          <ac:spMkLst>
            <pc:docMk/>
            <pc:sldMk cId="3560922828" sldId="272"/>
            <ac:spMk id="24" creationId="{A7A0A46D-CC9B-4E32-870A-7BC2DF940144}"/>
          </ac:spMkLst>
        </pc:spChg>
        <pc:spChg chg="add del">
          <ac:chgData name="DAVIAN ENG HONG RUI" userId="9cdebfac-cb22-4469-80bf-a7b2b3002fda" providerId="ADAL" clId="{B0CAE5CE-4040-4DB0-8A34-F7898BE2D702}" dt="2023-12-07T14:31:21.089" v="1028"/>
          <ac:spMkLst>
            <pc:docMk/>
            <pc:sldMk cId="3560922828" sldId="272"/>
            <ac:spMk id="26" creationId="{9178722E-1BD0-427E-BAAE-4F206DAB5818}"/>
          </ac:spMkLst>
        </pc:spChg>
        <pc:spChg chg="add del">
          <ac:chgData name="DAVIAN ENG HONG RUI" userId="9cdebfac-cb22-4469-80bf-a7b2b3002fda" providerId="ADAL" clId="{B0CAE5CE-4040-4DB0-8A34-F7898BE2D702}" dt="2023-12-07T14:31:21.089" v="1028"/>
          <ac:spMkLst>
            <pc:docMk/>
            <pc:sldMk cId="3560922828" sldId="272"/>
            <ac:spMk id="28" creationId="{A753B935-E3DD-466D-BFAC-68E0BE02D092}"/>
          </ac:spMkLst>
        </pc:spChg>
        <pc:spChg chg="add del">
          <ac:chgData name="DAVIAN ENG HONG RUI" userId="9cdebfac-cb22-4469-80bf-a7b2b3002fda" providerId="ADAL" clId="{B0CAE5CE-4040-4DB0-8A34-F7898BE2D702}" dt="2023-12-07T14:31:21.089" v="1028"/>
          <ac:spMkLst>
            <pc:docMk/>
            <pc:sldMk cId="3560922828" sldId="272"/>
            <ac:spMk id="30" creationId="{FB034F26-4148-4B59-B493-14D7A9A8BAA9}"/>
          </ac:spMkLst>
        </pc:spChg>
        <pc:grpChg chg="add del">
          <ac:chgData name="DAVIAN ENG HONG RUI" userId="9cdebfac-cb22-4469-80bf-a7b2b3002fda" providerId="ADAL" clId="{B0CAE5CE-4040-4DB0-8A34-F7898BE2D702}" dt="2023-12-07T14:31:21.089" v="1028"/>
          <ac:grpSpMkLst>
            <pc:docMk/>
            <pc:sldMk cId="3560922828" sldId="272"/>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560922828" sldId="272"/>
            <ac:grpSpMk id="32" creationId="{5E6BB5FD-DB7B-4BE3-BA45-1EF042115ED5}"/>
          </ac:grpSpMkLst>
        </pc:grpChg>
        <pc:picChg chg="add mod">
          <ac:chgData name="DAVIAN ENG HONG RUI" userId="9cdebfac-cb22-4469-80bf-a7b2b3002fda" providerId="ADAL" clId="{B0CAE5CE-4040-4DB0-8A34-F7898BE2D702}" dt="2023-12-07T14:52:50.841" v="2277" actId="1076"/>
          <ac:picMkLst>
            <pc:docMk/>
            <pc:sldMk cId="3560922828" sldId="272"/>
            <ac:picMk id="5" creationId="{7103B60E-8C4D-60CC-094D-E90E1672B22F}"/>
          </ac:picMkLst>
        </pc:picChg>
        <pc:picChg chg="del">
          <ac:chgData name="DAVIAN ENG HONG RUI" userId="9cdebfac-cb22-4469-80bf-a7b2b3002fda" providerId="ADAL" clId="{B0CAE5CE-4040-4DB0-8A34-F7898BE2D702}" dt="2023-12-07T14:51:57.981" v="2262" actId="478"/>
          <ac:picMkLst>
            <pc:docMk/>
            <pc:sldMk cId="3560922828" sldId="272"/>
            <ac:picMk id="15" creationId="{54D3C537-BBD6-31CE-7A3B-FA7E06F67864}"/>
          </ac:picMkLst>
        </pc:picChg>
      </pc:sldChg>
      <pc:sldChg chg="addSp delSp add del setBg delDesignElem">
        <pc:chgData name="DAVIAN ENG HONG RUI" userId="9cdebfac-cb22-4469-80bf-a7b2b3002fda" providerId="ADAL" clId="{B0CAE5CE-4040-4DB0-8A34-F7898BE2D702}" dt="2023-12-07T14:30:51.360" v="1007"/>
        <pc:sldMkLst>
          <pc:docMk/>
          <pc:sldMk cId="4210359646" sldId="272"/>
        </pc:sldMkLst>
        <pc:spChg chg="add del">
          <ac:chgData name="DAVIAN ENG HONG RUI" userId="9cdebfac-cb22-4469-80bf-a7b2b3002fda" providerId="ADAL" clId="{B0CAE5CE-4040-4DB0-8A34-F7898BE2D702}" dt="2023-12-07T14:30:51.360" v="1007"/>
          <ac:spMkLst>
            <pc:docMk/>
            <pc:sldMk cId="4210359646" sldId="272"/>
            <ac:spMk id="10" creationId="{51F77B6A-7F53-4B28-B73D-C8CC899AB221}"/>
          </ac:spMkLst>
        </pc:spChg>
        <pc:spChg chg="add del">
          <ac:chgData name="DAVIAN ENG HONG RUI" userId="9cdebfac-cb22-4469-80bf-a7b2b3002fda" providerId="ADAL" clId="{B0CAE5CE-4040-4DB0-8A34-F7898BE2D702}" dt="2023-12-07T14:30:51.360" v="1007"/>
          <ac:spMkLst>
            <pc:docMk/>
            <pc:sldMk cId="4210359646" sldId="272"/>
            <ac:spMk id="16" creationId="{F6E412EF-CF39-4C25-85B0-DB30B1B0A8C4}"/>
          </ac:spMkLst>
        </pc:spChg>
        <pc:spChg chg="add del">
          <ac:chgData name="DAVIAN ENG HONG RUI" userId="9cdebfac-cb22-4469-80bf-a7b2b3002fda" providerId="ADAL" clId="{B0CAE5CE-4040-4DB0-8A34-F7898BE2D702}" dt="2023-12-07T14:30:51.360" v="1007"/>
          <ac:spMkLst>
            <pc:docMk/>
            <pc:sldMk cId="4210359646" sldId="272"/>
            <ac:spMk id="18" creationId="{E8DA6235-17F2-4C9E-88C6-C5D38D8D3C03}"/>
          </ac:spMkLst>
        </pc:spChg>
        <pc:spChg chg="add del">
          <ac:chgData name="DAVIAN ENG HONG RUI" userId="9cdebfac-cb22-4469-80bf-a7b2b3002fda" providerId="ADAL" clId="{B0CAE5CE-4040-4DB0-8A34-F7898BE2D702}" dt="2023-12-07T14:30:51.360" v="1007"/>
          <ac:spMkLst>
            <pc:docMk/>
            <pc:sldMk cId="4210359646" sldId="272"/>
            <ac:spMk id="20" creationId="{B55DEF71-1741-4489-8E77-46FC5BAA66E2}"/>
          </ac:spMkLst>
        </pc:spChg>
        <pc:spChg chg="add del">
          <ac:chgData name="DAVIAN ENG HONG RUI" userId="9cdebfac-cb22-4469-80bf-a7b2b3002fda" providerId="ADAL" clId="{B0CAE5CE-4040-4DB0-8A34-F7898BE2D702}" dt="2023-12-07T14:30:51.360" v="1007"/>
          <ac:spMkLst>
            <pc:docMk/>
            <pc:sldMk cId="4210359646" sldId="272"/>
            <ac:spMk id="22" creationId="{82347B6D-A7CC-48EB-861F-917D0D61E3EA}"/>
          </ac:spMkLst>
        </pc:spChg>
        <pc:spChg chg="add del">
          <ac:chgData name="DAVIAN ENG HONG RUI" userId="9cdebfac-cb22-4469-80bf-a7b2b3002fda" providerId="ADAL" clId="{B0CAE5CE-4040-4DB0-8A34-F7898BE2D702}" dt="2023-12-07T14:30:51.360" v="1007"/>
          <ac:spMkLst>
            <pc:docMk/>
            <pc:sldMk cId="4210359646" sldId="272"/>
            <ac:spMk id="24" creationId="{A7A0A46D-CC9B-4E32-870A-7BC2DF940144}"/>
          </ac:spMkLst>
        </pc:spChg>
        <pc:spChg chg="add del">
          <ac:chgData name="DAVIAN ENG HONG RUI" userId="9cdebfac-cb22-4469-80bf-a7b2b3002fda" providerId="ADAL" clId="{B0CAE5CE-4040-4DB0-8A34-F7898BE2D702}" dt="2023-12-07T14:30:51.360" v="1007"/>
          <ac:spMkLst>
            <pc:docMk/>
            <pc:sldMk cId="4210359646" sldId="272"/>
            <ac:spMk id="26" creationId="{9178722E-1BD0-427E-BAAE-4F206DAB5818}"/>
          </ac:spMkLst>
        </pc:spChg>
        <pc:spChg chg="add del">
          <ac:chgData name="DAVIAN ENG HONG RUI" userId="9cdebfac-cb22-4469-80bf-a7b2b3002fda" providerId="ADAL" clId="{B0CAE5CE-4040-4DB0-8A34-F7898BE2D702}" dt="2023-12-07T14:30:51.360" v="1007"/>
          <ac:spMkLst>
            <pc:docMk/>
            <pc:sldMk cId="4210359646" sldId="272"/>
            <ac:spMk id="28" creationId="{A753B935-E3DD-466D-BFAC-68E0BE02D092}"/>
          </ac:spMkLst>
        </pc:spChg>
        <pc:spChg chg="add del">
          <ac:chgData name="DAVIAN ENG HONG RUI" userId="9cdebfac-cb22-4469-80bf-a7b2b3002fda" providerId="ADAL" clId="{B0CAE5CE-4040-4DB0-8A34-F7898BE2D702}" dt="2023-12-07T14:30:51.360" v="1007"/>
          <ac:spMkLst>
            <pc:docMk/>
            <pc:sldMk cId="4210359646" sldId="272"/>
            <ac:spMk id="30" creationId="{FB034F26-4148-4B59-B493-14D7A9A8BAA9}"/>
          </ac:spMkLst>
        </pc:spChg>
        <pc:grpChg chg="add del">
          <ac:chgData name="DAVIAN ENG HONG RUI" userId="9cdebfac-cb22-4469-80bf-a7b2b3002fda" providerId="ADAL" clId="{B0CAE5CE-4040-4DB0-8A34-F7898BE2D702}" dt="2023-12-07T14:30:51.360" v="1007"/>
          <ac:grpSpMkLst>
            <pc:docMk/>
            <pc:sldMk cId="4210359646" sldId="272"/>
            <ac:grpSpMk id="12" creationId="{2515629F-0D83-4A44-A125-CD50FC660AB4}"/>
          </ac:grpSpMkLst>
        </pc:grpChg>
        <pc:grpChg chg="add del">
          <ac:chgData name="DAVIAN ENG HONG RUI" userId="9cdebfac-cb22-4469-80bf-a7b2b3002fda" providerId="ADAL" clId="{B0CAE5CE-4040-4DB0-8A34-F7898BE2D702}" dt="2023-12-07T14:30:51.360" v="1007"/>
          <ac:grpSpMkLst>
            <pc:docMk/>
            <pc:sldMk cId="4210359646" sldId="272"/>
            <ac:grpSpMk id="32" creationId="{5E6BB5FD-DB7B-4BE3-BA45-1EF042115ED5}"/>
          </ac:grpSpMkLst>
        </pc:grpChg>
      </pc:sldChg>
      <pc:sldChg chg="addSp delSp modSp add mod">
        <pc:chgData name="DAVIAN ENG HONG RUI" userId="9cdebfac-cb22-4469-80bf-a7b2b3002fda" providerId="ADAL" clId="{B0CAE5CE-4040-4DB0-8A34-F7898BE2D702}" dt="2023-12-07T14:38:21.208" v="1355" actId="1076"/>
        <pc:sldMkLst>
          <pc:docMk/>
          <pc:sldMk cId="2840436461" sldId="273"/>
        </pc:sldMkLst>
        <pc:spChg chg="mod">
          <ac:chgData name="DAVIAN ENG HONG RUI" userId="9cdebfac-cb22-4469-80bf-a7b2b3002fda" providerId="ADAL" clId="{B0CAE5CE-4040-4DB0-8A34-F7898BE2D702}" dt="2023-12-07T14:37:38.318" v="1215" actId="20577"/>
          <ac:spMkLst>
            <pc:docMk/>
            <pc:sldMk cId="2840436461" sldId="273"/>
            <ac:spMk id="2" creationId="{A95C7028-B0ED-26BD-895B-9B9931F99B4D}"/>
          </ac:spMkLst>
        </pc:spChg>
        <pc:spChg chg="mod">
          <ac:chgData name="DAVIAN ENG HONG RUI" userId="9cdebfac-cb22-4469-80bf-a7b2b3002fda" providerId="ADAL" clId="{B0CAE5CE-4040-4DB0-8A34-F7898BE2D702}" dt="2023-12-07T14:38:07.438" v="1353" actId="20577"/>
          <ac:spMkLst>
            <pc:docMk/>
            <pc:sldMk cId="2840436461" sldId="273"/>
            <ac:spMk id="3" creationId="{D75301E8-7D87-4C2D-1AA2-175889C55181}"/>
          </ac:spMkLst>
        </pc:spChg>
        <pc:picChg chg="del">
          <ac:chgData name="DAVIAN ENG HONG RUI" userId="9cdebfac-cb22-4469-80bf-a7b2b3002fda" providerId="ADAL" clId="{B0CAE5CE-4040-4DB0-8A34-F7898BE2D702}" dt="2023-12-07T14:35:42.450" v="1073" actId="478"/>
          <ac:picMkLst>
            <pc:docMk/>
            <pc:sldMk cId="2840436461" sldId="273"/>
            <ac:picMk id="5" creationId="{7E60E248-A8AD-015E-EB28-6C391B080707}"/>
          </ac:picMkLst>
        </pc:picChg>
        <pc:picChg chg="add mod">
          <ac:chgData name="DAVIAN ENG HONG RUI" userId="9cdebfac-cb22-4469-80bf-a7b2b3002fda" providerId="ADAL" clId="{B0CAE5CE-4040-4DB0-8A34-F7898BE2D702}" dt="2023-12-07T14:38:21.208" v="1355" actId="1076"/>
          <ac:picMkLst>
            <pc:docMk/>
            <pc:sldMk cId="2840436461" sldId="273"/>
            <ac:picMk id="6" creationId="{9ACB1196-B9E8-6511-E935-8D925766C6AB}"/>
          </ac:picMkLst>
        </pc:picChg>
      </pc:sldChg>
      <pc:sldChg chg="addSp delSp modSp new del mod setBg setClrOvrMap">
        <pc:chgData name="DAVIAN ENG HONG RUI" userId="9cdebfac-cb22-4469-80bf-a7b2b3002fda" providerId="ADAL" clId="{B0CAE5CE-4040-4DB0-8A34-F7898BE2D702}" dt="2023-12-07T14:31:58.125" v="1040" actId="47"/>
        <pc:sldMkLst>
          <pc:docMk/>
          <pc:sldMk cId="4120797145" sldId="273"/>
        </pc:sldMkLst>
        <pc:spChg chg="mod">
          <ac:chgData name="DAVIAN ENG HONG RUI" userId="9cdebfac-cb22-4469-80bf-a7b2b3002fda" providerId="ADAL" clId="{B0CAE5CE-4040-4DB0-8A34-F7898BE2D702}" dt="2023-12-07T14:31:44.572" v="1038" actId="26606"/>
          <ac:spMkLst>
            <pc:docMk/>
            <pc:sldMk cId="4120797145" sldId="273"/>
            <ac:spMk id="2" creationId="{7D107ECD-7FDC-F78C-7A3B-8920688322E1}"/>
          </ac:spMkLst>
        </pc:spChg>
        <pc:spChg chg="add del mod">
          <ac:chgData name="DAVIAN ENG HONG RUI" userId="9cdebfac-cb22-4469-80bf-a7b2b3002fda" providerId="ADAL" clId="{B0CAE5CE-4040-4DB0-8A34-F7898BE2D702}" dt="2023-12-07T14:31:44.572" v="1038" actId="26606"/>
          <ac:spMkLst>
            <pc:docMk/>
            <pc:sldMk cId="4120797145" sldId="273"/>
            <ac:spMk id="3" creationId="{7D128C5F-F592-F443-C913-CCAFFB0EE5BE}"/>
          </ac:spMkLst>
        </pc:spChg>
        <pc:spChg chg="add del">
          <ac:chgData name="DAVIAN ENG HONG RUI" userId="9cdebfac-cb22-4469-80bf-a7b2b3002fda" providerId="ADAL" clId="{B0CAE5CE-4040-4DB0-8A34-F7898BE2D702}" dt="2023-12-07T14:31:43.010" v="1031" actId="26606"/>
          <ac:spMkLst>
            <pc:docMk/>
            <pc:sldMk cId="4120797145" sldId="273"/>
            <ac:spMk id="8" creationId="{09588DA8-065E-4F6F-8EFD-43104AB2E0CF}"/>
          </ac:spMkLst>
        </pc:spChg>
        <pc:spChg chg="add del">
          <ac:chgData name="DAVIAN ENG HONG RUI" userId="9cdebfac-cb22-4469-80bf-a7b2b3002fda" providerId="ADAL" clId="{B0CAE5CE-4040-4DB0-8A34-F7898BE2D702}" dt="2023-12-07T14:31:43.010" v="1031" actId="26606"/>
          <ac:spMkLst>
            <pc:docMk/>
            <pc:sldMk cId="4120797145" sldId="273"/>
            <ac:spMk id="10" creationId="{C4285719-470E-454C-AF62-8323075F1F5B}"/>
          </ac:spMkLst>
        </pc:spChg>
        <pc:spChg chg="add del">
          <ac:chgData name="DAVIAN ENG HONG RUI" userId="9cdebfac-cb22-4469-80bf-a7b2b3002fda" providerId="ADAL" clId="{B0CAE5CE-4040-4DB0-8A34-F7898BE2D702}" dt="2023-12-07T14:31:43.010" v="1031" actId="26606"/>
          <ac:spMkLst>
            <pc:docMk/>
            <pc:sldMk cId="4120797145" sldId="273"/>
            <ac:spMk id="12" creationId="{CD9FE4EF-C4D8-49A0-B2FF-81D8DB7D8A24}"/>
          </ac:spMkLst>
        </pc:spChg>
        <pc:spChg chg="add del">
          <ac:chgData name="DAVIAN ENG HONG RUI" userId="9cdebfac-cb22-4469-80bf-a7b2b3002fda" providerId="ADAL" clId="{B0CAE5CE-4040-4DB0-8A34-F7898BE2D702}" dt="2023-12-07T14:31:43.010" v="1031" actId="26606"/>
          <ac:spMkLst>
            <pc:docMk/>
            <pc:sldMk cId="4120797145" sldId="273"/>
            <ac:spMk id="14" creationId="{4300840D-0A0B-4512-BACA-B439D5B9C57C}"/>
          </ac:spMkLst>
        </pc:spChg>
        <pc:spChg chg="add del">
          <ac:chgData name="DAVIAN ENG HONG RUI" userId="9cdebfac-cb22-4469-80bf-a7b2b3002fda" providerId="ADAL" clId="{B0CAE5CE-4040-4DB0-8A34-F7898BE2D702}" dt="2023-12-07T14:31:43.010" v="1031" actId="26606"/>
          <ac:spMkLst>
            <pc:docMk/>
            <pc:sldMk cId="4120797145" sldId="273"/>
            <ac:spMk id="16" creationId="{D2B78728-A580-49A7-84F9-6EF6F583ADE0}"/>
          </ac:spMkLst>
        </pc:spChg>
        <pc:spChg chg="add del">
          <ac:chgData name="DAVIAN ENG HONG RUI" userId="9cdebfac-cb22-4469-80bf-a7b2b3002fda" providerId="ADAL" clId="{B0CAE5CE-4040-4DB0-8A34-F7898BE2D702}" dt="2023-12-07T14:31:43.010" v="1031" actId="26606"/>
          <ac:spMkLst>
            <pc:docMk/>
            <pc:sldMk cId="4120797145" sldId="273"/>
            <ac:spMk id="18" creationId="{38FAA1A1-D861-433F-88FA-1E9D6FD31D11}"/>
          </ac:spMkLst>
        </pc:spChg>
        <pc:spChg chg="add del">
          <ac:chgData name="DAVIAN ENG HONG RUI" userId="9cdebfac-cb22-4469-80bf-a7b2b3002fda" providerId="ADAL" clId="{B0CAE5CE-4040-4DB0-8A34-F7898BE2D702}" dt="2023-12-07T14:31:43.010" v="1031" actId="26606"/>
          <ac:spMkLst>
            <pc:docMk/>
            <pc:sldMk cId="4120797145" sldId="273"/>
            <ac:spMk id="20" creationId="{8D71EDA1-87BF-4D5D-AB79-F346FD19278A}"/>
          </ac:spMkLst>
        </pc:spChg>
        <pc:spChg chg="add del">
          <ac:chgData name="DAVIAN ENG HONG RUI" userId="9cdebfac-cb22-4469-80bf-a7b2b3002fda" providerId="ADAL" clId="{B0CAE5CE-4040-4DB0-8A34-F7898BE2D702}" dt="2023-12-07T14:31:43.661" v="1033" actId="26606"/>
          <ac:spMkLst>
            <pc:docMk/>
            <pc:sldMk cId="4120797145" sldId="273"/>
            <ac:spMk id="22" creationId="{66B332A4-D438-4773-A77F-5ED49A448D9D}"/>
          </ac:spMkLst>
        </pc:spChg>
        <pc:spChg chg="add del">
          <ac:chgData name="DAVIAN ENG HONG RUI" userId="9cdebfac-cb22-4469-80bf-a7b2b3002fda" providerId="ADAL" clId="{B0CAE5CE-4040-4DB0-8A34-F7898BE2D702}" dt="2023-12-07T14:31:43.661" v="1033" actId="26606"/>
          <ac:spMkLst>
            <pc:docMk/>
            <pc:sldMk cId="4120797145" sldId="273"/>
            <ac:spMk id="23" creationId="{DF9AD32D-FF05-44F4-BD4D-9CEE89B71EB9}"/>
          </ac:spMkLst>
        </pc:spChg>
        <pc:spChg chg="add del">
          <ac:chgData name="DAVIAN ENG HONG RUI" userId="9cdebfac-cb22-4469-80bf-a7b2b3002fda" providerId="ADAL" clId="{B0CAE5CE-4040-4DB0-8A34-F7898BE2D702}" dt="2023-12-07T14:31:44.139" v="1035" actId="26606"/>
          <ac:spMkLst>
            <pc:docMk/>
            <pc:sldMk cId="4120797145" sldId="273"/>
            <ac:spMk id="25" creationId="{907EF6B7-1338-4443-8C46-6A318D952DFD}"/>
          </ac:spMkLst>
        </pc:spChg>
        <pc:spChg chg="add del">
          <ac:chgData name="DAVIAN ENG HONG RUI" userId="9cdebfac-cb22-4469-80bf-a7b2b3002fda" providerId="ADAL" clId="{B0CAE5CE-4040-4DB0-8A34-F7898BE2D702}" dt="2023-12-07T14:31:44.139" v="1035" actId="26606"/>
          <ac:spMkLst>
            <pc:docMk/>
            <pc:sldMk cId="4120797145" sldId="273"/>
            <ac:spMk id="26" creationId="{DAAE4CDD-124C-4DCF-9584-B6033B545DD5}"/>
          </ac:spMkLst>
        </pc:spChg>
        <pc:spChg chg="add del">
          <ac:chgData name="DAVIAN ENG HONG RUI" userId="9cdebfac-cb22-4469-80bf-a7b2b3002fda" providerId="ADAL" clId="{B0CAE5CE-4040-4DB0-8A34-F7898BE2D702}" dt="2023-12-07T14:31:44.139" v="1035" actId="26606"/>
          <ac:spMkLst>
            <pc:docMk/>
            <pc:sldMk cId="4120797145" sldId="273"/>
            <ac:spMk id="27" creationId="{081E4A58-353D-44AE-B2FC-2A74E2E400F7}"/>
          </ac:spMkLst>
        </pc:spChg>
        <pc:spChg chg="add del">
          <ac:chgData name="DAVIAN ENG HONG RUI" userId="9cdebfac-cb22-4469-80bf-a7b2b3002fda" providerId="ADAL" clId="{B0CAE5CE-4040-4DB0-8A34-F7898BE2D702}" dt="2023-12-07T14:31:44.139" v="1035" actId="26606"/>
          <ac:spMkLst>
            <pc:docMk/>
            <pc:sldMk cId="4120797145" sldId="273"/>
            <ac:spMk id="28" creationId="{7D128C5F-F592-F443-C913-CCAFFB0EE5BE}"/>
          </ac:spMkLst>
        </pc:spChg>
        <pc:spChg chg="add del">
          <ac:chgData name="DAVIAN ENG HONG RUI" userId="9cdebfac-cb22-4469-80bf-a7b2b3002fda" providerId="ADAL" clId="{B0CAE5CE-4040-4DB0-8A34-F7898BE2D702}" dt="2023-12-07T14:31:44.557" v="1037" actId="26606"/>
          <ac:spMkLst>
            <pc:docMk/>
            <pc:sldMk cId="4120797145" sldId="273"/>
            <ac:spMk id="30" creationId="{66B332A4-D438-4773-A77F-5ED49A448D9D}"/>
          </ac:spMkLst>
        </pc:spChg>
        <pc:spChg chg="add del">
          <ac:chgData name="DAVIAN ENG HONG RUI" userId="9cdebfac-cb22-4469-80bf-a7b2b3002fda" providerId="ADAL" clId="{B0CAE5CE-4040-4DB0-8A34-F7898BE2D702}" dt="2023-12-07T14:31:44.557" v="1037" actId="26606"/>
          <ac:spMkLst>
            <pc:docMk/>
            <pc:sldMk cId="4120797145" sldId="273"/>
            <ac:spMk id="31" creationId="{DF9AD32D-FF05-44F4-BD4D-9CEE89B71EB9}"/>
          </ac:spMkLst>
        </pc:spChg>
        <pc:spChg chg="add">
          <ac:chgData name="DAVIAN ENG HONG RUI" userId="9cdebfac-cb22-4469-80bf-a7b2b3002fda" providerId="ADAL" clId="{B0CAE5CE-4040-4DB0-8A34-F7898BE2D702}" dt="2023-12-07T14:31:44.572" v="1038" actId="26606"/>
          <ac:spMkLst>
            <pc:docMk/>
            <pc:sldMk cId="4120797145" sldId="273"/>
            <ac:spMk id="33" creationId="{09588DA8-065E-4F6F-8EFD-43104AB2E0CF}"/>
          </ac:spMkLst>
        </pc:spChg>
        <pc:spChg chg="add">
          <ac:chgData name="DAVIAN ENG HONG RUI" userId="9cdebfac-cb22-4469-80bf-a7b2b3002fda" providerId="ADAL" clId="{B0CAE5CE-4040-4DB0-8A34-F7898BE2D702}" dt="2023-12-07T14:31:44.572" v="1038" actId="26606"/>
          <ac:spMkLst>
            <pc:docMk/>
            <pc:sldMk cId="4120797145" sldId="273"/>
            <ac:spMk id="34" creationId="{C4285719-470E-454C-AF62-8323075F1F5B}"/>
          </ac:spMkLst>
        </pc:spChg>
        <pc:spChg chg="add">
          <ac:chgData name="DAVIAN ENG HONG RUI" userId="9cdebfac-cb22-4469-80bf-a7b2b3002fda" providerId="ADAL" clId="{B0CAE5CE-4040-4DB0-8A34-F7898BE2D702}" dt="2023-12-07T14:31:44.572" v="1038" actId="26606"/>
          <ac:spMkLst>
            <pc:docMk/>
            <pc:sldMk cId="4120797145" sldId="273"/>
            <ac:spMk id="35" creationId="{CD9FE4EF-C4D8-49A0-B2FF-81D8DB7D8A24}"/>
          </ac:spMkLst>
        </pc:spChg>
        <pc:spChg chg="add">
          <ac:chgData name="DAVIAN ENG HONG RUI" userId="9cdebfac-cb22-4469-80bf-a7b2b3002fda" providerId="ADAL" clId="{B0CAE5CE-4040-4DB0-8A34-F7898BE2D702}" dt="2023-12-07T14:31:44.572" v="1038" actId="26606"/>
          <ac:spMkLst>
            <pc:docMk/>
            <pc:sldMk cId="4120797145" sldId="273"/>
            <ac:spMk id="36" creationId="{4300840D-0A0B-4512-BACA-B439D5B9C57C}"/>
          </ac:spMkLst>
        </pc:spChg>
        <pc:spChg chg="add">
          <ac:chgData name="DAVIAN ENG HONG RUI" userId="9cdebfac-cb22-4469-80bf-a7b2b3002fda" providerId="ADAL" clId="{B0CAE5CE-4040-4DB0-8A34-F7898BE2D702}" dt="2023-12-07T14:31:44.572" v="1038" actId="26606"/>
          <ac:spMkLst>
            <pc:docMk/>
            <pc:sldMk cId="4120797145" sldId="273"/>
            <ac:spMk id="37" creationId="{D2B78728-A580-49A7-84F9-6EF6F583ADE0}"/>
          </ac:spMkLst>
        </pc:spChg>
        <pc:spChg chg="add">
          <ac:chgData name="DAVIAN ENG HONG RUI" userId="9cdebfac-cb22-4469-80bf-a7b2b3002fda" providerId="ADAL" clId="{B0CAE5CE-4040-4DB0-8A34-F7898BE2D702}" dt="2023-12-07T14:31:44.572" v="1038" actId="26606"/>
          <ac:spMkLst>
            <pc:docMk/>
            <pc:sldMk cId="4120797145" sldId="273"/>
            <ac:spMk id="38" creationId="{38FAA1A1-D861-433F-88FA-1E9D6FD31D11}"/>
          </ac:spMkLst>
        </pc:spChg>
        <pc:spChg chg="add">
          <ac:chgData name="DAVIAN ENG HONG RUI" userId="9cdebfac-cb22-4469-80bf-a7b2b3002fda" providerId="ADAL" clId="{B0CAE5CE-4040-4DB0-8A34-F7898BE2D702}" dt="2023-12-07T14:31:44.572" v="1038" actId="26606"/>
          <ac:spMkLst>
            <pc:docMk/>
            <pc:sldMk cId="4120797145" sldId="273"/>
            <ac:spMk id="39" creationId="{8D71EDA1-87BF-4D5D-AB79-F346FD19278A}"/>
          </ac:spMkLst>
        </pc:spChg>
        <pc:spChg chg="add">
          <ac:chgData name="DAVIAN ENG HONG RUI" userId="9cdebfac-cb22-4469-80bf-a7b2b3002fda" providerId="ADAL" clId="{B0CAE5CE-4040-4DB0-8A34-F7898BE2D702}" dt="2023-12-07T14:31:44.572" v="1038" actId="26606"/>
          <ac:spMkLst>
            <pc:docMk/>
            <pc:sldMk cId="4120797145" sldId="273"/>
            <ac:spMk id="40" creationId="{7D128C5F-F592-F443-C913-CCAFFB0EE5BE}"/>
          </ac:spMkLst>
        </pc:spChg>
      </pc:sldChg>
      <pc:sldChg chg="addSp delSp modSp add mod">
        <pc:chgData name="DAVIAN ENG HONG RUI" userId="9cdebfac-cb22-4469-80bf-a7b2b3002fda" providerId="ADAL" clId="{B0CAE5CE-4040-4DB0-8A34-F7898BE2D702}" dt="2023-12-07T14:44:28.027" v="1804" actId="27636"/>
        <pc:sldMkLst>
          <pc:docMk/>
          <pc:sldMk cId="3007390433" sldId="274"/>
        </pc:sldMkLst>
        <pc:spChg chg="mod">
          <ac:chgData name="DAVIAN ENG HONG RUI" userId="9cdebfac-cb22-4469-80bf-a7b2b3002fda" providerId="ADAL" clId="{B0CAE5CE-4040-4DB0-8A34-F7898BE2D702}" dt="2023-12-07T14:38:52.122" v="1384" actId="20577"/>
          <ac:spMkLst>
            <pc:docMk/>
            <pc:sldMk cId="3007390433" sldId="274"/>
            <ac:spMk id="2" creationId="{A95C7028-B0ED-26BD-895B-9B9931F99B4D}"/>
          </ac:spMkLst>
        </pc:spChg>
        <pc:spChg chg="mod">
          <ac:chgData name="DAVIAN ENG HONG RUI" userId="9cdebfac-cb22-4469-80bf-a7b2b3002fda" providerId="ADAL" clId="{B0CAE5CE-4040-4DB0-8A34-F7898BE2D702}" dt="2023-12-07T14:44:28.027" v="1804" actId="27636"/>
          <ac:spMkLst>
            <pc:docMk/>
            <pc:sldMk cId="3007390433" sldId="274"/>
            <ac:spMk id="3" creationId="{D75301E8-7D87-4C2D-1AA2-175889C55181}"/>
          </ac:spMkLst>
        </pc:spChg>
        <pc:picChg chg="add del mod">
          <ac:chgData name="DAVIAN ENG HONG RUI" userId="9cdebfac-cb22-4469-80bf-a7b2b3002fda" providerId="ADAL" clId="{B0CAE5CE-4040-4DB0-8A34-F7898BE2D702}" dt="2023-12-07T14:43:47.739" v="1795" actId="478"/>
          <ac:picMkLst>
            <pc:docMk/>
            <pc:sldMk cId="3007390433" sldId="274"/>
            <ac:picMk id="5" creationId="{2F427873-687A-17B7-128A-AAEDC1A51015}"/>
          </ac:picMkLst>
        </pc:picChg>
        <pc:picChg chg="del">
          <ac:chgData name="DAVIAN ENG HONG RUI" userId="9cdebfac-cb22-4469-80bf-a7b2b3002fda" providerId="ADAL" clId="{B0CAE5CE-4040-4DB0-8A34-F7898BE2D702}" dt="2023-12-07T14:38:55.680" v="1387" actId="478"/>
          <ac:picMkLst>
            <pc:docMk/>
            <pc:sldMk cId="3007390433" sldId="274"/>
            <ac:picMk id="6" creationId="{9ACB1196-B9E8-6511-E935-8D925766C6AB}"/>
          </ac:picMkLst>
        </pc:picChg>
        <pc:picChg chg="add mod">
          <ac:chgData name="DAVIAN ENG HONG RUI" userId="9cdebfac-cb22-4469-80bf-a7b2b3002fda" providerId="ADAL" clId="{B0CAE5CE-4040-4DB0-8A34-F7898BE2D702}" dt="2023-12-07T14:43:56.453" v="1798" actId="1076"/>
          <ac:picMkLst>
            <pc:docMk/>
            <pc:sldMk cId="3007390433" sldId="274"/>
            <ac:picMk id="8" creationId="{4FD2A674-7F46-3510-26A6-CC82E26B9AA7}"/>
          </ac:picMkLst>
        </pc:picChg>
      </pc:sldChg>
      <pc:sldChg chg="addSp delSp add del setBg delDesignElem">
        <pc:chgData name="DAVIAN ENG HONG RUI" userId="9cdebfac-cb22-4469-80bf-a7b2b3002fda" providerId="ADAL" clId="{B0CAE5CE-4040-4DB0-8A34-F7898BE2D702}" dt="2023-12-07T14:41:00.401" v="1525"/>
        <pc:sldMkLst>
          <pc:docMk/>
          <pc:sldMk cId="2973572845" sldId="275"/>
        </pc:sldMkLst>
        <pc:spChg chg="add del">
          <ac:chgData name="DAVIAN ENG HONG RUI" userId="9cdebfac-cb22-4469-80bf-a7b2b3002fda" providerId="ADAL" clId="{B0CAE5CE-4040-4DB0-8A34-F7898BE2D702}" dt="2023-12-07T14:41:00.401" v="1525"/>
          <ac:spMkLst>
            <pc:docMk/>
            <pc:sldMk cId="2973572845" sldId="275"/>
            <ac:spMk id="10" creationId="{51F77B6A-7F53-4B28-B73D-C8CC899AB221}"/>
          </ac:spMkLst>
        </pc:spChg>
        <pc:spChg chg="add del">
          <ac:chgData name="DAVIAN ENG HONG RUI" userId="9cdebfac-cb22-4469-80bf-a7b2b3002fda" providerId="ADAL" clId="{B0CAE5CE-4040-4DB0-8A34-F7898BE2D702}" dt="2023-12-07T14:41:00.401" v="1525"/>
          <ac:spMkLst>
            <pc:docMk/>
            <pc:sldMk cId="2973572845" sldId="275"/>
            <ac:spMk id="16" creationId="{F6E412EF-CF39-4C25-85B0-DB30B1B0A8C4}"/>
          </ac:spMkLst>
        </pc:spChg>
        <pc:spChg chg="add del">
          <ac:chgData name="DAVIAN ENG HONG RUI" userId="9cdebfac-cb22-4469-80bf-a7b2b3002fda" providerId="ADAL" clId="{B0CAE5CE-4040-4DB0-8A34-F7898BE2D702}" dt="2023-12-07T14:41:00.401" v="1525"/>
          <ac:spMkLst>
            <pc:docMk/>
            <pc:sldMk cId="2973572845" sldId="275"/>
            <ac:spMk id="18" creationId="{E8DA6235-17F2-4C9E-88C6-C5D38D8D3C03}"/>
          </ac:spMkLst>
        </pc:spChg>
        <pc:spChg chg="add del">
          <ac:chgData name="DAVIAN ENG HONG RUI" userId="9cdebfac-cb22-4469-80bf-a7b2b3002fda" providerId="ADAL" clId="{B0CAE5CE-4040-4DB0-8A34-F7898BE2D702}" dt="2023-12-07T14:41:00.401" v="1525"/>
          <ac:spMkLst>
            <pc:docMk/>
            <pc:sldMk cId="2973572845" sldId="275"/>
            <ac:spMk id="20" creationId="{B55DEF71-1741-4489-8E77-46FC5BAA66E2}"/>
          </ac:spMkLst>
        </pc:spChg>
        <pc:spChg chg="add del">
          <ac:chgData name="DAVIAN ENG HONG RUI" userId="9cdebfac-cb22-4469-80bf-a7b2b3002fda" providerId="ADAL" clId="{B0CAE5CE-4040-4DB0-8A34-F7898BE2D702}" dt="2023-12-07T14:41:00.401" v="1525"/>
          <ac:spMkLst>
            <pc:docMk/>
            <pc:sldMk cId="2973572845" sldId="275"/>
            <ac:spMk id="22" creationId="{82347B6D-A7CC-48EB-861F-917D0D61E3EA}"/>
          </ac:spMkLst>
        </pc:spChg>
        <pc:spChg chg="add del">
          <ac:chgData name="DAVIAN ENG HONG RUI" userId="9cdebfac-cb22-4469-80bf-a7b2b3002fda" providerId="ADAL" clId="{B0CAE5CE-4040-4DB0-8A34-F7898BE2D702}" dt="2023-12-07T14:41:00.401" v="1525"/>
          <ac:spMkLst>
            <pc:docMk/>
            <pc:sldMk cId="2973572845" sldId="275"/>
            <ac:spMk id="24" creationId="{A7A0A46D-CC9B-4E32-870A-7BC2DF940144}"/>
          </ac:spMkLst>
        </pc:spChg>
        <pc:spChg chg="add del">
          <ac:chgData name="DAVIAN ENG HONG RUI" userId="9cdebfac-cb22-4469-80bf-a7b2b3002fda" providerId="ADAL" clId="{B0CAE5CE-4040-4DB0-8A34-F7898BE2D702}" dt="2023-12-07T14:41:00.401" v="1525"/>
          <ac:spMkLst>
            <pc:docMk/>
            <pc:sldMk cId="2973572845" sldId="275"/>
            <ac:spMk id="26" creationId="{9178722E-1BD0-427E-BAAE-4F206DAB5818}"/>
          </ac:spMkLst>
        </pc:spChg>
        <pc:spChg chg="add del">
          <ac:chgData name="DAVIAN ENG HONG RUI" userId="9cdebfac-cb22-4469-80bf-a7b2b3002fda" providerId="ADAL" clId="{B0CAE5CE-4040-4DB0-8A34-F7898BE2D702}" dt="2023-12-07T14:41:00.401" v="1525"/>
          <ac:spMkLst>
            <pc:docMk/>
            <pc:sldMk cId="2973572845" sldId="275"/>
            <ac:spMk id="28" creationId="{A753B935-E3DD-466D-BFAC-68E0BE02D092}"/>
          </ac:spMkLst>
        </pc:spChg>
        <pc:spChg chg="add del">
          <ac:chgData name="DAVIAN ENG HONG RUI" userId="9cdebfac-cb22-4469-80bf-a7b2b3002fda" providerId="ADAL" clId="{B0CAE5CE-4040-4DB0-8A34-F7898BE2D702}" dt="2023-12-07T14:41:00.401" v="1525"/>
          <ac:spMkLst>
            <pc:docMk/>
            <pc:sldMk cId="2973572845" sldId="275"/>
            <ac:spMk id="30" creationId="{FB034F26-4148-4B59-B493-14D7A9A8BAA9}"/>
          </ac:spMkLst>
        </pc:spChg>
        <pc:grpChg chg="add del">
          <ac:chgData name="DAVIAN ENG HONG RUI" userId="9cdebfac-cb22-4469-80bf-a7b2b3002fda" providerId="ADAL" clId="{B0CAE5CE-4040-4DB0-8A34-F7898BE2D702}" dt="2023-12-07T14:41:00.401" v="1525"/>
          <ac:grpSpMkLst>
            <pc:docMk/>
            <pc:sldMk cId="2973572845" sldId="275"/>
            <ac:grpSpMk id="12" creationId="{2515629F-0D83-4A44-A125-CD50FC660AB4}"/>
          </ac:grpSpMkLst>
        </pc:grpChg>
        <pc:grpChg chg="add del">
          <ac:chgData name="DAVIAN ENG HONG RUI" userId="9cdebfac-cb22-4469-80bf-a7b2b3002fda" providerId="ADAL" clId="{B0CAE5CE-4040-4DB0-8A34-F7898BE2D702}" dt="2023-12-07T14:41:00.401" v="1525"/>
          <ac:grpSpMkLst>
            <pc:docMk/>
            <pc:sldMk cId="2973572845" sldId="275"/>
            <ac:grpSpMk id="32" creationId="{5E6BB5FD-DB7B-4BE3-BA45-1EF042115ED5}"/>
          </ac:grpSpMkLst>
        </pc:grpChg>
      </pc:sldChg>
      <pc:sldChg chg="addSp delSp modSp add mod ord">
        <pc:chgData name="DAVIAN ENG HONG RUI" userId="9cdebfac-cb22-4469-80bf-a7b2b3002fda" providerId="ADAL" clId="{B0CAE5CE-4040-4DB0-8A34-F7898BE2D702}" dt="2023-12-07T14:43:21.974" v="1794" actId="20577"/>
        <pc:sldMkLst>
          <pc:docMk/>
          <pc:sldMk cId="3314328246" sldId="275"/>
        </pc:sldMkLst>
        <pc:spChg chg="mod">
          <ac:chgData name="DAVIAN ENG HONG RUI" userId="9cdebfac-cb22-4469-80bf-a7b2b3002fda" providerId="ADAL" clId="{B0CAE5CE-4040-4DB0-8A34-F7898BE2D702}" dt="2023-12-07T14:41:48.837" v="1566" actId="27636"/>
          <ac:spMkLst>
            <pc:docMk/>
            <pc:sldMk cId="3314328246" sldId="275"/>
            <ac:spMk id="2" creationId="{A95C7028-B0ED-26BD-895B-9B9931F99B4D}"/>
          </ac:spMkLst>
        </pc:spChg>
        <pc:spChg chg="mod">
          <ac:chgData name="DAVIAN ENG HONG RUI" userId="9cdebfac-cb22-4469-80bf-a7b2b3002fda" providerId="ADAL" clId="{B0CAE5CE-4040-4DB0-8A34-F7898BE2D702}" dt="2023-12-07T14:43:21.974" v="1794" actId="20577"/>
          <ac:spMkLst>
            <pc:docMk/>
            <pc:sldMk cId="3314328246" sldId="275"/>
            <ac:spMk id="3" creationId="{D75301E8-7D87-4C2D-1AA2-175889C55181}"/>
          </ac:spMkLst>
        </pc:spChg>
        <pc:picChg chg="del mod">
          <ac:chgData name="DAVIAN ENG HONG RUI" userId="9cdebfac-cb22-4469-80bf-a7b2b3002fda" providerId="ADAL" clId="{B0CAE5CE-4040-4DB0-8A34-F7898BE2D702}" dt="2023-12-07T14:41:16.653" v="1528" actId="478"/>
          <ac:picMkLst>
            <pc:docMk/>
            <pc:sldMk cId="3314328246" sldId="275"/>
            <ac:picMk id="5" creationId="{2F427873-687A-17B7-128A-AAEDC1A51015}"/>
          </ac:picMkLst>
        </pc:picChg>
        <pc:picChg chg="add mod">
          <ac:chgData name="DAVIAN ENG HONG RUI" userId="9cdebfac-cb22-4469-80bf-a7b2b3002fda" providerId="ADAL" clId="{B0CAE5CE-4040-4DB0-8A34-F7898BE2D702}" dt="2023-12-07T14:41:24.063" v="1532" actId="1076"/>
          <ac:picMkLst>
            <pc:docMk/>
            <pc:sldMk cId="3314328246" sldId="275"/>
            <ac:picMk id="6" creationId="{A9595BAE-B5F8-7EFD-697D-61906FBCB95E}"/>
          </ac:picMkLst>
        </pc:picChg>
      </pc:sldChg>
      <pc:sldChg chg="addSp delSp modSp add del mod">
        <pc:chgData name="DAVIAN ENG HONG RUI" userId="9cdebfac-cb22-4469-80bf-a7b2b3002fda" providerId="ADAL" clId="{B0CAE5CE-4040-4DB0-8A34-F7898BE2D702}" dt="2023-12-07T14:51:02.284" v="2261" actId="47"/>
        <pc:sldMkLst>
          <pc:docMk/>
          <pc:sldMk cId="3669185634" sldId="276"/>
        </pc:sldMkLst>
        <pc:spChg chg="mod">
          <ac:chgData name="DAVIAN ENG HONG RUI" userId="9cdebfac-cb22-4469-80bf-a7b2b3002fda" providerId="ADAL" clId="{B0CAE5CE-4040-4DB0-8A34-F7898BE2D702}" dt="2023-12-07T14:44:54.538" v="1820" actId="20577"/>
          <ac:spMkLst>
            <pc:docMk/>
            <pc:sldMk cId="3669185634" sldId="276"/>
            <ac:spMk id="2" creationId="{A95C7028-B0ED-26BD-895B-9B9931F99B4D}"/>
          </ac:spMkLst>
        </pc:spChg>
        <pc:spChg chg="mod">
          <ac:chgData name="DAVIAN ENG HONG RUI" userId="9cdebfac-cb22-4469-80bf-a7b2b3002fda" providerId="ADAL" clId="{B0CAE5CE-4040-4DB0-8A34-F7898BE2D702}" dt="2023-12-07T14:46:24.472" v="2006" actId="20577"/>
          <ac:spMkLst>
            <pc:docMk/>
            <pc:sldMk cId="3669185634" sldId="276"/>
            <ac:spMk id="3" creationId="{D75301E8-7D87-4C2D-1AA2-175889C55181}"/>
          </ac:spMkLst>
        </pc:spChg>
        <pc:picChg chg="add mod">
          <ac:chgData name="DAVIAN ENG HONG RUI" userId="9cdebfac-cb22-4469-80bf-a7b2b3002fda" providerId="ADAL" clId="{B0CAE5CE-4040-4DB0-8A34-F7898BE2D702}" dt="2023-12-07T14:47:47.040" v="2028" actId="14100"/>
          <ac:picMkLst>
            <pc:docMk/>
            <pc:sldMk cId="3669185634" sldId="276"/>
            <ac:picMk id="5" creationId="{E299867D-2BE4-A49E-E14B-A9EF9654BE93}"/>
          </ac:picMkLst>
        </pc:picChg>
        <pc:picChg chg="add mod">
          <ac:chgData name="DAVIAN ENG HONG RUI" userId="9cdebfac-cb22-4469-80bf-a7b2b3002fda" providerId="ADAL" clId="{B0CAE5CE-4040-4DB0-8A34-F7898BE2D702}" dt="2023-12-07T14:47:43.359" v="2026" actId="1076"/>
          <ac:picMkLst>
            <pc:docMk/>
            <pc:sldMk cId="3669185634" sldId="276"/>
            <ac:picMk id="7" creationId="{0C83ACB6-36BA-623B-3342-F9355C619CDC}"/>
          </ac:picMkLst>
        </pc:picChg>
        <pc:picChg chg="del">
          <ac:chgData name="DAVIAN ENG HONG RUI" userId="9cdebfac-cb22-4469-80bf-a7b2b3002fda" providerId="ADAL" clId="{B0CAE5CE-4040-4DB0-8A34-F7898BE2D702}" dt="2023-12-07T14:46:50.069" v="2011" actId="478"/>
          <ac:picMkLst>
            <pc:docMk/>
            <pc:sldMk cId="3669185634" sldId="276"/>
            <ac:picMk id="8" creationId="{4FD2A674-7F46-3510-26A6-CC82E26B9AA7}"/>
          </ac:picMkLst>
        </pc:picChg>
        <pc:picChg chg="add mod">
          <ac:chgData name="DAVIAN ENG HONG RUI" userId="9cdebfac-cb22-4469-80bf-a7b2b3002fda" providerId="ADAL" clId="{B0CAE5CE-4040-4DB0-8A34-F7898BE2D702}" dt="2023-12-07T14:48:12.340" v="2037" actId="1076"/>
          <ac:picMkLst>
            <pc:docMk/>
            <pc:sldMk cId="3669185634" sldId="276"/>
            <ac:picMk id="11" creationId="{3654A52B-B736-6248-B42E-097CBD96ABAC}"/>
          </ac:picMkLst>
        </pc:picChg>
        <pc:picChg chg="add mod">
          <ac:chgData name="DAVIAN ENG HONG RUI" userId="9cdebfac-cb22-4469-80bf-a7b2b3002fda" providerId="ADAL" clId="{B0CAE5CE-4040-4DB0-8A34-F7898BE2D702}" dt="2023-12-07T14:48:08.975" v="2036" actId="1076"/>
          <ac:picMkLst>
            <pc:docMk/>
            <pc:sldMk cId="3669185634" sldId="276"/>
            <ac:picMk id="17" creationId="{769794E2-46D6-77FD-A8D9-F8D5D3F83FCC}"/>
          </ac:picMkLst>
        </pc:picChg>
      </pc:sldChg>
      <pc:sldChg chg="add">
        <pc:chgData name="DAVIAN ENG HONG RUI" userId="9cdebfac-cb22-4469-80bf-a7b2b3002fda" providerId="ADAL" clId="{B0CAE5CE-4040-4DB0-8A34-F7898BE2D702}" dt="2023-12-07T14:48:32.770" v="2038" actId="2890"/>
        <pc:sldMkLst>
          <pc:docMk/>
          <pc:sldMk cId="2102249621" sldId="277"/>
        </pc:sldMkLst>
      </pc:sldChg>
      <pc:sldChg chg="new del">
        <pc:chgData name="DAVIAN ENG HONG RUI" userId="9cdebfac-cb22-4469-80bf-a7b2b3002fda" providerId="ADAL" clId="{B0CAE5CE-4040-4DB0-8A34-F7898BE2D702}" dt="2023-12-07T14:49:09.886" v="2041" actId="47"/>
        <pc:sldMkLst>
          <pc:docMk/>
          <pc:sldMk cId="767291640" sldId="278"/>
        </pc:sldMkLst>
      </pc:sldChg>
      <pc:sldChg chg="addSp delSp modSp add mod">
        <pc:chgData name="DAVIAN ENG HONG RUI" userId="9cdebfac-cb22-4469-80bf-a7b2b3002fda" providerId="ADAL" clId="{B0CAE5CE-4040-4DB0-8A34-F7898BE2D702}" dt="2023-12-07T14:50:00.602" v="2173" actId="20577"/>
        <pc:sldMkLst>
          <pc:docMk/>
          <pc:sldMk cId="861809308" sldId="279"/>
        </pc:sldMkLst>
        <pc:spChg chg="mod">
          <ac:chgData name="DAVIAN ENG HONG RUI" userId="9cdebfac-cb22-4469-80bf-a7b2b3002fda" providerId="ADAL" clId="{B0CAE5CE-4040-4DB0-8A34-F7898BE2D702}" dt="2023-12-07T14:49:33.481" v="2070" actId="20577"/>
          <ac:spMkLst>
            <pc:docMk/>
            <pc:sldMk cId="861809308" sldId="279"/>
            <ac:spMk id="2" creationId="{A95C7028-B0ED-26BD-895B-9B9931F99B4D}"/>
          </ac:spMkLst>
        </pc:spChg>
        <pc:spChg chg="mod">
          <ac:chgData name="DAVIAN ENG HONG RUI" userId="9cdebfac-cb22-4469-80bf-a7b2b3002fda" providerId="ADAL" clId="{B0CAE5CE-4040-4DB0-8A34-F7898BE2D702}" dt="2023-12-07T14:50:00.602" v="2173" actId="20577"/>
          <ac:spMkLst>
            <pc:docMk/>
            <pc:sldMk cId="861809308" sldId="279"/>
            <ac:spMk id="3" creationId="{D75301E8-7D87-4C2D-1AA2-175889C55181}"/>
          </ac:spMkLst>
        </pc:spChg>
        <pc:picChg chg="del">
          <ac:chgData name="DAVIAN ENG HONG RUI" userId="9cdebfac-cb22-4469-80bf-a7b2b3002fda" providerId="ADAL" clId="{B0CAE5CE-4040-4DB0-8A34-F7898BE2D702}" dt="2023-12-07T14:49:14.706" v="2045" actId="478"/>
          <ac:picMkLst>
            <pc:docMk/>
            <pc:sldMk cId="861809308" sldId="279"/>
            <ac:picMk id="5" creationId="{E299867D-2BE4-A49E-E14B-A9EF9654BE93}"/>
          </ac:picMkLst>
        </pc:picChg>
        <pc:picChg chg="add mod">
          <ac:chgData name="DAVIAN ENG HONG RUI" userId="9cdebfac-cb22-4469-80bf-a7b2b3002fda" providerId="ADAL" clId="{B0CAE5CE-4040-4DB0-8A34-F7898BE2D702}" dt="2023-12-07T14:49:22.597" v="2049" actId="1076"/>
          <ac:picMkLst>
            <pc:docMk/>
            <pc:sldMk cId="861809308" sldId="279"/>
            <ac:picMk id="6" creationId="{E0218704-D715-0441-6449-EC9917AC2905}"/>
          </ac:picMkLst>
        </pc:picChg>
        <pc:picChg chg="del">
          <ac:chgData name="DAVIAN ENG HONG RUI" userId="9cdebfac-cb22-4469-80bf-a7b2b3002fda" providerId="ADAL" clId="{B0CAE5CE-4040-4DB0-8A34-F7898BE2D702}" dt="2023-12-07T14:49:13.752" v="2042" actId="478"/>
          <ac:picMkLst>
            <pc:docMk/>
            <pc:sldMk cId="861809308" sldId="279"/>
            <ac:picMk id="7" creationId="{0C83ACB6-36BA-623B-3342-F9355C619CDC}"/>
          </ac:picMkLst>
        </pc:picChg>
        <pc:picChg chg="del">
          <ac:chgData name="DAVIAN ENG HONG RUI" userId="9cdebfac-cb22-4469-80bf-a7b2b3002fda" providerId="ADAL" clId="{B0CAE5CE-4040-4DB0-8A34-F7898BE2D702}" dt="2023-12-07T14:49:14.390" v="2044" actId="478"/>
          <ac:picMkLst>
            <pc:docMk/>
            <pc:sldMk cId="861809308" sldId="279"/>
            <ac:picMk id="11" creationId="{3654A52B-B736-6248-B42E-097CBD96ABAC}"/>
          </ac:picMkLst>
        </pc:picChg>
        <pc:picChg chg="del">
          <ac:chgData name="DAVIAN ENG HONG RUI" userId="9cdebfac-cb22-4469-80bf-a7b2b3002fda" providerId="ADAL" clId="{B0CAE5CE-4040-4DB0-8A34-F7898BE2D702}" dt="2023-12-07T14:49:14.060" v="2043" actId="478"/>
          <ac:picMkLst>
            <pc:docMk/>
            <pc:sldMk cId="861809308" sldId="279"/>
            <ac:picMk id="17" creationId="{769794E2-46D6-77FD-A8D9-F8D5D3F83FCC}"/>
          </ac:picMkLst>
        </pc:picChg>
      </pc:sldChg>
      <pc:sldChg chg="addSp delSp modSp add mod ord">
        <pc:chgData name="DAVIAN ENG HONG RUI" userId="9cdebfac-cb22-4469-80bf-a7b2b3002fda" providerId="ADAL" clId="{B0CAE5CE-4040-4DB0-8A34-F7898BE2D702}" dt="2023-12-07T15:12:23.808" v="4029" actId="20577"/>
        <pc:sldMkLst>
          <pc:docMk/>
          <pc:sldMk cId="71412216" sldId="280"/>
        </pc:sldMkLst>
        <pc:spChg chg="mod">
          <ac:chgData name="DAVIAN ENG HONG RUI" userId="9cdebfac-cb22-4469-80bf-a7b2b3002fda" providerId="ADAL" clId="{B0CAE5CE-4040-4DB0-8A34-F7898BE2D702}" dt="2023-12-07T15:07:43.155" v="3663" actId="20577"/>
          <ac:spMkLst>
            <pc:docMk/>
            <pc:sldMk cId="71412216" sldId="280"/>
            <ac:spMk id="2" creationId="{8D2A977D-6854-A6D1-CE7C-FF0AA1504DE0}"/>
          </ac:spMkLst>
        </pc:spChg>
        <pc:spChg chg="add mod">
          <ac:chgData name="DAVIAN ENG HONG RUI" userId="9cdebfac-cb22-4469-80bf-a7b2b3002fda" providerId="ADAL" clId="{B0CAE5CE-4040-4DB0-8A34-F7898BE2D702}" dt="2023-12-07T15:12:23.808" v="4029" actId="20577"/>
          <ac:spMkLst>
            <pc:docMk/>
            <pc:sldMk cId="71412216" sldId="280"/>
            <ac:spMk id="3" creationId="{E273C640-BA41-450C-73F1-854B6E857CC5}"/>
          </ac:spMkLst>
        </pc:spChg>
        <pc:spChg chg="del">
          <ac:chgData name="DAVIAN ENG HONG RUI" userId="9cdebfac-cb22-4469-80bf-a7b2b3002fda" providerId="ADAL" clId="{B0CAE5CE-4040-4DB0-8A34-F7898BE2D702}" dt="2023-12-07T15:07:46.104" v="3665" actId="478"/>
          <ac:spMkLst>
            <pc:docMk/>
            <pc:sldMk cId="71412216" sldId="280"/>
            <ac:spMk id="4" creationId="{89BFBAAA-DC5E-8107-8523-D62EF282C6E5}"/>
          </ac:spMkLst>
        </pc:spChg>
        <pc:spChg chg="del">
          <ac:chgData name="DAVIAN ENG HONG RUI" userId="9cdebfac-cb22-4469-80bf-a7b2b3002fda" providerId="ADAL" clId="{B0CAE5CE-4040-4DB0-8A34-F7898BE2D702}" dt="2023-12-07T15:07:45.114" v="3664" actId="478"/>
          <ac:spMkLst>
            <pc:docMk/>
            <pc:sldMk cId="71412216" sldId="280"/>
            <ac:spMk id="6" creationId="{266792F8-8A10-C142-6D30-EB662CC331A1}"/>
          </ac:spMkLst>
        </pc:spChg>
        <pc:spChg chg="del">
          <ac:chgData name="DAVIAN ENG HONG RUI" userId="9cdebfac-cb22-4469-80bf-a7b2b3002fda" providerId="ADAL" clId="{B0CAE5CE-4040-4DB0-8A34-F7898BE2D702}" dt="2023-12-07T15:07:45.114" v="3664" actId="478"/>
          <ac:spMkLst>
            <pc:docMk/>
            <pc:sldMk cId="71412216" sldId="280"/>
            <ac:spMk id="7" creationId="{20F41B7C-33A6-F9D4-361D-92966D91E834}"/>
          </ac:spMkLst>
        </pc:spChg>
        <pc:spChg chg="del">
          <ac:chgData name="DAVIAN ENG HONG RUI" userId="9cdebfac-cb22-4469-80bf-a7b2b3002fda" providerId="ADAL" clId="{B0CAE5CE-4040-4DB0-8A34-F7898BE2D702}" dt="2023-12-07T15:07:45.114" v="3664" actId="478"/>
          <ac:spMkLst>
            <pc:docMk/>
            <pc:sldMk cId="71412216" sldId="280"/>
            <ac:spMk id="8" creationId="{F6020689-2CDF-10AD-D1E1-17583E32D5B0}"/>
          </ac:spMkLst>
        </pc:spChg>
        <pc:spChg chg="del">
          <ac:chgData name="DAVIAN ENG HONG RUI" userId="9cdebfac-cb22-4469-80bf-a7b2b3002fda" providerId="ADAL" clId="{B0CAE5CE-4040-4DB0-8A34-F7898BE2D702}" dt="2023-12-07T15:07:45.114" v="3664" actId="478"/>
          <ac:spMkLst>
            <pc:docMk/>
            <pc:sldMk cId="71412216" sldId="280"/>
            <ac:spMk id="9" creationId="{43D1A9E9-44E8-7558-13DA-686457491B5E}"/>
          </ac:spMkLst>
        </pc:spChg>
        <pc:spChg chg="del">
          <ac:chgData name="DAVIAN ENG HONG RUI" userId="9cdebfac-cb22-4469-80bf-a7b2b3002fda" providerId="ADAL" clId="{B0CAE5CE-4040-4DB0-8A34-F7898BE2D702}" dt="2023-12-07T15:07:46.104" v="3665" actId="478"/>
          <ac:spMkLst>
            <pc:docMk/>
            <pc:sldMk cId="71412216" sldId="280"/>
            <ac:spMk id="11" creationId="{47AF6044-3AEA-31FF-5C9F-60F800398A1D}"/>
          </ac:spMkLst>
        </pc:spChg>
        <pc:spChg chg="del">
          <ac:chgData name="DAVIAN ENG HONG RUI" userId="9cdebfac-cb22-4469-80bf-a7b2b3002fda" providerId="ADAL" clId="{B0CAE5CE-4040-4DB0-8A34-F7898BE2D702}" dt="2023-12-07T15:07:45.114" v="3664" actId="478"/>
          <ac:spMkLst>
            <pc:docMk/>
            <pc:sldMk cId="71412216" sldId="280"/>
            <ac:spMk id="13" creationId="{3F257650-8BF0-B43F-1188-8D3E3882D86A}"/>
          </ac:spMkLst>
        </pc:spChg>
        <pc:spChg chg="del">
          <ac:chgData name="DAVIAN ENG HONG RUI" userId="9cdebfac-cb22-4469-80bf-a7b2b3002fda" providerId="ADAL" clId="{B0CAE5CE-4040-4DB0-8A34-F7898BE2D702}" dt="2023-12-07T15:07:45.114" v="3664" actId="478"/>
          <ac:spMkLst>
            <pc:docMk/>
            <pc:sldMk cId="71412216" sldId="280"/>
            <ac:spMk id="14" creationId="{29C1D240-D94D-AB5B-8892-0B5318F291B1}"/>
          </ac:spMkLst>
        </pc:spChg>
        <pc:spChg chg="del">
          <ac:chgData name="DAVIAN ENG HONG RUI" userId="9cdebfac-cb22-4469-80bf-a7b2b3002fda" providerId="ADAL" clId="{B0CAE5CE-4040-4DB0-8A34-F7898BE2D702}" dt="2023-12-07T15:07:45.114" v="3664" actId="478"/>
          <ac:spMkLst>
            <pc:docMk/>
            <pc:sldMk cId="71412216" sldId="280"/>
            <ac:spMk id="16" creationId="{8C16EC8B-A105-297D-85EB-FCDE513CAFCE}"/>
          </ac:spMkLst>
        </pc:spChg>
        <pc:spChg chg="del">
          <ac:chgData name="DAVIAN ENG HONG RUI" userId="9cdebfac-cb22-4469-80bf-a7b2b3002fda" providerId="ADAL" clId="{B0CAE5CE-4040-4DB0-8A34-F7898BE2D702}" dt="2023-12-07T15:07:45.114" v="3664" actId="478"/>
          <ac:spMkLst>
            <pc:docMk/>
            <pc:sldMk cId="71412216" sldId="280"/>
            <ac:spMk id="18" creationId="{4DC61A2E-9B6C-3C75-557B-287EE5533E4B}"/>
          </ac:spMkLst>
        </pc:spChg>
        <pc:spChg chg="del">
          <ac:chgData name="DAVIAN ENG HONG RUI" userId="9cdebfac-cb22-4469-80bf-a7b2b3002fda" providerId="ADAL" clId="{B0CAE5CE-4040-4DB0-8A34-F7898BE2D702}" dt="2023-12-07T15:07:45.114" v="3664" actId="478"/>
          <ac:spMkLst>
            <pc:docMk/>
            <pc:sldMk cId="71412216" sldId="280"/>
            <ac:spMk id="21" creationId="{7C48D9F0-82CF-F038-D347-394462807632}"/>
          </ac:spMkLst>
        </pc:spChg>
      </pc:sldChg>
      <pc:sldChg chg="delSp add del setBg delDesignElem">
        <pc:chgData name="DAVIAN ENG HONG RUI" userId="9cdebfac-cb22-4469-80bf-a7b2b3002fda" providerId="ADAL" clId="{B0CAE5CE-4040-4DB0-8A34-F7898BE2D702}" dt="2023-12-07T15:07:30.447" v="3648" actId="47"/>
        <pc:sldMkLst>
          <pc:docMk/>
          <pc:sldMk cId="2170038430" sldId="280"/>
        </pc:sldMkLst>
        <pc:spChg chg="del">
          <ac:chgData name="DAVIAN ENG HONG RUI" userId="9cdebfac-cb22-4469-80bf-a7b2b3002fda" providerId="ADAL" clId="{B0CAE5CE-4040-4DB0-8A34-F7898BE2D702}" dt="2023-12-07T15:07:27.761" v="3645"/>
          <ac:spMkLst>
            <pc:docMk/>
            <pc:sldMk cId="2170038430" sldId="280"/>
            <ac:spMk id="10" creationId="{A4AC5506-6312-4701-8D3C-40187889A947}"/>
          </ac:spMkLst>
        </pc:spChg>
      </pc:sldChg>
    </pc:docChg>
  </pc:docChgLst>
  <pc:docChgLst>
    <pc:chgData name="DAVIAN ENG HONG RUI" userId="9cdebfac-cb22-4469-80bf-a7b2b3002fda" providerId="ADAL" clId="{DB0B56AD-354C-4579-90D1-8EC0CEEEA190}"/>
    <pc:docChg chg="custSel addSld delSld modSld sldOrd">
      <pc:chgData name="DAVIAN ENG HONG RUI" userId="9cdebfac-cb22-4469-80bf-a7b2b3002fda" providerId="ADAL" clId="{DB0B56AD-354C-4579-90D1-8EC0CEEEA190}" dt="2023-12-08T14:35:08.644" v="1538" actId="20577"/>
      <pc:docMkLst>
        <pc:docMk/>
      </pc:docMkLst>
      <pc:sldChg chg="modSp mod">
        <pc:chgData name="DAVIAN ENG HONG RUI" userId="9cdebfac-cb22-4469-80bf-a7b2b3002fda" providerId="ADAL" clId="{DB0B56AD-354C-4579-90D1-8EC0CEEEA190}" dt="2023-12-08T14:01:04.830" v="1" actId="20577"/>
        <pc:sldMkLst>
          <pc:docMk/>
          <pc:sldMk cId="1626381886" sldId="256"/>
        </pc:sldMkLst>
        <pc:spChg chg="mod">
          <ac:chgData name="DAVIAN ENG HONG RUI" userId="9cdebfac-cb22-4469-80bf-a7b2b3002fda" providerId="ADAL" clId="{DB0B56AD-354C-4579-90D1-8EC0CEEEA190}" dt="2023-12-08T14:01:04.830" v="1" actId="20577"/>
          <ac:spMkLst>
            <pc:docMk/>
            <pc:sldMk cId="1626381886" sldId="256"/>
            <ac:spMk id="2" creationId="{563CB70D-2AFC-81A3-ECF0-2F213F981CC9}"/>
          </ac:spMkLst>
        </pc:spChg>
      </pc:sldChg>
      <pc:sldChg chg="addSp delSp modSp mod">
        <pc:chgData name="DAVIAN ENG HONG RUI" userId="9cdebfac-cb22-4469-80bf-a7b2b3002fda" providerId="ADAL" clId="{DB0B56AD-354C-4579-90D1-8EC0CEEEA190}" dt="2023-12-08T14:05:20.581" v="14" actId="20577"/>
        <pc:sldMkLst>
          <pc:docMk/>
          <pc:sldMk cId="3571491928" sldId="257"/>
        </pc:sldMkLst>
        <pc:spChg chg="mod">
          <ac:chgData name="DAVIAN ENG HONG RUI" userId="9cdebfac-cb22-4469-80bf-a7b2b3002fda" providerId="ADAL" clId="{DB0B56AD-354C-4579-90D1-8EC0CEEEA190}" dt="2023-12-08T14:05:20.581" v="14" actId="20577"/>
          <ac:spMkLst>
            <pc:docMk/>
            <pc:sldMk cId="3571491928" sldId="257"/>
            <ac:spMk id="3" creationId="{D75301E8-7D87-4C2D-1AA2-175889C55181}"/>
          </ac:spMkLst>
        </pc:spChg>
        <pc:picChg chg="add mod">
          <ac:chgData name="DAVIAN ENG HONG RUI" userId="9cdebfac-cb22-4469-80bf-a7b2b3002fda" providerId="ADAL" clId="{DB0B56AD-354C-4579-90D1-8EC0CEEEA190}" dt="2023-12-08T14:05:14.091" v="4" actId="1076"/>
          <ac:picMkLst>
            <pc:docMk/>
            <pc:sldMk cId="3571491928" sldId="257"/>
            <ac:picMk id="5" creationId="{06EFCDAB-9214-8EFB-4F64-6237A69710D9}"/>
          </ac:picMkLst>
        </pc:picChg>
        <pc:picChg chg="del">
          <ac:chgData name="DAVIAN ENG HONG RUI" userId="9cdebfac-cb22-4469-80bf-a7b2b3002fda" providerId="ADAL" clId="{DB0B56AD-354C-4579-90D1-8EC0CEEEA190}" dt="2023-12-08T14:04:53.169" v="2" actId="478"/>
          <ac:picMkLst>
            <pc:docMk/>
            <pc:sldMk cId="3571491928" sldId="257"/>
            <ac:picMk id="6" creationId="{D85AFB40-9617-93D8-15E1-67E6746B64BC}"/>
          </ac:picMkLst>
        </pc:picChg>
      </pc:sldChg>
      <pc:sldChg chg="addSp delSp modSp mod">
        <pc:chgData name="DAVIAN ENG HONG RUI" userId="9cdebfac-cb22-4469-80bf-a7b2b3002fda" providerId="ADAL" clId="{DB0B56AD-354C-4579-90D1-8EC0CEEEA190}" dt="2023-12-08T14:06:51.128" v="172" actId="20577"/>
        <pc:sldMkLst>
          <pc:docMk/>
          <pc:sldMk cId="4188539605" sldId="258"/>
        </pc:sldMkLst>
        <pc:spChg chg="mod">
          <ac:chgData name="DAVIAN ENG HONG RUI" userId="9cdebfac-cb22-4469-80bf-a7b2b3002fda" providerId="ADAL" clId="{DB0B56AD-354C-4579-90D1-8EC0CEEEA190}" dt="2023-12-08T14:06:51.128" v="172" actId="20577"/>
          <ac:spMkLst>
            <pc:docMk/>
            <pc:sldMk cId="4188539605" sldId="258"/>
            <ac:spMk id="3" creationId="{D75301E8-7D87-4C2D-1AA2-175889C55181}"/>
          </ac:spMkLst>
        </pc:spChg>
        <pc:picChg chg="del">
          <ac:chgData name="DAVIAN ENG HONG RUI" userId="9cdebfac-cb22-4469-80bf-a7b2b3002fda" providerId="ADAL" clId="{DB0B56AD-354C-4579-90D1-8EC0CEEEA190}" dt="2023-12-08T14:05:52.499" v="15" actId="478"/>
          <ac:picMkLst>
            <pc:docMk/>
            <pc:sldMk cId="4188539605" sldId="258"/>
            <ac:picMk id="5" creationId="{7E60E248-A8AD-015E-EB28-6C391B080707}"/>
          </ac:picMkLst>
        </pc:picChg>
        <pc:picChg chg="add mod">
          <ac:chgData name="DAVIAN ENG HONG RUI" userId="9cdebfac-cb22-4469-80bf-a7b2b3002fda" providerId="ADAL" clId="{DB0B56AD-354C-4579-90D1-8EC0CEEEA190}" dt="2023-12-08T14:06:09.436" v="20" actId="1076"/>
          <ac:picMkLst>
            <pc:docMk/>
            <pc:sldMk cId="4188539605" sldId="258"/>
            <ac:picMk id="6" creationId="{51C37502-D208-F461-87F0-3C3EC4213885}"/>
          </ac:picMkLst>
        </pc:picChg>
      </pc:sldChg>
      <pc:sldChg chg="addSp delSp modSp mod">
        <pc:chgData name="DAVIAN ENG HONG RUI" userId="9cdebfac-cb22-4469-80bf-a7b2b3002fda" providerId="ADAL" clId="{DB0B56AD-354C-4579-90D1-8EC0CEEEA190}" dt="2023-12-08T14:29:34.414" v="1142" actId="1076"/>
        <pc:sldMkLst>
          <pc:docMk/>
          <pc:sldMk cId="549686611" sldId="260"/>
        </pc:sldMkLst>
        <pc:spChg chg="mod">
          <ac:chgData name="DAVIAN ENG HONG RUI" userId="9cdebfac-cb22-4469-80bf-a7b2b3002fda" providerId="ADAL" clId="{DB0B56AD-354C-4579-90D1-8EC0CEEEA190}" dt="2023-12-08T14:29:13.318" v="1138" actId="20577"/>
          <ac:spMkLst>
            <pc:docMk/>
            <pc:sldMk cId="549686611" sldId="260"/>
            <ac:spMk id="3" creationId="{D75301E8-7D87-4C2D-1AA2-175889C55181}"/>
          </ac:spMkLst>
        </pc:spChg>
        <pc:picChg chg="del">
          <ac:chgData name="DAVIAN ENG HONG RUI" userId="9cdebfac-cb22-4469-80bf-a7b2b3002fda" providerId="ADAL" clId="{DB0B56AD-354C-4579-90D1-8EC0CEEEA190}" dt="2023-12-08T14:29:15.222" v="1139" actId="478"/>
          <ac:picMkLst>
            <pc:docMk/>
            <pc:sldMk cId="549686611" sldId="260"/>
            <ac:picMk id="5" creationId="{0B0BE21C-7668-3CC5-6766-0EDBEF3622BA}"/>
          </ac:picMkLst>
        </pc:picChg>
        <pc:picChg chg="add mod">
          <ac:chgData name="DAVIAN ENG HONG RUI" userId="9cdebfac-cb22-4469-80bf-a7b2b3002fda" providerId="ADAL" clId="{DB0B56AD-354C-4579-90D1-8EC0CEEEA190}" dt="2023-12-08T14:29:34.414" v="1142" actId="1076"/>
          <ac:picMkLst>
            <pc:docMk/>
            <pc:sldMk cId="549686611" sldId="260"/>
            <ac:picMk id="6" creationId="{C1C75235-0B59-EC16-4EFC-A2F87249E8C1}"/>
          </ac:picMkLst>
        </pc:picChg>
      </pc:sldChg>
      <pc:sldChg chg="addSp delSp modSp mod">
        <pc:chgData name="DAVIAN ENG HONG RUI" userId="9cdebfac-cb22-4469-80bf-a7b2b3002fda" providerId="ADAL" clId="{DB0B56AD-354C-4579-90D1-8EC0CEEEA190}" dt="2023-12-08T14:30:39.689" v="1220" actId="27636"/>
        <pc:sldMkLst>
          <pc:docMk/>
          <pc:sldMk cId="1108930418" sldId="261"/>
        </pc:sldMkLst>
        <pc:spChg chg="mod">
          <ac:chgData name="DAVIAN ENG HONG RUI" userId="9cdebfac-cb22-4469-80bf-a7b2b3002fda" providerId="ADAL" clId="{DB0B56AD-354C-4579-90D1-8EC0CEEEA190}" dt="2023-12-08T14:30:39.689" v="1220" actId="27636"/>
          <ac:spMkLst>
            <pc:docMk/>
            <pc:sldMk cId="1108930418" sldId="261"/>
            <ac:spMk id="3" creationId="{D75301E8-7D87-4C2D-1AA2-175889C55181}"/>
          </ac:spMkLst>
        </pc:spChg>
        <pc:picChg chg="del">
          <ac:chgData name="DAVIAN ENG HONG RUI" userId="9cdebfac-cb22-4469-80bf-a7b2b3002fda" providerId="ADAL" clId="{DB0B56AD-354C-4579-90D1-8EC0CEEEA190}" dt="2023-12-08T14:30:05.981" v="1143" actId="478"/>
          <ac:picMkLst>
            <pc:docMk/>
            <pc:sldMk cId="1108930418" sldId="261"/>
            <ac:picMk id="5" creationId="{DB45EF1A-BEC8-F92F-42D2-2CAB80502207}"/>
          </ac:picMkLst>
        </pc:picChg>
        <pc:picChg chg="add mod">
          <ac:chgData name="DAVIAN ENG HONG RUI" userId="9cdebfac-cb22-4469-80bf-a7b2b3002fda" providerId="ADAL" clId="{DB0B56AD-354C-4579-90D1-8EC0CEEEA190}" dt="2023-12-08T14:30:09.636" v="1145" actId="1076"/>
          <ac:picMkLst>
            <pc:docMk/>
            <pc:sldMk cId="1108930418" sldId="261"/>
            <ac:picMk id="6" creationId="{E4093387-8943-7D05-B177-BCDD25C9B7F6}"/>
          </ac:picMkLst>
        </pc:picChg>
      </pc:sldChg>
      <pc:sldChg chg="addSp delSp modSp mod">
        <pc:chgData name="DAVIAN ENG HONG RUI" userId="9cdebfac-cb22-4469-80bf-a7b2b3002fda" providerId="ADAL" clId="{DB0B56AD-354C-4579-90D1-8EC0CEEEA190}" dt="2023-12-08T14:32:58.929" v="1282" actId="20577"/>
        <pc:sldMkLst>
          <pc:docMk/>
          <pc:sldMk cId="1247049354" sldId="263"/>
        </pc:sldMkLst>
        <pc:spChg chg="mod">
          <ac:chgData name="DAVIAN ENG HONG RUI" userId="9cdebfac-cb22-4469-80bf-a7b2b3002fda" providerId="ADAL" clId="{DB0B56AD-354C-4579-90D1-8EC0CEEEA190}" dt="2023-12-08T14:32:42.979" v="1246" actId="20577"/>
          <ac:spMkLst>
            <pc:docMk/>
            <pc:sldMk cId="1247049354" sldId="263"/>
            <ac:spMk id="2" creationId="{A95C7028-B0ED-26BD-895B-9B9931F99B4D}"/>
          </ac:spMkLst>
        </pc:spChg>
        <pc:spChg chg="mod">
          <ac:chgData name="DAVIAN ENG HONG RUI" userId="9cdebfac-cb22-4469-80bf-a7b2b3002fda" providerId="ADAL" clId="{DB0B56AD-354C-4579-90D1-8EC0CEEEA190}" dt="2023-12-08T14:32:58.929" v="1282" actId="20577"/>
          <ac:spMkLst>
            <pc:docMk/>
            <pc:sldMk cId="1247049354" sldId="263"/>
            <ac:spMk id="3" creationId="{D75301E8-7D87-4C2D-1AA2-175889C55181}"/>
          </ac:spMkLst>
        </pc:spChg>
        <pc:picChg chg="add mod">
          <ac:chgData name="DAVIAN ENG HONG RUI" userId="9cdebfac-cb22-4469-80bf-a7b2b3002fda" providerId="ADAL" clId="{DB0B56AD-354C-4579-90D1-8EC0CEEEA190}" dt="2023-12-08T14:31:42.567" v="1225" actId="1076"/>
          <ac:picMkLst>
            <pc:docMk/>
            <pc:sldMk cId="1247049354" sldId="263"/>
            <ac:picMk id="4" creationId="{9DC31769-18AD-AAB4-21B3-07E4D37AB5C5}"/>
          </ac:picMkLst>
        </pc:picChg>
        <pc:picChg chg="del">
          <ac:chgData name="DAVIAN ENG HONG RUI" userId="9cdebfac-cb22-4469-80bf-a7b2b3002fda" providerId="ADAL" clId="{DB0B56AD-354C-4579-90D1-8EC0CEEEA190}" dt="2023-12-08T14:31:37.601" v="1221" actId="478"/>
          <ac:picMkLst>
            <pc:docMk/>
            <pc:sldMk cId="1247049354" sldId="263"/>
            <ac:picMk id="6" creationId="{CD203E04-6083-F085-43C6-97500CD94B56}"/>
          </ac:picMkLst>
        </pc:picChg>
      </pc:sldChg>
      <pc:sldChg chg="addSp delSp modSp mod">
        <pc:chgData name="DAVIAN ENG HONG RUI" userId="9cdebfac-cb22-4469-80bf-a7b2b3002fda" providerId="ADAL" clId="{DB0B56AD-354C-4579-90D1-8EC0CEEEA190}" dt="2023-12-08T14:33:23.834" v="1288" actId="1076"/>
        <pc:sldMkLst>
          <pc:docMk/>
          <pc:sldMk cId="1424111797" sldId="264"/>
        </pc:sldMkLst>
        <pc:picChg chg="del">
          <ac:chgData name="DAVIAN ENG HONG RUI" userId="9cdebfac-cb22-4469-80bf-a7b2b3002fda" providerId="ADAL" clId="{DB0B56AD-354C-4579-90D1-8EC0CEEEA190}" dt="2023-12-08T14:33:17.171" v="1284" actId="478"/>
          <ac:picMkLst>
            <pc:docMk/>
            <pc:sldMk cId="1424111797" sldId="264"/>
            <ac:picMk id="5" creationId="{C8A24879-3E93-6F2B-0172-2B792648A8C8}"/>
          </ac:picMkLst>
        </pc:picChg>
        <pc:picChg chg="add mod">
          <ac:chgData name="DAVIAN ENG HONG RUI" userId="9cdebfac-cb22-4469-80bf-a7b2b3002fda" providerId="ADAL" clId="{DB0B56AD-354C-4579-90D1-8EC0CEEEA190}" dt="2023-12-08T14:33:23.834" v="1288" actId="1076"/>
          <ac:picMkLst>
            <pc:docMk/>
            <pc:sldMk cId="1424111797" sldId="264"/>
            <ac:picMk id="6" creationId="{BF921EF9-0702-52A4-AF98-54119FC67B97}"/>
          </ac:picMkLst>
        </pc:picChg>
        <pc:picChg chg="del">
          <ac:chgData name="DAVIAN ENG HONG RUI" userId="9cdebfac-cb22-4469-80bf-a7b2b3002fda" providerId="ADAL" clId="{DB0B56AD-354C-4579-90D1-8EC0CEEEA190}" dt="2023-12-08T14:33:14.838" v="1283" actId="478"/>
          <ac:picMkLst>
            <pc:docMk/>
            <pc:sldMk cId="1424111797" sldId="264"/>
            <ac:picMk id="8" creationId="{2ADA106E-EE57-7E63-220B-B3D919152C39}"/>
          </ac:picMkLst>
        </pc:picChg>
      </pc:sldChg>
      <pc:sldChg chg="del">
        <pc:chgData name="DAVIAN ENG HONG RUI" userId="9cdebfac-cb22-4469-80bf-a7b2b3002fda" providerId="ADAL" clId="{DB0B56AD-354C-4579-90D1-8EC0CEEEA190}" dt="2023-12-08T14:22:29.420" v="776" actId="47"/>
        <pc:sldMkLst>
          <pc:docMk/>
          <pc:sldMk cId="2108345476" sldId="271"/>
        </pc:sldMkLst>
      </pc:sldChg>
      <pc:sldChg chg="addSp delSp modSp mod">
        <pc:chgData name="DAVIAN ENG HONG RUI" userId="9cdebfac-cb22-4469-80bf-a7b2b3002fda" providerId="ADAL" clId="{DB0B56AD-354C-4579-90D1-8EC0CEEEA190}" dt="2023-12-08T14:26:47.839" v="1112" actId="1076"/>
        <pc:sldMkLst>
          <pc:docMk/>
          <pc:sldMk cId="3560922828" sldId="272"/>
        </pc:sldMkLst>
        <pc:spChg chg="mod">
          <ac:chgData name="DAVIAN ENG HONG RUI" userId="9cdebfac-cb22-4469-80bf-a7b2b3002fda" providerId="ADAL" clId="{DB0B56AD-354C-4579-90D1-8EC0CEEEA190}" dt="2023-12-08T14:26:21.661" v="1108" actId="20577"/>
          <ac:spMkLst>
            <pc:docMk/>
            <pc:sldMk cId="3560922828" sldId="272"/>
            <ac:spMk id="3" creationId="{D75301E8-7D87-4C2D-1AA2-175889C55181}"/>
          </ac:spMkLst>
        </pc:spChg>
        <pc:picChg chg="del">
          <ac:chgData name="DAVIAN ENG HONG RUI" userId="9cdebfac-cb22-4469-80bf-a7b2b3002fda" providerId="ADAL" clId="{DB0B56AD-354C-4579-90D1-8EC0CEEEA190}" dt="2023-12-08T14:26:23.525" v="1109" actId="478"/>
          <ac:picMkLst>
            <pc:docMk/>
            <pc:sldMk cId="3560922828" sldId="272"/>
            <ac:picMk id="5" creationId="{7103B60E-8C4D-60CC-094D-E90E1672B22F}"/>
          </ac:picMkLst>
        </pc:picChg>
        <pc:picChg chg="add mod">
          <ac:chgData name="DAVIAN ENG HONG RUI" userId="9cdebfac-cb22-4469-80bf-a7b2b3002fda" providerId="ADAL" clId="{DB0B56AD-354C-4579-90D1-8EC0CEEEA190}" dt="2023-12-08T14:26:47.839" v="1112" actId="1076"/>
          <ac:picMkLst>
            <pc:docMk/>
            <pc:sldMk cId="3560922828" sldId="272"/>
            <ac:picMk id="6" creationId="{4964CE9C-FB2A-114C-FBB4-E35951B4A73C}"/>
          </ac:picMkLst>
        </pc:picChg>
      </pc:sldChg>
      <pc:sldChg chg="addSp delSp modSp mod">
        <pc:chgData name="DAVIAN ENG HONG RUI" userId="9cdebfac-cb22-4469-80bf-a7b2b3002fda" providerId="ADAL" clId="{DB0B56AD-354C-4579-90D1-8EC0CEEEA190}" dt="2023-12-08T14:13:26.898" v="390" actId="20577"/>
        <pc:sldMkLst>
          <pc:docMk/>
          <pc:sldMk cId="2840436461" sldId="273"/>
        </pc:sldMkLst>
        <pc:spChg chg="mod">
          <ac:chgData name="DAVIAN ENG HONG RUI" userId="9cdebfac-cb22-4469-80bf-a7b2b3002fda" providerId="ADAL" clId="{DB0B56AD-354C-4579-90D1-8EC0CEEEA190}" dt="2023-12-08T14:09:51.644" v="194" actId="20577"/>
          <ac:spMkLst>
            <pc:docMk/>
            <pc:sldMk cId="2840436461" sldId="273"/>
            <ac:spMk id="2" creationId="{A95C7028-B0ED-26BD-895B-9B9931F99B4D}"/>
          </ac:spMkLst>
        </pc:spChg>
        <pc:spChg chg="mod">
          <ac:chgData name="DAVIAN ENG HONG RUI" userId="9cdebfac-cb22-4469-80bf-a7b2b3002fda" providerId="ADAL" clId="{DB0B56AD-354C-4579-90D1-8EC0CEEEA190}" dt="2023-12-08T14:13:26.898" v="390" actId="20577"/>
          <ac:spMkLst>
            <pc:docMk/>
            <pc:sldMk cId="2840436461" sldId="273"/>
            <ac:spMk id="3" creationId="{D75301E8-7D87-4C2D-1AA2-175889C55181}"/>
          </ac:spMkLst>
        </pc:spChg>
        <pc:picChg chg="add mod">
          <ac:chgData name="DAVIAN ENG HONG RUI" userId="9cdebfac-cb22-4469-80bf-a7b2b3002fda" providerId="ADAL" clId="{DB0B56AD-354C-4579-90D1-8EC0CEEEA190}" dt="2023-12-08T14:09:45.991" v="178" actId="1076"/>
          <ac:picMkLst>
            <pc:docMk/>
            <pc:sldMk cId="2840436461" sldId="273"/>
            <ac:picMk id="5" creationId="{046CA595-8F5B-8AD4-8602-76AB53CE447B}"/>
          </ac:picMkLst>
        </pc:picChg>
        <pc:picChg chg="del">
          <ac:chgData name="DAVIAN ENG HONG RUI" userId="9cdebfac-cb22-4469-80bf-a7b2b3002fda" providerId="ADAL" clId="{DB0B56AD-354C-4579-90D1-8EC0CEEEA190}" dt="2023-12-08T14:09:27.778" v="174" actId="478"/>
          <ac:picMkLst>
            <pc:docMk/>
            <pc:sldMk cId="2840436461" sldId="273"/>
            <ac:picMk id="6" creationId="{9ACB1196-B9E8-6511-E935-8D925766C6AB}"/>
          </ac:picMkLst>
        </pc:picChg>
      </pc:sldChg>
      <pc:sldChg chg="addSp delSp modSp mod">
        <pc:chgData name="DAVIAN ENG HONG RUI" userId="9cdebfac-cb22-4469-80bf-a7b2b3002fda" providerId="ADAL" clId="{DB0B56AD-354C-4579-90D1-8EC0CEEEA190}" dt="2023-12-08T14:18:17.431" v="502" actId="108"/>
        <pc:sldMkLst>
          <pc:docMk/>
          <pc:sldMk cId="3007390433" sldId="274"/>
        </pc:sldMkLst>
        <pc:spChg chg="mod">
          <ac:chgData name="DAVIAN ENG HONG RUI" userId="9cdebfac-cb22-4469-80bf-a7b2b3002fda" providerId="ADAL" clId="{DB0B56AD-354C-4579-90D1-8EC0CEEEA190}" dt="2023-12-08T14:18:17.431" v="502" actId="108"/>
          <ac:spMkLst>
            <pc:docMk/>
            <pc:sldMk cId="3007390433" sldId="274"/>
            <ac:spMk id="3" creationId="{D75301E8-7D87-4C2D-1AA2-175889C55181}"/>
          </ac:spMkLst>
        </pc:spChg>
        <pc:picChg chg="add mod">
          <ac:chgData name="DAVIAN ENG HONG RUI" userId="9cdebfac-cb22-4469-80bf-a7b2b3002fda" providerId="ADAL" clId="{DB0B56AD-354C-4579-90D1-8EC0CEEEA190}" dt="2023-12-08T14:17:19.431" v="479" actId="1076"/>
          <ac:picMkLst>
            <pc:docMk/>
            <pc:sldMk cId="3007390433" sldId="274"/>
            <ac:picMk id="5" creationId="{7B7465CF-22C6-948B-35A7-0E32EA7CD53C}"/>
          </ac:picMkLst>
        </pc:picChg>
        <pc:picChg chg="del">
          <ac:chgData name="DAVIAN ENG HONG RUI" userId="9cdebfac-cb22-4469-80bf-a7b2b3002fda" providerId="ADAL" clId="{DB0B56AD-354C-4579-90D1-8EC0CEEEA190}" dt="2023-12-08T14:17:12.548" v="475" actId="478"/>
          <ac:picMkLst>
            <pc:docMk/>
            <pc:sldMk cId="3007390433" sldId="274"/>
            <ac:picMk id="8" creationId="{4FD2A674-7F46-3510-26A6-CC82E26B9AA7}"/>
          </ac:picMkLst>
        </pc:picChg>
      </pc:sldChg>
      <pc:sldChg chg="del">
        <pc:chgData name="DAVIAN ENG HONG RUI" userId="9cdebfac-cb22-4469-80bf-a7b2b3002fda" providerId="ADAL" clId="{DB0B56AD-354C-4579-90D1-8EC0CEEEA190}" dt="2023-12-08T14:16:53.569" v="474" actId="47"/>
        <pc:sldMkLst>
          <pc:docMk/>
          <pc:sldMk cId="3314328246" sldId="275"/>
        </pc:sldMkLst>
      </pc:sldChg>
      <pc:sldChg chg="del">
        <pc:chgData name="DAVIAN ENG HONG RUI" userId="9cdebfac-cb22-4469-80bf-a7b2b3002fda" providerId="ADAL" clId="{DB0B56AD-354C-4579-90D1-8EC0CEEEA190}" dt="2023-12-08T14:22:30.954" v="777" actId="47"/>
        <pc:sldMkLst>
          <pc:docMk/>
          <pc:sldMk cId="2102249621" sldId="277"/>
        </pc:sldMkLst>
      </pc:sldChg>
      <pc:sldChg chg="del">
        <pc:chgData name="DAVIAN ENG HONG RUI" userId="9cdebfac-cb22-4469-80bf-a7b2b3002fda" providerId="ADAL" clId="{DB0B56AD-354C-4579-90D1-8EC0CEEEA190}" dt="2023-12-08T14:22:33.222" v="778" actId="47"/>
        <pc:sldMkLst>
          <pc:docMk/>
          <pc:sldMk cId="861809308" sldId="279"/>
        </pc:sldMkLst>
      </pc:sldChg>
      <pc:sldChg chg="modSp mod ord">
        <pc:chgData name="DAVIAN ENG HONG RUI" userId="9cdebfac-cb22-4469-80bf-a7b2b3002fda" providerId="ADAL" clId="{DB0B56AD-354C-4579-90D1-8EC0CEEEA190}" dt="2023-12-08T14:19:45.987" v="558" actId="2711"/>
        <pc:sldMkLst>
          <pc:docMk/>
          <pc:sldMk cId="71412216" sldId="280"/>
        </pc:sldMkLst>
        <pc:spChg chg="mod">
          <ac:chgData name="DAVIAN ENG HONG RUI" userId="9cdebfac-cb22-4469-80bf-a7b2b3002fda" providerId="ADAL" clId="{DB0B56AD-354C-4579-90D1-8EC0CEEEA190}" dt="2023-12-08T14:19:09.182" v="555" actId="20577"/>
          <ac:spMkLst>
            <pc:docMk/>
            <pc:sldMk cId="71412216" sldId="280"/>
            <ac:spMk id="2" creationId="{8D2A977D-6854-A6D1-CE7C-FF0AA1504DE0}"/>
          </ac:spMkLst>
        </pc:spChg>
        <pc:spChg chg="mod">
          <ac:chgData name="DAVIAN ENG HONG RUI" userId="9cdebfac-cb22-4469-80bf-a7b2b3002fda" providerId="ADAL" clId="{DB0B56AD-354C-4579-90D1-8EC0CEEEA190}" dt="2023-12-08T14:19:45.987" v="558" actId="2711"/>
          <ac:spMkLst>
            <pc:docMk/>
            <pc:sldMk cId="71412216" sldId="280"/>
            <ac:spMk id="3" creationId="{E273C640-BA41-450C-73F1-854B6E857CC5}"/>
          </ac:spMkLst>
        </pc:spChg>
      </pc:sldChg>
      <pc:sldChg chg="add del">
        <pc:chgData name="DAVIAN ENG HONG RUI" userId="9cdebfac-cb22-4469-80bf-a7b2b3002fda" providerId="ADAL" clId="{DB0B56AD-354C-4579-90D1-8EC0CEEEA190}" dt="2023-12-08T14:16:06.557" v="473" actId="47"/>
        <pc:sldMkLst>
          <pc:docMk/>
          <pc:sldMk cId="345857993" sldId="281"/>
        </pc:sldMkLst>
      </pc:sldChg>
      <pc:sldChg chg="addSp delSp modSp add mod">
        <pc:chgData name="DAVIAN ENG HONG RUI" userId="9cdebfac-cb22-4469-80bf-a7b2b3002fda" providerId="ADAL" clId="{DB0B56AD-354C-4579-90D1-8EC0CEEEA190}" dt="2023-12-08T14:15:47.227" v="472" actId="20577"/>
        <pc:sldMkLst>
          <pc:docMk/>
          <pc:sldMk cId="2487317253" sldId="282"/>
        </pc:sldMkLst>
        <pc:spChg chg="mod">
          <ac:chgData name="DAVIAN ENG HONG RUI" userId="9cdebfac-cb22-4469-80bf-a7b2b3002fda" providerId="ADAL" clId="{DB0B56AD-354C-4579-90D1-8EC0CEEEA190}" dt="2023-12-08T14:15:47.227" v="472" actId="20577"/>
          <ac:spMkLst>
            <pc:docMk/>
            <pc:sldMk cId="2487317253" sldId="282"/>
            <ac:spMk id="3" creationId="{D75301E8-7D87-4C2D-1AA2-175889C55181}"/>
          </ac:spMkLst>
        </pc:spChg>
        <pc:picChg chg="add mod">
          <ac:chgData name="DAVIAN ENG HONG RUI" userId="9cdebfac-cb22-4469-80bf-a7b2b3002fda" providerId="ADAL" clId="{DB0B56AD-354C-4579-90D1-8EC0CEEEA190}" dt="2023-12-08T14:14:52.194" v="396" actId="1076"/>
          <ac:picMkLst>
            <pc:docMk/>
            <pc:sldMk cId="2487317253" sldId="282"/>
            <ac:picMk id="5" creationId="{06E9DCD2-5B8F-1EE9-ECAB-1CE026735AC8}"/>
          </ac:picMkLst>
        </pc:picChg>
        <pc:picChg chg="del">
          <ac:chgData name="DAVIAN ENG HONG RUI" userId="9cdebfac-cb22-4469-80bf-a7b2b3002fda" providerId="ADAL" clId="{DB0B56AD-354C-4579-90D1-8EC0CEEEA190}" dt="2023-12-08T14:14:43.744" v="392" actId="478"/>
          <ac:picMkLst>
            <pc:docMk/>
            <pc:sldMk cId="2487317253" sldId="282"/>
            <ac:picMk id="6" creationId="{9ACB1196-B9E8-6511-E935-8D925766C6AB}"/>
          </ac:picMkLst>
        </pc:picChg>
        <pc:picChg chg="add mod">
          <ac:chgData name="DAVIAN ENG HONG RUI" userId="9cdebfac-cb22-4469-80bf-a7b2b3002fda" providerId="ADAL" clId="{DB0B56AD-354C-4579-90D1-8EC0CEEEA190}" dt="2023-12-08T14:15:09.560" v="399" actId="1076"/>
          <ac:picMkLst>
            <pc:docMk/>
            <pc:sldMk cId="2487317253" sldId="282"/>
            <ac:picMk id="8" creationId="{47D3153C-33DF-0F81-B96A-70583A85CB81}"/>
          </ac:picMkLst>
        </pc:picChg>
      </pc:sldChg>
      <pc:sldChg chg="modSp add mod">
        <pc:chgData name="DAVIAN ENG HONG RUI" userId="9cdebfac-cb22-4469-80bf-a7b2b3002fda" providerId="ADAL" clId="{DB0B56AD-354C-4579-90D1-8EC0CEEEA190}" dt="2023-12-08T14:35:08.644" v="1538" actId="20577"/>
        <pc:sldMkLst>
          <pc:docMk/>
          <pc:sldMk cId="4247963446" sldId="283"/>
        </pc:sldMkLst>
        <pc:spChg chg="mod">
          <ac:chgData name="DAVIAN ENG HONG RUI" userId="9cdebfac-cb22-4469-80bf-a7b2b3002fda" providerId="ADAL" clId="{DB0B56AD-354C-4579-90D1-8EC0CEEEA190}" dt="2023-12-08T14:35:08.644" v="1538" actId="20577"/>
          <ac:spMkLst>
            <pc:docMk/>
            <pc:sldMk cId="4247963446" sldId="283"/>
            <ac:spMk id="3" creationId="{E273C640-BA41-450C-73F1-854B6E857CC5}"/>
          </ac:spMkLst>
        </pc:spChg>
      </pc:sldChg>
      <pc:sldChg chg="addSp delSp modSp add mod">
        <pc:chgData name="DAVIAN ENG HONG RUI" userId="9cdebfac-cb22-4469-80bf-a7b2b3002fda" providerId="ADAL" clId="{DB0B56AD-354C-4579-90D1-8EC0CEEEA190}" dt="2023-12-08T14:21:36.218" v="775" actId="20577"/>
        <pc:sldMkLst>
          <pc:docMk/>
          <pc:sldMk cId="908088167" sldId="284"/>
        </pc:sldMkLst>
        <pc:spChg chg="mod">
          <ac:chgData name="DAVIAN ENG HONG RUI" userId="9cdebfac-cb22-4469-80bf-a7b2b3002fda" providerId="ADAL" clId="{DB0B56AD-354C-4579-90D1-8EC0CEEEA190}" dt="2023-12-08T14:20:36.586" v="576" actId="20577"/>
          <ac:spMkLst>
            <pc:docMk/>
            <pc:sldMk cId="908088167" sldId="284"/>
            <ac:spMk id="2" creationId="{A95C7028-B0ED-26BD-895B-9B9931F99B4D}"/>
          </ac:spMkLst>
        </pc:spChg>
        <pc:spChg chg="mod">
          <ac:chgData name="DAVIAN ENG HONG RUI" userId="9cdebfac-cb22-4469-80bf-a7b2b3002fda" providerId="ADAL" clId="{DB0B56AD-354C-4579-90D1-8EC0CEEEA190}" dt="2023-12-08T14:21:36.218" v="775" actId="20577"/>
          <ac:spMkLst>
            <pc:docMk/>
            <pc:sldMk cId="908088167" sldId="284"/>
            <ac:spMk id="3" creationId="{D75301E8-7D87-4C2D-1AA2-175889C55181}"/>
          </ac:spMkLst>
        </pc:spChg>
        <pc:picChg chg="del">
          <ac:chgData name="DAVIAN ENG HONG RUI" userId="9cdebfac-cb22-4469-80bf-a7b2b3002fda" providerId="ADAL" clId="{DB0B56AD-354C-4579-90D1-8EC0CEEEA190}" dt="2023-12-08T14:20:26.035" v="560" actId="478"/>
          <ac:picMkLst>
            <pc:docMk/>
            <pc:sldMk cId="908088167" sldId="284"/>
            <ac:picMk id="5" creationId="{7B7465CF-22C6-948B-35A7-0E32EA7CD53C}"/>
          </ac:picMkLst>
        </pc:picChg>
        <pc:picChg chg="add mod">
          <ac:chgData name="DAVIAN ENG HONG RUI" userId="9cdebfac-cb22-4469-80bf-a7b2b3002fda" providerId="ADAL" clId="{DB0B56AD-354C-4579-90D1-8EC0CEEEA190}" dt="2023-12-08T14:20:32.930" v="564" actId="1076"/>
          <ac:picMkLst>
            <pc:docMk/>
            <pc:sldMk cId="908088167" sldId="284"/>
            <ac:picMk id="6" creationId="{76A67A94-167A-B074-9828-CEE9EBDDD947}"/>
          </ac:picMkLst>
        </pc:picChg>
      </pc:sldChg>
      <pc:sldChg chg="addSp delSp modSp add mod ord">
        <pc:chgData name="DAVIAN ENG HONG RUI" userId="9cdebfac-cb22-4469-80bf-a7b2b3002fda" providerId="ADAL" clId="{DB0B56AD-354C-4579-90D1-8EC0CEEEA190}" dt="2023-12-08T14:25:44.063" v="1088" actId="20577"/>
        <pc:sldMkLst>
          <pc:docMk/>
          <pc:sldMk cId="1471947226" sldId="285"/>
        </pc:sldMkLst>
        <pc:spChg chg="mod">
          <ac:chgData name="DAVIAN ENG HONG RUI" userId="9cdebfac-cb22-4469-80bf-a7b2b3002fda" providerId="ADAL" clId="{DB0B56AD-354C-4579-90D1-8EC0CEEEA190}" dt="2023-12-08T14:23:38.345" v="833" actId="27636"/>
          <ac:spMkLst>
            <pc:docMk/>
            <pc:sldMk cId="1471947226" sldId="285"/>
            <ac:spMk id="2" creationId="{A95C7028-B0ED-26BD-895B-9B9931F99B4D}"/>
          </ac:spMkLst>
        </pc:spChg>
        <pc:spChg chg="mod">
          <ac:chgData name="DAVIAN ENG HONG RUI" userId="9cdebfac-cb22-4469-80bf-a7b2b3002fda" providerId="ADAL" clId="{DB0B56AD-354C-4579-90D1-8EC0CEEEA190}" dt="2023-12-08T14:25:44.063" v="1088" actId="20577"/>
          <ac:spMkLst>
            <pc:docMk/>
            <pc:sldMk cId="1471947226" sldId="285"/>
            <ac:spMk id="3" creationId="{D75301E8-7D87-4C2D-1AA2-175889C55181}"/>
          </ac:spMkLst>
        </pc:spChg>
        <pc:picChg chg="add mod">
          <ac:chgData name="DAVIAN ENG HONG RUI" userId="9cdebfac-cb22-4469-80bf-a7b2b3002fda" providerId="ADAL" clId="{DB0B56AD-354C-4579-90D1-8EC0CEEEA190}" dt="2023-12-08T14:24:09.239" v="897" actId="1076"/>
          <ac:picMkLst>
            <pc:docMk/>
            <pc:sldMk cId="1471947226" sldId="285"/>
            <ac:picMk id="5" creationId="{7F76C851-BA6D-9843-A167-83A1BF91B69C}"/>
          </ac:picMkLst>
        </pc:picChg>
        <pc:picChg chg="del">
          <ac:chgData name="DAVIAN ENG HONG RUI" userId="9cdebfac-cb22-4469-80bf-a7b2b3002fda" providerId="ADAL" clId="{DB0B56AD-354C-4579-90D1-8EC0CEEEA190}" dt="2023-12-08T14:24:02.728" v="893" actId="478"/>
          <ac:picMkLst>
            <pc:docMk/>
            <pc:sldMk cId="1471947226" sldId="285"/>
            <ac:picMk id="6" creationId="{76A67A94-167A-B074-9828-CEE9EBDDD9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7943-12D7-57DB-F913-703083761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0F63D35-D5B6-E114-8E50-9EF501F03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DF9C45A-57E0-4C24-76B4-CF0C3FA43D58}"/>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5" name="Footer Placeholder 4">
            <a:extLst>
              <a:ext uri="{FF2B5EF4-FFF2-40B4-BE49-F238E27FC236}">
                <a16:creationId xmlns:a16="http://schemas.microsoft.com/office/drawing/2014/main" id="{9B49DB12-D881-5FE6-930C-E8127FAB1C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A286DE-D578-2364-FBF0-650C93395FA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70155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71B9-68EA-E233-8972-B05BD8771D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2CB2C95-24E6-2B04-C6BC-3466D388C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36FEAF1-D9B5-42C5-CA0B-6727F638F806}"/>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5" name="Footer Placeholder 4">
            <a:extLst>
              <a:ext uri="{FF2B5EF4-FFF2-40B4-BE49-F238E27FC236}">
                <a16:creationId xmlns:a16="http://schemas.microsoft.com/office/drawing/2014/main" id="{08F5857A-572B-3FD0-CFDE-CA005A6759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F2D84E5-35D9-A626-BF97-99405DDC063D}"/>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86311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26BCE-FE87-005A-8C4C-FADC4CC463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EC22B66-0771-95EB-EE7A-81918F6E5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7D2D17-976A-61E5-EB31-ADCAE401D330}"/>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5" name="Footer Placeholder 4">
            <a:extLst>
              <a:ext uri="{FF2B5EF4-FFF2-40B4-BE49-F238E27FC236}">
                <a16:creationId xmlns:a16="http://schemas.microsoft.com/office/drawing/2014/main" id="{9D3EA09A-00EA-2A13-182A-C74C4B149EF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9EDA6B-13E9-675B-4DEE-534C80E3175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16730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00C0-D53A-2F39-DE27-9DFA27996D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A1A4627-6B34-6507-CFCC-E65527029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58AF692-BF1E-C168-4019-3CA1F4A1C655}"/>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5" name="Footer Placeholder 4">
            <a:extLst>
              <a:ext uri="{FF2B5EF4-FFF2-40B4-BE49-F238E27FC236}">
                <a16:creationId xmlns:a16="http://schemas.microsoft.com/office/drawing/2014/main" id="{DF44EB2B-322D-B4D0-F320-0CD48A8FD30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CF6530-1A7A-FC8D-1E10-C3DF81F3E766}"/>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60220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03E4-9B07-923E-10AD-E4D63C838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A63AB7A-C149-A233-939E-DC9527CEA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16062-D5E9-8626-02F6-C1B141E85534}"/>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5" name="Footer Placeholder 4">
            <a:extLst>
              <a:ext uri="{FF2B5EF4-FFF2-40B4-BE49-F238E27FC236}">
                <a16:creationId xmlns:a16="http://schemas.microsoft.com/office/drawing/2014/main" id="{66F6F12B-558F-BFA2-1E33-618D2110CA6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EA228AB-622F-82D5-C398-69A2A112C8C9}"/>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2380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2ED2-4D8D-D768-F390-EB6A3F5CBF6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D8F26A2-EDC7-3B4E-CB4D-580A29C4C3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9D05077-DF21-B876-B37A-B2A2DA65B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56A1885-324C-CA9B-49E7-DCBBF8AE7297}"/>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6" name="Footer Placeholder 5">
            <a:extLst>
              <a:ext uri="{FF2B5EF4-FFF2-40B4-BE49-F238E27FC236}">
                <a16:creationId xmlns:a16="http://schemas.microsoft.com/office/drawing/2014/main" id="{7F780D38-EC86-06AA-BB2A-8B072E5994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D4E5192-C14D-FB7A-8ACD-7791DF29C4D6}"/>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46829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2D43-EC13-BF35-26A8-2E398A73FB0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348606C-B04A-D388-8A5B-6E8C4339B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6F9A0-4A4D-D064-D58C-026CA9599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E95427E-90A5-F631-0056-3E361B63D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18785F-D773-12D3-EC51-173044115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53B4C7F-17D5-E37B-A14C-FADCD5DB00AE}"/>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8" name="Footer Placeholder 7">
            <a:extLst>
              <a:ext uri="{FF2B5EF4-FFF2-40B4-BE49-F238E27FC236}">
                <a16:creationId xmlns:a16="http://schemas.microsoft.com/office/drawing/2014/main" id="{E048E94D-2B6B-BB62-9094-D4F469283DC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79D4AC3-F4D8-5621-33E4-D4005F394C01}"/>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1931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8C8D-731A-3669-C20B-CC775D1EC9C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848D083-2E2A-DC95-C486-128636A90322}"/>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4" name="Footer Placeholder 3">
            <a:extLst>
              <a:ext uri="{FF2B5EF4-FFF2-40B4-BE49-F238E27FC236}">
                <a16:creationId xmlns:a16="http://schemas.microsoft.com/office/drawing/2014/main" id="{8768E707-7200-7FC7-E959-8D049A50629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1897DE7-01B2-E5CB-C32A-C99A60620E3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98464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B14CD-FE69-0438-F819-D1176BA431D2}"/>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3" name="Footer Placeholder 2">
            <a:extLst>
              <a:ext uri="{FF2B5EF4-FFF2-40B4-BE49-F238E27FC236}">
                <a16:creationId xmlns:a16="http://schemas.microsoft.com/office/drawing/2014/main" id="{0C0247B2-2FA7-3917-FD3A-8242E1BB256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014F43D-3330-7606-5CCE-086BFE654598}"/>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12368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887A-A676-D7A2-EC28-46900133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E8A1C91-275E-6C5B-60AD-18C8DD16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0FA59DB-C60D-CA01-185D-E582B0A3A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B1A22-DBE8-867A-187C-3235221A39A2}"/>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6" name="Footer Placeholder 5">
            <a:extLst>
              <a:ext uri="{FF2B5EF4-FFF2-40B4-BE49-F238E27FC236}">
                <a16:creationId xmlns:a16="http://schemas.microsoft.com/office/drawing/2014/main" id="{459931A1-DAA8-6AED-6409-8DA694A8B53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003571-726C-C6F3-E908-7AC3A2797A55}"/>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9571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C866-C1E6-E09E-2E5F-41B918556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134C305-8AD8-14CE-5EB8-4FEE74489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CE27A88-EFD2-C602-D137-2C7D031C4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228D0-0F19-5C88-A3E8-3401A8871471}"/>
              </a:ext>
            </a:extLst>
          </p:cNvPr>
          <p:cNvSpPr>
            <a:spLocks noGrp="1"/>
          </p:cNvSpPr>
          <p:nvPr>
            <p:ph type="dt" sz="half" idx="10"/>
          </p:nvPr>
        </p:nvSpPr>
        <p:spPr/>
        <p:txBody>
          <a:bodyPr/>
          <a:lstStyle/>
          <a:p>
            <a:fld id="{43A90775-B806-4A67-ACFF-CE50574E3CA4}" type="datetimeFigureOut">
              <a:rPr lang="en-SG" smtClean="0"/>
              <a:t>8/12/2023</a:t>
            </a:fld>
            <a:endParaRPr lang="en-SG"/>
          </a:p>
        </p:txBody>
      </p:sp>
      <p:sp>
        <p:nvSpPr>
          <p:cNvPr id="6" name="Footer Placeholder 5">
            <a:extLst>
              <a:ext uri="{FF2B5EF4-FFF2-40B4-BE49-F238E27FC236}">
                <a16:creationId xmlns:a16="http://schemas.microsoft.com/office/drawing/2014/main" id="{6A57C021-D399-E931-BC58-398C3807E09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D42A8C4-7C42-DE56-75ED-73377172445A}"/>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5862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AF6FC-6D73-333C-F96A-20CD929EC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349A628-0A82-130A-03E7-44497E377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24341B-9FF0-B963-3A8E-FCB6CA0A3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0775-B806-4A67-ACFF-CE50574E3CA4}" type="datetimeFigureOut">
              <a:rPr lang="en-SG" smtClean="0"/>
              <a:t>8/12/2023</a:t>
            </a:fld>
            <a:endParaRPr lang="en-SG"/>
          </a:p>
        </p:txBody>
      </p:sp>
      <p:sp>
        <p:nvSpPr>
          <p:cNvPr id="5" name="Footer Placeholder 4">
            <a:extLst>
              <a:ext uri="{FF2B5EF4-FFF2-40B4-BE49-F238E27FC236}">
                <a16:creationId xmlns:a16="http://schemas.microsoft.com/office/drawing/2014/main" id="{32447B19-4B54-4E97-BA5C-1B7F52664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CC80766-0FFD-0BA3-21A9-E1F3BEBF3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59CBC-BA19-4948-8C31-6E84431F01FD}" type="slidenum">
              <a:rPr lang="en-SG" smtClean="0"/>
              <a:t>‹#›</a:t>
            </a:fld>
            <a:endParaRPr lang="en-SG"/>
          </a:p>
        </p:txBody>
      </p:sp>
    </p:spTree>
    <p:extLst>
      <p:ext uri="{BB962C8B-B14F-4D97-AF65-F5344CB8AC3E}">
        <p14:creationId xmlns:p14="http://schemas.microsoft.com/office/powerpoint/2010/main" val="3318700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6528" y="642902"/>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608F6B8-DDC9-422E-B241-3222341D7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5931" y="631672"/>
            <a:ext cx="5290997" cy="529099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502" y="536920"/>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CB70D-2AFC-81A3-ECF0-2F213F981CC9}"/>
              </a:ext>
            </a:extLst>
          </p:cNvPr>
          <p:cNvSpPr>
            <a:spLocks noGrp="1"/>
          </p:cNvSpPr>
          <p:nvPr>
            <p:ph type="ctrTitle"/>
          </p:nvPr>
        </p:nvSpPr>
        <p:spPr>
          <a:xfrm>
            <a:off x="3707588" y="1479558"/>
            <a:ext cx="4776824" cy="2577893"/>
          </a:xfrm>
        </p:spPr>
        <p:txBody>
          <a:bodyPr>
            <a:normAutofit/>
          </a:bodyPr>
          <a:lstStyle/>
          <a:p>
            <a:r>
              <a:rPr lang="en-SG" sz="5400" dirty="0">
                <a:solidFill>
                  <a:schemeClr val="bg1"/>
                </a:solidFill>
              </a:rPr>
              <a:t>AIML CA1 Part B</a:t>
            </a:r>
          </a:p>
        </p:txBody>
      </p:sp>
      <p:sp>
        <p:nvSpPr>
          <p:cNvPr id="3" name="Subtitle 2">
            <a:extLst>
              <a:ext uri="{FF2B5EF4-FFF2-40B4-BE49-F238E27FC236}">
                <a16:creationId xmlns:a16="http://schemas.microsoft.com/office/drawing/2014/main" id="{CC5062F5-CDB8-0456-BA73-1AB91D94B2D6}"/>
              </a:ext>
            </a:extLst>
          </p:cNvPr>
          <p:cNvSpPr>
            <a:spLocks noGrp="1"/>
          </p:cNvSpPr>
          <p:nvPr>
            <p:ph type="subTitle" idx="1"/>
          </p:nvPr>
        </p:nvSpPr>
        <p:spPr>
          <a:xfrm>
            <a:off x="4283764" y="4128265"/>
            <a:ext cx="3624471" cy="899551"/>
          </a:xfrm>
        </p:spPr>
        <p:txBody>
          <a:bodyPr>
            <a:normAutofit/>
          </a:bodyPr>
          <a:lstStyle/>
          <a:p>
            <a:r>
              <a:rPr lang="en-SG" sz="2000" dirty="0">
                <a:solidFill>
                  <a:schemeClr val="bg1"/>
                </a:solidFill>
              </a:rPr>
              <a:t>By Davian</a:t>
            </a:r>
          </a:p>
        </p:txBody>
      </p:sp>
      <p:sp>
        <p:nvSpPr>
          <p:cNvPr id="20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4" name="Graphic 212">
            <a:extLst>
              <a:ext uri="{FF2B5EF4-FFF2-40B4-BE49-F238E27FC236}">
                <a16:creationId xmlns:a16="http://schemas.microsoft.com/office/drawing/2014/main" id="{14A1FA07-A873-4AB3-8D01-CFEEEA8CA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5" name="Freeform: Shape 20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6" name="Freeform: Shape 20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7" name="Oval 206">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 name="Oval 207">
            <a:extLst>
              <a:ext uri="{FF2B5EF4-FFF2-40B4-BE49-F238E27FC236}">
                <a16:creationId xmlns:a16="http://schemas.microsoft.com/office/drawing/2014/main" id="{331C48F7-8F88-43DC-B1A6-2967CF5AF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0" name="Freeform: Shape 20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26381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Feature Selection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I will use Lasso Regression to do the feature selection.</a:t>
            </a:r>
          </a:p>
          <a:p>
            <a:pPr marL="0" indent="0">
              <a:buNone/>
            </a:pPr>
            <a:r>
              <a:rPr lang="en-US" sz="2000" dirty="0">
                <a:solidFill>
                  <a:schemeClr val="bg1"/>
                </a:solidFill>
              </a:rPr>
              <a:t>As you can see from the results, lasso regression considers the Age, BMI and Smoking Status as best indicators of Cost</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7F76C851-BA6D-9843-A167-83A1BF91B69C}"/>
              </a:ext>
            </a:extLst>
          </p:cNvPr>
          <p:cNvPicPr>
            <a:picLocks noChangeAspect="1"/>
          </p:cNvPicPr>
          <p:nvPr/>
        </p:nvPicPr>
        <p:blipFill>
          <a:blip r:embed="rId2"/>
          <a:stretch>
            <a:fillRect/>
          </a:stretch>
        </p:blipFill>
        <p:spPr>
          <a:xfrm>
            <a:off x="1497225" y="1857812"/>
            <a:ext cx="4615086" cy="3010745"/>
          </a:xfrm>
          <a:prstGeom prst="rect">
            <a:avLst/>
          </a:prstGeom>
        </p:spPr>
      </p:pic>
    </p:spTree>
    <p:extLst>
      <p:ext uri="{BB962C8B-B14F-4D97-AF65-F5344CB8AC3E}">
        <p14:creationId xmlns:p14="http://schemas.microsoft.com/office/powerpoint/2010/main" val="147194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341914" y="1131428"/>
            <a:ext cx="4587987" cy="1776679"/>
          </a:xfrm>
        </p:spPr>
        <p:txBody>
          <a:bodyPr vert="horz" lIns="91440" tIns="45720" rIns="91440" bIns="45720" rtlCol="0" anchor="b">
            <a:normAutofit fontScale="90000"/>
          </a:bodyPr>
          <a:lstStyle/>
          <a:p>
            <a:pPr algn="r"/>
            <a:r>
              <a:rPr lang="en-US" sz="5400" dirty="0">
                <a:solidFill>
                  <a:schemeClr val="bg1"/>
                </a:solidFill>
              </a:rPr>
              <a:t>Tuning Hyperparameters Of Models</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864226"/>
            <a:ext cx="4203323" cy="3122838"/>
          </a:xfrm>
        </p:spPr>
        <p:txBody>
          <a:bodyPr vert="horz" lIns="91440" tIns="45720" rIns="91440" bIns="45720" rtlCol="0">
            <a:normAutofit/>
          </a:bodyPr>
          <a:lstStyle/>
          <a:p>
            <a:pPr marL="0" indent="0">
              <a:buNone/>
            </a:pPr>
            <a:r>
              <a:rPr lang="en-US" sz="2000" dirty="0">
                <a:solidFill>
                  <a:schemeClr val="bg1"/>
                </a:solidFill>
              </a:rPr>
              <a:t>Now, we are in the process of tuning the hyperparameters of the chosen models. </a:t>
            </a:r>
          </a:p>
          <a:p>
            <a:pPr marL="0" indent="0">
              <a:buNone/>
            </a:pPr>
            <a:r>
              <a:rPr lang="en-US" sz="2000" dirty="0">
                <a:solidFill>
                  <a:schemeClr val="bg1"/>
                </a:solidFill>
              </a:rPr>
              <a:t>I will tune the hyperparameters of each model 2 times, one for each dataset variant.</a:t>
            </a:r>
          </a:p>
          <a:p>
            <a:pPr marL="0" indent="0">
              <a:buNone/>
            </a:pPr>
            <a:r>
              <a:rPr lang="en-US" sz="2000" dirty="0">
                <a:solidFill>
                  <a:schemeClr val="bg1"/>
                </a:solidFill>
              </a:rPr>
              <a:t>I have set scoring to R2.</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4964CE9C-FB2A-114C-FBB4-E35951B4A73C}"/>
              </a:ext>
            </a:extLst>
          </p:cNvPr>
          <p:cNvPicPr>
            <a:picLocks noChangeAspect="1"/>
          </p:cNvPicPr>
          <p:nvPr/>
        </p:nvPicPr>
        <p:blipFill>
          <a:blip r:embed="rId2"/>
          <a:stretch>
            <a:fillRect/>
          </a:stretch>
        </p:blipFill>
        <p:spPr>
          <a:xfrm>
            <a:off x="1556319" y="1954162"/>
            <a:ext cx="4400932" cy="2762490"/>
          </a:xfrm>
          <a:prstGeom prst="rect">
            <a:avLst/>
          </a:prstGeom>
        </p:spPr>
      </p:pic>
    </p:spTree>
    <p:extLst>
      <p:ext uri="{BB962C8B-B14F-4D97-AF65-F5344CB8AC3E}">
        <p14:creationId xmlns:p14="http://schemas.microsoft.com/office/powerpoint/2010/main" val="356092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Model Validation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dirty="0">
                <a:solidFill>
                  <a:schemeClr val="bg1"/>
                </a:solidFill>
              </a:rPr>
              <a:t>Now that the models hyperparameters are tuned, I will now do k fold validation on those model so that I can compare all model’s r2, MAE and MSE scores.</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C1C75235-0B59-EC16-4EFC-A2F87249E8C1}"/>
              </a:ext>
            </a:extLst>
          </p:cNvPr>
          <p:cNvPicPr>
            <a:picLocks noChangeAspect="1"/>
          </p:cNvPicPr>
          <p:nvPr/>
        </p:nvPicPr>
        <p:blipFill>
          <a:blip r:embed="rId2"/>
          <a:stretch>
            <a:fillRect/>
          </a:stretch>
        </p:blipFill>
        <p:spPr>
          <a:xfrm>
            <a:off x="908272" y="1540793"/>
            <a:ext cx="5756343" cy="3626929"/>
          </a:xfrm>
          <a:prstGeom prst="rect">
            <a:avLst/>
          </a:prstGeom>
        </p:spPr>
      </p:pic>
    </p:spTree>
    <p:extLst>
      <p:ext uri="{BB962C8B-B14F-4D97-AF65-F5344CB8AC3E}">
        <p14:creationId xmlns:p14="http://schemas.microsoft.com/office/powerpoint/2010/main" val="54968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Model Selection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lnSpcReduction="10000"/>
          </a:bodyPr>
          <a:lstStyle/>
          <a:p>
            <a:pPr marL="0" indent="0">
              <a:buNone/>
            </a:pPr>
            <a:r>
              <a:rPr lang="en-US" sz="2000" dirty="0">
                <a:solidFill>
                  <a:schemeClr val="bg1"/>
                </a:solidFill>
              </a:rPr>
              <a:t>Now that I have gotten the scores on how each model perform on each of the dataset variant, I will now choose the model which has at least 2 of the best scoring metric.</a:t>
            </a:r>
          </a:p>
          <a:p>
            <a:pPr marL="0" indent="0">
              <a:buNone/>
            </a:pPr>
            <a:r>
              <a:rPr lang="en-US" sz="2000" dirty="0">
                <a:solidFill>
                  <a:schemeClr val="bg1"/>
                </a:solidFill>
              </a:rPr>
              <a:t>From the results shown above, the Decision Tree Regressor trained on the features chosen by </a:t>
            </a:r>
            <a:r>
              <a:rPr lang="en-US" sz="2000" dirty="0" err="1">
                <a:solidFill>
                  <a:schemeClr val="bg1"/>
                </a:solidFill>
              </a:rPr>
              <a:t>LassoCV</a:t>
            </a:r>
            <a:r>
              <a:rPr lang="en-US" sz="2000" dirty="0">
                <a:solidFill>
                  <a:schemeClr val="bg1"/>
                </a:solidFill>
              </a:rPr>
              <a:t> and scaled has the highest R2 score, lowest MAE and MSE score making it clear that it is the best model for this dataset.</a:t>
            </a:r>
          </a:p>
          <a:p>
            <a:pPr marL="0" indent="0">
              <a:buNone/>
            </a:pPr>
            <a:endParaRPr lang="en-US" sz="2000" dirty="0">
              <a:solidFill>
                <a:schemeClr val="bg1"/>
              </a:solidFill>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E4093387-8943-7D05-B177-BCDD25C9B7F6}"/>
              </a:ext>
            </a:extLst>
          </p:cNvPr>
          <p:cNvPicPr>
            <a:picLocks noChangeAspect="1"/>
          </p:cNvPicPr>
          <p:nvPr/>
        </p:nvPicPr>
        <p:blipFill>
          <a:blip r:embed="rId2"/>
          <a:stretch>
            <a:fillRect/>
          </a:stretch>
        </p:blipFill>
        <p:spPr>
          <a:xfrm>
            <a:off x="1533104" y="2394409"/>
            <a:ext cx="4290432" cy="1996613"/>
          </a:xfrm>
          <a:prstGeom prst="rect">
            <a:avLst/>
          </a:prstGeom>
        </p:spPr>
      </p:pic>
    </p:spTree>
    <p:extLst>
      <p:ext uri="{BB962C8B-B14F-4D97-AF65-F5344CB8AC3E}">
        <p14:creationId xmlns:p14="http://schemas.microsoft.com/office/powerpoint/2010/main" val="1108930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Model Selection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dirty="0">
                <a:solidFill>
                  <a:srgbClr val="FFFFFF"/>
                </a:solidFill>
              </a:rPr>
              <a:t>The decision tree regressor</a:t>
            </a:r>
            <a:r>
              <a:rPr lang="en-US" sz="2000" b="0" dirty="0">
                <a:solidFill>
                  <a:srgbClr val="FFFFFF"/>
                </a:solidFill>
                <a:effectLst/>
              </a:rPr>
              <a:t> compares dramatically better to the dummy baseline. To be specific, its r2 score is 17635.4% higher than the baseline, its MAE is 69.24% better than the baseline and its MSE is 84.48% better than the baseline.</a:t>
            </a:r>
          </a:p>
          <a:p>
            <a:pPr marL="0" indent="0">
              <a:buNone/>
            </a:pPr>
            <a:endParaRPr lang="en-US" sz="2000" dirty="0">
              <a:solidFill>
                <a:schemeClr val="bg1"/>
              </a:solidFill>
            </a:endParaRPr>
          </a:p>
          <a:p>
            <a:pPr marL="0" indent="0">
              <a:buNone/>
            </a:pPr>
            <a:endParaRPr lang="en-US" sz="2000" dirty="0">
              <a:solidFill>
                <a:schemeClr val="bg1"/>
              </a:solidFill>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a:extLst>
              <a:ext uri="{FF2B5EF4-FFF2-40B4-BE49-F238E27FC236}">
                <a16:creationId xmlns:a16="http://schemas.microsoft.com/office/drawing/2014/main" id="{9DC31769-18AD-AAB4-21B3-07E4D37AB5C5}"/>
              </a:ext>
            </a:extLst>
          </p:cNvPr>
          <p:cNvPicPr>
            <a:picLocks noChangeAspect="1"/>
          </p:cNvPicPr>
          <p:nvPr/>
        </p:nvPicPr>
        <p:blipFill>
          <a:blip r:embed="rId2"/>
          <a:stretch>
            <a:fillRect/>
          </a:stretch>
        </p:blipFill>
        <p:spPr>
          <a:xfrm>
            <a:off x="1641228" y="2297547"/>
            <a:ext cx="4290432" cy="1996613"/>
          </a:xfrm>
          <a:prstGeom prst="rect">
            <a:avLst/>
          </a:prstGeom>
        </p:spPr>
      </p:pic>
    </p:spTree>
    <p:extLst>
      <p:ext uri="{BB962C8B-B14F-4D97-AF65-F5344CB8AC3E}">
        <p14:creationId xmlns:p14="http://schemas.microsoft.com/office/powerpoint/2010/main" val="124704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Evaluating The Chosen Model</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dirty="0">
                <a:solidFill>
                  <a:schemeClr val="bg1"/>
                </a:solidFill>
              </a:rPr>
              <a:t>Now I will test the model by making it predict on the x test and evaluating its results</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BF921EF9-0702-52A4-AF98-54119FC67B97}"/>
              </a:ext>
            </a:extLst>
          </p:cNvPr>
          <p:cNvPicPr>
            <a:picLocks noChangeAspect="1"/>
          </p:cNvPicPr>
          <p:nvPr/>
        </p:nvPicPr>
        <p:blipFill>
          <a:blip r:embed="rId2"/>
          <a:stretch>
            <a:fillRect/>
          </a:stretch>
        </p:blipFill>
        <p:spPr>
          <a:xfrm>
            <a:off x="1295657" y="2598930"/>
            <a:ext cx="4981573" cy="1501797"/>
          </a:xfrm>
          <a:prstGeom prst="rect">
            <a:avLst/>
          </a:prstGeom>
        </p:spPr>
      </p:pic>
    </p:spTree>
    <p:extLst>
      <p:ext uri="{BB962C8B-B14F-4D97-AF65-F5344CB8AC3E}">
        <p14:creationId xmlns:p14="http://schemas.microsoft.com/office/powerpoint/2010/main" val="142411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A977D-6854-A6D1-CE7C-FF0AA1504DE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Conclusion</a:t>
            </a:r>
            <a:endParaRPr lang="en-US" sz="3200" kern="1200"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E273C640-BA41-450C-73F1-854B6E857CC5}"/>
              </a:ext>
            </a:extLst>
          </p:cNvPr>
          <p:cNvSpPr txBox="1"/>
          <p:nvPr/>
        </p:nvSpPr>
        <p:spPr>
          <a:xfrm>
            <a:off x="396815" y="1846053"/>
            <a:ext cx="11602528" cy="1754326"/>
          </a:xfrm>
          <a:prstGeom prst="rect">
            <a:avLst/>
          </a:prstGeom>
          <a:noFill/>
        </p:spPr>
        <p:txBody>
          <a:bodyPr wrap="square" rtlCol="0">
            <a:spAutoFit/>
          </a:bodyPr>
          <a:lstStyle/>
          <a:p>
            <a:r>
              <a:rPr lang="en-SG" dirty="0"/>
              <a:t>In conclusion, we created 2 variants of the dataset, tuned the hyperparameters of all our models according to each of the 2 dataset and then did k-fold validation on each of the tuned models and chose the best model of them all after which, tested it on the test data.</a:t>
            </a:r>
          </a:p>
          <a:p>
            <a:endParaRPr lang="en-SG" dirty="0"/>
          </a:p>
          <a:p>
            <a:r>
              <a:rPr lang="en-SG" dirty="0"/>
              <a:t>The best model for this dataset is the Decision Tree Regressor trained on the features lasso chosen which are Age, BMI and Smoking Status of the </a:t>
            </a:r>
            <a:r>
              <a:rPr lang="en-SG"/>
              <a:t>patient.</a:t>
            </a:r>
            <a:endParaRPr lang="en-SG" dirty="0"/>
          </a:p>
        </p:txBody>
      </p:sp>
    </p:spTree>
    <p:extLst>
      <p:ext uri="{BB962C8B-B14F-4D97-AF65-F5344CB8AC3E}">
        <p14:creationId xmlns:p14="http://schemas.microsoft.com/office/powerpoint/2010/main" val="424796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A977D-6854-A6D1-CE7C-FF0AA1504DE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Overview Of The Workflow</a:t>
            </a:r>
          </a:p>
        </p:txBody>
      </p:sp>
      <p:sp>
        <p:nvSpPr>
          <p:cNvPr id="4" name="Rectangle 3">
            <a:extLst>
              <a:ext uri="{FF2B5EF4-FFF2-40B4-BE49-F238E27FC236}">
                <a16:creationId xmlns:a16="http://schemas.microsoft.com/office/drawing/2014/main" id="{89BFBAAA-DC5E-8107-8523-D62EF282C6E5}"/>
              </a:ext>
            </a:extLst>
          </p:cNvPr>
          <p:cNvSpPr/>
          <p:nvPr/>
        </p:nvSpPr>
        <p:spPr>
          <a:xfrm>
            <a:off x="2682940" y="2761891"/>
            <a:ext cx="161157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Data Preprocessing</a:t>
            </a:r>
          </a:p>
        </p:txBody>
      </p:sp>
      <p:sp>
        <p:nvSpPr>
          <p:cNvPr id="6" name="Rectangle 5">
            <a:extLst>
              <a:ext uri="{FF2B5EF4-FFF2-40B4-BE49-F238E27FC236}">
                <a16:creationId xmlns:a16="http://schemas.microsoft.com/office/drawing/2014/main" id="{266792F8-8A10-C142-6D30-EB662CC331A1}"/>
              </a:ext>
            </a:extLst>
          </p:cNvPr>
          <p:cNvSpPr/>
          <p:nvPr/>
        </p:nvSpPr>
        <p:spPr>
          <a:xfrm>
            <a:off x="5095461" y="2761891"/>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Tuning Hyperparameters Of Models</a:t>
            </a:r>
          </a:p>
        </p:txBody>
      </p:sp>
      <p:sp>
        <p:nvSpPr>
          <p:cNvPr id="7" name="Rectangle 6">
            <a:extLst>
              <a:ext uri="{FF2B5EF4-FFF2-40B4-BE49-F238E27FC236}">
                <a16:creationId xmlns:a16="http://schemas.microsoft.com/office/drawing/2014/main" id="{20F41B7C-33A6-F9D4-361D-92966D91E834}"/>
              </a:ext>
            </a:extLst>
          </p:cNvPr>
          <p:cNvSpPr/>
          <p:nvPr/>
        </p:nvSpPr>
        <p:spPr>
          <a:xfrm>
            <a:off x="7681950" y="2761891"/>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Model Validation</a:t>
            </a:r>
          </a:p>
        </p:txBody>
      </p:sp>
      <p:sp>
        <p:nvSpPr>
          <p:cNvPr id="8" name="Rectangle 7">
            <a:extLst>
              <a:ext uri="{FF2B5EF4-FFF2-40B4-BE49-F238E27FC236}">
                <a16:creationId xmlns:a16="http://schemas.microsoft.com/office/drawing/2014/main" id="{F6020689-2CDF-10AD-D1E1-17583E32D5B0}"/>
              </a:ext>
            </a:extLst>
          </p:cNvPr>
          <p:cNvSpPr/>
          <p:nvPr/>
        </p:nvSpPr>
        <p:spPr>
          <a:xfrm>
            <a:off x="7681949" y="4208383"/>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Model Selection</a:t>
            </a:r>
          </a:p>
        </p:txBody>
      </p:sp>
      <p:sp>
        <p:nvSpPr>
          <p:cNvPr id="9" name="Rectangle 8">
            <a:extLst>
              <a:ext uri="{FF2B5EF4-FFF2-40B4-BE49-F238E27FC236}">
                <a16:creationId xmlns:a16="http://schemas.microsoft.com/office/drawing/2014/main" id="{43D1A9E9-44E8-7558-13DA-686457491B5E}"/>
              </a:ext>
            </a:extLst>
          </p:cNvPr>
          <p:cNvSpPr/>
          <p:nvPr/>
        </p:nvSpPr>
        <p:spPr>
          <a:xfrm>
            <a:off x="5095460" y="4208383"/>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Evaluating Chosen Model</a:t>
            </a:r>
          </a:p>
        </p:txBody>
      </p:sp>
      <p:sp>
        <p:nvSpPr>
          <p:cNvPr id="11" name="Rectangle 10">
            <a:extLst>
              <a:ext uri="{FF2B5EF4-FFF2-40B4-BE49-F238E27FC236}">
                <a16:creationId xmlns:a16="http://schemas.microsoft.com/office/drawing/2014/main" id="{47AF6044-3AEA-31FF-5C9F-60F800398A1D}"/>
              </a:ext>
            </a:extLst>
          </p:cNvPr>
          <p:cNvSpPr/>
          <p:nvPr/>
        </p:nvSpPr>
        <p:spPr>
          <a:xfrm>
            <a:off x="2682940" y="4208383"/>
            <a:ext cx="161157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Conclusion</a:t>
            </a:r>
          </a:p>
        </p:txBody>
      </p:sp>
      <p:sp>
        <p:nvSpPr>
          <p:cNvPr id="13" name="Arrow: Right 12">
            <a:extLst>
              <a:ext uri="{FF2B5EF4-FFF2-40B4-BE49-F238E27FC236}">
                <a16:creationId xmlns:a16="http://schemas.microsoft.com/office/drawing/2014/main" id="{3F257650-8BF0-B43F-1188-8D3E3882D86A}"/>
              </a:ext>
            </a:extLst>
          </p:cNvPr>
          <p:cNvSpPr/>
          <p:nvPr/>
        </p:nvSpPr>
        <p:spPr>
          <a:xfrm>
            <a:off x="4294513" y="3100478"/>
            <a:ext cx="800948"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Arrow: Right 13">
            <a:extLst>
              <a:ext uri="{FF2B5EF4-FFF2-40B4-BE49-F238E27FC236}">
                <a16:creationId xmlns:a16="http://schemas.microsoft.com/office/drawing/2014/main" id="{29C1D240-D94D-AB5B-8892-0B5318F291B1}"/>
              </a:ext>
            </a:extLst>
          </p:cNvPr>
          <p:cNvSpPr/>
          <p:nvPr/>
        </p:nvSpPr>
        <p:spPr>
          <a:xfrm rot="10800000">
            <a:off x="4294513" y="4546970"/>
            <a:ext cx="800947" cy="1975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Right 15">
            <a:extLst>
              <a:ext uri="{FF2B5EF4-FFF2-40B4-BE49-F238E27FC236}">
                <a16:creationId xmlns:a16="http://schemas.microsoft.com/office/drawing/2014/main" id="{8C16EC8B-A105-297D-85EB-FCDE513CAFCE}"/>
              </a:ext>
            </a:extLst>
          </p:cNvPr>
          <p:cNvSpPr/>
          <p:nvPr/>
        </p:nvSpPr>
        <p:spPr>
          <a:xfrm>
            <a:off x="6942825" y="3100478"/>
            <a:ext cx="735532"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Right 17">
            <a:extLst>
              <a:ext uri="{FF2B5EF4-FFF2-40B4-BE49-F238E27FC236}">
                <a16:creationId xmlns:a16="http://schemas.microsoft.com/office/drawing/2014/main" id="{4DC61A2E-9B6C-3C75-557B-287EE5533E4B}"/>
              </a:ext>
            </a:extLst>
          </p:cNvPr>
          <p:cNvSpPr/>
          <p:nvPr/>
        </p:nvSpPr>
        <p:spPr>
          <a:xfrm rot="10800000">
            <a:off x="6946417" y="4545238"/>
            <a:ext cx="735531"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Down 20">
            <a:extLst>
              <a:ext uri="{FF2B5EF4-FFF2-40B4-BE49-F238E27FC236}">
                <a16:creationId xmlns:a16="http://schemas.microsoft.com/office/drawing/2014/main" id="{7C48D9F0-82CF-F038-D347-394462807632}"/>
              </a:ext>
            </a:extLst>
          </p:cNvPr>
          <p:cNvSpPr/>
          <p:nvPr/>
        </p:nvSpPr>
        <p:spPr>
          <a:xfrm>
            <a:off x="8518590" y="3633159"/>
            <a:ext cx="181155" cy="5752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0581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3596201"/>
          </a:xfrm>
        </p:spPr>
        <p:txBody>
          <a:bodyPr vert="horz" lIns="91440" tIns="45720" rIns="91440" bIns="45720" rtlCol="0" anchor="b">
            <a:normAutofit/>
          </a:bodyPr>
          <a:lstStyle/>
          <a:p>
            <a:pPr algn="r"/>
            <a:r>
              <a:rPr lang="en-US" sz="5400" kern="1200">
                <a:solidFill>
                  <a:schemeClr val="bg1"/>
                </a:solidFill>
                <a:latin typeface="+mj-lt"/>
                <a:ea typeface="+mj-ea"/>
                <a:cs typeface="+mj-cs"/>
              </a:rPr>
              <a:t>Importing Data</a:t>
            </a: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4373955"/>
            <a:ext cx="4203323" cy="1143291"/>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Using the Pandas module to import th</a:t>
            </a:r>
            <a:r>
              <a:rPr lang="en-US" sz="2000" dirty="0">
                <a:solidFill>
                  <a:schemeClr val="bg1"/>
                </a:solidFill>
              </a:rPr>
              <a:t>e regression dataset</a:t>
            </a: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06EFCDAB-9214-8EFB-4F64-6237A69710D9}"/>
              </a:ext>
            </a:extLst>
          </p:cNvPr>
          <p:cNvPicPr>
            <a:picLocks noChangeAspect="1"/>
          </p:cNvPicPr>
          <p:nvPr/>
        </p:nvPicPr>
        <p:blipFill>
          <a:blip r:embed="rId2"/>
          <a:stretch>
            <a:fillRect/>
          </a:stretch>
        </p:blipFill>
        <p:spPr>
          <a:xfrm>
            <a:off x="1515983" y="2727899"/>
            <a:ext cx="4580017" cy="1402202"/>
          </a:xfrm>
          <a:prstGeom prst="rect">
            <a:avLst/>
          </a:prstGeom>
        </p:spPr>
      </p:pic>
    </p:spTree>
    <p:extLst>
      <p:ext uri="{BB962C8B-B14F-4D97-AF65-F5344CB8AC3E}">
        <p14:creationId xmlns:p14="http://schemas.microsoft.com/office/powerpoint/2010/main" val="357149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Preparing the Data</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There is no missin</a:t>
            </a:r>
            <a:r>
              <a:rPr lang="en-US" sz="2000" dirty="0">
                <a:solidFill>
                  <a:schemeClr val="bg1"/>
                </a:solidFill>
              </a:rPr>
              <a:t>g data in the dataset and therefore there is no need to impute any data</a:t>
            </a: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51C37502-D208-F461-87F0-3C3EC4213885}"/>
              </a:ext>
            </a:extLst>
          </p:cNvPr>
          <p:cNvPicPr>
            <a:picLocks noChangeAspect="1"/>
          </p:cNvPicPr>
          <p:nvPr/>
        </p:nvPicPr>
        <p:blipFill>
          <a:blip r:embed="rId2"/>
          <a:stretch>
            <a:fillRect/>
          </a:stretch>
        </p:blipFill>
        <p:spPr>
          <a:xfrm>
            <a:off x="1408485" y="1570245"/>
            <a:ext cx="4687515" cy="3559168"/>
          </a:xfrm>
          <a:prstGeom prst="rect">
            <a:avLst/>
          </a:prstGeom>
        </p:spPr>
      </p:pic>
    </p:spTree>
    <p:extLst>
      <p:ext uri="{BB962C8B-B14F-4D97-AF65-F5344CB8AC3E}">
        <p14:creationId xmlns:p14="http://schemas.microsoft.com/office/powerpoint/2010/main" val="418853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One Hot Encoding</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dirty="0">
                <a:solidFill>
                  <a:schemeClr val="bg1"/>
                </a:solidFill>
              </a:rPr>
              <a:t>There are a few columns that need to be converted into dummy variables like Gender, Smoker, and Region.</a:t>
            </a:r>
          </a:p>
          <a:p>
            <a:pPr marL="0" indent="0">
              <a:buNone/>
            </a:pPr>
            <a:r>
              <a:rPr lang="en-US" sz="2000" dirty="0">
                <a:solidFill>
                  <a:schemeClr val="bg1"/>
                </a:solidFill>
              </a:rPr>
              <a:t>I converted it into dummy variables using the pandas </a:t>
            </a:r>
            <a:r>
              <a:rPr lang="en-US" sz="2000" dirty="0" err="1">
                <a:solidFill>
                  <a:schemeClr val="bg1"/>
                </a:solidFill>
              </a:rPr>
              <a:t>get_dummies</a:t>
            </a:r>
            <a:r>
              <a:rPr lang="en-US" sz="2000" dirty="0">
                <a:solidFill>
                  <a:schemeClr val="bg1"/>
                </a:solidFill>
              </a:rPr>
              <a:t> function.</a:t>
            </a: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046CA595-8F5B-8AD4-8602-76AB53CE447B}"/>
              </a:ext>
            </a:extLst>
          </p:cNvPr>
          <p:cNvPicPr>
            <a:picLocks noChangeAspect="1"/>
          </p:cNvPicPr>
          <p:nvPr/>
        </p:nvPicPr>
        <p:blipFill>
          <a:blip r:embed="rId2"/>
          <a:stretch>
            <a:fillRect/>
          </a:stretch>
        </p:blipFill>
        <p:spPr>
          <a:xfrm>
            <a:off x="977263" y="2270602"/>
            <a:ext cx="5618362" cy="1867436"/>
          </a:xfrm>
          <a:prstGeom prst="rect">
            <a:avLst/>
          </a:prstGeom>
        </p:spPr>
      </p:pic>
    </p:spTree>
    <p:extLst>
      <p:ext uri="{BB962C8B-B14F-4D97-AF65-F5344CB8AC3E}">
        <p14:creationId xmlns:p14="http://schemas.microsoft.com/office/powerpoint/2010/main" val="284043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Dealing With Outliers</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There are multiple outliers in the dataset.</a:t>
            </a:r>
          </a:p>
          <a:p>
            <a:pPr marL="0" indent="0">
              <a:buNone/>
            </a:pPr>
            <a:r>
              <a:rPr lang="en-US" sz="2000" dirty="0">
                <a:solidFill>
                  <a:schemeClr val="bg1"/>
                </a:solidFill>
              </a:rPr>
              <a:t>However, as I cannot be 100% certain that the outliers are unreasonable, I have decided against removing the outliers.</a:t>
            </a: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06E9DCD2-5B8F-1EE9-ECAB-1CE026735AC8}"/>
              </a:ext>
            </a:extLst>
          </p:cNvPr>
          <p:cNvPicPr>
            <a:picLocks noChangeAspect="1"/>
          </p:cNvPicPr>
          <p:nvPr/>
        </p:nvPicPr>
        <p:blipFill>
          <a:blip r:embed="rId2"/>
          <a:stretch>
            <a:fillRect/>
          </a:stretch>
        </p:blipFill>
        <p:spPr>
          <a:xfrm>
            <a:off x="479397" y="1893428"/>
            <a:ext cx="3041952" cy="2651463"/>
          </a:xfrm>
          <a:prstGeom prst="rect">
            <a:avLst/>
          </a:prstGeom>
        </p:spPr>
      </p:pic>
      <p:pic>
        <p:nvPicPr>
          <p:cNvPr id="8" name="Picture 7">
            <a:extLst>
              <a:ext uri="{FF2B5EF4-FFF2-40B4-BE49-F238E27FC236}">
                <a16:creationId xmlns:a16="http://schemas.microsoft.com/office/drawing/2014/main" id="{47D3153C-33DF-0F81-B96A-70583A85CB81}"/>
              </a:ext>
            </a:extLst>
          </p:cNvPr>
          <p:cNvPicPr>
            <a:picLocks noChangeAspect="1"/>
          </p:cNvPicPr>
          <p:nvPr/>
        </p:nvPicPr>
        <p:blipFill>
          <a:blip r:embed="rId3"/>
          <a:stretch>
            <a:fillRect/>
          </a:stretch>
        </p:blipFill>
        <p:spPr>
          <a:xfrm>
            <a:off x="3546106" y="1885278"/>
            <a:ext cx="3041952" cy="2664731"/>
          </a:xfrm>
          <a:prstGeom prst="rect">
            <a:avLst/>
          </a:prstGeom>
        </p:spPr>
      </p:pic>
    </p:spTree>
    <p:extLst>
      <p:ext uri="{BB962C8B-B14F-4D97-AF65-F5344CB8AC3E}">
        <p14:creationId xmlns:p14="http://schemas.microsoft.com/office/powerpoint/2010/main" val="248731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Train Test Split</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The next step is to do train test split.</a:t>
            </a:r>
            <a:endParaRPr lang="en-US" sz="2000" dirty="0">
              <a:solidFill>
                <a:schemeClr val="bg1"/>
              </a:solidFill>
            </a:endParaRPr>
          </a:p>
          <a:p>
            <a:pPr marL="0" indent="0">
              <a:buNone/>
            </a:pPr>
            <a:r>
              <a:rPr lang="en-US" sz="2000" dirty="0">
                <a:solidFill>
                  <a:schemeClr val="bg1"/>
                </a:solidFill>
              </a:rPr>
              <a:t>The ID column is being dropped as I am 100% confident that it is unrelated to cost</a:t>
            </a: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7B7465CF-22C6-948B-35A7-0E32EA7CD53C}"/>
              </a:ext>
            </a:extLst>
          </p:cNvPr>
          <p:cNvPicPr>
            <a:picLocks noChangeAspect="1"/>
          </p:cNvPicPr>
          <p:nvPr/>
        </p:nvPicPr>
        <p:blipFill>
          <a:blip r:embed="rId2"/>
          <a:stretch>
            <a:fillRect/>
          </a:stretch>
        </p:blipFill>
        <p:spPr>
          <a:xfrm>
            <a:off x="1076607" y="2552226"/>
            <a:ext cx="5419673" cy="1534093"/>
          </a:xfrm>
          <a:prstGeom prst="rect">
            <a:avLst/>
          </a:prstGeom>
        </p:spPr>
      </p:pic>
    </p:spTree>
    <p:extLst>
      <p:ext uri="{BB962C8B-B14F-4D97-AF65-F5344CB8AC3E}">
        <p14:creationId xmlns:p14="http://schemas.microsoft.com/office/powerpoint/2010/main" val="300739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Data Scaling</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I have scaled the Age and BMI column as scaling can help to balance the impact of all variables on the distance calculation and can help to improve the performance of the algorithm.</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76A67A94-167A-B074-9828-CEE9EBDDD947}"/>
              </a:ext>
            </a:extLst>
          </p:cNvPr>
          <p:cNvPicPr>
            <a:picLocks noChangeAspect="1"/>
          </p:cNvPicPr>
          <p:nvPr/>
        </p:nvPicPr>
        <p:blipFill>
          <a:blip r:embed="rId2"/>
          <a:stretch>
            <a:fillRect/>
          </a:stretch>
        </p:blipFill>
        <p:spPr>
          <a:xfrm>
            <a:off x="1070243" y="2085503"/>
            <a:ext cx="5394743" cy="2140512"/>
          </a:xfrm>
          <a:prstGeom prst="rect">
            <a:avLst/>
          </a:prstGeom>
        </p:spPr>
      </p:pic>
    </p:spTree>
    <p:extLst>
      <p:ext uri="{BB962C8B-B14F-4D97-AF65-F5344CB8AC3E}">
        <p14:creationId xmlns:p14="http://schemas.microsoft.com/office/powerpoint/2010/main" val="90808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A977D-6854-A6D1-CE7C-FF0AA1504DE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The 2 Approaches</a:t>
            </a:r>
            <a:endParaRPr lang="en-US" sz="3200" kern="1200"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E273C640-BA41-450C-73F1-854B6E857CC5}"/>
              </a:ext>
            </a:extLst>
          </p:cNvPr>
          <p:cNvSpPr txBox="1"/>
          <p:nvPr/>
        </p:nvSpPr>
        <p:spPr>
          <a:xfrm>
            <a:off x="396815" y="1846053"/>
            <a:ext cx="11602528" cy="1200329"/>
          </a:xfrm>
          <a:prstGeom prst="rect">
            <a:avLst/>
          </a:prstGeom>
          <a:noFill/>
        </p:spPr>
        <p:txBody>
          <a:bodyPr wrap="square" rtlCol="0">
            <a:spAutoFit/>
          </a:bodyPr>
          <a:lstStyle/>
          <a:p>
            <a:r>
              <a:rPr lang="en-US" b="0" dirty="0">
                <a:effectLst/>
              </a:rPr>
              <a:t>I will be using 2 approaches to this. The first approach will be to use lasso to tell us which features are important while the second approach is me choosing which features are important. </a:t>
            </a:r>
          </a:p>
          <a:p>
            <a:br>
              <a:rPr lang="en-US" b="0" dirty="0">
                <a:effectLst/>
              </a:rPr>
            </a:br>
            <a:r>
              <a:rPr lang="en-US" b="0" dirty="0">
                <a:effectLst/>
              </a:rPr>
              <a:t>I will then train the models on both sets of data and cross validate them and choose the best set of data</a:t>
            </a:r>
          </a:p>
        </p:txBody>
      </p:sp>
    </p:spTree>
    <p:extLst>
      <p:ext uri="{BB962C8B-B14F-4D97-AF65-F5344CB8AC3E}">
        <p14:creationId xmlns:p14="http://schemas.microsoft.com/office/powerpoint/2010/main" val="71412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1614</TotalTime>
  <Words>607</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AIML CA1 Part B</vt:lpstr>
      <vt:lpstr>Overview Of The Workflow</vt:lpstr>
      <vt:lpstr>Importing Data</vt:lpstr>
      <vt:lpstr>Preparing the Data</vt:lpstr>
      <vt:lpstr>One Hot Encoding</vt:lpstr>
      <vt:lpstr>Dealing With Outliers</vt:lpstr>
      <vt:lpstr>Train Test Split</vt:lpstr>
      <vt:lpstr>Data Scaling</vt:lpstr>
      <vt:lpstr>The 2 Approaches</vt:lpstr>
      <vt:lpstr>Feature Selection</vt:lpstr>
      <vt:lpstr>Tuning Hyperparameters Of Models</vt:lpstr>
      <vt:lpstr>Model Validation</vt:lpstr>
      <vt:lpstr>Model Selection</vt:lpstr>
      <vt:lpstr>Model Selection</vt:lpstr>
      <vt:lpstr>Evaluating The Chosen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Lab 2</dc:title>
  <dc:creator>DAVIAN ENG HONG RUI</dc:creator>
  <cp:lastModifiedBy>DAVIAN ENG HONG RUI</cp:lastModifiedBy>
  <cp:revision>1</cp:revision>
  <dcterms:created xsi:type="dcterms:W3CDTF">2023-10-27T06:46:16Z</dcterms:created>
  <dcterms:modified xsi:type="dcterms:W3CDTF">2023-12-08T14:35:10Z</dcterms:modified>
</cp:coreProperties>
</file>