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92" r:id="rId14"/>
    <p:sldId id="274" r:id="rId15"/>
    <p:sldId id="287" r:id="rId16"/>
    <p:sldId id="288" r:id="rId17"/>
    <p:sldId id="281" r:id="rId18"/>
    <p:sldId id="301" r:id="rId19"/>
    <p:sldId id="277" r:id="rId20"/>
    <p:sldId id="279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8A998-4279-4FDC-A507-C550B35E5F04}" v="3" dt="2024-05-19T17:14:44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AN ENG HONG RUI" userId="9cdebfac-cb22-4469-80bf-a7b2b3002fda" providerId="ADAL" clId="{532AD06B-33A3-4692-93D5-FCBB183B419D}"/>
    <pc:docChg chg="undo custSel addSld delSld modSld">
      <pc:chgData name="DAVIAN ENG HONG RUI" userId="9cdebfac-cb22-4469-80bf-a7b2b3002fda" providerId="ADAL" clId="{532AD06B-33A3-4692-93D5-FCBB183B419D}" dt="2024-02-09T13:15:53.781" v="2980" actId="20577"/>
      <pc:docMkLst>
        <pc:docMk/>
      </pc:docMkLst>
      <pc:sldChg chg="modSp mod">
        <pc:chgData name="DAVIAN ENG HONG RUI" userId="9cdebfac-cb22-4469-80bf-a7b2b3002fda" providerId="ADAL" clId="{532AD06B-33A3-4692-93D5-FCBB183B419D}" dt="2024-02-09T12:24:41.868" v="1" actId="20577"/>
        <pc:sldMkLst>
          <pc:docMk/>
          <pc:sldMk cId="1626381886" sldId="256"/>
        </pc:sldMkLst>
        <pc:spChg chg="mod">
          <ac:chgData name="DAVIAN ENG HONG RUI" userId="9cdebfac-cb22-4469-80bf-a7b2b3002fda" providerId="ADAL" clId="{532AD06B-33A3-4692-93D5-FCBB183B419D}" dt="2024-02-09T12:24:41.868" v="1" actId="20577"/>
          <ac:spMkLst>
            <pc:docMk/>
            <pc:sldMk cId="1626381886" sldId="256"/>
            <ac:spMk id="2" creationId="{563CB70D-2AFC-81A3-ECF0-2F213F981CC9}"/>
          </ac:spMkLst>
        </pc:spChg>
      </pc:sldChg>
      <pc:sldChg chg="addSp delSp modSp mod">
        <pc:chgData name="DAVIAN ENG HONG RUI" userId="9cdebfac-cb22-4469-80bf-a7b2b3002fda" providerId="ADAL" clId="{532AD06B-33A3-4692-93D5-FCBB183B419D}" dt="2024-02-09T12:29:48.383" v="126" actId="1076"/>
        <pc:sldMkLst>
          <pc:docMk/>
          <pc:sldMk cId="3571491928" sldId="257"/>
        </pc:sldMkLst>
        <pc:spChg chg="mod">
          <ac:chgData name="DAVIAN ENG HONG RUI" userId="9cdebfac-cb22-4469-80bf-a7b2b3002fda" providerId="ADAL" clId="{532AD06B-33A3-4692-93D5-FCBB183B419D}" dt="2024-02-09T12:28:58.744" v="118" actId="20577"/>
          <ac:spMkLst>
            <pc:docMk/>
            <pc:sldMk cId="3571491928" sldId="257"/>
            <ac:spMk id="3" creationId="{D75301E8-7D87-4C2D-1AA2-175889C55181}"/>
          </ac:spMkLst>
        </pc:spChg>
        <pc:picChg chg="add del">
          <ac:chgData name="DAVIAN ENG HONG RUI" userId="9cdebfac-cb22-4469-80bf-a7b2b3002fda" providerId="ADAL" clId="{532AD06B-33A3-4692-93D5-FCBB183B419D}" dt="2024-02-09T12:29:36.755" v="121" actId="22"/>
          <ac:picMkLst>
            <pc:docMk/>
            <pc:sldMk cId="3571491928" sldId="257"/>
            <ac:picMk id="5" creationId="{4FC728AA-57F2-E6E6-7C82-2CDDE2958A48}"/>
          </ac:picMkLst>
        </pc:picChg>
        <pc:picChg chg="add del">
          <ac:chgData name="DAVIAN ENG HONG RUI" userId="9cdebfac-cb22-4469-80bf-a7b2b3002fda" providerId="ADAL" clId="{532AD06B-33A3-4692-93D5-FCBB183B419D}" dt="2024-02-09T12:29:40.933" v="123" actId="478"/>
          <ac:picMkLst>
            <pc:docMk/>
            <pc:sldMk cId="3571491928" sldId="257"/>
            <ac:picMk id="6" creationId="{D85AFB40-9617-93D8-15E1-67E6746B64BC}"/>
          </ac:picMkLst>
        </pc:picChg>
        <pc:picChg chg="add mod">
          <ac:chgData name="DAVIAN ENG HONG RUI" userId="9cdebfac-cb22-4469-80bf-a7b2b3002fda" providerId="ADAL" clId="{532AD06B-33A3-4692-93D5-FCBB183B419D}" dt="2024-02-09T12:29:48.383" v="126" actId="1076"/>
          <ac:picMkLst>
            <pc:docMk/>
            <pc:sldMk cId="3571491928" sldId="257"/>
            <ac:picMk id="8" creationId="{CC39AAA1-E931-25ED-6704-23F3CE262393}"/>
          </ac:picMkLst>
        </pc:picChg>
      </pc:sldChg>
      <pc:sldChg chg="addSp delSp modSp mod">
        <pc:chgData name="DAVIAN ENG HONG RUI" userId="9cdebfac-cb22-4469-80bf-a7b2b3002fda" providerId="ADAL" clId="{532AD06B-33A3-4692-93D5-FCBB183B419D}" dt="2024-02-09T12:30:46.151" v="218"/>
        <pc:sldMkLst>
          <pc:docMk/>
          <pc:sldMk cId="4188539605" sldId="258"/>
        </pc:sldMkLst>
        <pc:spChg chg="mod">
          <ac:chgData name="DAVIAN ENG HONG RUI" userId="9cdebfac-cb22-4469-80bf-a7b2b3002fda" providerId="ADAL" clId="{532AD06B-33A3-4692-93D5-FCBB183B419D}" dt="2024-02-09T12:30:46.151" v="218"/>
          <ac:spMkLst>
            <pc:docMk/>
            <pc:sldMk cId="4188539605" sldId="258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532AD06B-33A3-4692-93D5-FCBB183B419D}" dt="2024-02-09T12:30:02.225" v="127" actId="478"/>
          <ac:picMkLst>
            <pc:docMk/>
            <pc:sldMk cId="4188539605" sldId="258"/>
            <ac:picMk id="5" creationId="{7E60E248-A8AD-015E-EB28-6C391B080707}"/>
          </ac:picMkLst>
        </pc:picChg>
        <pc:picChg chg="add mod">
          <ac:chgData name="DAVIAN ENG HONG RUI" userId="9cdebfac-cb22-4469-80bf-a7b2b3002fda" providerId="ADAL" clId="{532AD06B-33A3-4692-93D5-FCBB183B419D}" dt="2024-02-09T12:30:11.752" v="132" actId="1076"/>
          <ac:picMkLst>
            <pc:docMk/>
            <pc:sldMk cId="4188539605" sldId="258"/>
            <ac:picMk id="6" creationId="{DBCF34E2-460D-8810-ADBC-F661E0B50BFD}"/>
          </ac:picMkLst>
        </pc:picChg>
      </pc:sldChg>
      <pc:sldChg chg="addSp delSp modSp mod">
        <pc:chgData name="DAVIAN ENG HONG RUI" userId="9cdebfac-cb22-4469-80bf-a7b2b3002fda" providerId="ADAL" clId="{532AD06B-33A3-4692-93D5-FCBB183B419D}" dt="2024-02-09T13:07:44.403" v="2286" actId="27636"/>
        <pc:sldMkLst>
          <pc:docMk/>
          <pc:sldMk cId="549686611" sldId="260"/>
        </pc:sldMkLst>
        <pc:spChg chg="mod">
          <ac:chgData name="DAVIAN ENG HONG RUI" userId="9cdebfac-cb22-4469-80bf-a7b2b3002fda" providerId="ADAL" clId="{532AD06B-33A3-4692-93D5-FCBB183B419D}" dt="2024-02-09T12:58:35.219" v="1555" actId="14100"/>
          <ac:spMkLst>
            <pc:docMk/>
            <pc:sldMk cId="549686611" sldId="260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3:07:44.403" v="2286" actId="27636"/>
          <ac:spMkLst>
            <pc:docMk/>
            <pc:sldMk cId="549686611" sldId="260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532AD06B-33A3-4692-93D5-FCBB183B419D}" dt="2024-02-09T13:04:27.135" v="2032" actId="478"/>
          <ac:picMkLst>
            <pc:docMk/>
            <pc:sldMk cId="549686611" sldId="260"/>
            <ac:picMk id="5" creationId="{0B0BE21C-7668-3CC5-6766-0EDBEF3622BA}"/>
          </ac:picMkLst>
        </pc:picChg>
        <pc:picChg chg="add mod">
          <ac:chgData name="DAVIAN ENG HONG RUI" userId="9cdebfac-cb22-4469-80bf-a7b2b3002fda" providerId="ADAL" clId="{532AD06B-33A3-4692-93D5-FCBB183B419D}" dt="2024-02-09T13:06:01.919" v="2252" actId="1076"/>
          <ac:picMkLst>
            <pc:docMk/>
            <pc:sldMk cId="549686611" sldId="260"/>
            <ac:picMk id="6" creationId="{2BBA3BF6-4928-A7E0-28B9-8E7B329BF129}"/>
          </ac:picMkLst>
        </pc:picChg>
        <pc:picChg chg="add mod">
          <ac:chgData name="DAVIAN ENG HONG RUI" userId="9cdebfac-cb22-4469-80bf-a7b2b3002fda" providerId="ADAL" clId="{532AD06B-33A3-4692-93D5-FCBB183B419D}" dt="2024-02-09T13:06:09.335" v="2254" actId="1076"/>
          <ac:picMkLst>
            <pc:docMk/>
            <pc:sldMk cId="549686611" sldId="260"/>
            <ac:picMk id="8" creationId="{C857C3EA-E2A2-AB6D-CA49-5E853ED393ED}"/>
          </ac:picMkLst>
        </pc:picChg>
      </pc:sldChg>
      <pc:sldChg chg="del">
        <pc:chgData name="DAVIAN ENG HONG RUI" userId="9cdebfac-cb22-4469-80bf-a7b2b3002fda" providerId="ADAL" clId="{532AD06B-33A3-4692-93D5-FCBB183B419D}" dt="2024-02-09T13:10:34.335" v="2327" actId="47"/>
        <pc:sldMkLst>
          <pc:docMk/>
          <pc:sldMk cId="1108930418" sldId="261"/>
        </pc:sldMkLst>
      </pc:sldChg>
      <pc:sldChg chg="del">
        <pc:chgData name="DAVIAN ENG HONG RUI" userId="9cdebfac-cb22-4469-80bf-a7b2b3002fda" providerId="ADAL" clId="{532AD06B-33A3-4692-93D5-FCBB183B419D}" dt="2024-02-09T13:10:35.380" v="2328" actId="47"/>
        <pc:sldMkLst>
          <pc:docMk/>
          <pc:sldMk cId="1247049354" sldId="263"/>
        </pc:sldMkLst>
      </pc:sldChg>
      <pc:sldChg chg="del">
        <pc:chgData name="DAVIAN ENG HONG RUI" userId="9cdebfac-cb22-4469-80bf-a7b2b3002fda" providerId="ADAL" clId="{532AD06B-33A3-4692-93D5-FCBB183B419D}" dt="2024-02-09T13:10:36.529" v="2329" actId="47"/>
        <pc:sldMkLst>
          <pc:docMk/>
          <pc:sldMk cId="1424111797" sldId="264"/>
        </pc:sldMkLst>
      </pc:sldChg>
      <pc:sldChg chg="delSp modSp mod">
        <pc:chgData name="DAVIAN ENG HONG RUI" userId="9cdebfac-cb22-4469-80bf-a7b2b3002fda" providerId="ADAL" clId="{532AD06B-33A3-4692-93D5-FCBB183B419D}" dt="2024-02-09T12:28:45.915" v="107" actId="478"/>
        <pc:sldMkLst>
          <pc:docMk/>
          <pc:sldMk cId="2905817004" sldId="267"/>
        </pc:sldMkLst>
        <pc:spChg chg="mod">
          <ac:chgData name="DAVIAN ENG HONG RUI" userId="9cdebfac-cb22-4469-80bf-a7b2b3002fda" providerId="ADAL" clId="{532AD06B-33A3-4692-93D5-FCBB183B419D}" dt="2024-02-09T12:26:53.717" v="30" actId="20577"/>
          <ac:spMkLst>
            <pc:docMk/>
            <pc:sldMk cId="2905817004" sldId="267"/>
            <ac:spMk id="6" creationId="{266792F8-8A10-C142-6D30-EB662CC331A1}"/>
          </ac:spMkLst>
        </pc:spChg>
        <pc:spChg chg="mod">
          <ac:chgData name="DAVIAN ENG HONG RUI" userId="9cdebfac-cb22-4469-80bf-a7b2b3002fda" providerId="ADAL" clId="{532AD06B-33A3-4692-93D5-FCBB183B419D}" dt="2024-02-09T12:28:11.890" v="35" actId="20577"/>
          <ac:spMkLst>
            <pc:docMk/>
            <pc:sldMk cId="2905817004" sldId="267"/>
            <ac:spMk id="7" creationId="{20F41B7C-33A6-F9D4-361D-92966D91E834}"/>
          </ac:spMkLst>
        </pc:spChg>
        <pc:spChg chg="mod">
          <ac:chgData name="DAVIAN ENG HONG RUI" userId="9cdebfac-cb22-4469-80bf-a7b2b3002fda" providerId="ADAL" clId="{532AD06B-33A3-4692-93D5-FCBB183B419D}" dt="2024-02-09T12:28:31.275" v="93" actId="20577"/>
          <ac:spMkLst>
            <pc:docMk/>
            <pc:sldMk cId="2905817004" sldId="267"/>
            <ac:spMk id="8" creationId="{F6020689-2CDF-10AD-D1E1-17583E32D5B0}"/>
          </ac:spMkLst>
        </pc:spChg>
        <pc:spChg chg="mod">
          <ac:chgData name="DAVIAN ENG HONG RUI" userId="9cdebfac-cb22-4469-80bf-a7b2b3002fda" providerId="ADAL" clId="{532AD06B-33A3-4692-93D5-FCBB183B419D}" dt="2024-02-09T12:28:43.069" v="105" actId="20577"/>
          <ac:spMkLst>
            <pc:docMk/>
            <pc:sldMk cId="2905817004" sldId="267"/>
            <ac:spMk id="9" creationId="{43D1A9E9-44E8-7558-13DA-686457491B5E}"/>
          </ac:spMkLst>
        </pc:spChg>
        <pc:spChg chg="del">
          <ac:chgData name="DAVIAN ENG HONG RUI" userId="9cdebfac-cb22-4469-80bf-a7b2b3002fda" providerId="ADAL" clId="{532AD06B-33A3-4692-93D5-FCBB183B419D}" dt="2024-02-09T12:28:45.915" v="107" actId="478"/>
          <ac:spMkLst>
            <pc:docMk/>
            <pc:sldMk cId="2905817004" sldId="267"/>
            <ac:spMk id="11" creationId="{47AF6044-3AEA-31FF-5C9F-60F800398A1D}"/>
          </ac:spMkLst>
        </pc:spChg>
        <pc:spChg chg="del">
          <ac:chgData name="DAVIAN ENG HONG RUI" userId="9cdebfac-cb22-4469-80bf-a7b2b3002fda" providerId="ADAL" clId="{532AD06B-33A3-4692-93D5-FCBB183B419D}" dt="2024-02-09T12:28:44.694" v="106" actId="478"/>
          <ac:spMkLst>
            <pc:docMk/>
            <pc:sldMk cId="2905817004" sldId="267"/>
            <ac:spMk id="14" creationId="{29C1D240-D94D-AB5B-8892-0B5318F291B1}"/>
          </ac:spMkLst>
        </pc:spChg>
      </pc:sldChg>
      <pc:sldChg chg="del">
        <pc:chgData name="DAVIAN ENG HONG RUI" userId="9cdebfac-cb22-4469-80bf-a7b2b3002fda" providerId="ADAL" clId="{532AD06B-33A3-4692-93D5-FCBB183B419D}" dt="2024-02-09T12:42:55.996" v="1069" actId="47"/>
        <pc:sldMkLst>
          <pc:docMk/>
          <pc:sldMk cId="2108345476" sldId="271"/>
        </pc:sldMkLst>
      </pc:sldChg>
      <pc:sldChg chg="addSp delSp modSp mod">
        <pc:chgData name="DAVIAN ENG HONG RUI" userId="9cdebfac-cb22-4469-80bf-a7b2b3002fda" providerId="ADAL" clId="{532AD06B-33A3-4692-93D5-FCBB183B419D}" dt="2024-02-09T12:56:27.644" v="1410" actId="20577"/>
        <pc:sldMkLst>
          <pc:docMk/>
          <pc:sldMk cId="3560922828" sldId="272"/>
        </pc:sldMkLst>
        <pc:spChg chg="mod">
          <ac:chgData name="DAVIAN ENG HONG RUI" userId="9cdebfac-cb22-4469-80bf-a7b2b3002fda" providerId="ADAL" clId="{532AD06B-33A3-4692-93D5-FCBB183B419D}" dt="2024-02-09T12:52:44.582" v="1168" actId="14100"/>
          <ac:spMkLst>
            <pc:docMk/>
            <pc:sldMk cId="3560922828" sldId="272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2:56:27.644" v="1410" actId="20577"/>
          <ac:spMkLst>
            <pc:docMk/>
            <pc:sldMk cId="3560922828" sldId="272"/>
            <ac:spMk id="3" creationId="{D75301E8-7D87-4C2D-1AA2-175889C55181}"/>
          </ac:spMkLst>
        </pc:spChg>
        <pc:picChg chg="add del">
          <ac:chgData name="DAVIAN ENG HONG RUI" userId="9cdebfac-cb22-4469-80bf-a7b2b3002fda" providerId="ADAL" clId="{532AD06B-33A3-4692-93D5-FCBB183B419D}" dt="2024-02-09T12:53:11.968" v="1169" actId="478"/>
          <ac:picMkLst>
            <pc:docMk/>
            <pc:sldMk cId="3560922828" sldId="272"/>
            <ac:picMk id="5" creationId="{7103B60E-8C4D-60CC-094D-E90E1672B22F}"/>
          </ac:picMkLst>
        </pc:picChg>
        <pc:picChg chg="add mod">
          <ac:chgData name="DAVIAN ENG HONG RUI" userId="9cdebfac-cb22-4469-80bf-a7b2b3002fda" providerId="ADAL" clId="{532AD06B-33A3-4692-93D5-FCBB183B419D}" dt="2024-02-09T12:55:45.525" v="1316" actId="1076"/>
          <ac:picMkLst>
            <pc:docMk/>
            <pc:sldMk cId="3560922828" sldId="272"/>
            <ac:picMk id="6" creationId="{C07A8EEC-BA80-E6C9-2CBC-BF6E983149E4}"/>
          </ac:picMkLst>
        </pc:picChg>
        <pc:picChg chg="add mod">
          <ac:chgData name="DAVIAN ENG HONG RUI" userId="9cdebfac-cb22-4469-80bf-a7b2b3002fda" providerId="ADAL" clId="{532AD06B-33A3-4692-93D5-FCBB183B419D}" dt="2024-02-09T12:55:48.152" v="1317" actId="1076"/>
          <ac:picMkLst>
            <pc:docMk/>
            <pc:sldMk cId="3560922828" sldId="272"/>
            <ac:picMk id="8" creationId="{E7D6635C-CF3E-981D-5FF1-BE0C7A268037}"/>
          </ac:picMkLst>
        </pc:picChg>
      </pc:sldChg>
      <pc:sldChg chg="del">
        <pc:chgData name="DAVIAN ENG HONG RUI" userId="9cdebfac-cb22-4469-80bf-a7b2b3002fda" providerId="ADAL" clId="{532AD06B-33A3-4692-93D5-FCBB183B419D}" dt="2024-02-09T12:31:02.308" v="219" actId="47"/>
        <pc:sldMkLst>
          <pc:docMk/>
          <pc:sldMk cId="2840436461" sldId="273"/>
        </pc:sldMkLst>
      </pc:sldChg>
      <pc:sldChg chg="addSp delSp modSp mod">
        <pc:chgData name="DAVIAN ENG HONG RUI" userId="9cdebfac-cb22-4469-80bf-a7b2b3002fda" providerId="ADAL" clId="{532AD06B-33A3-4692-93D5-FCBB183B419D}" dt="2024-02-09T12:33:27.022" v="403" actId="1076"/>
        <pc:sldMkLst>
          <pc:docMk/>
          <pc:sldMk cId="3007390433" sldId="274"/>
        </pc:sldMkLst>
        <pc:spChg chg="mod">
          <ac:chgData name="DAVIAN ENG HONG RUI" userId="9cdebfac-cb22-4469-80bf-a7b2b3002fda" providerId="ADAL" clId="{532AD06B-33A3-4692-93D5-FCBB183B419D}" dt="2024-02-09T12:32:03.767" v="254" actId="27636"/>
          <ac:spMkLst>
            <pc:docMk/>
            <pc:sldMk cId="3007390433" sldId="27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2:32:53.926" v="395" actId="20577"/>
          <ac:spMkLst>
            <pc:docMk/>
            <pc:sldMk cId="3007390433" sldId="274"/>
            <ac:spMk id="3" creationId="{D75301E8-7D87-4C2D-1AA2-175889C55181}"/>
          </ac:spMkLst>
        </pc:spChg>
        <pc:picChg chg="add del mod">
          <ac:chgData name="DAVIAN ENG HONG RUI" userId="9cdebfac-cb22-4469-80bf-a7b2b3002fda" providerId="ADAL" clId="{532AD06B-33A3-4692-93D5-FCBB183B419D}" dt="2024-02-09T12:32:05.222" v="255" actId="478"/>
          <ac:picMkLst>
            <pc:docMk/>
            <pc:sldMk cId="3007390433" sldId="274"/>
            <ac:picMk id="5" creationId="{CCE2FE2B-B583-267C-2C6F-A0436E802C08}"/>
          </ac:picMkLst>
        </pc:picChg>
        <pc:picChg chg="add mod">
          <ac:chgData name="DAVIAN ENG HONG RUI" userId="9cdebfac-cb22-4469-80bf-a7b2b3002fda" providerId="ADAL" clId="{532AD06B-33A3-4692-93D5-FCBB183B419D}" dt="2024-02-09T12:33:16.163" v="400" actId="1076"/>
          <ac:picMkLst>
            <pc:docMk/>
            <pc:sldMk cId="3007390433" sldId="274"/>
            <ac:picMk id="7" creationId="{59489DD4-26B3-379A-FB72-3776CEB57D0A}"/>
          </ac:picMkLst>
        </pc:picChg>
        <pc:picChg chg="del">
          <ac:chgData name="DAVIAN ENG HONG RUI" userId="9cdebfac-cb22-4469-80bf-a7b2b3002fda" providerId="ADAL" clId="{532AD06B-33A3-4692-93D5-FCBB183B419D}" dt="2024-02-09T12:31:18.694" v="222" actId="478"/>
          <ac:picMkLst>
            <pc:docMk/>
            <pc:sldMk cId="3007390433" sldId="274"/>
            <ac:picMk id="8" creationId="{4FD2A674-7F46-3510-26A6-CC82E26B9AA7}"/>
          </ac:picMkLst>
        </pc:picChg>
        <pc:picChg chg="add mod">
          <ac:chgData name="DAVIAN ENG HONG RUI" userId="9cdebfac-cb22-4469-80bf-a7b2b3002fda" providerId="ADAL" clId="{532AD06B-33A3-4692-93D5-FCBB183B419D}" dt="2024-02-09T12:33:13.389" v="399" actId="14100"/>
          <ac:picMkLst>
            <pc:docMk/>
            <pc:sldMk cId="3007390433" sldId="274"/>
            <ac:picMk id="11" creationId="{407C2A37-093E-ECC3-7E50-73927F1EB4CF}"/>
          </ac:picMkLst>
        </pc:picChg>
        <pc:picChg chg="add mod">
          <ac:chgData name="DAVIAN ENG HONG RUI" userId="9cdebfac-cb22-4469-80bf-a7b2b3002fda" providerId="ADAL" clId="{532AD06B-33A3-4692-93D5-FCBB183B419D}" dt="2024-02-09T12:33:27.022" v="403" actId="1076"/>
          <ac:picMkLst>
            <pc:docMk/>
            <pc:sldMk cId="3007390433" sldId="274"/>
            <ac:picMk id="17" creationId="{8FAE09BC-F313-F421-B6F1-23117DF46991}"/>
          </ac:picMkLst>
        </pc:picChg>
      </pc:sldChg>
      <pc:sldChg chg="del">
        <pc:chgData name="DAVIAN ENG HONG RUI" userId="9cdebfac-cb22-4469-80bf-a7b2b3002fda" providerId="ADAL" clId="{532AD06B-33A3-4692-93D5-FCBB183B419D}" dt="2024-02-09T12:31:05.770" v="220" actId="47"/>
        <pc:sldMkLst>
          <pc:docMk/>
          <pc:sldMk cId="3314328246" sldId="275"/>
        </pc:sldMkLst>
      </pc:sldChg>
      <pc:sldChg chg="addSp delSp modSp mod">
        <pc:chgData name="DAVIAN ENG HONG RUI" userId="9cdebfac-cb22-4469-80bf-a7b2b3002fda" providerId="ADAL" clId="{532AD06B-33A3-4692-93D5-FCBB183B419D}" dt="2024-02-09T12:39:40.350" v="898" actId="20577"/>
        <pc:sldMkLst>
          <pc:docMk/>
          <pc:sldMk cId="2102249621" sldId="277"/>
        </pc:sldMkLst>
        <pc:spChg chg="mod">
          <ac:chgData name="DAVIAN ENG HONG RUI" userId="9cdebfac-cb22-4469-80bf-a7b2b3002fda" providerId="ADAL" clId="{532AD06B-33A3-4692-93D5-FCBB183B419D}" dt="2024-02-09T12:37:14.198" v="718" actId="20577"/>
          <ac:spMkLst>
            <pc:docMk/>
            <pc:sldMk cId="2102249621" sldId="277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2:39:40.350" v="898" actId="20577"/>
          <ac:spMkLst>
            <pc:docMk/>
            <pc:sldMk cId="2102249621" sldId="277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532AD06B-33A3-4692-93D5-FCBB183B419D}" dt="2024-02-09T12:37:20.573" v="721" actId="478"/>
          <ac:picMkLst>
            <pc:docMk/>
            <pc:sldMk cId="2102249621" sldId="277"/>
            <ac:picMk id="5" creationId="{E299867D-2BE4-A49E-E14B-A9EF9654BE93}"/>
          </ac:picMkLst>
        </pc:picChg>
        <pc:picChg chg="add mod">
          <ac:chgData name="DAVIAN ENG HONG RUI" userId="9cdebfac-cb22-4469-80bf-a7b2b3002fda" providerId="ADAL" clId="{532AD06B-33A3-4692-93D5-FCBB183B419D}" dt="2024-02-09T12:37:43.509" v="727" actId="14100"/>
          <ac:picMkLst>
            <pc:docMk/>
            <pc:sldMk cId="2102249621" sldId="277"/>
            <ac:picMk id="6" creationId="{AF99F761-B061-B08E-8310-BCA9014FC3C6}"/>
          </ac:picMkLst>
        </pc:picChg>
        <pc:picChg chg="del">
          <ac:chgData name="DAVIAN ENG HONG RUI" userId="9cdebfac-cb22-4469-80bf-a7b2b3002fda" providerId="ADAL" clId="{532AD06B-33A3-4692-93D5-FCBB183B419D}" dt="2024-02-09T12:37:19.206" v="720" actId="478"/>
          <ac:picMkLst>
            <pc:docMk/>
            <pc:sldMk cId="2102249621" sldId="277"/>
            <ac:picMk id="7" creationId="{0C83ACB6-36BA-623B-3342-F9355C619CDC}"/>
          </ac:picMkLst>
        </pc:picChg>
        <pc:picChg chg="add mod">
          <ac:chgData name="DAVIAN ENG HONG RUI" userId="9cdebfac-cb22-4469-80bf-a7b2b3002fda" providerId="ADAL" clId="{532AD06B-33A3-4692-93D5-FCBB183B419D}" dt="2024-02-09T12:38:15.653" v="737" actId="1076"/>
          <ac:picMkLst>
            <pc:docMk/>
            <pc:sldMk cId="2102249621" sldId="277"/>
            <ac:picMk id="9" creationId="{E5085856-4619-E029-E5A9-776E9379AC8F}"/>
          </ac:picMkLst>
        </pc:picChg>
        <pc:picChg chg="del">
          <ac:chgData name="DAVIAN ENG HONG RUI" userId="9cdebfac-cb22-4469-80bf-a7b2b3002fda" providerId="ADAL" clId="{532AD06B-33A3-4692-93D5-FCBB183B419D}" dt="2024-02-09T12:37:21.150" v="722" actId="478"/>
          <ac:picMkLst>
            <pc:docMk/>
            <pc:sldMk cId="2102249621" sldId="277"/>
            <ac:picMk id="11" creationId="{3654A52B-B736-6248-B42E-097CBD96ABAC}"/>
          </ac:picMkLst>
        </pc:picChg>
        <pc:picChg chg="del">
          <ac:chgData name="DAVIAN ENG HONG RUI" userId="9cdebfac-cb22-4469-80bf-a7b2b3002fda" providerId="ADAL" clId="{532AD06B-33A3-4692-93D5-FCBB183B419D}" dt="2024-02-09T12:37:22.619" v="723" actId="478"/>
          <ac:picMkLst>
            <pc:docMk/>
            <pc:sldMk cId="2102249621" sldId="277"/>
            <ac:picMk id="17" creationId="{769794E2-46D6-77FD-A8D9-F8D5D3F83FCC}"/>
          </ac:picMkLst>
        </pc:picChg>
        <pc:picChg chg="add mod">
          <ac:chgData name="DAVIAN ENG HONG RUI" userId="9cdebfac-cb22-4469-80bf-a7b2b3002fda" providerId="ADAL" clId="{532AD06B-33A3-4692-93D5-FCBB183B419D}" dt="2024-02-09T12:38:10.742" v="736" actId="1076"/>
          <ac:picMkLst>
            <pc:docMk/>
            <pc:sldMk cId="2102249621" sldId="277"/>
            <ac:picMk id="19" creationId="{769D9D55-EB11-E480-6E85-0F3CE88D203E}"/>
          </ac:picMkLst>
        </pc:picChg>
      </pc:sldChg>
      <pc:sldChg chg="addSp delSp modSp mod">
        <pc:chgData name="DAVIAN ENG HONG RUI" userId="9cdebfac-cb22-4469-80bf-a7b2b3002fda" providerId="ADAL" clId="{532AD06B-33A3-4692-93D5-FCBB183B419D}" dt="2024-02-09T12:42:50.805" v="1068" actId="20577"/>
        <pc:sldMkLst>
          <pc:docMk/>
          <pc:sldMk cId="861809308" sldId="279"/>
        </pc:sldMkLst>
        <pc:spChg chg="mod">
          <ac:chgData name="DAVIAN ENG HONG RUI" userId="9cdebfac-cb22-4469-80bf-a7b2b3002fda" providerId="ADAL" clId="{532AD06B-33A3-4692-93D5-FCBB183B419D}" dt="2024-02-09T12:41:46.183" v="949" actId="20577"/>
          <ac:spMkLst>
            <pc:docMk/>
            <pc:sldMk cId="861809308" sldId="279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2:42:50.805" v="1068" actId="20577"/>
          <ac:spMkLst>
            <pc:docMk/>
            <pc:sldMk cId="861809308" sldId="279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532AD06B-33A3-4692-93D5-FCBB183B419D}" dt="2024-02-09T12:41:27.378" v="901" actId="1076"/>
          <ac:picMkLst>
            <pc:docMk/>
            <pc:sldMk cId="861809308" sldId="279"/>
            <ac:picMk id="5" creationId="{87147F1E-29F4-AAA3-34F6-E158BF6F4158}"/>
          </ac:picMkLst>
        </pc:picChg>
        <pc:picChg chg="del">
          <ac:chgData name="DAVIAN ENG HONG RUI" userId="9cdebfac-cb22-4469-80bf-a7b2b3002fda" providerId="ADAL" clId="{532AD06B-33A3-4692-93D5-FCBB183B419D}" dt="2024-02-09T12:41:23.639" v="899" actId="478"/>
          <ac:picMkLst>
            <pc:docMk/>
            <pc:sldMk cId="861809308" sldId="279"/>
            <ac:picMk id="6" creationId="{E0218704-D715-0441-6449-EC9917AC2905}"/>
          </ac:picMkLst>
        </pc:picChg>
        <pc:picChg chg="add mod">
          <ac:chgData name="DAVIAN ENG HONG RUI" userId="9cdebfac-cb22-4469-80bf-a7b2b3002fda" providerId="ADAL" clId="{532AD06B-33A3-4692-93D5-FCBB183B419D}" dt="2024-02-09T12:42:02.218" v="951" actId="1076"/>
          <ac:picMkLst>
            <pc:docMk/>
            <pc:sldMk cId="861809308" sldId="279"/>
            <ac:picMk id="8" creationId="{AEDCF2AE-01C2-12A0-A880-F39908A3E9BD}"/>
          </ac:picMkLst>
        </pc:picChg>
        <pc:picChg chg="add mod">
          <ac:chgData name="DAVIAN ENG HONG RUI" userId="9cdebfac-cb22-4469-80bf-a7b2b3002fda" providerId="ADAL" clId="{532AD06B-33A3-4692-93D5-FCBB183B419D}" dt="2024-02-09T12:42:20.218" v="953" actId="1076"/>
          <ac:picMkLst>
            <pc:docMk/>
            <pc:sldMk cId="861809308" sldId="279"/>
            <ac:picMk id="11" creationId="{8986BA1D-8326-7DEC-0F69-8E4AC03C7009}"/>
          </ac:picMkLst>
        </pc:picChg>
      </pc:sldChg>
      <pc:sldChg chg="modSp mod">
        <pc:chgData name="DAVIAN ENG HONG RUI" userId="9cdebfac-cb22-4469-80bf-a7b2b3002fda" providerId="ADAL" clId="{532AD06B-33A3-4692-93D5-FCBB183B419D}" dt="2024-02-09T13:15:53.781" v="2980" actId="20577"/>
        <pc:sldMkLst>
          <pc:docMk/>
          <pc:sldMk cId="71412216" sldId="280"/>
        </pc:sldMkLst>
        <pc:spChg chg="mod">
          <ac:chgData name="DAVIAN ENG HONG RUI" userId="9cdebfac-cb22-4469-80bf-a7b2b3002fda" providerId="ADAL" clId="{532AD06B-33A3-4692-93D5-FCBB183B419D}" dt="2024-02-09T13:15:53.781" v="2980" actId="20577"/>
          <ac:spMkLst>
            <pc:docMk/>
            <pc:sldMk cId="71412216" sldId="280"/>
            <ac:spMk id="3" creationId="{E273C640-BA41-450C-73F1-854B6E857CC5}"/>
          </ac:spMkLst>
        </pc:spChg>
      </pc:sldChg>
      <pc:sldChg chg="addSp delSp modSp add mod">
        <pc:chgData name="DAVIAN ENG HONG RUI" userId="9cdebfac-cb22-4469-80bf-a7b2b3002fda" providerId="ADAL" clId="{532AD06B-33A3-4692-93D5-FCBB183B419D}" dt="2024-02-09T12:36:50.685" v="680" actId="20577"/>
        <pc:sldMkLst>
          <pc:docMk/>
          <pc:sldMk cId="3362195178" sldId="281"/>
        </pc:sldMkLst>
        <pc:spChg chg="mod">
          <ac:chgData name="DAVIAN ENG HONG RUI" userId="9cdebfac-cb22-4469-80bf-a7b2b3002fda" providerId="ADAL" clId="{532AD06B-33A3-4692-93D5-FCBB183B419D}" dt="2024-02-09T12:34:09.256" v="483" actId="20577"/>
          <ac:spMkLst>
            <pc:docMk/>
            <pc:sldMk cId="3362195178" sldId="281"/>
            <ac:spMk id="2" creationId="{08CD813E-E2F3-1A05-5C78-735F3842780A}"/>
          </ac:spMkLst>
        </pc:spChg>
        <pc:spChg chg="mod">
          <ac:chgData name="DAVIAN ENG HONG RUI" userId="9cdebfac-cb22-4469-80bf-a7b2b3002fda" providerId="ADAL" clId="{532AD06B-33A3-4692-93D5-FCBB183B419D}" dt="2024-02-09T12:36:50.685" v="680" actId="20577"/>
          <ac:spMkLst>
            <pc:docMk/>
            <pc:sldMk cId="3362195178" sldId="281"/>
            <ac:spMk id="3" creationId="{301F8BBA-0BCF-29C8-E6BE-08C4C3BDCEBF}"/>
          </ac:spMkLst>
        </pc:spChg>
        <pc:picChg chg="add mod">
          <ac:chgData name="DAVIAN ENG HONG RUI" userId="9cdebfac-cb22-4469-80bf-a7b2b3002fda" providerId="ADAL" clId="{532AD06B-33A3-4692-93D5-FCBB183B419D}" dt="2024-02-09T12:35:25.349" v="600" actId="1076"/>
          <ac:picMkLst>
            <pc:docMk/>
            <pc:sldMk cId="3362195178" sldId="281"/>
            <ac:picMk id="5" creationId="{7F40B70F-F66C-A955-BAE5-817DD679080E}"/>
          </ac:picMkLst>
        </pc:picChg>
        <pc:picChg chg="add mod">
          <ac:chgData name="DAVIAN ENG HONG RUI" userId="9cdebfac-cb22-4469-80bf-a7b2b3002fda" providerId="ADAL" clId="{532AD06B-33A3-4692-93D5-FCBB183B419D}" dt="2024-02-09T12:35:39.647" v="602" actId="1076"/>
          <ac:picMkLst>
            <pc:docMk/>
            <pc:sldMk cId="3362195178" sldId="281"/>
            <ac:picMk id="7" creationId="{8B7DDEC6-A548-00FD-F691-78BB891BD90D}"/>
          </ac:picMkLst>
        </pc:picChg>
        <pc:picChg chg="del">
          <ac:chgData name="DAVIAN ENG HONG RUI" userId="9cdebfac-cb22-4469-80bf-a7b2b3002fda" providerId="ADAL" clId="{532AD06B-33A3-4692-93D5-FCBB183B419D}" dt="2024-02-09T12:35:04.237" v="597" actId="478"/>
          <ac:picMkLst>
            <pc:docMk/>
            <pc:sldMk cId="3362195178" sldId="281"/>
            <ac:picMk id="8" creationId="{C826D6B3-10F8-85ED-804E-3C518FC24FED}"/>
          </ac:picMkLst>
        </pc:picChg>
        <pc:picChg chg="add mod">
          <ac:chgData name="DAVIAN ENG HONG RUI" userId="9cdebfac-cb22-4469-80bf-a7b2b3002fda" providerId="ADAL" clId="{532AD06B-33A3-4692-93D5-FCBB183B419D}" dt="2024-02-09T12:35:53.174" v="604" actId="1076"/>
          <ac:picMkLst>
            <pc:docMk/>
            <pc:sldMk cId="3362195178" sldId="281"/>
            <ac:picMk id="11" creationId="{611D0970-B962-D64A-AD7A-BC92FE8EE24A}"/>
          </ac:picMkLst>
        </pc:picChg>
      </pc:sldChg>
      <pc:sldChg chg="addSp delSp modSp add mod">
        <pc:chgData name="DAVIAN ENG HONG RUI" userId="9cdebfac-cb22-4469-80bf-a7b2b3002fda" providerId="ADAL" clId="{532AD06B-33A3-4692-93D5-FCBB183B419D}" dt="2024-02-09T12:51:27.212" v="1148" actId="20577"/>
        <pc:sldMkLst>
          <pc:docMk/>
          <pc:sldMk cId="3727698007" sldId="282"/>
        </pc:sldMkLst>
        <pc:spChg chg="mod">
          <ac:chgData name="DAVIAN ENG HONG RUI" userId="9cdebfac-cb22-4469-80bf-a7b2b3002fda" providerId="ADAL" clId="{532AD06B-33A3-4692-93D5-FCBB183B419D}" dt="2024-02-09T12:43:27.858" v="1086" actId="20577"/>
          <ac:spMkLst>
            <pc:docMk/>
            <pc:sldMk cId="3727698007" sldId="282"/>
            <ac:spMk id="2" creationId="{5360821E-568B-0A33-9F34-3F9117CDF2D4}"/>
          </ac:spMkLst>
        </pc:spChg>
        <pc:spChg chg="mod">
          <ac:chgData name="DAVIAN ENG HONG RUI" userId="9cdebfac-cb22-4469-80bf-a7b2b3002fda" providerId="ADAL" clId="{532AD06B-33A3-4692-93D5-FCBB183B419D}" dt="2024-02-09T12:51:27.212" v="1148" actId="20577"/>
          <ac:spMkLst>
            <pc:docMk/>
            <pc:sldMk cId="3727698007" sldId="282"/>
            <ac:spMk id="3" creationId="{CBC8942E-8CFF-D0C4-E184-5047F9F5EF80}"/>
          </ac:spMkLst>
        </pc:spChg>
        <pc:picChg chg="del">
          <ac:chgData name="DAVIAN ENG HONG RUI" userId="9cdebfac-cb22-4469-80bf-a7b2b3002fda" providerId="ADAL" clId="{532AD06B-33A3-4692-93D5-FCBB183B419D}" dt="2024-02-09T12:43:52.849" v="1087" actId="478"/>
          <ac:picMkLst>
            <pc:docMk/>
            <pc:sldMk cId="3727698007" sldId="282"/>
            <ac:picMk id="5" creationId="{FB6C4F7A-4E8D-26BB-2217-3DF9997490D8}"/>
          </ac:picMkLst>
        </pc:picChg>
        <pc:picChg chg="add mod">
          <ac:chgData name="DAVIAN ENG HONG RUI" userId="9cdebfac-cb22-4469-80bf-a7b2b3002fda" providerId="ADAL" clId="{532AD06B-33A3-4692-93D5-FCBB183B419D}" dt="2024-02-09T12:44:00.189" v="1091" actId="1076"/>
          <ac:picMkLst>
            <pc:docMk/>
            <pc:sldMk cId="3727698007" sldId="282"/>
            <ac:picMk id="6" creationId="{E35C0F0B-36F7-4F2D-F404-CB10B151751A}"/>
          </ac:picMkLst>
        </pc:picChg>
        <pc:picChg chg="del">
          <ac:chgData name="DAVIAN ENG HONG RUI" userId="9cdebfac-cb22-4469-80bf-a7b2b3002fda" providerId="ADAL" clId="{532AD06B-33A3-4692-93D5-FCBB183B419D}" dt="2024-02-09T12:43:53.813" v="1088" actId="478"/>
          <ac:picMkLst>
            <pc:docMk/>
            <pc:sldMk cId="3727698007" sldId="282"/>
            <ac:picMk id="8" creationId="{B12CC136-DF44-AB6E-819C-B5912A43C573}"/>
          </ac:picMkLst>
        </pc:picChg>
        <pc:picChg chg="add mod">
          <ac:chgData name="DAVIAN ENG HONG RUI" userId="9cdebfac-cb22-4469-80bf-a7b2b3002fda" providerId="ADAL" clId="{532AD06B-33A3-4692-93D5-FCBB183B419D}" dt="2024-02-09T12:44:19.622" v="1097" actId="1076"/>
          <ac:picMkLst>
            <pc:docMk/>
            <pc:sldMk cId="3727698007" sldId="282"/>
            <ac:picMk id="9" creationId="{1BBC889A-22B1-6980-15EB-4792A80FDB99}"/>
          </ac:picMkLst>
        </pc:picChg>
        <pc:picChg chg="del">
          <ac:chgData name="DAVIAN ENG HONG RUI" userId="9cdebfac-cb22-4469-80bf-a7b2b3002fda" providerId="ADAL" clId="{532AD06B-33A3-4692-93D5-FCBB183B419D}" dt="2024-02-09T12:43:56.024" v="1090" actId="478"/>
          <ac:picMkLst>
            <pc:docMk/>
            <pc:sldMk cId="3727698007" sldId="282"/>
            <ac:picMk id="11" creationId="{3DEBCB06-FAC8-2FEE-A546-79BE968566DD}"/>
          </ac:picMkLst>
        </pc:picChg>
        <pc:picChg chg="add mod">
          <ac:chgData name="DAVIAN ENG HONG RUI" userId="9cdebfac-cb22-4469-80bf-a7b2b3002fda" providerId="ADAL" clId="{532AD06B-33A3-4692-93D5-FCBB183B419D}" dt="2024-02-09T12:44:36.919" v="1099" actId="1076"/>
          <ac:picMkLst>
            <pc:docMk/>
            <pc:sldMk cId="3727698007" sldId="282"/>
            <ac:picMk id="17" creationId="{7033DA70-FC8E-396B-E388-E11BB8B94260}"/>
          </ac:picMkLst>
        </pc:picChg>
        <pc:picChg chg="add mod">
          <ac:chgData name="DAVIAN ENG HONG RUI" userId="9cdebfac-cb22-4469-80bf-a7b2b3002fda" providerId="ADAL" clId="{532AD06B-33A3-4692-93D5-FCBB183B419D}" dt="2024-02-09T12:44:59.623" v="1105" actId="14100"/>
          <ac:picMkLst>
            <pc:docMk/>
            <pc:sldMk cId="3727698007" sldId="282"/>
            <ac:picMk id="21" creationId="{6EE40762-F6B6-846F-CE7B-72D78871EE12}"/>
          </ac:picMkLst>
        </pc:picChg>
        <pc:picChg chg="add mod">
          <ac:chgData name="DAVIAN ENG HONG RUI" userId="9cdebfac-cb22-4469-80bf-a7b2b3002fda" providerId="ADAL" clId="{532AD06B-33A3-4692-93D5-FCBB183B419D}" dt="2024-02-09T12:50:04.639" v="1107" actId="1076"/>
          <ac:picMkLst>
            <pc:docMk/>
            <pc:sldMk cId="3727698007" sldId="282"/>
            <ac:picMk id="25" creationId="{44169068-DFA5-9B96-B9F8-712E464E8D61}"/>
          </ac:picMkLst>
        </pc:picChg>
        <pc:picChg chg="add mod">
          <ac:chgData name="DAVIAN ENG HONG RUI" userId="9cdebfac-cb22-4469-80bf-a7b2b3002fda" providerId="ADAL" clId="{532AD06B-33A3-4692-93D5-FCBB183B419D}" dt="2024-02-09T12:50:17.522" v="1111" actId="14100"/>
          <ac:picMkLst>
            <pc:docMk/>
            <pc:sldMk cId="3727698007" sldId="282"/>
            <ac:picMk id="29" creationId="{E1039159-8ECE-DEEF-FA8E-D5AE05994317}"/>
          </ac:picMkLst>
        </pc:picChg>
      </pc:sldChg>
      <pc:sldChg chg="addSp delSp modSp add mod">
        <pc:chgData name="DAVIAN ENG HONG RUI" userId="9cdebfac-cb22-4469-80bf-a7b2b3002fda" providerId="ADAL" clId="{532AD06B-33A3-4692-93D5-FCBB183B419D}" dt="2024-02-09T13:02:40.515" v="2030" actId="20577"/>
        <pc:sldMkLst>
          <pc:docMk/>
          <pc:sldMk cId="920064697" sldId="283"/>
        </pc:sldMkLst>
        <pc:spChg chg="mod">
          <ac:chgData name="DAVIAN ENG HONG RUI" userId="9cdebfac-cb22-4469-80bf-a7b2b3002fda" providerId="ADAL" clId="{532AD06B-33A3-4692-93D5-FCBB183B419D}" dt="2024-02-09T12:59:21.351" v="1621" actId="20577"/>
          <ac:spMkLst>
            <pc:docMk/>
            <pc:sldMk cId="920064697" sldId="283"/>
            <ac:spMk id="2" creationId="{817D2103-7FAE-A924-3C46-C45BCB077C88}"/>
          </ac:spMkLst>
        </pc:spChg>
        <pc:spChg chg="mod">
          <ac:chgData name="DAVIAN ENG HONG RUI" userId="9cdebfac-cb22-4469-80bf-a7b2b3002fda" providerId="ADAL" clId="{532AD06B-33A3-4692-93D5-FCBB183B419D}" dt="2024-02-09T13:02:40.515" v="2030" actId="20577"/>
          <ac:spMkLst>
            <pc:docMk/>
            <pc:sldMk cId="920064697" sldId="283"/>
            <ac:spMk id="3" creationId="{1E9242C1-2A89-C9BF-7A97-2F35C5A83254}"/>
          </ac:spMkLst>
        </pc:spChg>
        <pc:picChg chg="add mod">
          <ac:chgData name="DAVIAN ENG HONG RUI" userId="9cdebfac-cb22-4469-80bf-a7b2b3002fda" providerId="ADAL" clId="{532AD06B-33A3-4692-93D5-FCBB183B419D}" dt="2024-02-09T13:01:04.110" v="1641" actId="1076"/>
          <ac:picMkLst>
            <pc:docMk/>
            <pc:sldMk cId="920064697" sldId="283"/>
            <ac:picMk id="5" creationId="{DFE7A13B-AA93-349E-5B73-18F11F697BBE}"/>
          </ac:picMkLst>
        </pc:picChg>
        <pc:picChg chg="del">
          <ac:chgData name="DAVIAN ENG HONG RUI" userId="9cdebfac-cb22-4469-80bf-a7b2b3002fda" providerId="ADAL" clId="{532AD06B-33A3-4692-93D5-FCBB183B419D}" dt="2024-02-09T12:59:24.442" v="1623" actId="478"/>
          <ac:picMkLst>
            <pc:docMk/>
            <pc:sldMk cId="920064697" sldId="283"/>
            <ac:picMk id="6" creationId="{1095B81C-2E7B-8622-06D8-CC37646CEFDC}"/>
          </ac:picMkLst>
        </pc:picChg>
        <pc:picChg chg="del">
          <ac:chgData name="DAVIAN ENG HONG RUI" userId="9cdebfac-cb22-4469-80bf-a7b2b3002fda" providerId="ADAL" clId="{532AD06B-33A3-4692-93D5-FCBB183B419D}" dt="2024-02-09T12:59:23.642" v="1622" actId="478"/>
          <ac:picMkLst>
            <pc:docMk/>
            <pc:sldMk cId="920064697" sldId="283"/>
            <ac:picMk id="8" creationId="{1641B93C-05C3-F0A8-31B6-4D04C07A2B90}"/>
          </ac:picMkLst>
        </pc:picChg>
        <pc:picChg chg="add mod">
          <ac:chgData name="DAVIAN ENG HONG RUI" userId="9cdebfac-cb22-4469-80bf-a7b2b3002fda" providerId="ADAL" clId="{532AD06B-33A3-4692-93D5-FCBB183B419D}" dt="2024-02-09T13:01:01.758" v="1640" actId="1076"/>
          <ac:picMkLst>
            <pc:docMk/>
            <pc:sldMk cId="920064697" sldId="283"/>
            <ac:picMk id="9" creationId="{50E4FCBF-A573-B3F0-2E10-4BB8A237F67E}"/>
          </ac:picMkLst>
        </pc:picChg>
        <pc:picChg chg="add mod">
          <ac:chgData name="DAVIAN ENG HONG RUI" userId="9cdebfac-cb22-4469-80bf-a7b2b3002fda" providerId="ADAL" clId="{532AD06B-33A3-4692-93D5-FCBB183B419D}" dt="2024-02-09T13:01:07.642" v="1642" actId="1076"/>
          <ac:picMkLst>
            <pc:docMk/>
            <pc:sldMk cId="920064697" sldId="283"/>
            <ac:picMk id="15" creationId="{B5377B87-441E-8227-0598-60BCA5668740}"/>
          </ac:picMkLst>
        </pc:picChg>
      </pc:sldChg>
      <pc:sldChg chg="add del">
        <pc:chgData name="DAVIAN ENG HONG RUI" userId="9cdebfac-cb22-4469-80bf-a7b2b3002fda" providerId="ADAL" clId="{532AD06B-33A3-4692-93D5-FCBB183B419D}" dt="2024-02-09T13:06:13.692" v="2256" actId="47"/>
        <pc:sldMkLst>
          <pc:docMk/>
          <pc:sldMk cId="1924148623" sldId="284"/>
        </pc:sldMkLst>
      </pc:sldChg>
      <pc:sldChg chg="addSp delSp modSp add mod">
        <pc:chgData name="DAVIAN ENG HONG RUI" userId="9cdebfac-cb22-4469-80bf-a7b2b3002fda" providerId="ADAL" clId="{532AD06B-33A3-4692-93D5-FCBB183B419D}" dt="2024-02-09T13:07:16.480" v="2280" actId="20577"/>
        <pc:sldMkLst>
          <pc:docMk/>
          <pc:sldMk cId="1564885041" sldId="285"/>
        </pc:sldMkLst>
        <pc:spChg chg="mod">
          <ac:chgData name="DAVIAN ENG HONG RUI" userId="9cdebfac-cb22-4469-80bf-a7b2b3002fda" providerId="ADAL" clId="{532AD06B-33A3-4692-93D5-FCBB183B419D}" dt="2024-02-09T13:07:16.480" v="2280" actId="20577"/>
          <ac:spMkLst>
            <pc:docMk/>
            <pc:sldMk cId="1564885041" sldId="285"/>
            <ac:spMk id="3" creationId="{8596AC20-2B58-98C6-760F-ACFBCAE8ADB7}"/>
          </ac:spMkLst>
        </pc:spChg>
        <pc:picChg chg="add mod">
          <ac:chgData name="DAVIAN ENG HONG RUI" userId="9cdebfac-cb22-4469-80bf-a7b2b3002fda" providerId="ADAL" clId="{532AD06B-33A3-4692-93D5-FCBB183B419D}" dt="2024-02-09T13:06:43.522" v="2262" actId="1076"/>
          <ac:picMkLst>
            <pc:docMk/>
            <pc:sldMk cId="1564885041" sldId="285"/>
            <ac:picMk id="5" creationId="{1DEA1C57-CABC-B9C8-35B9-6DD9DAE3B36F}"/>
          </ac:picMkLst>
        </pc:picChg>
        <pc:picChg chg="del">
          <ac:chgData name="DAVIAN ENG HONG RUI" userId="9cdebfac-cb22-4469-80bf-a7b2b3002fda" providerId="ADAL" clId="{532AD06B-33A3-4692-93D5-FCBB183B419D}" dt="2024-02-09T13:06:33.533" v="2257" actId="478"/>
          <ac:picMkLst>
            <pc:docMk/>
            <pc:sldMk cId="1564885041" sldId="285"/>
            <ac:picMk id="6" creationId="{5D527A84-2700-F522-6C26-3D822A0AF416}"/>
          </ac:picMkLst>
        </pc:picChg>
        <pc:picChg chg="del">
          <ac:chgData name="DAVIAN ENG HONG RUI" userId="9cdebfac-cb22-4469-80bf-a7b2b3002fda" providerId="ADAL" clId="{532AD06B-33A3-4692-93D5-FCBB183B419D}" dt="2024-02-09T13:06:47.771" v="2263" actId="478"/>
          <ac:picMkLst>
            <pc:docMk/>
            <pc:sldMk cId="1564885041" sldId="285"/>
            <ac:picMk id="8" creationId="{A709F5A7-B9DD-D90B-63E7-9EC669D35567}"/>
          </ac:picMkLst>
        </pc:picChg>
        <pc:picChg chg="add mod">
          <ac:chgData name="DAVIAN ENG HONG RUI" userId="9cdebfac-cb22-4469-80bf-a7b2b3002fda" providerId="ADAL" clId="{532AD06B-33A3-4692-93D5-FCBB183B419D}" dt="2024-02-09T13:06:56.470" v="2268" actId="1076"/>
          <ac:picMkLst>
            <pc:docMk/>
            <pc:sldMk cId="1564885041" sldId="285"/>
            <ac:picMk id="9" creationId="{BEB9EF7A-4275-4283-A811-2F1B87B3EF0D}"/>
          </ac:picMkLst>
        </pc:picChg>
      </pc:sldChg>
      <pc:sldChg chg="addSp delSp modSp add mod">
        <pc:chgData name="DAVIAN ENG HONG RUI" userId="9cdebfac-cb22-4469-80bf-a7b2b3002fda" providerId="ADAL" clId="{532AD06B-33A3-4692-93D5-FCBB183B419D}" dt="2024-02-09T13:10:24.209" v="2326" actId="27636"/>
        <pc:sldMkLst>
          <pc:docMk/>
          <pc:sldMk cId="1219505027" sldId="286"/>
        </pc:sldMkLst>
        <pc:spChg chg="mod">
          <ac:chgData name="DAVIAN ENG HONG RUI" userId="9cdebfac-cb22-4469-80bf-a7b2b3002fda" providerId="ADAL" clId="{532AD06B-33A3-4692-93D5-FCBB183B419D}" dt="2024-02-09T13:10:24.209" v="2326" actId="27636"/>
          <ac:spMkLst>
            <pc:docMk/>
            <pc:sldMk cId="1219505027" sldId="286"/>
            <ac:spMk id="3" creationId="{599A994C-D54E-3CA9-87A5-36F71E5966DF}"/>
          </ac:spMkLst>
        </pc:spChg>
        <pc:picChg chg="del">
          <ac:chgData name="DAVIAN ENG HONG RUI" userId="9cdebfac-cb22-4469-80bf-a7b2b3002fda" providerId="ADAL" clId="{532AD06B-33A3-4692-93D5-FCBB183B419D}" dt="2024-02-09T13:09:07.818" v="2288" actId="478"/>
          <ac:picMkLst>
            <pc:docMk/>
            <pc:sldMk cId="1219505027" sldId="286"/>
            <ac:picMk id="5" creationId="{A83143E8-1432-4D5F-C9B1-D8426FD367C6}"/>
          </ac:picMkLst>
        </pc:picChg>
        <pc:picChg chg="add mod">
          <ac:chgData name="DAVIAN ENG HONG RUI" userId="9cdebfac-cb22-4469-80bf-a7b2b3002fda" providerId="ADAL" clId="{532AD06B-33A3-4692-93D5-FCBB183B419D}" dt="2024-02-09T13:09:26.771" v="2296" actId="1076"/>
          <ac:picMkLst>
            <pc:docMk/>
            <pc:sldMk cId="1219505027" sldId="286"/>
            <ac:picMk id="6" creationId="{D6CE9247-85A0-0813-50B2-F534384DBFC2}"/>
          </ac:picMkLst>
        </pc:picChg>
        <pc:picChg chg="add mod">
          <ac:chgData name="DAVIAN ENG HONG RUI" userId="9cdebfac-cb22-4469-80bf-a7b2b3002fda" providerId="ADAL" clId="{532AD06B-33A3-4692-93D5-FCBB183B419D}" dt="2024-02-09T13:09:36.223" v="2300" actId="1076"/>
          <ac:picMkLst>
            <pc:docMk/>
            <pc:sldMk cId="1219505027" sldId="286"/>
            <ac:picMk id="8" creationId="{30DFB65C-F181-30F2-B8BE-B29E763DD3FA}"/>
          </ac:picMkLst>
        </pc:picChg>
        <pc:picChg chg="del">
          <ac:chgData name="DAVIAN ENG HONG RUI" userId="9cdebfac-cb22-4469-80bf-a7b2b3002fda" providerId="ADAL" clId="{532AD06B-33A3-4692-93D5-FCBB183B419D}" dt="2024-02-09T13:09:31.623" v="2297" actId="478"/>
          <ac:picMkLst>
            <pc:docMk/>
            <pc:sldMk cId="1219505027" sldId="286"/>
            <ac:picMk id="9" creationId="{FE935C0A-C2B6-F8E0-15CD-713ECAD62073}"/>
          </ac:picMkLst>
        </pc:picChg>
      </pc:sldChg>
    </pc:docChg>
  </pc:docChgLst>
  <pc:docChgLst>
    <pc:chgData name="DAVIAN ENG HONG RUI" userId="9cdebfac-cb22-4469-80bf-a7b2b3002fda" providerId="ADAL" clId="{77F6BC5E-0B43-4A49-8301-5C02BDE0EBBC}"/>
    <pc:docChg chg="modSld">
      <pc:chgData name="DAVIAN ENG HONG RUI" userId="9cdebfac-cb22-4469-80bf-a7b2b3002fda" providerId="ADAL" clId="{77F6BC5E-0B43-4A49-8301-5C02BDE0EBBC}" dt="2024-01-04T01:07:55.694" v="9" actId="20577"/>
      <pc:docMkLst>
        <pc:docMk/>
      </pc:docMkLst>
      <pc:sldChg chg="modSp mod">
        <pc:chgData name="DAVIAN ENG HONG RUI" userId="9cdebfac-cb22-4469-80bf-a7b2b3002fda" providerId="ADAL" clId="{77F6BC5E-0B43-4A49-8301-5C02BDE0EBBC}" dt="2024-01-04T01:07:55.694" v="9" actId="20577"/>
        <pc:sldMkLst>
          <pc:docMk/>
          <pc:sldMk cId="4188539605" sldId="258"/>
        </pc:sldMkLst>
        <pc:spChg chg="mod">
          <ac:chgData name="DAVIAN ENG HONG RUI" userId="9cdebfac-cb22-4469-80bf-a7b2b3002fda" providerId="ADAL" clId="{77F6BC5E-0B43-4A49-8301-5C02BDE0EBBC}" dt="2024-01-04T01:07:55.694" v="9" actId="20577"/>
          <ac:spMkLst>
            <pc:docMk/>
            <pc:sldMk cId="4188539605" sldId="258"/>
            <ac:spMk id="3" creationId="{D75301E8-7D87-4C2D-1AA2-175889C55181}"/>
          </ac:spMkLst>
        </pc:spChg>
      </pc:sldChg>
    </pc:docChg>
  </pc:docChgLst>
  <pc:docChgLst>
    <pc:chgData name="DAVIAN ENG HONG RUI" userId="9cdebfac-cb22-4469-80bf-a7b2b3002fda" providerId="ADAL" clId="{4EC8A998-4279-4FDC-A507-C550B35E5F04}"/>
    <pc:docChg chg="undo custSel addSld delSld modSld addSection delSection">
      <pc:chgData name="DAVIAN ENG HONG RUI" userId="9cdebfac-cb22-4469-80bf-a7b2b3002fda" providerId="ADAL" clId="{4EC8A998-4279-4FDC-A507-C550B35E5F04}" dt="2024-05-19T17:53:12.977" v="2118" actId="33524"/>
      <pc:docMkLst>
        <pc:docMk/>
      </pc:docMkLst>
      <pc:sldChg chg="modSp mod">
        <pc:chgData name="DAVIAN ENG HONG RUI" userId="9cdebfac-cb22-4469-80bf-a7b2b3002fda" providerId="ADAL" clId="{4EC8A998-4279-4FDC-A507-C550B35E5F04}" dt="2024-05-19T17:11:48.865" v="1" actId="20577"/>
        <pc:sldMkLst>
          <pc:docMk/>
          <pc:sldMk cId="1626381886" sldId="256"/>
        </pc:sldMkLst>
        <pc:spChg chg="mod">
          <ac:chgData name="DAVIAN ENG HONG RUI" userId="9cdebfac-cb22-4469-80bf-a7b2b3002fda" providerId="ADAL" clId="{4EC8A998-4279-4FDC-A507-C550B35E5F04}" dt="2024-05-19T17:11:48.865" v="1" actId="20577"/>
          <ac:spMkLst>
            <pc:docMk/>
            <pc:sldMk cId="1626381886" sldId="256"/>
            <ac:spMk id="2" creationId="{563CB70D-2AFC-81A3-ECF0-2F213F981CC9}"/>
          </ac:spMkLst>
        </pc:spChg>
      </pc:sldChg>
      <pc:sldChg chg="addSp delSp modSp mod">
        <pc:chgData name="DAVIAN ENG HONG RUI" userId="9cdebfac-cb22-4469-80bf-a7b2b3002fda" providerId="ADAL" clId="{4EC8A998-4279-4FDC-A507-C550B35E5F04}" dt="2024-05-19T17:13:09.892" v="93" actId="20577"/>
        <pc:sldMkLst>
          <pc:docMk/>
          <pc:sldMk cId="3571491928" sldId="257"/>
        </pc:sldMkLst>
        <pc:spChg chg="mod">
          <ac:chgData name="DAVIAN ENG HONG RUI" userId="9cdebfac-cb22-4469-80bf-a7b2b3002fda" providerId="ADAL" clId="{4EC8A998-4279-4FDC-A507-C550B35E5F04}" dt="2024-05-19T17:12:50.965" v="17" actId="20577"/>
          <ac:spMkLst>
            <pc:docMk/>
            <pc:sldMk cId="3571491928" sldId="257"/>
            <ac:spMk id="2" creationId="{A95C7028-B0ED-26BD-895B-9B9931F99B4D}"/>
          </ac:spMkLst>
        </pc:spChg>
        <pc:spChg chg="mod">
          <ac:chgData name="DAVIAN ENG HONG RUI" userId="9cdebfac-cb22-4469-80bf-a7b2b3002fda" providerId="ADAL" clId="{4EC8A998-4279-4FDC-A507-C550B35E5F04}" dt="2024-05-19T17:13:09.892" v="93" actId="20577"/>
          <ac:spMkLst>
            <pc:docMk/>
            <pc:sldMk cId="3571491928" sldId="257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4EC8A998-4279-4FDC-A507-C550B35E5F04}" dt="2024-05-19T17:12:15.195" v="2" actId="478"/>
          <ac:picMkLst>
            <pc:docMk/>
            <pc:sldMk cId="3571491928" sldId="257"/>
            <ac:picMk id="5" creationId="{2B973D5A-DF74-D2F2-F622-11A9CFD17D0C}"/>
          </ac:picMkLst>
        </pc:picChg>
        <pc:picChg chg="add mod">
          <ac:chgData name="DAVIAN ENG HONG RUI" userId="9cdebfac-cb22-4469-80bf-a7b2b3002fda" providerId="ADAL" clId="{4EC8A998-4279-4FDC-A507-C550B35E5F04}" dt="2024-05-19T17:12:43.454" v="11" actId="1076"/>
          <ac:picMkLst>
            <pc:docMk/>
            <pc:sldMk cId="3571491928" sldId="257"/>
            <ac:picMk id="6" creationId="{B4F23E37-6206-2A24-8787-88D1B6198240}"/>
          </ac:picMkLst>
        </pc:picChg>
        <pc:picChg chg="add mod">
          <ac:chgData name="DAVIAN ENG HONG RUI" userId="9cdebfac-cb22-4469-80bf-a7b2b3002fda" providerId="ADAL" clId="{4EC8A998-4279-4FDC-A507-C550B35E5F04}" dt="2024-05-19T17:12:41.655" v="10" actId="1076"/>
          <ac:picMkLst>
            <pc:docMk/>
            <pc:sldMk cId="3571491928" sldId="257"/>
            <ac:picMk id="8" creationId="{9BAF90B4-D169-5926-B825-5EAF218284D4}"/>
          </ac:picMkLst>
        </pc:picChg>
      </pc:sldChg>
      <pc:sldChg chg="addSp delSp modSp mod">
        <pc:chgData name="DAVIAN ENG HONG RUI" userId="9cdebfac-cb22-4469-80bf-a7b2b3002fda" providerId="ADAL" clId="{4EC8A998-4279-4FDC-A507-C550B35E5F04}" dt="2024-05-19T17:17:31.858" v="244" actId="20577"/>
        <pc:sldMkLst>
          <pc:docMk/>
          <pc:sldMk cId="4188539605" sldId="258"/>
        </pc:sldMkLst>
        <pc:spChg chg="mod">
          <ac:chgData name="DAVIAN ENG HONG RUI" userId="9cdebfac-cb22-4469-80bf-a7b2b3002fda" providerId="ADAL" clId="{4EC8A998-4279-4FDC-A507-C550B35E5F04}" dt="2024-05-19T17:14:10.557" v="104"/>
          <ac:spMkLst>
            <pc:docMk/>
            <pc:sldMk cId="4188539605" sldId="258"/>
            <ac:spMk id="2" creationId="{A95C7028-B0ED-26BD-895B-9B9931F99B4D}"/>
          </ac:spMkLst>
        </pc:spChg>
        <pc:spChg chg="mod">
          <ac:chgData name="DAVIAN ENG HONG RUI" userId="9cdebfac-cb22-4469-80bf-a7b2b3002fda" providerId="ADAL" clId="{4EC8A998-4279-4FDC-A507-C550B35E5F04}" dt="2024-05-19T17:17:31.858" v="244" actId="20577"/>
          <ac:spMkLst>
            <pc:docMk/>
            <pc:sldMk cId="4188539605" sldId="258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4EC8A998-4279-4FDC-A507-C550B35E5F04}" dt="2024-05-19T17:17:15.899" v="212" actId="1076"/>
          <ac:picMkLst>
            <pc:docMk/>
            <pc:sldMk cId="4188539605" sldId="258"/>
            <ac:picMk id="5" creationId="{0C43850E-FF38-906F-162E-2CA24C8930AE}"/>
          </ac:picMkLst>
        </pc:picChg>
        <pc:picChg chg="add mod">
          <ac:chgData name="DAVIAN ENG HONG RUI" userId="9cdebfac-cb22-4469-80bf-a7b2b3002fda" providerId="ADAL" clId="{4EC8A998-4279-4FDC-A507-C550B35E5F04}" dt="2024-05-19T17:17:13.776" v="210" actId="1076"/>
          <ac:picMkLst>
            <pc:docMk/>
            <pc:sldMk cId="4188539605" sldId="258"/>
            <ac:picMk id="7" creationId="{07B79FB2-00E5-139B-3A6F-58ED13ADD470}"/>
          </ac:picMkLst>
        </pc:picChg>
        <pc:picChg chg="del">
          <ac:chgData name="DAVIAN ENG HONG RUI" userId="9cdebfac-cb22-4469-80bf-a7b2b3002fda" providerId="ADAL" clId="{4EC8A998-4279-4FDC-A507-C550B35E5F04}" dt="2024-05-19T17:16:06.047" v="131" actId="478"/>
          <ac:picMkLst>
            <pc:docMk/>
            <pc:sldMk cId="4188539605" sldId="258"/>
            <ac:picMk id="8" creationId="{DE8E4F36-4D4A-EF1C-6E39-15262E4377A5}"/>
          </ac:picMkLst>
        </pc:picChg>
        <pc:picChg chg="add mod">
          <ac:chgData name="DAVIAN ENG HONG RUI" userId="9cdebfac-cb22-4469-80bf-a7b2b3002fda" providerId="ADAL" clId="{4EC8A998-4279-4FDC-A507-C550B35E5F04}" dt="2024-05-19T17:17:14.495" v="211" actId="1076"/>
          <ac:picMkLst>
            <pc:docMk/>
            <pc:sldMk cId="4188539605" sldId="258"/>
            <ac:picMk id="11" creationId="{1FA5DE4D-3749-9A4A-4E21-1E6BE59D653F}"/>
          </ac:picMkLst>
        </pc:picChg>
      </pc:sldChg>
      <pc:sldChg chg="addSp delSp modSp mod">
        <pc:chgData name="DAVIAN ENG HONG RUI" userId="9cdebfac-cb22-4469-80bf-a7b2b3002fda" providerId="ADAL" clId="{4EC8A998-4279-4FDC-A507-C550B35E5F04}" dt="2024-05-19T17:15:31.964" v="130" actId="1076"/>
        <pc:sldMkLst>
          <pc:docMk/>
          <pc:sldMk cId="2905817004" sldId="267"/>
        </pc:sldMkLst>
        <pc:spChg chg="add mod">
          <ac:chgData name="DAVIAN ENG HONG RUI" userId="9cdebfac-cb22-4469-80bf-a7b2b3002fda" providerId="ADAL" clId="{4EC8A998-4279-4FDC-A507-C550B35E5F04}" dt="2024-05-19T17:15:31.964" v="130" actId="1076"/>
          <ac:spMkLst>
            <pc:docMk/>
            <pc:sldMk cId="2905817004" sldId="267"/>
            <ac:spMk id="3" creationId="{6E48ABE8-0720-A739-A566-59569AC71280}"/>
          </ac:spMkLst>
        </pc:spChg>
        <pc:spChg chg="mod">
          <ac:chgData name="DAVIAN ENG HONG RUI" userId="9cdebfac-cb22-4469-80bf-a7b2b3002fda" providerId="ADAL" clId="{4EC8A998-4279-4FDC-A507-C550B35E5F04}" dt="2024-05-19T17:15:31.964" v="130" actId="1076"/>
          <ac:spMkLst>
            <pc:docMk/>
            <pc:sldMk cId="2905817004" sldId="267"/>
            <ac:spMk id="4" creationId="{89BFBAAA-DC5E-8107-8523-D62EF282C6E5}"/>
          </ac:spMkLst>
        </pc:spChg>
        <pc:spChg chg="add mod">
          <ac:chgData name="DAVIAN ENG HONG RUI" userId="9cdebfac-cb22-4469-80bf-a7b2b3002fda" providerId="ADAL" clId="{4EC8A998-4279-4FDC-A507-C550B35E5F04}" dt="2024-05-19T17:15:31.964" v="130" actId="1076"/>
          <ac:spMkLst>
            <pc:docMk/>
            <pc:sldMk cId="2905817004" sldId="267"/>
            <ac:spMk id="5" creationId="{87734E2B-9211-1CE4-4DA0-197C03467BCE}"/>
          </ac:spMkLst>
        </pc:spChg>
        <pc:spChg chg="mod">
          <ac:chgData name="DAVIAN ENG HONG RUI" userId="9cdebfac-cb22-4469-80bf-a7b2b3002fda" providerId="ADAL" clId="{4EC8A998-4279-4FDC-A507-C550B35E5F04}" dt="2024-05-19T17:15:31.964" v="130" actId="1076"/>
          <ac:spMkLst>
            <pc:docMk/>
            <pc:sldMk cId="2905817004" sldId="267"/>
            <ac:spMk id="6" creationId="{266792F8-8A10-C142-6D30-EB662CC331A1}"/>
          </ac:spMkLst>
        </pc:spChg>
        <pc:spChg chg="mod">
          <ac:chgData name="DAVIAN ENG HONG RUI" userId="9cdebfac-cb22-4469-80bf-a7b2b3002fda" providerId="ADAL" clId="{4EC8A998-4279-4FDC-A507-C550B35E5F04}" dt="2024-05-19T17:15:31.964" v="130" actId="1076"/>
          <ac:spMkLst>
            <pc:docMk/>
            <pc:sldMk cId="2905817004" sldId="267"/>
            <ac:spMk id="7" creationId="{20F41B7C-33A6-F9D4-361D-92966D91E834}"/>
          </ac:spMkLst>
        </pc:spChg>
        <pc:spChg chg="mod">
          <ac:chgData name="DAVIAN ENG HONG RUI" userId="9cdebfac-cb22-4469-80bf-a7b2b3002fda" providerId="ADAL" clId="{4EC8A998-4279-4FDC-A507-C550B35E5F04}" dt="2024-05-19T17:15:31.964" v="130" actId="1076"/>
          <ac:spMkLst>
            <pc:docMk/>
            <pc:sldMk cId="2905817004" sldId="267"/>
            <ac:spMk id="8" creationId="{F6020689-2CDF-10AD-D1E1-17583E32D5B0}"/>
          </ac:spMkLst>
        </pc:spChg>
        <pc:spChg chg="add del">
          <ac:chgData name="DAVIAN ENG HONG RUI" userId="9cdebfac-cb22-4469-80bf-a7b2b3002fda" providerId="ADAL" clId="{4EC8A998-4279-4FDC-A507-C550B35E5F04}" dt="2024-05-19T17:15:19.959" v="125" actId="11529"/>
          <ac:spMkLst>
            <pc:docMk/>
            <pc:sldMk cId="2905817004" sldId="267"/>
            <ac:spMk id="9" creationId="{7BAB2C3C-415E-FAEE-5A05-AAD0AC6B0984}"/>
          </ac:spMkLst>
        </pc:spChg>
        <pc:spChg chg="mod">
          <ac:chgData name="DAVIAN ENG HONG RUI" userId="9cdebfac-cb22-4469-80bf-a7b2b3002fda" providerId="ADAL" clId="{4EC8A998-4279-4FDC-A507-C550B35E5F04}" dt="2024-05-19T17:15:31.964" v="130" actId="1076"/>
          <ac:spMkLst>
            <pc:docMk/>
            <pc:sldMk cId="2905817004" sldId="267"/>
            <ac:spMk id="13" creationId="{3F257650-8BF0-B43F-1188-8D3E3882D86A}"/>
          </ac:spMkLst>
        </pc:spChg>
        <pc:spChg chg="mod">
          <ac:chgData name="DAVIAN ENG HONG RUI" userId="9cdebfac-cb22-4469-80bf-a7b2b3002fda" providerId="ADAL" clId="{4EC8A998-4279-4FDC-A507-C550B35E5F04}" dt="2024-05-19T17:15:31.964" v="130" actId="1076"/>
          <ac:spMkLst>
            <pc:docMk/>
            <pc:sldMk cId="2905817004" sldId="267"/>
            <ac:spMk id="16" creationId="{8C16EC8B-A105-297D-85EB-FCDE513CAFCE}"/>
          </ac:spMkLst>
        </pc:spChg>
        <pc:spChg chg="mod">
          <ac:chgData name="DAVIAN ENG HONG RUI" userId="9cdebfac-cb22-4469-80bf-a7b2b3002fda" providerId="ADAL" clId="{4EC8A998-4279-4FDC-A507-C550B35E5F04}" dt="2024-05-19T17:15:31.964" v="130" actId="1076"/>
          <ac:spMkLst>
            <pc:docMk/>
            <pc:sldMk cId="2905817004" sldId="267"/>
            <ac:spMk id="21" creationId="{7C48D9F0-82CF-F038-D347-394462807632}"/>
          </ac:spMkLst>
        </pc:spChg>
      </pc:sldChg>
      <pc:sldChg chg="del">
        <pc:chgData name="DAVIAN ENG HONG RUI" userId="9cdebfac-cb22-4469-80bf-a7b2b3002fda" providerId="ADAL" clId="{4EC8A998-4279-4FDC-A507-C550B35E5F04}" dt="2024-05-19T17:52:29.180" v="1988" actId="47"/>
        <pc:sldMkLst>
          <pc:docMk/>
          <pc:sldMk cId="3560922828" sldId="272"/>
        </pc:sldMkLst>
      </pc:sldChg>
      <pc:sldChg chg="addSp delSp modSp mod">
        <pc:chgData name="DAVIAN ENG HONG RUI" userId="9cdebfac-cb22-4469-80bf-a7b2b3002fda" providerId="ADAL" clId="{4EC8A998-4279-4FDC-A507-C550B35E5F04}" dt="2024-05-19T17:35:25.127" v="1494" actId="1076"/>
        <pc:sldMkLst>
          <pc:docMk/>
          <pc:sldMk cId="3007390433" sldId="274"/>
        </pc:sldMkLst>
        <pc:spChg chg="mod">
          <ac:chgData name="DAVIAN ENG HONG RUI" userId="9cdebfac-cb22-4469-80bf-a7b2b3002fda" providerId="ADAL" clId="{4EC8A998-4279-4FDC-A507-C550B35E5F04}" dt="2024-05-19T17:35:22.356" v="1493" actId="20577"/>
          <ac:spMkLst>
            <pc:docMk/>
            <pc:sldMk cId="3007390433" sldId="274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4EC8A998-4279-4FDC-A507-C550B35E5F04}" dt="2024-05-19T17:35:02.849" v="1481" actId="478"/>
          <ac:picMkLst>
            <pc:docMk/>
            <pc:sldMk cId="3007390433" sldId="274"/>
            <ac:picMk id="5" creationId="{3093A578-C71E-18CA-7473-7C6BF2F779CE}"/>
          </ac:picMkLst>
        </pc:picChg>
        <pc:picChg chg="add mod">
          <ac:chgData name="DAVIAN ENG HONG RUI" userId="9cdebfac-cb22-4469-80bf-a7b2b3002fda" providerId="ADAL" clId="{4EC8A998-4279-4FDC-A507-C550B35E5F04}" dt="2024-05-19T17:35:25.127" v="1494" actId="1076"/>
          <ac:picMkLst>
            <pc:docMk/>
            <pc:sldMk cId="3007390433" sldId="274"/>
            <ac:picMk id="6" creationId="{D5B9C003-6D39-F49A-1070-EF10381E6D01}"/>
          </ac:picMkLst>
        </pc:picChg>
      </pc:sldChg>
      <pc:sldChg chg="addSp delSp modSp mod">
        <pc:chgData name="DAVIAN ENG HONG RUI" userId="9cdebfac-cb22-4469-80bf-a7b2b3002fda" providerId="ADAL" clId="{4EC8A998-4279-4FDC-A507-C550B35E5F04}" dt="2024-05-19T17:46:48.456" v="1784" actId="14100"/>
        <pc:sldMkLst>
          <pc:docMk/>
          <pc:sldMk cId="2102249621" sldId="277"/>
        </pc:sldMkLst>
        <pc:picChg chg="del">
          <ac:chgData name="DAVIAN ENG HONG RUI" userId="9cdebfac-cb22-4469-80bf-a7b2b3002fda" providerId="ADAL" clId="{4EC8A998-4279-4FDC-A507-C550B35E5F04}" dt="2024-05-19T17:46:39.022" v="1777" actId="478"/>
          <ac:picMkLst>
            <pc:docMk/>
            <pc:sldMk cId="2102249621" sldId="277"/>
            <ac:picMk id="5" creationId="{6768D6C1-FB63-DFD7-5BD0-BB67FA5345F2}"/>
          </ac:picMkLst>
        </pc:picChg>
        <pc:picChg chg="add mod">
          <ac:chgData name="DAVIAN ENG HONG RUI" userId="9cdebfac-cb22-4469-80bf-a7b2b3002fda" providerId="ADAL" clId="{4EC8A998-4279-4FDC-A507-C550B35E5F04}" dt="2024-05-19T17:46:48.456" v="1784" actId="14100"/>
          <ac:picMkLst>
            <pc:docMk/>
            <pc:sldMk cId="2102249621" sldId="277"/>
            <ac:picMk id="6" creationId="{9F9875F2-6995-FE09-6DB0-748AC95795F5}"/>
          </ac:picMkLst>
        </pc:picChg>
      </pc:sldChg>
      <pc:sldChg chg="addSp delSp modSp mod">
        <pc:chgData name="DAVIAN ENG HONG RUI" userId="9cdebfac-cb22-4469-80bf-a7b2b3002fda" providerId="ADAL" clId="{4EC8A998-4279-4FDC-A507-C550B35E5F04}" dt="2024-05-19T17:49:36.851" v="1950" actId="20577"/>
        <pc:sldMkLst>
          <pc:docMk/>
          <pc:sldMk cId="861809308" sldId="279"/>
        </pc:sldMkLst>
        <pc:spChg chg="mod">
          <ac:chgData name="DAVIAN ENG HONG RUI" userId="9cdebfac-cb22-4469-80bf-a7b2b3002fda" providerId="ADAL" clId="{4EC8A998-4279-4FDC-A507-C550B35E5F04}" dt="2024-05-19T17:47:11.118" v="1785" actId="20577"/>
          <ac:spMkLst>
            <pc:docMk/>
            <pc:sldMk cId="861809308" sldId="279"/>
            <ac:spMk id="2" creationId="{A95C7028-B0ED-26BD-895B-9B9931F99B4D}"/>
          </ac:spMkLst>
        </pc:spChg>
        <pc:spChg chg="mod">
          <ac:chgData name="DAVIAN ENG HONG RUI" userId="9cdebfac-cb22-4469-80bf-a7b2b3002fda" providerId="ADAL" clId="{4EC8A998-4279-4FDC-A507-C550B35E5F04}" dt="2024-05-19T17:49:36.851" v="1950" actId="20577"/>
          <ac:spMkLst>
            <pc:docMk/>
            <pc:sldMk cId="861809308" sldId="279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4EC8A998-4279-4FDC-A507-C550B35E5F04}" dt="2024-05-19T17:48:05.203" v="1812" actId="1076"/>
          <ac:picMkLst>
            <pc:docMk/>
            <pc:sldMk cId="861809308" sldId="279"/>
            <ac:picMk id="5" creationId="{3C518638-5FF6-9EE4-24ED-C2A170D7C70B}"/>
          </ac:picMkLst>
        </pc:picChg>
        <pc:picChg chg="del">
          <ac:chgData name="DAVIAN ENG HONG RUI" userId="9cdebfac-cb22-4469-80bf-a7b2b3002fda" providerId="ADAL" clId="{4EC8A998-4279-4FDC-A507-C550B35E5F04}" dt="2024-05-19T17:47:13.808" v="1786" actId="478"/>
          <ac:picMkLst>
            <pc:docMk/>
            <pc:sldMk cId="861809308" sldId="279"/>
            <ac:picMk id="6" creationId="{7DA3B5E5-567F-21E9-3B73-67A323DA571F}"/>
          </ac:picMkLst>
        </pc:picChg>
        <pc:picChg chg="add mod">
          <ac:chgData name="DAVIAN ENG HONG RUI" userId="9cdebfac-cb22-4469-80bf-a7b2b3002fda" providerId="ADAL" clId="{4EC8A998-4279-4FDC-A507-C550B35E5F04}" dt="2024-05-19T17:48:06.348" v="1813" actId="1076"/>
          <ac:picMkLst>
            <pc:docMk/>
            <pc:sldMk cId="861809308" sldId="279"/>
            <ac:picMk id="8" creationId="{7672B6A4-E2E0-00A1-B1E3-3F561FC6BC9B}"/>
          </ac:picMkLst>
        </pc:picChg>
        <pc:picChg chg="del">
          <ac:chgData name="DAVIAN ENG HONG RUI" userId="9cdebfac-cb22-4469-80bf-a7b2b3002fda" providerId="ADAL" clId="{4EC8A998-4279-4FDC-A507-C550B35E5F04}" dt="2024-05-19T17:47:40.500" v="1797" actId="478"/>
          <ac:picMkLst>
            <pc:docMk/>
            <pc:sldMk cId="861809308" sldId="279"/>
            <ac:picMk id="9" creationId="{2BB5DBCD-4075-533F-7BC0-5DC3760EC88F}"/>
          </ac:picMkLst>
        </pc:picChg>
        <pc:picChg chg="add del mod">
          <ac:chgData name="DAVIAN ENG HONG RUI" userId="9cdebfac-cb22-4469-80bf-a7b2b3002fda" providerId="ADAL" clId="{4EC8A998-4279-4FDC-A507-C550B35E5F04}" dt="2024-05-19T17:47:43.436" v="1800" actId="478"/>
          <ac:picMkLst>
            <pc:docMk/>
            <pc:sldMk cId="861809308" sldId="279"/>
            <ac:picMk id="15" creationId="{C06CCD89-8102-D16B-D5A1-F79E89AAE6F6}"/>
          </ac:picMkLst>
        </pc:picChg>
        <pc:picChg chg="del">
          <ac:chgData name="DAVIAN ENG HONG RUI" userId="9cdebfac-cb22-4469-80bf-a7b2b3002fda" providerId="ADAL" clId="{4EC8A998-4279-4FDC-A507-C550B35E5F04}" dt="2024-05-19T17:47:28.776" v="1794" actId="478"/>
          <ac:picMkLst>
            <pc:docMk/>
            <pc:sldMk cId="861809308" sldId="279"/>
            <ac:picMk id="17" creationId="{311C32BF-B2EC-CF4E-266E-9D84F029FB43}"/>
          </ac:picMkLst>
        </pc:picChg>
        <pc:picChg chg="add mod">
          <ac:chgData name="DAVIAN ENG HONG RUI" userId="9cdebfac-cb22-4469-80bf-a7b2b3002fda" providerId="ADAL" clId="{4EC8A998-4279-4FDC-A507-C550B35E5F04}" dt="2024-05-19T17:47:50.763" v="1802" actId="1076"/>
          <ac:picMkLst>
            <pc:docMk/>
            <pc:sldMk cId="861809308" sldId="279"/>
            <ac:picMk id="21" creationId="{10517AB2-3D94-19DB-0AFB-8D0780FEE21F}"/>
          </ac:picMkLst>
        </pc:picChg>
      </pc:sldChg>
      <pc:sldChg chg="addSp delSp modSp mod">
        <pc:chgData name="DAVIAN ENG HONG RUI" userId="9cdebfac-cb22-4469-80bf-a7b2b3002fda" providerId="ADAL" clId="{4EC8A998-4279-4FDC-A507-C550B35E5F04}" dt="2024-05-19T17:45:19.583" v="1764" actId="20577"/>
        <pc:sldMkLst>
          <pc:docMk/>
          <pc:sldMk cId="3362195178" sldId="281"/>
        </pc:sldMkLst>
        <pc:spChg chg="mod">
          <ac:chgData name="DAVIAN ENG HONG RUI" userId="9cdebfac-cb22-4469-80bf-a7b2b3002fda" providerId="ADAL" clId="{4EC8A998-4279-4FDC-A507-C550B35E5F04}" dt="2024-05-19T17:44:44.501" v="1672"/>
          <ac:spMkLst>
            <pc:docMk/>
            <pc:sldMk cId="3362195178" sldId="281"/>
            <ac:spMk id="2" creationId="{08CD813E-E2F3-1A05-5C78-735F3842780A}"/>
          </ac:spMkLst>
        </pc:spChg>
        <pc:spChg chg="mod">
          <ac:chgData name="DAVIAN ENG HONG RUI" userId="9cdebfac-cb22-4469-80bf-a7b2b3002fda" providerId="ADAL" clId="{4EC8A998-4279-4FDC-A507-C550B35E5F04}" dt="2024-05-19T17:45:19.583" v="1764" actId="20577"/>
          <ac:spMkLst>
            <pc:docMk/>
            <pc:sldMk cId="3362195178" sldId="281"/>
            <ac:spMk id="3" creationId="{301F8BBA-0BCF-29C8-E6BE-08C4C3BDCEBF}"/>
          </ac:spMkLst>
        </pc:spChg>
        <pc:picChg chg="add mod">
          <ac:chgData name="DAVIAN ENG HONG RUI" userId="9cdebfac-cb22-4469-80bf-a7b2b3002fda" providerId="ADAL" clId="{4EC8A998-4279-4FDC-A507-C550B35E5F04}" dt="2024-05-19T17:45:01.693" v="1678" actId="1076"/>
          <ac:picMkLst>
            <pc:docMk/>
            <pc:sldMk cId="3362195178" sldId="281"/>
            <ac:picMk id="5" creationId="{B7C9FC76-8F4A-2E9C-6CF1-8D70FD6D4F8A}"/>
          </ac:picMkLst>
        </pc:picChg>
        <pc:picChg chg="del">
          <ac:chgData name="DAVIAN ENG HONG RUI" userId="9cdebfac-cb22-4469-80bf-a7b2b3002fda" providerId="ADAL" clId="{4EC8A998-4279-4FDC-A507-C550B35E5F04}" dt="2024-05-19T17:42:13.998" v="1634" actId="478"/>
          <ac:picMkLst>
            <pc:docMk/>
            <pc:sldMk cId="3362195178" sldId="281"/>
            <ac:picMk id="9" creationId="{9A2A9160-A571-7DF5-9844-C6D4D7526DA5}"/>
          </ac:picMkLst>
        </pc:picChg>
      </pc:sldChg>
      <pc:sldChg chg="del">
        <pc:chgData name="DAVIAN ENG HONG RUI" userId="9cdebfac-cb22-4469-80bf-a7b2b3002fda" providerId="ADAL" clId="{4EC8A998-4279-4FDC-A507-C550B35E5F04}" dt="2024-05-19T17:52:28.223" v="1987" actId="47"/>
        <pc:sldMkLst>
          <pc:docMk/>
          <pc:sldMk cId="3727698007" sldId="282"/>
        </pc:sldMkLst>
      </pc:sldChg>
      <pc:sldChg chg="addSp delSp modSp mod">
        <pc:chgData name="DAVIAN ENG HONG RUI" userId="9cdebfac-cb22-4469-80bf-a7b2b3002fda" providerId="ADAL" clId="{4EC8A998-4279-4FDC-A507-C550B35E5F04}" dt="2024-05-19T17:35:59.174" v="1501" actId="20577"/>
        <pc:sldMkLst>
          <pc:docMk/>
          <pc:sldMk cId="1554559938" sldId="287"/>
        </pc:sldMkLst>
        <pc:spChg chg="mod">
          <ac:chgData name="DAVIAN ENG HONG RUI" userId="9cdebfac-cb22-4469-80bf-a7b2b3002fda" providerId="ADAL" clId="{4EC8A998-4279-4FDC-A507-C550B35E5F04}" dt="2024-05-19T17:35:59.174" v="1501" actId="20577"/>
          <ac:spMkLst>
            <pc:docMk/>
            <pc:sldMk cId="1554559938" sldId="287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4EC8A998-4279-4FDC-A507-C550B35E5F04}" dt="2024-05-19T17:35:39.976" v="1498" actId="1076"/>
          <ac:picMkLst>
            <pc:docMk/>
            <pc:sldMk cId="1554559938" sldId="287"/>
            <ac:picMk id="5" creationId="{EE87B171-C944-7FCD-7146-D9BCFB1773B7}"/>
          </ac:picMkLst>
        </pc:picChg>
        <pc:picChg chg="del">
          <ac:chgData name="DAVIAN ENG HONG RUI" userId="9cdebfac-cb22-4469-80bf-a7b2b3002fda" providerId="ADAL" clId="{4EC8A998-4279-4FDC-A507-C550B35E5F04}" dt="2024-05-19T17:35:35.072" v="1495" actId="478"/>
          <ac:picMkLst>
            <pc:docMk/>
            <pc:sldMk cId="1554559938" sldId="287"/>
            <ac:picMk id="11" creationId="{7D157148-EDA7-0455-EB47-D07E5B53613D}"/>
          </ac:picMkLst>
        </pc:picChg>
      </pc:sldChg>
      <pc:sldChg chg="addSp delSp modSp mod">
        <pc:chgData name="DAVIAN ENG HONG RUI" userId="9cdebfac-cb22-4469-80bf-a7b2b3002fda" providerId="ADAL" clId="{4EC8A998-4279-4FDC-A507-C550B35E5F04}" dt="2024-05-19T17:44:18.081" v="1671" actId="20577"/>
        <pc:sldMkLst>
          <pc:docMk/>
          <pc:sldMk cId="1895965637" sldId="288"/>
        </pc:sldMkLst>
        <pc:spChg chg="mod">
          <ac:chgData name="DAVIAN ENG HONG RUI" userId="9cdebfac-cb22-4469-80bf-a7b2b3002fda" providerId="ADAL" clId="{4EC8A998-4279-4FDC-A507-C550B35E5F04}" dt="2024-05-19T17:37:02.551" v="1506"/>
          <ac:spMkLst>
            <pc:docMk/>
            <pc:sldMk cId="1895965637" sldId="288"/>
            <ac:spMk id="2" creationId="{A95C7028-B0ED-26BD-895B-9B9931F99B4D}"/>
          </ac:spMkLst>
        </pc:spChg>
        <pc:spChg chg="mod">
          <ac:chgData name="DAVIAN ENG HONG RUI" userId="9cdebfac-cb22-4469-80bf-a7b2b3002fda" providerId="ADAL" clId="{4EC8A998-4279-4FDC-A507-C550B35E5F04}" dt="2024-05-19T17:44:18.081" v="1671" actId="20577"/>
          <ac:spMkLst>
            <pc:docMk/>
            <pc:sldMk cId="1895965637" sldId="288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4EC8A998-4279-4FDC-A507-C550B35E5F04}" dt="2024-05-19T17:36:27.841" v="1502" actId="478"/>
          <ac:picMkLst>
            <pc:docMk/>
            <pc:sldMk cId="1895965637" sldId="288"/>
            <ac:picMk id="5" creationId="{413C9315-720B-0E99-D5A9-31EC01F6D91D}"/>
          </ac:picMkLst>
        </pc:picChg>
        <pc:picChg chg="add mod">
          <ac:chgData name="DAVIAN ENG HONG RUI" userId="9cdebfac-cb22-4469-80bf-a7b2b3002fda" providerId="ADAL" clId="{4EC8A998-4279-4FDC-A507-C550B35E5F04}" dt="2024-05-19T17:41:19.151" v="1633" actId="1076"/>
          <ac:picMkLst>
            <pc:docMk/>
            <pc:sldMk cId="1895965637" sldId="288"/>
            <ac:picMk id="6" creationId="{EA21EACE-7709-ABA4-85F1-35E699FF19AA}"/>
          </ac:picMkLst>
        </pc:picChg>
        <pc:picChg chg="del">
          <ac:chgData name="DAVIAN ENG HONG RUI" userId="9cdebfac-cb22-4469-80bf-a7b2b3002fda" providerId="ADAL" clId="{4EC8A998-4279-4FDC-A507-C550B35E5F04}" dt="2024-05-19T17:36:28.992" v="1503" actId="478"/>
          <ac:picMkLst>
            <pc:docMk/>
            <pc:sldMk cId="1895965637" sldId="288"/>
            <ac:picMk id="7" creationId="{D8510ABE-8678-A62E-65F7-E1E64AD99FA8}"/>
          </ac:picMkLst>
        </pc:picChg>
      </pc:sldChg>
      <pc:sldChg chg="addSp delSp modSp mod">
        <pc:chgData name="DAVIAN ENG HONG RUI" userId="9cdebfac-cb22-4469-80bf-a7b2b3002fda" providerId="ADAL" clId="{4EC8A998-4279-4FDC-A507-C550B35E5F04}" dt="2024-05-19T17:51:21.270" v="1966" actId="20577"/>
        <pc:sldMkLst>
          <pc:docMk/>
          <pc:sldMk cId="2758421783" sldId="289"/>
        </pc:sldMkLst>
        <pc:spChg chg="mod">
          <ac:chgData name="DAVIAN ENG HONG RUI" userId="9cdebfac-cb22-4469-80bf-a7b2b3002fda" providerId="ADAL" clId="{4EC8A998-4279-4FDC-A507-C550B35E5F04}" dt="2024-05-19T17:50:46.097" v="1963" actId="20577"/>
          <ac:spMkLst>
            <pc:docMk/>
            <pc:sldMk cId="2758421783" sldId="289"/>
            <ac:spMk id="2" creationId="{A95C7028-B0ED-26BD-895B-9B9931F99B4D}"/>
          </ac:spMkLst>
        </pc:spChg>
        <pc:spChg chg="mod">
          <ac:chgData name="DAVIAN ENG HONG RUI" userId="9cdebfac-cb22-4469-80bf-a7b2b3002fda" providerId="ADAL" clId="{4EC8A998-4279-4FDC-A507-C550B35E5F04}" dt="2024-05-19T17:51:21.270" v="1966" actId="20577"/>
          <ac:spMkLst>
            <pc:docMk/>
            <pc:sldMk cId="2758421783" sldId="289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4EC8A998-4279-4FDC-A507-C550B35E5F04}" dt="2024-05-19T17:49:49.210" v="1951" actId="478"/>
          <ac:picMkLst>
            <pc:docMk/>
            <pc:sldMk cId="2758421783" sldId="289"/>
            <ac:picMk id="5" creationId="{151F7055-B691-E79E-BFDC-0F4F9101BF39}"/>
          </ac:picMkLst>
        </pc:picChg>
        <pc:picChg chg="add mod">
          <ac:chgData name="DAVIAN ENG HONG RUI" userId="9cdebfac-cb22-4469-80bf-a7b2b3002fda" providerId="ADAL" clId="{4EC8A998-4279-4FDC-A507-C550B35E5F04}" dt="2024-05-19T17:49:56.579" v="1956" actId="14100"/>
          <ac:picMkLst>
            <pc:docMk/>
            <pc:sldMk cId="2758421783" sldId="289"/>
            <ac:picMk id="6" creationId="{255DFFDF-9253-D905-1B93-D37191BE2102}"/>
          </ac:picMkLst>
        </pc:picChg>
        <pc:picChg chg="del">
          <ac:chgData name="DAVIAN ENG HONG RUI" userId="9cdebfac-cb22-4469-80bf-a7b2b3002fda" providerId="ADAL" clId="{4EC8A998-4279-4FDC-A507-C550B35E5F04}" dt="2024-05-19T17:50:00.195" v="1957" actId="478"/>
          <ac:picMkLst>
            <pc:docMk/>
            <pc:sldMk cId="2758421783" sldId="289"/>
            <ac:picMk id="8" creationId="{46620872-7A7C-A42C-5B3A-C56A15D6FB82}"/>
          </ac:picMkLst>
        </pc:picChg>
        <pc:picChg chg="add mod">
          <ac:chgData name="DAVIAN ENG HONG RUI" userId="9cdebfac-cb22-4469-80bf-a7b2b3002fda" providerId="ADAL" clId="{4EC8A998-4279-4FDC-A507-C550B35E5F04}" dt="2024-05-19T17:50:16.237" v="1962" actId="1076"/>
          <ac:picMkLst>
            <pc:docMk/>
            <pc:sldMk cId="2758421783" sldId="289"/>
            <ac:picMk id="9" creationId="{42C4328F-82A3-B7D5-429E-CE3A3E769473}"/>
          </ac:picMkLst>
        </pc:picChg>
      </pc:sldChg>
      <pc:sldChg chg="addSp delSp modSp mod">
        <pc:chgData name="DAVIAN ENG HONG RUI" userId="9cdebfac-cb22-4469-80bf-a7b2b3002fda" providerId="ADAL" clId="{4EC8A998-4279-4FDC-A507-C550B35E5F04}" dt="2024-05-19T17:53:12.977" v="2118" actId="33524"/>
        <pc:sldMkLst>
          <pc:docMk/>
          <pc:sldMk cId="418735496" sldId="290"/>
        </pc:sldMkLst>
        <pc:spChg chg="mod">
          <ac:chgData name="DAVIAN ENG HONG RUI" userId="9cdebfac-cb22-4469-80bf-a7b2b3002fda" providerId="ADAL" clId="{4EC8A998-4279-4FDC-A507-C550B35E5F04}" dt="2024-05-19T17:51:26.763" v="1967" actId="20577"/>
          <ac:spMkLst>
            <pc:docMk/>
            <pc:sldMk cId="418735496" sldId="290"/>
            <ac:spMk id="2" creationId="{A95C7028-B0ED-26BD-895B-9B9931F99B4D}"/>
          </ac:spMkLst>
        </pc:spChg>
        <pc:spChg chg="mod">
          <ac:chgData name="DAVIAN ENG HONG RUI" userId="9cdebfac-cb22-4469-80bf-a7b2b3002fda" providerId="ADAL" clId="{4EC8A998-4279-4FDC-A507-C550B35E5F04}" dt="2024-05-19T17:53:12.977" v="2118" actId="33524"/>
          <ac:spMkLst>
            <pc:docMk/>
            <pc:sldMk cId="418735496" sldId="290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4EC8A998-4279-4FDC-A507-C550B35E5F04}" dt="2024-05-19T17:51:52.812" v="1976" actId="1076"/>
          <ac:picMkLst>
            <pc:docMk/>
            <pc:sldMk cId="418735496" sldId="290"/>
            <ac:picMk id="5" creationId="{247D44D9-CAB6-5ED6-2743-6497706AD668}"/>
          </ac:picMkLst>
        </pc:picChg>
        <pc:picChg chg="del">
          <ac:chgData name="DAVIAN ENG HONG RUI" userId="9cdebfac-cb22-4469-80bf-a7b2b3002fda" providerId="ADAL" clId="{4EC8A998-4279-4FDC-A507-C550B35E5F04}" dt="2024-05-19T17:51:34.810" v="1968" actId="478"/>
          <ac:picMkLst>
            <pc:docMk/>
            <pc:sldMk cId="418735496" sldId="290"/>
            <ac:picMk id="6" creationId="{C5043C76-BADB-86B7-FF4C-97129E5C03D5}"/>
          </ac:picMkLst>
        </pc:picChg>
      </pc:sldChg>
      <pc:sldChg chg="del">
        <pc:chgData name="DAVIAN ENG HONG RUI" userId="9cdebfac-cb22-4469-80bf-a7b2b3002fda" providerId="ADAL" clId="{4EC8A998-4279-4FDC-A507-C550B35E5F04}" dt="2024-05-19T17:52:29.902" v="1989" actId="47"/>
        <pc:sldMkLst>
          <pc:docMk/>
          <pc:sldMk cId="1597487889" sldId="291"/>
        </pc:sldMkLst>
      </pc:sldChg>
      <pc:sldChg chg="addSp delSp modSp add mod">
        <pc:chgData name="DAVIAN ENG HONG RUI" userId="9cdebfac-cb22-4469-80bf-a7b2b3002fda" providerId="ADAL" clId="{4EC8A998-4279-4FDC-A507-C550B35E5F04}" dt="2024-05-19T17:35:01.732" v="1480" actId="1076"/>
        <pc:sldMkLst>
          <pc:docMk/>
          <pc:sldMk cId="108126770" sldId="292"/>
        </pc:sldMkLst>
        <pc:spChg chg="mod">
          <ac:chgData name="DAVIAN ENG HONG RUI" userId="9cdebfac-cb22-4469-80bf-a7b2b3002fda" providerId="ADAL" clId="{4EC8A998-4279-4FDC-A507-C550B35E5F04}" dt="2024-05-19T17:34:46.629" v="1478" actId="20577"/>
          <ac:spMkLst>
            <pc:docMk/>
            <pc:sldMk cId="108126770" sldId="292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4EC8A998-4279-4FDC-A507-C550B35E5F04}" dt="2024-05-19T17:35:01.732" v="1480" actId="1076"/>
          <ac:picMkLst>
            <pc:docMk/>
            <pc:sldMk cId="108126770" sldId="292"/>
            <ac:picMk id="5" creationId="{0315D9D2-1BEF-3C15-83F3-191866DF172D}"/>
          </ac:picMkLst>
        </pc:picChg>
        <pc:picChg chg="del">
          <ac:chgData name="DAVIAN ENG HONG RUI" userId="9cdebfac-cb22-4469-80bf-a7b2b3002fda" providerId="ADAL" clId="{4EC8A998-4279-4FDC-A507-C550B35E5F04}" dt="2024-05-19T17:34:09.016" v="1272" actId="478"/>
          <ac:picMkLst>
            <pc:docMk/>
            <pc:sldMk cId="108126770" sldId="292"/>
            <ac:picMk id="8" creationId="{DE8E4F36-4D4A-EF1C-6E39-15262E4377A5}"/>
          </ac:picMkLst>
        </pc:picChg>
      </pc:sldChg>
      <pc:sldChg chg="addSp delSp modSp add mod">
        <pc:chgData name="DAVIAN ENG HONG RUI" userId="9cdebfac-cb22-4469-80bf-a7b2b3002fda" providerId="ADAL" clId="{4EC8A998-4279-4FDC-A507-C550B35E5F04}" dt="2024-05-19T17:21:19.667" v="486" actId="1076"/>
        <pc:sldMkLst>
          <pc:docMk/>
          <pc:sldMk cId="2051669817" sldId="293"/>
        </pc:sldMkLst>
        <pc:spChg chg="mod">
          <ac:chgData name="DAVIAN ENG HONG RUI" userId="9cdebfac-cb22-4469-80bf-a7b2b3002fda" providerId="ADAL" clId="{4EC8A998-4279-4FDC-A507-C550B35E5F04}" dt="2024-05-19T17:20:13.707" v="481" actId="14100"/>
          <ac:spMkLst>
            <pc:docMk/>
            <pc:sldMk cId="2051669817" sldId="293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4EC8A998-4279-4FDC-A507-C550B35E5F04}" dt="2024-05-19T17:17:42.034" v="246" actId="478"/>
          <ac:picMkLst>
            <pc:docMk/>
            <pc:sldMk cId="2051669817" sldId="293"/>
            <ac:picMk id="5" creationId="{0C43850E-FF38-906F-162E-2CA24C8930AE}"/>
          </ac:picMkLst>
        </pc:picChg>
        <pc:picChg chg="add mod">
          <ac:chgData name="DAVIAN ENG HONG RUI" userId="9cdebfac-cb22-4469-80bf-a7b2b3002fda" providerId="ADAL" clId="{4EC8A998-4279-4FDC-A507-C550B35E5F04}" dt="2024-05-19T17:18:01.172" v="253" actId="1076"/>
          <ac:picMkLst>
            <pc:docMk/>
            <pc:sldMk cId="2051669817" sldId="293"/>
            <ac:picMk id="6" creationId="{8680DE9E-942F-A7DC-7CA3-40DC02F8F9BE}"/>
          </ac:picMkLst>
        </pc:picChg>
        <pc:picChg chg="del mod">
          <ac:chgData name="DAVIAN ENG HONG RUI" userId="9cdebfac-cb22-4469-80bf-a7b2b3002fda" providerId="ADAL" clId="{4EC8A998-4279-4FDC-A507-C550B35E5F04}" dt="2024-05-19T17:17:42.368" v="248" actId="478"/>
          <ac:picMkLst>
            <pc:docMk/>
            <pc:sldMk cId="2051669817" sldId="293"/>
            <ac:picMk id="7" creationId="{07B79FB2-00E5-139B-3A6F-58ED13ADD470}"/>
          </ac:picMkLst>
        </pc:picChg>
        <pc:picChg chg="add mod">
          <ac:chgData name="DAVIAN ENG HONG RUI" userId="9cdebfac-cb22-4469-80bf-a7b2b3002fda" providerId="ADAL" clId="{4EC8A998-4279-4FDC-A507-C550B35E5F04}" dt="2024-05-19T17:18:38.398" v="281" actId="14100"/>
          <ac:picMkLst>
            <pc:docMk/>
            <pc:sldMk cId="2051669817" sldId="293"/>
            <ac:picMk id="9" creationId="{EFA4FC8B-39C5-F851-A25F-BA15B7E65530}"/>
          </ac:picMkLst>
        </pc:picChg>
        <pc:picChg chg="del">
          <ac:chgData name="DAVIAN ENG HONG RUI" userId="9cdebfac-cb22-4469-80bf-a7b2b3002fda" providerId="ADAL" clId="{4EC8A998-4279-4FDC-A507-C550B35E5F04}" dt="2024-05-19T17:17:42.767" v="249" actId="478"/>
          <ac:picMkLst>
            <pc:docMk/>
            <pc:sldMk cId="2051669817" sldId="293"/>
            <ac:picMk id="11" creationId="{1FA5DE4D-3749-9A4A-4E21-1E6BE59D653F}"/>
          </ac:picMkLst>
        </pc:picChg>
        <pc:picChg chg="add mod">
          <ac:chgData name="DAVIAN ENG HONG RUI" userId="9cdebfac-cb22-4469-80bf-a7b2b3002fda" providerId="ADAL" clId="{4EC8A998-4279-4FDC-A507-C550B35E5F04}" dt="2024-05-19T17:21:19.667" v="486" actId="1076"/>
          <ac:picMkLst>
            <pc:docMk/>
            <pc:sldMk cId="2051669817" sldId="293"/>
            <ac:picMk id="17" creationId="{D9C52FFE-E74F-24C9-A614-97119F2F78B1}"/>
          </ac:picMkLst>
        </pc:picChg>
      </pc:sldChg>
      <pc:sldChg chg="addSp delSp modSp add mod">
        <pc:chgData name="DAVIAN ENG HONG RUI" userId="9cdebfac-cb22-4469-80bf-a7b2b3002fda" providerId="ADAL" clId="{4EC8A998-4279-4FDC-A507-C550B35E5F04}" dt="2024-05-19T17:22:58.996" v="757" actId="20577"/>
        <pc:sldMkLst>
          <pc:docMk/>
          <pc:sldMk cId="1778609538" sldId="294"/>
        </pc:sldMkLst>
        <pc:spChg chg="mod">
          <ac:chgData name="DAVIAN ENG HONG RUI" userId="9cdebfac-cb22-4469-80bf-a7b2b3002fda" providerId="ADAL" clId="{4EC8A998-4279-4FDC-A507-C550B35E5F04}" dt="2024-05-19T17:22:58.996" v="757" actId="20577"/>
          <ac:spMkLst>
            <pc:docMk/>
            <pc:sldMk cId="1778609538" sldId="294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4EC8A998-4279-4FDC-A507-C550B35E5F04}" dt="2024-05-19T17:21:52.366" v="490" actId="1076"/>
          <ac:picMkLst>
            <pc:docMk/>
            <pc:sldMk cId="1778609538" sldId="294"/>
            <ac:picMk id="5" creationId="{55E34C36-F493-F7E6-7582-204A4F5549FE}"/>
          </ac:picMkLst>
        </pc:picChg>
        <pc:picChg chg="del">
          <ac:chgData name="DAVIAN ENG HONG RUI" userId="9cdebfac-cb22-4469-80bf-a7b2b3002fda" providerId="ADAL" clId="{4EC8A998-4279-4FDC-A507-C550B35E5F04}" dt="2024-05-19T17:20:24.435" v="483" actId="478"/>
          <ac:picMkLst>
            <pc:docMk/>
            <pc:sldMk cId="1778609538" sldId="294"/>
            <ac:picMk id="6" creationId="{8680DE9E-942F-A7DC-7CA3-40DC02F8F9BE}"/>
          </ac:picMkLst>
        </pc:picChg>
        <pc:picChg chg="del">
          <ac:chgData name="DAVIAN ENG HONG RUI" userId="9cdebfac-cb22-4469-80bf-a7b2b3002fda" providerId="ADAL" clId="{4EC8A998-4279-4FDC-A507-C550B35E5F04}" dt="2024-05-19T17:20:24.785" v="484" actId="478"/>
          <ac:picMkLst>
            <pc:docMk/>
            <pc:sldMk cId="1778609538" sldId="294"/>
            <ac:picMk id="9" creationId="{EFA4FC8B-39C5-F851-A25F-BA15B7E65530}"/>
          </ac:picMkLst>
        </pc:picChg>
      </pc:sldChg>
      <pc:sldChg chg="addSp delSp modSp add mod">
        <pc:chgData name="DAVIAN ENG HONG RUI" userId="9cdebfac-cb22-4469-80bf-a7b2b3002fda" providerId="ADAL" clId="{4EC8A998-4279-4FDC-A507-C550B35E5F04}" dt="2024-05-19T17:24:14.626" v="830" actId="1076"/>
        <pc:sldMkLst>
          <pc:docMk/>
          <pc:sldMk cId="3743950719" sldId="295"/>
        </pc:sldMkLst>
        <pc:spChg chg="mod">
          <ac:chgData name="DAVIAN ENG HONG RUI" userId="9cdebfac-cb22-4469-80bf-a7b2b3002fda" providerId="ADAL" clId="{4EC8A998-4279-4FDC-A507-C550B35E5F04}" dt="2024-05-19T17:24:03.116" v="828" actId="20577"/>
          <ac:spMkLst>
            <pc:docMk/>
            <pc:sldMk cId="3743950719" sldId="295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4EC8A998-4279-4FDC-A507-C550B35E5F04}" dt="2024-05-19T17:23:21.237" v="759" actId="478"/>
          <ac:picMkLst>
            <pc:docMk/>
            <pc:sldMk cId="3743950719" sldId="295"/>
            <ac:picMk id="5" creationId="{55E34C36-F493-F7E6-7582-204A4F5549FE}"/>
          </ac:picMkLst>
        </pc:picChg>
        <pc:picChg chg="add mod">
          <ac:chgData name="DAVIAN ENG HONG RUI" userId="9cdebfac-cb22-4469-80bf-a7b2b3002fda" providerId="ADAL" clId="{4EC8A998-4279-4FDC-A507-C550B35E5F04}" dt="2024-05-19T17:24:14.626" v="830" actId="1076"/>
          <ac:picMkLst>
            <pc:docMk/>
            <pc:sldMk cId="3743950719" sldId="295"/>
            <ac:picMk id="6" creationId="{786DDA46-6876-F62F-66F1-1EA29253A3FD}"/>
          </ac:picMkLst>
        </pc:picChg>
      </pc:sldChg>
      <pc:sldChg chg="addSp delSp modSp add mod">
        <pc:chgData name="DAVIAN ENG HONG RUI" userId="9cdebfac-cb22-4469-80bf-a7b2b3002fda" providerId="ADAL" clId="{4EC8A998-4279-4FDC-A507-C550B35E5F04}" dt="2024-05-19T17:25:37.746" v="878" actId="1076"/>
        <pc:sldMkLst>
          <pc:docMk/>
          <pc:sldMk cId="2822865269" sldId="296"/>
        </pc:sldMkLst>
        <pc:spChg chg="mod">
          <ac:chgData name="DAVIAN ENG HONG RUI" userId="9cdebfac-cb22-4469-80bf-a7b2b3002fda" providerId="ADAL" clId="{4EC8A998-4279-4FDC-A507-C550B35E5F04}" dt="2024-05-19T17:25:13.526" v="873" actId="20577"/>
          <ac:spMkLst>
            <pc:docMk/>
            <pc:sldMk cId="2822865269" sldId="296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4EC8A998-4279-4FDC-A507-C550B35E5F04}" dt="2024-05-19T17:25:29.382" v="874" actId="1076"/>
          <ac:picMkLst>
            <pc:docMk/>
            <pc:sldMk cId="2822865269" sldId="296"/>
            <ac:picMk id="5" creationId="{80CD7B50-5BDF-4CEF-C5DE-250ABE582B42}"/>
          </ac:picMkLst>
        </pc:picChg>
        <pc:picChg chg="del">
          <ac:chgData name="DAVIAN ENG HONG RUI" userId="9cdebfac-cb22-4469-80bf-a7b2b3002fda" providerId="ADAL" clId="{4EC8A998-4279-4FDC-A507-C550B35E5F04}" dt="2024-05-19T17:24:26.580" v="832" actId="478"/>
          <ac:picMkLst>
            <pc:docMk/>
            <pc:sldMk cId="2822865269" sldId="296"/>
            <ac:picMk id="6" creationId="{786DDA46-6876-F62F-66F1-1EA29253A3FD}"/>
          </ac:picMkLst>
        </pc:picChg>
        <pc:picChg chg="add mod">
          <ac:chgData name="DAVIAN ENG HONG RUI" userId="9cdebfac-cb22-4469-80bf-a7b2b3002fda" providerId="ADAL" clId="{4EC8A998-4279-4FDC-A507-C550B35E5F04}" dt="2024-05-19T17:25:37.746" v="878" actId="1076"/>
          <ac:picMkLst>
            <pc:docMk/>
            <pc:sldMk cId="2822865269" sldId="296"/>
            <ac:picMk id="8" creationId="{DC6930E5-EBBE-3DB6-1BE6-D358F020D496}"/>
          </ac:picMkLst>
        </pc:picChg>
      </pc:sldChg>
      <pc:sldChg chg="addSp delSp modSp add mod">
        <pc:chgData name="DAVIAN ENG HONG RUI" userId="9cdebfac-cb22-4469-80bf-a7b2b3002fda" providerId="ADAL" clId="{4EC8A998-4279-4FDC-A507-C550B35E5F04}" dt="2024-05-19T17:26:28.079" v="926" actId="1076"/>
        <pc:sldMkLst>
          <pc:docMk/>
          <pc:sldMk cId="488087617" sldId="297"/>
        </pc:sldMkLst>
        <pc:spChg chg="mod">
          <ac:chgData name="DAVIAN ENG HONG RUI" userId="9cdebfac-cb22-4469-80bf-a7b2b3002fda" providerId="ADAL" clId="{4EC8A998-4279-4FDC-A507-C550B35E5F04}" dt="2024-05-19T17:26:11.779" v="923"/>
          <ac:spMkLst>
            <pc:docMk/>
            <pc:sldMk cId="488087617" sldId="297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4EC8A998-4279-4FDC-A507-C550B35E5F04}" dt="2024-05-19T17:25:54.538" v="880" actId="478"/>
          <ac:picMkLst>
            <pc:docMk/>
            <pc:sldMk cId="488087617" sldId="297"/>
            <ac:picMk id="5" creationId="{80CD7B50-5BDF-4CEF-C5DE-250ABE582B42}"/>
          </ac:picMkLst>
        </pc:picChg>
        <pc:picChg chg="add mod">
          <ac:chgData name="DAVIAN ENG HONG RUI" userId="9cdebfac-cb22-4469-80bf-a7b2b3002fda" providerId="ADAL" clId="{4EC8A998-4279-4FDC-A507-C550B35E5F04}" dt="2024-05-19T17:26:28.079" v="926" actId="1076"/>
          <ac:picMkLst>
            <pc:docMk/>
            <pc:sldMk cId="488087617" sldId="297"/>
            <ac:picMk id="6" creationId="{AF5D9FCA-C656-1A6B-2C48-9617C0FCEEB6}"/>
          </ac:picMkLst>
        </pc:picChg>
        <pc:picChg chg="del mod">
          <ac:chgData name="DAVIAN ENG HONG RUI" userId="9cdebfac-cb22-4469-80bf-a7b2b3002fda" providerId="ADAL" clId="{4EC8A998-4279-4FDC-A507-C550B35E5F04}" dt="2024-05-19T17:25:54.999" v="882" actId="478"/>
          <ac:picMkLst>
            <pc:docMk/>
            <pc:sldMk cId="488087617" sldId="297"/>
            <ac:picMk id="8" creationId="{DC6930E5-EBBE-3DB6-1BE6-D358F020D496}"/>
          </ac:picMkLst>
        </pc:picChg>
      </pc:sldChg>
      <pc:sldChg chg="addSp delSp modSp add mod">
        <pc:chgData name="DAVIAN ENG HONG RUI" userId="9cdebfac-cb22-4469-80bf-a7b2b3002fda" providerId="ADAL" clId="{4EC8A998-4279-4FDC-A507-C550B35E5F04}" dt="2024-05-19T17:27:15.518" v="933" actId="1076"/>
        <pc:sldMkLst>
          <pc:docMk/>
          <pc:sldMk cId="3999756375" sldId="298"/>
        </pc:sldMkLst>
        <pc:spChg chg="mod">
          <ac:chgData name="DAVIAN ENG HONG RUI" userId="9cdebfac-cb22-4469-80bf-a7b2b3002fda" providerId="ADAL" clId="{4EC8A998-4279-4FDC-A507-C550B35E5F04}" dt="2024-05-19T17:27:02.420" v="930" actId="20577"/>
          <ac:spMkLst>
            <pc:docMk/>
            <pc:sldMk cId="3999756375" sldId="298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4EC8A998-4279-4FDC-A507-C550B35E5F04}" dt="2024-05-19T17:27:15.518" v="933" actId="1076"/>
          <ac:picMkLst>
            <pc:docMk/>
            <pc:sldMk cId="3999756375" sldId="298"/>
            <ac:picMk id="5" creationId="{AB7B6D52-584C-FD98-9722-F58240EBDC35}"/>
          </ac:picMkLst>
        </pc:picChg>
        <pc:picChg chg="del">
          <ac:chgData name="DAVIAN ENG HONG RUI" userId="9cdebfac-cb22-4469-80bf-a7b2b3002fda" providerId="ADAL" clId="{4EC8A998-4279-4FDC-A507-C550B35E5F04}" dt="2024-05-19T17:26:59.226" v="929" actId="478"/>
          <ac:picMkLst>
            <pc:docMk/>
            <pc:sldMk cId="3999756375" sldId="298"/>
            <ac:picMk id="6" creationId="{AF5D9FCA-C656-1A6B-2C48-9617C0FCEEB6}"/>
          </ac:picMkLst>
        </pc:picChg>
      </pc:sldChg>
      <pc:sldChg chg="addSp delSp modSp add mod">
        <pc:chgData name="DAVIAN ENG HONG RUI" userId="9cdebfac-cb22-4469-80bf-a7b2b3002fda" providerId="ADAL" clId="{4EC8A998-4279-4FDC-A507-C550B35E5F04}" dt="2024-05-19T17:29:27.327" v="957" actId="1076"/>
        <pc:sldMkLst>
          <pc:docMk/>
          <pc:sldMk cId="1603404284" sldId="299"/>
        </pc:sldMkLst>
        <pc:spChg chg="mod">
          <ac:chgData name="DAVIAN ENG HONG RUI" userId="9cdebfac-cb22-4469-80bf-a7b2b3002fda" providerId="ADAL" clId="{4EC8A998-4279-4FDC-A507-C550B35E5F04}" dt="2024-05-19T17:28:29.297" v="940"/>
          <ac:spMkLst>
            <pc:docMk/>
            <pc:sldMk cId="1603404284" sldId="299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4EC8A998-4279-4FDC-A507-C550B35E5F04}" dt="2024-05-19T17:28:17.695" v="935" actId="478"/>
          <ac:picMkLst>
            <pc:docMk/>
            <pc:sldMk cId="1603404284" sldId="299"/>
            <ac:picMk id="5" creationId="{AB7B6D52-584C-FD98-9722-F58240EBDC35}"/>
          </ac:picMkLst>
        </pc:picChg>
        <pc:picChg chg="add mod">
          <ac:chgData name="DAVIAN ENG HONG RUI" userId="9cdebfac-cb22-4469-80bf-a7b2b3002fda" providerId="ADAL" clId="{4EC8A998-4279-4FDC-A507-C550B35E5F04}" dt="2024-05-19T17:29:24.314" v="956" actId="14100"/>
          <ac:picMkLst>
            <pc:docMk/>
            <pc:sldMk cId="1603404284" sldId="299"/>
            <ac:picMk id="6" creationId="{921513B3-46BF-29B1-4DE6-4BDCA0614B1D}"/>
          </ac:picMkLst>
        </pc:picChg>
        <pc:picChg chg="add mod">
          <ac:chgData name="DAVIAN ENG HONG RUI" userId="9cdebfac-cb22-4469-80bf-a7b2b3002fda" providerId="ADAL" clId="{4EC8A998-4279-4FDC-A507-C550B35E5F04}" dt="2024-05-19T17:29:13.634" v="950" actId="14100"/>
          <ac:picMkLst>
            <pc:docMk/>
            <pc:sldMk cId="1603404284" sldId="299"/>
            <ac:picMk id="8" creationId="{D0DD87E7-2572-4156-A368-317F645C8DDB}"/>
          </ac:picMkLst>
        </pc:picChg>
        <pc:picChg chg="add mod">
          <ac:chgData name="DAVIAN ENG HONG RUI" userId="9cdebfac-cb22-4469-80bf-a7b2b3002fda" providerId="ADAL" clId="{4EC8A998-4279-4FDC-A507-C550B35E5F04}" dt="2024-05-19T17:29:27.327" v="957" actId="1076"/>
          <ac:picMkLst>
            <pc:docMk/>
            <pc:sldMk cId="1603404284" sldId="299"/>
            <ac:picMk id="11" creationId="{1968EA5D-A966-C5A6-ED8E-19731F1CFC16}"/>
          </ac:picMkLst>
        </pc:picChg>
      </pc:sldChg>
      <pc:sldChg chg="addSp delSp modSp add mod">
        <pc:chgData name="DAVIAN ENG HONG RUI" userId="9cdebfac-cb22-4469-80bf-a7b2b3002fda" providerId="ADAL" clId="{4EC8A998-4279-4FDC-A507-C550B35E5F04}" dt="2024-05-19T17:33:07.523" v="1269" actId="20577"/>
        <pc:sldMkLst>
          <pc:docMk/>
          <pc:sldMk cId="2102972792" sldId="300"/>
        </pc:sldMkLst>
        <pc:spChg chg="mod">
          <ac:chgData name="DAVIAN ENG HONG RUI" userId="9cdebfac-cb22-4469-80bf-a7b2b3002fda" providerId="ADAL" clId="{4EC8A998-4279-4FDC-A507-C550B35E5F04}" dt="2024-05-19T17:33:07.523" v="1269" actId="20577"/>
          <ac:spMkLst>
            <pc:docMk/>
            <pc:sldMk cId="2102972792" sldId="300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4EC8A998-4279-4FDC-A507-C550B35E5F04}" dt="2024-05-19T17:30:45.487" v="970" actId="1076"/>
          <ac:picMkLst>
            <pc:docMk/>
            <pc:sldMk cId="2102972792" sldId="300"/>
            <ac:picMk id="5" creationId="{33EBBCF0-C52D-288C-36AB-115FF5315B6C}"/>
          </ac:picMkLst>
        </pc:picChg>
        <pc:picChg chg="del">
          <ac:chgData name="DAVIAN ENG HONG RUI" userId="9cdebfac-cb22-4469-80bf-a7b2b3002fda" providerId="ADAL" clId="{4EC8A998-4279-4FDC-A507-C550B35E5F04}" dt="2024-05-19T17:30:32.264" v="961" actId="478"/>
          <ac:picMkLst>
            <pc:docMk/>
            <pc:sldMk cId="2102972792" sldId="300"/>
            <ac:picMk id="6" creationId="{921513B3-46BF-29B1-4DE6-4BDCA0614B1D}"/>
          </ac:picMkLst>
        </pc:picChg>
        <pc:picChg chg="del">
          <ac:chgData name="DAVIAN ENG HONG RUI" userId="9cdebfac-cb22-4469-80bf-a7b2b3002fda" providerId="ADAL" clId="{4EC8A998-4279-4FDC-A507-C550B35E5F04}" dt="2024-05-19T17:30:31.366" v="960" actId="478"/>
          <ac:picMkLst>
            <pc:docMk/>
            <pc:sldMk cId="2102972792" sldId="300"/>
            <ac:picMk id="8" creationId="{D0DD87E7-2572-4156-A368-317F645C8DDB}"/>
          </ac:picMkLst>
        </pc:picChg>
        <pc:picChg chg="del">
          <ac:chgData name="DAVIAN ENG HONG RUI" userId="9cdebfac-cb22-4469-80bf-a7b2b3002fda" providerId="ADAL" clId="{4EC8A998-4279-4FDC-A507-C550B35E5F04}" dt="2024-05-19T17:30:30.576" v="959" actId="478"/>
          <ac:picMkLst>
            <pc:docMk/>
            <pc:sldMk cId="2102972792" sldId="300"/>
            <ac:picMk id="11" creationId="{1968EA5D-A966-C5A6-ED8E-19731F1CFC16}"/>
          </ac:picMkLst>
        </pc:picChg>
      </pc:sldChg>
      <pc:sldChg chg="addSp delSp modSp add mod">
        <pc:chgData name="DAVIAN ENG HONG RUI" userId="9cdebfac-cb22-4469-80bf-a7b2b3002fda" providerId="ADAL" clId="{4EC8A998-4279-4FDC-A507-C550B35E5F04}" dt="2024-05-19T17:46:04.024" v="1776" actId="20577"/>
        <pc:sldMkLst>
          <pc:docMk/>
          <pc:sldMk cId="2203897150" sldId="301"/>
        </pc:sldMkLst>
        <pc:spChg chg="mod">
          <ac:chgData name="DAVIAN ENG HONG RUI" userId="9cdebfac-cb22-4469-80bf-a7b2b3002fda" providerId="ADAL" clId="{4EC8A998-4279-4FDC-A507-C550B35E5F04}" dt="2024-05-19T17:46:04.024" v="1776" actId="20577"/>
          <ac:spMkLst>
            <pc:docMk/>
            <pc:sldMk cId="2203897150" sldId="301"/>
            <ac:spMk id="3" creationId="{301F8BBA-0BCF-29C8-E6BE-08C4C3BDCEBF}"/>
          </ac:spMkLst>
        </pc:spChg>
        <pc:picChg chg="del">
          <ac:chgData name="DAVIAN ENG HONG RUI" userId="9cdebfac-cb22-4469-80bf-a7b2b3002fda" providerId="ADAL" clId="{4EC8A998-4279-4FDC-A507-C550B35E5F04}" dt="2024-05-19T17:45:31.811" v="1766" actId="478"/>
          <ac:picMkLst>
            <pc:docMk/>
            <pc:sldMk cId="2203897150" sldId="301"/>
            <ac:picMk id="5" creationId="{B7C9FC76-8F4A-2E9C-6CF1-8D70FD6D4F8A}"/>
          </ac:picMkLst>
        </pc:picChg>
        <pc:picChg chg="add mod">
          <ac:chgData name="DAVIAN ENG HONG RUI" userId="9cdebfac-cb22-4469-80bf-a7b2b3002fda" providerId="ADAL" clId="{4EC8A998-4279-4FDC-A507-C550B35E5F04}" dt="2024-05-19T17:45:35.103" v="1769" actId="1076"/>
          <ac:picMkLst>
            <pc:docMk/>
            <pc:sldMk cId="2203897150" sldId="301"/>
            <ac:picMk id="6" creationId="{E43F2B9C-2954-6F44-2BEC-E5913A5CED06}"/>
          </ac:picMkLst>
        </pc:picChg>
      </pc:sldChg>
    </pc:docChg>
  </pc:docChgLst>
  <pc:docChgLst>
    <pc:chgData name="DAVIAN ENG HONG RUI" userId="9cdebfac-cb22-4469-80bf-a7b2b3002fda" providerId="ADAL" clId="{733E5973-A2EB-4A37-AE2D-473E2902188F}"/>
    <pc:docChg chg="undo custSel addSld delSld modSld sldOrd">
      <pc:chgData name="DAVIAN ENG HONG RUI" userId="9cdebfac-cb22-4469-80bf-a7b2b3002fda" providerId="ADAL" clId="{733E5973-A2EB-4A37-AE2D-473E2902188F}" dt="2024-05-19T17:10:03.009" v="2421" actId="47"/>
      <pc:docMkLst>
        <pc:docMk/>
      </pc:docMkLst>
      <pc:sldChg chg="modSp mod">
        <pc:chgData name="DAVIAN ENG HONG RUI" userId="9cdebfac-cb22-4469-80bf-a7b2b3002fda" providerId="ADAL" clId="{733E5973-A2EB-4A37-AE2D-473E2902188F}" dt="2024-05-19T15:24:55.376" v="5" actId="20577"/>
        <pc:sldMkLst>
          <pc:docMk/>
          <pc:sldMk cId="1626381886" sldId="256"/>
        </pc:sldMkLst>
        <pc:spChg chg="mod">
          <ac:chgData name="DAVIAN ENG HONG RUI" userId="9cdebfac-cb22-4469-80bf-a7b2b3002fda" providerId="ADAL" clId="{733E5973-A2EB-4A37-AE2D-473E2902188F}" dt="2024-05-19T15:24:55.376" v="5" actId="20577"/>
          <ac:spMkLst>
            <pc:docMk/>
            <pc:sldMk cId="1626381886" sldId="256"/>
            <ac:spMk id="2" creationId="{563CB70D-2AFC-81A3-ECF0-2F213F981CC9}"/>
          </ac:spMkLst>
        </pc:spChg>
      </pc:sldChg>
      <pc:sldChg chg="addSp delSp modSp mod">
        <pc:chgData name="DAVIAN ENG HONG RUI" userId="9cdebfac-cb22-4469-80bf-a7b2b3002fda" providerId="ADAL" clId="{733E5973-A2EB-4A37-AE2D-473E2902188F}" dt="2024-05-19T15:53:22.535" v="372" actId="20577"/>
        <pc:sldMkLst>
          <pc:docMk/>
          <pc:sldMk cId="3571491928" sldId="257"/>
        </pc:sldMkLst>
        <pc:spChg chg="mod">
          <ac:chgData name="DAVIAN ENG HONG RUI" userId="9cdebfac-cb22-4469-80bf-a7b2b3002fda" providerId="ADAL" clId="{733E5973-A2EB-4A37-AE2D-473E2902188F}" dt="2024-05-19T15:53:22.535" v="372" actId="20577"/>
          <ac:spMkLst>
            <pc:docMk/>
            <pc:sldMk cId="3571491928" sldId="257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5:52:46.330" v="361" actId="14100"/>
          <ac:spMkLst>
            <pc:docMk/>
            <pc:sldMk cId="3571491928" sldId="257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5:53:08.019" v="366" actId="1076"/>
          <ac:picMkLst>
            <pc:docMk/>
            <pc:sldMk cId="3571491928" sldId="257"/>
            <ac:picMk id="5" creationId="{2B973D5A-DF74-D2F2-F622-11A9CFD17D0C}"/>
          </ac:picMkLst>
        </pc:picChg>
        <pc:picChg chg="del">
          <ac:chgData name="DAVIAN ENG HONG RUI" userId="9cdebfac-cb22-4469-80bf-a7b2b3002fda" providerId="ADAL" clId="{733E5973-A2EB-4A37-AE2D-473E2902188F}" dt="2024-05-19T15:49:41.137" v="68" actId="478"/>
          <ac:picMkLst>
            <pc:docMk/>
            <pc:sldMk cId="3571491928" sldId="257"/>
            <ac:picMk id="8" creationId="{CC39AAA1-E931-25ED-6704-23F3CE262393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5:56:43.280" v="494" actId="20577"/>
        <pc:sldMkLst>
          <pc:docMk/>
          <pc:sldMk cId="4188539605" sldId="258"/>
        </pc:sldMkLst>
        <pc:spChg chg="mod">
          <ac:chgData name="DAVIAN ENG HONG RUI" userId="9cdebfac-cb22-4469-80bf-a7b2b3002fda" providerId="ADAL" clId="{733E5973-A2EB-4A37-AE2D-473E2902188F}" dt="2024-05-19T15:54:03.634" v="393" actId="313"/>
          <ac:spMkLst>
            <pc:docMk/>
            <pc:sldMk cId="4188539605" sldId="258"/>
            <ac:spMk id="2" creationId="{A95C7028-B0ED-26BD-895B-9B9931F99B4D}"/>
          </ac:spMkLst>
        </pc:spChg>
        <pc:spChg chg="add del mod">
          <ac:chgData name="DAVIAN ENG HONG RUI" userId="9cdebfac-cb22-4469-80bf-a7b2b3002fda" providerId="ADAL" clId="{733E5973-A2EB-4A37-AE2D-473E2902188F}" dt="2024-05-19T15:56:43.280" v="494" actId="20577"/>
          <ac:spMkLst>
            <pc:docMk/>
            <pc:sldMk cId="4188539605" sldId="258"/>
            <ac:spMk id="3" creationId="{D75301E8-7D87-4C2D-1AA2-175889C55181}"/>
          </ac:spMkLst>
        </pc:spChg>
        <pc:picChg chg="add del mod ord">
          <ac:chgData name="DAVIAN ENG HONG RUI" userId="9cdebfac-cb22-4469-80bf-a7b2b3002fda" providerId="ADAL" clId="{733E5973-A2EB-4A37-AE2D-473E2902188F}" dt="2024-05-19T15:54:18.257" v="402" actId="22"/>
          <ac:picMkLst>
            <pc:docMk/>
            <pc:sldMk cId="4188539605" sldId="258"/>
            <ac:picMk id="5" creationId="{83DF063A-E19C-CA4A-F916-14904F6FBD78}"/>
          </ac:picMkLst>
        </pc:picChg>
        <pc:picChg chg="del">
          <ac:chgData name="DAVIAN ENG HONG RUI" userId="9cdebfac-cb22-4469-80bf-a7b2b3002fda" providerId="ADAL" clId="{733E5973-A2EB-4A37-AE2D-473E2902188F}" dt="2024-05-19T15:53:31.134" v="373" actId="478"/>
          <ac:picMkLst>
            <pc:docMk/>
            <pc:sldMk cId="4188539605" sldId="258"/>
            <ac:picMk id="6" creationId="{DBCF34E2-460D-8810-ADBC-F661E0B50BFD}"/>
          </ac:picMkLst>
        </pc:picChg>
        <pc:picChg chg="add mod">
          <ac:chgData name="DAVIAN ENG HONG RUI" userId="9cdebfac-cb22-4469-80bf-a7b2b3002fda" providerId="ADAL" clId="{733E5973-A2EB-4A37-AE2D-473E2902188F}" dt="2024-05-19T15:54:27.522" v="407" actId="1076"/>
          <ac:picMkLst>
            <pc:docMk/>
            <pc:sldMk cId="4188539605" sldId="258"/>
            <ac:picMk id="8" creationId="{DE8E4F36-4D4A-EF1C-6E39-15262E4377A5}"/>
          </ac:picMkLst>
        </pc:picChg>
      </pc:sldChg>
      <pc:sldChg chg="del">
        <pc:chgData name="DAVIAN ENG HONG RUI" userId="9cdebfac-cb22-4469-80bf-a7b2b3002fda" providerId="ADAL" clId="{733E5973-A2EB-4A37-AE2D-473E2902188F}" dt="2024-05-19T17:10:00.035" v="2418" actId="47"/>
        <pc:sldMkLst>
          <pc:docMk/>
          <pc:sldMk cId="549686611" sldId="260"/>
        </pc:sldMkLst>
      </pc:sldChg>
      <pc:sldChg chg="delSp modSp mod">
        <pc:chgData name="DAVIAN ENG HONG RUI" userId="9cdebfac-cb22-4469-80bf-a7b2b3002fda" providerId="ADAL" clId="{733E5973-A2EB-4A37-AE2D-473E2902188F}" dt="2024-05-19T15:50:37.928" v="94" actId="20577"/>
        <pc:sldMkLst>
          <pc:docMk/>
          <pc:sldMk cId="2905817004" sldId="267"/>
        </pc:sldMkLst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4" creationId="{89BFBAAA-DC5E-8107-8523-D62EF282C6E5}"/>
          </ac:spMkLst>
        </pc:spChg>
        <pc:spChg chg="mod">
          <ac:chgData name="DAVIAN ENG HONG RUI" userId="9cdebfac-cb22-4469-80bf-a7b2b3002fda" providerId="ADAL" clId="{733E5973-A2EB-4A37-AE2D-473E2902188F}" dt="2024-05-19T15:50:37.928" v="94" actId="20577"/>
          <ac:spMkLst>
            <pc:docMk/>
            <pc:sldMk cId="2905817004" sldId="267"/>
            <ac:spMk id="6" creationId="{266792F8-8A10-C142-6D30-EB662CC331A1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7" creationId="{20F41B7C-33A6-F9D4-361D-92966D91E834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8" creationId="{F6020689-2CDF-10AD-D1E1-17583E32D5B0}"/>
          </ac:spMkLst>
        </pc:spChg>
        <pc:spChg chg="del">
          <ac:chgData name="DAVIAN ENG HONG RUI" userId="9cdebfac-cb22-4469-80bf-a7b2b3002fda" providerId="ADAL" clId="{733E5973-A2EB-4A37-AE2D-473E2902188F}" dt="2024-05-19T15:47:37.553" v="52" actId="478"/>
          <ac:spMkLst>
            <pc:docMk/>
            <pc:sldMk cId="2905817004" sldId="267"/>
            <ac:spMk id="9" creationId="{43D1A9E9-44E8-7558-13DA-686457491B5E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13" creationId="{3F257650-8BF0-B43F-1188-8D3E3882D86A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16" creationId="{8C16EC8B-A105-297D-85EB-FCDE513CAFCE}"/>
          </ac:spMkLst>
        </pc:spChg>
        <pc:spChg chg="del">
          <ac:chgData name="DAVIAN ENG HONG RUI" userId="9cdebfac-cb22-4469-80bf-a7b2b3002fda" providerId="ADAL" clId="{733E5973-A2EB-4A37-AE2D-473E2902188F}" dt="2024-05-19T15:47:35.978" v="51" actId="478"/>
          <ac:spMkLst>
            <pc:docMk/>
            <pc:sldMk cId="2905817004" sldId="267"/>
            <ac:spMk id="18" creationId="{4DC61A2E-9B6C-3C75-557B-287EE5533E4B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21" creationId="{7C48D9F0-82CF-F038-D347-394462807632}"/>
          </ac:spMkLst>
        </pc:spChg>
      </pc:sldChg>
      <pc:sldChg chg="addSp delSp modSp mod">
        <pc:chgData name="DAVIAN ENG HONG RUI" userId="9cdebfac-cb22-4469-80bf-a7b2b3002fda" providerId="ADAL" clId="{733E5973-A2EB-4A37-AE2D-473E2902188F}" dt="2024-05-19T16:51:58.510" v="2105"/>
        <pc:sldMkLst>
          <pc:docMk/>
          <pc:sldMk cId="3560922828" sldId="272"/>
        </pc:sldMkLst>
        <pc:spChg chg="mod">
          <ac:chgData name="DAVIAN ENG HONG RUI" userId="9cdebfac-cb22-4469-80bf-a7b2b3002fda" providerId="ADAL" clId="{733E5973-A2EB-4A37-AE2D-473E2902188F}" dt="2024-05-19T16:51:02.262" v="2087" actId="27636"/>
          <ac:spMkLst>
            <pc:docMk/>
            <pc:sldMk cId="3560922828" sldId="272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6:51:58.510" v="2105"/>
          <ac:spMkLst>
            <pc:docMk/>
            <pc:sldMk cId="3560922828" sldId="272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51:50.775" v="2102" actId="14100"/>
          <ac:picMkLst>
            <pc:docMk/>
            <pc:sldMk cId="3560922828" sldId="272"/>
            <ac:picMk id="5" creationId="{5299E39F-6C49-1830-D4B3-9B4691FF932D}"/>
          </ac:picMkLst>
        </pc:picChg>
        <pc:picChg chg="del">
          <ac:chgData name="DAVIAN ENG HONG RUI" userId="9cdebfac-cb22-4469-80bf-a7b2b3002fda" providerId="ADAL" clId="{733E5973-A2EB-4A37-AE2D-473E2902188F}" dt="2024-05-19T16:51:04.481" v="2089" actId="478"/>
          <ac:picMkLst>
            <pc:docMk/>
            <pc:sldMk cId="3560922828" sldId="272"/>
            <ac:picMk id="6" creationId="{C07A8EEC-BA80-E6C9-2CBC-BF6E983149E4}"/>
          </ac:picMkLst>
        </pc:picChg>
        <pc:picChg chg="del">
          <ac:chgData name="DAVIAN ENG HONG RUI" userId="9cdebfac-cb22-4469-80bf-a7b2b3002fda" providerId="ADAL" clId="{733E5973-A2EB-4A37-AE2D-473E2902188F}" dt="2024-05-19T16:51:04.156" v="2088" actId="478"/>
          <ac:picMkLst>
            <pc:docMk/>
            <pc:sldMk cId="3560922828" sldId="272"/>
            <ac:picMk id="8" creationId="{E7D6635C-CF3E-981D-5FF1-BE0C7A268037}"/>
          </ac:picMkLst>
        </pc:picChg>
        <pc:picChg chg="add mod">
          <ac:chgData name="DAVIAN ENG HONG RUI" userId="9cdebfac-cb22-4469-80bf-a7b2b3002fda" providerId="ADAL" clId="{733E5973-A2EB-4A37-AE2D-473E2902188F}" dt="2024-05-19T16:51:53.249" v="2104" actId="1076"/>
          <ac:picMkLst>
            <pc:docMk/>
            <pc:sldMk cId="3560922828" sldId="272"/>
            <ac:picMk id="9" creationId="{7A4B63F5-BB9E-46A6-B364-D46AA0173E0C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5:58:44.508" v="513" actId="1076"/>
        <pc:sldMkLst>
          <pc:docMk/>
          <pc:sldMk cId="3007390433" sldId="274"/>
        </pc:sldMkLst>
        <pc:spChg chg="mod">
          <ac:chgData name="DAVIAN ENG HONG RUI" userId="9cdebfac-cb22-4469-80bf-a7b2b3002fda" providerId="ADAL" clId="{733E5973-A2EB-4A37-AE2D-473E2902188F}" dt="2024-05-19T15:57:35.057" v="499" actId="27636"/>
          <ac:spMkLst>
            <pc:docMk/>
            <pc:sldMk cId="3007390433" sldId="27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5:58:24.598" v="507" actId="33524"/>
          <ac:spMkLst>
            <pc:docMk/>
            <pc:sldMk cId="3007390433" sldId="274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5:58:44.508" v="513" actId="1076"/>
          <ac:picMkLst>
            <pc:docMk/>
            <pc:sldMk cId="3007390433" sldId="274"/>
            <ac:picMk id="5" creationId="{3093A578-C71E-18CA-7473-7C6BF2F779CE}"/>
          </ac:picMkLst>
        </pc:picChg>
        <pc:picChg chg="del">
          <ac:chgData name="DAVIAN ENG HONG RUI" userId="9cdebfac-cb22-4469-80bf-a7b2b3002fda" providerId="ADAL" clId="{733E5973-A2EB-4A37-AE2D-473E2902188F}" dt="2024-05-19T15:57:50.665" v="500" actId="478"/>
          <ac:picMkLst>
            <pc:docMk/>
            <pc:sldMk cId="3007390433" sldId="274"/>
            <ac:picMk id="7" creationId="{59489DD4-26B3-379A-FB72-3776CEB57D0A}"/>
          </ac:picMkLst>
        </pc:picChg>
        <pc:picChg chg="del">
          <ac:chgData name="DAVIAN ENG HONG RUI" userId="9cdebfac-cb22-4469-80bf-a7b2b3002fda" providerId="ADAL" clId="{733E5973-A2EB-4A37-AE2D-473E2902188F}" dt="2024-05-19T15:57:51.586" v="501" actId="478"/>
          <ac:picMkLst>
            <pc:docMk/>
            <pc:sldMk cId="3007390433" sldId="274"/>
            <ac:picMk id="11" creationId="{407C2A37-093E-ECC3-7E50-73927F1EB4CF}"/>
          </ac:picMkLst>
        </pc:picChg>
        <pc:picChg chg="del">
          <ac:chgData name="DAVIAN ENG HONG RUI" userId="9cdebfac-cb22-4469-80bf-a7b2b3002fda" providerId="ADAL" clId="{733E5973-A2EB-4A37-AE2D-473E2902188F}" dt="2024-05-19T15:57:52.942" v="502" actId="478"/>
          <ac:picMkLst>
            <pc:docMk/>
            <pc:sldMk cId="3007390433" sldId="274"/>
            <ac:picMk id="17" creationId="{8FAE09BC-F313-F421-B6F1-23117DF46991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6:09:39.788" v="862"/>
        <pc:sldMkLst>
          <pc:docMk/>
          <pc:sldMk cId="2102249621" sldId="277"/>
        </pc:sldMkLst>
        <pc:spChg chg="mod">
          <ac:chgData name="DAVIAN ENG HONG RUI" userId="9cdebfac-cb22-4469-80bf-a7b2b3002fda" providerId="ADAL" clId="{733E5973-A2EB-4A37-AE2D-473E2902188F}" dt="2024-05-19T16:09:29.949" v="859" actId="20577"/>
          <ac:spMkLst>
            <pc:docMk/>
            <pc:sldMk cId="2102249621" sldId="277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6:09:39.788" v="862"/>
          <ac:spMkLst>
            <pc:docMk/>
            <pc:sldMk cId="2102249621" sldId="277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09:20.454" v="832" actId="1076"/>
          <ac:picMkLst>
            <pc:docMk/>
            <pc:sldMk cId="2102249621" sldId="277"/>
            <ac:picMk id="5" creationId="{6768D6C1-FB63-DFD7-5BD0-BB67FA5345F2}"/>
          </ac:picMkLst>
        </pc:picChg>
        <pc:picChg chg="del">
          <ac:chgData name="DAVIAN ENG HONG RUI" userId="9cdebfac-cb22-4469-80bf-a7b2b3002fda" providerId="ADAL" clId="{733E5973-A2EB-4A37-AE2D-473E2902188F}" dt="2024-05-19T16:09:00.049" v="824" actId="478"/>
          <ac:picMkLst>
            <pc:docMk/>
            <pc:sldMk cId="2102249621" sldId="277"/>
            <ac:picMk id="6" creationId="{AF99F761-B061-B08E-8310-BCA9014FC3C6}"/>
          </ac:picMkLst>
        </pc:picChg>
        <pc:picChg chg="del">
          <ac:chgData name="DAVIAN ENG HONG RUI" userId="9cdebfac-cb22-4469-80bf-a7b2b3002fda" providerId="ADAL" clId="{733E5973-A2EB-4A37-AE2D-473E2902188F}" dt="2024-05-19T16:09:01.207" v="825" actId="478"/>
          <ac:picMkLst>
            <pc:docMk/>
            <pc:sldMk cId="2102249621" sldId="277"/>
            <ac:picMk id="9" creationId="{E5085856-4619-E029-E5A9-776E9379AC8F}"/>
          </ac:picMkLst>
        </pc:picChg>
        <pc:picChg chg="del">
          <ac:chgData name="DAVIAN ENG HONG RUI" userId="9cdebfac-cb22-4469-80bf-a7b2b3002fda" providerId="ADAL" clId="{733E5973-A2EB-4A37-AE2D-473E2902188F}" dt="2024-05-19T16:09:02.343" v="826" actId="478"/>
          <ac:picMkLst>
            <pc:docMk/>
            <pc:sldMk cId="2102249621" sldId="277"/>
            <ac:picMk id="19" creationId="{769D9D55-EB11-E480-6E85-0F3CE88D203E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6:47:09.132" v="1862" actId="20577"/>
        <pc:sldMkLst>
          <pc:docMk/>
          <pc:sldMk cId="861809308" sldId="279"/>
        </pc:sldMkLst>
        <pc:spChg chg="mod">
          <ac:chgData name="DAVIAN ENG HONG RUI" userId="9cdebfac-cb22-4469-80bf-a7b2b3002fda" providerId="ADAL" clId="{733E5973-A2EB-4A37-AE2D-473E2902188F}" dt="2024-05-19T16:11:15.159" v="887" actId="20577"/>
          <ac:spMkLst>
            <pc:docMk/>
            <pc:sldMk cId="861809308" sldId="279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6:47:09.132" v="1862" actId="20577"/>
          <ac:spMkLst>
            <pc:docMk/>
            <pc:sldMk cId="861809308" sldId="279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733E5973-A2EB-4A37-AE2D-473E2902188F}" dt="2024-05-19T16:11:01.738" v="865" actId="478"/>
          <ac:picMkLst>
            <pc:docMk/>
            <pc:sldMk cId="861809308" sldId="279"/>
            <ac:picMk id="5" creationId="{87147F1E-29F4-AAA3-34F6-E158BF6F4158}"/>
          </ac:picMkLst>
        </pc:picChg>
        <pc:picChg chg="add mod">
          <ac:chgData name="DAVIAN ENG HONG RUI" userId="9cdebfac-cb22-4469-80bf-a7b2b3002fda" providerId="ADAL" clId="{733E5973-A2EB-4A37-AE2D-473E2902188F}" dt="2024-05-19T16:46:23.421" v="1776" actId="14100"/>
          <ac:picMkLst>
            <pc:docMk/>
            <pc:sldMk cId="861809308" sldId="279"/>
            <ac:picMk id="6" creationId="{7DA3B5E5-567F-21E9-3B73-67A323DA571F}"/>
          </ac:picMkLst>
        </pc:picChg>
        <pc:picChg chg="del">
          <ac:chgData name="DAVIAN ENG HONG RUI" userId="9cdebfac-cb22-4469-80bf-a7b2b3002fda" providerId="ADAL" clId="{733E5973-A2EB-4A37-AE2D-473E2902188F}" dt="2024-05-19T16:10:59.174" v="863" actId="478"/>
          <ac:picMkLst>
            <pc:docMk/>
            <pc:sldMk cId="861809308" sldId="279"/>
            <ac:picMk id="8" creationId="{AEDCF2AE-01C2-12A0-A880-F39908A3E9BD}"/>
          </ac:picMkLst>
        </pc:picChg>
        <pc:picChg chg="add mod">
          <ac:chgData name="DAVIAN ENG HONG RUI" userId="9cdebfac-cb22-4469-80bf-a7b2b3002fda" providerId="ADAL" clId="{733E5973-A2EB-4A37-AE2D-473E2902188F}" dt="2024-05-19T16:24:12.380" v="1443" actId="1076"/>
          <ac:picMkLst>
            <pc:docMk/>
            <pc:sldMk cId="861809308" sldId="279"/>
            <ac:picMk id="9" creationId="{2BB5DBCD-4075-533F-7BC0-5DC3760EC88F}"/>
          </ac:picMkLst>
        </pc:picChg>
        <pc:picChg chg="del">
          <ac:chgData name="DAVIAN ENG HONG RUI" userId="9cdebfac-cb22-4469-80bf-a7b2b3002fda" providerId="ADAL" clId="{733E5973-A2EB-4A37-AE2D-473E2902188F}" dt="2024-05-19T16:11:00.087" v="864" actId="478"/>
          <ac:picMkLst>
            <pc:docMk/>
            <pc:sldMk cId="861809308" sldId="279"/>
            <ac:picMk id="11" creationId="{8986BA1D-8326-7DEC-0F69-8E4AC03C7009}"/>
          </ac:picMkLst>
        </pc:picChg>
        <pc:picChg chg="add mod">
          <ac:chgData name="DAVIAN ENG HONG RUI" userId="9cdebfac-cb22-4469-80bf-a7b2b3002fda" providerId="ADAL" clId="{733E5973-A2EB-4A37-AE2D-473E2902188F}" dt="2024-05-19T16:46:21.132" v="1775" actId="1076"/>
          <ac:picMkLst>
            <pc:docMk/>
            <pc:sldMk cId="861809308" sldId="279"/>
            <ac:picMk id="17" creationId="{311C32BF-B2EC-CF4E-266E-9D84F029FB43}"/>
          </ac:picMkLst>
        </pc:picChg>
      </pc:sldChg>
      <pc:sldChg chg="del">
        <pc:chgData name="DAVIAN ENG HONG RUI" userId="9cdebfac-cb22-4469-80bf-a7b2b3002fda" providerId="ADAL" clId="{733E5973-A2EB-4A37-AE2D-473E2902188F}" dt="2024-05-19T17:10:03.009" v="2421" actId="47"/>
        <pc:sldMkLst>
          <pc:docMk/>
          <pc:sldMk cId="71412216" sldId="280"/>
        </pc:sldMkLst>
      </pc:sldChg>
      <pc:sldChg chg="addSp delSp modSp mod">
        <pc:chgData name="DAVIAN ENG HONG RUI" userId="9cdebfac-cb22-4469-80bf-a7b2b3002fda" providerId="ADAL" clId="{733E5973-A2EB-4A37-AE2D-473E2902188F}" dt="2024-05-19T16:08:51.633" v="823" actId="20577"/>
        <pc:sldMkLst>
          <pc:docMk/>
          <pc:sldMk cId="3362195178" sldId="281"/>
        </pc:sldMkLst>
        <pc:spChg chg="mod">
          <ac:chgData name="DAVIAN ENG HONG RUI" userId="9cdebfac-cb22-4469-80bf-a7b2b3002fda" providerId="ADAL" clId="{733E5973-A2EB-4A37-AE2D-473E2902188F}" dt="2024-05-19T16:07:24.967" v="596" actId="20577"/>
          <ac:spMkLst>
            <pc:docMk/>
            <pc:sldMk cId="3362195178" sldId="281"/>
            <ac:spMk id="2" creationId="{08CD813E-E2F3-1A05-5C78-735F3842780A}"/>
          </ac:spMkLst>
        </pc:spChg>
        <pc:spChg chg="mod">
          <ac:chgData name="DAVIAN ENG HONG RUI" userId="9cdebfac-cb22-4469-80bf-a7b2b3002fda" providerId="ADAL" clId="{733E5973-A2EB-4A37-AE2D-473E2902188F}" dt="2024-05-19T16:08:51.633" v="823" actId="20577"/>
          <ac:spMkLst>
            <pc:docMk/>
            <pc:sldMk cId="3362195178" sldId="281"/>
            <ac:spMk id="3" creationId="{301F8BBA-0BCF-29C8-E6BE-08C4C3BDCEBF}"/>
          </ac:spMkLst>
        </pc:spChg>
        <pc:spChg chg="add del">
          <ac:chgData name="DAVIAN ENG HONG RUI" userId="9cdebfac-cb22-4469-80bf-a7b2b3002fda" providerId="ADAL" clId="{733E5973-A2EB-4A37-AE2D-473E2902188F}" dt="2024-05-19T16:06:57.963" v="567" actId="22"/>
          <ac:spMkLst>
            <pc:docMk/>
            <pc:sldMk cId="3362195178" sldId="281"/>
            <ac:spMk id="6" creationId="{4B27915A-BE3C-B7CD-8BD8-BB6EF323CFE0}"/>
          </ac:spMkLst>
        </pc:spChg>
        <pc:picChg chg="del">
          <ac:chgData name="DAVIAN ENG HONG RUI" userId="9cdebfac-cb22-4469-80bf-a7b2b3002fda" providerId="ADAL" clId="{733E5973-A2EB-4A37-AE2D-473E2902188F}" dt="2024-05-19T16:06:53.638" v="564" actId="478"/>
          <ac:picMkLst>
            <pc:docMk/>
            <pc:sldMk cId="3362195178" sldId="281"/>
            <ac:picMk id="5" creationId="{7F40B70F-F66C-A955-BAE5-817DD679080E}"/>
          </ac:picMkLst>
        </pc:picChg>
        <pc:picChg chg="del">
          <ac:chgData name="DAVIAN ENG HONG RUI" userId="9cdebfac-cb22-4469-80bf-a7b2b3002fda" providerId="ADAL" clId="{733E5973-A2EB-4A37-AE2D-473E2902188F}" dt="2024-05-19T16:06:52.719" v="563" actId="478"/>
          <ac:picMkLst>
            <pc:docMk/>
            <pc:sldMk cId="3362195178" sldId="281"/>
            <ac:picMk id="7" creationId="{8B7DDEC6-A548-00FD-F691-78BB891BD90D}"/>
          </ac:picMkLst>
        </pc:picChg>
        <pc:picChg chg="add mod">
          <ac:chgData name="DAVIAN ENG HONG RUI" userId="9cdebfac-cb22-4469-80bf-a7b2b3002fda" providerId="ADAL" clId="{733E5973-A2EB-4A37-AE2D-473E2902188F}" dt="2024-05-19T16:07:13.292" v="571" actId="1076"/>
          <ac:picMkLst>
            <pc:docMk/>
            <pc:sldMk cId="3362195178" sldId="281"/>
            <ac:picMk id="9" creationId="{9A2A9160-A571-7DF5-9844-C6D4D7526DA5}"/>
          </ac:picMkLst>
        </pc:picChg>
        <pc:picChg chg="del">
          <ac:chgData name="DAVIAN ENG HONG RUI" userId="9cdebfac-cb22-4469-80bf-a7b2b3002fda" providerId="ADAL" clId="{733E5973-A2EB-4A37-AE2D-473E2902188F}" dt="2024-05-19T16:06:54.496" v="565" actId="478"/>
          <ac:picMkLst>
            <pc:docMk/>
            <pc:sldMk cId="3362195178" sldId="281"/>
            <ac:picMk id="11" creationId="{611D0970-B962-D64A-AD7A-BC92FE8EE24A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7:05:40.348" v="2416" actId="20577"/>
        <pc:sldMkLst>
          <pc:docMk/>
          <pc:sldMk cId="3727698007" sldId="282"/>
        </pc:sldMkLst>
        <pc:spChg chg="mod">
          <ac:chgData name="DAVIAN ENG HONG RUI" userId="9cdebfac-cb22-4469-80bf-a7b2b3002fda" providerId="ADAL" clId="{733E5973-A2EB-4A37-AE2D-473E2902188F}" dt="2024-05-19T16:48:07.875" v="1879" actId="20577"/>
          <ac:spMkLst>
            <pc:docMk/>
            <pc:sldMk cId="3727698007" sldId="282"/>
            <ac:spMk id="2" creationId="{5360821E-568B-0A33-9F34-3F9117CDF2D4}"/>
          </ac:spMkLst>
        </pc:spChg>
        <pc:spChg chg="mod">
          <ac:chgData name="DAVIAN ENG HONG RUI" userId="9cdebfac-cb22-4469-80bf-a7b2b3002fda" providerId="ADAL" clId="{733E5973-A2EB-4A37-AE2D-473E2902188F}" dt="2024-05-19T17:05:40.348" v="2416" actId="20577"/>
          <ac:spMkLst>
            <pc:docMk/>
            <pc:sldMk cId="3727698007" sldId="282"/>
            <ac:spMk id="3" creationId="{CBC8942E-8CFF-D0C4-E184-5047F9F5EF80}"/>
          </ac:spMkLst>
        </pc:spChg>
        <pc:picChg chg="add del mod">
          <ac:chgData name="DAVIAN ENG HONG RUI" userId="9cdebfac-cb22-4469-80bf-a7b2b3002fda" providerId="ADAL" clId="{733E5973-A2EB-4A37-AE2D-473E2902188F}" dt="2024-05-19T17:04:50.747" v="2394" actId="478"/>
          <ac:picMkLst>
            <pc:docMk/>
            <pc:sldMk cId="3727698007" sldId="282"/>
            <ac:picMk id="5" creationId="{08C51AEB-2F9C-A04F-A970-116715820A49}"/>
          </ac:picMkLst>
        </pc:picChg>
        <pc:picChg chg="del">
          <ac:chgData name="DAVIAN ENG HONG RUI" userId="9cdebfac-cb22-4469-80bf-a7b2b3002fda" providerId="ADAL" clId="{733E5973-A2EB-4A37-AE2D-473E2902188F}" dt="2024-05-19T16:47:54.341" v="1864" actId="478"/>
          <ac:picMkLst>
            <pc:docMk/>
            <pc:sldMk cId="3727698007" sldId="282"/>
            <ac:picMk id="6" creationId="{E35C0F0B-36F7-4F2D-F404-CB10B151751A}"/>
          </ac:picMkLst>
        </pc:picChg>
        <pc:picChg chg="add del mod">
          <ac:chgData name="DAVIAN ENG HONG RUI" userId="9cdebfac-cb22-4469-80bf-a7b2b3002fda" providerId="ADAL" clId="{733E5973-A2EB-4A37-AE2D-473E2902188F}" dt="2024-05-19T17:04:51.775" v="2395" actId="478"/>
          <ac:picMkLst>
            <pc:docMk/>
            <pc:sldMk cId="3727698007" sldId="282"/>
            <ac:picMk id="8" creationId="{C55FDD95-52CB-D7C6-7638-127B3A2E3258}"/>
          </ac:picMkLst>
        </pc:picChg>
        <pc:picChg chg="del">
          <ac:chgData name="DAVIAN ENG HONG RUI" userId="9cdebfac-cb22-4469-80bf-a7b2b3002fda" providerId="ADAL" clId="{733E5973-A2EB-4A37-AE2D-473E2902188F}" dt="2024-05-19T16:47:54.673" v="1865" actId="478"/>
          <ac:picMkLst>
            <pc:docMk/>
            <pc:sldMk cId="3727698007" sldId="282"/>
            <ac:picMk id="9" creationId="{1BBC889A-22B1-6980-15EB-4792A80FDB99}"/>
          </ac:picMkLst>
        </pc:picChg>
        <pc:picChg chg="add mod">
          <ac:chgData name="DAVIAN ENG HONG RUI" userId="9cdebfac-cb22-4469-80bf-a7b2b3002fda" providerId="ADAL" clId="{733E5973-A2EB-4A37-AE2D-473E2902188F}" dt="2024-05-19T16:49:07.252" v="1894" actId="1076"/>
          <ac:picMkLst>
            <pc:docMk/>
            <pc:sldMk cId="3727698007" sldId="282"/>
            <ac:picMk id="15" creationId="{2DE34DC0-48E9-4658-FF5B-AA39A33F44C4}"/>
          </ac:picMkLst>
        </pc:picChg>
        <pc:picChg chg="del">
          <ac:chgData name="DAVIAN ENG HONG RUI" userId="9cdebfac-cb22-4469-80bf-a7b2b3002fda" providerId="ADAL" clId="{733E5973-A2EB-4A37-AE2D-473E2902188F}" dt="2024-05-19T16:47:53.824" v="1863" actId="478"/>
          <ac:picMkLst>
            <pc:docMk/>
            <pc:sldMk cId="3727698007" sldId="282"/>
            <ac:picMk id="17" creationId="{7033DA70-FC8E-396B-E388-E11BB8B94260}"/>
          </ac:picMkLst>
        </pc:picChg>
        <pc:picChg chg="del">
          <ac:chgData name="DAVIAN ENG HONG RUI" userId="9cdebfac-cb22-4469-80bf-a7b2b3002fda" providerId="ADAL" clId="{733E5973-A2EB-4A37-AE2D-473E2902188F}" dt="2024-05-19T16:47:54.992" v="1866" actId="478"/>
          <ac:picMkLst>
            <pc:docMk/>
            <pc:sldMk cId="3727698007" sldId="282"/>
            <ac:picMk id="21" creationId="{6EE40762-F6B6-846F-CE7B-72D78871EE12}"/>
          </ac:picMkLst>
        </pc:picChg>
        <pc:picChg chg="add mod">
          <ac:chgData name="DAVIAN ENG HONG RUI" userId="9cdebfac-cb22-4469-80bf-a7b2b3002fda" providerId="ADAL" clId="{733E5973-A2EB-4A37-AE2D-473E2902188F}" dt="2024-05-19T17:05:26.132" v="2405" actId="1076"/>
          <ac:picMkLst>
            <pc:docMk/>
            <pc:sldMk cId="3727698007" sldId="282"/>
            <ac:picMk id="23" creationId="{F5431E5E-AC47-947D-F703-020194162301}"/>
          </ac:picMkLst>
        </pc:picChg>
        <pc:picChg chg="del">
          <ac:chgData name="DAVIAN ENG HONG RUI" userId="9cdebfac-cb22-4469-80bf-a7b2b3002fda" providerId="ADAL" clId="{733E5973-A2EB-4A37-AE2D-473E2902188F}" dt="2024-05-19T16:47:55.808" v="1868" actId="478"/>
          <ac:picMkLst>
            <pc:docMk/>
            <pc:sldMk cId="3727698007" sldId="282"/>
            <ac:picMk id="25" creationId="{44169068-DFA5-9B96-B9F8-712E464E8D61}"/>
          </ac:picMkLst>
        </pc:picChg>
        <pc:picChg chg="del">
          <ac:chgData name="DAVIAN ENG HONG RUI" userId="9cdebfac-cb22-4469-80bf-a7b2b3002fda" providerId="ADAL" clId="{733E5973-A2EB-4A37-AE2D-473E2902188F}" dt="2024-05-19T16:47:55.380" v="1867" actId="478"/>
          <ac:picMkLst>
            <pc:docMk/>
            <pc:sldMk cId="3727698007" sldId="282"/>
            <ac:picMk id="29" creationId="{E1039159-8ECE-DEEF-FA8E-D5AE05994317}"/>
          </ac:picMkLst>
        </pc:picChg>
        <pc:picChg chg="add mod">
          <ac:chgData name="DAVIAN ENG HONG RUI" userId="9cdebfac-cb22-4469-80bf-a7b2b3002fda" providerId="ADAL" clId="{733E5973-A2EB-4A37-AE2D-473E2902188F}" dt="2024-05-19T17:05:28.698" v="2407" actId="14100"/>
          <ac:picMkLst>
            <pc:docMk/>
            <pc:sldMk cId="3727698007" sldId="282"/>
            <ac:picMk id="31" creationId="{36D55F94-90B8-2AC1-D6BE-E537F5FF809F}"/>
          </ac:picMkLst>
        </pc:picChg>
      </pc:sldChg>
      <pc:sldChg chg="del">
        <pc:chgData name="DAVIAN ENG HONG RUI" userId="9cdebfac-cb22-4469-80bf-a7b2b3002fda" providerId="ADAL" clId="{733E5973-A2EB-4A37-AE2D-473E2902188F}" dt="2024-05-19T17:09:58.429" v="2417" actId="47"/>
        <pc:sldMkLst>
          <pc:docMk/>
          <pc:sldMk cId="920064697" sldId="283"/>
        </pc:sldMkLst>
      </pc:sldChg>
      <pc:sldChg chg="del">
        <pc:chgData name="DAVIAN ENG HONG RUI" userId="9cdebfac-cb22-4469-80bf-a7b2b3002fda" providerId="ADAL" clId="{733E5973-A2EB-4A37-AE2D-473E2902188F}" dt="2024-05-19T17:10:00.551" v="2419" actId="47"/>
        <pc:sldMkLst>
          <pc:docMk/>
          <pc:sldMk cId="1564885041" sldId="285"/>
        </pc:sldMkLst>
      </pc:sldChg>
      <pc:sldChg chg="del">
        <pc:chgData name="DAVIAN ENG HONG RUI" userId="9cdebfac-cb22-4469-80bf-a7b2b3002fda" providerId="ADAL" clId="{733E5973-A2EB-4A37-AE2D-473E2902188F}" dt="2024-05-19T17:10:01.393" v="2420" actId="47"/>
        <pc:sldMkLst>
          <pc:docMk/>
          <pc:sldMk cId="1219505027" sldId="286"/>
        </pc:sldMkLst>
      </pc:sldChg>
      <pc:sldChg chg="addSp delSp modSp add mod">
        <pc:chgData name="DAVIAN ENG HONG RUI" userId="9cdebfac-cb22-4469-80bf-a7b2b3002fda" providerId="ADAL" clId="{733E5973-A2EB-4A37-AE2D-473E2902188F}" dt="2024-05-19T16:00:46.826" v="529"/>
        <pc:sldMkLst>
          <pc:docMk/>
          <pc:sldMk cId="1554559938" sldId="287"/>
        </pc:sldMkLst>
        <pc:spChg chg="mod">
          <ac:chgData name="DAVIAN ENG HONG RUI" userId="9cdebfac-cb22-4469-80bf-a7b2b3002fda" providerId="ADAL" clId="{733E5973-A2EB-4A37-AE2D-473E2902188F}" dt="2024-05-19T16:00:46.826" v="529"/>
          <ac:spMkLst>
            <pc:docMk/>
            <pc:sldMk cId="1554559938" sldId="287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733E5973-A2EB-4A37-AE2D-473E2902188F}" dt="2024-05-19T15:58:51.755" v="515" actId="478"/>
          <ac:picMkLst>
            <pc:docMk/>
            <pc:sldMk cId="1554559938" sldId="287"/>
            <ac:picMk id="5" creationId="{3093A578-C71E-18CA-7473-7C6BF2F779CE}"/>
          </ac:picMkLst>
        </pc:picChg>
        <pc:picChg chg="add del">
          <ac:chgData name="DAVIAN ENG HONG RUI" userId="9cdebfac-cb22-4469-80bf-a7b2b3002fda" providerId="ADAL" clId="{733E5973-A2EB-4A37-AE2D-473E2902188F}" dt="2024-05-19T15:59:13.016" v="517" actId="478"/>
          <ac:picMkLst>
            <pc:docMk/>
            <pc:sldMk cId="1554559938" sldId="287"/>
            <ac:picMk id="6" creationId="{C96008E9-7F37-22DC-F14A-BF4A37DDB92D}"/>
          </ac:picMkLst>
        </pc:picChg>
        <pc:picChg chg="add del">
          <ac:chgData name="DAVIAN ENG HONG RUI" userId="9cdebfac-cb22-4469-80bf-a7b2b3002fda" providerId="ADAL" clId="{733E5973-A2EB-4A37-AE2D-473E2902188F}" dt="2024-05-19T15:59:16.989" v="519" actId="478"/>
          <ac:picMkLst>
            <pc:docMk/>
            <pc:sldMk cId="1554559938" sldId="287"/>
            <ac:picMk id="8" creationId="{FFF4B66C-F0B6-A661-EBEC-C3F5AE5CE3AB}"/>
          </ac:picMkLst>
        </pc:picChg>
        <pc:picChg chg="add mod">
          <ac:chgData name="DAVIAN ENG HONG RUI" userId="9cdebfac-cb22-4469-80bf-a7b2b3002fda" providerId="ADAL" clId="{733E5973-A2EB-4A37-AE2D-473E2902188F}" dt="2024-05-19T16:00:23.921" v="526" actId="1076"/>
          <ac:picMkLst>
            <pc:docMk/>
            <pc:sldMk cId="1554559938" sldId="287"/>
            <ac:picMk id="11" creationId="{7D157148-EDA7-0455-EB47-D07E5B53613D}"/>
          </ac:picMkLst>
        </pc:picChg>
      </pc:sldChg>
      <pc:sldChg chg="addSp delSp modSp add mod">
        <pc:chgData name="DAVIAN ENG HONG RUI" userId="9cdebfac-cb22-4469-80bf-a7b2b3002fda" providerId="ADAL" clId="{733E5973-A2EB-4A37-AE2D-473E2902188F}" dt="2024-05-19T16:06:28.687" v="562" actId="20577"/>
        <pc:sldMkLst>
          <pc:docMk/>
          <pc:sldMk cId="1895965637" sldId="288"/>
        </pc:sldMkLst>
        <pc:spChg chg="mod">
          <ac:chgData name="DAVIAN ENG HONG RUI" userId="9cdebfac-cb22-4469-80bf-a7b2b3002fda" providerId="ADAL" clId="{733E5973-A2EB-4A37-AE2D-473E2902188F}" dt="2024-05-19T16:06:28.687" v="562" actId="20577"/>
          <ac:spMkLst>
            <pc:docMk/>
            <pc:sldMk cId="1895965637" sldId="288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04:46.022" v="547" actId="14100"/>
          <ac:picMkLst>
            <pc:docMk/>
            <pc:sldMk cId="1895965637" sldId="288"/>
            <ac:picMk id="5" creationId="{413C9315-720B-0E99-D5A9-31EC01F6D91D}"/>
          </ac:picMkLst>
        </pc:picChg>
        <pc:picChg chg="add mod">
          <ac:chgData name="DAVIAN ENG HONG RUI" userId="9cdebfac-cb22-4469-80bf-a7b2b3002fda" providerId="ADAL" clId="{733E5973-A2EB-4A37-AE2D-473E2902188F}" dt="2024-05-19T16:04:51.664" v="548" actId="1076"/>
          <ac:picMkLst>
            <pc:docMk/>
            <pc:sldMk cId="1895965637" sldId="288"/>
            <ac:picMk id="7" creationId="{D8510ABE-8678-A62E-65F7-E1E64AD99FA8}"/>
          </ac:picMkLst>
        </pc:picChg>
        <pc:picChg chg="del">
          <ac:chgData name="DAVIAN ENG HONG RUI" userId="9cdebfac-cb22-4469-80bf-a7b2b3002fda" providerId="ADAL" clId="{733E5973-A2EB-4A37-AE2D-473E2902188F}" dt="2024-05-19T16:03:35.588" v="531" actId="478"/>
          <ac:picMkLst>
            <pc:docMk/>
            <pc:sldMk cId="1895965637" sldId="288"/>
            <ac:picMk id="11" creationId="{7D157148-EDA7-0455-EB47-D07E5B53613D}"/>
          </ac:picMkLst>
        </pc:picChg>
      </pc:sldChg>
      <pc:sldChg chg="addSp delSp modSp add mod">
        <pc:chgData name="DAVIAN ENG HONG RUI" userId="9cdebfac-cb22-4469-80bf-a7b2b3002fda" providerId="ADAL" clId="{733E5973-A2EB-4A37-AE2D-473E2902188F}" dt="2024-05-19T16:21:11.126" v="1439" actId="20577"/>
        <pc:sldMkLst>
          <pc:docMk/>
          <pc:sldMk cId="2758421783" sldId="289"/>
        </pc:sldMkLst>
        <pc:spChg chg="mod">
          <ac:chgData name="DAVIAN ENG HONG RUI" userId="9cdebfac-cb22-4469-80bf-a7b2b3002fda" providerId="ADAL" clId="{733E5973-A2EB-4A37-AE2D-473E2902188F}" dt="2024-05-19T16:21:11.126" v="1439" actId="20577"/>
          <ac:spMkLst>
            <pc:docMk/>
            <pc:sldMk cId="2758421783" sldId="289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20:28.697" v="1315" actId="14100"/>
          <ac:picMkLst>
            <pc:docMk/>
            <pc:sldMk cId="2758421783" sldId="289"/>
            <ac:picMk id="5" creationId="{151F7055-B691-E79E-BFDC-0F4F9101BF39}"/>
          </ac:picMkLst>
        </pc:picChg>
        <pc:picChg chg="del">
          <ac:chgData name="DAVIAN ENG HONG RUI" userId="9cdebfac-cb22-4469-80bf-a7b2b3002fda" providerId="ADAL" clId="{733E5973-A2EB-4A37-AE2D-473E2902188F}" dt="2024-05-19T16:19:56.965" v="1302" actId="478"/>
          <ac:picMkLst>
            <pc:docMk/>
            <pc:sldMk cId="2758421783" sldId="289"/>
            <ac:picMk id="6" creationId="{7DA3B5E5-567F-21E9-3B73-67A323DA571F}"/>
          </ac:picMkLst>
        </pc:picChg>
        <pc:picChg chg="add mod">
          <ac:chgData name="DAVIAN ENG HONG RUI" userId="9cdebfac-cb22-4469-80bf-a7b2b3002fda" providerId="ADAL" clId="{733E5973-A2EB-4A37-AE2D-473E2902188F}" dt="2024-05-19T16:20:30.744" v="1316" actId="14100"/>
          <ac:picMkLst>
            <pc:docMk/>
            <pc:sldMk cId="2758421783" sldId="289"/>
            <ac:picMk id="8" creationId="{46620872-7A7C-A42C-5B3A-C56A15D6FB82}"/>
          </ac:picMkLst>
        </pc:picChg>
      </pc:sldChg>
      <pc:sldChg chg="addSp delSp modSp add mod">
        <pc:chgData name="DAVIAN ENG HONG RUI" userId="9cdebfac-cb22-4469-80bf-a7b2b3002fda" providerId="ADAL" clId="{733E5973-A2EB-4A37-AE2D-473E2902188F}" dt="2024-05-19T16:53:18.250" v="2165" actId="20577"/>
        <pc:sldMkLst>
          <pc:docMk/>
          <pc:sldMk cId="418735496" sldId="290"/>
        </pc:sldMkLst>
        <pc:spChg chg="mod">
          <ac:chgData name="DAVIAN ENG HONG RUI" userId="9cdebfac-cb22-4469-80bf-a7b2b3002fda" providerId="ADAL" clId="{733E5973-A2EB-4A37-AE2D-473E2902188F}" dt="2024-05-19T16:53:18.250" v="2165" actId="20577"/>
          <ac:spMkLst>
            <pc:docMk/>
            <pc:sldMk cId="418735496" sldId="290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733E5973-A2EB-4A37-AE2D-473E2902188F}" dt="2024-05-19T16:24:41.490" v="1445" actId="478"/>
          <ac:picMkLst>
            <pc:docMk/>
            <pc:sldMk cId="418735496" sldId="290"/>
            <ac:picMk id="5" creationId="{151F7055-B691-E79E-BFDC-0F4F9101BF39}"/>
          </ac:picMkLst>
        </pc:picChg>
        <pc:picChg chg="add mod">
          <ac:chgData name="DAVIAN ENG HONG RUI" userId="9cdebfac-cb22-4469-80bf-a7b2b3002fda" providerId="ADAL" clId="{733E5973-A2EB-4A37-AE2D-473E2902188F}" dt="2024-05-19T16:24:50.659" v="1451" actId="1076"/>
          <ac:picMkLst>
            <pc:docMk/>
            <pc:sldMk cId="418735496" sldId="290"/>
            <ac:picMk id="6" creationId="{C5043C76-BADB-86B7-FF4C-97129E5C03D5}"/>
          </ac:picMkLst>
        </pc:picChg>
        <pc:picChg chg="del">
          <ac:chgData name="DAVIAN ENG HONG RUI" userId="9cdebfac-cb22-4469-80bf-a7b2b3002fda" providerId="ADAL" clId="{733E5973-A2EB-4A37-AE2D-473E2902188F}" dt="2024-05-19T16:24:41.909" v="1446" actId="478"/>
          <ac:picMkLst>
            <pc:docMk/>
            <pc:sldMk cId="418735496" sldId="290"/>
            <ac:picMk id="8" creationId="{46620872-7A7C-A42C-5B3A-C56A15D6FB82}"/>
          </ac:picMkLst>
        </pc:picChg>
      </pc:sldChg>
      <pc:sldChg chg="addSp delSp modSp add mod ord">
        <pc:chgData name="DAVIAN ENG HONG RUI" userId="9cdebfac-cb22-4469-80bf-a7b2b3002fda" providerId="ADAL" clId="{733E5973-A2EB-4A37-AE2D-473E2902188F}" dt="2024-05-19T16:55:34.052" v="2393" actId="20577"/>
        <pc:sldMkLst>
          <pc:docMk/>
          <pc:sldMk cId="1597487889" sldId="291"/>
        </pc:sldMkLst>
        <pc:spChg chg="mod">
          <ac:chgData name="DAVIAN ENG HONG RUI" userId="9cdebfac-cb22-4469-80bf-a7b2b3002fda" providerId="ADAL" clId="{733E5973-A2EB-4A37-AE2D-473E2902188F}" dt="2024-05-19T16:52:10.109" v="2127" actId="20577"/>
          <ac:spMkLst>
            <pc:docMk/>
            <pc:sldMk cId="1597487889" sldId="291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6:55:34.052" v="2393" actId="20577"/>
          <ac:spMkLst>
            <pc:docMk/>
            <pc:sldMk cId="1597487889" sldId="291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52:28.045" v="2136" actId="1076"/>
          <ac:picMkLst>
            <pc:docMk/>
            <pc:sldMk cId="1597487889" sldId="291"/>
            <ac:picMk id="5" creationId="{1D60F40A-A91D-844E-46B3-A8DE445406DE}"/>
          </ac:picMkLst>
        </pc:picChg>
        <pc:picChg chg="del">
          <ac:chgData name="DAVIAN ENG HONG RUI" userId="9cdebfac-cb22-4469-80bf-a7b2b3002fda" providerId="ADAL" clId="{733E5973-A2EB-4A37-AE2D-473E2902188F}" dt="2024-05-19T16:52:11.458" v="2128" actId="478"/>
          <ac:picMkLst>
            <pc:docMk/>
            <pc:sldMk cId="1597487889" sldId="291"/>
            <ac:picMk id="6" creationId="{C5043C76-BADB-86B7-FF4C-97129E5C03D5}"/>
          </ac:picMkLst>
        </pc:picChg>
      </pc:sldChg>
    </pc:docChg>
  </pc:docChgLst>
  <pc:docChgLst>
    <pc:chgData name="DAVIAN ENG HONG RUI" userId="9cdebfac-cb22-4469-80bf-a7b2b3002fda" providerId="ADAL" clId="{D4D00C9C-8F76-435A-86AE-921DF7ABB317}"/>
    <pc:docChg chg="custSel modSld">
      <pc:chgData name="DAVIAN ENG HONG RUI" userId="9cdebfac-cb22-4469-80bf-a7b2b3002fda" providerId="ADAL" clId="{D4D00C9C-8F76-435A-86AE-921DF7ABB317}" dt="2023-10-29T13:35:24.167" v="9" actId="1076"/>
      <pc:docMkLst>
        <pc:docMk/>
      </pc:docMkLst>
      <pc:sldChg chg="addSp delSp modSp mod">
        <pc:chgData name="DAVIAN ENG HONG RUI" userId="9cdebfac-cb22-4469-80bf-a7b2b3002fda" providerId="ADAL" clId="{D4D00C9C-8F76-435A-86AE-921DF7ABB317}" dt="2023-10-29T13:35:24.167" v="9" actId="1076"/>
        <pc:sldMkLst>
          <pc:docMk/>
          <pc:sldMk cId="1108930418" sldId="261"/>
        </pc:sldMkLst>
        <pc:picChg chg="del">
          <ac:chgData name="DAVIAN ENG HONG RUI" userId="9cdebfac-cb22-4469-80bf-a7b2b3002fda" providerId="ADAL" clId="{D4D00C9C-8F76-435A-86AE-921DF7ABB317}" dt="2023-10-29T13:35:16.435" v="5" actId="478"/>
          <ac:picMkLst>
            <pc:docMk/>
            <pc:sldMk cId="1108930418" sldId="261"/>
            <ac:picMk id="5" creationId="{502592E1-9401-7EBF-735D-EB126CCECAAC}"/>
          </ac:picMkLst>
        </pc:picChg>
        <pc:picChg chg="add mod">
          <ac:chgData name="DAVIAN ENG HONG RUI" userId="9cdebfac-cb22-4469-80bf-a7b2b3002fda" providerId="ADAL" clId="{D4D00C9C-8F76-435A-86AE-921DF7ABB317}" dt="2023-10-29T13:35:24.167" v="9" actId="1076"/>
          <ac:picMkLst>
            <pc:docMk/>
            <pc:sldMk cId="1108930418" sldId="261"/>
            <ac:picMk id="6" creationId="{0A5ECAB1-BE21-EF6B-A350-3D3D96BFCB8E}"/>
          </ac:picMkLst>
        </pc:picChg>
      </pc:sldChg>
    </pc:docChg>
  </pc:docChgLst>
  <pc:docChgLst>
    <pc:chgData name="DAVIAN ENG HONG RUI" userId="9cdebfac-cb22-4469-80bf-a7b2b3002fda" providerId="ADAL" clId="{B0CAE5CE-4040-4DB0-8A34-F7898BE2D702}"/>
    <pc:docChg chg="undo custSel addSld delSld modSld sldOrd">
      <pc:chgData name="DAVIAN ENG HONG RUI" userId="9cdebfac-cb22-4469-80bf-a7b2b3002fda" providerId="ADAL" clId="{B0CAE5CE-4040-4DB0-8A34-F7898BE2D702}" dt="2023-12-08T14:38:20.108" v="4083" actId="20577"/>
      <pc:docMkLst>
        <pc:docMk/>
      </pc:docMkLst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1626381886" sldId="256"/>
        </pc:sldMkLst>
        <pc:spChg chg="mod">
          <ac:chgData name="DAVIAN ENG HONG RUI" userId="9cdebfac-cb22-4469-80bf-a7b2b3002fda" providerId="ADAL" clId="{B0CAE5CE-4040-4DB0-8A34-F7898BE2D702}" dt="2023-12-07T14:13:17.693" v="217" actId="1076"/>
          <ac:spMkLst>
            <pc:docMk/>
            <pc:sldMk cId="1626381886" sldId="256"/>
            <ac:spMk id="2" creationId="{563CB70D-2AFC-81A3-ECF0-2F213F981CC9}"/>
          </ac:spMkLst>
        </pc:spChg>
        <pc:spChg chg="mod">
          <ac:chgData name="DAVIAN ENG HONG RUI" userId="9cdebfac-cb22-4469-80bf-a7b2b3002fda" providerId="ADAL" clId="{B0CAE5CE-4040-4DB0-8A34-F7898BE2D702}" dt="2023-12-07T14:13:27.405" v="219" actId="1076"/>
          <ac:spMkLst>
            <pc:docMk/>
            <pc:sldMk cId="1626381886" sldId="256"/>
            <ac:spMk id="3" creationId="{CC5062F5-CDB8-0456-BA73-1AB91D94B2D6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199" creationId="{489B7BFD-8F45-4093-AD9C-91B15B0503D9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0" creationId="{D9DFE8A5-DCEC-4A43-B613-D62AC8C5734F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1" creationId="{5608F6B8-DDC9-422E-B241-3222341D709C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2" creationId="{26B7664A-BE61-4A65-B937-A31E08B8B9AD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3" creationId="{279CAF82-0ECF-42BE-8F37-F71941E5D410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4" creationId="{14A1FA07-A873-4AB3-8D01-CFEEEA8CA495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5" creationId="{E16C8D8F-10E9-4498-ABDB-0F923F8B6837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6" creationId="{1E5A83E3-8A11-4492-BB6E-F5F2240316FB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7" creationId="{033BC44A-0661-43B4-9C14-FD5963C226AE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8" creationId="{331C48F7-8F88-43DC-B1A6-2967CF5AFFE4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626381886" sldId="256"/>
            <ac:grpSpMk id="209" creationId="{FB9739EB-7F66-433D-841F-AB3CD18700B7}"/>
          </ac:grpSpMkLst>
        </pc:grpChg>
      </pc:sldChg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3571491928" sldId="257"/>
        </pc:sldMkLst>
        <pc:spChg chg="mod">
          <ac:chgData name="DAVIAN ENG HONG RUI" userId="9cdebfac-cb22-4469-80bf-a7b2b3002fda" providerId="ADAL" clId="{B0CAE5CE-4040-4DB0-8A34-F7898BE2D702}" dt="2023-12-07T14:15:51.487" v="320" actId="20577"/>
          <ac:spMkLst>
            <pc:docMk/>
            <pc:sldMk cId="3571491928" sldId="257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71491928" sldId="257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71491928" sldId="257"/>
            <ac:grpSpMk id="32" creationId="{5E6BB5FD-DB7B-4BE3-BA45-1EF042115ED5}"/>
          </ac:grpSpMkLst>
        </pc:grpChg>
        <pc:picChg chg="del mod">
          <ac:chgData name="DAVIAN ENG HONG RUI" userId="9cdebfac-cb22-4469-80bf-a7b2b3002fda" providerId="ADAL" clId="{B0CAE5CE-4040-4DB0-8A34-F7898BE2D702}" dt="2023-12-07T14:15:01.536" v="223" actId="478"/>
          <ac:picMkLst>
            <pc:docMk/>
            <pc:sldMk cId="3571491928" sldId="257"/>
            <ac:picMk id="5" creationId="{9C957A11-106F-229A-3D3A-F248098CD25A}"/>
          </ac:picMkLst>
        </pc:picChg>
        <pc:picChg chg="add mod">
          <ac:chgData name="DAVIAN ENG HONG RUI" userId="9cdebfac-cb22-4469-80bf-a7b2b3002fda" providerId="ADAL" clId="{B0CAE5CE-4040-4DB0-8A34-F7898BE2D702}" dt="2023-12-07T14:15:23.844" v="225" actId="1076"/>
          <ac:picMkLst>
            <pc:docMk/>
            <pc:sldMk cId="3571491928" sldId="257"/>
            <ac:picMk id="6" creationId="{D85AFB40-9617-93D8-15E1-67E6746B64BC}"/>
          </ac:picMkLst>
        </pc:picChg>
      </pc:sldChg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4188539605" sldId="258"/>
        </pc:sldMkLst>
        <pc:spChg chg="mod">
          <ac:chgData name="DAVIAN ENG HONG RUI" userId="9cdebfac-cb22-4469-80bf-a7b2b3002fda" providerId="ADAL" clId="{B0CAE5CE-4040-4DB0-8A34-F7898BE2D702}" dt="2023-12-07T14:22:53.897" v="699" actId="20577"/>
          <ac:spMkLst>
            <pc:docMk/>
            <pc:sldMk cId="4188539605" sldId="258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4188539605" sldId="258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4188539605" sldId="258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26:32.192" v="700" actId="1076"/>
          <ac:picMkLst>
            <pc:docMk/>
            <pc:sldMk cId="4188539605" sldId="258"/>
            <ac:picMk id="5" creationId="{7E60E248-A8AD-015E-EB28-6C391B080707}"/>
          </ac:picMkLst>
        </pc:picChg>
        <pc:picChg chg="del">
          <ac:chgData name="DAVIAN ENG HONG RUI" userId="9cdebfac-cb22-4469-80bf-a7b2b3002fda" providerId="ADAL" clId="{B0CAE5CE-4040-4DB0-8A34-F7898BE2D702}" dt="2023-12-07T14:15:57.584" v="322" actId="478"/>
          <ac:picMkLst>
            <pc:docMk/>
            <pc:sldMk cId="4188539605" sldId="258"/>
            <ac:picMk id="6" creationId="{443890D7-1570-80FE-58F9-3DDF385A527E}"/>
          </ac:picMkLst>
        </pc:picChg>
        <pc:picChg chg="del">
          <ac:chgData name="DAVIAN ENG HONG RUI" userId="9cdebfac-cb22-4469-80bf-a7b2b3002fda" providerId="ADAL" clId="{B0CAE5CE-4040-4DB0-8A34-F7898BE2D702}" dt="2023-12-07T14:15:56.203" v="321" actId="478"/>
          <ac:picMkLst>
            <pc:docMk/>
            <pc:sldMk cId="4188539605" sldId="258"/>
            <ac:picMk id="9" creationId="{1E625B33-ADA9-B9D0-CCA5-3E3A39F46DC6}"/>
          </ac:picMkLst>
        </pc:picChg>
      </pc:sldChg>
      <pc:sldChg chg="del">
        <pc:chgData name="DAVIAN ENG HONG RUI" userId="9cdebfac-cb22-4469-80bf-a7b2b3002fda" providerId="ADAL" clId="{B0CAE5CE-4040-4DB0-8A34-F7898BE2D702}" dt="2023-12-07T14:31:08.092" v="1012" actId="47"/>
        <pc:sldMkLst>
          <pc:docMk/>
          <pc:sldMk cId="3174175616" sldId="259"/>
        </pc:sldMkLst>
      </pc:sldChg>
      <pc:sldChg chg="addSp delSp modSp mod delDesignElem">
        <pc:chgData name="DAVIAN ENG HONG RUI" userId="9cdebfac-cb22-4469-80bf-a7b2b3002fda" providerId="ADAL" clId="{B0CAE5CE-4040-4DB0-8A34-F7898BE2D702}" dt="2023-12-07T14:57:15.343" v="2978" actId="20577"/>
        <pc:sldMkLst>
          <pc:docMk/>
          <pc:sldMk cId="549686611" sldId="260"/>
        </pc:sldMkLst>
        <pc:spChg chg="mod">
          <ac:chgData name="DAVIAN ENG HONG RUI" userId="9cdebfac-cb22-4469-80bf-a7b2b3002fda" providerId="ADAL" clId="{B0CAE5CE-4040-4DB0-8A34-F7898BE2D702}" dt="2023-12-07T14:55:55.697" v="2755" actId="20577"/>
          <ac:spMkLst>
            <pc:docMk/>
            <pc:sldMk cId="549686611" sldId="260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7:15.343" v="2978" actId="20577"/>
          <ac:spMkLst>
            <pc:docMk/>
            <pc:sldMk cId="549686611" sldId="260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549686611" sldId="260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549686611" sldId="260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56:08.509" v="2763" actId="1076"/>
          <ac:picMkLst>
            <pc:docMk/>
            <pc:sldMk cId="549686611" sldId="260"/>
            <ac:picMk id="5" creationId="{0B0BE21C-7668-3CC5-6766-0EDBEF3622BA}"/>
          </ac:picMkLst>
        </pc:picChg>
        <pc:picChg chg="del">
          <ac:chgData name="DAVIAN ENG HONG RUI" userId="9cdebfac-cb22-4469-80bf-a7b2b3002fda" providerId="ADAL" clId="{B0CAE5CE-4040-4DB0-8A34-F7898BE2D702}" dt="2023-12-07T14:55:59.543" v="2759" actId="478"/>
          <ac:picMkLst>
            <pc:docMk/>
            <pc:sldMk cId="549686611" sldId="260"/>
            <ac:picMk id="7" creationId="{10F6CAFB-453C-68D7-3B9A-19FC992368D9}"/>
          </ac:picMkLst>
        </pc:picChg>
      </pc:sldChg>
      <pc:sldChg chg="addSp delSp modSp mod delDesignElem">
        <pc:chgData name="DAVIAN ENG HONG RUI" userId="9cdebfac-cb22-4469-80bf-a7b2b3002fda" providerId="ADAL" clId="{B0CAE5CE-4040-4DB0-8A34-F7898BE2D702}" dt="2023-12-07T14:58:20.634" v="3189" actId="20577"/>
        <pc:sldMkLst>
          <pc:docMk/>
          <pc:sldMk cId="1108930418" sldId="261"/>
        </pc:sldMkLst>
        <pc:spChg chg="mod">
          <ac:chgData name="DAVIAN ENG HONG RUI" userId="9cdebfac-cb22-4469-80bf-a7b2b3002fda" providerId="ADAL" clId="{B0CAE5CE-4040-4DB0-8A34-F7898BE2D702}" dt="2023-12-07T14:57:22.091" v="2993" actId="20577"/>
          <ac:spMkLst>
            <pc:docMk/>
            <pc:sldMk cId="1108930418" sldId="261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8:20.634" v="3189" actId="20577"/>
          <ac:spMkLst>
            <pc:docMk/>
            <pc:sldMk cId="1108930418" sldId="261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108930418" sldId="261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108930418" sldId="261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57:44.244" v="2998" actId="1076"/>
          <ac:picMkLst>
            <pc:docMk/>
            <pc:sldMk cId="1108930418" sldId="261"/>
            <ac:picMk id="5" creationId="{DB45EF1A-BEC8-F92F-42D2-2CAB80502207}"/>
          </ac:picMkLst>
        </pc:picChg>
        <pc:picChg chg="del">
          <ac:chgData name="DAVIAN ENG HONG RUI" userId="9cdebfac-cb22-4469-80bf-a7b2b3002fda" providerId="ADAL" clId="{B0CAE5CE-4040-4DB0-8A34-F7898BE2D702}" dt="2023-12-07T14:57:39.561" v="2994" actId="478"/>
          <ac:picMkLst>
            <pc:docMk/>
            <pc:sldMk cId="1108930418" sldId="261"/>
            <ac:picMk id="6" creationId="{0A5ECAB1-BE21-EF6B-A350-3D3D96BFCB8E}"/>
          </ac:picMkLst>
        </pc:picChg>
      </pc:sldChg>
      <pc:sldChg chg="addSp delSp del delDesignElem">
        <pc:chgData name="DAVIAN ENG HONG RUI" userId="9cdebfac-cb22-4469-80bf-a7b2b3002fda" providerId="ADAL" clId="{B0CAE5CE-4040-4DB0-8A34-F7898BE2D702}" dt="2023-12-07T14:58:31.242" v="3190" actId="47"/>
        <pc:sldMkLst>
          <pc:docMk/>
          <pc:sldMk cId="189777031" sldId="262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89777031" sldId="26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89777031" sldId="262"/>
            <ac:grpSpMk id="32" creationId="{5E6BB5FD-DB7B-4BE3-BA45-1EF042115ED5}"/>
          </ac:grpSpMkLst>
        </pc:grpChg>
      </pc:sldChg>
      <pc:sldChg chg="addSp delSp modSp mod delDesignElem">
        <pc:chgData name="DAVIAN ENG HONG RUI" userId="9cdebfac-cb22-4469-80bf-a7b2b3002fda" providerId="ADAL" clId="{B0CAE5CE-4040-4DB0-8A34-F7898BE2D702}" dt="2023-12-07T15:06:46.301" v="3643" actId="20577"/>
        <pc:sldMkLst>
          <pc:docMk/>
          <pc:sldMk cId="1247049354" sldId="263"/>
        </pc:sldMkLst>
        <pc:spChg chg="mod">
          <ac:chgData name="DAVIAN ENG HONG RUI" userId="9cdebfac-cb22-4469-80bf-a7b2b3002fda" providerId="ADAL" clId="{B0CAE5CE-4040-4DB0-8A34-F7898BE2D702}" dt="2023-12-07T14:59:13.626" v="3226" actId="20577"/>
          <ac:spMkLst>
            <pc:docMk/>
            <pc:sldMk cId="1247049354" sldId="263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5:06:46.301" v="3643" actId="20577"/>
          <ac:spMkLst>
            <pc:docMk/>
            <pc:sldMk cId="1247049354" sldId="263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247049354" sldId="263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247049354" sldId="263"/>
            <ac:grpSpMk id="32" creationId="{5E6BB5FD-DB7B-4BE3-BA45-1EF042115ED5}"/>
          </ac:grpSpMkLst>
        </pc:grpChg>
        <pc:picChg chg="del">
          <ac:chgData name="DAVIAN ENG HONG RUI" userId="9cdebfac-cb22-4469-80bf-a7b2b3002fda" providerId="ADAL" clId="{B0CAE5CE-4040-4DB0-8A34-F7898BE2D702}" dt="2023-12-07T14:59:04.521" v="3191" actId="478"/>
          <ac:picMkLst>
            <pc:docMk/>
            <pc:sldMk cId="1247049354" sldId="263"/>
            <ac:picMk id="5" creationId="{D3B3D6F6-4119-AE12-BF43-C13EEB264BDD}"/>
          </ac:picMkLst>
        </pc:picChg>
        <pc:picChg chg="add mod">
          <ac:chgData name="DAVIAN ENG HONG RUI" userId="9cdebfac-cb22-4469-80bf-a7b2b3002fda" providerId="ADAL" clId="{B0CAE5CE-4040-4DB0-8A34-F7898BE2D702}" dt="2023-12-07T14:59:07.296" v="3193" actId="1076"/>
          <ac:picMkLst>
            <pc:docMk/>
            <pc:sldMk cId="1247049354" sldId="263"/>
            <ac:picMk id="6" creationId="{CD203E04-6083-F085-43C6-97500CD94B56}"/>
          </ac:picMkLst>
        </pc:picChg>
      </pc:sldChg>
      <pc:sldChg chg="addSp delSp modSp mod delDesignElem">
        <pc:chgData name="DAVIAN ENG HONG RUI" userId="9cdebfac-cb22-4469-80bf-a7b2b3002fda" providerId="ADAL" clId="{B0CAE5CE-4040-4DB0-8A34-F7898BE2D702}" dt="2023-12-07T15:02:27.917" v="3549" actId="20577"/>
        <pc:sldMkLst>
          <pc:docMk/>
          <pc:sldMk cId="1424111797" sldId="264"/>
        </pc:sldMkLst>
        <pc:spChg chg="mod">
          <ac:chgData name="DAVIAN ENG HONG RUI" userId="9cdebfac-cb22-4469-80bf-a7b2b3002fda" providerId="ADAL" clId="{B0CAE5CE-4040-4DB0-8A34-F7898BE2D702}" dt="2023-12-07T15:01:01.512" v="3308" actId="20577"/>
          <ac:spMkLst>
            <pc:docMk/>
            <pc:sldMk cId="1424111797" sldId="26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5:02:27.917" v="3549" actId="20577"/>
          <ac:spMkLst>
            <pc:docMk/>
            <pc:sldMk cId="1424111797" sldId="264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424111797" sldId="264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424111797" sldId="264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5:02:00.738" v="3445" actId="1076"/>
          <ac:picMkLst>
            <pc:docMk/>
            <pc:sldMk cId="1424111797" sldId="264"/>
            <ac:picMk id="5" creationId="{C8A24879-3E93-6F2B-0172-2B792648A8C8}"/>
          </ac:picMkLst>
        </pc:picChg>
        <pc:picChg chg="del">
          <ac:chgData name="DAVIAN ENG HONG RUI" userId="9cdebfac-cb22-4469-80bf-a7b2b3002fda" providerId="ADAL" clId="{B0CAE5CE-4040-4DB0-8A34-F7898BE2D702}" dt="2023-12-07T15:01:03.502" v="3309" actId="478"/>
          <ac:picMkLst>
            <pc:docMk/>
            <pc:sldMk cId="1424111797" sldId="264"/>
            <ac:picMk id="6" creationId="{C0991AEC-0409-F2BE-07D4-66C9A717DE48}"/>
          </ac:picMkLst>
        </pc:picChg>
        <pc:picChg chg="add mod">
          <ac:chgData name="DAVIAN ENG HONG RUI" userId="9cdebfac-cb22-4469-80bf-a7b2b3002fda" providerId="ADAL" clId="{B0CAE5CE-4040-4DB0-8A34-F7898BE2D702}" dt="2023-12-07T15:02:02.936" v="3446" actId="1076"/>
          <ac:picMkLst>
            <pc:docMk/>
            <pc:sldMk cId="1424111797" sldId="264"/>
            <ac:picMk id="8" creationId="{2ADA106E-EE57-7E63-220B-B3D919152C39}"/>
          </ac:picMkLst>
        </pc:picChg>
      </pc:sldChg>
      <pc:sldChg chg="addSp delSp del delDesignElem">
        <pc:chgData name="DAVIAN ENG HONG RUI" userId="9cdebfac-cb22-4469-80bf-a7b2b3002fda" providerId="ADAL" clId="{B0CAE5CE-4040-4DB0-8A34-F7898BE2D702}" dt="2023-12-07T15:07:29.031" v="3646" actId="47"/>
        <pc:sldMkLst>
          <pc:docMk/>
          <pc:sldMk cId="3865638949" sldId="265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865638949" sldId="265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865638949" sldId="265"/>
            <ac:grpSpMk id="32" creationId="{5E6BB5FD-DB7B-4BE3-BA45-1EF042115ED5}"/>
          </ac:grpSpMkLst>
        </pc:grpChg>
      </pc:sldChg>
      <pc:sldChg chg="addSp delSp del delDesignElem">
        <pc:chgData name="DAVIAN ENG HONG RUI" userId="9cdebfac-cb22-4469-80bf-a7b2b3002fda" providerId="ADAL" clId="{B0CAE5CE-4040-4DB0-8A34-F7898BE2D702}" dt="2023-12-07T15:07:29.818" v="3647" actId="47"/>
        <pc:sldMkLst>
          <pc:docMk/>
          <pc:sldMk cId="31219902" sldId="266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1219902" sldId="266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1219902" sldId="266"/>
            <ac:grpSpMk id="32" creationId="{5E6BB5FD-DB7B-4BE3-BA45-1EF042115ED5}"/>
          </ac:grpSpMkLst>
        </pc:grpChg>
      </pc:sldChg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2905817004" sldId="267"/>
        </pc:sldMkLst>
        <pc:spChg chg="add del mod">
          <ac:chgData name="DAVIAN ENG HONG RUI" userId="9cdebfac-cb22-4469-80bf-a7b2b3002fda" providerId="ADAL" clId="{B0CAE5CE-4040-4DB0-8A34-F7898BE2D702}" dt="2023-12-07T14:09:45.066" v="189" actId="478"/>
          <ac:spMkLst>
            <pc:docMk/>
            <pc:sldMk cId="2905817004" sldId="267"/>
            <ac:spMk id="3" creationId="{18FF5C05-A8FF-B299-349C-FD4F3DC752D0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4" creationId="{89BFBAAA-DC5E-8107-8523-D62EF282C6E5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6" creationId="{266792F8-8A10-C142-6D30-EB662CC331A1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7" creationId="{20F41B7C-33A6-F9D4-361D-92966D91E834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8" creationId="{F6020689-2CDF-10AD-D1E1-17583E32D5B0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9" creationId="{43D1A9E9-44E8-7558-13DA-686457491B5E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905817004" sldId="267"/>
            <ac:spMk id="10" creationId="{A4AC5506-6312-4701-8D3C-40187889A947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1" creationId="{47AF6044-3AEA-31FF-5C9F-60F800398A1D}"/>
          </ac:spMkLst>
        </pc:spChg>
        <pc:spChg chg="add del mod">
          <ac:chgData name="DAVIAN ENG HONG RUI" userId="9cdebfac-cb22-4469-80bf-a7b2b3002fda" providerId="ADAL" clId="{B0CAE5CE-4040-4DB0-8A34-F7898BE2D702}" dt="2023-12-07T14:09:46.835" v="190" actId="478"/>
          <ac:spMkLst>
            <pc:docMk/>
            <pc:sldMk cId="2905817004" sldId="267"/>
            <ac:spMk id="12" creationId="{58109C20-47A8-239C-F701-0AC5EB508689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3" creationId="{3F257650-8BF0-B43F-1188-8D3E3882D86A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4" creationId="{29C1D240-D94D-AB5B-8892-0B5318F291B1}"/>
          </ac:spMkLst>
        </pc:spChg>
        <pc:spChg chg="add del mod">
          <ac:chgData name="DAVIAN ENG HONG RUI" userId="9cdebfac-cb22-4469-80bf-a7b2b3002fda" providerId="ADAL" clId="{B0CAE5CE-4040-4DB0-8A34-F7898BE2D702}" dt="2023-12-07T14:10:47" v="210" actId="478"/>
          <ac:spMkLst>
            <pc:docMk/>
            <pc:sldMk cId="2905817004" sldId="267"/>
            <ac:spMk id="15" creationId="{302C2E90-1F9D-51BE-5944-9E19F4142F44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6" creationId="{8C16EC8B-A105-297D-85EB-FCDE513CAFCE}"/>
          </ac:spMkLst>
        </pc:spChg>
        <pc:spChg chg="add del mod">
          <ac:chgData name="DAVIAN ENG HONG RUI" userId="9cdebfac-cb22-4469-80bf-a7b2b3002fda" providerId="ADAL" clId="{B0CAE5CE-4040-4DB0-8A34-F7898BE2D702}" dt="2023-12-07T14:10:17.378" v="201" actId="478"/>
          <ac:spMkLst>
            <pc:docMk/>
            <pc:sldMk cId="2905817004" sldId="267"/>
            <ac:spMk id="17" creationId="{E74D9332-E691-5DA0-D395-CE124EE94EEE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8" creationId="{4DC61A2E-9B6C-3C75-557B-287EE5533E4B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21" creationId="{7C48D9F0-82CF-F038-D347-394462807632}"/>
          </ac:spMkLst>
        </pc:spChg>
        <pc:picChg chg="del">
          <ac:chgData name="DAVIAN ENG HONG RUI" userId="9cdebfac-cb22-4469-80bf-a7b2b3002fda" providerId="ADAL" clId="{B0CAE5CE-4040-4DB0-8A34-F7898BE2D702}" dt="2023-12-07T13:54:06.632" v="18" actId="478"/>
          <ac:picMkLst>
            <pc:docMk/>
            <pc:sldMk cId="2905817004" sldId="267"/>
            <ac:picMk id="5" creationId="{0F695958-430D-BD57-D205-0383DBADA83D}"/>
          </ac:picMkLst>
        </pc:picChg>
        <pc:cxnChg chg="add del mod">
          <ac:chgData name="DAVIAN ENG HONG RUI" userId="9cdebfac-cb22-4469-80bf-a7b2b3002fda" providerId="ADAL" clId="{B0CAE5CE-4040-4DB0-8A34-F7898BE2D702}" dt="2023-12-07T14:11:01.641" v="213" actId="478"/>
          <ac:cxnSpMkLst>
            <pc:docMk/>
            <pc:sldMk cId="2905817004" sldId="267"/>
            <ac:cxnSpMk id="20" creationId="{ABD6E3F8-DE17-0043-82BB-E4743873FCD8}"/>
          </ac:cxnSpMkLst>
        </pc:cxnChg>
      </pc:sldChg>
      <pc:sldChg chg="addSp delSp del delDesignElem">
        <pc:chgData name="DAVIAN ENG HONG RUI" userId="9cdebfac-cb22-4469-80bf-a7b2b3002fda" providerId="ADAL" clId="{B0CAE5CE-4040-4DB0-8A34-F7898BE2D702}" dt="2023-12-07T15:02:46.779" v="3551" actId="47"/>
        <pc:sldMkLst>
          <pc:docMk/>
          <pc:sldMk cId="2720905354" sldId="269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720905354" sldId="269"/>
            <ac:spMk id="10" creationId="{A4AC5506-6312-4701-8D3C-40187889A947}"/>
          </ac:spMkLst>
        </pc:spChg>
      </pc:sldChg>
      <pc:sldChg chg="addSp delSp del delDesignElem">
        <pc:chgData name="DAVIAN ENG HONG RUI" userId="9cdebfac-cb22-4469-80bf-a7b2b3002fda" providerId="ADAL" clId="{B0CAE5CE-4040-4DB0-8A34-F7898BE2D702}" dt="2023-12-07T15:02:45.949" v="3550" actId="47"/>
        <pc:sldMkLst>
          <pc:docMk/>
          <pc:sldMk cId="2193904033" sldId="270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193904033" sldId="270"/>
            <ac:spMk id="8" creationId="{C3896A03-3945-419A-B66B-4EE266EDD15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193904033" sldId="270"/>
            <ac:spMk id="10" creationId="{B34F5AD2-EDBD-4BBD-A55C-EAFFD0C7097A}"/>
          </ac:spMkLst>
        </pc:spChg>
      </pc:sldChg>
      <pc:sldChg chg="addSp modSp new mod setBg">
        <pc:chgData name="DAVIAN ENG HONG RUI" userId="9cdebfac-cb22-4469-80bf-a7b2b3002fda" providerId="ADAL" clId="{B0CAE5CE-4040-4DB0-8A34-F7898BE2D702}" dt="2023-12-07T14:50:40.056" v="2260" actId="20577"/>
        <pc:sldMkLst>
          <pc:docMk/>
          <pc:sldMk cId="2108345476" sldId="271"/>
        </pc:sldMkLst>
        <pc:spChg chg="mod">
          <ac:chgData name="DAVIAN ENG HONG RUI" userId="9cdebfac-cb22-4469-80bf-a7b2b3002fda" providerId="ADAL" clId="{B0CAE5CE-4040-4DB0-8A34-F7898BE2D702}" dt="2023-12-07T14:50:25.642" v="2199" actId="20577"/>
          <ac:spMkLst>
            <pc:docMk/>
            <pc:sldMk cId="2108345476" sldId="271"/>
            <ac:spMk id="2" creationId="{58DC51D5-EF86-B9A0-374A-54ACA171231E}"/>
          </ac:spMkLst>
        </pc:spChg>
        <pc:spChg chg="mod">
          <ac:chgData name="DAVIAN ENG HONG RUI" userId="9cdebfac-cb22-4469-80bf-a7b2b3002fda" providerId="ADAL" clId="{B0CAE5CE-4040-4DB0-8A34-F7898BE2D702}" dt="2023-12-07T14:50:40.056" v="2260" actId="20577"/>
          <ac:spMkLst>
            <pc:docMk/>
            <pc:sldMk cId="2108345476" sldId="271"/>
            <ac:spMk id="3" creationId="{FC22DF91-B11D-28E3-EAF4-E8FE94F111B0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8" creationId="{5A0118C5-4F8D-4CF4-BADD-53FEACC6C42A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10" creationId="{4E0A5C5C-2A95-428E-9F6A-0D29EBD57C9F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12" creationId="{1056F38F-7C4E-461D-8709-7D0024AE1F79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14" creationId="{C7278469-3C3C-49CE-AEEE-E176A4900B78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0" creationId="{4C6598AB-1C17-4D54-951C-A082D94ACB7A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2" creationId="{C83B66D7-137D-4AC1-B172-53D60F08BEB5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4" creationId="{F6B92503-6984-4D15-8B98-8718709B785D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6" creationId="{08DDF938-524E-4C18-A47D-C00627832366}"/>
          </ac:spMkLst>
        </pc:spChg>
        <pc:grpChg chg="add">
          <ac:chgData name="DAVIAN ENG HONG RUI" userId="9cdebfac-cb22-4469-80bf-a7b2b3002fda" providerId="ADAL" clId="{B0CAE5CE-4040-4DB0-8A34-F7898BE2D702}" dt="2023-12-07T14:31:51.455" v="1039" actId="26606"/>
          <ac:grpSpMkLst>
            <pc:docMk/>
            <pc:sldMk cId="2108345476" sldId="271"/>
            <ac:grpSpMk id="16" creationId="{93DC754C-7E09-422D-A8BB-AF632E90DFA2}"/>
          </ac:grpSpMkLst>
        </pc:grpChg>
        <pc:grpChg chg="add">
          <ac:chgData name="DAVIAN ENG HONG RUI" userId="9cdebfac-cb22-4469-80bf-a7b2b3002fda" providerId="ADAL" clId="{B0CAE5CE-4040-4DB0-8A34-F7898BE2D702}" dt="2023-12-07T14:31:51.455" v="1039" actId="26606"/>
          <ac:grpSpMkLst>
            <pc:docMk/>
            <pc:sldMk cId="2108345476" sldId="271"/>
            <ac:grpSpMk id="28" creationId="{3773FAF5-C452-4455-9411-D6AF5EBD4CA9}"/>
          </ac:grpSpMkLst>
        </pc:grpChg>
      </pc:sldChg>
      <pc:sldChg chg="addSp delSp add del setBg delDesignElem">
        <pc:chgData name="DAVIAN ENG HONG RUI" userId="9cdebfac-cb22-4469-80bf-a7b2b3002fda" providerId="ADAL" clId="{B0CAE5CE-4040-4DB0-8A34-F7898BE2D702}" dt="2023-12-07T14:30:54.471" v="1010"/>
        <pc:sldMkLst>
          <pc:docMk/>
          <pc:sldMk cId="229980452" sldId="272"/>
        </pc:sldMkLst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0:54.471" v="1010"/>
          <ac:grpSpMkLst>
            <pc:docMk/>
            <pc:sldMk cId="229980452" sldId="27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0:54.471" v="1010"/>
          <ac:grpSpMkLst>
            <pc:docMk/>
            <pc:sldMk cId="229980452" sldId="272"/>
            <ac:grpSpMk id="32" creationId="{5E6BB5FD-DB7B-4BE3-BA45-1EF042115ED5}"/>
          </ac:grpSpMkLst>
        </pc:grpChg>
      </pc:sldChg>
      <pc:sldChg chg="addSp delSp modSp add mod delDesignElem">
        <pc:chgData name="DAVIAN ENG HONG RUI" userId="9cdebfac-cb22-4469-80bf-a7b2b3002fda" providerId="ADAL" clId="{B0CAE5CE-4040-4DB0-8A34-F7898BE2D702}" dt="2023-12-07T14:55:19.566" v="2739" actId="27636"/>
        <pc:sldMkLst>
          <pc:docMk/>
          <pc:sldMk cId="3560922828" sldId="272"/>
        </pc:sldMkLst>
        <pc:spChg chg="mod">
          <ac:chgData name="DAVIAN ENG HONG RUI" userId="9cdebfac-cb22-4469-80bf-a7b2b3002fda" providerId="ADAL" clId="{B0CAE5CE-4040-4DB0-8A34-F7898BE2D702}" dt="2023-12-07T14:52:42.714" v="2275" actId="1076"/>
          <ac:spMkLst>
            <pc:docMk/>
            <pc:sldMk cId="3560922828" sldId="272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5:19.566" v="2739" actId="27636"/>
          <ac:spMkLst>
            <pc:docMk/>
            <pc:sldMk cId="3560922828" sldId="272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60922828" sldId="27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60922828" sldId="272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52:50.841" v="2277" actId="1076"/>
          <ac:picMkLst>
            <pc:docMk/>
            <pc:sldMk cId="3560922828" sldId="272"/>
            <ac:picMk id="5" creationId="{7103B60E-8C4D-60CC-094D-E90E1672B22F}"/>
          </ac:picMkLst>
        </pc:picChg>
        <pc:picChg chg="del">
          <ac:chgData name="DAVIAN ENG HONG RUI" userId="9cdebfac-cb22-4469-80bf-a7b2b3002fda" providerId="ADAL" clId="{B0CAE5CE-4040-4DB0-8A34-F7898BE2D702}" dt="2023-12-07T14:51:57.981" v="2262" actId="478"/>
          <ac:picMkLst>
            <pc:docMk/>
            <pc:sldMk cId="3560922828" sldId="272"/>
            <ac:picMk id="15" creationId="{54D3C537-BBD6-31CE-7A3B-FA7E06F67864}"/>
          </ac:picMkLst>
        </pc:picChg>
      </pc:sldChg>
      <pc:sldChg chg="addSp delSp add del setBg delDesignElem">
        <pc:chgData name="DAVIAN ENG HONG RUI" userId="9cdebfac-cb22-4469-80bf-a7b2b3002fda" providerId="ADAL" clId="{B0CAE5CE-4040-4DB0-8A34-F7898BE2D702}" dt="2023-12-07T14:30:51.360" v="1007"/>
        <pc:sldMkLst>
          <pc:docMk/>
          <pc:sldMk cId="4210359646" sldId="272"/>
        </pc:sldMkLst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0:51.360" v="1007"/>
          <ac:grpSpMkLst>
            <pc:docMk/>
            <pc:sldMk cId="4210359646" sldId="27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0:51.360" v="1007"/>
          <ac:grpSpMkLst>
            <pc:docMk/>
            <pc:sldMk cId="4210359646" sldId="272"/>
            <ac:grpSpMk id="32" creationId="{5E6BB5FD-DB7B-4BE3-BA45-1EF042115ED5}"/>
          </ac:grpSpMkLst>
        </pc:grpChg>
      </pc:sldChg>
      <pc:sldChg chg="addSp delSp modSp add mod">
        <pc:chgData name="DAVIAN ENG HONG RUI" userId="9cdebfac-cb22-4469-80bf-a7b2b3002fda" providerId="ADAL" clId="{B0CAE5CE-4040-4DB0-8A34-F7898BE2D702}" dt="2023-12-07T14:38:21.208" v="1355" actId="1076"/>
        <pc:sldMkLst>
          <pc:docMk/>
          <pc:sldMk cId="2840436461" sldId="273"/>
        </pc:sldMkLst>
        <pc:spChg chg="mod">
          <ac:chgData name="DAVIAN ENG HONG RUI" userId="9cdebfac-cb22-4469-80bf-a7b2b3002fda" providerId="ADAL" clId="{B0CAE5CE-4040-4DB0-8A34-F7898BE2D702}" dt="2023-12-07T14:37:38.318" v="1215" actId="20577"/>
          <ac:spMkLst>
            <pc:docMk/>
            <pc:sldMk cId="2840436461" sldId="273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38:07.438" v="1353" actId="20577"/>
          <ac:spMkLst>
            <pc:docMk/>
            <pc:sldMk cId="2840436461" sldId="273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B0CAE5CE-4040-4DB0-8A34-F7898BE2D702}" dt="2023-12-07T14:35:42.450" v="1073" actId="478"/>
          <ac:picMkLst>
            <pc:docMk/>
            <pc:sldMk cId="2840436461" sldId="273"/>
            <ac:picMk id="5" creationId="{7E60E248-A8AD-015E-EB28-6C391B080707}"/>
          </ac:picMkLst>
        </pc:picChg>
        <pc:picChg chg="add mod">
          <ac:chgData name="DAVIAN ENG HONG RUI" userId="9cdebfac-cb22-4469-80bf-a7b2b3002fda" providerId="ADAL" clId="{B0CAE5CE-4040-4DB0-8A34-F7898BE2D702}" dt="2023-12-07T14:38:21.208" v="1355" actId="1076"/>
          <ac:picMkLst>
            <pc:docMk/>
            <pc:sldMk cId="2840436461" sldId="273"/>
            <ac:picMk id="6" creationId="{9ACB1196-B9E8-6511-E935-8D925766C6AB}"/>
          </ac:picMkLst>
        </pc:picChg>
      </pc:sldChg>
      <pc:sldChg chg="addSp delSp modSp new del mod setBg setClrOvrMap">
        <pc:chgData name="DAVIAN ENG HONG RUI" userId="9cdebfac-cb22-4469-80bf-a7b2b3002fda" providerId="ADAL" clId="{B0CAE5CE-4040-4DB0-8A34-F7898BE2D702}" dt="2023-12-07T14:31:58.125" v="1040" actId="47"/>
        <pc:sldMkLst>
          <pc:docMk/>
          <pc:sldMk cId="4120797145" sldId="273"/>
        </pc:sldMkLst>
        <pc:spChg chg="mo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2" creationId="{7D107ECD-7FDC-F78C-7A3B-8920688322E1}"/>
          </ac:spMkLst>
        </pc:spChg>
        <pc:spChg chg="add del mo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" creationId="{7D128C5F-F592-F443-C913-CCAFFB0EE5BE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8" creationId="{09588DA8-065E-4F6F-8EFD-43104AB2E0CF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0" creationId="{C4285719-470E-454C-AF62-8323075F1F5B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2" creationId="{CD9FE4EF-C4D8-49A0-B2FF-81D8DB7D8A24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4" creationId="{4300840D-0A0B-4512-BACA-B439D5B9C57C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6" creationId="{D2B78728-A580-49A7-84F9-6EF6F583ADE0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8" creationId="{38FAA1A1-D861-433F-88FA-1E9D6FD31D11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20" creationId="{8D71EDA1-87BF-4D5D-AB79-F346FD19278A}"/>
          </ac:spMkLst>
        </pc:spChg>
        <pc:spChg chg="add del">
          <ac:chgData name="DAVIAN ENG HONG RUI" userId="9cdebfac-cb22-4469-80bf-a7b2b3002fda" providerId="ADAL" clId="{B0CAE5CE-4040-4DB0-8A34-F7898BE2D702}" dt="2023-12-07T14:31:43.661" v="1033" actId="26606"/>
          <ac:spMkLst>
            <pc:docMk/>
            <pc:sldMk cId="4120797145" sldId="273"/>
            <ac:spMk id="22" creationId="{66B332A4-D438-4773-A77F-5ED49A448D9D}"/>
          </ac:spMkLst>
        </pc:spChg>
        <pc:spChg chg="add del">
          <ac:chgData name="DAVIAN ENG HONG RUI" userId="9cdebfac-cb22-4469-80bf-a7b2b3002fda" providerId="ADAL" clId="{B0CAE5CE-4040-4DB0-8A34-F7898BE2D702}" dt="2023-12-07T14:31:43.661" v="1033" actId="26606"/>
          <ac:spMkLst>
            <pc:docMk/>
            <pc:sldMk cId="4120797145" sldId="273"/>
            <ac:spMk id="23" creationId="{DF9AD32D-FF05-44F4-BD4D-9CEE89B71EB9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5" creationId="{907EF6B7-1338-4443-8C46-6A318D952DFD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6" creationId="{DAAE4CDD-124C-4DCF-9584-B6033B545DD5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7" creationId="{081E4A58-353D-44AE-B2FC-2A74E2E400F7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8" creationId="{7D128C5F-F592-F443-C913-CCAFFB0EE5BE}"/>
          </ac:spMkLst>
        </pc:spChg>
        <pc:spChg chg="add del">
          <ac:chgData name="DAVIAN ENG HONG RUI" userId="9cdebfac-cb22-4469-80bf-a7b2b3002fda" providerId="ADAL" clId="{B0CAE5CE-4040-4DB0-8A34-F7898BE2D702}" dt="2023-12-07T14:31:44.557" v="1037" actId="26606"/>
          <ac:spMkLst>
            <pc:docMk/>
            <pc:sldMk cId="4120797145" sldId="273"/>
            <ac:spMk id="30" creationId="{66B332A4-D438-4773-A77F-5ED49A448D9D}"/>
          </ac:spMkLst>
        </pc:spChg>
        <pc:spChg chg="add del">
          <ac:chgData name="DAVIAN ENG HONG RUI" userId="9cdebfac-cb22-4469-80bf-a7b2b3002fda" providerId="ADAL" clId="{B0CAE5CE-4040-4DB0-8A34-F7898BE2D702}" dt="2023-12-07T14:31:44.557" v="1037" actId="26606"/>
          <ac:spMkLst>
            <pc:docMk/>
            <pc:sldMk cId="4120797145" sldId="273"/>
            <ac:spMk id="31" creationId="{DF9AD32D-FF05-44F4-BD4D-9CEE89B71EB9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3" creationId="{09588DA8-065E-4F6F-8EFD-43104AB2E0CF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4" creationId="{C4285719-470E-454C-AF62-8323075F1F5B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5" creationId="{CD9FE4EF-C4D8-49A0-B2FF-81D8DB7D8A24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6" creationId="{4300840D-0A0B-4512-BACA-B439D5B9C57C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7" creationId="{D2B78728-A580-49A7-84F9-6EF6F583ADE0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8" creationId="{38FAA1A1-D861-433F-88FA-1E9D6FD31D11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9" creationId="{8D71EDA1-87BF-4D5D-AB79-F346FD19278A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40" creationId="{7D128C5F-F592-F443-C913-CCAFFB0EE5BE}"/>
          </ac:spMkLst>
        </pc:spChg>
      </pc:sldChg>
      <pc:sldChg chg="addSp delSp modSp add mod">
        <pc:chgData name="DAVIAN ENG HONG RUI" userId="9cdebfac-cb22-4469-80bf-a7b2b3002fda" providerId="ADAL" clId="{B0CAE5CE-4040-4DB0-8A34-F7898BE2D702}" dt="2023-12-07T14:44:28.027" v="1804" actId="27636"/>
        <pc:sldMkLst>
          <pc:docMk/>
          <pc:sldMk cId="3007390433" sldId="274"/>
        </pc:sldMkLst>
        <pc:spChg chg="mod">
          <ac:chgData name="DAVIAN ENG HONG RUI" userId="9cdebfac-cb22-4469-80bf-a7b2b3002fda" providerId="ADAL" clId="{B0CAE5CE-4040-4DB0-8A34-F7898BE2D702}" dt="2023-12-07T14:38:52.122" v="1384" actId="20577"/>
          <ac:spMkLst>
            <pc:docMk/>
            <pc:sldMk cId="3007390433" sldId="27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44:28.027" v="1804" actId="27636"/>
          <ac:spMkLst>
            <pc:docMk/>
            <pc:sldMk cId="3007390433" sldId="274"/>
            <ac:spMk id="3" creationId="{D75301E8-7D87-4C2D-1AA2-175889C55181}"/>
          </ac:spMkLst>
        </pc:spChg>
        <pc:picChg chg="add del mod">
          <ac:chgData name="DAVIAN ENG HONG RUI" userId="9cdebfac-cb22-4469-80bf-a7b2b3002fda" providerId="ADAL" clId="{B0CAE5CE-4040-4DB0-8A34-F7898BE2D702}" dt="2023-12-07T14:43:47.739" v="1795" actId="478"/>
          <ac:picMkLst>
            <pc:docMk/>
            <pc:sldMk cId="3007390433" sldId="274"/>
            <ac:picMk id="5" creationId="{2F427873-687A-17B7-128A-AAEDC1A51015}"/>
          </ac:picMkLst>
        </pc:picChg>
        <pc:picChg chg="del">
          <ac:chgData name="DAVIAN ENG HONG RUI" userId="9cdebfac-cb22-4469-80bf-a7b2b3002fda" providerId="ADAL" clId="{B0CAE5CE-4040-4DB0-8A34-F7898BE2D702}" dt="2023-12-07T14:38:55.680" v="1387" actId="478"/>
          <ac:picMkLst>
            <pc:docMk/>
            <pc:sldMk cId="3007390433" sldId="274"/>
            <ac:picMk id="6" creationId="{9ACB1196-B9E8-6511-E935-8D925766C6AB}"/>
          </ac:picMkLst>
        </pc:picChg>
        <pc:picChg chg="add mod">
          <ac:chgData name="DAVIAN ENG HONG RUI" userId="9cdebfac-cb22-4469-80bf-a7b2b3002fda" providerId="ADAL" clId="{B0CAE5CE-4040-4DB0-8A34-F7898BE2D702}" dt="2023-12-07T14:43:56.453" v="1798" actId="1076"/>
          <ac:picMkLst>
            <pc:docMk/>
            <pc:sldMk cId="3007390433" sldId="274"/>
            <ac:picMk id="8" creationId="{4FD2A674-7F46-3510-26A6-CC82E26B9AA7}"/>
          </ac:picMkLst>
        </pc:picChg>
      </pc:sldChg>
      <pc:sldChg chg="addSp delSp add del setBg delDesignElem">
        <pc:chgData name="DAVIAN ENG HONG RUI" userId="9cdebfac-cb22-4469-80bf-a7b2b3002fda" providerId="ADAL" clId="{B0CAE5CE-4040-4DB0-8A34-F7898BE2D702}" dt="2023-12-07T14:41:00.401" v="1525"/>
        <pc:sldMkLst>
          <pc:docMk/>
          <pc:sldMk cId="2973572845" sldId="275"/>
        </pc:sldMkLst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41:00.401" v="1525"/>
          <ac:grpSpMkLst>
            <pc:docMk/>
            <pc:sldMk cId="2973572845" sldId="275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41:00.401" v="1525"/>
          <ac:grpSpMkLst>
            <pc:docMk/>
            <pc:sldMk cId="2973572845" sldId="275"/>
            <ac:grpSpMk id="32" creationId="{5E6BB5FD-DB7B-4BE3-BA45-1EF042115ED5}"/>
          </ac:grpSpMkLst>
        </pc:grpChg>
      </pc:sldChg>
      <pc:sldChg chg="addSp delSp modSp add mod ord">
        <pc:chgData name="DAVIAN ENG HONG RUI" userId="9cdebfac-cb22-4469-80bf-a7b2b3002fda" providerId="ADAL" clId="{B0CAE5CE-4040-4DB0-8A34-F7898BE2D702}" dt="2023-12-07T14:43:21.974" v="1794" actId="20577"/>
        <pc:sldMkLst>
          <pc:docMk/>
          <pc:sldMk cId="3314328246" sldId="275"/>
        </pc:sldMkLst>
        <pc:spChg chg="mod">
          <ac:chgData name="DAVIAN ENG HONG RUI" userId="9cdebfac-cb22-4469-80bf-a7b2b3002fda" providerId="ADAL" clId="{B0CAE5CE-4040-4DB0-8A34-F7898BE2D702}" dt="2023-12-07T14:41:48.837" v="1566" actId="27636"/>
          <ac:spMkLst>
            <pc:docMk/>
            <pc:sldMk cId="3314328246" sldId="275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43:21.974" v="1794" actId="20577"/>
          <ac:spMkLst>
            <pc:docMk/>
            <pc:sldMk cId="3314328246" sldId="275"/>
            <ac:spMk id="3" creationId="{D75301E8-7D87-4C2D-1AA2-175889C55181}"/>
          </ac:spMkLst>
        </pc:spChg>
        <pc:picChg chg="del mod">
          <ac:chgData name="DAVIAN ENG HONG RUI" userId="9cdebfac-cb22-4469-80bf-a7b2b3002fda" providerId="ADAL" clId="{B0CAE5CE-4040-4DB0-8A34-F7898BE2D702}" dt="2023-12-07T14:41:16.653" v="1528" actId="478"/>
          <ac:picMkLst>
            <pc:docMk/>
            <pc:sldMk cId="3314328246" sldId="275"/>
            <ac:picMk id="5" creationId="{2F427873-687A-17B7-128A-AAEDC1A51015}"/>
          </ac:picMkLst>
        </pc:picChg>
        <pc:picChg chg="add mod">
          <ac:chgData name="DAVIAN ENG HONG RUI" userId="9cdebfac-cb22-4469-80bf-a7b2b3002fda" providerId="ADAL" clId="{B0CAE5CE-4040-4DB0-8A34-F7898BE2D702}" dt="2023-12-07T14:41:24.063" v="1532" actId="1076"/>
          <ac:picMkLst>
            <pc:docMk/>
            <pc:sldMk cId="3314328246" sldId="275"/>
            <ac:picMk id="6" creationId="{A9595BAE-B5F8-7EFD-697D-61906FBCB95E}"/>
          </ac:picMkLst>
        </pc:picChg>
      </pc:sldChg>
      <pc:sldChg chg="addSp delSp modSp add del mod">
        <pc:chgData name="DAVIAN ENG HONG RUI" userId="9cdebfac-cb22-4469-80bf-a7b2b3002fda" providerId="ADAL" clId="{B0CAE5CE-4040-4DB0-8A34-F7898BE2D702}" dt="2023-12-07T14:51:02.284" v="2261" actId="47"/>
        <pc:sldMkLst>
          <pc:docMk/>
          <pc:sldMk cId="3669185634" sldId="276"/>
        </pc:sldMkLst>
        <pc:spChg chg="mod">
          <ac:chgData name="DAVIAN ENG HONG RUI" userId="9cdebfac-cb22-4469-80bf-a7b2b3002fda" providerId="ADAL" clId="{B0CAE5CE-4040-4DB0-8A34-F7898BE2D702}" dt="2023-12-07T14:44:54.538" v="1820" actId="20577"/>
          <ac:spMkLst>
            <pc:docMk/>
            <pc:sldMk cId="3669185634" sldId="276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46:24.472" v="2006" actId="20577"/>
          <ac:spMkLst>
            <pc:docMk/>
            <pc:sldMk cId="3669185634" sldId="276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B0CAE5CE-4040-4DB0-8A34-F7898BE2D702}" dt="2023-12-07T14:47:47.040" v="2028" actId="14100"/>
          <ac:picMkLst>
            <pc:docMk/>
            <pc:sldMk cId="3669185634" sldId="276"/>
            <ac:picMk id="5" creationId="{E299867D-2BE4-A49E-E14B-A9EF9654BE93}"/>
          </ac:picMkLst>
        </pc:picChg>
        <pc:picChg chg="add mod">
          <ac:chgData name="DAVIAN ENG HONG RUI" userId="9cdebfac-cb22-4469-80bf-a7b2b3002fda" providerId="ADAL" clId="{B0CAE5CE-4040-4DB0-8A34-F7898BE2D702}" dt="2023-12-07T14:47:43.359" v="2026" actId="1076"/>
          <ac:picMkLst>
            <pc:docMk/>
            <pc:sldMk cId="3669185634" sldId="276"/>
            <ac:picMk id="7" creationId="{0C83ACB6-36BA-623B-3342-F9355C619CDC}"/>
          </ac:picMkLst>
        </pc:picChg>
        <pc:picChg chg="del">
          <ac:chgData name="DAVIAN ENG HONG RUI" userId="9cdebfac-cb22-4469-80bf-a7b2b3002fda" providerId="ADAL" clId="{B0CAE5CE-4040-4DB0-8A34-F7898BE2D702}" dt="2023-12-07T14:46:50.069" v="2011" actId="478"/>
          <ac:picMkLst>
            <pc:docMk/>
            <pc:sldMk cId="3669185634" sldId="276"/>
            <ac:picMk id="8" creationId="{4FD2A674-7F46-3510-26A6-CC82E26B9AA7}"/>
          </ac:picMkLst>
        </pc:picChg>
        <pc:picChg chg="add mod">
          <ac:chgData name="DAVIAN ENG HONG RUI" userId="9cdebfac-cb22-4469-80bf-a7b2b3002fda" providerId="ADAL" clId="{B0CAE5CE-4040-4DB0-8A34-F7898BE2D702}" dt="2023-12-07T14:48:12.340" v="2037" actId="1076"/>
          <ac:picMkLst>
            <pc:docMk/>
            <pc:sldMk cId="3669185634" sldId="276"/>
            <ac:picMk id="11" creationId="{3654A52B-B736-6248-B42E-097CBD96ABAC}"/>
          </ac:picMkLst>
        </pc:picChg>
        <pc:picChg chg="add mod">
          <ac:chgData name="DAVIAN ENG HONG RUI" userId="9cdebfac-cb22-4469-80bf-a7b2b3002fda" providerId="ADAL" clId="{B0CAE5CE-4040-4DB0-8A34-F7898BE2D702}" dt="2023-12-07T14:48:08.975" v="2036" actId="1076"/>
          <ac:picMkLst>
            <pc:docMk/>
            <pc:sldMk cId="3669185634" sldId="276"/>
            <ac:picMk id="17" creationId="{769794E2-46D6-77FD-A8D9-F8D5D3F83FCC}"/>
          </ac:picMkLst>
        </pc:picChg>
      </pc:sldChg>
      <pc:sldChg chg="add">
        <pc:chgData name="DAVIAN ENG HONG RUI" userId="9cdebfac-cb22-4469-80bf-a7b2b3002fda" providerId="ADAL" clId="{B0CAE5CE-4040-4DB0-8A34-F7898BE2D702}" dt="2023-12-07T14:48:32.770" v="2038" actId="2890"/>
        <pc:sldMkLst>
          <pc:docMk/>
          <pc:sldMk cId="2102249621" sldId="277"/>
        </pc:sldMkLst>
      </pc:sldChg>
      <pc:sldChg chg="new del">
        <pc:chgData name="DAVIAN ENG HONG RUI" userId="9cdebfac-cb22-4469-80bf-a7b2b3002fda" providerId="ADAL" clId="{B0CAE5CE-4040-4DB0-8A34-F7898BE2D702}" dt="2023-12-07T14:49:09.886" v="2041" actId="47"/>
        <pc:sldMkLst>
          <pc:docMk/>
          <pc:sldMk cId="767291640" sldId="278"/>
        </pc:sldMkLst>
      </pc:sldChg>
      <pc:sldChg chg="addSp delSp modSp add mod">
        <pc:chgData name="DAVIAN ENG HONG RUI" userId="9cdebfac-cb22-4469-80bf-a7b2b3002fda" providerId="ADAL" clId="{B0CAE5CE-4040-4DB0-8A34-F7898BE2D702}" dt="2023-12-07T14:50:00.602" v="2173" actId="20577"/>
        <pc:sldMkLst>
          <pc:docMk/>
          <pc:sldMk cId="861809308" sldId="279"/>
        </pc:sldMkLst>
        <pc:spChg chg="mod">
          <ac:chgData name="DAVIAN ENG HONG RUI" userId="9cdebfac-cb22-4469-80bf-a7b2b3002fda" providerId="ADAL" clId="{B0CAE5CE-4040-4DB0-8A34-F7898BE2D702}" dt="2023-12-07T14:49:33.481" v="2070" actId="20577"/>
          <ac:spMkLst>
            <pc:docMk/>
            <pc:sldMk cId="861809308" sldId="279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0:00.602" v="2173" actId="20577"/>
          <ac:spMkLst>
            <pc:docMk/>
            <pc:sldMk cId="861809308" sldId="279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B0CAE5CE-4040-4DB0-8A34-F7898BE2D702}" dt="2023-12-07T14:49:14.706" v="2045" actId="478"/>
          <ac:picMkLst>
            <pc:docMk/>
            <pc:sldMk cId="861809308" sldId="279"/>
            <ac:picMk id="5" creationId="{E299867D-2BE4-A49E-E14B-A9EF9654BE93}"/>
          </ac:picMkLst>
        </pc:picChg>
        <pc:picChg chg="add mod">
          <ac:chgData name="DAVIAN ENG HONG RUI" userId="9cdebfac-cb22-4469-80bf-a7b2b3002fda" providerId="ADAL" clId="{B0CAE5CE-4040-4DB0-8A34-F7898BE2D702}" dt="2023-12-07T14:49:22.597" v="2049" actId="1076"/>
          <ac:picMkLst>
            <pc:docMk/>
            <pc:sldMk cId="861809308" sldId="279"/>
            <ac:picMk id="6" creationId="{E0218704-D715-0441-6449-EC9917AC2905}"/>
          </ac:picMkLst>
        </pc:picChg>
        <pc:picChg chg="del">
          <ac:chgData name="DAVIAN ENG HONG RUI" userId="9cdebfac-cb22-4469-80bf-a7b2b3002fda" providerId="ADAL" clId="{B0CAE5CE-4040-4DB0-8A34-F7898BE2D702}" dt="2023-12-07T14:49:13.752" v="2042" actId="478"/>
          <ac:picMkLst>
            <pc:docMk/>
            <pc:sldMk cId="861809308" sldId="279"/>
            <ac:picMk id="7" creationId="{0C83ACB6-36BA-623B-3342-F9355C619CDC}"/>
          </ac:picMkLst>
        </pc:picChg>
        <pc:picChg chg="del">
          <ac:chgData name="DAVIAN ENG HONG RUI" userId="9cdebfac-cb22-4469-80bf-a7b2b3002fda" providerId="ADAL" clId="{B0CAE5CE-4040-4DB0-8A34-F7898BE2D702}" dt="2023-12-07T14:49:14.390" v="2044" actId="478"/>
          <ac:picMkLst>
            <pc:docMk/>
            <pc:sldMk cId="861809308" sldId="279"/>
            <ac:picMk id="11" creationId="{3654A52B-B736-6248-B42E-097CBD96ABAC}"/>
          </ac:picMkLst>
        </pc:picChg>
        <pc:picChg chg="del">
          <ac:chgData name="DAVIAN ENG HONG RUI" userId="9cdebfac-cb22-4469-80bf-a7b2b3002fda" providerId="ADAL" clId="{B0CAE5CE-4040-4DB0-8A34-F7898BE2D702}" dt="2023-12-07T14:49:14.060" v="2043" actId="478"/>
          <ac:picMkLst>
            <pc:docMk/>
            <pc:sldMk cId="861809308" sldId="279"/>
            <ac:picMk id="17" creationId="{769794E2-46D6-77FD-A8D9-F8D5D3F83FCC}"/>
          </ac:picMkLst>
        </pc:picChg>
      </pc:sldChg>
      <pc:sldChg chg="addSp delSp modSp add mod ord">
        <pc:chgData name="DAVIAN ENG HONG RUI" userId="9cdebfac-cb22-4469-80bf-a7b2b3002fda" providerId="ADAL" clId="{B0CAE5CE-4040-4DB0-8A34-F7898BE2D702}" dt="2023-12-08T14:38:20.108" v="4083" actId="20577"/>
        <pc:sldMkLst>
          <pc:docMk/>
          <pc:sldMk cId="71412216" sldId="280"/>
        </pc:sldMkLst>
        <pc:spChg chg="mod">
          <ac:chgData name="DAVIAN ENG HONG RUI" userId="9cdebfac-cb22-4469-80bf-a7b2b3002fda" providerId="ADAL" clId="{B0CAE5CE-4040-4DB0-8A34-F7898BE2D702}" dt="2023-12-07T15:07:43.155" v="3663" actId="20577"/>
          <ac:spMkLst>
            <pc:docMk/>
            <pc:sldMk cId="71412216" sldId="280"/>
            <ac:spMk id="2" creationId="{8D2A977D-6854-A6D1-CE7C-FF0AA1504DE0}"/>
          </ac:spMkLst>
        </pc:spChg>
        <pc:spChg chg="add mod">
          <ac:chgData name="DAVIAN ENG HONG RUI" userId="9cdebfac-cb22-4469-80bf-a7b2b3002fda" providerId="ADAL" clId="{B0CAE5CE-4040-4DB0-8A34-F7898BE2D702}" dt="2023-12-08T14:38:20.108" v="4083" actId="20577"/>
          <ac:spMkLst>
            <pc:docMk/>
            <pc:sldMk cId="71412216" sldId="280"/>
            <ac:spMk id="3" creationId="{E273C640-BA41-450C-73F1-854B6E857CC5}"/>
          </ac:spMkLst>
        </pc:spChg>
        <pc:spChg chg="del">
          <ac:chgData name="DAVIAN ENG HONG RUI" userId="9cdebfac-cb22-4469-80bf-a7b2b3002fda" providerId="ADAL" clId="{B0CAE5CE-4040-4DB0-8A34-F7898BE2D702}" dt="2023-12-07T15:07:46.104" v="3665" actId="478"/>
          <ac:spMkLst>
            <pc:docMk/>
            <pc:sldMk cId="71412216" sldId="280"/>
            <ac:spMk id="4" creationId="{89BFBAAA-DC5E-8107-8523-D62EF282C6E5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6" creationId="{266792F8-8A10-C142-6D30-EB662CC331A1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7" creationId="{20F41B7C-33A6-F9D4-361D-92966D91E834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8" creationId="{F6020689-2CDF-10AD-D1E1-17583E32D5B0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9" creationId="{43D1A9E9-44E8-7558-13DA-686457491B5E}"/>
          </ac:spMkLst>
        </pc:spChg>
        <pc:spChg chg="del">
          <ac:chgData name="DAVIAN ENG HONG RUI" userId="9cdebfac-cb22-4469-80bf-a7b2b3002fda" providerId="ADAL" clId="{B0CAE5CE-4040-4DB0-8A34-F7898BE2D702}" dt="2023-12-07T15:07:46.104" v="3665" actId="478"/>
          <ac:spMkLst>
            <pc:docMk/>
            <pc:sldMk cId="71412216" sldId="280"/>
            <ac:spMk id="11" creationId="{47AF6044-3AEA-31FF-5C9F-60F800398A1D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3" creationId="{3F257650-8BF0-B43F-1188-8D3E3882D86A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4" creationId="{29C1D240-D94D-AB5B-8892-0B5318F291B1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6" creationId="{8C16EC8B-A105-297D-85EB-FCDE513CAFCE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8" creationId="{4DC61A2E-9B6C-3C75-557B-287EE5533E4B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21" creationId="{7C48D9F0-82CF-F038-D347-394462807632}"/>
          </ac:spMkLst>
        </pc:spChg>
      </pc:sldChg>
      <pc:sldChg chg="delSp add del setBg delDesignElem">
        <pc:chgData name="DAVIAN ENG HONG RUI" userId="9cdebfac-cb22-4469-80bf-a7b2b3002fda" providerId="ADAL" clId="{B0CAE5CE-4040-4DB0-8A34-F7898BE2D702}" dt="2023-12-07T15:07:30.447" v="3648" actId="47"/>
        <pc:sldMkLst>
          <pc:docMk/>
          <pc:sldMk cId="2170038430" sldId="280"/>
        </pc:sldMkLst>
        <pc:spChg chg="del">
          <ac:chgData name="DAVIAN ENG HONG RUI" userId="9cdebfac-cb22-4469-80bf-a7b2b3002fda" providerId="ADAL" clId="{B0CAE5CE-4040-4DB0-8A34-F7898BE2D702}" dt="2023-12-07T15:07:27.761" v="3645"/>
          <ac:spMkLst>
            <pc:docMk/>
            <pc:sldMk cId="2170038430" sldId="280"/>
            <ac:spMk id="10" creationId="{A4AC5506-6312-4701-8D3C-40187889A9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943-12D7-57DB-F913-703083761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63D35-D5B6-E114-8E50-9EF501F0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C45A-57E0-4C24-76B4-CF0C3FA4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DB12-D881-5FE6-930C-E8127FAB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86DE-D578-2364-FBF0-650C933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55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71B9-68EA-E233-8972-B05BD87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2C95-24E6-2B04-C6BC-3466D388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EAF1-D9B5-42C5-CA0B-6727F63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857A-572B-3FD0-CFDE-CA005A67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84E5-35D9-A626-BF97-99405DDC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11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26BCE-FE87-005A-8C4C-FADC4CC46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2B66-0771-95EB-EE7A-81918F6E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2D17-976A-61E5-EB31-ADCAE40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A09A-00EA-2A13-182A-C74C4B14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DA6B-13E9-675B-4DEE-534C80E3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30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00C0-D53A-2F39-DE27-9DFA2799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4627-6B34-6507-CFCC-E6552702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F692-BF1E-C168-4019-3CA1F4A1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EB2B-322D-B4D0-F320-0CD48A8F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6530-1A7A-FC8D-1E10-C3DF81F3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2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03E4-9B07-923E-10AD-E4D63C83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3AB7A-C149-A233-939E-DC9527CE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6062-D5E9-8626-02F6-C1B141E8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F12B-558F-BFA2-1E33-618D2110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28AB-622F-82D5-C398-69A2A112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0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2ED2-4D8D-D768-F390-EB6A3F5C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26A2-EDC7-3B4E-CB4D-580A29C4C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05077-DF21-B876-B37A-B2A2DA65B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1885-324C-CA9B-49E7-DCBBF8AE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80D38-EC86-06AA-BB2A-8B072E59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E5192-C14D-FB7A-8ACD-7791DF2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2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2D43-EC13-BF35-26A8-2E398A73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606C-B04A-D388-8A5B-6E8C4339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F9A0-4A4D-D064-D58C-026CA9599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5427E-90A5-F631-0056-3E361B63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8785F-D773-12D3-EC51-173044115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B4C7F-17D5-E37B-A14C-FADCD5DB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8E94D-2B6B-BB62-9094-D4F46928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D4AC3-F4D8-5621-33E4-D4005F39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1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8D-731A-3669-C20B-CC775D1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8D083-2E2A-DC95-C486-128636A9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8E707-7200-7FC7-E959-8D049A50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7DE7-01B2-E5CB-C32A-C99A6062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6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B14CD-FE69-0438-F819-D1176BA4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247B2-2FA7-3917-FD3A-8242E1BB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F43D-3330-7606-5CCE-086BFE65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6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887A-A676-D7A2-EC28-46900133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1C91-275E-6C5B-60AD-18C8DD16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A59DB-C60D-CA01-185D-E582B0A3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1A22-DBE8-867A-187C-3235221A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931A1-DAA8-6AED-6409-8DA694A8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3571-726C-C6F3-E908-7AC3A279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11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C866-C1E6-E09E-2E5F-41B91855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4C305-8AD8-14CE-5EB8-4FEE74489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27A88-EFD2-C602-D137-2C7D031C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228D0-0F19-5C88-A3E8-3401A887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C021-D399-E931-BC58-398C3807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A8C4-7C42-DE56-75ED-73377172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AF6FC-6D73-333C-F96A-20CD929E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A628-0A82-130A-03E7-44497E3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341B-9FF0-B963-3A8E-FCB6CA0A3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0775-B806-4A67-ACFF-CE50574E3CA4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7B19-4B54-4E97-BA5C-1B7F52664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0766-0FFD-0BA3-21A9-E1F3BEBF3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8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CB70D-2AFC-81A3-ECF0-2F213F9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588" y="1479558"/>
            <a:ext cx="4776824" cy="2577893"/>
          </a:xfrm>
        </p:spPr>
        <p:txBody>
          <a:bodyPr>
            <a:normAutofit/>
          </a:bodyPr>
          <a:lstStyle/>
          <a:p>
            <a:r>
              <a:rPr lang="en-SG" sz="5400" dirty="0">
                <a:solidFill>
                  <a:schemeClr val="bg1"/>
                </a:solidFill>
              </a:rPr>
              <a:t>DELE CA1 Part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062F5-CDB8-0456-BA73-1AB91D94B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3764" y="4128265"/>
            <a:ext cx="3624471" cy="899551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By Davian</a:t>
            </a:r>
          </a:p>
        </p:txBody>
      </p:sp>
      <p:sp>
        <p:nvSpPr>
          <p:cNvPr id="20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4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38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Pre-processing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592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We will do classification for this dataset as the dataset is quite small and it will be easier for the model to predict discrete classes rather than a continuous range. If score is &gt;0.5 then review is negative else positive. Replace Score with 0 for negative and 1 for positive.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7B6D52-584C-FD98-9722-F58240EB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23" y="1783640"/>
            <a:ext cx="3542882" cy="32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Pre-processing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592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There are still not a lot of data to work with. To help increase the dataset size, we will split up sentences in the reviews.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21513B3-46BF-29B1-4DE6-4BDCA061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" y="32796"/>
            <a:ext cx="3210155" cy="2558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D87E7-2572-4156-A368-317F645C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8485"/>
            <a:ext cx="4356293" cy="3119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68EA5D-A966-C5A6-ED8E-19731F1CF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839" y="891659"/>
            <a:ext cx="3802178" cy="42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0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Pre-processing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592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After all the preprocessing, we check for duplicates one last time only to find out we have 51 duplicated reviews from splitting up the sentences.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We will remove the duplicates.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remaining duplicate is ‘Epic’ which we will remove the negative one.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3EBBCF0-C52D-288C-36AB-115FF531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0" y="1184954"/>
            <a:ext cx="5638308" cy="46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Exploratory Data Analysis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There is a class imbalance. There is significantly more positive than negative reviews. We will have to account for this later when fitting the model.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315D9D2-1BEF-3C15-83F3-191866DF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44" y="1458033"/>
            <a:ext cx="4748200" cy="37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Exploratory Data Analysis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From the graph, most of the reviews seems to be 1 word long. The distribution is positively skewed.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5B9C003-6D39-F49A-1070-EF10381E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49" y="1411083"/>
            <a:ext cx="5627590" cy="38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Exploratory Data Analysis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From the graph we can see that the average word length ranges between 2 to 14 with 6 being the most common.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87B171-C944-7FCD-7146-D9BCFB17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7" y="1349858"/>
            <a:ext cx="5928641" cy="40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Tokenization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 tokenized the sentences and did pre-padding on it to make it all the same size.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There are 756 unique words.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A21EACE-7709-ABA4-85F1-35E699FF1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66" y="1990524"/>
            <a:ext cx="504895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6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552BC-19D4-6C00-22ED-F8AC96BEF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75F5E6-C895-DEF1-0267-01AEEF53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D813E-E2F3-1A05-5C78-735F3842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Train-Test-Validation Split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8BBA-0BCF-29C8-E6BE-08C4C3BD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As this dataset is small, we will do a 70-15-15 train test validation split.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DF647B-E587-B55A-3C67-D38203FA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E0B4DF-917C-9180-3B7D-C09A8AD34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F80C8F-A222-1781-74A7-4D590519D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AFCD32-28CE-3F06-E90E-6973DFD2A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F3ED862-0769-487E-D059-71FED02CE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3597E-87D7-4E6C-218B-FBBFDC95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F2275F-EA19-106A-2814-AF1904966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1CEA50-B354-F03C-3B37-5AE1CFAE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A5462C-D385-1A2D-47B5-B990210F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EFA95557-D1D2-101B-D7A4-3BBA9E049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1CC05ED3-0D5D-71B4-D8D3-A238D10DF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7288827E-C9E1-8430-B7F7-3886C463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AD30DF-F15B-A64B-4BF2-B74AD8FF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AED5BB-39A4-4046-3E5B-FC88F711C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64EA5BD-0D6A-3E29-2511-7981BD4A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2ED294-1563-B527-837E-BBFB5F7DC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78E19E-A08A-D12A-4879-2C72CA0A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7C9FC76-8F4A-2E9C-6CF1-8D70FD6D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48" y="3109895"/>
            <a:ext cx="5779792" cy="5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552BC-19D4-6C00-22ED-F8AC96BEF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75F5E6-C895-DEF1-0267-01AEEF53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D813E-E2F3-1A05-5C78-735F3842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Train-Test-Validation Split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8BBA-0BCF-29C8-E6BE-08C4C3BD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set has 102 negative reviews and 355 positive reviews.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Validation set has 22 negative reviews and 76 positive reviews.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Test set has 22 negative reviews and 77 positive reviews.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DF647B-E587-B55A-3C67-D38203FA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E0B4DF-917C-9180-3B7D-C09A8AD34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F80C8F-A222-1781-74A7-4D590519D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AFCD32-28CE-3F06-E90E-6973DFD2A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F3ED862-0769-487E-D059-71FED02CE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3597E-87D7-4E6C-218B-FBBFDC95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F2275F-EA19-106A-2814-AF1904966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1CEA50-B354-F03C-3B37-5AE1CFAE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A5462C-D385-1A2D-47B5-B990210F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EFA95557-D1D2-101B-D7A4-3BBA9E049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1CC05ED3-0D5D-71B4-D8D3-A238D10DF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7288827E-C9E1-8430-B7F7-3886C463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AD30DF-F15B-A64B-4BF2-B74AD8FF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AED5BB-39A4-4046-3E5B-FC88F711C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64EA5BD-0D6A-3E29-2511-7981BD4A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2ED294-1563-B527-837E-BBFB5F7DC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78E19E-A08A-D12A-4879-2C72CA0A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43F2B9C-2954-6F44-2BEC-E5913A5C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2" y="1605695"/>
            <a:ext cx="5184243" cy="3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9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Calculating Class Weights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help counter the class imbalance, we will use class weights when fitting the models.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F9875F2-6995-FE09-6DB0-748AC957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75" y="2863371"/>
            <a:ext cx="5716803" cy="10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4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977D-6854-A6D1-CE7C-FF0AA150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 Of The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FBAAA-DC5E-8107-8523-D62EF282C6E5}"/>
              </a:ext>
            </a:extLst>
          </p:cNvPr>
          <p:cNvSpPr/>
          <p:nvPr/>
        </p:nvSpPr>
        <p:spPr>
          <a:xfrm>
            <a:off x="2685427" y="2702624"/>
            <a:ext cx="161157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Exploratory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792F8-8A10-C142-6D30-EB662CC331A1}"/>
              </a:ext>
            </a:extLst>
          </p:cNvPr>
          <p:cNvSpPr/>
          <p:nvPr/>
        </p:nvSpPr>
        <p:spPr>
          <a:xfrm>
            <a:off x="7324392" y="2702624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Creating the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41B7C-33A6-F9D4-361D-92966D91E834}"/>
              </a:ext>
            </a:extLst>
          </p:cNvPr>
          <p:cNvSpPr/>
          <p:nvPr/>
        </p:nvSpPr>
        <p:spPr>
          <a:xfrm>
            <a:off x="7324392" y="3989557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Model Improvement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20689-2CDF-10AD-D1E1-17583E32D5B0}"/>
              </a:ext>
            </a:extLst>
          </p:cNvPr>
          <p:cNvSpPr/>
          <p:nvPr/>
        </p:nvSpPr>
        <p:spPr>
          <a:xfrm>
            <a:off x="4783310" y="3989557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257650-8BF0-B43F-1188-8D3E3882D86A}"/>
              </a:ext>
            </a:extLst>
          </p:cNvPr>
          <p:cNvSpPr/>
          <p:nvPr/>
        </p:nvSpPr>
        <p:spPr>
          <a:xfrm>
            <a:off x="6523444" y="3041211"/>
            <a:ext cx="800948" cy="1940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16EC8B-A105-297D-85EB-FCDE513CAFCE}"/>
              </a:ext>
            </a:extLst>
          </p:cNvPr>
          <p:cNvSpPr/>
          <p:nvPr/>
        </p:nvSpPr>
        <p:spPr>
          <a:xfrm rot="5400000">
            <a:off x="8083526" y="3684357"/>
            <a:ext cx="415665" cy="194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C48D9F0-82CF-F038-D347-394462807632}"/>
              </a:ext>
            </a:extLst>
          </p:cNvPr>
          <p:cNvSpPr/>
          <p:nvPr/>
        </p:nvSpPr>
        <p:spPr>
          <a:xfrm rot="5400000">
            <a:off x="6886537" y="4077915"/>
            <a:ext cx="187623" cy="6880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8ABE8-0720-A739-A566-59569AC71280}"/>
              </a:ext>
            </a:extLst>
          </p:cNvPr>
          <p:cNvSpPr/>
          <p:nvPr/>
        </p:nvSpPr>
        <p:spPr>
          <a:xfrm>
            <a:off x="4911871" y="2702624"/>
            <a:ext cx="161157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Pre-processing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7734E2B-9211-1CE4-4DA0-197C03467BCE}"/>
              </a:ext>
            </a:extLst>
          </p:cNvPr>
          <p:cNvSpPr/>
          <p:nvPr/>
        </p:nvSpPr>
        <p:spPr>
          <a:xfrm>
            <a:off x="4297000" y="3025316"/>
            <a:ext cx="614871" cy="1940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17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4983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improve the model, I added dropout to prevent overfitting, played around with the amount and type of layers and the number of neurons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learning rate of Adam was set to 0.0001 to help reduce volatility in the loss and accuracy scores.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model has a total of 179,857 trainable parameters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C518638-5FF6-9EE4-24ED-C2A170D7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34" y="429350"/>
            <a:ext cx="4712092" cy="1552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2B6A4-E2E0-00A1-B1E3-3F561FC6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885" y="2773080"/>
            <a:ext cx="3703346" cy="3498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517AB2-3D94-19DB-0AFB-8D0780FEE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910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0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From the model loss graph, there is no overfitting of the model onto the training data.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5DFFDF-9253-D905-1B93-D37191BE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833901" cy="3344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4328F-82A3-B7D5-429E-CE3A3E76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79" y="3297124"/>
            <a:ext cx="5147199" cy="35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2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Model has a loss of 0.702 and an accuracy of 85.9% when tested on the testin</a:t>
            </a:r>
            <a:r>
              <a:rPr lang="en-US" sz="2000" dirty="0">
                <a:solidFill>
                  <a:schemeClr val="bg1"/>
                </a:solidFill>
              </a:rPr>
              <a:t>g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From the confusion matrix, you can see that the model classifies most of the images correctly. The number of images classified wrongly is the same for both positive and negative.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7D44D9-CAB6-5ED6-2743-6497706A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31" y="1141737"/>
            <a:ext cx="5503616" cy="45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4357092"/>
            <a:ext cx="4203323" cy="16131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 Pandas to import the text data into a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dataframe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F23E37-6206-2A24-8787-88D1B619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32" y="751617"/>
            <a:ext cx="3725057" cy="3560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F90B4-D169-5926-B825-5EAF2182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9" y="4298155"/>
            <a:ext cx="6153884" cy="13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Pre-processing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drop unnecessary columns followed by duplicates in the dataset.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43850E-FF38-906F-162E-2CA24C89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54" y="1944005"/>
            <a:ext cx="4970224" cy="161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79FB2-00E5-139B-3A6F-58ED13AD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85" y="2230058"/>
            <a:ext cx="5194101" cy="1182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A5DE4D-3749-9A4A-4E21-1E6BE59D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225" y="3651854"/>
            <a:ext cx="294363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Pre-processing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592656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After that, I 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roup the data by review and count the number of times each review appears and show those with more than one count.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 then manually go through each of the remaining duplicate reviews to manually deal with each one of them.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Not removing 'Complex' as it has a score of 0.65 and 0.10 as 'Complex' can have a negative and positive connotation to it 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- '</a:t>
            </a:r>
            <a:r>
              <a:rPr lang="en-US" sz="2000" dirty="0" err="1">
                <a:solidFill>
                  <a:schemeClr val="bg1"/>
                </a:solidFill>
              </a:rPr>
              <a:t>Filem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hebat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  <a:r>
              <a:rPr lang="en-US" sz="2000" dirty="0" err="1">
                <a:solidFill>
                  <a:schemeClr val="bg1"/>
                </a:solidFill>
              </a:rPr>
              <a:t>Aksi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mendebarkan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plo</a:t>
            </a:r>
            <a:r>
              <a:rPr lang="en-US" sz="2000" dirty="0">
                <a:solidFill>
                  <a:schemeClr val="bg1"/>
                </a:solidFill>
              </a:rPr>
              <a:t>...' is actually positive when using Google Translate so I will remove the duplicates with negative score 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- "</a:t>
            </a:r>
            <a:r>
              <a:rPr lang="en-US" sz="2000" dirty="0" err="1">
                <a:solidFill>
                  <a:schemeClr val="bg1"/>
                </a:solidFill>
              </a:rPr>
              <a:t>Keseluruhan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filem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hebat</a:t>
            </a:r>
            <a:r>
              <a:rPr lang="en-US" sz="2000" dirty="0">
                <a:solidFill>
                  <a:schemeClr val="bg1"/>
                </a:solidFill>
              </a:rPr>
              <a:t>! Saya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menontonnya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lagi</a:t>
            </a:r>
            <a:r>
              <a:rPr lang="en-US" sz="2000" dirty="0">
                <a:solidFill>
                  <a:schemeClr val="bg1"/>
                </a:solidFill>
              </a:rPr>
              <a:t>." is positive so I will remove the negatively score one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680DE9E-942F-A7DC-7CA3-40DC02F8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54" y="1323854"/>
            <a:ext cx="4908454" cy="2105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A4FC8B-39C5-F851-A25F-BA15B7E65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94" y="3648658"/>
            <a:ext cx="4185917" cy="1296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C52FFE-E74F-24C9-A614-97119F2F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494" y="4982937"/>
            <a:ext cx="309605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Pre-processing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592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the rest of the remaining duplicated reviews, they are all under the same classification and thus I will average out their score before removing the duplicates.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In the end, we are left with only Complex as the remaining duplicate.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E34C36-F493-F7E6-7582-204A4F55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23" y="1637024"/>
            <a:ext cx="5750156" cy="35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Pre-processing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592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As there are 2 null rows, which is a small amount, I can remove them without it having a huge impact on the dataset size.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6DDA46-6876-F62F-66F1-1EA29253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71" y="1880809"/>
            <a:ext cx="4707145" cy="32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5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Pre-processing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592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As Chinese and Nippon only has only 1 data in it each, it would only make sense to remove it entirely. As the English dataset has only 273 sets of data in it which isn’t a lot, I will convert the Malay dataset into English so that we will have a larger dataset to work with.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CD7B50-5BDF-4CEF-C5DE-250ABE58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80" y="927979"/>
            <a:ext cx="4021927" cy="3493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930E5-EBBE-3DB6-1BE6-D358F020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3" y="4556550"/>
            <a:ext cx="6128035" cy="7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Pre-processing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592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Next, we remove </a:t>
            </a:r>
            <a:r>
              <a:rPr lang="en-US" sz="2000" dirty="0" err="1">
                <a:solidFill>
                  <a:schemeClr val="bg1"/>
                </a:solidFill>
              </a:rPr>
              <a:t>stopwords</a:t>
            </a:r>
            <a:r>
              <a:rPr lang="en-US" sz="2000" dirty="0">
                <a:solidFill>
                  <a:schemeClr val="bg1"/>
                </a:solidFill>
              </a:rPr>
              <a:t> which are words that do not carry significant meaning and can be ignored.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F5D9FCA-C656-1A6B-2C48-9617C0FC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84" y="1857812"/>
            <a:ext cx="5308368" cy="29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8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1794</TotalTime>
  <Words>773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DELE CA1 Part B</vt:lpstr>
      <vt:lpstr>Overview Of The Workflow</vt:lpstr>
      <vt:lpstr>Importing Text Data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Exploratory Data Analysis</vt:lpstr>
      <vt:lpstr>Exploratory Data Analysis</vt:lpstr>
      <vt:lpstr>Exploratory Data Analysis</vt:lpstr>
      <vt:lpstr>Tokenization</vt:lpstr>
      <vt:lpstr>Train-Test-Validation Split</vt:lpstr>
      <vt:lpstr>Train-Test-Validation Split</vt:lpstr>
      <vt:lpstr>Calculating Class Weights</vt:lpstr>
      <vt:lpstr>Model</vt:lpstr>
      <vt:lpstr>Model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Lab 2</dc:title>
  <dc:creator>DAVIAN ENG HONG RUI</dc:creator>
  <cp:lastModifiedBy>DAVIAN ENG HONG RUI</cp:lastModifiedBy>
  <cp:revision>1</cp:revision>
  <dcterms:created xsi:type="dcterms:W3CDTF">2023-10-27T06:46:16Z</dcterms:created>
  <dcterms:modified xsi:type="dcterms:W3CDTF">2024-05-19T17:53:22Z</dcterms:modified>
</cp:coreProperties>
</file>