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4" r:id="rId5"/>
    <p:sldId id="259" r:id="rId6"/>
    <p:sldId id="260" r:id="rId7"/>
    <p:sldId id="261" r:id="rId8"/>
    <p:sldId id="262" r:id="rId9"/>
    <p:sldId id="295" r:id="rId10"/>
    <p:sldId id="296" r:id="rId11"/>
    <p:sldId id="263" r:id="rId12"/>
    <p:sldId id="264" r:id="rId13"/>
    <p:sldId id="265" r:id="rId14"/>
    <p:sldId id="267" r:id="rId15"/>
    <p:sldId id="268" r:id="rId16"/>
    <p:sldId id="269" r:id="rId17"/>
    <p:sldId id="297" r:id="rId18"/>
    <p:sldId id="270" r:id="rId19"/>
    <p:sldId id="271" r:id="rId20"/>
    <p:sldId id="272" r:id="rId21"/>
    <p:sldId id="298" r:id="rId22"/>
    <p:sldId id="273" r:id="rId23"/>
    <p:sldId id="274" r:id="rId24"/>
    <p:sldId id="275" r:id="rId25"/>
    <p:sldId id="299" r:id="rId26"/>
    <p:sldId id="276" r:id="rId27"/>
    <p:sldId id="277" r:id="rId28"/>
    <p:sldId id="278" r:id="rId29"/>
    <p:sldId id="300" r:id="rId30"/>
    <p:sldId id="301" r:id="rId31"/>
    <p:sldId id="279" r:id="rId32"/>
    <p:sldId id="302" r:id="rId33"/>
    <p:sldId id="280" r:id="rId34"/>
    <p:sldId id="281" r:id="rId35"/>
    <p:sldId id="303" r:id="rId36"/>
    <p:sldId id="304" r:id="rId37"/>
    <p:sldId id="305" r:id="rId38"/>
    <p:sldId id="306" r:id="rId39"/>
    <p:sldId id="307"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F9C36-97F5-40A2-83F4-095B23B30863}" v="21" dt="2024-02-05T15:41:49.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AN ENG HONG RUI" userId="9cdebfac-cb22-4469-80bf-a7b2b3002fda" providerId="ADAL" clId="{C2FF9C36-97F5-40A2-83F4-095B23B30863}"/>
    <pc:docChg chg="undo custSel addSld delSld modSld sldOrd">
      <pc:chgData name="DAVIAN ENG HONG RUI" userId="9cdebfac-cb22-4469-80bf-a7b2b3002fda" providerId="ADAL" clId="{C2FF9C36-97F5-40A2-83F4-095B23B30863}" dt="2024-02-05T15:47:28.939" v="3549" actId="20577"/>
      <pc:docMkLst>
        <pc:docMk/>
      </pc:docMkLst>
      <pc:sldChg chg="modSp mod">
        <pc:chgData name="DAVIAN ENG HONG RUI" userId="9cdebfac-cb22-4469-80bf-a7b2b3002fda" providerId="ADAL" clId="{C2FF9C36-97F5-40A2-83F4-095B23B30863}" dt="2024-02-05T13:20:51.763" v="23" actId="1076"/>
        <pc:sldMkLst>
          <pc:docMk/>
          <pc:sldMk cId="2004514332" sldId="256"/>
        </pc:sldMkLst>
        <pc:spChg chg="mod">
          <ac:chgData name="DAVIAN ENG HONG RUI" userId="9cdebfac-cb22-4469-80bf-a7b2b3002fda" providerId="ADAL" clId="{C2FF9C36-97F5-40A2-83F4-095B23B30863}" dt="2024-02-05T13:20:49.096" v="22" actId="1076"/>
          <ac:spMkLst>
            <pc:docMk/>
            <pc:sldMk cId="2004514332" sldId="256"/>
            <ac:spMk id="2" creationId="{12713CB0-A800-A1CD-A5E4-093E5433FB64}"/>
          </ac:spMkLst>
        </pc:spChg>
        <pc:spChg chg="mod">
          <ac:chgData name="DAVIAN ENG HONG RUI" userId="9cdebfac-cb22-4469-80bf-a7b2b3002fda" providerId="ADAL" clId="{C2FF9C36-97F5-40A2-83F4-095B23B30863}" dt="2024-02-05T13:20:51.763" v="23" actId="1076"/>
          <ac:spMkLst>
            <pc:docMk/>
            <pc:sldMk cId="2004514332" sldId="256"/>
            <ac:spMk id="3" creationId="{4C08E6B8-EBAD-21A4-4BD6-F92C589CEBB6}"/>
          </ac:spMkLst>
        </pc:spChg>
      </pc:sldChg>
      <pc:sldChg chg="modSp mod">
        <pc:chgData name="DAVIAN ENG HONG RUI" userId="9cdebfac-cb22-4469-80bf-a7b2b3002fda" providerId="ADAL" clId="{C2FF9C36-97F5-40A2-83F4-095B23B30863}" dt="2024-02-05T13:25:06.820" v="58" actId="20577"/>
        <pc:sldMkLst>
          <pc:docMk/>
          <pc:sldMk cId="804944615" sldId="257"/>
        </pc:sldMkLst>
        <pc:spChg chg="mod">
          <ac:chgData name="DAVIAN ENG HONG RUI" userId="9cdebfac-cb22-4469-80bf-a7b2b3002fda" providerId="ADAL" clId="{C2FF9C36-97F5-40A2-83F4-095B23B30863}" dt="2024-02-05T13:25:06.820" v="58" actId="20577"/>
          <ac:spMkLst>
            <pc:docMk/>
            <pc:sldMk cId="804944615" sldId="257"/>
            <ac:spMk id="3" creationId="{04F33F22-0CF4-9CEF-18F6-1C25FF5D1C50}"/>
          </ac:spMkLst>
        </pc:spChg>
      </pc:sldChg>
      <pc:sldChg chg="addSp delSp modSp mod">
        <pc:chgData name="DAVIAN ENG HONG RUI" userId="9cdebfac-cb22-4469-80bf-a7b2b3002fda" providerId="ADAL" clId="{C2FF9C36-97F5-40A2-83F4-095B23B30863}" dt="2024-02-05T13:29:04.579" v="118" actId="1076"/>
        <pc:sldMkLst>
          <pc:docMk/>
          <pc:sldMk cId="2754201423" sldId="258"/>
        </pc:sldMkLst>
        <pc:spChg chg="mod">
          <ac:chgData name="DAVIAN ENG HONG RUI" userId="9cdebfac-cb22-4469-80bf-a7b2b3002fda" providerId="ADAL" clId="{C2FF9C36-97F5-40A2-83F4-095B23B30863}" dt="2024-02-05T13:25:42.692" v="71" actId="20577"/>
          <ac:spMkLst>
            <pc:docMk/>
            <pc:sldMk cId="2754201423" sldId="258"/>
            <ac:spMk id="2" creationId="{DF04A434-F11B-53AB-F429-642444237AC5}"/>
          </ac:spMkLst>
        </pc:spChg>
        <pc:spChg chg="mod">
          <ac:chgData name="DAVIAN ENG HONG RUI" userId="9cdebfac-cb22-4469-80bf-a7b2b3002fda" providerId="ADAL" clId="{C2FF9C36-97F5-40A2-83F4-095B23B30863}" dt="2024-02-05T13:26:57.307" v="99"/>
          <ac:spMkLst>
            <pc:docMk/>
            <pc:sldMk cId="2754201423" sldId="258"/>
            <ac:spMk id="3" creationId="{AD485D91-22DE-1A29-9F96-0EF31FED76B8}"/>
          </ac:spMkLst>
        </pc:spChg>
        <pc:picChg chg="del">
          <ac:chgData name="DAVIAN ENG HONG RUI" userId="9cdebfac-cb22-4469-80bf-a7b2b3002fda" providerId="ADAL" clId="{C2FF9C36-97F5-40A2-83F4-095B23B30863}" dt="2024-02-05T13:27:57.213" v="106" actId="478"/>
          <ac:picMkLst>
            <pc:docMk/>
            <pc:sldMk cId="2754201423" sldId="258"/>
            <ac:picMk id="5" creationId="{88F76695-B41A-5F09-8521-219876A9CA4E}"/>
          </ac:picMkLst>
        </pc:picChg>
        <pc:picChg chg="add del mod">
          <ac:chgData name="DAVIAN ENG HONG RUI" userId="9cdebfac-cb22-4469-80bf-a7b2b3002fda" providerId="ADAL" clId="{C2FF9C36-97F5-40A2-83F4-095B23B30863}" dt="2024-02-05T13:28:54.617" v="111" actId="478"/>
          <ac:picMkLst>
            <pc:docMk/>
            <pc:sldMk cId="2754201423" sldId="258"/>
            <ac:picMk id="6" creationId="{0D8CAA6D-AD8C-5F6E-61D7-5DF89202ECBA}"/>
          </ac:picMkLst>
        </pc:picChg>
        <pc:picChg chg="add mod">
          <ac:chgData name="DAVIAN ENG HONG RUI" userId="9cdebfac-cb22-4469-80bf-a7b2b3002fda" providerId="ADAL" clId="{C2FF9C36-97F5-40A2-83F4-095B23B30863}" dt="2024-02-05T13:29:04.579" v="118" actId="1076"/>
          <ac:picMkLst>
            <pc:docMk/>
            <pc:sldMk cId="2754201423" sldId="258"/>
            <ac:picMk id="8" creationId="{81094F1A-19F7-826C-1AC0-2798A292BF64}"/>
          </ac:picMkLst>
        </pc:picChg>
      </pc:sldChg>
      <pc:sldChg chg="addSp delSp modSp mod">
        <pc:chgData name="DAVIAN ENG HONG RUI" userId="9cdebfac-cb22-4469-80bf-a7b2b3002fda" providerId="ADAL" clId="{C2FF9C36-97F5-40A2-83F4-095B23B30863}" dt="2024-02-05T13:31:43.326" v="217" actId="1076"/>
        <pc:sldMkLst>
          <pc:docMk/>
          <pc:sldMk cId="148964304" sldId="259"/>
        </pc:sldMkLst>
        <pc:spChg chg="mod">
          <ac:chgData name="DAVIAN ENG HONG RUI" userId="9cdebfac-cb22-4469-80bf-a7b2b3002fda" providerId="ADAL" clId="{C2FF9C36-97F5-40A2-83F4-095B23B30863}" dt="2024-02-05T13:30:26.264" v="142" actId="20577"/>
          <ac:spMkLst>
            <pc:docMk/>
            <pc:sldMk cId="148964304" sldId="259"/>
            <ac:spMk id="2" creationId="{353D44EB-0DE6-7112-744D-53C91406986E}"/>
          </ac:spMkLst>
        </pc:spChg>
        <pc:spChg chg="mod">
          <ac:chgData name="DAVIAN ENG HONG RUI" userId="9cdebfac-cb22-4469-80bf-a7b2b3002fda" providerId="ADAL" clId="{C2FF9C36-97F5-40A2-83F4-095B23B30863}" dt="2024-02-05T13:30:59.972" v="210" actId="20577"/>
          <ac:spMkLst>
            <pc:docMk/>
            <pc:sldMk cId="148964304" sldId="259"/>
            <ac:spMk id="3" creationId="{EDAF5E18-4841-D16C-732B-4C361B6F9064}"/>
          </ac:spMkLst>
        </pc:spChg>
        <pc:picChg chg="add mod">
          <ac:chgData name="DAVIAN ENG HONG RUI" userId="9cdebfac-cb22-4469-80bf-a7b2b3002fda" providerId="ADAL" clId="{C2FF9C36-97F5-40A2-83F4-095B23B30863}" dt="2024-02-05T13:31:43.326" v="217" actId="1076"/>
          <ac:picMkLst>
            <pc:docMk/>
            <pc:sldMk cId="148964304" sldId="259"/>
            <ac:picMk id="5" creationId="{C43058A8-D039-7927-FA68-634B89E90D49}"/>
          </ac:picMkLst>
        </pc:picChg>
        <pc:picChg chg="del">
          <ac:chgData name="DAVIAN ENG HONG RUI" userId="9cdebfac-cb22-4469-80bf-a7b2b3002fda" providerId="ADAL" clId="{C2FF9C36-97F5-40A2-83F4-095B23B30863}" dt="2024-02-05T13:31:33.812" v="211" actId="478"/>
          <ac:picMkLst>
            <pc:docMk/>
            <pc:sldMk cId="148964304" sldId="259"/>
            <ac:picMk id="7" creationId="{C35C3332-3718-01CD-F37B-479FA4D48786}"/>
          </ac:picMkLst>
        </pc:picChg>
      </pc:sldChg>
      <pc:sldChg chg="addSp delSp modSp mod">
        <pc:chgData name="DAVIAN ENG HONG RUI" userId="9cdebfac-cb22-4469-80bf-a7b2b3002fda" providerId="ADAL" clId="{C2FF9C36-97F5-40A2-83F4-095B23B30863}" dt="2024-02-05T13:37:11.795" v="374" actId="1076"/>
        <pc:sldMkLst>
          <pc:docMk/>
          <pc:sldMk cId="2453391191" sldId="260"/>
        </pc:sldMkLst>
        <pc:spChg chg="mod">
          <ac:chgData name="DAVIAN ENG HONG RUI" userId="9cdebfac-cb22-4469-80bf-a7b2b3002fda" providerId="ADAL" clId="{C2FF9C36-97F5-40A2-83F4-095B23B30863}" dt="2024-02-05T13:32:12.816" v="221" actId="20577"/>
          <ac:spMkLst>
            <pc:docMk/>
            <pc:sldMk cId="2453391191" sldId="260"/>
            <ac:spMk id="2" creationId="{81FD61E2-EF80-8941-D7DD-823BF771FE0D}"/>
          </ac:spMkLst>
        </pc:spChg>
        <pc:spChg chg="mod">
          <ac:chgData name="DAVIAN ENG HONG RUI" userId="9cdebfac-cb22-4469-80bf-a7b2b3002fda" providerId="ADAL" clId="{C2FF9C36-97F5-40A2-83F4-095B23B30863}" dt="2024-02-05T13:32:38.277" v="226" actId="20577"/>
          <ac:spMkLst>
            <pc:docMk/>
            <pc:sldMk cId="2453391191" sldId="260"/>
            <ac:spMk id="3" creationId="{111EC430-0B77-8924-059C-14870BE954A8}"/>
          </ac:spMkLst>
        </pc:spChg>
        <pc:picChg chg="del">
          <ac:chgData name="DAVIAN ENG HONG RUI" userId="9cdebfac-cb22-4469-80bf-a7b2b3002fda" providerId="ADAL" clId="{C2FF9C36-97F5-40A2-83F4-095B23B30863}" dt="2024-02-05T13:33:14.562" v="227" actId="478"/>
          <ac:picMkLst>
            <pc:docMk/>
            <pc:sldMk cId="2453391191" sldId="260"/>
            <ac:picMk id="5" creationId="{E000F1F8-56F4-32E6-FB1B-5A5CEE006F65}"/>
          </ac:picMkLst>
        </pc:picChg>
        <pc:picChg chg="add del mod">
          <ac:chgData name="DAVIAN ENG HONG RUI" userId="9cdebfac-cb22-4469-80bf-a7b2b3002fda" providerId="ADAL" clId="{C2FF9C36-97F5-40A2-83F4-095B23B30863}" dt="2024-02-05T13:37:08.063" v="372" actId="478"/>
          <ac:picMkLst>
            <pc:docMk/>
            <pc:sldMk cId="2453391191" sldId="260"/>
            <ac:picMk id="6" creationId="{28832FA1-B818-3FB9-8923-177A10CEA45C}"/>
          </ac:picMkLst>
        </pc:picChg>
        <pc:picChg chg="add mod">
          <ac:chgData name="DAVIAN ENG HONG RUI" userId="9cdebfac-cb22-4469-80bf-a7b2b3002fda" providerId="ADAL" clId="{C2FF9C36-97F5-40A2-83F4-095B23B30863}" dt="2024-02-05T13:37:11.795" v="374" actId="1076"/>
          <ac:picMkLst>
            <pc:docMk/>
            <pc:sldMk cId="2453391191" sldId="260"/>
            <ac:picMk id="8" creationId="{05B20E20-29EE-B217-A18E-8E363716B5BB}"/>
          </ac:picMkLst>
        </pc:picChg>
      </pc:sldChg>
      <pc:sldChg chg="addSp delSp modSp mod">
        <pc:chgData name="DAVIAN ENG HONG RUI" userId="9cdebfac-cb22-4469-80bf-a7b2b3002fda" providerId="ADAL" clId="{C2FF9C36-97F5-40A2-83F4-095B23B30863}" dt="2024-02-05T13:37:35.121" v="378" actId="14100"/>
        <pc:sldMkLst>
          <pc:docMk/>
          <pc:sldMk cId="512224730" sldId="261"/>
        </pc:sldMkLst>
        <pc:spChg chg="mod">
          <ac:chgData name="DAVIAN ENG HONG RUI" userId="9cdebfac-cb22-4469-80bf-a7b2b3002fda" providerId="ADAL" clId="{C2FF9C36-97F5-40A2-83F4-095B23B30863}" dt="2024-02-05T13:33:40.262" v="249" actId="20577"/>
          <ac:spMkLst>
            <pc:docMk/>
            <pc:sldMk cId="512224730" sldId="261"/>
            <ac:spMk id="2" creationId="{EC09682D-33F4-0065-A0DE-F4CDA1A67B36}"/>
          </ac:spMkLst>
        </pc:spChg>
        <pc:spChg chg="mod">
          <ac:chgData name="DAVIAN ENG HONG RUI" userId="9cdebfac-cb22-4469-80bf-a7b2b3002fda" providerId="ADAL" clId="{C2FF9C36-97F5-40A2-83F4-095B23B30863}" dt="2024-02-05T13:36:25.740" v="370" actId="20577"/>
          <ac:spMkLst>
            <pc:docMk/>
            <pc:sldMk cId="512224730" sldId="261"/>
            <ac:spMk id="3" creationId="{4619796E-A7C8-8AD8-1587-C06421CA9F6F}"/>
          </ac:spMkLst>
        </pc:spChg>
        <pc:picChg chg="del mod">
          <ac:chgData name="DAVIAN ENG HONG RUI" userId="9cdebfac-cb22-4469-80bf-a7b2b3002fda" providerId="ADAL" clId="{C2FF9C36-97F5-40A2-83F4-095B23B30863}" dt="2024-02-05T13:37:31.385" v="375" actId="478"/>
          <ac:picMkLst>
            <pc:docMk/>
            <pc:sldMk cId="512224730" sldId="261"/>
            <ac:picMk id="5" creationId="{C67DF0E9-C51C-8ABE-77E8-52E63B4F0E8D}"/>
          </ac:picMkLst>
        </pc:picChg>
        <pc:picChg chg="add mod">
          <ac:chgData name="DAVIAN ENG HONG RUI" userId="9cdebfac-cb22-4469-80bf-a7b2b3002fda" providerId="ADAL" clId="{C2FF9C36-97F5-40A2-83F4-095B23B30863}" dt="2024-02-05T13:37:35.121" v="378" actId="14100"/>
          <ac:picMkLst>
            <pc:docMk/>
            <pc:sldMk cId="512224730" sldId="261"/>
            <ac:picMk id="6" creationId="{61DA2A4A-8C65-2ACD-2902-437369DAEBEA}"/>
          </ac:picMkLst>
        </pc:picChg>
      </pc:sldChg>
      <pc:sldChg chg="addSp delSp modSp mod">
        <pc:chgData name="DAVIAN ENG HONG RUI" userId="9cdebfac-cb22-4469-80bf-a7b2b3002fda" providerId="ADAL" clId="{C2FF9C36-97F5-40A2-83F4-095B23B30863}" dt="2024-02-05T13:38:48.445" v="393" actId="1076"/>
        <pc:sldMkLst>
          <pc:docMk/>
          <pc:sldMk cId="2030270510" sldId="262"/>
        </pc:sldMkLst>
        <pc:spChg chg="mod">
          <ac:chgData name="DAVIAN ENG HONG RUI" userId="9cdebfac-cb22-4469-80bf-a7b2b3002fda" providerId="ADAL" clId="{C2FF9C36-97F5-40A2-83F4-095B23B30863}" dt="2024-02-05T13:35:00.510" v="267" actId="20577"/>
          <ac:spMkLst>
            <pc:docMk/>
            <pc:sldMk cId="2030270510" sldId="262"/>
            <ac:spMk id="2" creationId="{E7C15421-18B6-F4C3-9B60-B654B529603A}"/>
          </ac:spMkLst>
        </pc:spChg>
        <pc:spChg chg="mod">
          <ac:chgData name="DAVIAN ENG HONG RUI" userId="9cdebfac-cb22-4469-80bf-a7b2b3002fda" providerId="ADAL" clId="{C2FF9C36-97F5-40A2-83F4-095B23B30863}" dt="2024-02-05T13:38:15.576" v="387"/>
          <ac:spMkLst>
            <pc:docMk/>
            <pc:sldMk cId="2030270510" sldId="262"/>
            <ac:spMk id="3" creationId="{F75D1445-435D-178D-C2DA-44CE8BF0A684}"/>
          </ac:spMkLst>
        </pc:spChg>
        <pc:picChg chg="del">
          <ac:chgData name="DAVIAN ENG HONG RUI" userId="9cdebfac-cb22-4469-80bf-a7b2b3002fda" providerId="ADAL" clId="{C2FF9C36-97F5-40A2-83F4-095B23B30863}" dt="2024-02-05T13:38:43.479" v="390" actId="478"/>
          <ac:picMkLst>
            <pc:docMk/>
            <pc:sldMk cId="2030270510" sldId="262"/>
            <ac:picMk id="5" creationId="{E6FDFA55-FAE8-1C8A-A5C0-9B1DF14C0997}"/>
          </ac:picMkLst>
        </pc:picChg>
        <pc:picChg chg="add mod">
          <ac:chgData name="DAVIAN ENG HONG RUI" userId="9cdebfac-cb22-4469-80bf-a7b2b3002fda" providerId="ADAL" clId="{C2FF9C36-97F5-40A2-83F4-095B23B30863}" dt="2024-02-05T13:38:48.445" v="393" actId="1076"/>
          <ac:picMkLst>
            <pc:docMk/>
            <pc:sldMk cId="2030270510" sldId="262"/>
            <ac:picMk id="6" creationId="{3AFB01FF-96C7-AD78-6CB8-D253F3AB603D}"/>
          </ac:picMkLst>
        </pc:picChg>
      </pc:sldChg>
      <pc:sldChg chg="addSp delSp modSp mod">
        <pc:chgData name="DAVIAN ENG HONG RUI" userId="9cdebfac-cb22-4469-80bf-a7b2b3002fda" providerId="ADAL" clId="{C2FF9C36-97F5-40A2-83F4-095B23B30863}" dt="2024-02-05T13:44:31.299" v="535" actId="20577"/>
        <pc:sldMkLst>
          <pc:docMk/>
          <pc:sldMk cId="4286800304" sldId="263"/>
        </pc:sldMkLst>
        <pc:spChg chg="mod">
          <ac:chgData name="DAVIAN ENG HONG RUI" userId="9cdebfac-cb22-4469-80bf-a7b2b3002fda" providerId="ADAL" clId="{C2FF9C36-97F5-40A2-83F4-095B23B30863}" dt="2024-02-05T13:44:31.299" v="535" actId="20577"/>
          <ac:spMkLst>
            <pc:docMk/>
            <pc:sldMk cId="4286800304" sldId="263"/>
            <ac:spMk id="2" creationId="{B91034F5-D6F9-720F-CCC1-9AF78FCFFA75}"/>
          </ac:spMkLst>
        </pc:spChg>
        <pc:picChg chg="add del">
          <ac:chgData name="DAVIAN ENG HONG RUI" userId="9cdebfac-cb22-4469-80bf-a7b2b3002fda" providerId="ADAL" clId="{C2FF9C36-97F5-40A2-83F4-095B23B30863}" dt="2024-02-05T13:44:07.683" v="500" actId="478"/>
          <ac:picMkLst>
            <pc:docMk/>
            <pc:sldMk cId="4286800304" sldId="263"/>
            <ac:picMk id="4" creationId="{A93E256A-0C04-4DC3-2D80-45EC3060F09F}"/>
          </ac:picMkLst>
        </pc:picChg>
        <pc:picChg chg="add mod">
          <ac:chgData name="DAVIAN ENG HONG RUI" userId="9cdebfac-cb22-4469-80bf-a7b2b3002fda" providerId="ADAL" clId="{C2FF9C36-97F5-40A2-83F4-095B23B30863}" dt="2024-02-05T13:44:24.557" v="509" actId="1076"/>
          <ac:picMkLst>
            <pc:docMk/>
            <pc:sldMk cId="4286800304" sldId="263"/>
            <ac:picMk id="6" creationId="{764AAE79-EEFA-E589-7738-8A51A2DE9F3A}"/>
          </ac:picMkLst>
        </pc:picChg>
        <pc:picChg chg="del">
          <ac:chgData name="DAVIAN ENG HONG RUI" userId="9cdebfac-cb22-4469-80bf-a7b2b3002fda" providerId="ADAL" clId="{C2FF9C36-97F5-40A2-83F4-095B23B30863}" dt="2024-02-05T13:44:08.957" v="501" actId="478"/>
          <ac:picMkLst>
            <pc:docMk/>
            <pc:sldMk cId="4286800304" sldId="263"/>
            <ac:picMk id="7" creationId="{8B679F5A-B5C9-A697-D6AC-B2463947DA01}"/>
          </ac:picMkLst>
        </pc:picChg>
      </pc:sldChg>
      <pc:sldChg chg="addSp delSp modSp mod">
        <pc:chgData name="DAVIAN ENG HONG RUI" userId="9cdebfac-cb22-4469-80bf-a7b2b3002fda" providerId="ADAL" clId="{C2FF9C36-97F5-40A2-83F4-095B23B30863}" dt="2024-02-05T13:46:45.425" v="708" actId="14100"/>
        <pc:sldMkLst>
          <pc:docMk/>
          <pc:sldMk cId="3336143080" sldId="264"/>
        </pc:sldMkLst>
        <pc:spChg chg="mod">
          <ac:chgData name="DAVIAN ENG HONG RUI" userId="9cdebfac-cb22-4469-80bf-a7b2b3002fda" providerId="ADAL" clId="{C2FF9C36-97F5-40A2-83F4-095B23B30863}" dt="2024-02-05T13:44:38.959" v="537" actId="20577"/>
          <ac:spMkLst>
            <pc:docMk/>
            <pc:sldMk cId="3336143080" sldId="264"/>
            <ac:spMk id="2" creationId="{6D73967C-8250-2078-54E9-8F257EBB5245}"/>
          </ac:spMkLst>
        </pc:spChg>
        <pc:spChg chg="mod">
          <ac:chgData name="DAVIAN ENG HONG RUI" userId="9cdebfac-cb22-4469-80bf-a7b2b3002fda" providerId="ADAL" clId="{C2FF9C36-97F5-40A2-83F4-095B23B30863}" dt="2024-02-05T13:46:37.055" v="704" actId="14100"/>
          <ac:spMkLst>
            <pc:docMk/>
            <pc:sldMk cId="3336143080" sldId="264"/>
            <ac:spMk id="3" creationId="{29ACA7EC-204B-9658-2E28-192EBFF060B8}"/>
          </ac:spMkLst>
        </pc:spChg>
        <pc:spChg chg="mod">
          <ac:chgData name="DAVIAN ENG HONG RUI" userId="9cdebfac-cb22-4469-80bf-a7b2b3002fda" providerId="ADAL" clId="{C2FF9C36-97F5-40A2-83F4-095B23B30863}" dt="2024-02-05T13:46:39.188" v="705" actId="1076"/>
          <ac:spMkLst>
            <pc:docMk/>
            <pc:sldMk cId="3336143080" sldId="264"/>
            <ac:spMk id="7" creationId="{12F5429F-5737-9D51-6710-2D0EEED94424}"/>
          </ac:spMkLst>
        </pc:spChg>
        <pc:picChg chg="del">
          <ac:chgData name="DAVIAN ENG HONG RUI" userId="9cdebfac-cb22-4469-80bf-a7b2b3002fda" providerId="ADAL" clId="{C2FF9C36-97F5-40A2-83F4-095B23B30863}" dt="2024-02-05T13:45:11.335" v="538" actId="478"/>
          <ac:picMkLst>
            <pc:docMk/>
            <pc:sldMk cId="3336143080" sldId="264"/>
            <ac:picMk id="5" creationId="{1FD91A4A-1E78-CDC6-D449-B2EDE5337078}"/>
          </ac:picMkLst>
        </pc:picChg>
        <pc:picChg chg="add mod">
          <ac:chgData name="DAVIAN ENG HONG RUI" userId="9cdebfac-cb22-4469-80bf-a7b2b3002fda" providerId="ADAL" clId="{C2FF9C36-97F5-40A2-83F4-095B23B30863}" dt="2024-02-05T13:46:45.425" v="708" actId="14100"/>
          <ac:picMkLst>
            <pc:docMk/>
            <pc:sldMk cId="3336143080" sldId="264"/>
            <ac:picMk id="6" creationId="{7CD97B80-6C8B-66A5-4728-D4FB322E364F}"/>
          </ac:picMkLst>
        </pc:picChg>
      </pc:sldChg>
      <pc:sldChg chg="addSp delSp modSp mod">
        <pc:chgData name="DAVIAN ENG HONG RUI" userId="9cdebfac-cb22-4469-80bf-a7b2b3002fda" providerId="ADAL" clId="{C2FF9C36-97F5-40A2-83F4-095B23B30863}" dt="2024-02-05T13:48:15.208" v="742" actId="20577"/>
        <pc:sldMkLst>
          <pc:docMk/>
          <pc:sldMk cId="3087413581" sldId="265"/>
        </pc:sldMkLst>
        <pc:spChg chg="mod">
          <ac:chgData name="DAVIAN ENG HONG RUI" userId="9cdebfac-cb22-4469-80bf-a7b2b3002fda" providerId="ADAL" clId="{C2FF9C36-97F5-40A2-83F4-095B23B30863}" dt="2024-02-05T13:48:15.208" v="742" actId="20577"/>
          <ac:spMkLst>
            <pc:docMk/>
            <pc:sldMk cId="3087413581" sldId="265"/>
            <ac:spMk id="3" creationId="{312FAFCF-9202-8AE7-A30F-A9ABAC3864F5}"/>
          </ac:spMkLst>
        </pc:spChg>
        <pc:picChg chg="del">
          <ac:chgData name="DAVIAN ENG HONG RUI" userId="9cdebfac-cb22-4469-80bf-a7b2b3002fda" providerId="ADAL" clId="{C2FF9C36-97F5-40A2-83F4-095B23B30863}" dt="2024-02-05T13:47:01.659" v="709" actId="478"/>
          <ac:picMkLst>
            <pc:docMk/>
            <pc:sldMk cId="3087413581" sldId="265"/>
            <ac:picMk id="4" creationId="{A6389022-DA3F-2960-E1F9-C330F2F44E0A}"/>
          </ac:picMkLst>
        </pc:picChg>
        <pc:picChg chg="add mod">
          <ac:chgData name="DAVIAN ENG HONG RUI" userId="9cdebfac-cb22-4469-80bf-a7b2b3002fda" providerId="ADAL" clId="{C2FF9C36-97F5-40A2-83F4-095B23B30863}" dt="2024-02-05T13:47:14.888" v="715" actId="1076"/>
          <ac:picMkLst>
            <pc:docMk/>
            <pc:sldMk cId="3087413581" sldId="265"/>
            <ac:picMk id="5" creationId="{A19CABF5-32B3-23C2-E06A-1E6F40593DFA}"/>
          </ac:picMkLst>
        </pc:picChg>
      </pc:sldChg>
      <pc:sldChg chg="del">
        <pc:chgData name="DAVIAN ENG HONG RUI" userId="9cdebfac-cb22-4469-80bf-a7b2b3002fda" providerId="ADAL" clId="{C2FF9C36-97F5-40A2-83F4-095B23B30863}" dt="2024-02-05T13:40:45.397" v="456" actId="47"/>
        <pc:sldMkLst>
          <pc:docMk/>
          <pc:sldMk cId="2783170423" sldId="266"/>
        </pc:sldMkLst>
      </pc:sldChg>
      <pc:sldChg chg="addSp delSp modSp mod">
        <pc:chgData name="DAVIAN ENG HONG RUI" userId="9cdebfac-cb22-4469-80bf-a7b2b3002fda" providerId="ADAL" clId="{C2FF9C36-97F5-40A2-83F4-095B23B30863}" dt="2024-02-05T13:50:14.059" v="806" actId="1076"/>
        <pc:sldMkLst>
          <pc:docMk/>
          <pc:sldMk cId="2930048195" sldId="267"/>
        </pc:sldMkLst>
        <pc:spChg chg="mod">
          <ac:chgData name="DAVIAN ENG HONG RUI" userId="9cdebfac-cb22-4469-80bf-a7b2b3002fda" providerId="ADAL" clId="{C2FF9C36-97F5-40A2-83F4-095B23B30863}" dt="2024-02-05T13:50:05.802" v="802" actId="20577"/>
          <ac:spMkLst>
            <pc:docMk/>
            <pc:sldMk cId="2930048195" sldId="267"/>
            <ac:spMk id="2" creationId="{227184C5-98DB-82E6-C44C-1CD159B6BE2F}"/>
          </ac:spMkLst>
        </pc:spChg>
        <pc:picChg chg="add mod">
          <ac:chgData name="DAVIAN ENG HONG RUI" userId="9cdebfac-cb22-4469-80bf-a7b2b3002fda" providerId="ADAL" clId="{C2FF9C36-97F5-40A2-83F4-095B23B30863}" dt="2024-02-05T13:50:14.059" v="806" actId="1076"/>
          <ac:picMkLst>
            <pc:docMk/>
            <pc:sldMk cId="2930048195" sldId="267"/>
            <ac:picMk id="4" creationId="{2FA52BD7-3E5A-B074-809D-DC8FBF45104C}"/>
          </ac:picMkLst>
        </pc:picChg>
        <pc:picChg chg="del">
          <ac:chgData name="DAVIAN ENG HONG RUI" userId="9cdebfac-cb22-4469-80bf-a7b2b3002fda" providerId="ADAL" clId="{C2FF9C36-97F5-40A2-83F4-095B23B30863}" dt="2024-02-05T13:50:08.759" v="803" actId="478"/>
          <ac:picMkLst>
            <pc:docMk/>
            <pc:sldMk cId="2930048195" sldId="267"/>
            <ac:picMk id="5" creationId="{5C52DD5F-C00F-0D5D-3192-5DCFFA381A99}"/>
          </ac:picMkLst>
        </pc:picChg>
      </pc:sldChg>
      <pc:sldChg chg="addSp delSp modSp mod">
        <pc:chgData name="DAVIAN ENG HONG RUI" userId="9cdebfac-cb22-4469-80bf-a7b2b3002fda" providerId="ADAL" clId="{C2FF9C36-97F5-40A2-83F4-095B23B30863}" dt="2024-02-05T13:51:48.552" v="1050" actId="20577"/>
        <pc:sldMkLst>
          <pc:docMk/>
          <pc:sldMk cId="3860870928" sldId="268"/>
        </pc:sldMkLst>
        <pc:spChg chg="mod">
          <ac:chgData name="DAVIAN ENG HONG RUI" userId="9cdebfac-cb22-4469-80bf-a7b2b3002fda" providerId="ADAL" clId="{C2FF9C36-97F5-40A2-83F4-095B23B30863}" dt="2024-02-05T13:50:22.418" v="808" actId="20577"/>
          <ac:spMkLst>
            <pc:docMk/>
            <pc:sldMk cId="3860870928" sldId="268"/>
            <ac:spMk id="2" creationId="{2D3FE05A-3E87-3164-5F0F-EE5AEEAE1E4C}"/>
          </ac:spMkLst>
        </pc:spChg>
        <pc:spChg chg="mod">
          <ac:chgData name="DAVIAN ENG HONG RUI" userId="9cdebfac-cb22-4469-80bf-a7b2b3002fda" providerId="ADAL" clId="{C2FF9C36-97F5-40A2-83F4-095B23B30863}" dt="2024-02-05T13:51:48.552" v="1050" actId="20577"/>
          <ac:spMkLst>
            <pc:docMk/>
            <pc:sldMk cId="3860870928" sldId="268"/>
            <ac:spMk id="3" creationId="{12DB356E-D3A1-43C9-FE11-E8DE26A39516}"/>
          </ac:spMkLst>
        </pc:spChg>
        <pc:picChg chg="del">
          <ac:chgData name="DAVIAN ENG HONG RUI" userId="9cdebfac-cb22-4469-80bf-a7b2b3002fda" providerId="ADAL" clId="{C2FF9C36-97F5-40A2-83F4-095B23B30863}" dt="2024-02-05T13:50:33.433" v="809" actId="478"/>
          <ac:picMkLst>
            <pc:docMk/>
            <pc:sldMk cId="3860870928" sldId="268"/>
            <ac:picMk id="5" creationId="{FC233862-7CB4-5040-3E37-F0887B75A308}"/>
          </ac:picMkLst>
        </pc:picChg>
        <pc:picChg chg="add mod">
          <ac:chgData name="DAVIAN ENG HONG RUI" userId="9cdebfac-cb22-4469-80bf-a7b2b3002fda" providerId="ADAL" clId="{C2FF9C36-97F5-40A2-83F4-095B23B30863}" dt="2024-02-05T13:50:38.231" v="811" actId="1076"/>
          <ac:picMkLst>
            <pc:docMk/>
            <pc:sldMk cId="3860870928" sldId="268"/>
            <ac:picMk id="7" creationId="{CD90F9B5-062F-2845-C027-1D3522ED4A7F}"/>
          </ac:picMkLst>
        </pc:picChg>
      </pc:sldChg>
      <pc:sldChg chg="addSp delSp modSp mod">
        <pc:chgData name="DAVIAN ENG HONG RUI" userId="9cdebfac-cb22-4469-80bf-a7b2b3002fda" providerId="ADAL" clId="{C2FF9C36-97F5-40A2-83F4-095B23B30863}" dt="2024-02-05T13:54:50.800" v="1071" actId="20577"/>
        <pc:sldMkLst>
          <pc:docMk/>
          <pc:sldMk cId="3932066695" sldId="269"/>
        </pc:sldMkLst>
        <pc:spChg chg="mod">
          <ac:chgData name="DAVIAN ENG HONG RUI" userId="9cdebfac-cb22-4469-80bf-a7b2b3002fda" providerId="ADAL" clId="{C2FF9C36-97F5-40A2-83F4-095B23B30863}" dt="2024-02-05T13:54:50.800" v="1071" actId="20577"/>
          <ac:spMkLst>
            <pc:docMk/>
            <pc:sldMk cId="3932066695" sldId="269"/>
            <ac:spMk id="2" creationId="{66B39982-6760-CB78-560C-7E0A79B7ADEF}"/>
          </ac:spMkLst>
        </pc:spChg>
        <pc:spChg chg="mod">
          <ac:chgData name="DAVIAN ENG HONG RUI" userId="9cdebfac-cb22-4469-80bf-a7b2b3002fda" providerId="ADAL" clId="{C2FF9C36-97F5-40A2-83F4-095B23B30863}" dt="2024-02-05T13:53:54.994" v="1069" actId="313"/>
          <ac:spMkLst>
            <pc:docMk/>
            <pc:sldMk cId="3932066695" sldId="269"/>
            <ac:spMk id="3" creationId="{00472D5C-FE52-021D-CEB9-A9414F6D5A3F}"/>
          </ac:spMkLst>
        </pc:spChg>
        <pc:picChg chg="del">
          <ac:chgData name="DAVIAN ENG HONG RUI" userId="9cdebfac-cb22-4469-80bf-a7b2b3002fda" providerId="ADAL" clId="{C2FF9C36-97F5-40A2-83F4-095B23B30863}" dt="2024-02-05T13:51:59.126" v="1051" actId="478"/>
          <ac:picMkLst>
            <pc:docMk/>
            <pc:sldMk cId="3932066695" sldId="269"/>
            <ac:picMk id="4" creationId="{154911BB-1F1A-60A0-AB5D-7B350F7A1535}"/>
          </ac:picMkLst>
        </pc:picChg>
        <pc:picChg chg="add mod">
          <ac:chgData name="DAVIAN ENG HONG RUI" userId="9cdebfac-cb22-4469-80bf-a7b2b3002fda" providerId="ADAL" clId="{C2FF9C36-97F5-40A2-83F4-095B23B30863}" dt="2024-02-05T13:52:11.500" v="1059" actId="1076"/>
          <ac:picMkLst>
            <pc:docMk/>
            <pc:sldMk cId="3932066695" sldId="269"/>
            <ac:picMk id="5" creationId="{9E5F345A-E11E-8748-A035-666DB841BFCD}"/>
          </ac:picMkLst>
        </pc:picChg>
      </pc:sldChg>
      <pc:sldChg chg="addSp delSp modSp mod">
        <pc:chgData name="DAVIAN ENG HONG RUI" userId="9cdebfac-cb22-4469-80bf-a7b2b3002fda" providerId="ADAL" clId="{C2FF9C36-97F5-40A2-83F4-095B23B30863}" dt="2024-02-05T13:56:21.706" v="1156" actId="20577"/>
        <pc:sldMkLst>
          <pc:docMk/>
          <pc:sldMk cId="3681108811" sldId="270"/>
        </pc:sldMkLst>
        <pc:spChg chg="mod">
          <ac:chgData name="DAVIAN ENG HONG RUI" userId="9cdebfac-cb22-4469-80bf-a7b2b3002fda" providerId="ADAL" clId="{C2FF9C36-97F5-40A2-83F4-095B23B30863}" dt="2024-02-05T13:56:21.706" v="1156" actId="20577"/>
          <ac:spMkLst>
            <pc:docMk/>
            <pc:sldMk cId="3681108811" sldId="270"/>
            <ac:spMk id="2" creationId="{878A9905-E231-43AD-8558-A8D3AF44F5D8}"/>
          </ac:spMkLst>
        </pc:spChg>
        <pc:picChg chg="add mod">
          <ac:chgData name="DAVIAN ENG HONG RUI" userId="9cdebfac-cb22-4469-80bf-a7b2b3002fda" providerId="ADAL" clId="{C2FF9C36-97F5-40A2-83F4-095B23B30863}" dt="2024-02-05T13:56:12.309" v="1130" actId="1076"/>
          <ac:picMkLst>
            <pc:docMk/>
            <pc:sldMk cId="3681108811" sldId="270"/>
            <ac:picMk id="4" creationId="{70DCC081-96F4-63FB-6EF7-C1BFE31AF6E7}"/>
          </ac:picMkLst>
        </pc:picChg>
        <pc:picChg chg="del">
          <ac:chgData name="DAVIAN ENG HONG RUI" userId="9cdebfac-cb22-4469-80bf-a7b2b3002fda" providerId="ADAL" clId="{C2FF9C36-97F5-40A2-83F4-095B23B30863}" dt="2024-02-05T13:56:05.129" v="1123" actId="478"/>
          <ac:picMkLst>
            <pc:docMk/>
            <pc:sldMk cId="3681108811" sldId="270"/>
            <ac:picMk id="5" creationId="{40B718FB-CD20-6B79-2C84-50B0E81DBF17}"/>
          </ac:picMkLst>
        </pc:picChg>
      </pc:sldChg>
      <pc:sldChg chg="addSp delSp modSp mod">
        <pc:chgData name="DAVIAN ENG HONG RUI" userId="9cdebfac-cb22-4469-80bf-a7b2b3002fda" providerId="ADAL" clId="{C2FF9C36-97F5-40A2-83F4-095B23B30863}" dt="2024-02-05T14:04:26.904" v="1557" actId="20577"/>
        <pc:sldMkLst>
          <pc:docMk/>
          <pc:sldMk cId="2358427314" sldId="271"/>
        </pc:sldMkLst>
        <pc:spChg chg="mod">
          <ac:chgData name="DAVIAN ENG HONG RUI" userId="9cdebfac-cb22-4469-80bf-a7b2b3002fda" providerId="ADAL" clId="{C2FF9C36-97F5-40A2-83F4-095B23B30863}" dt="2024-02-05T13:56:26.144" v="1157"/>
          <ac:spMkLst>
            <pc:docMk/>
            <pc:sldMk cId="2358427314" sldId="271"/>
            <ac:spMk id="2" creationId="{F054F60C-F89D-2BD5-9B51-66CA81BA82C4}"/>
          </ac:spMkLst>
        </pc:spChg>
        <pc:spChg chg="mod">
          <ac:chgData name="DAVIAN ENG HONG RUI" userId="9cdebfac-cb22-4469-80bf-a7b2b3002fda" providerId="ADAL" clId="{C2FF9C36-97F5-40A2-83F4-095B23B30863}" dt="2024-02-05T14:04:26.904" v="1557" actId="20577"/>
          <ac:spMkLst>
            <pc:docMk/>
            <pc:sldMk cId="2358427314" sldId="271"/>
            <ac:spMk id="3" creationId="{86A9EF04-E210-CF35-87FD-188D4A5B1C32}"/>
          </ac:spMkLst>
        </pc:spChg>
        <pc:picChg chg="del">
          <ac:chgData name="DAVIAN ENG HONG RUI" userId="9cdebfac-cb22-4469-80bf-a7b2b3002fda" providerId="ADAL" clId="{C2FF9C36-97F5-40A2-83F4-095B23B30863}" dt="2024-02-05T14:00:19.678" v="1160" actId="478"/>
          <ac:picMkLst>
            <pc:docMk/>
            <pc:sldMk cId="2358427314" sldId="271"/>
            <ac:picMk id="5" creationId="{EB8BCC1C-DFFF-D4E1-FAFE-EEA90A41C353}"/>
          </ac:picMkLst>
        </pc:picChg>
        <pc:picChg chg="add mod">
          <ac:chgData name="DAVIAN ENG HONG RUI" userId="9cdebfac-cb22-4469-80bf-a7b2b3002fda" providerId="ADAL" clId="{C2FF9C36-97F5-40A2-83F4-095B23B30863}" dt="2024-02-05T14:00:40.406" v="1168" actId="1076"/>
          <ac:picMkLst>
            <pc:docMk/>
            <pc:sldMk cId="2358427314" sldId="271"/>
            <ac:picMk id="6" creationId="{E7D1FEEE-4116-8730-E7C0-B7F30876BA49}"/>
          </ac:picMkLst>
        </pc:picChg>
      </pc:sldChg>
      <pc:sldChg chg="addSp delSp modSp mod">
        <pc:chgData name="DAVIAN ENG HONG RUI" userId="9cdebfac-cb22-4469-80bf-a7b2b3002fda" providerId="ADAL" clId="{C2FF9C36-97F5-40A2-83F4-095B23B30863}" dt="2024-02-05T14:05:55.725" v="1569" actId="27636"/>
        <pc:sldMkLst>
          <pc:docMk/>
          <pc:sldMk cId="4069842070" sldId="272"/>
        </pc:sldMkLst>
        <pc:spChg chg="mod">
          <ac:chgData name="DAVIAN ENG HONG RUI" userId="9cdebfac-cb22-4469-80bf-a7b2b3002fda" providerId="ADAL" clId="{C2FF9C36-97F5-40A2-83F4-095B23B30863}" dt="2024-02-05T13:56:29.475" v="1159" actId="20577"/>
          <ac:spMkLst>
            <pc:docMk/>
            <pc:sldMk cId="4069842070" sldId="272"/>
            <ac:spMk id="2" creationId="{49865F4E-5E50-8283-1264-06690EA891D1}"/>
          </ac:spMkLst>
        </pc:spChg>
        <pc:spChg chg="mod">
          <ac:chgData name="DAVIAN ENG HONG RUI" userId="9cdebfac-cb22-4469-80bf-a7b2b3002fda" providerId="ADAL" clId="{C2FF9C36-97F5-40A2-83F4-095B23B30863}" dt="2024-02-05T14:05:55.725" v="1569" actId="27636"/>
          <ac:spMkLst>
            <pc:docMk/>
            <pc:sldMk cId="4069842070" sldId="272"/>
            <ac:spMk id="3" creationId="{235C69DA-6ED2-C97B-65C9-145676DBFC88}"/>
          </ac:spMkLst>
        </pc:spChg>
        <pc:picChg chg="del">
          <ac:chgData name="DAVIAN ENG HONG RUI" userId="9cdebfac-cb22-4469-80bf-a7b2b3002fda" providerId="ADAL" clId="{C2FF9C36-97F5-40A2-83F4-095B23B30863}" dt="2024-02-05T14:04:31.689" v="1558" actId="478"/>
          <ac:picMkLst>
            <pc:docMk/>
            <pc:sldMk cId="4069842070" sldId="272"/>
            <ac:picMk id="4" creationId="{CA94E0B3-685F-9B3C-464E-DB2272864F4B}"/>
          </ac:picMkLst>
        </pc:picChg>
        <pc:picChg chg="add mod">
          <ac:chgData name="DAVIAN ENG HONG RUI" userId="9cdebfac-cb22-4469-80bf-a7b2b3002fda" providerId="ADAL" clId="{C2FF9C36-97F5-40A2-83F4-095B23B30863}" dt="2024-02-05T14:05:22.078" v="1563" actId="14100"/>
          <ac:picMkLst>
            <pc:docMk/>
            <pc:sldMk cId="4069842070" sldId="272"/>
            <ac:picMk id="5" creationId="{A53F8B19-9F67-03B7-74D2-04C4E26B9261}"/>
          </ac:picMkLst>
        </pc:picChg>
      </pc:sldChg>
      <pc:sldChg chg="addSp delSp modSp mod">
        <pc:chgData name="DAVIAN ENG HONG RUI" userId="9cdebfac-cb22-4469-80bf-a7b2b3002fda" providerId="ADAL" clId="{C2FF9C36-97F5-40A2-83F4-095B23B30863}" dt="2024-02-05T14:13:14.967" v="1581" actId="1076"/>
        <pc:sldMkLst>
          <pc:docMk/>
          <pc:sldMk cId="3132276702" sldId="273"/>
        </pc:sldMkLst>
        <pc:spChg chg="mod">
          <ac:chgData name="DAVIAN ENG HONG RUI" userId="9cdebfac-cb22-4469-80bf-a7b2b3002fda" providerId="ADAL" clId="{C2FF9C36-97F5-40A2-83F4-095B23B30863}" dt="2024-02-05T14:13:04.227" v="1577"/>
          <ac:spMkLst>
            <pc:docMk/>
            <pc:sldMk cId="3132276702" sldId="273"/>
            <ac:spMk id="2" creationId="{228135A3-4F1D-E59F-CBCE-A577D5FC2B4B}"/>
          </ac:spMkLst>
        </pc:spChg>
        <pc:picChg chg="add mod">
          <ac:chgData name="DAVIAN ENG HONG RUI" userId="9cdebfac-cb22-4469-80bf-a7b2b3002fda" providerId="ADAL" clId="{C2FF9C36-97F5-40A2-83F4-095B23B30863}" dt="2024-02-05T14:13:14.967" v="1581" actId="1076"/>
          <ac:picMkLst>
            <pc:docMk/>
            <pc:sldMk cId="3132276702" sldId="273"/>
            <ac:picMk id="4" creationId="{389D7605-B661-1746-4A84-BED81E50022A}"/>
          </ac:picMkLst>
        </pc:picChg>
        <pc:picChg chg="del">
          <ac:chgData name="DAVIAN ENG HONG RUI" userId="9cdebfac-cb22-4469-80bf-a7b2b3002fda" providerId="ADAL" clId="{C2FF9C36-97F5-40A2-83F4-095B23B30863}" dt="2024-02-05T14:13:08.298" v="1578" actId="478"/>
          <ac:picMkLst>
            <pc:docMk/>
            <pc:sldMk cId="3132276702" sldId="273"/>
            <ac:picMk id="5" creationId="{D3BF36ED-F839-CC8F-4C27-7B5F4CFD2CF1}"/>
          </ac:picMkLst>
        </pc:picChg>
      </pc:sldChg>
      <pc:sldChg chg="addSp delSp modSp mod">
        <pc:chgData name="DAVIAN ENG HONG RUI" userId="9cdebfac-cb22-4469-80bf-a7b2b3002fda" providerId="ADAL" clId="{C2FF9C36-97F5-40A2-83F4-095B23B30863}" dt="2024-02-05T14:18:30.056" v="1804" actId="20577"/>
        <pc:sldMkLst>
          <pc:docMk/>
          <pc:sldMk cId="2431103975" sldId="274"/>
        </pc:sldMkLst>
        <pc:spChg chg="mod">
          <ac:chgData name="DAVIAN ENG HONG RUI" userId="9cdebfac-cb22-4469-80bf-a7b2b3002fda" providerId="ADAL" clId="{C2FF9C36-97F5-40A2-83F4-095B23B30863}" dt="2024-02-05T14:13:25.571" v="1583" actId="20577"/>
          <ac:spMkLst>
            <pc:docMk/>
            <pc:sldMk cId="2431103975" sldId="274"/>
            <ac:spMk id="2" creationId="{A12842AF-7554-96DA-71A0-6FE1EAA49D58}"/>
          </ac:spMkLst>
        </pc:spChg>
        <pc:spChg chg="mod">
          <ac:chgData name="DAVIAN ENG HONG RUI" userId="9cdebfac-cb22-4469-80bf-a7b2b3002fda" providerId="ADAL" clId="{C2FF9C36-97F5-40A2-83F4-095B23B30863}" dt="2024-02-05T14:16:06.338" v="1678" actId="20577"/>
          <ac:spMkLst>
            <pc:docMk/>
            <pc:sldMk cId="2431103975" sldId="274"/>
            <ac:spMk id="3" creationId="{5B9AF8A9-5538-CD45-4468-7A17EAAF6817}"/>
          </ac:spMkLst>
        </pc:spChg>
        <pc:spChg chg="mod">
          <ac:chgData name="DAVIAN ENG HONG RUI" userId="9cdebfac-cb22-4469-80bf-a7b2b3002fda" providerId="ADAL" clId="{C2FF9C36-97F5-40A2-83F4-095B23B30863}" dt="2024-02-05T14:18:30.056" v="1804" actId="20577"/>
          <ac:spMkLst>
            <pc:docMk/>
            <pc:sldMk cId="2431103975" sldId="274"/>
            <ac:spMk id="7" creationId="{6421AE57-8F7D-09B7-7DCB-A20DB72DE1B8}"/>
          </ac:spMkLst>
        </pc:spChg>
        <pc:picChg chg="del">
          <ac:chgData name="DAVIAN ENG HONG RUI" userId="9cdebfac-cb22-4469-80bf-a7b2b3002fda" providerId="ADAL" clId="{C2FF9C36-97F5-40A2-83F4-095B23B30863}" dt="2024-02-05T14:13:56.813" v="1586" actId="478"/>
          <ac:picMkLst>
            <pc:docMk/>
            <pc:sldMk cId="2431103975" sldId="274"/>
            <ac:picMk id="5" creationId="{DF231BF4-8B2F-545B-A99C-CDA0CB744479}"/>
          </ac:picMkLst>
        </pc:picChg>
        <pc:picChg chg="add del mod">
          <ac:chgData name="DAVIAN ENG HONG RUI" userId="9cdebfac-cb22-4469-80bf-a7b2b3002fda" providerId="ADAL" clId="{C2FF9C36-97F5-40A2-83F4-095B23B30863}" dt="2024-02-05T14:15:09.542" v="1593" actId="478"/>
          <ac:picMkLst>
            <pc:docMk/>
            <pc:sldMk cId="2431103975" sldId="274"/>
            <ac:picMk id="8" creationId="{4E5AD090-8A3B-9D1F-B650-B6A72A1BF29B}"/>
          </ac:picMkLst>
        </pc:picChg>
        <pc:picChg chg="add mod">
          <ac:chgData name="DAVIAN ENG HONG RUI" userId="9cdebfac-cb22-4469-80bf-a7b2b3002fda" providerId="ADAL" clId="{C2FF9C36-97F5-40A2-83F4-095B23B30863}" dt="2024-02-05T14:15:40.431" v="1599" actId="1076"/>
          <ac:picMkLst>
            <pc:docMk/>
            <pc:sldMk cId="2431103975" sldId="274"/>
            <ac:picMk id="10" creationId="{5A00AD8F-D24A-8DDA-17BF-B22904104A01}"/>
          </ac:picMkLst>
        </pc:picChg>
      </pc:sldChg>
      <pc:sldChg chg="addSp delSp modSp mod">
        <pc:chgData name="DAVIAN ENG HONG RUI" userId="9cdebfac-cb22-4469-80bf-a7b2b3002fda" providerId="ADAL" clId="{C2FF9C36-97F5-40A2-83F4-095B23B30863}" dt="2024-02-05T14:18:23.681" v="1801" actId="27636"/>
        <pc:sldMkLst>
          <pc:docMk/>
          <pc:sldMk cId="1955000248" sldId="275"/>
        </pc:sldMkLst>
        <pc:spChg chg="mod">
          <ac:chgData name="DAVIAN ENG HONG RUI" userId="9cdebfac-cb22-4469-80bf-a7b2b3002fda" providerId="ADAL" clId="{C2FF9C36-97F5-40A2-83F4-095B23B30863}" dt="2024-02-05T14:13:29.713" v="1585" actId="20577"/>
          <ac:spMkLst>
            <pc:docMk/>
            <pc:sldMk cId="1955000248" sldId="275"/>
            <ac:spMk id="2" creationId="{876F73AD-68DC-A847-A6DB-C1B13AC5F64C}"/>
          </ac:spMkLst>
        </pc:spChg>
        <pc:spChg chg="mod">
          <ac:chgData name="DAVIAN ENG HONG RUI" userId="9cdebfac-cb22-4469-80bf-a7b2b3002fda" providerId="ADAL" clId="{C2FF9C36-97F5-40A2-83F4-095B23B30863}" dt="2024-02-05T14:18:23.681" v="1801" actId="27636"/>
          <ac:spMkLst>
            <pc:docMk/>
            <pc:sldMk cId="1955000248" sldId="275"/>
            <ac:spMk id="3" creationId="{0ADADCFC-7C1B-BC09-E452-B0F5E5B9C028}"/>
          </ac:spMkLst>
        </pc:spChg>
        <pc:picChg chg="del">
          <ac:chgData name="DAVIAN ENG HONG RUI" userId="9cdebfac-cb22-4469-80bf-a7b2b3002fda" providerId="ADAL" clId="{C2FF9C36-97F5-40A2-83F4-095B23B30863}" dt="2024-02-05T14:17:19.921" v="1785" actId="478"/>
          <ac:picMkLst>
            <pc:docMk/>
            <pc:sldMk cId="1955000248" sldId="275"/>
            <ac:picMk id="4" creationId="{FF5A8B81-A0FB-F4AB-47AF-3B24226EEAC5}"/>
          </ac:picMkLst>
        </pc:picChg>
        <pc:picChg chg="add mod">
          <ac:chgData name="DAVIAN ENG HONG RUI" userId="9cdebfac-cb22-4469-80bf-a7b2b3002fda" providerId="ADAL" clId="{C2FF9C36-97F5-40A2-83F4-095B23B30863}" dt="2024-02-05T14:17:28.616" v="1790" actId="1076"/>
          <ac:picMkLst>
            <pc:docMk/>
            <pc:sldMk cId="1955000248" sldId="275"/>
            <ac:picMk id="5" creationId="{E313BB45-0384-0216-FF76-BD0059D31727}"/>
          </ac:picMkLst>
        </pc:picChg>
      </pc:sldChg>
      <pc:sldChg chg="addSp delSp modSp mod">
        <pc:chgData name="DAVIAN ENG HONG RUI" userId="9cdebfac-cb22-4469-80bf-a7b2b3002fda" providerId="ADAL" clId="{C2FF9C36-97F5-40A2-83F4-095B23B30863}" dt="2024-02-05T14:26:18.178" v="1871" actId="20577"/>
        <pc:sldMkLst>
          <pc:docMk/>
          <pc:sldMk cId="3572469857" sldId="276"/>
        </pc:sldMkLst>
        <pc:spChg chg="mod">
          <ac:chgData name="DAVIAN ENG HONG RUI" userId="9cdebfac-cb22-4469-80bf-a7b2b3002fda" providerId="ADAL" clId="{C2FF9C36-97F5-40A2-83F4-095B23B30863}" dt="2024-02-05T14:26:18.178" v="1871" actId="20577"/>
          <ac:spMkLst>
            <pc:docMk/>
            <pc:sldMk cId="3572469857" sldId="276"/>
            <ac:spMk id="2" creationId="{20E6869B-A204-A2A7-51D1-57B2C66ED447}"/>
          </ac:spMkLst>
        </pc:spChg>
        <pc:picChg chg="add mod">
          <ac:chgData name="DAVIAN ENG HONG RUI" userId="9cdebfac-cb22-4469-80bf-a7b2b3002fda" providerId="ADAL" clId="{C2FF9C36-97F5-40A2-83F4-095B23B30863}" dt="2024-02-05T14:20:18.365" v="1816" actId="1076"/>
          <ac:picMkLst>
            <pc:docMk/>
            <pc:sldMk cId="3572469857" sldId="276"/>
            <ac:picMk id="4" creationId="{2FB2E83E-8BA4-3B23-3678-444B519186BE}"/>
          </ac:picMkLst>
        </pc:picChg>
        <pc:picChg chg="del">
          <ac:chgData name="DAVIAN ENG HONG RUI" userId="9cdebfac-cb22-4469-80bf-a7b2b3002fda" providerId="ADAL" clId="{C2FF9C36-97F5-40A2-83F4-095B23B30863}" dt="2024-02-05T14:20:13.313" v="1813" actId="478"/>
          <ac:picMkLst>
            <pc:docMk/>
            <pc:sldMk cId="3572469857" sldId="276"/>
            <ac:picMk id="5" creationId="{B250CE3D-FABA-2265-322E-D17BE4875300}"/>
          </ac:picMkLst>
        </pc:picChg>
      </pc:sldChg>
      <pc:sldChg chg="addSp delSp modSp mod">
        <pc:chgData name="DAVIAN ENG HONG RUI" userId="9cdebfac-cb22-4469-80bf-a7b2b3002fda" providerId="ADAL" clId="{C2FF9C36-97F5-40A2-83F4-095B23B30863}" dt="2024-02-05T14:43:46.294" v="2161" actId="1076"/>
        <pc:sldMkLst>
          <pc:docMk/>
          <pc:sldMk cId="1482493309" sldId="277"/>
        </pc:sldMkLst>
        <pc:spChg chg="mod">
          <ac:chgData name="DAVIAN ENG HONG RUI" userId="9cdebfac-cb22-4469-80bf-a7b2b3002fda" providerId="ADAL" clId="{C2FF9C36-97F5-40A2-83F4-095B23B30863}" dt="2024-02-05T14:26:26.408" v="1873" actId="20577"/>
          <ac:spMkLst>
            <pc:docMk/>
            <pc:sldMk cId="1482493309" sldId="277"/>
            <ac:spMk id="2" creationId="{98CBA345-49DB-D0FA-4DA2-E48BE37C28FD}"/>
          </ac:spMkLst>
        </pc:spChg>
        <pc:spChg chg="mod">
          <ac:chgData name="DAVIAN ENG HONG RUI" userId="9cdebfac-cb22-4469-80bf-a7b2b3002fda" providerId="ADAL" clId="{C2FF9C36-97F5-40A2-83F4-095B23B30863}" dt="2024-02-05T14:41:01.103" v="2139" actId="20577"/>
          <ac:spMkLst>
            <pc:docMk/>
            <pc:sldMk cId="1482493309" sldId="277"/>
            <ac:spMk id="3" creationId="{795089B6-DF48-911B-5F22-E873D34F09C8}"/>
          </ac:spMkLst>
        </pc:spChg>
        <pc:picChg chg="del">
          <ac:chgData name="DAVIAN ENG HONG RUI" userId="9cdebfac-cb22-4469-80bf-a7b2b3002fda" providerId="ADAL" clId="{C2FF9C36-97F5-40A2-83F4-095B23B30863}" dt="2024-02-05T14:27:08.815" v="1874" actId="478"/>
          <ac:picMkLst>
            <pc:docMk/>
            <pc:sldMk cId="1482493309" sldId="277"/>
            <ac:picMk id="5" creationId="{4FD42FA3-0CBF-04E8-18F1-B544F7E5207D}"/>
          </ac:picMkLst>
        </pc:picChg>
        <pc:picChg chg="add del mod">
          <ac:chgData name="DAVIAN ENG HONG RUI" userId="9cdebfac-cb22-4469-80bf-a7b2b3002fda" providerId="ADAL" clId="{C2FF9C36-97F5-40A2-83F4-095B23B30863}" dt="2024-02-05T14:29:38.251" v="1882" actId="478"/>
          <ac:picMkLst>
            <pc:docMk/>
            <pc:sldMk cId="1482493309" sldId="277"/>
            <ac:picMk id="6" creationId="{D15A7B72-E6A1-8718-94CB-2752025EF9F3}"/>
          </ac:picMkLst>
        </pc:picChg>
        <pc:picChg chg="add mod">
          <ac:chgData name="DAVIAN ENG HONG RUI" userId="9cdebfac-cb22-4469-80bf-a7b2b3002fda" providerId="ADAL" clId="{C2FF9C36-97F5-40A2-83F4-095B23B30863}" dt="2024-02-05T14:43:46.294" v="2161" actId="1076"/>
          <ac:picMkLst>
            <pc:docMk/>
            <pc:sldMk cId="1482493309" sldId="277"/>
            <ac:picMk id="8" creationId="{2CE3543C-60F3-825B-9D62-A2E46386BE1E}"/>
          </ac:picMkLst>
        </pc:picChg>
      </pc:sldChg>
      <pc:sldChg chg="addSp delSp modSp mod">
        <pc:chgData name="DAVIAN ENG HONG RUI" userId="9cdebfac-cb22-4469-80bf-a7b2b3002fda" providerId="ADAL" clId="{C2FF9C36-97F5-40A2-83F4-095B23B30863}" dt="2024-02-05T14:43:24.425" v="2159" actId="33524"/>
        <pc:sldMkLst>
          <pc:docMk/>
          <pc:sldMk cId="2308977481" sldId="278"/>
        </pc:sldMkLst>
        <pc:spChg chg="mod">
          <ac:chgData name="DAVIAN ENG HONG RUI" userId="9cdebfac-cb22-4469-80bf-a7b2b3002fda" providerId="ADAL" clId="{C2FF9C36-97F5-40A2-83F4-095B23B30863}" dt="2024-02-05T14:41:24.102" v="2147" actId="20577"/>
          <ac:spMkLst>
            <pc:docMk/>
            <pc:sldMk cId="2308977481" sldId="278"/>
            <ac:spMk id="2" creationId="{8A7BBBD0-B4B9-C1B8-D090-A13EB1D68974}"/>
          </ac:spMkLst>
        </pc:spChg>
        <pc:spChg chg="mod">
          <ac:chgData name="DAVIAN ENG HONG RUI" userId="9cdebfac-cb22-4469-80bf-a7b2b3002fda" providerId="ADAL" clId="{C2FF9C36-97F5-40A2-83F4-095B23B30863}" dt="2024-02-05T14:43:24.425" v="2159" actId="33524"/>
          <ac:spMkLst>
            <pc:docMk/>
            <pc:sldMk cId="2308977481" sldId="278"/>
            <ac:spMk id="3" creationId="{8A55470E-691A-25A1-7C8F-5796F6D1B659}"/>
          </ac:spMkLst>
        </pc:spChg>
        <pc:picChg chg="del">
          <ac:chgData name="DAVIAN ENG HONG RUI" userId="9cdebfac-cb22-4469-80bf-a7b2b3002fda" providerId="ADAL" clId="{C2FF9C36-97F5-40A2-83F4-095B23B30863}" dt="2024-02-05T14:41:27.857" v="2148" actId="478"/>
          <ac:picMkLst>
            <pc:docMk/>
            <pc:sldMk cId="2308977481" sldId="278"/>
            <ac:picMk id="4" creationId="{C61A7BE3-63A1-B16C-AB3F-3C23614D97DA}"/>
          </ac:picMkLst>
        </pc:picChg>
        <pc:picChg chg="add mod">
          <ac:chgData name="DAVIAN ENG HONG RUI" userId="9cdebfac-cb22-4469-80bf-a7b2b3002fda" providerId="ADAL" clId="{C2FF9C36-97F5-40A2-83F4-095B23B30863}" dt="2024-02-05T14:41:41.363" v="2153" actId="14100"/>
          <ac:picMkLst>
            <pc:docMk/>
            <pc:sldMk cId="2308977481" sldId="278"/>
            <ac:picMk id="5" creationId="{86116F84-7930-4013-DE31-C782C911FEEB}"/>
          </ac:picMkLst>
        </pc:picChg>
      </pc:sldChg>
      <pc:sldChg chg="addSp delSp modSp mod">
        <pc:chgData name="DAVIAN ENG HONG RUI" userId="9cdebfac-cb22-4469-80bf-a7b2b3002fda" providerId="ADAL" clId="{C2FF9C36-97F5-40A2-83F4-095B23B30863}" dt="2024-02-05T15:10:57.556" v="2218" actId="1076"/>
        <pc:sldMkLst>
          <pc:docMk/>
          <pc:sldMk cId="2828898779" sldId="279"/>
        </pc:sldMkLst>
        <pc:spChg chg="mod">
          <ac:chgData name="DAVIAN ENG HONG RUI" userId="9cdebfac-cb22-4469-80bf-a7b2b3002fda" providerId="ADAL" clId="{C2FF9C36-97F5-40A2-83F4-095B23B30863}" dt="2024-02-05T15:10:07.165" v="2205"/>
          <ac:spMkLst>
            <pc:docMk/>
            <pc:sldMk cId="2828898779" sldId="279"/>
            <ac:spMk id="2" creationId="{151CAA25-BF12-7148-F2FD-950F2E77FE19}"/>
          </ac:spMkLst>
        </pc:spChg>
        <pc:picChg chg="add del mod">
          <ac:chgData name="DAVIAN ENG HONG RUI" userId="9cdebfac-cb22-4469-80bf-a7b2b3002fda" providerId="ADAL" clId="{C2FF9C36-97F5-40A2-83F4-095B23B30863}" dt="2024-02-05T15:10:11.453" v="2206" actId="478"/>
          <ac:picMkLst>
            <pc:docMk/>
            <pc:sldMk cId="2828898779" sldId="279"/>
            <ac:picMk id="4" creationId="{3B9C8619-41A0-4A69-C4D3-F64606C29063}"/>
          </ac:picMkLst>
        </pc:picChg>
        <pc:picChg chg="del">
          <ac:chgData name="DAVIAN ENG HONG RUI" userId="9cdebfac-cb22-4469-80bf-a7b2b3002fda" providerId="ADAL" clId="{C2FF9C36-97F5-40A2-83F4-095B23B30863}" dt="2024-02-05T15:05:25.926" v="2197" actId="478"/>
          <ac:picMkLst>
            <pc:docMk/>
            <pc:sldMk cId="2828898779" sldId="279"/>
            <ac:picMk id="5" creationId="{EF38DED3-3BDB-0E09-4DBD-9FDB753A6406}"/>
          </ac:picMkLst>
        </pc:picChg>
        <pc:picChg chg="add mod">
          <ac:chgData name="DAVIAN ENG HONG RUI" userId="9cdebfac-cb22-4469-80bf-a7b2b3002fda" providerId="ADAL" clId="{C2FF9C36-97F5-40A2-83F4-095B23B30863}" dt="2024-02-05T15:10:30.631" v="2210" actId="1076"/>
          <ac:picMkLst>
            <pc:docMk/>
            <pc:sldMk cId="2828898779" sldId="279"/>
            <ac:picMk id="7" creationId="{97656216-2C43-C8BA-3E3E-D068EF2A3924}"/>
          </ac:picMkLst>
        </pc:picChg>
        <pc:picChg chg="add mod">
          <ac:chgData name="DAVIAN ENG HONG RUI" userId="9cdebfac-cb22-4469-80bf-a7b2b3002fda" providerId="ADAL" clId="{C2FF9C36-97F5-40A2-83F4-095B23B30863}" dt="2024-02-05T15:10:57.556" v="2218" actId="1076"/>
          <ac:picMkLst>
            <pc:docMk/>
            <pc:sldMk cId="2828898779" sldId="279"/>
            <ac:picMk id="9" creationId="{08524C02-983D-5C62-3CD7-72E18597B70C}"/>
          </ac:picMkLst>
        </pc:picChg>
      </pc:sldChg>
      <pc:sldChg chg="addSp delSp modSp mod ord">
        <pc:chgData name="DAVIAN ENG HONG RUI" userId="9cdebfac-cb22-4469-80bf-a7b2b3002fda" providerId="ADAL" clId="{C2FF9C36-97F5-40A2-83F4-095B23B30863}" dt="2024-02-05T15:40:42.579" v="2905"/>
        <pc:sldMkLst>
          <pc:docMk/>
          <pc:sldMk cId="2617237665" sldId="280"/>
        </pc:sldMkLst>
        <pc:spChg chg="mod">
          <ac:chgData name="DAVIAN ENG HONG RUI" userId="9cdebfac-cb22-4469-80bf-a7b2b3002fda" providerId="ADAL" clId="{C2FF9C36-97F5-40A2-83F4-095B23B30863}" dt="2024-02-05T15:11:10.056" v="2220" actId="20577"/>
          <ac:spMkLst>
            <pc:docMk/>
            <pc:sldMk cId="2617237665" sldId="280"/>
            <ac:spMk id="2" creationId="{3B81E66D-F7CC-C66B-BEE6-F461E3B98D76}"/>
          </ac:spMkLst>
        </pc:spChg>
        <pc:spChg chg="mod">
          <ac:chgData name="DAVIAN ENG HONG RUI" userId="9cdebfac-cb22-4469-80bf-a7b2b3002fda" providerId="ADAL" clId="{C2FF9C36-97F5-40A2-83F4-095B23B30863}" dt="2024-02-05T15:26:04.479" v="2587" actId="20577"/>
          <ac:spMkLst>
            <pc:docMk/>
            <pc:sldMk cId="2617237665" sldId="280"/>
            <ac:spMk id="6" creationId="{5F3E2945-9BE1-CA3A-7F05-E753C4604999}"/>
          </ac:spMkLst>
        </pc:spChg>
        <pc:spChg chg="mod">
          <ac:chgData name="DAVIAN ENG HONG RUI" userId="9cdebfac-cb22-4469-80bf-a7b2b3002fda" providerId="ADAL" clId="{C2FF9C36-97F5-40A2-83F4-095B23B30863}" dt="2024-02-05T15:40:42.579" v="2905"/>
          <ac:spMkLst>
            <pc:docMk/>
            <pc:sldMk cId="2617237665" sldId="280"/>
            <ac:spMk id="9" creationId="{356053CD-1BD7-26A8-FB15-F49E5235EA36}"/>
          </ac:spMkLst>
        </pc:spChg>
        <pc:picChg chg="add del mod">
          <ac:chgData name="DAVIAN ENG HONG RUI" userId="9cdebfac-cb22-4469-80bf-a7b2b3002fda" providerId="ADAL" clId="{C2FF9C36-97F5-40A2-83F4-095B23B30863}" dt="2024-02-05T15:23:15.918" v="2430" actId="478"/>
          <ac:picMkLst>
            <pc:docMk/>
            <pc:sldMk cId="2617237665" sldId="280"/>
            <ac:picMk id="4" creationId="{000CFF6B-5B4F-C867-A394-E00B09B18B4C}"/>
          </ac:picMkLst>
        </pc:picChg>
        <pc:picChg chg="del">
          <ac:chgData name="DAVIAN ENG HONG RUI" userId="9cdebfac-cb22-4469-80bf-a7b2b3002fda" providerId="ADAL" clId="{C2FF9C36-97F5-40A2-83F4-095B23B30863}" dt="2024-02-05T15:15:18.432" v="2221" actId="478"/>
          <ac:picMkLst>
            <pc:docMk/>
            <pc:sldMk cId="2617237665" sldId="280"/>
            <ac:picMk id="5" creationId="{3703655F-F82D-0FA4-1698-7DF880945F94}"/>
          </ac:picMkLst>
        </pc:picChg>
        <pc:picChg chg="add mod">
          <ac:chgData name="DAVIAN ENG HONG RUI" userId="9cdebfac-cb22-4469-80bf-a7b2b3002fda" providerId="ADAL" clId="{C2FF9C36-97F5-40A2-83F4-095B23B30863}" dt="2024-02-05T15:32:01.922" v="2783" actId="14100"/>
          <ac:picMkLst>
            <pc:docMk/>
            <pc:sldMk cId="2617237665" sldId="280"/>
            <ac:picMk id="8" creationId="{DCAC4BB1-1AF7-C6C5-5C80-3469DC1A6E92}"/>
          </ac:picMkLst>
        </pc:picChg>
      </pc:sldChg>
      <pc:sldChg chg="addSp delSp modSp mod">
        <pc:chgData name="DAVIAN ENG HONG RUI" userId="9cdebfac-cb22-4469-80bf-a7b2b3002fda" providerId="ADAL" clId="{C2FF9C36-97F5-40A2-83F4-095B23B30863}" dt="2024-02-05T15:39:48.791" v="2875" actId="20577"/>
        <pc:sldMkLst>
          <pc:docMk/>
          <pc:sldMk cId="1511704954" sldId="281"/>
        </pc:sldMkLst>
        <pc:spChg chg="mod">
          <ac:chgData name="DAVIAN ENG HONG RUI" userId="9cdebfac-cb22-4469-80bf-a7b2b3002fda" providerId="ADAL" clId="{C2FF9C36-97F5-40A2-83F4-095B23B30863}" dt="2024-02-05T15:26:56.586" v="2700"/>
          <ac:spMkLst>
            <pc:docMk/>
            <pc:sldMk cId="1511704954" sldId="281"/>
            <ac:spMk id="2" creationId="{00731796-2A53-C7BA-8871-F301F8667737}"/>
          </ac:spMkLst>
        </pc:spChg>
        <pc:spChg chg="mod">
          <ac:chgData name="DAVIAN ENG HONG RUI" userId="9cdebfac-cb22-4469-80bf-a7b2b3002fda" providerId="ADAL" clId="{C2FF9C36-97F5-40A2-83F4-095B23B30863}" dt="2024-02-05T15:39:48.791" v="2875" actId="20577"/>
          <ac:spMkLst>
            <pc:docMk/>
            <pc:sldMk cId="1511704954" sldId="281"/>
            <ac:spMk id="3" creationId="{DE44B8D0-0DC5-102E-543E-4B1B538F28CA}"/>
          </ac:spMkLst>
        </pc:spChg>
        <pc:picChg chg="del">
          <ac:chgData name="DAVIAN ENG HONG RUI" userId="9cdebfac-cb22-4469-80bf-a7b2b3002fda" providerId="ADAL" clId="{C2FF9C36-97F5-40A2-83F4-095B23B30863}" dt="2024-02-05T15:27:42.156" v="2701" actId="478"/>
          <ac:picMkLst>
            <pc:docMk/>
            <pc:sldMk cId="1511704954" sldId="281"/>
            <ac:picMk id="4" creationId="{08C2B65D-222C-CA68-4B36-5CD9A9CF6AA0}"/>
          </ac:picMkLst>
        </pc:picChg>
        <pc:picChg chg="add mod">
          <ac:chgData name="DAVIAN ENG HONG RUI" userId="9cdebfac-cb22-4469-80bf-a7b2b3002fda" providerId="ADAL" clId="{C2FF9C36-97F5-40A2-83F4-095B23B30863}" dt="2024-02-05T15:28:14.186" v="2716" actId="14100"/>
          <ac:picMkLst>
            <pc:docMk/>
            <pc:sldMk cId="1511704954" sldId="281"/>
            <ac:picMk id="5" creationId="{B81A6DA1-F91F-407E-2084-E79B09220619}"/>
          </ac:picMkLst>
        </pc:picChg>
        <pc:picChg chg="add mod">
          <ac:chgData name="DAVIAN ENG HONG RUI" userId="9cdebfac-cb22-4469-80bf-a7b2b3002fda" providerId="ADAL" clId="{C2FF9C36-97F5-40A2-83F4-095B23B30863}" dt="2024-02-05T15:28:10.815" v="2714" actId="1076"/>
          <ac:picMkLst>
            <pc:docMk/>
            <pc:sldMk cId="1511704954" sldId="281"/>
            <ac:picMk id="6" creationId="{3EA515C7-DBA9-4F73-8DDD-3B1A19C83658}"/>
          </ac:picMkLst>
        </pc:picChg>
      </pc:sldChg>
      <pc:sldChg chg="del">
        <pc:chgData name="DAVIAN ENG HONG RUI" userId="9cdebfac-cb22-4469-80bf-a7b2b3002fda" providerId="ADAL" clId="{C2FF9C36-97F5-40A2-83F4-095B23B30863}" dt="2024-02-05T15:29:30.722" v="2734" actId="47"/>
        <pc:sldMkLst>
          <pc:docMk/>
          <pc:sldMk cId="3294712041" sldId="282"/>
        </pc:sldMkLst>
      </pc:sldChg>
      <pc:sldChg chg="del">
        <pc:chgData name="DAVIAN ENG HONG RUI" userId="9cdebfac-cb22-4469-80bf-a7b2b3002fda" providerId="ADAL" clId="{C2FF9C36-97F5-40A2-83F4-095B23B30863}" dt="2024-02-05T15:29:32.981" v="2735" actId="47"/>
        <pc:sldMkLst>
          <pc:docMk/>
          <pc:sldMk cId="4077232574" sldId="283"/>
        </pc:sldMkLst>
      </pc:sldChg>
      <pc:sldChg chg="del">
        <pc:chgData name="DAVIAN ENG HONG RUI" userId="9cdebfac-cb22-4469-80bf-a7b2b3002fda" providerId="ADAL" clId="{C2FF9C36-97F5-40A2-83F4-095B23B30863}" dt="2024-02-05T15:29:34.486" v="2736" actId="47"/>
        <pc:sldMkLst>
          <pc:docMk/>
          <pc:sldMk cId="3471708339" sldId="284"/>
        </pc:sldMkLst>
      </pc:sldChg>
      <pc:sldChg chg="del">
        <pc:chgData name="DAVIAN ENG HONG RUI" userId="9cdebfac-cb22-4469-80bf-a7b2b3002fda" providerId="ADAL" clId="{C2FF9C36-97F5-40A2-83F4-095B23B30863}" dt="2024-02-05T15:29:35.518" v="2737" actId="47"/>
        <pc:sldMkLst>
          <pc:docMk/>
          <pc:sldMk cId="2398676188" sldId="285"/>
        </pc:sldMkLst>
      </pc:sldChg>
      <pc:sldChg chg="del">
        <pc:chgData name="DAVIAN ENG HONG RUI" userId="9cdebfac-cb22-4469-80bf-a7b2b3002fda" providerId="ADAL" clId="{C2FF9C36-97F5-40A2-83F4-095B23B30863}" dt="2024-02-05T15:29:36.433" v="2738" actId="47"/>
        <pc:sldMkLst>
          <pc:docMk/>
          <pc:sldMk cId="2161329057" sldId="286"/>
        </pc:sldMkLst>
      </pc:sldChg>
      <pc:sldChg chg="del">
        <pc:chgData name="DAVIAN ENG HONG RUI" userId="9cdebfac-cb22-4469-80bf-a7b2b3002fda" providerId="ADAL" clId="{C2FF9C36-97F5-40A2-83F4-095B23B30863}" dt="2024-02-05T15:29:37.386" v="2739" actId="47"/>
        <pc:sldMkLst>
          <pc:docMk/>
          <pc:sldMk cId="2248611620" sldId="287"/>
        </pc:sldMkLst>
      </pc:sldChg>
      <pc:sldChg chg="del">
        <pc:chgData name="DAVIAN ENG HONG RUI" userId="9cdebfac-cb22-4469-80bf-a7b2b3002fda" providerId="ADAL" clId="{C2FF9C36-97F5-40A2-83F4-095B23B30863}" dt="2024-02-05T15:29:38.446" v="2740" actId="47"/>
        <pc:sldMkLst>
          <pc:docMk/>
          <pc:sldMk cId="1859864052" sldId="288"/>
        </pc:sldMkLst>
      </pc:sldChg>
      <pc:sldChg chg="del">
        <pc:chgData name="DAVIAN ENG HONG RUI" userId="9cdebfac-cb22-4469-80bf-a7b2b3002fda" providerId="ADAL" clId="{C2FF9C36-97F5-40A2-83F4-095B23B30863}" dt="2024-02-05T15:29:38.934" v="2741" actId="47"/>
        <pc:sldMkLst>
          <pc:docMk/>
          <pc:sldMk cId="3590973932" sldId="289"/>
        </pc:sldMkLst>
      </pc:sldChg>
      <pc:sldChg chg="del">
        <pc:chgData name="DAVIAN ENG HONG RUI" userId="9cdebfac-cb22-4469-80bf-a7b2b3002fda" providerId="ADAL" clId="{C2FF9C36-97F5-40A2-83F4-095B23B30863}" dt="2024-02-05T15:29:39.708" v="2742" actId="47"/>
        <pc:sldMkLst>
          <pc:docMk/>
          <pc:sldMk cId="165880339" sldId="290"/>
        </pc:sldMkLst>
      </pc:sldChg>
      <pc:sldChg chg="del">
        <pc:chgData name="DAVIAN ENG HONG RUI" userId="9cdebfac-cb22-4469-80bf-a7b2b3002fda" providerId="ADAL" clId="{C2FF9C36-97F5-40A2-83F4-095B23B30863}" dt="2024-02-05T15:29:40.065" v="2743" actId="47"/>
        <pc:sldMkLst>
          <pc:docMk/>
          <pc:sldMk cId="1995403816" sldId="291"/>
        </pc:sldMkLst>
      </pc:sldChg>
      <pc:sldChg chg="modSp mod">
        <pc:chgData name="DAVIAN ENG HONG RUI" userId="9cdebfac-cb22-4469-80bf-a7b2b3002fda" providerId="ADAL" clId="{C2FF9C36-97F5-40A2-83F4-095B23B30863}" dt="2024-02-05T15:47:28.939" v="3549" actId="20577"/>
        <pc:sldMkLst>
          <pc:docMk/>
          <pc:sldMk cId="2748311761" sldId="292"/>
        </pc:sldMkLst>
        <pc:spChg chg="mod">
          <ac:chgData name="DAVIAN ENG HONG RUI" userId="9cdebfac-cb22-4469-80bf-a7b2b3002fda" providerId="ADAL" clId="{C2FF9C36-97F5-40A2-83F4-095B23B30863}" dt="2024-02-05T15:47:28.939" v="3549" actId="20577"/>
          <ac:spMkLst>
            <pc:docMk/>
            <pc:sldMk cId="2748311761" sldId="292"/>
            <ac:spMk id="3" creationId="{76E2C1D6-74F6-8FA2-D637-FC07B6F64858}"/>
          </ac:spMkLst>
        </pc:spChg>
      </pc:sldChg>
      <pc:sldChg chg="addSp delSp modSp add mod">
        <pc:chgData name="DAVIAN ENG HONG RUI" userId="9cdebfac-cb22-4469-80bf-a7b2b3002fda" providerId="ADAL" clId="{C2FF9C36-97F5-40A2-83F4-095B23B30863}" dt="2024-02-05T13:29:45.105" v="125" actId="1076"/>
        <pc:sldMkLst>
          <pc:docMk/>
          <pc:sldMk cId="1222394832" sldId="294"/>
        </pc:sldMkLst>
        <pc:spChg chg="mod">
          <ac:chgData name="DAVIAN ENG HONG RUI" userId="9cdebfac-cb22-4469-80bf-a7b2b3002fda" providerId="ADAL" clId="{C2FF9C36-97F5-40A2-83F4-095B23B30863}" dt="2024-02-05T13:27:08.093" v="102" actId="20577"/>
          <ac:spMkLst>
            <pc:docMk/>
            <pc:sldMk cId="1222394832" sldId="294"/>
            <ac:spMk id="2" creationId="{810D1B60-3167-63B2-57F1-98E9DE341BD7}"/>
          </ac:spMkLst>
        </pc:spChg>
        <pc:spChg chg="mod">
          <ac:chgData name="DAVIAN ENG HONG RUI" userId="9cdebfac-cb22-4469-80bf-a7b2b3002fda" providerId="ADAL" clId="{C2FF9C36-97F5-40A2-83F4-095B23B30863}" dt="2024-02-05T13:27:40.379" v="105" actId="20577"/>
          <ac:spMkLst>
            <pc:docMk/>
            <pc:sldMk cId="1222394832" sldId="294"/>
            <ac:spMk id="3" creationId="{FE61EB62-600F-80A1-6C61-9D6FC506EFB6}"/>
          </ac:spMkLst>
        </pc:spChg>
        <pc:picChg chg="del">
          <ac:chgData name="DAVIAN ENG HONG RUI" userId="9cdebfac-cb22-4469-80bf-a7b2b3002fda" providerId="ADAL" clId="{C2FF9C36-97F5-40A2-83F4-095B23B30863}" dt="2024-02-05T13:29:38.347" v="119" actId="478"/>
          <ac:picMkLst>
            <pc:docMk/>
            <pc:sldMk cId="1222394832" sldId="294"/>
            <ac:picMk id="5" creationId="{76AFB5D2-99C4-6ECA-DB01-8F9B9DA05F5C}"/>
          </ac:picMkLst>
        </pc:picChg>
        <pc:picChg chg="add mod">
          <ac:chgData name="DAVIAN ENG HONG RUI" userId="9cdebfac-cb22-4469-80bf-a7b2b3002fda" providerId="ADAL" clId="{C2FF9C36-97F5-40A2-83F4-095B23B30863}" dt="2024-02-05T13:29:45.105" v="125" actId="1076"/>
          <ac:picMkLst>
            <pc:docMk/>
            <pc:sldMk cId="1222394832" sldId="294"/>
            <ac:picMk id="6" creationId="{B472257A-A556-563F-FF4C-A5573B05727A}"/>
          </ac:picMkLst>
        </pc:picChg>
      </pc:sldChg>
      <pc:sldChg chg="addSp delSp modSp add mod">
        <pc:chgData name="DAVIAN ENG HONG RUI" userId="9cdebfac-cb22-4469-80bf-a7b2b3002fda" providerId="ADAL" clId="{C2FF9C36-97F5-40A2-83F4-095B23B30863}" dt="2024-02-05T13:40:40.361" v="455" actId="20577"/>
        <pc:sldMkLst>
          <pc:docMk/>
          <pc:sldMk cId="4219453192" sldId="295"/>
        </pc:sldMkLst>
        <pc:spChg chg="mod">
          <ac:chgData name="DAVIAN ENG HONG RUI" userId="9cdebfac-cb22-4469-80bf-a7b2b3002fda" providerId="ADAL" clId="{C2FF9C36-97F5-40A2-83F4-095B23B30863}" dt="2024-02-05T13:39:23.864" v="410" actId="20577"/>
          <ac:spMkLst>
            <pc:docMk/>
            <pc:sldMk cId="4219453192" sldId="295"/>
            <ac:spMk id="2" creationId="{A2FAD31A-4309-78C8-C690-AE080FD13BD6}"/>
          </ac:spMkLst>
        </pc:spChg>
        <pc:spChg chg="mod">
          <ac:chgData name="DAVIAN ENG HONG RUI" userId="9cdebfac-cb22-4469-80bf-a7b2b3002fda" providerId="ADAL" clId="{C2FF9C36-97F5-40A2-83F4-095B23B30863}" dt="2024-02-05T13:40:40.361" v="455" actId="20577"/>
          <ac:spMkLst>
            <pc:docMk/>
            <pc:sldMk cId="4219453192" sldId="295"/>
            <ac:spMk id="3" creationId="{9056A6DB-FE4A-8FC7-28CB-058988AECA8A}"/>
          </ac:spMkLst>
        </pc:spChg>
        <pc:picChg chg="add mod">
          <ac:chgData name="DAVIAN ENG HONG RUI" userId="9cdebfac-cb22-4469-80bf-a7b2b3002fda" providerId="ADAL" clId="{C2FF9C36-97F5-40A2-83F4-095B23B30863}" dt="2024-02-05T13:40:01.180" v="420" actId="1076"/>
          <ac:picMkLst>
            <pc:docMk/>
            <pc:sldMk cId="4219453192" sldId="295"/>
            <ac:picMk id="5" creationId="{7B571550-7CFE-0991-E19F-BAED3562823F}"/>
          </ac:picMkLst>
        </pc:picChg>
        <pc:picChg chg="del">
          <ac:chgData name="DAVIAN ENG HONG RUI" userId="9cdebfac-cb22-4469-80bf-a7b2b3002fda" providerId="ADAL" clId="{C2FF9C36-97F5-40A2-83F4-095B23B30863}" dt="2024-02-05T13:39:51.247" v="411" actId="478"/>
          <ac:picMkLst>
            <pc:docMk/>
            <pc:sldMk cId="4219453192" sldId="295"/>
            <ac:picMk id="6" creationId="{6D9D5DE1-03EB-F13A-783C-EBB5BB706DCD}"/>
          </ac:picMkLst>
        </pc:picChg>
      </pc:sldChg>
      <pc:sldChg chg="addSp delSp modSp new mod ord">
        <pc:chgData name="DAVIAN ENG HONG RUI" userId="9cdebfac-cb22-4469-80bf-a7b2b3002fda" providerId="ADAL" clId="{C2FF9C36-97F5-40A2-83F4-095B23B30863}" dt="2024-02-05T13:55:42.680" v="1106" actId="20577"/>
        <pc:sldMkLst>
          <pc:docMk/>
          <pc:sldMk cId="3809082969" sldId="296"/>
        </pc:sldMkLst>
        <pc:spChg chg="mod">
          <ac:chgData name="DAVIAN ENG HONG RUI" userId="9cdebfac-cb22-4469-80bf-a7b2b3002fda" providerId="ADAL" clId="{C2FF9C36-97F5-40A2-83F4-095B23B30863}" dt="2024-02-05T13:43:48.500" v="498" actId="1076"/>
          <ac:spMkLst>
            <pc:docMk/>
            <pc:sldMk cId="3809082969" sldId="296"/>
            <ac:spMk id="2" creationId="{69714638-0206-5694-6082-C00C8A92CF52}"/>
          </ac:spMkLst>
        </pc:spChg>
        <pc:spChg chg="del">
          <ac:chgData name="DAVIAN ENG HONG RUI" userId="9cdebfac-cb22-4469-80bf-a7b2b3002fda" providerId="ADAL" clId="{C2FF9C36-97F5-40A2-83F4-095B23B30863}" dt="2024-02-05T13:43:02.597" v="461" actId="478"/>
          <ac:spMkLst>
            <pc:docMk/>
            <pc:sldMk cId="3809082969" sldId="296"/>
            <ac:spMk id="3" creationId="{DF552000-39B9-0228-7377-74F72472E057}"/>
          </ac:spMkLst>
        </pc:spChg>
        <pc:spChg chg="add mod">
          <ac:chgData name="DAVIAN ENG HONG RUI" userId="9cdebfac-cb22-4469-80bf-a7b2b3002fda" providerId="ADAL" clId="{C2FF9C36-97F5-40A2-83F4-095B23B30863}" dt="2024-02-05T13:55:42.680" v="1106" actId="20577"/>
          <ac:spMkLst>
            <pc:docMk/>
            <pc:sldMk cId="3809082969" sldId="296"/>
            <ac:spMk id="4" creationId="{736490C6-78C6-9F70-1AFC-DA072F5894BC}"/>
          </ac:spMkLst>
        </pc:spChg>
      </pc:sldChg>
      <pc:sldChg chg="modSp add mod">
        <pc:chgData name="DAVIAN ENG HONG RUI" userId="9cdebfac-cb22-4469-80bf-a7b2b3002fda" providerId="ADAL" clId="{C2FF9C36-97F5-40A2-83F4-095B23B30863}" dt="2024-02-05T13:55:54.128" v="1122" actId="20577"/>
        <pc:sldMkLst>
          <pc:docMk/>
          <pc:sldMk cId="3272622488" sldId="297"/>
        </pc:sldMkLst>
        <pc:spChg chg="mod">
          <ac:chgData name="DAVIAN ENG HONG RUI" userId="9cdebfac-cb22-4469-80bf-a7b2b3002fda" providerId="ADAL" clId="{C2FF9C36-97F5-40A2-83F4-095B23B30863}" dt="2024-02-05T13:55:54.128" v="1122" actId="20577"/>
          <ac:spMkLst>
            <pc:docMk/>
            <pc:sldMk cId="3272622488" sldId="297"/>
            <ac:spMk id="2" creationId="{578B42FB-E7D3-2861-FA0A-E9615D681CB8}"/>
          </ac:spMkLst>
        </pc:spChg>
        <pc:spChg chg="mod">
          <ac:chgData name="DAVIAN ENG HONG RUI" userId="9cdebfac-cb22-4469-80bf-a7b2b3002fda" providerId="ADAL" clId="{C2FF9C36-97F5-40A2-83F4-095B23B30863}" dt="2024-02-05T13:55:47.577" v="1114" actId="20577"/>
          <ac:spMkLst>
            <pc:docMk/>
            <pc:sldMk cId="3272622488" sldId="297"/>
            <ac:spMk id="4" creationId="{0292F168-2B44-0DF1-7E6B-15E48292E2FA}"/>
          </ac:spMkLst>
        </pc:spChg>
      </pc:sldChg>
      <pc:sldChg chg="modSp add mod ord">
        <pc:chgData name="DAVIAN ENG HONG RUI" userId="9cdebfac-cb22-4469-80bf-a7b2b3002fda" providerId="ADAL" clId="{C2FF9C36-97F5-40A2-83F4-095B23B30863}" dt="2024-02-05T14:12:09.527" v="1576" actId="20577"/>
        <pc:sldMkLst>
          <pc:docMk/>
          <pc:sldMk cId="2588354901" sldId="298"/>
        </pc:sldMkLst>
        <pc:spChg chg="mod">
          <ac:chgData name="DAVIAN ENG HONG RUI" userId="9cdebfac-cb22-4469-80bf-a7b2b3002fda" providerId="ADAL" clId="{C2FF9C36-97F5-40A2-83F4-095B23B30863}" dt="2024-02-05T14:11:56.780" v="1574"/>
          <ac:spMkLst>
            <pc:docMk/>
            <pc:sldMk cId="2588354901" sldId="298"/>
            <ac:spMk id="2" creationId="{DE53C654-A619-12FC-8874-CE1844341FCD}"/>
          </ac:spMkLst>
        </pc:spChg>
        <pc:spChg chg="mod">
          <ac:chgData name="DAVIAN ENG HONG RUI" userId="9cdebfac-cb22-4469-80bf-a7b2b3002fda" providerId="ADAL" clId="{C2FF9C36-97F5-40A2-83F4-095B23B30863}" dt="2024-02-05T14:12:09.527" v="1576" actId="20577"/>
          <ac:spMkLst>
            <pc:docMk/>
            <pc:sldMk cId="2588354901" sldId="298"/>
            <ac:spMk id="4" creationId="{7F423D8A-84CA-617B-42D1-4C76E908C795}"/>
          </ac:spMkLst>
        </pc:spChg>
      </pc:sldChg>
      <pc:sldChg chg="modSp add mod ord">
        <pc:chgData name="DAVIAN ENG HONG RUI" userId="9cdebfac-cb22-4469-80bf-a7b2b3002fda" providerId="ADAL" clId="{C2FF9C36-97F5-40A2-83F4-095B23B30863}" dt="2024-02-05T14:49:05.073" v="2169" actId="20577"/>
        <pc:sldMkLst>
          <pc:docMk/>
          <pc:sldMk cId="1963722729" sldId="299"/>
        </pc:sldMkLst>
        <pc:spChg chg="mod">
          <ac:chgData name="DAVIAN ENG HONG RUI" userId="9cdebfac-cb22-4469-80bf-a7b2b3002fda" providerId="ADAL" clId="{C2FF9C36-97F5-40A2-83F4-095B23B30863}" dt="2024-02-05T14:19:48.189" v="1812" actId="313"/>
          <ac:spMkLst>
            <pc:docMk/>
            <pc:sldMk cId="1963722729" sldId="299"/>
            <ac:spMk id="2" creationId="{AFDAF02B-37F3-F216-F81B-4BBEFDC38AED}"/>
          </ac:spMkLst>
        </pc:spChg>
        <pc:spChg chg="mod">
          <ac:chgData name="DAVIAN ENG HONG RUI" userId="9cdebfac-cb22-4469-80bf-a7b2b3002fda" providerId="ADAL" clId="{C2FF9C36-97F5-40A2-83F4-095B23B30863}" dt="2024-02-05T14:49:05.073" v="2169" actId="20577"/>
          <ac:spMkLst>
            <pc:docMk/>
            <pc:sldMk cId="1963722729" sldId="299"/>
            <ac:spMk id="4" creationId="{EA515009-3FB5-E1F1-4659-A6E3AC8DC604}"/>
          </ac:spMkLst>
        </pc:spChg>
      </pc:sldChg>
      <pc:sldChg chg="modSp add mod ord">
        <pc:chgData name="DAVIAN ENG HONG RUI" userId="9cdebfac-cb22-4469-80bf-a7b2b3002fda" providerId="ADAL" clId="{C2FF9C36-97F5-40A2-83F4-095B23B30863}" dt="2024-02-05T14:49:18.222" v="2177" actId="20577"/>
        <pc:sldMkLst>
          <pc:docMk/>
          <pc:sldMk cId="1295776030" sldId="300"/>
        </pc:sldMkLst>
        <pc:spChg chg="mod">
          <ac:chgData name="DAVIAN ENG HONG RUI" userId="9cdebfac-cb22-4469-80bf-a7b2b3002fda" providerId="ADAL" clId="{C2FF9C36-97F5-40A2-83F4-095B23B30863}" dt="2024-02-05T14:47:34.901" v="2165"/>
          <ac:spMkLst>
            <pc:docMk/>
            <pc:sldMk cId="1295776030" sldId="300"/>
            <ac:spMk id="2" creationId="{866FBDA2-007B-A84B-867C-2F8905965AB5}"/>
          </ac:spMkLst>
        </pc:spChg>
        <pc:spChg chg="mod">
          <ac:chgData name="DAVIAN ENG HONG RUI" userId="9cdebfac-cb22-4469-80bf-a7b2b3002fda" providerId="ADAL" clId="{C2FF9C36-97F5-40A2-83F4-095B23B30863}" dt="2024-02-05T14:49:18.222" v="2177" actId="20577"/>
          <ac:spMkLst>
            <pc:docMk/>
            <pc:sldMk cId="1295776030" sldId="300"/>
            <ac:spMk id="4" creationId="{26E64AA1-CBC5-B32D-2558-BE06F5FC43EC}"/>
          </ac:spMkLst>
        </pc:spChg>
      </pc:sldChg>
      <pc:sldChg chg="modSp add mod">
        <pc:chgData name="DAVIAN ENG HONG RUI" userId="9cdebfac-cb22-4469-80bf-a7b2b3002fda" providerId="ADAL" clId="{C2FF9C36-97F5-40A2-83F4-095B23B30863}" dt="2024-02-05T15:04:05.078" v="2196" actId="20578"/>
        <pc:sldMkLst>
          <pc:docMk/>
          <pc:sldMk cId="3257527457" sldId="301"/>
        </pc:sldMkLst>
        <pc:spChg chg="mod">
          <ac:chgData name="DAVIAN ENG HONG RUI" userId="9cdebfac-cb22-4469-80bf-a7b2b3002fda" providerId="ADAL" clId="{C2FF9C36-97F5-40A2-83F4-095B23B30863}" dt="2024-02-05T15:04:05.078" v="2196" actId="20578"/>
          <ac:spMkLst>
            <pc:docMk/>
            <pc:sldMk cId="3257527457" sldId="301"/>
            <ac:spMk id="2" creationId="{ED27B745-40B1-E5B0-12EF-6072981AEBA0}"/>
          </ac:spMkLst>
        </pc:spChg>
        <pc:spChg chg="mod">
          <ac:chgData name="DAVIAN ENG HONG RUI" userId="9cdebfac-cb22-4469-80bf-a7b2b3002fda" providerId="ADAL" clId="{C2FF9C36-97F5-40A2-83F4-095B23B30863}" dt="2024-02-05T15:03:27.678" v="2195" actId="20577"/>
          <ac:spMkLst>
            <pc:docMk/>
            <pc:sldMk cId="3257527457" sldId="301"/>
            <ac:spMk id="4" creationId="{44A91299-EFD8-EB08-330A-8EB83DB0D80B}"/>
          </ac:spMkLst>
        </pc:spChg>
      </pc:sldChg>
      <pc:sldChg chg="addSp delSp modSp add mod">
        <pc:chgData name="DAVIAN ENG HONG RUI" userId="9cdebfac-cb22-4469-80bf-a7b2b3002fda" providerId="ADAL" clId="{C2FF9C36-97F5-40A2-83F4-095B23B30863}" dt="2024-02-05T15:22:55.535" v="2429" actId="14100"/>
        <pc:sldMkLst>
          <pc:docMk/>
          <pc:sldMk cId="437199922" sldId="302"/>
        </pc:sldMkLst>
        <pc:spChg chg="mod">
          <ac:chgData name="DAVIAN ENG HONG RUI" userId="9cdebfac-cb22-4469-80bf-a7b2b3002fda" providerId="ADAL" clId="{C2FF9C36-97F5-40A2-83F4-095B23B30863}" dt="2024-02-05T15:19:34.595" v="2363" actId="20577"/>
          <ac:spMkLst>
            <pc:docMk/>
            <pc:sldMk cId="437199922" sldId="302"/>
            <ac:spMk id="6" creationId="{C7734172-5E5A-5E1C-5D5D-0B40D28F1F11}"/>
          </ac:spMkLst>
        </pc:spChg>
        <pc:spChg chg="mod">
          <ac:chgData name="DAVIAN ENG HONG RUI" userId="9cdebfac-cb22-4469-80bf-a7b2b3002fda" providerId="ADAL" clId="{C2FF9C36-97F5-40A2-83F4-095B23B30863}" dt="2024-02-05T15:22:50.280" v="2428" actId="20577"/>
          <ac:spMkLst>
            <pc:docMk/>
            <pc:sldMk cId="437199922" sldId="302"/>
            <ac:spMk id="9" creationId="{DE03CE54-07EF-D2E4-37CE-1CC308458D49}"/>
          </ac:spMkLst>
        </pc:spChg>
        <pc:picChg chg="del">
          <ac:chgData name="DAVIAN ENG HONG RUI" userId="9cdebfac-cb22-4469-80bf-a7b2b3002fda" providerId="ADAL" clId="{C2FF9C36-97F5-40A2-83F4-095B23B30863}" dt="2024-02-05T15:19:00.476" v="2270" actId="478"/>
          <ac:picMkLst>
            <pc:docMk/>
            <pc:sldMk cId="437199922" sldId="302"/>
            <ac:picMk id="4" creationId="{D4CA24BE-D356-A5CF-5B20-CED15F8B5329}"/>
          </ac:picMkLst>
        </pc:picChg>
        <pc:picChg chg="add mod">
          <ac:chgData name="DAVIAN ENG HONG RUI" userId="9cdebfac-cb22-4469-80bf-a7b2b3002fda" providerId="ADAL" clId="{C2FF9C36-97F5-40A2-83F4-095B23B30863}" dt="2024-02-05T15:22:55.535" v="2429" actId="14100"/>
          <ac:picMkLst>
            <pc:docMk/>
            <pc:sldMk cId="437199922" sldId="302"/>
            <ac:picMk id="5" creationId="{0BFEB390-C0F4-5D4E-ED37-95F4582B6F35}"/>
          </ac:picMkLst>
        </pc:picChg>
      </pc:sldChg>
      <pc:sldChg chg="modSp add mod ord">
        <pc:chgData name="DAVIAN ENG HONG RUI" userId="9cdebfac-cb22-4469-80bf-a7b2b3002fda" providerId="ADAL" clId="{C2FF9C36-97F5-40A2-83F4-095B23B30863}" dt="2024-02-05T15:29:55.179" v="2753" actId="20577"/>
        <pc:sldMkLst>
          <pc:docMk/>
          <pc:sldMk cId="330216083" sldId="303"/>
        </pc:sldMkLst>
        <pc:spChg chg="mod">
          <ac:chgData name="DAVIAN ENG HONG RUI" userId="9cdebfac-cb22-4469-80bf-a7b2b3002fda" providerId="ADAL" clId="{C2FF9C36-97F5-40A2-83F4-095B23B30863}" dt="2024-02-05T15:29:50.969" v="2751" actId="20577"/>
          <ac:spMkLst>
            <pc:docMk/>
            <pc:sldMk cId="330216083" sldId="303"/>
            <ac:spMk id="2" creationId="{8CD46F8D-F244-0CEA-45CA-63AC6ED6D4A8}"/>
          </ac:spMkLst>
        </pc:spChg>
        <pc:spChg chg="mod">
          <ac:chgData name="DAVIAN ENG HONG RUI" userId="9cdebfac-cb22-4469-80bf-a7b2b3002fda" providerId="ADAL" clId="{C2FF9C36-97F5-40A2-83F4-095B23B30863}" dt="2024-02-05T15:29:55.179" v="2753" actId="20577"/>
          <ac:spMkLst>
            <pc:docMk/>
            <pc:sldMk cId="330216083" sldId="303"/>
            <ac:spMk id="4" creationId="{FFED19C5-5CF7-5C9B-AD70-E0B0CECA4138}"/>
          </ac:spMkLst>
        </pc:spChg>
      </pc:sldChg>
      <pc:sldChg chg="addSp delSp modSp add mod ord">
        <pc:chgData name="DAVIAN ENG HONG RUI" userId="9cdebfac-cb22-4469-80bf-a7b2b3002fda" providerId="ADAL" clId="{C2FF9C36-97F5-40A2-83F4-095B23B30863}" dt="2024-02-05T15:31:08.455" v="2774" actId="20577"/>
        <pc:sldMkLst>
          <pc:docMk/>
          <pc:sldMk cId="2940287007" sldId="304"/>
        </pc:sldMkLst>
        <pc:spChg chg="mod">
          <ac:chgData name="DAVIAN ENG HONG RUI" userId="9cdebfac-cb22-4469-80bf-a7b2b3002fda" providerId="ADAL" clId="{C2FF9C36-97F5-40A2-83F4-095B23B30863}" dt="2024-02-05T15:31:08.455" v="2774" actId="20577"/>
          <ac:spMkLst>
            <pc:docMk/>
            <pc:sldMk cId="2940287007" sldId="304"/>
            <ac:spMk id="2" creationId="{CC017547-0B5A-8826-4728-82392EA62BB4}"/>
          </ac:spMkLst>
        </pc:spChg>
        <pc:picChg chg="add mod">
          <ac:chgData name="DAVIAN ENG HONG RUI" userId="9cdebfac-cb22-4469-80bf-a7b2b3002fda" providerId="ADAL" clId="{C2FF9C36-97F5-40A2-83F4-095B23B30863}" dt="2024-02-05T15:30:48.189" v="2765" actId="1076"/>
          <ac:picMkLst>
            <pc:docMk/>
            <pc:sldMk cId="2940287007" sldId="304"/>
            <ac:picMk id="4" creationId="{38215BB2-D5BA-7675-07D9-C6068D59B2AB}"/>
          </ac:picMkLst>
        </pc:picChg>
        <pc:picChg chg="add mod">
          <ac:chgData name="DAVIAN ENG HONG RUI" userId="9cdebfac-cb22-4469-80bf-a7b2b3002fda" providerId="ADAL" clId="{C2FF9C36-97F5-40A2-83F4-095B23B30863}" dt="2024-02-05T15:30:55.466" v="2769" actId="1076"/>
          <ac:picMkLst>
            <pc:docMk/>
            <pc:sldMk cId="2940287007" sldId="304"/>
            <ac:picMk id="6" creationId="{C08757F3-3DC5-C79B-5B9D-3EC854055E75}"/>
          </ac:picMkLst>
        </pc:picChg>
        <pc:picChg chg="del">
          <ac:chgData name="DAVIAN ENG HONG RUI" userId="9cdebfac-cb22-4469-80bf-a7b2b3002fda" providerId="ADAL" clId="{C2FF9C36-97F5-40A2-83F4-095B23B30863}" dt="2024-02-05T15:30:49.082" v="2766" actId="478"/>
          <ac:picMkLst>
            <pc:docMk/>
            <pc:sldMk cId="2940287007" sldId="304"/>
            <ac:picMk id="7" creationId="{33B39B67-0E63-D6F3-4699-9C2DF0F6D7FB}"/>
          </ac:picMkLst>
        </pc:picChg>
        <pc:picChg chg="del">
          <ac:chgData name="DAVIAN ENG HONG RUI" userId="9cdebfac-cb22-4469-80bf-a7b2b3002fda" providerId="ADAL" clId="{C2FF9C36-97F5-40A2-83F4-095B23B30863}" dt="2024-02-05T15:30:29.266" v="2759" actId="478"/>
          <ac:picMkLst>
            <pc:docMk/>
            <pc:sldMk cId="2940287007" sldId="304"/>
            <ac:picMk id="9" creationId="{45AC9F91-C7BC-A141-C24F-A630EBE0AEC2}"/>
          </ac:picMkLst>
        </pc:picChg>
      </pc:sldChg>
      <pc:sldChg chg="addSp delSp modSp add mod ord">
        <pc:chgData name="DAVIAN ENG HONG RUI" userId="9cdebfac-cb22-4469-80bf-a7b2b3002fda" providerId="ADAL" clId="{C2FF9C36-97F5-40A2-83F4-095B23B30863}" dt="2024-02-05T15:36:22.438" v="2791" actId="14100"/>
        <pc:sldMkLst>
          <pc:docMk/>
          <pc:sldMk cId="1275036259" sldId="305"/>
        </pc:sldMkLst>
        <pc:spChg chg="mod">
          <ac:chgData name="DAVIAN ENG HONG RUI" userId="9cdebfac-cb22-4469-80bf-a7b2b3002fda" providerId="ADAL" clId="{C2FF9C36-97F5-40A2-83F4-095B23B30863}" dt="2024-02-05T15:31:26.842" v="2779" actId="20577"/>
          <ac:spMkLst>
            <pc:docMk/>
            <pc:sldMk cId="1275036259" sldId="305"/>
            <ac:spMk id="2" creationId="{6784D87C-1121-21FF-D1F3-D42D75949891}"/>
          </ac:spMkLst>
        </pc:spChg>
        <pc:spChg chg="mod">
          <ac:chgData name="DAVIAN ENG HONG RUI" userId="9cdebfac-cb22-4469-80bf-a7b2b3002fda" providerId="ADAL" clId="{C2FF9C36-97F5-40A2-83F4-095B23B30863}" dt="2024-02-05T15:36:17.079" v="2789" actId="20577"/>
          <ac:spMkLst>
            <pc:docMk/>
            <pc:sldMk cId="1275036259" sldId="305"/>
            <ac:spMk id="6" creationId="{6A3B15DF-F94A-8E6D-FE4C-1E51BC6635F5}"/>
          </ac:spMkLst>
        </pc:spChg>
        <pc:picChg chg="add mod">
          <ac:chgData name="DAVIAN ENG HONG RUI" userId="9cdebfac-cb22-4469-80bf-a7b2b3002fda" providerId="ADAL" clId="{C2FF9C36-97F5-40A2-83F4-095B23B30863}" dt="2024-02-05T15:36:22.438" v="2791" actId="14100"/>
          <ac:picMkLst>
            <pc:docMk/>
            <pc:sldMk cId="1275036259" sldId="305"/>
            <ac:picMk id="4" creationId="{7D157249-1474-73D2-494D-E88CEC78C572}"/>
          </ac:picMkLst>
        </pc:picChg>
        <pc:picChg chg="del">
          <ac:chgData name="DAVIAN ENG HONG RUI" userId="9cdebfac-cb22-4469-80bf-a7b2b3002fda" providerId="ADAL" clId="{C2FF9C36-97F5-40A2-83F4-095B23B30863}" dt="2024-02-05T15:31:50.785" v="2780" actId="478"/>
          <ac:picMkLst>
            <pc:docMk/>
            <pc:sldMk cId="1275036259" sldId="305"/>
            <ac:picMk id="5" creationId="{72A0B385-AD23-9F06-DDFE-2E646BCB948B}"/>
          </ac:picMkLst>
        </pc:picChg>
      </pc:sldChg>
      <pc:sldChg chg="addSp delSp modSp add mod ord">
        <pc:chgData name="DAVIAN ENG HONG RUI" userId="9cdebfac-cb22-4469-80bf-a7b2b3002fda" providerId="ADAL" clId="{C2FF9C36-97F5-40A2-83F4-095B23B30863}" dt="2024-02-05T15:40:35.353" v="2903" actId="20577"/>
        <pc:sldMkLst>
          <pc:docMk/>
          <pc:sldMk cId="2605163812" sldId="306"/>
        </pc:sldMkLst>
        <pc:spChg chg="mod">
          <ac:chgData name="DAVIAN ENG HONG RUI" userId="9cdebfac-cb22-4469-80bf-a7b2b3002fda" providerId="ADAL" clId="{C2FF9C36-97F5-40A2-83F4-095B23B30863}" dt="2024-02-05T15:37:47.325" v="2801" actId="20577"/>
          <ac:spMkLst>
            <pc:docMk/>
            <pc:sldMk cId="2605163812" sldId="306"/>
            <ac:spMk id="2" creationId="{590C457D-0D4C-84D2-FA24-1B00A4443999}"/>
          </ac:spMkLst>
        </pc:spChg>
        <pc:spChg chg="mod">
          <ac:chgData name="DAVIAN ENG HONG RUI" userId="9cdebfac-cb22-4469-80bf-a7b2b3002fda" providerId="ADAL" clId="{C2FF9C36-97F5-40A2-83F4-095B23B30863}" dt="2024-02-05T15:40:26.290" v="2880" actId="20577"/>
          <ac:spMkLst>
            <pc:docMk/>
            <pc:sldMk cId="2605163812" sldId="306"/>
            <ac:spMk id="6" creationId="{8BBAB5E3-C44E-ABC6-961E-5001EAF940D4}"/>
          </ac:spMkLst>
        </pc:spChg>
        <pc:spChg chg="mod">
          <ac:chgData name="DAVIAN ENG HONG RUI" userId="9cdebfac-cb22-4469-80bf-a7b2b3002fda" providerId="ADAL" clId="{C2FF9C36-97F5-40A2-83F4-095B23B30863}" dt="2024-02-05T15:40:35.353" v="2903" actId="20577"/>
          <ac:spMkLst>
            <pc:docMk/>
            <pc:sldMk cId="2605163812" sldId="306"/>
            <ac:spMk id="9" creationId="{98BD07E0-EC59-7ADE-2221-6D9DA11C9ECB}"/>
          </ac:spMkLst>
        </pc:spChg>
        <pc:picChg chg="add mod">
          <ac:chgData name="DAVIAN ENG HONG RUI" userId="9cdebfac-cb22-4469-80bf-a7b2b3002fda" providerId="ADAL" clId="{C2FF9C36-97F5-40A2-83F4-095B23B30863}" dt="2024-02-05T15:39:17.164" v="2808" actId="1076"/>
          <ac:picMkLst>
            <pc:docMk/>
            <pc:sldMk cId="2605163812" sldId="306"/>
            <ac:picMk id="4" creationId="{3A8F732C-4A63-9A48-FA66-93AA9E71C771}"/>
          </ac:picMkLst>
        </pc:picChg>
        <pc:picChg chg="del">
          <ac:chgData name="DAVIAN ENG HONG RUI" userId="9cdebfac-cb22-4469-80bf-a7b2b3002fda" providerId="ADAL" clId="{C2FF9C36-97F5-40A2-83F4-095B23B30863}" dt="2024-02-05T15:37:49.068" v="2802" actId="478"/>
          <ac:picMkLst>
            <pc:docMk/>
            <pc:sldMk cId="2605163812" sldId="306"/>
            <ac:picMk id="8" creationId="{0FC794E5-B6FD-2747-BB0D-62E1EEB75657}"/>
          </ac:picMkLst>
        </pc:picChg>
      </pc:sldChg>
      <pc:sldChg chg="addSp delSp modSp add mod ord">
        <pc:chgData name="DAVIAN ENG HONG RUI" userId="9cdebfac-cb22-4469-80bf-a7b2b3002fda" providerId="ADAL" clId="{C2FF9C36-97F5-40A2-83F4-095B23B30863}" dt="2024-02-05T15:41:57.848" v="2932" actId="14100"/>
        <pc:sldMkLst>
          <pc:docMk/>
          <pc:sldMk cId="284904015" sldId="307"/>
        </pc:sldMkLst>
        <pc:spChg chg="mod">
          <ac:chgData name="DAVIAN ENG HONG RUI" userId="9cdebfac-cb22-4469-80bf-a7b2b3002fda" providerId="ADAL" clId="{C2FF9C36-97F5-40A2-83F4-095B23B30863}" dt="2024-02-05T15:41:02.271" v="2912" actId="20577"/>
          <ac:spMkLst>
            <pc:docMk/>
            <pc:sldMk cId="284904015" sldId="307"/>
            <ac:spMk id="2" creationId="{4FF4A755-5AD8-A51C-CF1D-70FB7E0298AA}"/>
          </ac:spMkLst>
        </pc:spChg>
        <pc:spChg chg="mod">
          <ac:chgData name="DAVIAN ENG HONG RUI" userId="9cdebfac-cb22-4469-80bf-a7b2b3002fda" providerId="ADAL" clId="{C2FF9C36-97F5-40A2-83F4-095B23B30863}" dt="2024-02-05T15:41:27.592" v="2921" actId="20577"/>
          <ac:spMkLst>
            <pc:docMk/>
            <pc:sldMk cId="284904015" sldId="307"/>
            <ac:spMk id="3" creationId="{0E9A4484-8C68-A74B-C914-5AA006B0D926}"/>
          </ac:spMkLst>
        </pc:spChg>
        <pc:picChg chg="add mod">
          <ac:chgData name="DAVIAN ENG HONG RUI" userId="9cdebfac-cb22-4469-80bf-a7b2b3002fda" providerId="ADAL" clId="{C2FF9C36-97F5-40A2-83F4-095B23B30863}" dt="2024-02-05T15:41:57.848" v="2932" actId="14100"/>
          <ac:picMkLst>
            <pc:docMk/>
            <pc:sldMk cId="284904015" sldId="307"/>
            <ac:picMk id="4" creationId="{319CF8AF-6EE8-69F2-23C4-D1A6F594CB3E}"/>
          </ac:picMkLst>
        </pc:picChg>
        <pc:picChg chg="del">
          <ac:chgData name="DAVIAN ENG HONG RUI" userId="9cdebfac-cb22-4469-80bf-a7b2b3002fda" providerId="ADAL" clId="{C2FF9C36-97F5-40A2-83F4-095B23B30863}" dt="2024-02-05T15:41:37.174" v="2922" actId="478"/>
          <ac:picMkLst>
            <pc:docMk/>
            <pc:sldMk cId="284904015" sldId="307"/>
            <ac:picMk id="5" creationId="{BFDF17BF-466E-16DF-A97C-0F49D82DC37D}"/>
          </ac:picMkLst>
        </pc:picChg>
        <pc:picChg chg="del">
          <ac:chgData name="DAVIAN ENG HONG RUI" userId="9cdebfac-cb22-4469-80bf-a7b2b3002fda" providerId="ADAL" clId="{C2FF9C36-97F5-40A2-83F4-095B23B30863}" dt="2024-02-05T15:41:43.652" v="2928" actId="478"/>
          <ac:picMkLst>
            <pc:docMk/>
            <pc:sldMk cId="284904015" sldId="307"/>
            <ac:picMk id="6" creationId="{7B49C599-3964-917F-7713-672D61082290}"/>
          </ac:picMkLst>
        </pc:picChg>
        <pc:picChg chg="add mod">
          <ac:chgData name="DAVIAN ENG HONG RUI" userId="9cdebfac-cb22-4469-80bf-a7b2b3002fda" providerId="ADAL" clId="{C2FF9C36-97F5-40A2-83F4-095B23B30863}" dt="2024-02-05T15:41:54.093" v="2931" actId="14100"/>
          <ac:picMkLst>
            <pc:docMk/>
            <pc:sldMk cId="284904015" sldId="307"/>
            <ac:picMk id="7" creationId="{DABF3537-DF5D-9120-12E7-E6717BABC9C7}"/>
          </ac:picMkLst>
        </pc:picChg>
      </pc:sldChg>
    </pc:docChg>
  </pc:docChgLst>
  <pc:docChgLst>
    <pc:chgData name="DAVIAN ENG HONG RUI" userId="9cdebfac-cb22-4469-80bf-a7b2b3002fda" providerId="ADAL" clId="{7A40F4AA-82CA-4E57-AA53-057333515B49}"/>
    <pc:docChg chg="undo custSel addSld modSld">
      <pc:chgData name="DAVIAN ENG HONG RUI" userId="9cdebfac-cb22-4469-80bf-a7b2b3002fda" providerId="ADAL" clId="{7A40F4AA-82CA-4E57-AA53-057333515B49}" dt="2023-12-13T22:19:23.251" v="5535" actId="20577"/>
      <pc:docMkLst>
        <pc:docMk/>
      </pc:docMkLst>
      <pc:sldChg chg="modSp new mod">
        <pc:chgData name="DAVIAN ENG HONG RUI" userId="9cdebfac-cb22-4469-80bf-a7b2b3002fda" providerId="ADAL" clId="{7A40F4AA-82CA-4E57-AA53-057333515B49}" dt="2023-12-13T15:34:12.450" v="26"/>
        <pc:sldMkLst>
          <pc:docMk/>
          <pc:sldMk cId="2004514332" sldId="256"/>
        </pc:sldMkLst>
        <pc:spChg chg="mod">
          <ac:chgData name="DAVIAN ENG HONG RUI" userId="9cdebfac-cb22-4469-80bf-a7b2b3002fda" providerId="ADAL" clId="{7A40F4AA-82CA-4E57-AA53-057333515B49}" dt="2023-12-13T15:34:12.450" v="26"/>
          <ac:spMkLst>
            <pc:docMk/>
            <pc:sldMk cId="2004514332" sldId="256"/>
            <ac:spMk id="2" creationId="{12713CB0-A800-A1CD-A5E4-093E5433FB64}"/>
          </ac:spMkLst>
        </pc:spChg>
        <pc:spChg chg="mod">
          <ac:chgData name="DAVIAN ENG HONG RUI" userId="9cdebfac-cb22-4469-80bf-a7b2b3002fda" providerId="ADAL" clId="{7A40F4AA-82CA-4E57-AA53-057333515B49}" dt="2023-12-13T15:26:15.874" v="25" actId="20577"/>
          <ac:spMkLst>
            <pc:docMk/>
            <pc:sldMk cId="2004514332" sldId="256"/>
            <ac:spMk id="3" creationId="{4C08E6B8-EBAD-21A4-4BD6-F92C589CEBB6}"/>
          </ac:spMkLst>
        </pc:spChg>
      </pc:sldChg>
      <pc:sldChg chg="modSp new mod">
        <pc:chgData name="DAVIAN ENG HONG RUI" userId="9cdebfac-cb22-4469-80bf-a7b2b3002fda" providerId="ADAL" clId="{7A40F4AA-82CA-4E57-AA53-057333515B49}" dt="2023-12-13T15:47:07.482" v="191" actId="404"/>
        <pc:sldMkLst>
          <pc:docMk/>
          <pc:sldMk cId="804944615" sldId="257"/>
        </pc:sldMkLst>
        <pc:spChg chg="mod">
          <ac:chgData name="DAVIAN ENG HONG RUI" userId="9cdebfac-cb22-4469-80bf-a7b2b3002fda" providerId="ADAL" clId="{7A40F4AA-82CA-4E57-AA53-057333515B49}" dt="2023-12-13T15:43:49.227" v="45" actId="20577"/>
          <ac:spMkLst>
            <pc:docMk/>
            <pc:sldMk cId="804944615" sldId="257"/>
            <ac:spMk id="2" creationId="{9101BED3-2416-D0A8-860C-44F1290BA781}"/>
          </ac:spMkLst>
        </pc:spChg>
        <pc:spChg chg="mod">
          <ac:chgData name="DAVIAN ENG HONG RUI" userId="9cdebfac-cb22-4469-80bf-a7b2b3002fda" providerId="ADAL" clId="{7A40F4AA-82CA-4E57-AA53-057333515B49}" dt="2023-12-13T15:47:07.482" v="191" actId="404"/>
          <ac:spMkLst>
            <pc:docMk/>
            <pc:sldMk cId="804944615" sldId="257"/>
            <ac:spMk id="3" creationId="{04F33F22-0CF4-9CEF-18F6-1C25FF5D1C50}"/>
          </ac:spMkLst>
        </pc:spChg>
      </pc:sldChg>
      <pc:sldChg chg="addSp modSp new mod">
        <pc:chgData name="DAVIAN ENG HONG RUI" userId="9cdebfac-cb22-4469-80bf-a7b2b3002fda" providerId="ADAL" clId="{7A40F4AA-82CA-4E57-AA53-057333515B49}" dt="2023-12-13T15:59:11.352" v="389" actId="20577"/>
        <pc:sldMkLst>
          <pc:docMk/>
          <pc:sldMk cId="2754201423" sldId="258"/>
        </pc:sldMkLst>
        <pc:spChg chg="mod">
          <ac:chgData name="DAVIAN ENG HONG RUI" userId="9cdebfac-cb22-4469-80bf-a7b2b3002fda" providerId="ADAL" clId="{7A40F4AA-82CA-4E57-AA53-057333515B49}" dt="2023-12-13T15:52:35.386" v="221" actId="20577"/>
          <ac:spMkLst>
            <pc:docMk/>
            <pc:sldMk cId="2754201423" sldId="258"/>
            <ac:spMk id="2" creationId="{DF04A434-F11B-53AB-F429-642444237AC5}"/>
          </ac:spMkLst>
        </pc:spChg>
        <pc:spChg chg="mod">
          <ac:chgData name="DAVIAN ENG HONG RUI" userId="9cdebfac-cb22-4469-80bf-a7b2b3002fda" providerId="ADAL" clId="{7A40F4AA-82CA-4E57-AA53-057333515B49}" dt="2023-12-13T15:59:11.352" v="389" actId="20577"/>
          <ac:spMkLst>
            <pc:docMk/>
            <pc:sldMk cId="2754201423" sldId="258"/>
            <ac:spMk id="3" creationId="{AD485D91-22DE-1A29-9F96-0EF31FED76B8}"/>
          </ac:spMkLst>
        </pc:spChg>
        <pc:picChg chg="add mod">
          <ac:chgData name="DAVIAN ENG HONG RUI" userId="9cdebfac-cb22-4469-80bf-a7b2b3002fda" providerId="ADAL" clId="{7A40F4AA-82CA-4E57-AA53-057333515B49}" dt="2023-12-13T15:52:28.799" v="202" actId="1076"/>
          <ac:picMkLst>
            <pc:docMk/>
            <pc:sldMk cId="2754201423" sldId="258"/>
            <ac:picMk id="5" creationId="{88F76695-B41A-5F09-8521-219876A9CA4E}"/>
          </ac:picMkLst>
        </pc:picChg>
      </pc:sldChg>
      <pc:sldChg chg="addSp delSp modSp new mod">
        <pc:chgData name="DAVIAN ENG HONG RUI" userId="9cdebfac-cb22-4469-80bf-a7b2b3002fda" providerId="ADAL" clId="{7A40F4AA-82CA-4E57-AA53-057333515B49}" dt="2023-12-13T15:57:36.182" v="324" actId="20577"/>
        <pc:sldMkLst>
          <pc:docMk/>
          <pc:sldMk cId="148964304" sldId="259"/>
        </pc:sldMkLst>
        <pc:spChg chg="mod">
          <ac:chgData name="DAVIAN ENG HONG RUI" userId="9cdebfac-cb22-4469-80bf-a7b2b3002fda" providerId="ADAL" clId="{7A40F4AA-82CA-4E57-AA53-057333515B49}" dt="2023-12-13T15:57:36.182" v="324" actId="20577"/>
          <ac:spMkLst>
            <pc:docMk/>
            <pc:sldMk cId="148964304" sldId="259"/>
            <ac:spMk id="2" creationId="{353D44EB-0DE6-7112-744D-53C91406986E}"/>
          </ac:spMkLst>
        </pc:spChg>
        <pc:spChg chg="mod">
          <ac:chgData name="DAVIAN ENG HONG RUI" userId="9cdebfac-cb22-4469-80bf-a7b2b3002fda" providerId="ADAL" clId="{7A40F4AA-82CA-4E57-AA53-057333515B49}" dt="2023-12-13T15:57:25.265" v="319" actId="20577"/>
          <ac:spMkLst>
            <pc:docMk/>
            <pc:sldMk cId="148964304" sldId="259"/>
            <ac:spMk id="3" creationId="{EDAF5E18-4841-D16C-732B-4C361B6F9064}"/>
          </ac:spMkLst>
        </pc:spChg>
        <pc:picChg chg="add del mod">
          <ac:chgData name="DAVIAN ENG HONG RUI" userId="9cdebfac-cb22-4469-80bf-a7b2b3002fda" providerId="ADAL" clId="{7A40F4AA-82CA-4E57-AA53-057333515B49}" dt="2023-12-13T15:56:21.970" v="282" actId="478"/>
          <ac:picMkLst>
            <pc:docMk/>
            <pc:sldMk cId="148964304" sldId="259"/>
            <ac:picMk id="5" creationId="{6A68CC8F-3A9D-727D-7BE7-E17CE3B6964D}"/>
          </ac:picMkLst>
        </pc:picChg>
        <pc:picChg chg="add mod">
          <ac:chgData name="DAVIAN ENG HONG RUI" userId="9cdebfac-cb22-4469-80bf-a7b2b3002fda" providerId="ADAL" clId="{7A40F4AA-82CA-4E57-AA53-057333515B49}" dt="2023-12-13T15:56:55.145" v="293" actId="1076"/>
          <ac:picMkLst>
            <pc:docMk/>
            <pc:sldMk cId="148964304" sldId="259"/>
            <ac:picMk id="7" creationId="{C35C3332-3718-01CD-F37B-479FA4D48786}"/>
          </ac:picMkLst>
        </pc:picChg>
      </pc:sldChg>
      <pc:sldChg chg="addSp modSp new mod">
        <pc:chgData name="DAVIAN ENG HONG RUI" userId="9cdebfac-cb22-4469-80bf-a7b2b3002fda" providerId="ADAL" clId="{7A40F4AA-82CA-4E57-AA53-057333515B49}" dt="2023-12-13T15:59:07.295" v="387" actId="20577"/>
        <pc:sldMkLst>
          <pc:docMk/>
          <pc:sldMk cId="2453391191" sldId="260"/>
        </pc:sldMkLst>
        <pc:spChg chg="mod">
          <ac:chgData name="DAVIAN ENG HONG RUI" userId="9cdebfac-cb22-4469-80bf-a7b2b3002fda" providerId="ADAL" clId="{7A40F4AA-82CA-4E57-AA53-057333515B49}" dt="2023-12-13T15:57:57.607" v="345" actId="20577"/>
          <ac:spMkLst>
            <pc:docMk/>
            <pc:sldMk cId="2453391191" sldId="260"/>
            <ac:spMk id="2" creationId="{81FD61E2-EF80-8941-D7DD-823BF771FE0D}"/>
          </ac:spMkLst>
        </pc:spChg>
        <pc:spChg chg="mod">
          <ac:chgData name="DAVIAN ENG HONG RUI" userId="9cdebfac-cb22-4469-80bf-a7b2b3002fda" providerId="ADAL" clId="{7A40F4AA-82CA-4E57-AA53-057333515B49}" dt="2023-12-13T15:59:07.295" v="387" actId="20577"/>
          <ac:spMkLst>
            <pc:docMk/>
            <pc:sldMk cId="2453391191" sldId="260"/>
            <ac:spMk id="3" creationId="{111EC430-0B77-8924-059C-14870BE954A8}"/>
          </ac:spMkLst>
        </pc:spChg>
        <pc:picChg chg="add mod">
          <ac:chgData name="DAVIAN ENG HONG RUI" userId="9cdebfac-cb22-4469-80bf-a7b2b3002fda" providerId="ADAL" clId="{7A40F4AA-82CA-4E57-AA53-057333515B49}" dt="2023-12-13T15:58:21.135" v="349" actId="1076"/>
          <ac:picMkLst>
            <pc:docMk/>
            <pc:sldMk cId="2453391191" sldId="260"/>
            <ac:picMk id="5" creationId="{E000F1F8-56F4-32E6-FB1B-5A5CEE006F65}"/>
          </ac:picMkLst>
        </pc:picChg>
      </pc:sldChg>
      <pc:sldChg chg="addSp modSp new mod">
        <pc:chgData name="DAVIAN ENG HONG RUI" userId="9cdebfac-cb22-4469-80bf-a7b2b3002fda" providerId="ADAL" clId="{7A40F4AA-82CA-4E57-AA53-057333515B49}" dt="2023-12-13T16:00:36.107" v="468" actId="20577"/>
        <pc:sldMkLst>
          <pc:docMk/>
          <pc:sldMk cId="512224730" sldId="261"/>
        </pc:sldMkLst>
        <pc:spChg chg="mod">
          <ac:chgData name="DAVIAN ENG HONG RUI" userId="9cdebfac-cb22-4469-80bf-a7b2b3002fda" providerId="ADAL" clId="{7A40F4AA-82CA-4E57-AA53-057333515B49}" dt="2023-12-13T15:59:36.016" v="429" actId="20577"/>
          <ac:spMkLst>
            <pc:docMk/>
            <pc:sldMk cId="512224730" sldId="261"/>
            <ac:spMk id="2" creationId="{EC09682D-33F4-0065-A0DE-F4CDA1A67B36}"/>
          </ac:spMkLst>
        </pc:spChg>
        <pc:spChg chg="mod">
          <ac:chgData name="DAVIAN ENG HONG RUI" userId="9cdebfac-cb22-4469-80bf-a7b2b3002fda" providerId="ADAL" clId="{7A40F4AA-82CA-4E57-AA53-057333515B49}" dt="2023-12-13T16:00:36.107" v="468" actId="20577"/>
          <ac:spMkLst>
            <pc:docMk/>
            <pc:sldMk cId="512224730" sldId="261"/>
            <ac:spMk id="3" creationId="{4619796E-A7C8-8AD8-1587-C06421CA9F6F}"/>
          </ac:spMkLst>
        </pc:spChg>
        <pc:picChg chg="add mod">
          <ac:chgData name="DAVIAN ENG HONG RUI" userId="9cdebfac-cb22-4469-80bf-a7b2b3002fda" providerId="ADAL" clId="{7A40F4AA-82CA-4E57-AA53-057333515B49}" dt="2023-12-13T16:00:13.320" v="434" actId="1076"/>
          <ac:picMkLst>
            <pc:docMk/>
            <pc:sldMk cId="512224730" sldId="261"/>
            <ac:picMk id="5" creationId="{C67DF0E9-C51C-8ABE-77E8-52E63B4F0E8D}"/>
          </ac:picMkLst>
        </pc:picChg>
      </pc:sldChg>
      <pc:sldChg chg="addSp modSp new mod">
        <pc:chgData name="DAVIAN ENG HONG RUI" userId="9cdebfac-cb22-4469-80bf-a7b2b3002fda" providerId="ADAL" clId="{7A40F4AA-82CA-4E57-AA53-057333515B49}" dt="2023-12-13T16:02:26.359" v="642" actId="20577"/>
        <pc:sldMkLst>
          <pc:docMk/>
          <pc:sldMk cId="2030270510" sldId="262"/>
        </pc:sldMkLst>
        <pc:spChg chg="mod">
          <ac:chgData name="DAVIAN ENG HONG RUI" userId="9cdebfac-cb22-4469-80bf-a7b2b3002fda" providerId="ADAL" clId="{7A40F4AA-82CA-4E57-AA53-057333515B49}" dt="2023-12-13T16:01:01.782" v="497" actId="20577"/>
          <ac:spMkLst>
            <pc:docMk/>
            <pc:sldMk cId="2030270510" sldId="262"/>
            <ac:spMk id="2" creationId="{E7C15421-18B6-F4C3-9B60-B654B529603A}"/>
          </ac:spMkLst>
        </pc:spChg>
        <pc:spChg chg="mod">
          <ac:chgData name="DAVIAN ENG HONG RUI" userId="9cdebfac-cb22-4469-80bf-a7b2b3002fda" providerId="ADAL" clId="{7A40F4AA-82CA-4E57-AA53-057333515B49}" dt="2023-12-13T16:02:26.359" v="642" actId="20577"/>
          <ac:spMkLst>
            <pc:docMk/>
            <pc:sldMk cId="2030270510" sldId="262"/>
            <ac:spMk id="3" creationId="{F75D1445-435D-178D-C2DA-44CE8BF0A684}"/>
          </ac:spMkLst>
        </pc:spChg>
        <pc:picChg chg="add mod">
          <ac:chgData name="DAVIAN ENG HONG RUI" userId="9cdebfac-cb22-4469-80bf-a7b2b3002fda" providerId="ADAL" clId="{7A40F4AA-82CA-4E57-AA53-057333515B49}" dt="2023-12-13T16:01:25.652" v="499" actId="1076"/>
          <ac:picMkLst>
            <pc:docMk/>
            <pc:sldMk cId="2030270510" sldId="262"/>
            <ac:picMk id="5" creationId="{E6FDFA55-FAE8-1C8A-A5C0-9B1DF14C0997}"/>
          </ac:picMkLst>
        </pc:picChg>
      </pc:sldChg>
      <pc:sldChg chg="addSp delSp modSp new mod">
        <pc:chgData name="DAVIAN ENG HONG RUI" userId="9cdebfac-cb22-4469-80bf-a7b2b3002fda" providerId="ADAL" clId="{7A40F4AA-82CA-4E57-AA53-057333515B49}" dt="2023-12-13T16:11:13.951" v="701" actId="20577"/>
        <pc:sldMkLst>
          <pc:docMk/>
          <pc:sldMk cId="4286800304" sldId="263"/>
        </pc:sldMkLst>
        <pc:spChg chg="mod">
          <ac:chgData name="DAVIAN ENG HONG RUI" userId="9cdebfac-cb22-4469-80bf-a7b2b3002fda" providerId="ADAL" clId="{7A40F4AA-82CA-4E57-AA53-057333515B49}" dt="2023-12-13T16:11:13.951" v="701" actId="20577"/>
          <ac:spMkLst>
            <pc:docMk/>
            <pc:sldMk cId="4286800304" sldId="263"/>
            <ac:spMk id="2" creationId="{B91034F5-D6F9-720F-CCC1-9AF78FCFFA75}"/>
          </ac:spMkLst>
        </pc:spChg>
        <pc:spChg chg="add del mod">
          <ac:chgData name="DAVIAN ENG HONG RUI" userId="9cdebfac-cb22-4469-80bf-a7b2b3002fda" providerId="ADAL" clId="{7A40F4AA-82CA-4E57-AA53-057333515B49}" dt="2023-12-13T16:11:04.393" v="698" actId="478"/>
          <ac:spMkLst>
            <pc:docMk/>
            <pc:sldMk cId="4286800304" sldId="263"/>
            <ac:spMk id="3" creationId="{DEBB9A68-370E-4F8B-09E4-A158C9AF0766}"/>
          </ac:spMkLst>
        </pc:spChg>
        <pc:picChg chg="add del mod ord">
          <ac:chgData name="DAVIAN ENG HONG RUI" userId="9cdebfac-cb22-4469-80bf-a7b2b3002fda" providerId="ADAL" clId="{7A40F4AA-82CA-4E57-AA53-057333515B49}" dt="2023-12-13T16:10:11.866" v="694" actId="22"/>
          <ac:picMkLst>
            <pc:docMk/>
            <pc:sldMk cId="4286800304" sldId="263"/>
            <ac:picMk id="5" creationId="{7BDE2241-AEA4-7895-C783-25005910DCB6}"/>
          </ac:picMkLst>
        </pc:picChg>
        <pc:picChg chg="add mod">
          <ac:chgData name="DAVIAN ENG HONG RUI" userId="9cdebfac-cb22-4469-80bf-a7b2b3002fda" providerId="ADAL" clId="{7A40F4AA-82CA-4E57-AA53-057333515B49}" dt="2023-12-13T16:11:11.458" v="700" actId="1076"/>
          <ac:picMkLst>
            <pc:docMk/>
            <pc:sldMk cId="4286800304" sldId="263"/>
            <ac:picMk id="7" creationId="{8B679F5A-B5C9-A697-D6AC-B2463947DA01}"/>
          </ac:picMkLst>
        </pc:picChg>
      </pc:sldChg>
      <pc:sldChg chg="addSp delSp modSp new mod">
        <pc:chgData name="DAVIAN ENG HONG RUI" userId="9cdebfac-cb22-4469-80bf-a7b2b3002fda" providerId="ADAL" clId="{7A40F4AA-82CA-4E57-AA53-057333515B49}" dt="2023-12-13T20:55:14.408" v="1685" actId="1076"/>
        <pc:sldMkLst>
          <pc:docMk/>
          <pc:sldMk cId="3336143080" sldId="264"/>
        </pc:sldMkLst>
        <pc:spChg chg="mod">
          <ac:chgData name="DAVIAN ENG HONG RUI" userId="9cdebfac-cb22-4469-80bf-a7b2b3002fda" providerId="ADAL" clId="{7A40F4AA-82CA-4E57-AA53-057333515B49}" dt="2023-12-13T16:11:56.266" v="770" actId="20577"/>
          <ac:spMkLst>
            <pc:docMk/>
            <pc:sldMk cId="3336143080" sldId="264"/>
            <ac:spMk id="2" creationId="{6D73967C-8250-2078-54E9-8F257EBB5245}"/>
          </ac:spMkLst>
        </pc:spChg>
        <pc:spChg chg="mod">
          <ac:chgData name="DAVIAN ENG HONG RUI" userId="9cdebfac-cb22-4469-80bf-a7b2b3002fda" providerId="ADAL" clId="{7A40F4AA-82CA-4E57-AA53-057333515B49}" dt="2023-12-13T16:14:11.955" v="989" actId="27636"/>
          <ac:spMkLst>
            <pc:docMk/>
            <pc:sldMk cId="3336143080" sldId="264"/>
            <ac:spMk id="3" creationId="{29ACA7EC-204B-9658-2E28-192EBFF060B8}"/>
          </ac:spMkLst>
        </pc:spChg>
        <pc:spChg chg="add mod">
          <ac:chgData name="DAVIAN ENG HONG RUI" userId="9cdebfac-cb22-4469-80bf-a7b2b3002fda" providerId="ADAL" clId="{7A40F4AA-82CA-4E57-AA53-057333515B49}" dt="2023-12-13T16:15:22.219" v="1077" actId="20577"/>
          <ac:spMkLst>
            <pc:docMk/>
            <pc:sldMk cId="3336143080" sldId="264"/>
            <ac:spMk id="7" creationId="{12F5429F-5737-9D51-6710-2D0EEED94424}"/>
          </ac:spMkLst>
        </pc:spChg>
        <pc:picChg chg="add del mod">
          <ac:chgData name="DAVIAN ENG HONG RUI" userId="9cdebfac-cb22-4469-80bf-a7b2b3002fda" providerId="ADAL" clId="{7A40F4AA-82CA-4E57-AA53-057333515B49}" dt="2023-12-13T16:12:38.739" v="776" actId="478"/>
          <ac:picMkLst>
            <pc:docMk/>
            <pc:sldMk cId="3336143080" sldId="264"/>
            <ac:picMk id="4" creationId="{6B78CE6F-28FB-B70E-D76E-BE45D78FA8E0}"/>
          </ac:picMkLst>
        </pc:picChg>
        <pc:picChg chg="add mod">
          <ac:chgData name="DAVIAN ENG HONG RUI" userId="9cdebfac-cb22-4469-80bf-a7b2b3002fda" providerId="ADAL" clId="{7A40F4AA-82CA-4E57-AA53-057333515B49}" dt="2023-12-13T20:55:14.408" v="1685" actId="1076"/>
          <ac:picMkLst>
            <pc:docMk/>
            <pc:sldMk cId="3336143080" sldId="264"/>
            <ac:picMk id="5" creationId="{1FD91A4A-1E78-CDC6-D449-B2EDE5337078}"/>
          </ac:picMkLst>
        </pc:picChg>
        <pc:picChg chg="add del mod">
          <ac:chgData name="DAVIAN ENG HONG RUI" userId="9cdebfac-cb22-4469-80bf-a7b2b3002fda" providerId="ADAL" clId="{7A40F4AA-82CA-4E57-AA53-057333515B49}" dt="2023-12-13T20:55:08.488" v="1683" actId="478"/>
          <ac:picMkLst>
            <pc:docMk/>
            <pc:sldMk cId="3336143080" sldId="264"/>
            <ac:picMk id="6" creationId="{AA3B9824-FF1D-3C5C-1834-E67B51606097}"/>
          </ac:picMkLst>
        </pc:picChg>
      </pc:sldChg>
      <pc:sldChg chg="addSp delSp modSp new mod">
        <pc:chgData name="DAVIAN ENG HONG RUI" userId="9cdebfac-cb22-4469-80bf-a7b2b3002fda" providerId="ADAL" clId="{7A40F4AA-82CA-4E57-AA53-057333515B49}" dt="2023-12-13T16:16:00.175" v="1126"/>
        <pc:sldMkLst>
          <pc:docMk/>
          <pc:sldMk cId="3087413581" sldId="265"/>
        </pc:sldMkLst>
        <pc:spChg chg="mod">
          <ac:chgData name="DAVIAN ENG HONG RUI" userId="9cdebfac-cb22-4469-80bf-a7b2b3002fda" providerId="ADAL" clId="{7A40F4AA-82CA-4E57-AA53-057333515B49}" dt="2023-12-13T16:15:34.967" v="1120" actId="20577"/>
          <ac:spMkLst>
            <pc:docMk/>
            <pc:sldMk cId="3087413581" sldId="265"/>
            <ac:spMk id="2" creationId="{99F9B83B-24F0-7BE1-935E-F5B4A5BF2093}"/>
          </ac:spMkLst>
        </pc:spChg>
        <pc:spChg chg="add del mod">
          <ac:chgData name="DAVIAN ENG HONG RUI" userId="9cdebfac-cb22-4469-80bf-a7b2b3002fda" providerId="ADAL" clId="{7A40F4AA-82CA-4E57-AA53-057333515B49}" dt="2023-12-13T16:16:00.175" v="1126"/>
          <ac:spMkLst>
            <pc:docMk/>
            <pc:sldMk cId="3087413581" sldId="265"/>
            <ac:spMk id="3" creationId="{312FAFCF-9202-8AE7-A30F-A9ABAC3864F5}"/>
          </ac:spMkLst>
        </pc:spChg>
        <pc:picChg chg="add mod">
          <ac:chgData name="DAVIAN ENG HONG RUI" userId="9cdebfac-cb22-4469-80bf-a7b2b3002fda" providerId="ADAL" clId="{7A40F4AA-82CA-4E57-AA53-057333515B49}" dt="2023-12-13T16:15:40.829" v="1122" actId="1076"/>
          <ac:picMkLst>
            <pc:docMk/>
            <pc:sldMk cId="3087413581" sldId="265"/>
            <ac:picMk id="4" creationId="{A6389022-DA3F-2960-E1F9-C330F2F44E0A}"/>
          </ac:picMkLst>
        </pc:picChg>
        <pc:picChg chg="add del mod ord">
          <ac:chgData name="DAVIAN ENG HONG RUI" userId="9cdebfac-cb22-4469-80bf-a7b2b3002fda" providerId="ADAL" clId="{7A40F4AA-82CA-4E57-AA53-057333515B49}" dt="2023-12-13T16:15:56.290" v="1125" actId="34307"/>
          <ac:picMkLst>
            <pc:docMk/>
            <pc:sldMk cId="3087413581" sldId="265"/>
            <ac:picMk id="5" creationId="{B61C1720-03C5-B8E2-667A-EF21B2103075}"/>
          </ac:picMkLst>
        </pc:picChg>
      </pc:sldChg>
      <pc:sldChg chg="addSp delSp modSp new mod">
        <pc:chgData name="DAVIAN ENG HONG RUI" userId="9cdebfac-cb22-4469-80bf-a7b2b3002fda" providerId="ADAL" clId="{7A40F4AA-82CA-4E57-AA53-057333515B49}" dt="2023-12-13T20:44:47.720" v="1632" actId="14100"/>
        <pc:sldMkLst>
          <pc:docMk/>
          <pc:sldMk cId="2783170423" sldId="266"/>
        </pc:sldMkLst>
        <pc:spChg chg="mod">
          <ac:chgData name="DAVIAN ENG HONG RUI" userId="9cdebfac-cb22-4469-80bf-a7b2b3002fda" providerId="ADAL" clId="{7A40F4AA-82CA-4E57-AA53-057333515B49}" dt="2023-12-13T16:19:31.235" v="1164" actId="20577"/>
          <ac:spMkLst>
            <pc:docMk/>
            <pc:sldMk cId="2783170423" sldId="266"/>
            <ac:spMk id="2" creationId="{E99A4D82-D902-703D-1715-702327C2247A}"/>
          </ac:spMkLst>
        </pc:spChg>
        <pc:spChg chg="mod">
          <ac:chgData name="DAVIAN ENG HONG RUI" userId="9cdebfac-cb22-4469-80bf-a7b2b3002fda" providerId="ADAL" clId="{7A40F4AA-82CA-4E57-AA53-057333515B49}" dt="2023-12-13T16:22:57.088" v="1620" actId="27636"/>
          <ac:spMkLst>
            <pc:docMk/>
            <pc:sldMk cId="2783170423" sldId="266"/>
            <ac:spMk id="3" creationId="{F2E56567-B26F-C8F7-C144-C5437987294B}"/>
          </ac:spMkLst>
        </pc:spChg>
        <pc:picChg chg="add del mod">
          <ac:chgData name="DAVIAN ENG HONG RUI" userId="9cdebfac-cb22-4469-80bf-a7b2b3002fda" providerId="ADAL" clId="{7A40F4AA-82CA-4E57-AA53-057333515B49}" dt="2023-12-13T20:44:34.546" v="1625" actId="478"/>
          <ac:picMkLst>
            <pc:docMk/>
            <pc:sldMk cId="2783170423" sldId="266"/>
            <ac:picMk id="5" creationId="{A924324B-5549-5E3B-D82F-393E36C4AE87}"/>
          </ac:picMkLst>
        </pc:picChg>
        <pc:picChg chg="add mod">
          <ac:chgData name="DAVIAN ENG HONG RUI" userId="9cdebfac-cb22-4469-80bf-a7b2b3002fda" providerId="ADAL" clId="{7A40F4AA-82CA-4E57-AA53-057333515B49}" dt="2023-12-13T20:44:47.720" v="1632" actId="14100"/>
          <ac:picMkLst>
            <pc:docMk/>
            <pc:sldMk cId="2783170423" sldId="266"/>
            <ac:picMk id="7" creationId="{916604D4-A2DE-C82F-EE05-D86C525EC97F}"/>
          </ac:picMkLst>
        </pc:picChg>
      </pc:sldChg>
      <pc:sldChg chg="addSp delSp modSp new mod">
        <pc:chgData name="DAVIAN ENG HONG RUI" userId="9cdebfac-cb22-4469-80bf-a7b2b3002fda" providerId="ADAL" clId="{7A40F4AA-82CA-4E57-AA53-057333515B49}" dt="2023-12-13T20:52:45.410" v="1678" actId="1076"/>
        <pc:sldMkLst>
          <pc:docMk/>
          <pc:sldMk cId="2930048195" sldId="267"/>
        </pc:sldMkLst>
        <pc:spChg chg="mod">
          <ac:chgData name="DAVIAN ENG HONG RUI" userId="9cdebfac-cb22-4469-80bf-a7b2b3002fda" providerId="ADAL" clId="{7A40F4AA-82CA-4E57-AA53-057333515B49}" dt="2023-12-13T20:52:22.512" v="1675" actId="20577"/>
          <ac:spMkLst>
            <pc:docMk/>
            <pc:sldMk cId="2930048195" sldId="267"/>
            <ac:spMk id="2" creationId="{227184C5-98DB-82E6-C44C-1CD159B6BE2F}"/>
          </ac:spMkLst>
        </pc:spChg>
        <pc:spChg chg="del">
          <ac:chgData name="DAVIAN ENG HONG RUI" userId="9cdebfac-cb22-4469-80bf-a7b2b3002fda" providerId="ADAL" clId="{7A40F4AA-82CA-4E57-AA53-057333515B49}" dt="2023-12-13T20:52:25.458" v="1676" actId="478"/>
          <ac:spMkLst>
            <pc:docMk/>
            <pc:sldMk cId="2930048195" sldId="267"/>
            <ac:spMk id="3" creationId="{309E19FD-0CAB-803C-5511-7FA9FFD675DA}"/>
          </ac:spMkLst>
        </pc:spChg>
        <pc:picChg chg="add mod">
          <ac:chgData name="DAVIAN ENG HONG RUI" userId="9cdebfac-cb22-4469-80bf-a7b2b3002fda" providerId="ADAL" clId="{7A40F4AA-82CA-4E57-AA53-057333515B49}" dt="2023-12-13T20:52:45.410" v="1678" actId="1076"/>
          <ac:picMkLst>
            <pc:docMk/>
            <pc:sldMk cId="2930048195" sldId="267"/>
            <ac:picMk id="5" creationId="{5C52DD5F-C00F-0D5D-3192-5DCFFA381A99}"/>
          </ac:picMkLst>
        </pc:picChg>
      </pc:sldChg>
      <pc:sldChg chg="addSp modSp new mod">
        <pc:chgData name="DAVIAN ENG HONG RUI" userId="9cdebfac-cb22-4469-80bf-a7b2b3002fda" providerId="ADAL" clId="{7A40F4AA-82CA-4E57-AA53-057333515B49}" dt="2023-12-13T20:56:39.607" v="1693"/>
        <pc:sldMkLst>
          <pc:docMk/>
          <pc:sldMk cId="3860870928" sldId="268"/>
        </pc:sldMkLst>
        <pc:spChg chg="mod">
          <ac:chgData name="DAVIAN ENG HONG RUI" userId="9cdebfac-cb22-4469-80bf-a7b2b3002fda" providerId="ADAL" clId="{7A40F4AA-82CA-4E57-AA53-057333515B49}" dt="2023-12-13T20:53:10.318" v="1682"/>
          <ac:spMkLst>
            <pc:docMk/>
            <pc:sldMk cId="3860870928" sldId="268"/>
            <ac:spMk id="2" creationId="{2D3FE05A-3E87-3164-5F0F-EE5AEEAE1E4C}"/>
          </ac:spMkLst>
        </pc:spChg>
        <pc:spChg chg="mod">
          <ac:chgData name="DAVIAN ENG HONG RUI" userId="9cdebfac-cb22-4469-80bf-a7b2b3002fda" providerId="ADAL" clId="{7A40F4AA-82CA-4E57-AA53-057333515B49}" dt="2023-12-13T20:56:29.967" v="1691" actId="14100"/>
          <ac:spMkLst>
            <pc:docMk/>
            <pc:sldMk cId="3860870928" sldId="268"/>
            <ac:spMk id="3" creationId="{12DB356E-D3A1-43C9-FE11-E8DE26A39516}"/>
          </ac:spMkLst>
        </pc:spChg>
        <pc:spChg chg="add mod">
          <ac:chgData name="DAVIAN ENG HONG RUI" userId="9cdebfac-cb22-4469-80bf-a7b2b3002fda" providerId="ADAL" clId="{7A40F4AA-82CA-4E57-AA53-057333515B49}" dt="2023-12-13T20:56:39.607" v="1693"/>
          <ac:spMkLst>
            <pc:docMk/>
            <pc:sldMk cId="3860870928" sldId="268"/>
            <ac:spMk id="6" creationId="{84C47915-6152-8DF7-8636-9715D3CF6134}"/>
          </ac:spMkLst>
        </pc:spChg>
        <pc:picChg chg="add mod">
          <ac:chgData name="DAVIAN ENG HONG RUI" userId="9cdebfac-cb22-4469-80bf-a7b2b3002fda" providerId="ADAL" clId="{7A40F4AA-82CA-4E57-AA53-057333515B49}" dt="2023-12-13T20:56:32.559" v="1692" actId="1076"/>
          <ac:picMkLst>
            <pc:docMk/>
            <pc:sldMk cId="3860870928" sldId="268"/>
            <ac:picMk id="5" creationId="{FC233862-7CB4-5040-3E37-F0887B75A308}"/>
          </ac:picMkLst>
        </pc:picChg>
      </pc:sldChg>
      <pc:sldChg chg="addSp modSp new mod">
        <pc:chgData name="DAVIAN ENG HONG RUI" userId="9cdebfac-cb22-4469-80bf-a7b2b3002fda" providerId="ADAL" clId="{7A40F4AA-82CA-4E57-AA53-057333515B49}" dt="2023-12-13T20:57:43.904" v="1705" actId="1076"/>
        <pc:sldMkLst>
          <pc:docMk/>
          <pc:sldMk cId="3932066695" sldId="269"/>
        </pc:sldMkLst>
        <pc:spChg chg="mod">
          <ac:chgData name="DAVIAN ENG HONG RUI" userId="9cdebfac-cb22-4469-80bf-a7b2b3002fda" providerId="ADAL" clId="{7A40F4AA-82CA-4E57-AA53-057333515B49}" dt="2023-12-13T20:57:01.827" v="1696"/>
          <ac:spMkLst>
            <pc:docMk/>
            <pc:sldMk cId="3932066695" sldId="269"/>
            <ac:spMk id="2" creationId="{66B39982-6760-CB78-560C-7E0A79B7ADEF}"/>
          </ac:spMkLst>
        </pc:spChg>
        <pc:spChg chg="mod">
          <ac:chgData name="DAVIAN ENG HONG RUI" userId="9cdebfac-cb22-4469-80bf-a7b2b3002fda" providerId="ADAL" clId="{7A40F4AA-82CA-4E57-AA53-057333515B49}" dt="2023-12-13T20:57:42.967" v="1704" actId="14100"/>
          <ac:spMkLst>
            <pc:docMk/>
            <pc:sldMk cId="3932066695" sldId="269"/>
            <ac:spMk id="3" creationId="{00472D5C-FE52-021D-CEB9-A9414F6D5A3F}"/>
          </ac:spMkLst>
        </pc:spChg>
        <pc:picChg chg="add mod">
          <ac:chgData name="DAVIAN ENG HONG RUI" userId="9cdebfac-cb22-4469-80bf-a7b2b3002fda" providerId="ADAL" clId="{7A40F4AA-82CA-4E57-AA53-057333515B49}" dt="2023-12-13T20:57:43.904" v="1705" actId="1076"/>
          <ac:picMkLst>
            <pc:docMk/>
            <pc:sldMk cId="3932066695" sldId="269"/>
            <ac:picMk id="4" creationId="{154911BB-1F1A-60A0-AB5D-7B350F7A1535}"/>
          </ac:picMkLst>
        </pc:picChg>
      </pc:sldChg>
      <pc:sldChg chg="addSp delSp modSp new mod">
        <pc:chgData name="DAVIAN ENG HONG RUI" userId="9cdebfac-cb22-4469-80bf-a7b2b3002fda" providerId="ADAL" clId="{7A40F4AA-82CA-4E57-AA53-057333515B49}" dt="2023-12-13T21:11:29.074" v="2279" actId="20577"/>
        <pc:sldMkLst>
          <pc:docMk/>
          <pc:sldMk cId="3681108811" sldId="270"/>
        </pc:sldMkLst>
        <pc:spChg chg="mod">
          <ac:chgData name="DAVIAN ENG HONG RUI" userId="9cdebfac-cb22-4469-80bf-a7b2b3002fda" providerId="ADAL" clId="{7A40F4AA-82CA-4E57-AA53-057333515B49}" dt="2023-12-13T21:11:29.074" v="2279" actId="20577"/>
          <ac:spMkLst>
            <pc:docMk/>
            <pc:sldMk cId="3681108811" sldId="270"/>
            <ac:spMk id="2" creationId="{878A9905-E231-43AD-8558-A8D3AF44F5D8}"/>
          </ac:spMkLst>
        </pc:spChg>
        <pc:spChg chg="del">
          <ac:chgData name="DAVIAN ENG HONG RUI" userId="9cdebfac-cb22-4469-80bf-a7b2b3002fda" providerId="ADAL" clId="{7A40F4AA-82CA-4E57-AA53-057333515B49}" dt="2023-12-13T20:59:16.387" v="1710" actId="478"/>
          <ac:spMkLst>
            <pc:docMk/>
            <pc:sldMk cId="3681108811" sldId="270"/>
            <ac:spMk id="3" creationId="{F2E3DA0C-F436-73E1-D18D-3BDC796EC290}"/>
          </ac:spMkLst>
        </pc:spChg>
        <pc:picChg chg="add mod">
          <ac:chgData name="DAVIAN ENG HONG RUI" userId="9cdebfac-cb22-4469-80bf-a7b2b3002fda" providerId="ADAL" clId="{7A40F4AA-82CA-4E57-AA53-057333515B49}" dt="2023-12-13T20:59:24.134" v="1712" actId="1076"/>
          <ac:picMkLst>
            <pc:docMk/>
            <pc:sldMk cId="3681108811" sldId="270"/>
            <ac:picMk id="5" creationId="{40B718FB-CD20-6B79-2C84-50B0E81DBF17}"/>
          </ac:picMkLst>
        </pc:picChg>
      </pc:sldChg>
      <pc:sldChg chg="addSp modSp new mod">
        <pc:chgData name="DAVIAN ENG HONG RUI" userId="9cdebfac-cb22-4469-80bf-a7b2b3002fda" providerId="ADAL" clId="{7A40F4AA-82CA-4E57-AA53-057333515B49}" dt="2023-12-13T21:11:34.187" v="2280"/>
        <pc:sldMkLst>
          <pc:docMk/>
          <pc:sldMk cId="2358427314" sldId="271"/>
        </pc:sldMkLst>
        <pc:spChg chg="mod">
          <ac:chgData name="DAVIAN ENG HONG RUI" userId="9cdebfac-cb22-4469-80bf-a7b2b3002fda" providerId="ADAL" clId="{7A40F4AA-82CA-4E57-AA53-057333515B49}" dt="2023-12-13T21:11:34.187" v="2280"/>
          <ac:spMkLst>
            <pc:docMk/>
            <pc:sldMk cId="2358427314" sldId="271"/>
            <ac:spMk id="2" creationId="{F054F60C-F89D-2BD5-9B51-66CA81BA82C4}"/>
          </ac:spMkLst>
        </pc:spChg>
        <pc:spChg chg="mod">
          <ac:chgData name="DAVIAN ENG HONG RUI" userId="9cdebfac-cb22-4469-80bf-a7b2b3002fda" providerId="ADAL" clId="{7A40F4AA-82CA-4E57-AA53-057333515B49}" dt="2023-12-13T21:09:59.570" v="2174" actId="20577"/>
          <ac:spMkLst>
            <pc:docMk/>
            <pc:sldMk cId="2358427314" sldId="271"/>
            <ac:spMk id="3" creationId="{86A9EF04-E210-CF35-87FD-188D4A5B1C32}"/>
          </ac:spMkLst>
        </pc:spChg>
        <pc:picChg chg="add mod">
          <ac:chgData name="DAVIAN ENG HONG RUI" userId="9cdebfac-cb22-4469-80bf-a7b2b3002fda" providerId="ADAL" clId="{7A40F4AA-82CA-4E57-AA53-057333515B49}" dt="2023-12-13T21:01:07.339" v="1778" actId="1076"/>
          <ac:picMkLst>
            <pc:docMk/>
            <pc:sldMk cId="2358427314" sldId="271"/>
            <ac:picMk id="5" creationId="{EB8BCC1C-DFFF-D4E1-FAFE-EEA90A41C353}"/>
          </ac:picMkLst>
        </pc:picChg>
      </pc:sldChg>
      <pc:sldChg chg="addSp modSp new mod">
        <pc:chgData name="DAVIAN ENG HONG RUI" userId="9cdebfac-cb22-4469-80bf-a7b2b3002fda" providerId="ADAL" clId="{7A40F4AA-82CA-4E57-AA53-057333515B49}" dt="2023-12-13T21:31:40.475" v="3404" actId="20577"/>
        <pc:sldMkLst>
          <pc:docMk/>
          <pc:sldMk cId="4069842070" sldId="272"/>
        </pc:sldMkLst>
        <pc:spChg chg="mod">
          <ac:chgData name="DAVIAN ENG HONG RUI" userId="9cdebfac-cb22-4469-80bf-a7b2b3002fda" providerId="ADAL" clId="{7A40F4AA-82CA-4E57-AA53-057333515B49}" dt="2023-12-13T21:11:36.539" v="2281"/>
          <ac:spMkLst>
            <pc:docMk/>
            <pc:sldMk cId="4069842070" sldId="272"/>
            <ac:spMk id="2" creationId="{49865F4E-5E50-8283-1264-06690EA891D1}"/>
          </ac:spMkLst>
        </pc:spChg>
        <pc:spChg chg="mod">
          <ac:chgData name="DAVIAN ENG HONG RUI" userId="9cdebfac-cb22-4469-80bf-a7b2b3002fda" providerId="ADAL" clId="{7A40F4AA-82CA-4E57-AA53-057333515B49}" dt="2023-12-13T21:31:40.475" v="3404" actId="20577"/>
          <ac:spMkLst>
            <pc:docMk/>
            <pc:sldMk cId="4069842070" sldId="272"/>
            <ac:spMk id="3" creationId="{235C69DA-6ED2-C97B-65C9-145676DBFC88}"/>
          </ac:spMkLst>
        </pc:spChg>
        <pc:picChg chg="add mod">
          <ac:chgData name="DAVIAN ENG HONG RUI" userId="9cdebfac-cb22-4469-80bf-a7b2b3002fda" providerId="ADAL" clId="{7A40F4AA-82CA-4E57-AA53-057333515B49}" dt="2023-12-13T21:09:02.404" v="2059" actId="1076"/>
          <ac:picMkLst>
            <pc:docMk/>
            <pc:sldMk cId="4069842070" sldId="272"/>
            <ac:picMk id="4" creationId="{CA94E0B3-685F-9B3C-464E-DB2272864F4B}"/>
          </ac:picMkLst>
        </pc:picChg>
      </pc:sldChg>
      <pc:sldChg chg="addSp delSp modSp new mod">
        <pc:chgData name="DAVIAN ENG HONG RUI" userId="9cdebfac-cb22-4469-80bf-a7b2b3002fda" providerId="ADAL" clId="{7A40F4AA-82CA-4E57-AA53-057333515B49}" dt="2023-12-13T21:12:56.033" v="2326" actId="1076"/>
        <pc:sldMkLst>
          <pc:docMk/>
          <pc:sldMk cId="3132276702" sldId="273"/>
        </pc:sldMkLst>
        <pc:spChg chg="mod">
          <ac:chgData name="DAVIAN ENG HONG RUI" userId="9cdebfac-cb22-4469-80bf-a7b2b3002fda" providerId="ADAL" clId="{7A40F4AA-82CA-4E57-AA53-057333515B49}" dt="2023-12-13T21:12:38.263" v="2323" actId="20577"/>
          <ac:spMkLst>
            <pc:docMk/>
            <pc:sldMk cId="3132276702" sldId="273"/>
            <ac:spMk id="2" creationId="{228135A3-4F1D-E59F-CBCE-A577D5FC2B4B}"/>
          </ac:spMkLst>
        </pc:spChg>
        <pc:spChg chg="del">
          <ac:chgData name="DAVIAN ENG HONG RUI" userId="9cdebfac-cb22-4469-80bf-a7b2b3002fda" providerId="ADAL" clId="{7A40F4AA-82CA-4E57-AA53-057333515B49}" dt="2023-12-13T21:12:51.154" v="2324" actId="478"/>
          <ac:spMkLst>
            <pc:docMk/>
            <pc:sldMk cId="3132276702" sldId="273"/>
            <ac:spMk id="3" creationId="{DAD7EC96-51CC-B08F-CC59-5060EF07A0C5}"/>
          </ac:spMkLst>
        </pc:spChg>
        <pc:picChg chg="add mod">
          <ac:chgData name="DAVIAN ENG HONG RUI" userId="9cdebfac-cb22-4469-80bf-a7b2b3002fda" providerId="ADAL" clId="{7A40F4AA-82CA-4E57-AA53-057333515B49}" dt="2023-12-13T21:12:56.033" v="2326" actId="1076"/>
          <ac:picMkLst>
            <pc:docMk/>
            <pc:sldMk cId="3132276702" sldId="273"/>
            <ac:picMk id="5" creationId="{D3BF36ED-F839-CC8F-4C27-7B5F4CFD2CF1}"/>
          </ac:picMkLst>
        </pc:picChg>
      </pc:sldChg>
      <pc:sldChg chg="addSp modSp new mod">
        <pc:chgData name="DAVIAN ENG HONG RUI" userId="9cdebfac-cb22-4469-80bf-a7b2b3002fda" providerId="ADAL" clId="{7A40F4AA-82CA-4E57-AA53-057333515B49}" dt="2023-12-13T21:21:41.445" v="2767" actId="20577"/>
        <pc:sldMkLst>
          <pc:docMk/>
          <pc:sldMk cId="2431103975" sldId="274"/>
        </pc:sldMkLst>
        <pc:spChg chg="mod">
          <ac:chgData name="DAVIAN ENG HONG RUI" userId="9cdebfac-cb22-4469-80bf-a7b2b3002fda" providerId="ADAL" clId="{7A40F4AA-82CA-4E57-AA53-057333515B49}" dt="2023-12-13T21:13:11.475" v="2335"/>
          <ac:spMkLst>
            <pc:docMk/>
            <pc:sldMk cId="2431103975" sldId="274"/>
            <ac:spMk id="2" creationId="{A12842AF-7554-96DA-71A0-6FE1EAA49D58}"/>
          </ac:spMkLst>
        </pc:spChg>
        <pc:spChg chg="mod">
          <ac:chgData name="DAVIAN ENG HONG RUI" userId="9cdebfac-cb22-4469-80bf-a7b2b3002fda" providerId="ADAL" clId="{7A40F4AA-82CA-4E57-AA53-057333515B49}" dt="2023-12-13T21:20:15.774" v="2631" actId="20577"/>
          <ac:spMkLst>
            <pc:docMk/>
            <pc:sldMk cId="2431103975" sldId="274"/>
            <ac:spMk id="3" creationId="{5B9AF8A9-5538-CD45-4468-7A17EAAF6817}"/>
          </ac:spMkLst>
        </pc:spChg>
        <pc:spChg chg="add mod">
          <ac:chgData name="DAVIAN ENG HONG RUI" userId="9cdebfac-cb22-4469-80bf-a7b2b3002fda" providerId="ADAL" clId="{7A40F4AA-82CA-4E57-AA53-057333515B49}" dt="2023-12-13T21:20:31.660" v="2636" actId="14100"/>
          <ac:spMkLst>
            <pc:docMk/>
            <pc:sldMk cId="2431103975" sldId="274"/>
            <ac:spMk id="6" creationId="{7632C8EE-8F05-A59B-611A-295785CA4076}"/>
          </ac:spMkLst>
        </pc:spChg>
        <pc:spChg chg="add mod">
          <ac:chgData name="DAVIAN ENG HONG RUI" userId="9cdebfac-cb22-4469-80bf-a7b2b3002fda" providerId="ADAL" clId="{7A40F4AA-82CA-4E57-AA53-057333515B49}" dt="2023-12-13T21:21:41.445" v="2767" actId="20577"/>
          <ac:spMkLst>
            <pc:docMk/>
            <pc:sldMk cId="2431103975" sldId="274"/>
            <ac:spMk id="7" creationId="{6421AE57-8F7D-09B7-7DCB-A20DB72DE1B8}"/>
          </ac:spMkLst>
        </pc:spChg>
        <pc:picChg chg="add mod">
          <ac:chgData name="DAVIAN ENG HONG RUI" userId="9cdebfac-cb22-4469-80bf-a7b2b3002fda" providerId="ADAL" clId="{7A40F4AA-82CA-4E57-AA53-057333515B49}" dt="2023-12-13T21:19:42.608" v="2555" actId="1076"/>
          <ac:picMkLst>
            <pc:docMk/>
            <pc:sldMk cId="2431103975" sldId="274"/>
            <ac:picMk id="5" creationId="{DF231BF4-8B2F-545B-A99C-CDA0CB744479}"/>
          </ac:picMkLst>
        </pc:picChg>
      </pc:sldChg>
      <pc:sldChg chg="addSp delSp modSp new mod">
        <pc:chgData name="DAVIAN ENG HONG RUI" userId="9cdebfac-cb22-4469-80bf-a7b2b3002fda" providerId="ADAL" clId="{7A40F4AA-82CA-4E57-AA53-057333515B49}" dt="2023-12-13T21:27:27.627" v="3222" actId="478"/>
        <pc:sldMkLst>
          <pc:docMk/>
          <pc:sldMk cId="1955000248" sldId="275"/>
        </pc:sldMkLst>
        <pc:spChg chg="mod">
          <ac:chgData name="DAVIAN ENG HONG RUI" userId="9cdebfac-cb22-4469-80bf-a7b2b3002fda" providerId="ADAL" clId="{7A40F4AA-82CA-4E57-AA53-057333515B49}" dt="2023-12-13T21:21:53.047" v="2781" actId="20577"/>
          <ac:spMkLst>
            <pc:docMk/>
            <pc:sldMk cId="1955000248" sldId="275"/>
            <ac:spMk id="2" creationId="{876F73AD-68DC-A847-A6DB-C1B13AC5F64C}"/>
          </ac:spMkLst>
        </pc:spChg>
        <pc:spChg chg="mod">
          <ac:chgData name="DAVIAN ENG HONG RUI" userId="9cdebfac-cb22-4469-80bf-a7b2b3002fda" providerId="ADAL" clId="{7A40F4AA-82CA-4E57-AA53-057333515B49}" dt="2023-12-13T21:27:17.608" v="3220" actId="20577"/>
          <ac:spMkLst>
            <pc:docMk/>
            <pc:sldMk cId="1955000248" sldId="275"/>
            <ac:spMk id="3" creationId="{0ADADCFC-7C1B-BC09-E452-B0F5E5B9C028}"/>
          </ac:spMkLst>
        </pc:spChg>
        <pc:picChg chg="add mod">
          <ac:chgData name="DAVIAN ENG HONG RUI" userId="9cdebfac-cb22-4469-80bf-a7b2b3002fda" providerId="ADAL" clId="{7A40F4AA-82CA-4E57-AA53-057333515B49}" dt="2023-12-13T21:22:13.541" v="2784" actId="1076"/>
          <ac:picMkLst>
            <pc:docMk/>
            <pc:sldMk cId="1955000248" sldId="275"/>
            <ac:picMk id="4" creationId="{FF5A8B81-A0FB-F4AB-47AF-3B24226EEAC5}"/>
          </ac:picMkLst>
        </pc:picChg>
        <pc:picChg chg="add del mod">
          <ac:chgData name="DAVIAN ENG HONG RUI" userId="9cdebfac-cb22-4469-80bf-a7b2b3002fda" providerId="ADAL" clId="{7A40F4AA-82CA-4E57-AA53-057333515B49}" dt="2023-12-13T21:27:27.627" v="3222" actId="478"/>
          <ac:picMkLst>
            <pc:docMk/>
            <pc:sldMk cId="1955000248" sldId="275"/>
            <ac:picMk id="5" creationId="{D13401C0-1291-4C39-592D-5C1666E44DCE}"/>
          </ac:picMkLst>
        </pc:picChg>
      </pc:sldChg>
      <pc:sldChg chg="addSp delSp modSp new mod">
        <pc:chgData name="DAVIAN ENG HONG RUI" userId="9cdebfac-cb22-4469-80bf-a7b2b3002fda" providerId="ADAL" clId="{7A40F4AA-82CA-4E57-AA53-057333515B49}" dt="2023-12-13T21:28:14.830" v="3295" actId="20577"/>
        <pc:sldMkLst>
          <pc:docMk/>
          <pc:sldMk cId="3572469857" sldId="276"/>
        </pc:sldMkLst>
        <pc:spChg chg="mod">
          <ac:chgData name="DAVIAN ENG HONG RUI" userId="9cdebfac-cb22-4469-80bf-a7b2b3002fda" providerId="ADAL" clId="{7A40F4AA-82CA-4E57-AA53-057333515B49}" dt="2023-12-13T21:28:14.830" v="3295" actId="20577"/>
          <ac:spMkLst>
            <pc:docMk/>
            <pc:sldMk cId="3572469857" sldId="276"/>
            <ac:spMk id="2" creationId="{20E6869B-A204-A2A7-51D1-57B2C66ED447}"/>
          </ac:spMkLst>
        </pc:spChg>
        <pc:spChg chg="del">
          <ac:chgData name="DAVIAN ENG HONG RUI" userId="9cdebfac-cb22-4469-80bf-a7b2b3002fda" providerId="ADAL" clId="{7A40F4AA-82CA-4E57-AA53-057333515B49}" dt="2023-12-13T21:27:57.240" v="3225" actId="478"/>
          <ac:spMkLst>
            <pc:docMk/>
            <pc:sldMk cId="3572469857" sldId="276"/>
            <ac:spMk id="3" creationId="{EC570DD4-18A6-67F0-D30E-18F673ADB978}"/>
          </ac:spMkLst>
        </pc:spChg>
        <pc:picChg chg="add mod">
          <ac:chgData name="DAVIAN ENG HONG RUI" userId="9cdebfac-cb22-4469-80bf-a7b2b3002fda" providerId="ADAL" clId="{7A40F4AA-82CA-4E57-AA53-057333515B49}" dt="2023-12-13T21:28:01.470" v="3226" actId="1076"/>
          <ac:picMkLst>
            <pc:docMk/>
            <pc:sldMk cId="3572469857" sldId="276"/>
            <ac:picMk id="5" creationId="{B250CE3D-FABA-2265-322E-D17BE4875300}"/>
          </ac:picMkLst>
        </pc:picChg>
      </pc:sldChg>
      <pc:sldChg chg="addSp modSp new mod">
        <pc:chgData name="DAVIAN ENG HONG RUI" userId="9cdebfac-cb22-4469-80bf-a7b2b3002fda" providerId="ADAL" clId="{7A40F4AA-82CA-4E57-AA53-057333515B49}" dt="2023-12-13T21:30:38.203" v="3315" actId="1076"/>
        <pc:sldMkLst>
          <pc:docMk/>
          <pc:sldMk cId="1482493309" sldId="277"/>
        </pc:sldMkLst>
        <pc:spChg chg="mod">
          <ac:chgData name="DAVIAN ENG HONG RUI" userId="9cdebfac-cb22-4469-80bf-a7b2b3002fda" providerId="ADAL" clId="{7A40F4AA-82CA-4E57-AA53-057333515B49}" dt="2023-12-13T21:28:24.860" v="3298"/>
          <ac:spMkLst>
            <pc:docMk/>
            <pc:sldMk cId="1482493309" sldId="277"/>
            <ac:spMk id="2" creationId="{98CBA345-49DB-D0FA-4DA2-E48BE37C28FD}"/>
          </ac:spMkLst>
        </pc:spChg>
        <pc:spChg chg="mod">
          <ac:chgData name="DAVIAN ENG HONG RUI" userId="9cdebfac-cb22-4469-80bf-a7b2b3002fda" providerId="ADAL" clId="{7A40F4AA-82CA-4E57-AA53-057333515B49}" dt="2023-12-13T21:30:28.570" v="3314" actId="20577"/>
          <ac:spMkLst>
            <pc:docMk/>
            <pc:sldMk cId="1482493309" sldId="277"/>
            <ac:spMk id="3" creationId="{795089B6-DF48-911B-5F22-E873D34F09C8}"/>
          </ac:spMkLst>
        </pc:spChg>
        <pc:picChg chg="add mod">
          <ac:chgData name="DAVIAN ENG HONG RUI" userId="9cdebfac-cb22-4469-80bf-a7b2b3002fda" providerId="ADAL" clId="{7A40F4AA-82CA-4E57-AA53-057333515B49}" dt="2023-12-13T21:30:38.203" v="3315" actId="1076"/>
          <ac:picMkLst>
            <pc:docMk/>
            <pc:sldMk cId="1482493309" sldId="277"/>
            <ac:picMk id="5" creationId="{4FD42FA3-0CBF-04E8-18F1-B544F7E5207D}"/>
          </ac:picMkLst>
        </pc:picChg>
      </pc:sldChg>
      <pc:sldChg chg="addSp modSp new mod">
        <pc:chgData name="DAVIAN ENG HONG RUI" userId="9cdebfac-cb22-4469-80bf-a7b2b3002fda" providerId="ADAL" clId="{7A40F4AA-82CA-4E57-AA53-057333515B49}" dt="2023-12-13T21:32:47.273" v="3541" actId="20577"/>
        <pc:sldMkLst>
          <pc:docMk/>
          <pc:sldMk cId="2308977481" sldId="278"/>
        </pc:sldMkLst>
        <pc:spChg chg="mod">
          <ac:chgData name="DAVIAN ENG HONG RUI" userId="9cdebfac-cb22-4469-80bf-a7b2b3002fda" providerId="ADAL" clId="{7A40F4AA-82CA-4E57-AA53-057333515B49}" dt="2023-12-13T21:30:48.310" v="3325" actId="20577"/>
          <ac:spMkLst>
            <pc:docMk/>
            <pc:sldMk cId="2308977481" sldId="278"/>
            <ac:spMk id="2" creationId="{8A7BBBD0-B4B9-C1B8-D090-A13EB1D68974}"/>
          </ac:spMkLst>
        </pc:spChg>
        <pc:spChg chg="mod">
          <ac:chgData name="DAVIAN ENG HONG RUI" userId="9cdebfac-cb22-4469-80bf-a7b2b3002fda" providerId="ADAL" clId="{7A40F4AA-82CA-4E57-AA53-057333515B49}" dt="2023-12-13T21:32:47.273" v="3541" actId="20577"/>
          <ac:spMkLst>
            <pc:docMk/>
            <pc:sldMk cId="2308977481" sldId="278"/>
            <ac:spMk id="3" creationId="{8A55470E-691A-25A1-7C8F-5796F6D1B659}"/>
          </ac:spMkLst>
        </pc:spChg>
        <pc:picChg chg="add mod">
          <ac:chgData name="DAVIAN ENG HONG RUI" userId="9cdebfac-cb22-4469-80bf-a7b2b3002fda" providerId="ADAL" clId="{7A40F4AA-82CA-4E57-AA53-057333515B49}" dt="2023-12-13T21:30:55.845" v="3327" actId="1076"/>
          <ac:picMkLst>
            <pc:docMk/>
            <pc:sldMk cId="2308977481" sldId="278"/>
            <ac:picMk id="4" creationId="{C61A7BE3-63A1-B16C-AB3F-3C23614D97DA}"/>
          </ac:picMkLst>
        </pc:picChg>
      </pc:sldChg>
      <pc:sldChg chg="addSp delSp modSp new mod">
        <pc:chgData name="DAVIAN ENG HONG RUI" userId="9cdebfac-cb22-4469-80bf-a7b2b3002fda" providerId="ADAL" clId="{7A40F4AA-82CA-4E57-AA53-057333515B49}" dt="2023-12-13T21:34:14.129" v="3566" actId="20577"/>
        <pc:sldMkLst>
          <pc:docMk/>
          <pc:sldMk cId="2828898779" sldId="279"/>
        </pc:sldMkLst>
        <pc:spChg chg="mod">
          <ac:chgData name="DAVIAN ENG HONG RUI" userId="9cdebfac-cb22-4469-80bf-a7b2b3002fda" providerId="ADAL" clId="{7A40F4AA-82CA-4E57-AA53-057333515B49}" dt="2023-12-13T21:34:14.129" v="3566" actId="20577"/>
          <ac:spMkLst>
            <pc:docMk/>
            <pc:sldMk cId="2828898779" sldId="279"/>
            <ac:spMk id="2" creationId="{151CAA25-BF12-7148-F2FD-950F2E77FE19}"/>
          </ac:spMkLst>
        </pc:spChg>
        <pc:spChg chg="del">
          <ac:chgData name="DAVIAN ENG HONG RUI" userId="9cdebfac-cb22-4469-80bf-a7b2b3002fda" providerId="ADAL" clId="{7A40F4AA-82CA-4E57-AA53-057333515B49}" dt="2023-12-13T21:33:33.357" v="3543" actId="478"/>
          <ac:spMkLst>
            <pc:docMk/>
            <pc:sldMk cId="2828898779" sldId="279"/>
            <ac:spMk id="3" creationId="{ED964239-A5A4-9FCC-E928-63BC7B4BDE41}"/>
          </ac:spMkLst>
        </pc:spChg>
        <pc:picChg chg="add mod">
          <ac:chgData name="DAVIAN ENG HONG RUI" userId="9cdebfac-cb22-4469-80bf-a7b2b3002fda" providerId="ADAL" clId="{7A40F4AA-82CA-4E57-AA53-057333515B49}" dt="2023-12-13T21:33:38.111" v="3545" actId="1076"/>
          <ac:picMkLst>
            <pc:docMk/>
            <pc:sldMk cId="2828898779" sldId="279"/>
            <ac:picMk id="5" creationId="{EF38DED3-3BDB-0E09-4DBD-9FDB753A6406}"/>
          </ac:picMkLst>
        </pc:picChg>
      </pc:sldChg>
      <pc:sldChg chg="addSp delSp modSp new mod">
        <pc:chgData name="DAVIAN ENG HONG RUI" userId="9cdebfac-cb22-4469-80bf-a7b2b3002fda" providerId="ADAL" clId="{7A40F4AA-82CA-4E57-AA53-057333515B49}" dt="2023-12-13T21:39:13.058" v="3625" actId="20577"/>
        <pc:sldMkLst>
          <pc:docMk/>
          <pc:sldMk cId="2617237665" sldId="280"/>
        </pc:sldMkLst>
        <pc:spChg chg="mod">
          <ac:chgData name="DAVIAN ENG HONG RUI" userId="9cdebfac-cb22-4469-80bf-a7b2b3002fda" providerId="ADAL" clId="{7A40F4AA-82CA-4E57-AA53-057333515B49}" dt="2023-12-13T21:34:31.639" v="3576"/>
          <ac:spMkLst>
            <pc:docMk/>
            <pc:sldMk cId="2617237665" sldId="280"/>
            <ac:spMk id="2" creationId="{3B81E66D-F7CC-C66B-BEE6-F461E3B98D76}"/>
          </ac:spMkLst>
        </pc:spChg>
        <pc:spChg chg="del">
          <ac:chgData name="DAVIAN ENG HONG RUI" userId="9cdebfac-cb22-4469-80bf-a7b2b3002fda" providerId="ADAL" clId="{7A40F4AA-82CA-4E57-AA53-057333515B49}" dt="2023-12-13T21:37:06.758" v="3577" actId="478"/>
          <ac:spMkLst>
            <pc:docMk/>
            <pc:sldMk cId="2617237665" sldId="280"/>
            <ac:spMk id="3" creationId="{5AB6C370-480B-3D8C-4808-42F9A16E17C4}"/>
          </ac:spMkLst>
        </pc:spChg>
        <pc:spChg chg="add mod">
          <ac:chgData name="DAVIAN ENG HONG RUI" userId="9cdebfac-cb22-4469-80bf-a7b2b3002fda" providerId="ADAL" clId="{7A40F4AA-82CA-4E57-AA53-057333515B49}" dt="2023-12-13T21:37:43.057" v="3582"/>
          <ac:spMkLst>
            <pc:docMk/>
            <pc:sldMk cId="2617237665" sldId="280"/>
            <ac:spMk id="6" creationId="{5F3E2945-9BE1-CA3A-7F05-E753C4604999}"/>
          </ac:spMkLst>
        </pc:spChg>
        <pc:spChg chg="add del mod">
          <ac:chgData name="DAVIAN ENG HONG RUI" userId="9cdebfac-cb22-4469-80bf-a7b2b3002fda" providerId="ADAL" clId="{7A40F4AA-82CA-4E57-AA53-057333515B49}" dt="2023-12-13T21:38:40.839" v="3594" actId="478"/>
          <ac:spMkLst>
            <pc:docMk/>
            <pc:sldMk cId="2617237665" sldId="280"/>
            <ac:spMk id="8" creationId="{16C0076E-C989-ABDA-4175-8610F7FD878B}"/>
          </ac:spMkLst>
        </pc:spChg>
        <pc:spChg chg="add mod">
          <ac:chgData name="DAVIAN ENG HONG RUI" userId="9cdebfac-cb22-4469-80bf-a7b2b3002fda" providerId="ADAL" clId="{7A40F4AA-82CA-4E57-AA53-057333515B49}" dt="2023-12-13T21:39:13.058" v="3625" actId="20577"/>
          <ac:spMkLst>
            <pc:docMk/>
            <pc:sldMk cId="2617237665" sldId="280"/>
            <ac:spMk id="9" creationId="{356053CD-1BD7-26A8-FB15-F49E5235EA36}"/>
          </ac:spMkLst>
        </pc:spChg>
        <pc:picChg chg="add mod">
          <ac:chgData name="DAVIAN ENG HONG RUI" userId="9cdebfac-cb22-4469-80bf-a7b2b3002fda" providerId="ADAL" clId="{7A40F4AA-82CA-4E57-AA53-057333515B49}" dt="2023-12-13T21:37:24.378" v="3581" actId="1076"/>
          <ac:picMkLst>
            <pc:docMk/>
            <pc:sldMk cId="2617237665" sldId="280"/>
            <ac:picMk id="5" creationId="{3703655F-F82D-0FA4-1698-7DF880945F94}"/>
          </ac:picMkLst>
        </pc:picChg>
      </pc:sldChg>
      <pc:sldChg chg="addSp modSp new mod">
        <pc:chgData name="DAVIAN ENG HONG RUI" userId="9cdebfac-cb22-4469-80bf-a7b2b3002fda" providerId="ADAL" clId="{7A40F4AA-82CA-4E57-AA53-057333515B49}" dt="2023-12-13T21:42:19.677" v="4044" actId="20577"/>
        <pc:sldMkLst>
          <pc:docMk/>
          <pc:sldMk cId="1511704954" sldId="281"/>
        </pc:sldMkLst>
        <pc:spChg chg="mod">
          <ac:chgData name="DAVIAN ENG HONG RUI" userId="9cdebfac-cb22-4469-80bf-a7b2b3002fda" providerId="ADAL" clId="{7A40F4AA-82CA-4E57-AA53-057333515B49}" dt="2023-12-13T21:39:26.558" v="3662" actId="20577"/>
          <ac:spMkLst>
            <pc:docMk/>
            <pc:sldMk cId="1511704954" sldId="281"/>
            <ac:spMk id="2" creationId="{00731796-2A53-C7BA-8871-F301F8667737}"/>
          </ac:spMkLst>
        </pc:spChg>
        <pc:spChg chg="mod">
          <ac:chgData name="DAVIAN ENG HONG RUI" userId="9cdebfac-cb22-4469-80bf-a7b2b3002fda" providerId="ADAL" clId="{7A40F4AA-82CA-4E57-AA53-057333515B49}" dt="2023-12-13T21:42:19.677" v="4044" actId="20577"/>
          <ac:spMkLst>
            <pc:docMk/>
            <pc:sldMk cId="1511704954" sldId="281"/>
            <ac:spMk id="3" creationId="{DE44B8D0-0DC5-102E-543E-4B1B538F28CA}"/>
          </ac:spMkLst>
        </pc:spChg>
        <pc:picChg chg="add mod">
          <ac:chgData name="DAVIAN ENG HONG RUI" userId="9cdebfac-cb22-4469-80bf-a7b2b3002fda" providerId="ADAL" clId="{7A40F4AA-82CA-4E57-AA53-057333515B49}" dt="2023-12-13T21:39:34.398" v="3665" actId="1076"/>
          <ac:picMkLst>
            <pc:docMk/>
            <pc:sldMk cId="1511704954" sldId="281"/>
            <ac:picMk id="4" creationId="{08C2B65D-222C-CA68-4B36-5CD9A9CF6AA0}"/>
          </ac:picMkLst>
        </pc:picChg>
      </pc:sldChg>
      <pc:sldChg chg="addSp delSp modSp new mod">
        <pc:chgData name="DAVIAN ENG HONG RUI" userId="9cdebfac-cb22-4469-80bf-a7b2b3002fda" providerId="ADAL" clId="{7A40F4AA-82CA-4E57-AA53-057333515B49}" dt="2023-12-13T21:44:59.717" v="4098" actId="1076"/>
        <pc:sldMkLst>
          <pc:docMk/>
          <pc:sldMk cId="3294712041" sldId="282"/>
        </pc:sldMkLst>
        <pc:spChg chg="mod">
          <ac:chgData name="DAVIAN ENG HONG RUI" userId="9cdebfac-cb22-4469-80bf-a7b2b3002fda" providerId="ADAL" clId="{7A40F4AA-82CA-4E57-AA53-057333515B49}" dt="2023-12-13T21:44:46.740" v="4095" actId="20577"/>
          <ac:spMkLst>
            <pc:docMk/>
            <pc:sldMk cId="3294712041" sldId="282"/>
            <ac:spMk id="2" creationId="{9331F3BD-76F6-C48E-9DD8-21D0CDBD667D}"/>
          </ac:spMkLst>
        </pc:spChg>
        <pc:spChg chg="del">
          <ac:chgData name="DAVIAN ENG HONG RUI" userId="9cdebfac-cb22-4469-80bf-a7b2b3002fda" providerId="ADAL" clId="{7A40F4AA-82CA-4E57-AA53-057333515B49}" dt="2023-12-13T21:44:49.056" v="4096" actId="478"/>
          <ac:spMkLst>
            <pc:docMk/>
            <pc:sldMk cId="3294712041" sldId="282"/>
            <ac:spMk id="3" creationId="{715C76D8-966D-5DAA-E3DC-081E7FAFC9C3}"/>
          </ac:spMkLst>
        </pc:spChg>
        <pc:picChg chg="add mod">
          <ac:chgData name="DAVIAN ENG HONG RUI" userId="9cdebfac-cb22-4469-80bf-a7b2b3002fda" providerId="ADAL" clId="{7A40F4AA-82CA-4E57-AA53-057333515B49}" dt="2023-12-13T21:44:59.717" v="4098" actId="1076"/>
          <ac:picMkLst>
            <pc:docMk/>
            <pc:sldMk cId="3294712041" sldId="282"/>
            <ac:picMk id="5" creationId="{85BBA324-52F9-8824-9039-0D1164FBBF0B}"/>
          </ac:picMkLst>
        </pc:picChg>
      </pc:sldChg>
      <pc:sldChg chg="addSp modSp new mod">
        <pc:chgData name="DAVIAN ENG HONG RUI" userId="9cdebfac-cb22-4469-80bf-a7b2b3002fda" providerId="ADAL" clId="{7A40F4AA-82CA-4E57-AA53-057333515B49}" dt="2023-12-13T21:46:04.516" v="4117" actId="20577"/>
        <pc:sldMkLst>
          <pc:docMk/>
          <pc:sldMk cId="4077232574" sldId="283"/>
        </pc:sldMkLst>
        <pc:spChg chg="mod">
          <ac:chgData name="DAVIAN ENG HONG RUI" userId="9cdebfac-cb22-4469-80bf-a7b2b3002fda" providerId="ADAL" clId="{7A40F4AA-82CA-4E57-AA53-057333515B49}" dt="2023-12-13T21:45:17.397" v="4104"/>
          <ac:spMkLst>
            <pc:docMk/>
            <pc:sldMk cId="4077232574" sldId="283"/>
            <ac:spMk id="2" creationId="{98C7A444-D3AC-1778-AA7B-495761F58F02}"/>
          </ac:spMkLst>
        </pc:spChg>
        <pc:spChg chg="mod">
          <ac:chgData name="DAVIAN ENG HONG RUI" userId="9cdebfac-cb22-4469-80bf-a7b2b3002fda" providerId="ADAL" clId="{7A40F4AA-82CA-4E57-AA53-057333515B49}" dt="2023-12-13T21:46:04.516" v="4117" actId="20577"/>
          <ac:spMkLst>
            <pc:docMk/>
            <pc:sldMk cId="4077232574" sldId="283"/>
            <ac:spMk id="3" creationId="{AFF8D327-466E-D4E5-4DB8-884305C70D6A}"/>
          </ac:spMkLst>
        </pc:spChg>
        <pc:picChg chg="add mod">
          <ac:chgData name="DAVIAN ENG HONG RUI" userId="9cdebfac-cb22-4469-80bf-a7b2b3002fda" providerId="ADAL" clId="{7A40F4AA-82CA-4E57-AA53-057333515B49}" dt="2023-12-13T21:45:51.127" v="4106" actId="1076"/>
          <ac:picMkLst>
            <pc:docMk/>
            <pc:sldMk cId="4077232574" sldId="283"/>
            <ac:picMk id="5" creationId="{44042247-BE4E-56CE-9A38-8F19C0AD4BAF}"/>
          </ac:picMkLst>
        </pc:picChg>
      </pc:sldChg>
      <pc:sldChg chg="addSp delSp modSp new mod">
        <pc:chgData name="DAVIAN ENG HONG RUI" userId="9cdebfac-cb22-4469-80bf-a7b2b3002fda" providerId="ADAL" clId="{7A40F4AA-82CA-4E57-AA53-057333515B49}" dt="2023-12-13T21:50:06.726" v="4548" actId="20577"/>
        <pc:sldMkLst>
          <pc:docMk/>
          <pc:sldMk cId="3471708339" sldId="284"/>
        </pc:sldMkLst>
        <pc:spChg chg="mod">
          <ac:chgData name="DAVIAN ENG HONG RUI" userId="9cdebfac-cb22-4469-80bf-a7b2b3002fda" providerId="ADAL" clId="{7A40F4AA-82CA-4E57-AA53-057333515B49}" dt="2023-12-13T21:46:21.866" v="4152" actId="20577"/>
          <ac:spMkLst>
            <pc:docMk/>
            <pc:sldMk cId="3471708339" sldId="284"/>
            <ac:spMk id="2" creationId="{41B51020-B137-6B31-7FB7-1C69A72385A7}"/>
          </ac:spMkLst>
        </pc:spChg>
        <pc:spChg chg="add del mod">
          <ac:chgData name="DAVIAN ENG HONG RUI" userId="9cdebfac-cb22-4469-80bf-a7b2b3002fda" providerId="ADAL" clId="{7A40F4AA-82CA-4E57-AA53-057333515B49}" dt="2023-12-13T21:50:06.726" v="4548" actId="20577"/>
          <ac:spMkLst>
            <pc:docMk/>
            <pc:sldMk cId="3471708339" sldId="284"/>
            <ac:spMk id="3" creationId="{ECF535CB-9F5D-34A7-962C-E4285BB8C71D}"/>
          </ac:spMkLst>
        </pc:spChg>
        <pc:picChg chg="add del mod">
          <ac:chgData name="DAVIAN ENG HONG RUI" userId="9cdebfac-cb22-4469-80bf-a7b2b3002fda" providerId="ADAL" clId="{7A40F4AA-82CA-4E57-AA53-057333515B49}" dt="2023-12-13T21:46:26.858" v="4156"/>
          <ac:picMkLst>
            <pc:docMk/>
            <pc:sldMk cId="3471708339" sldId="284"/>
            <ac:picMk id="4" creationId="{95B758C0-F963-6966-675B-E8C43EB25094}"/>
          </ac:picMkLst>
        </pc:picChg>
        <pc:picChg chg="add mod">
          <ac:chgData name="DAVIAN ENG HONG RUI" userId="9cdebfac-cb22-4469-80bf-a7b2b3002fda" providerId="ADAL" clId="{7A40F4AA-82CA-4E57-AA53-057333515B49}" dt="2023-12-13T21:46:30.876" v="4158" actId="1076"/>
          <ac:picMkLst>
            <pc:docMk/>
            <pc:sldMk cId="3471708339" sldId="284"/>
            <ac:picMk id="5" creationId="{F6B4E076-1DBD-B345-6BEC-C2090F3CC4B3}"/>
          </ac:picMkLst>
        </pc:picChg>
      </pc:sldChg>
      <pc:sldChg chg="addSp delSp modSp new mod">
        <pc:chgData name="DAVIAN ENG HONG RUI" userId="9cdebfac-cb22-4469-80bf-a7b2b3002fda" providerId="ADAL" clId="{7A40F4AA-82CA-4E57-AA53-057333515B49}" dt="2023-12-13T21:53:35.155" v="4570" actId="1076"/>
        <pc:sldMkLst>
          <pc:docMk/>
          <pc:sldMk cId="2398676188" sldId="285"/>
        </pc:sldMkLst>
        <pc:spChg chg="del">
          <ac:chgData name="DAVIAN ENG HONG RUI" userId="9cdebfac-cb22-4469-80bf-a7b2b3002fda" providerId="ADAL" clId="{7A40F4AA-82CA-4E57-AA53-057333515B49}" dt="2023-12-13T21:51:49.775" v="4552" actId="478"/>
          <ac:spMkLst>
            <pc:docMk/>
            <pc:sldMk cId="2398676188" sldId="285"/>
            <ac:spMk id="2" creationId="{6ECA16A7-6F2C-584A-5950-5D2923BFB6D0}"/>
          </ac:spMkLst>
        </pc:spChg>
        <pc:spChg chg="del">
          <ac:chgData name="DAVIAN ENG HONG RUI" userId="9cdebfac-cb22-4469-80bf-a7b2b3002fda" providerId="ADAL" clId="{7A40F4AA-82CA-4E57-AA53-057333515B49}" dt="2023-12-13T21:51:48.695" v="4551" actId="478"/>
          <ac:spMkLst>
            <pc:docMk/>
            <pc:sldMk cId="2398676188" sldId="285"/>
            <ac:spMk id="3" creationId="{840892FB-2FBB-007E-E2D4-C4C45841418E}"/>
          </ac:spMkLst>
        </pc:spChg>
        <pc:picChg chg="add mod">
          <ac:chgData name="DAVIAN ENG HONG RUI" userId="9cdebfac-cb22-4469-80bf-a7b2b3002fda" providerId="ADAL" clId="{7A40F4AA-82CA-4E57-AA53-057333515B49}" dt="2023-12-13T21:53:33.405" v="4569" actId="1076"/>
          <ac:picMkLst>
            <pc:docMk/>
            <pc:sldMk cId="2398676188" sldId="285"/>
            <ac:picMk id="4" creationId="{021BEF05-C76E-7AF7-6F24-3386B93C4F61}"/>
          </ac:picMkLst>
        </pc:picChg>
        <pc:picChg chg="add mod">
          <ac:chgData name="DAVIAN ENG HONG RUI" userId="9cdebfac-cb22-4469-80bf-a7b2b3002fda" providerId="ADAL" clId="{7A40F4AA-82CA-4E57-AA53-057333515B49}" dt="2023-12-13T21:53:35.155" v="4570" actId="1076"/>
          <ac:picMkLst>
            <pc:docMk/>
            <pc:sldMk cId="2398676188" sldId="285"/>
            <ac:picMk id="5" creationId="{96DAF19A-F831-ED31-4496-8453D2E3A7CE}"/>
          </ac:picMkLst>
        </pc:picChg>
      </pc:sldChg>
      <pc:sldChg chg="addSp delSp modSp new mod">
        <pc:chgData name="DAVIAN ENG HONG RUI" userId="9cdebfac-cb22-4469-80bf-a7b2b3002fda" providerId="ADAL" clId="{7A40F4AA-82CA-4E57-AA53-057333515B49}" dt="2023-12-13T21:54:19.955" v="4618" actId="20577"/>
        <pc:sldMkLst>
          <pc:docMk/>
          <pc:sldMk cId="2161329057" sldId="286"/>
        </pc:sldMkLst>
        <pc:spChg chg="mod">
          <ac:chgData name="DAVIAN ENG HONG RUI" userId="9cdebfac-cb22-4469-80bf-a7b2b3002fda" providerId="ADAL" clId="{7A40F4AA-82CA-4E57-AA53-057333515B49}" dt="2023-12-13T21:54:19.955" v="4618" actId="20577"/>
          <ac:spMkLst>
            <pc:docMk/>
            <pc:sldMk cId="2161329057" sldId="286"/>
            <ac:spMk id="2" creationId="{EADD81B2-F8B1-9EC5-E42C-C8AF0DFAD612}"/>
          </ac:spMkLst>
        </pc:spChg>
        <pc:spChg chg="del">
          <ac:chgData name="DAVIAN ENG HONG RUI" userId="9cdebfac-cb22-4469-80bf-a7b2b3002fda" providerId="ADAL" clId="{7A40F4AA-82CA-4E57-AA53-057333515B49}" dt="2023-12-13T21:54:00.595" v="4571" actId="478"/>
          <ac:spMkLst>
            <pc:docMk/>
            <pc:sldMk cId="2161329057" sldId="286"/>
            <ac:spMk id="3" creationId="{5B37D15B-8EAE-728B-EF6F-DC65F207BE22}"/>
          </ac:spMkLst>
        </pc:spChg>
        <pc:picChg chg="add mod">
          <ac:chgData name="DAVIAN ENG HONG RUI" userId="9cdebfac-cb22-4469-80bf-a7b2b3002fda" providerId="ADAL" clId="{7A40F4AA-82CA-4E57-AA53-057333515B49}" dt="2023-12-13T21:54:06.327" v="4573" actId="1076"/>
          <ac:picMkLst>
            <pc:docMk/>
            <pc:sldMk cId="2161329057" sldId="286"/>
            <ac:picMk id="5" creationId="{2ECF4465-69A6-2AFB-05A4-52FB0CEE5D30}"/>
          </ac:picMkLst>
        </pc:picChg>
      </pc:sldChg>
      <pc:sldChg chg="addSp delSp modSp new mod">
        <pc:chgData name="DAVIAN ENG HONG RUI" userId="9cdebfac-cb22-4469-80bf-a7b2b3002fda" providerId="ADAL" clId="{7A40F4AA-82CA-4E57-AA53-057333515B49}" dt="2023-12-13T21:55:38.906" v="4764" actId="20577"/>
        <pc:sldMkLst>
          <pc:docMk/>
          <pc:sldMk cId="2248611620" sldId="287"/>
        </pc:sldMkLst>
        <pc:spChg chg="mod">
          <ac:chgData name="DAVIAN ENG HONG RUI" userId="9cdebfac-cb22-4469-80bf-a7b2b3002fda" providerId="ADAL" clId="{7A40F4AA-82CA-4E57-AA53-057333515B49}" dt="2023-12-13T21:54:35.327" v="4625"/>
          <ac:spMkLst>
            <pc:docMk/>
            <pc:sldMk cId="2248611620" sldId="287"/>
            <ac:spMk id="2" creationId="{4633E50A-906A-C044-A0FC-F18A3474DE24}"/>
          </ac:spMkLst>
        </pc:spChg>
        <pc:spChg chg="add del mod">
          <ac:chgData name="DAVIAN ENG HONG RUI" userId="9cdebfac-cb22-4469-80bf-a7b2b3002fda" providerId="ADAL" clId="{7A40F4AA-82CA-4E57-AA53-057333515B49}" dt="2023-12-13T21:55:38.906" v="4764" actId="20577"/>
          <ac:spMkLst>
            <pc:docMk/>
            <pc:sldMk cId="2248611620" sldId="287"/>
            <ac:spMk id="3" creationId="{6AF77DD7-A603-589C-3BF7-4593CD19F2D7}"/>
          </ac:spMkLst>
        </pc:spChg>
        <pc:picChg chg="add del mod ord">
          <ac:chgData name="DAVIAN ENG HONG RUI" userId="9cdebfac-cb22-4469-80bf-a7b2b3002fda" providerId="ADAL" clId="{7A40F4AA-82CA-4E57-AA53-057333515B49}" dt="2023-12-13T21:55:00.364" v="4629" actId="22"/>
          <ac:picMkLst>
            <pc:docMk/>
            <pc:sldMk cId="2248611620" sldId="287"/>
            <ac:picMk id="5" creationId="{48CB0083-7FC1-6EA3-2574-3AFB62138468}"/>
          </ac:picMkLst>
        </pc:picChg>
        <pc:picChg chg="add mod">
          <ac:chgData name="DAVIAN ENG HONG RUI" userId="9cdebfac-cb22-4469-80bf-a7b2b3002fda" providerId="ADAL" clId="{7A40F4AA-82CA-4E57-AA53-057333515B49}" dt="2023-12-13T21:55:07.304" v="4633" actId="1076"/>
          <ac:picMkLst>
            <pc:docMk/>
            <pc:sldMk cId="2248611620" sldId="287"/>
            <ac:picMk id="7" creationId="{87D807E5-F560-F7B4-6343-E2200DFF06F0}"/>
          </ac:picMkLst>
        </pc:picChg>
      </pc:sldChg>
      <pc:sldChg chg="addSp modSp new mod">
        <pc:chgData name="DAVIAN ENG HONG RUI" userId="9cdebfac-cb22-4469-80bf-a7b2b3002fda" providerId="ADAL" clId="{7A40F4AA-82CA-4E57-AA53-057333515B49}" dt="2023-12-13T21:58:16.698" v="5004" actId="20577"/>
        <pc:sldMkLst>
          <pc:docMk/>
          <pc:sldMk cId="1859864052" sldId="288"/>
        </pc:sldMkLst>
        <pc:spChg chg="mod">
          <ac:chgData name="DAVIAN ENG HONG RUI" userId="9cdebfac-cb22-4469-80bf-a7b2b3002fda" providerId="ADAL" clId="{7A40F4AA-82CA-4E57-AA53-057333515B49}" dt="2023-12-13T21:55:48.004" v="4774" actId="20577"/>
          <ac:spMkLst>
            <pc:docMk/>
            <pc:sldMk cId="1859864052" sldId="288"/>
            <ac:spMk id="2" creationId="{AD6CB01E-481F-5B16-8C48-1D1CA0E32787}"/>
          </ac:spMkLst>
        </pc:spChg>
        <pc:spChg chg="mod">
          <ac:chgData name="DAVIAN ENG HONG RUI" userId="9cdebfac-cb22-4469-80bf-a7b2b3002fda" providerId="ADAL" clId="{7A40F4AA-82CA-4E57-AA53-057333515B49}" dt="2023-12-13T21:58:16.698" v="5004" actId="20577"/>
          <ac:spMkLst>
            <pc:docMk/>
            <pc:sldMk cId="1859864052" sldId="288"/>
            <ac:spMk id="3" creationId="{AF29BE56-66E3-0BA2-6F0A-E13B11EA3535}"/>
          </ac:spMkLst>
        </pc:spChg>
        <pc:picChg chg="add mod">
          <ac:chgData name="DAVIAN ENG HONG RUI" userId="9cdebfac-cb22-4469-80bf-a7b2b3002fda" providerId="ADAL" clId="{7A40F4AA-82CA-4E57-AA53-057333515B49}" dt="2023-12-13T21:55:53.074" v="4776" actId="1076"/>
          <ac:picMkLst>
            <pc:docMk/>
            <pc:sldMk cId="1859864052" sldId="288"/>
            <ac:picMk id="4" creationId="{AD09A3F0-EF3E-3980-538F-4318EC318225}"/>
          </ac:picMkLst>
        </pc:picChg>
      </pc:sldChg>
      <pc:sldChg chg="addSp delSp modSp new mod">
        <pc:chgData name="DAVIAN ENG HONG RUI" userId="9cdebfac-cb22-4469-80bf-a7b2b3002fda" providerId="ADAL" clId="{7A40F4AA-82CA-4E57-AA53-057333515B49}" dt="2023-12-13T21:59:22.866" v="5086" actId="1076"/>
        <pc:sldMkLst>
          <pc:docMk/>
          <pc:sldMk cId="3590973932" sldId="289"/>
        </pc:sldMkLst>
        <pc:spChg chg="mod">
          <ac:chgData name="DAVIAN ENG HONG RUI" userId="9cdebfac-cb22-4469-80bf-a7b2b3002fda" providerId="ADAL" clId="{7A40F4AA-82CA-4E57-AA53-057333515B49}" dt="2023-12-13T21:59:14.693" v="5082" actId="20577"/>
          <ac:spMkLst>
            <pc:docMk/>
            <pc:sldMk cId="3590973932" sldId="289"/>
            <ac:spMk id="2" creationId="{B13AB706-F016-1BA9-8902-7D3AABDD24CE}"/>
          </ac:spMkLst>
        </pc:spChg>
        <pc:spChg chg="del">
          <ac:chgData name="DAVIAN ENG HONG RUI" userId="9cdebfac-cb22-4469-80bf-a7b2b3002fda" providerId="ADAL" clId="{7A40F4AA-82CA-4E57-AA53-057333515B49}" dt="2023-12-13T21:59:17.334" v="5083" actId="478"/>
          <ac:spMkLst>
            <pc:docMk/>
            <pc:sldMk cId="3590973932" sldId="289"/>
            <ac:spMk id="3" creationId="{0334AF73-6D53-2D3D-EE55-2EF6ECDDEB26}"/>
          </ac:spMkLst>
        </pc:spChg>
        <pc:picChg chg="add mod">
          <ac:chgData name="DAVIAN ENG HONG RUI" userId="9cdebfac-cb22-4469-80bf-a7b2b3002fda" providerId="ADAL" clId="{7A40F4AA-82CA-4E57-AA53-057333515B49}" dt="2023-12-13T21:59:22.866" v="5086" actId="1076"/>
          <ac:picMkLst>
            <pc:docMk/>
            <pc:sldMk cId="3590973932" sldId="289"/>
            <ac:picMk id="5" creationId="{DFCE53C8-99C4-15D9-0A24-48848817D40B}"/>
          </ac:picMkLst>
        </pc:picChg>
      </pc:sldChg>
      <pc:sldChg chg="addSp delSp modSp new mod">
        <pc:chgData name="DAVIAN ENG HONG RUI" userId="9cdebfac-cb22-4469-80bf-a7b2b3002fda" providerId="ADAL" clId="{7A40F4AA-82CA-4E57-AA53-057333515B49}" dt="2023-12-13T22:05:30.092" v="5129" actId="20577"/>
        <pc:sldMkLst>
          <pc:docMk/>
          <pc:sldMk cId="165880339" sldId="290"/>
        </pc:sldMkLst>
        <pc:spChg chg="mod">
          <ac:chgData name="DAVIAN ENG HONG RUI" userId="9cdebfac-cb22-4469-80bf-a7b2b3002fda" providerId="ADAL" clId="{7A40F4AA-82CA-4E57-AA53-057333515B49}" dt="2023-12-13T21:59:34.303" v="5092"/>
          <ac:spMkLst>
            <pc:docMk/>
            <pc:sldMk cId="165880339" sldId="290"/>
            <ac:spMk id="2" creationId="{879BCE0A-4C75-FD3E-9BED-4174B5F19475}"/>
          </ac:spMkLst>
        </pc:spChg>
        <pc:spChg chg="add del mod">
          <ac:chgData name="DAVIAN ENG HONG RUI" userId="9cdebfac-cb22-4469-80bf-a7b2b3002fda" providerId="ADAL" clId="{7A40F4AA-82CA-4E57-AA53-057333515B49}" dt="2023-12-13T22:05:30.092" v="5129" actId="20577"/>
          <ac:spMkLst>
            <pc:docMk/>
            <pc:sldMk cId="165880339" sldId="290"/>
            <ac:spMk id="3" creationId="{B21E6612-7DAE-443A-CD67-1E316D581413}"/>
          </ac:spMkLst>
        </pc:spChg>
        <pc:picChg chg="add del mod">
          <ac:chgData name="DAVIAN ENG HONG RUI" userId="9cdebfac-cb22-4469-80bf-a7b2b3002fda" providerId="ADAL" clId="{7A40F4AA-82CA-4E57-AA53-057333515B49}" dt="2023-12-13T22:02:59.522" v="5097" actId="22"/>
          <ac:picMkLst>
            <pc:docMk/>
            <pc:sldMk cId="165880339" sldId="290"/>
            <ac:picMk id="5" creationId="{13242873-964A-F104-5298-ED9AC4BEBEF3}"/>
          </ac:picMkLst>
        </pc:picChg>
        <pc:picChg chg="add del">
          <ac:chgData name="DAVIAN ENG HONG RUI" userId="9cdebfac-cb22-4469-80bf-a7b2b3002fda" providerId="ADAL" clId="{7A40F4AA-82CA-4E57-AA53-057333515B49}" dt="2023-12-13T22:03:00.542" v="5099" actId="22"/>
          <ac:picMkLst>
            <pc:docMk/>
            <pc:sldMk cId="165880339" sldId="290"/>
            <ac:picMk id="7" creationId="{D6103387-5A60-FEB7-3A0A-5B834191DE3F}"/>
          </ac:picMkLst>
        </pc:picChg>
        <pc:picChg chg="add del mod">
          <ac:chgData name="DAVIAN ENG HONG RUI" userId="9cdebfac-cb22-4469-80bf-a7b2b3002fda" providerId="ADAL" clId="{7A40F4AA-82CA-4E57-AA53-057333515B49}" dt="2023-12-13T22:04:33.395" v="5114" actId="478"/>
          <ac:picMkLst>
            <pc:docMk/>
            <pc:sldMk cId="165880339" sldId="290"/>
            <ac:picMk id="9" creationId="{F9E7F6F5-708C-BA9B-848A-ED6FE1BBC4B0}"/>
          </ac:picMkLst>
        </pc:picChg>
        <pc:picChg chg="add del mod">
          <ac:chgData name="DAVIAN ENG HONG RUI" userId="9cdebfac-cb22-4469-80bf-a7b2b3002fda" providerId="ADAL" clId="{7A40F4AA-82CA-4E57-AA53-057333515B49}" dt="2023-12-13T22:05:05.846" v="5117" actId="478"/>
          <ac:picMkLst>
            <pc:docMk/>
            <pc:sldMk cId="165880339" sldId="290"/>
            <ac:picMk id="11" creationId="{4FC7A50D-77D0-6A5C-82B0-9984EF66815C}"/>
          </ac:picMkLst>
        </pc:picChg>
        <pc:picChg chg="add mod">
          <ac:chgData name="DAVIAN ENG HONG RUI" userId="9cdebfac-cb22-4469-80bf-a7b2b3002fda" providerId="ADAL" clId="{7A40F4AA-82CA-4E57-AA53-057333515B49}" dt="2023-12-13T22:05:09.123" v="5119" actId="1076"/>
          <ac:picMkLst>
            <pc:docMk/>
            <pc:sldMk cId="165880339" sldId="290"/>
            <ac:picMk id="13" creationId="{7A143E96-5258-9515-1CDD-7C5C84F24C28}"/>
          </ac:picMkLst>
        </pc:picChg>
      </pc:sldChg>
      <pc:sldChg chg="addSp modSp new mod">
        <pc:chgData name="DAVIAN ENG HONG RUI" userId="9cdebfac-cb22-4469-80bf-a7b2b3002fda" providerId="ADAL" clId="{7A40F4AA-82CA-4E57-AA53-057333515B49}" dt="2023-12-13T22:07:07.377" v="5223" actId="20577"/>
        <pc:sldMkLst>
          <pc:docMk/>
          <pc:sldMk cId="1995403816" sldId="291"/>
        </pc:sldMkLst>
        <pc:spChg chg="mod">
          <ac:chgData name="DAVIAN ENG HONG RUI" userId="9cdebfac-cb22-4469-80bf-a7b2b3002fda" providerId="ADAL" clId="{7A40F4AA-82CA-4E57-AA53-057333515B49}" dt="2023-12-13T22:05:57.212" v="5139" actId="20577"/>
          <ac:spMkLst>
            <pc:docMk/>
            <pc:sldMk cId="1995403816" sldId="291"/>
            <ac:spMk id="2" creationId="{CA4F82D7-452A-F007-45CF-03A1D828B601}"/>
          </ac:spMkLst>
        </pc:spChg>
        <pc:spChg chg="mod">
          <ac:chgData name="DAVIAN ENG HONG RUI" userId="9cdebfac-cb22-4469-80bf-a7b2b3002fda" providerId="ADAL" clId="{7A40F4AA-82CA-4E57-AA53-057333515B49}" dt="2023-12-13T22:07:07.377" v="5223" actId="20577"/>
          <ac:spMkLst>
            <pc:docMk/>
            <pc:sldMk cId="1995403816" sldId="291"/>
            <ac:spMk id="3" creationId="{09F38357-D013-E40C-3FD7-D81B12D73E99}"/>
          </ac:spMkLst>
        </pc:spChg>
        <pc:picChg chg="add mod">
          <ac:chgData name="DAVIAN ENG HONG RUI" userId="9cdebfac-cb22-4469-80bf-a7b2b3002fda" providerId="ADAL" clId="{7A40F4AA-82CA-4E57-AA53-057333515B49}" dt="2023-12-13T22:06:06.292" v="5141" actId="1076"/>
          <ac:picMkLst>
            <pc:docMk/>
            <pc:sldMk cId="1995403816" sldId="291"/>
            <ac:picMk id="4" creationId="{3BC7DAEF-BCA3-ABC3-78E0-2DD82B50E4B9}"/>
          </ac:picMkLst>
        </pc:picChg>
      </pc:sldChg>
      <pc:sldChg chg="modSp new mod">
        <pc:chgData name="DAVIAN ENG HONG RUI" userId="9cdebfac-cb22-4469-80bf-a7b2b3002fda" providerId="ADAL" clId="{7A40F4AA-82CA-4E57-AA53-057333515B49}" dt="2023-12-13T22:10:02.521" v="5508" actId="20577"/>
        <pc:sldMkLst>
          <pc:docMk/>
          <pc:sldMk cId="2748311761" sldId="292"/>
        </pc:sldMkLst>
        <pc:spChg chg="mod">
          <ac:chgData name="DAVIAN ENG HONG RUI" userId="9cdebfac-cb22-4469-80bf-a7b2b3002fda" providerId="ADAL" clId="{7A40F4AA-82CA-4E57-AA53-057333515B49}" dt="2023-12-13T22:07:28.610" v="5237" actId="20577"/>
          <ac:spMkLst>
            <pc:docMk/>
            <pc:sldMk cId="2748311761" sldId="292"/>
            <ac:spMk id="2" creationId="{A1616209-CB50-8F0C-5A9D-2B1E9518437C}"/>
          </ac:spMkLst>
        </pc:spChg>
        <pc:spChg chg="mod">
          <ac:chgData name="DAVIAN ENG HONG RUI" userId="9cdebfac-cb22-4469-80bf-a7b2b3002fda" providerId="ADAL" clId="{7A40F4AA-82CA-4E57-AA53-057333515B49}" dt="2023-12-13T22:10:02.521" v="5508" actId="20577"/>
          <ac:spMkLst>
            <pc:docMk/>
            <pc:sldMk cId="2748311761" sldId="292"/>
            <ac:spMk id="3" creationId="{76E2C1D6-74F6-8FA2-D637-FC07B6F64858}"/>
          </ac:spMkLst>
        </pc:spChg>
      </pc:sldChg>
      <pc:sldChg chg="modSp new mod">
        <pc:chgData name="DAVIAN ENG HONG RUI" userId="9cdebfac-cb22-4469-80bf-a7b2b3002fda" providerId="ADAL" clId="{7A40F4AA-82CA-4E57-AA53-057333515B49}" dt="2023-12-13T22:19:23.251" v="5535" actId="20577"/>
        <pc:sldMkLst>
          <pc:docMk/>
          <pc:sldMk cId="297209923" sldId="293"/>
        </pc:sldMkLst>
        <pc:spChg chg="mod">
          <ac:chgData name="DAVIAN ENG HONG RUI" userId="9cdebfac-cb22-4469-80bf-a7b2b3002fda" providerId="ADAL" clId="{7A40F4AA-82CA-4E57-AA53-057333515B49}" dt="2023-12-13T22:19:15.799" v="5521" actId="20577"/>
          <ac:spMkLst>
            <pc:docMk/>
            <pc:sldMk cId="297209923" sldId="293"/>
            <ac:spMk id="2" creationId="{DF209B94-9534-C538-297B-196A62A8A612}"/>
          </ac:spMkLst>
        </pc:spChg>
        <pc:spChg chg="mod">
          <ac:chgData name="DAVIAN ENG HONG RUI" userId="9cdebfac-cb22-4469-80bf-a7b2b3002fda" providerId="ADAL" clId="{7A40F4AA-82CA-4E57-AA53-057333515B49}" dt="2023-12-13T22:19:23.251" v="5535" actId="20577"/>
          <ac:spMkLst>
            <pc:docMk/>
            <pc:sldMk cId="297209923" sldId="293"/>
            <ac:spMk id="3" creationId="{06880945-9F5F-E042-0B75-01668F6FEA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6277-528F-6E1D-ECE7-0379E3AE0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7326F7A-01BB-131D-A7BB-0D82AA077B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245DCE1-4E84-01CE-81D1-2B86601175EE}"/>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5" name="Footer Placeholder 4">
            <a:extLst>
              <a:ext uri="{FF2B5EF4-FFF2-40B4-BE49-F238E27FC236}">
                <a16:creationId xmlns:a16="http://schemas.microsoft.com/office/drawing/2014/main" id="{B64BD7AE-B235-9394-666F-6245D0358A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6DD7464-D8A5-8ED7-E9C8-1F2FFF54D8E6}"/>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282514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1651-243D-9F1A-C01F-666DCD2CF6B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6335EBA-FCF0-E75C-D5AE-081AC6ECAD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EF7D93-02F8-7B3B-B748-3FDB249F370D}"/>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5" name="Footer Placeholder 4">
            <a:extLst>
              <a:ext uri="{FF2B5EF4-FFF2-40B4-BE49-F238E27FC236}">
                <a16:creationId xmlns:a16="http://schemas.microsoft.com/office/drawing/2014/main" id="{76C269DA-FA86-5BBD-6788-1BCC5A0EB7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88871B2-B855-1EA8-49F7-28A76A011C8A}"/>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141975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6E769-52DA-CF40-B567-92F51C9D62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DFC8643-6BAA-14F2-6DDC-863B43EF5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686EED3-DBC0-C626-9A81-A3FD62F3F656}"/>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5" name="Footer Placeholder 4">
            <a:extLst>
              <a:ext uri="{FF2B5EF4-FFF2-40B4-BE49-F238E27FC236}">
                <a16:creationId xmlns:a16="http://schemas.microsoft.com/office/drawing/2014/main" id="{1C0B63F4-53E4-3BA2-1F5C-E3D4240840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A3D8C6-B00D-B263-2279-636BA13D3B31}"/>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7556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DFE2-B2E1-32B7-A8BE-D9A150CD4A5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DF9EF41-3357-A97C-A7A9-2B5D95959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F5DEB94-C623-9CA0-22F6-BB7DCACB147F}"/>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5" name="Footer Placeholder 4">
            <a:extLst>
              <a:ext uri="{FF2B5EF4-FFF2-40B4-BE49-F238E27FC236}">
                <a16:creationId xmlns:a16="http://schemas.microsoft.com/office/drawing/2014/main" id="{BE56CBFE-762D-6D49-0DF3-03A836049C6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85151F-70FD-D7A1-78AD-43105C53A252}"/>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422399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9B16-BEE4-8A6C-3CB5-E5E01B32FE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BE572BC-A6CD-2F6F-0CD1-2C3C4E29B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8658E2-064B-B230-FB68-DA074D70BCF0}"/>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5" name="Footer Placeholder 4">
            <a:extLst>
              <a:ext uri="{FF2B5EF4-FFF2-40B4-BE49-F238E27FC236}">
                <a16:creationId xmlns:a16="http://schemas.microsoft.com/office/drawing/2014/main" id="{DE63BFED-3B85-9D7B-16D5-48A26D75163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7220938-1A94-3EB5-6FA5-2AD6D5119E3F}"/>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383528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923F-A412-4FAA-0C8D-1A18265FF42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A5AD8B1-05BD-7FD4-D654-A85CA06652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AFB18CA-2CA8-789C-0F75-E9A52BAB2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9AA9845-FB38-C24F-F7B9-2B1298ADF166}"/>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6" name="Footer Placeholder 5">
            <a:extLst>
              <a:ext uri="{FF2B5EF4-FFF2-40B4-BE49-F238E27FC236}">
                <a16:creationId xmlns:a16="http://schemas.microsoft.com/office/drawing/2014/main" id="{766334EA-F152-6B6D-09D8-A17A05EFF37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B5045A-B0E9-DF2D-C9F1-29472DE7704D}"/>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376731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49D3-B8FC-089E-EB64-4F8B5BC9FD2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AE158F4-6ABE-F918-AEC9-824E8F427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4470C2-CEFF-A122-A763-15D819105B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5438AEF-56D9-729E-6CF3-BD121D2A66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73E37-0979-DCA1-166C-09B85A0039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F85C283-E61C-3FF4-DAA7-51E4779DB99F}"/>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8" name="Footer Placeholder 7">
            <a:extLst>
              <a:ext uri="{FF2B5EF4-FFF2-40B4-BE49-F238E27FC236}">
                <a16:creationId xmlns:a16="http://schemas.microsoft.com/office/drawing/2014/main" id="{59E9C66E-6A48-647C-5D91-DD7F53F2528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B96DDD2-F50D-D995-661F-F662B598D559}"/>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2867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F8CF-C5E4-3835-66D6-5C006D276F7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2A8FFF-B00F-2EB1-5DCC-7950F80A1EC5}"/>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4" name="Footer Placeholder 3">
            <a:extLst>
              <a:ext uri="{FF2B5EF4-FFF2-40B4-BE49-F238E27FC236}">
                <a16:creationId xmlns:a16="http://schemas.microsoft.com/office/drawing/2014/main" id="{FAA30B97-438C-821B-145E-37239718A66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89C2D4F-CD5D-5E82-FA30-10E563BB47BD}"/>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416842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BEB21-9C10-12D4-F407-C06692F77EB3}"/>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3" name="Footer Placeholder 2">
            <a:extLst>
              <a:ext uri="{FF2B5EF4-FFF2-40B4-BE49-F238E27FC236}">
                <a16:creationId xmlns:a16="http://schemas.microsoft.com/office/drawing/2014/main" id="{4E3A6729-AE2B-2178-C807-F20F2E90CBD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5695745-3D0F-26D8-5852-731279F7D047}"/>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366415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CF20-A7CD-66A4-6430-805BEA552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C962E72-CEB4-1CEC-9825-28C1582F7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C56F3C-F962-2659-0300-9C4779332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B432A-4A4D-F1BF-F795-D20AD8E8A41E}"/>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6" name="Footer Placeholder 5">
            <a:extLst>
              <a:ext uri="{FF2B5EF4-FFF2-40B4-BE49-F238E27FC236}">
                <a16:creationId xmlns:a16="http://schemas.microsoft.com/office/drawing/2014/main" id="{D246A046-838D-F71B-EAFA-EA8118EDD15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556C149-C28D-9BE8-8A9B-A1BCF6ED3484}"/>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329521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09B7-CD09-7906-65CD-FFCBD586E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F2D06A2-296F-0AD2-CE2B-67C8E6622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3A38521-54C9-70A7-D59C-9D4096B08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28C39-5A29-1C58-7E24-9278C2CE83C9}"/>
              </a:ext>
            </a:extLst>
          </p:cNvPr>
          <p:cNvSpPr>
            <a:spLocks noGrp="1"/>
          </p:cNvSpPr>
          <p:nvPr>
            <p:ph type="dt" sz="half" idx="10"/>
          </p:nvPr>
        </p:nvSpPr>
        <p:spPr/>
        <p:txBody>
          <a:bodyPr/>
          <a:lstStyle/>
          <a:p>
            <a:fld id="{F1D2FB70-6738-47DD-8F28-9314A2124222}" type="datetimeFigureOut">
              <a:rPr lang="en-SG" smtClean="0"/>
              <a:t>5/2/2024</a:t>
            </a:fld>
            <a:endParaRPr lang="en-SG"/>
          </a:p>
        </p:txBody>
      </p:sp>
      <p:sp>
        <p:nvSpPr>
          <p:cNvPr id="6" name="Footer Placeholder 5">
            <a:extLst>
              <a:ext uri="{FF2B5EF4-FFF2-40B4-BE49-F238E27FC236}">
                <a16:creationId xmlns:a16="http://schemas.microsoft.com/office/drawing/2014/main" id="{CE120DBB-022A-A490-4FE6-E93C31E63CB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50A28A8-35AB-0E6C-A858-FEEE3A22151A}"/>
              </a:ext>
            </a:extLst>
          </p:cNvPr>
          <p:cNvSpPr>
            <a:spLocks noGrp="1"/>
          </p:cNvSpPr>
          <p:nvPr>
            <p:ph type="sldNum" sz="quarter" idx="12"/>
          </p:nvPr>
        </p:nvSpPr>
        <p:spPr/>
        <p:txBody>
          <a:bodyPr/>
          <a:lstStyle/>
          <a:p>
            <a:fld id="{67E47AC6-48FA-4E90-B8F9-295E99CE6B0D}" type="slidenum">
              <a:rPr lang="en-SG" smtClean="0"/>
              <a:t>‹#›</a:t>
            </a:fld>
            <a:endParaRPr lang="en-SG"/>
          </a:p>
        </p:txBody>
      </p:sp>
    </p:spTree>
    <p:extLst>
      <p:ext uri="{BB962C8B-B14F-4D97-AF65-F5344CB8AC3E}">
        <p14:creationId xmlns:p14="http://schemas.microsoft.com/office/powerpoint/2010/main" val="135414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65DBA-86D9-7D62-8606-F093DA736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BA2062D-724B-C436-8225-1CFFB7789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D113DB6-15F8-121D-BC26-32AEA666B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2FB70-6738-47DD-8F28-9314A2124222}" type="datetimeFigureOut">
              <a:rPr lang="en-SG" smtClean="0"/>
              <a:t>5/2/2024</a:t>
            </a:fld>
            <a:endParaRPr lang="en-SG"/>
          </a:p>
        </p:txBody>
      </p:sp>
      <p:sp>
        <p:nvSpPr>
          <p:cNvPr id="5" name="Footer Placeholder 4">
            <a:extLst>
              <a:ext uri="{FF2B5EF4-FFF2-40B4-BE49-F238E27FC236}">
                <a16:creationId xmlns:a16="http://schemas.microsoft.com/office/drawing/2014/main" id="{72A7AD87-C86C-3132-2C32-2E6DCFDB2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4DC9D48-CB82-3245-B201-ECB6DD0EA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47AC6-48FA-4E90-B8F9-295E99CE6B0D}" type="slidenum">
              <a:rPr lang="en-SG" smtClean="0"/>
              <a:t>‹#›</a:t>
            </a:fld>
            <a:endParaRPr lang="en-SG"/>
          </a:p>
        </p:txBody>
      </p:sp>
    </p:spTree>
    <p:extLst>
      <p:ext uri="{BB962C8B-B14F-4D97-AF65-F5344CB8AC3E}">
        <p14:creationId xmlns:p14="http://schemas.microsoft.com/office/powerpoint/2010/main" val="13939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beta.data.gov.sg/collections/1921/view" TargetMode="External"/><Relationship Id="rId3" Type="http://schemas.openxmlformats.org/officeDocument/2006/relationships/hyperlink" Target="https://beta.data.gov.sg/collections/671/datasets/d_a0a2ee53ade228095be6b86cf1eb43df/view" TargetMode="External"/><Relationship Id="rId7" Type="http://schemas.openxmlformats.org/officeDocument/2006/relationships/hyperlink" Target="https://beta.data.gov.sg/collections/676/datasets/d_ae92f125ca6bf7e3bba260c137a68c79/view" TargetMode="External"/><Relationship Id="rId2" Type="http://schemas.openxmlformats.org/officeDocument/2006/relationships/hyperlink" Target="https://beta.data.gov.sg/collections/643/view" TargetMode="External"/><Relationship Id="rId1" Type="http://schemas.openxmlformats.org/officeDocument/2006/relationships/slideLayout" Target="../slideLayouts/slideLayout2.xml"/><Relationship Id="rId6" Type="http://schemas.openxmlformats.org/officeDocument/2006/relationships/hyperlink" Target="https://beta.data.gov.sg/collections/662/datasets/d_a73c27669241db5833f5cd23057141c5/view" TargetMode="External"/><Relationship Id="rId5" Type="http://schemas.openxmlformats.org/officeDocument/2006/relationships/hyperlink" Target="https://beta.data.gov.sg/collections/2119/datasets/d_e3598914c86699a9a36e68190f78c59a/view" TargetMode="External"/><Relationship Id="rId4" Type="http://schemas.openxmlformats.org/officeDocument/2006/relationships/hyperlink" Target="https://beta.data.gov.sg/collections/1922/vie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3CB0-A800-A1CD-A5E4-093E5433FB64}"/>
              </a:ext>
            </a:extLst>
          </p:cNvPr>
          <p:cNvSpPr>
            <a:spLocks noGrp="1"/>
          </p:cNvSpPr>
          <p:nvPr>
            <p:ph type="ctrTitle"/>
          </p:nvPr>
        </p:nvSpPr>
        <p:spPr>
          <a:xfrm>
            <a:off x="954024" y="1516190"/>
            <a:ext cx="10283952" cy="2387600"/>
          </a:xfrm>
        </p:spPr>
        <p:txBody>
          <a:bodyPr>
            <a:normAutofit fontScale="90000"/>
          </a:bodyPr>
          <a:lstStyle/>
          <a:p>
            <a:r>
              <a:rPr lang="en-US" b="1" dirty="0">
                <a:effectLst/>
              </a:rPr>
              <a:t>How does a person’s socioeconomic background affect their employment opportunities and wages?</a:t>
            </a:r>
            <a:endParaRPr lang="en-SG" dirty="0"/>
          </a:p>
        </p:txBody>
      </p:sp>
      <p:sp>
        <p:nvSpPr>
          <p:cNvPr id="3" name="Subtitle 2">
            <a:extLst>
              <a:ext uri="{FF2B5EF4-FFF2-40B4-BE49-F238E27FC236}">
                <a16:creationId xmlns:a16="http://schemas.microsoft.com/office/drawing/2014/main" id="{4C08E6B8-EBAD-21A4-4BD6-F92C589CEBB6}"/>
              </a:ext>
            </a:extLst>
          </p:cNvPr>
          <p:cNvSpPr>
            <a:spLocks noGrp="1"/>
          </p:cNvSpPr>
          <p:nvPr>
            <p:ph type="subTitle" idx="1"/>
          </p:nvPr>
        </p:nvSpPr>
        <p:spPr>
          <a:xfrm>
            <a:off x="1524000" y="3903790"/>
            <a:ext cx="9144000" cy="1655762"/>
          </a:xfrm>
        </p:spPr>
        <p:txBody>
          <a:bodyPr/>
          <a:lstStyle/>
          <a:p>
            <a:r>
              <a:rPr lang="en-SG" dirty="0"/>
              <a:t>By Davian</a:t>
            </a:r>
          </a:p>
        </p:txBody>
      </p:sp>
    </p:spTree>
    <p:extLst>
      <p:ext uri="{BB962C8B-B14F-4D97-AF65-F5344CB8AC3E}">
        <p14:creationId xmlns:p14="http://schemas.microsoft.com/office/powerpoint/2010/main" val="200451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4638-0206-5694-6082-C00C8A92CF52}"/>
              </a:ext>
            </a:extLst>
          </p:cNvPr>
          <p:cNvSpPr>
            <a:spLocks noGrp="1"/>
          </p:cNvSpPr>
          <p:nvPr>
            <p:ph type="title"/>
          </p:nvPr>
        </p:nvSpPr>
        <p:spPr>
          <a:xfrm>
            <a:off x="1417320" y="2304605"/>
            <a:ext cx="9357360" cy="1325563"/>
          </a:xfrm>
        </p:spPr>
        <p:txBody>
          <a:bodyPr/>
          <a:lstStyle/>
          <a:p>
            <a:pPr algn="ctr"/>
            <a:r>
              <a:rPr lang="en-US" dirty="0"/>
              <a:t>Does a person's gender affect the wages they get?</a:t>
            </a:r>
            <a:endParaRPr lang="en-SG" dirty="0"/>
          </a:p>
        </p:txBody>
      </p:sp>
      <p:sp>
        <p:nvSpPr>
          <p:cNvPr id="4" name="TextBox 3">
            <a:extLst>
              <a:ext uri="{FF2B5EF4-FFF2-40B4-BE49-F238E27FC236}">
                <a16:creationId xmlns:a16="http://schemas.microsoft.com/office/drawing/2014/main" id="{736490C6-78C6-9F70-1AFC-DA072F5894BC}"/>
              </a:ext>
            </a:extLst>
          </p:cNvPr>
          <p:cNvSpPr txBox="1"/>
          <p:nvPr/>
        </p:nvSpPr>
        <p:spPr>
          <a:xfrm>
            <a:off x="5209032" y="3630168"/>
            <a:ext cx="1773936" cy="369332"/>
          </a:xfrm>
          <a:prstGeom prst="rect">
            <a:avLst/>
          </a:prstGeom>
          <a:noFill/>
        </p:spPr>
        <p:txBody>
          <a:bodyPr wrap="square" rtlCol="0">
            <a:spAutoFit/>
          </a:bodyPr>
          <a:lstStyle/>
          <a:p>
            <a:pPr algn="ctr"/>
            <a:r>
              <a:rPr lang="en-SG" dirty="0"/>
              <a:t>Part 1.1</a:t>
            </a:r>
          </a:p>
        </p:txBody>
      </p:sp>
    </p:spTree>
    <p:extLst>
      <p:ext uri="{BB962C8B-B14F-4D97-AF65-F5344CB8AC3E}">
        <p14:creationId xmlns:p14="http://schemas.microsoft.com/office/powerpoint/2010/main" val="380908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34F5-D6F9-720F-CCC1-9AF78FCFFA75}"/>
              </a:ext>
            </a:extLst>
          </p:cNvPr>
          <p:cNvSpPr>
            <a:spLocks noGrp="1"/>
          </p:cNvSpPr>
          <p:nvPr>
            <p:ph type="title"/>
          </p:nvPr>
        </p:nvSpPr>
        <p:spPr/>
        <p:txBody>
          <a:bodyPr/>
          <a:lstStyle/>
          <a:p>
            <a:r>
              <a:rPr lang="en-SG" dirty="0"/>
              <a:t>Mean Earnings By Sex</a:t>
            </a:r>
          </a:p>
        </p:txBody>
      </p:sp>
      <p:pic>
        <p:nvPicPr>
          <p:cNvPr id="6" name="Picture 5">
            <a:extLst>
              <a:ext uri="{FF2B5EF4-FFF2-40B4-BE49-F238E27FC236}">
                <a16:creationId xmlns:a16="http://schemas.microsoft.com/office/drawing/2014/main" id="{764AAE79-EEFA-E589-7738-8A51A2DE9F3A}"/>
              </a:ext>
            </a:extLst>
          </p:cNvPr>
          <p:cNvPicPr>
            <a:picLocks noChangeAspect="1"/>
          </p:cNvPicPr>
          <p:nvPr/>
        </p:nvPicPr>
        <p:blipFill>
          <a:blip r:embed="rId2"/>
          <a:stretch>
            <a:fillRect/>
          </a:stretch>
        </p:blipFill>
        <p:spPr>
          <a:xfrm>
            <a:off x="2578151" y="1690688"/>
            <a:ext cx="7035697" cy="4373398"/>
          </a:xfrm>
          <a:prstGeom prst="rect">
            <a:avLst/>
          </a:prstGeom>
        </p:spPr>
      </p:pic>
    </p:spTree>
    <p:extLst>
      <p:ext uri="{BB962C8B-B14F-4D97-AF65-F5344CB8AC3E}">
        <p14:creationId xmlns:p14="http://schemas.microsoft.com/office/powerpoint/2010/main" val="428680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67C-8250-2078-54E9-8F257EBB5245}"/>
              </a:ext>
            </a:extLst>
          </p:cNvPr>
          <p:cNvSpPr>
            <a:spLocks noGrp="1"/>
          </p:cNvSpPr>
          <p:nvPr>
            <p:ph type="title"/>
          </p:nvPr>
        </p:nvSpPr>
        <p:spPr/>
        <p:txBody>
          <a:bodyPr/>
          <a:lstStyle/>
          <a:p>
            <a:r>
              <a:rPr lang="en-SG" dirty="0"/>
              <a:t>Mean Earnings By Sex – Pre-visualization Process</a:t>
            </a:r>
          </a:p>
        </p:txBody>
      </p:sp>
      <p:sp>
        <p:nvSpPr>
          <p:cNvPr id="3" name="Content Placeholder 2">
            <a:extLst>
              <a:ext uri="{FF2B5EF4-FFF2-40B4-BE49-F238E27FC236}">
                <a16:creationId xmlns:a16="http://schemas.microsoft.com/office/drawing/2014/main" id="{29ACA7EC-204B-9658-2E28-192EBFF060B8}"/>
              </a:ext>
            </a:extLst>
          </p:cNvPr>
          <p:cNvSpPr>
            <a:spLocks noGrp="1"/>
          </p:cNvSpPr>
          <p:nvPr>
            <p:ph idx="1"/>
          </p:nvPr>
        </p:nvSpPr>
        <p:spPr>
          <a:xfrm>
            <a:off x="838199" y="1825625"/>
            <a:ext cx="10986379" cy="890143"/>
          </a:xfrm>
        </p:spPr>
        <p:txBody>
          <a:bodyPr>
            <a:normAutofit/>
          </a:bodyPr>
          <a:lstStyle/>
          <a:p>
            <a:r>
              <a:rPr lang="en-SG" dirty="0"/>
              <a:t>The </a:t>
            </a:r>
            <a:r>
              <a:rPr lang="en-SG" dirty="0" err="1"/>
              <a:t>dataframe</a:t>
            </a:r>
            <a:r>
              <a:rPr lang="en-SG" dirty="0"/>
              <a:t> was pivoted and the index is the quarter, sex as the column and </a:t>
            </a:r>
            <a:r>
              <a:rPr lang="en-SG" dirty="0" err="1"/>
              <a:t>average_monthly_earnings</a:t>
            </a:r>
            <a:r>
              <a:rPr lang="en-SG" dirty="0"/>
              <a:t> as the value.</a:t>
            </a:r>
          </a:p>
          <a:p>
            <a:endParaRPr lang="en-SG" dirty="0"/>
          </a:p>
        </p:txBody>
      </p:sp>
      <p:sp>
        <p:nvSpPr>
          <p:cNvPr id="7" name="Content Placeholder 2">
            <a:extLst>
              <a:ext uri="{FF2B5EF4-FFF2-40B4-BE49-F238E27FC236}">
                <a16:creationId xmlns:a16="http://schemas.microsoft.com/office/drawing/2014/main" id="{12F5429F-5737-9D51-6710-2D0EEED94424}"/>
              </a:ext>
            </a:extLst>
          </p:cNvPr>
          <p:cNvSpPr txBox="1">
            <a:spLocks/>
          </p:cNvSpPr>
          <p:nvPr/>
        </p:nvSpPr>
        <p:spPr>
          <a:xfrm>
            <a:off x="838199" y="2715768"/>
            <a:ext cx="3914408" cy="3109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After which, Matplotlib was used to visualise the data into a line graph.</a:t>
            </a:r>
          </a:p>
          <a:p>
            <a:endParaRPr lang="en-SG" dirty="0"/>
          </a:p>
        </p:txBody>
      </p:sp>
      <p:pic>
        <p:nvPicPr>
          <p:cNvPr id="6" name="Picture 5">
            <a:extLst>
              <a:ext uri="{FF2B5EF4-FFF2-40B4-BE49-F238E27FC236}">
                <a16:creationId xmlns:a16="http://schemas.microsoft.com/office/drawing/2014/main" id="{7CD97B80-6C8B-66A5-4728-D4FB322E364F}"/>
              </a:ext>
            </a:extLst>
          </p:cNvPr>
          <p:cNvPicPr>
            <a:picLocks noChangeAspect="1"/>
          </p:cNvPicPr>
          <p:nvPr/>
        </p:nvPicPr>
        <p:blipFill>
          <a:blip r:embed="rId2"/>
          <a:stretch>
            <a:fillRect/>
          </a:stretch>
        </p:blipFill>
        <p:spPr>
          <a:xfrm>
            <a:off x="4233672" y="3171491"/>
            <a:ext cx="7958328" cy="3598514"/>
          </a:xfrm>
          <a:prstGeom prst="rect">
            <a:avLst/>
          </a:prstGeom>
        </p:spPr>
      </p:pic>
    </p:spTree>
    <p:extLst>
      <p:ext uri="{BB962C8B-B14F-4D97-AF65-F5344CB8AC3E}">
        <p14:creationId xmlns:p14="http://schemas.microsoft.com/office/powerpoint/2010/main" val="333614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B83B-24F0-7BE1-935E-F5B4A5BF2093}"/>
              </a:ext>
            </a:extLst>
          </p:cNvPr>
          <p:cNvSpPr>
            <a:spLocks noGrp="1"/>
          </p:cNvSpPr>
          <p:nvPr>
            <p:ph type="title"/>
          </p:nvPr>
        </p:nvSpPr>
        <p:spPr/>
        <p:txBody>
          <a:bodyPr/>
          <a:lstStyle/>
          <a:p>
            <a:r>
              <a:rPr lang="en-SG" dirty="0"/>
              <a:t>Average Temperature Trends In A Year – Analysis</a:t>
            </a:r>
          </a:p>
        </p:txBody>
      </p:sp>
      <p:sp>
        <p:nvSpPr>
          <p:cNvPr id="3" name="Content Placeholder 2">
            <a:extLst>
              <a:ext uri="{FF2B5EF4-FFF2-40B4-BE49-F238E27FC236}">
                <a16:creationId xmlns:a16="http://schemas.microsoft.com/office/drawing/2014/main" id="{312FAFCF-9202-8AE7-A30F-A9ABAC3864F5}"/>
              </a:ext>
            </a:extLst>
          </p:cNvPr>
          <p:cNvSpPr>
            <a:spLocks noGrp="1"/>
          </p:cNvSpPr>
          <p:nvPr>
            <p:ph idx="1"/>
          </p:nvPr>
        </p:nvSpPr>
        <p:spPr>
          <a:xfrm>
            <a:off x="838201" y="1825625"/>
            <a:ext cx="4638964" cy="4351338"/>
          </a:xfrm>
        </p:spPr>
        <p:txBody>
          <a:bodyPr>
            <a:normAutofit fontScale="85000" lnSpcReduction="20000"/>
          </a:bodyPr>
          <a:lstStyle/>
          <a:p>
            <a:r>
              <a:rPr lang="en-US" dirty="0"/>
              <a:t>We can see that male workers earn a higher wage on average compared to their female counterparts. We can also see that the average earnings for both genders are on an increasing trend. We can also see that the mean salary usually rise and fall around Quarter 4 and Quarter 1. </a:t>
            </a:r>
          </a:p>
          <a:p>
            <a:r>
              <a:rPr lang="en-US" dirty="0"/>
              <a:t>One possible explanation for this fluctuation is that bonuses are usually given out at the end or at the start of the year, therefore and increase in the mean salary during these periods of the year is expected.</a:t>
            </a:r>
            <a:endParaRPr lang="en-SG" dirty="0"/>
          </a:p>
        </p:txBody>
      </p:sp>
      <p:pic>
        <p:nvPicPr>
          <p:cNvPr id="5" name="Picture 4">
            <a:extLst>
              <a:ext uri="{FF2B5EF4-FFF2-40B4-BE49-F238E27FC236}">
                <a16:creationId xmlns:a16="http://schemas.microsoft.com/office/drawing/2014/main" id="{A19CABF5-32B3-23C2-E06A-1E6F40593DFA}"/>
              </a:ext>
            </a:extLst>
          </p:cNvPr>
          <p:cNvPicPr>
            <a:picLocks noChangeAspect="1"/>
          </p:cNvPicPr>
          <p:nvPr/>
        </p:nvPicPr>
        <p:blipFill>
          <a:blip r:embed="rId2"/>
          <a:stretch>
            <a:fillRect/>
          </a:stretch>
        </p:blipFill>
        <p:spPr>
          <a:xfrm>
            <a:off x="5595279" y="1825625"/>
            <a:ext cx="6596721" cy="4100530"/>
          </a:xfrm>
          <a:prstGeom prst="rect">
            <a:avLst/>
          </a:prstGeom>
        </p:spPr>
      </p:pic>
    </p:spTree>
    <p:extLst>
      <p:ext uri="{BB962C8B-B14F-4D97-AF65-F5344CB8AC3E}">
        <p14:creationId xmlns:p14="http://schemas.microsoft.com/office/powerpoint/2010/main" val="308741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84C5-98DB-82E6-C44C-1CD159B6BE2F}"/>
              </a:ext>
            </a:extLst>
          </p:cNvPr>
          <p:cNvSpPr>
            <a:spLocks noGrp="1"/>
          </p:cNvSpPr>
          <p:nvPr>
            <p:ph type="title"/>
          </p:nvPr>
        </p:nvSpPr>
        <p:spPr/>
        <p:txBody>
          <a:bodyPr/>
          <a:lstStyle/>
          <a:p>
            <a:r>
              <a:rPr lang="en-SG" dirty="0"/>
              <a:t>Difference In Earnings Between Males And Females</a:t>
            </a:r>
          </a:p>
        </p:txBody>
      </p:sp>
      <p:pic>
        <p:nvPicPr>
          <p:cNvPr id="4" name="Picture 3">
            <a:extLst>
              <a:ext uri="{FF2B5EF4-FFF2-40B4-BE49-F238E27FC236}">
                <a16:creationId xmlns:a16="http://schemas.microsoft.com/office/drawing/2014/main" id="{2FA52BD7-3E5A-B074-809D-DC8FBF45104C}"/>
              </a:ext>
            </a:extLst>
          </p:cNvPr>
          <p:cNvPicPr>
            <a:picLocks noChangeAspect="1"/>
          </p:cNvPicPr>
          <p:nvPr/>
        </p:nvPicPr>
        <p:blipFill>
          <a:blip r:embed="rId2"/>
          <a:stretch>
            <a:fillRect/>
          </a:stretch>
        </p:blipFill>
        <p:spPr>
          <a:xfrm>
            <a:off x="2128589" y="1690688"/>
            <a:ext cx="7934822" cy="4860378"/>
          </a:xfrm>
          <a:prstGeom prst="rect">
            <a:avLst/>
          </a:prstGeom>
        </p:spPr>
      </p:pic>
    </p:spTree>
    <p:extLst>
      <p:ext uri="{BB962C8B-B14F-4D97-AF65-F5344CB8AC3E}">
        <p14:creationId xmlns:p14="http://schemas.microsoft.com/office/powerpoint/2010/main" val="293004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E05A-3E87-3164-5F0F-EE5AEEAE1E4C}"/>
              </a:ext>
            </a:extLst>
          </p:cNvPr>
          <p:cNvSpPr>
            <a:spLocks noGrp="1"/>
          </p:cNvSpPr>
          <p:nvPr>
            <p:ph type="title"/>
          </p:nvPr>
        </p:nvSpPr>
        <p:spPr/>
        <p:txBody>
          <a:bodyPr/>
          <a:lstStyle/>
          <a:p>
            <a:r>
              <a:rPr lang="en-SG" dirty="0"/>
              <a:t>Difference In Earnings Between Males And Females – Pre-visualization Process</a:t>
            </a:r>
          </a:p>
        </p:txBody>
      </p:sp>
      <p:sp>
        <p:nvSpPr>
          <p:cNvPr id="3" name="Content Placeholder 2">
            <a:extLst>
              <a:ext uri="{FF2B5EF4-FFF2-40B4-BE49-F238E27FC236}">
                <a16:creationId xmlns:a16="http://schemas.microsoft.com/office/drawing/2014/main" id="{12DB356E-D3A1-43C9-FE11-E8DE26A39516}"/>
              </a:ext>
            </a:extLst>
          </p:cNvPr>
          <p:cNvSpPr>
            <a:spLocks noGrp="1"/>
          </p:cNvSpPr>
          <p:nvPr>
            <p:ph idx="1"/>
          </p:nvPr>
        </p:nvSpPr>
        <p:spPr>
          <a:xfrm>
            <a:off x="838200" y="1825625"/>
            <a:ext cx="10515600" cy="4351338"/>
          </a:xfrm>
        </p:spPr>
        <p:txBody>
          <a:bodyPr/>
          <a:lstStyle/>
          <a:p>
            <a:r>
              <a:rPr lang="en-SG" dirty="0"/>
              <a:t>The difference in wages between males and females was calculated by subtracting the male column with the female column and assigning it to a new column named </a:t>
            </a:r>
            <a:r>
              <a:rPr lang="en-SG" dirty="0" err="1"/>
              <a:t>gender_difference</a:t>
            </a:r>
            <a:endParaRPr lang="en-SG" dirty="0"/>
          </a:p>
          <a:p>
            <a:endParaRPr lang="en-SG" dirty="0"/>
          </a:p>
        </p:txBody>
      </p:sp>
      <p:sp>
        <p:nvSpPr>
          <p:cNvPr id="6" name="Content Placeholder 2">
            <a:extLst>
              <a:ext uri="{FF2B5EF4-FFF2-40B4-BE49-F238E27FC236}">
                <a16:creationId xmlns:a16="http://schemas.microsoft.com/office/drawing/2014/main" id="{84C47915-6152-8DF7-8636-9715D3CF6134}"/>
              </a:ext>
            </a:extLst>
          </p:cNvPr>
          <p:cNvSpPr txBox="1">
            <a:spLocks/>
          </p:cNvSpPr>
          <p:nvPr/>
        </p:nvSpPr>
        <p:spPr>
          <a:xfrm>
            <a:off x="838199" y="3067734"/>
            <a:ext cx="3914408" cy="3109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After which, Matplotlib was used to visualise the data into a line graph.</a:t>
            </a:r>
          </a:p>
          <a:p>
            <a:endParaRPr lang="en-SG" dirty="0"/>
          </a:p>
        </p:txBody>
      </p:sp>
      <p:pic>
        <p:nvPicPr>
          <p:cNvPr id="7" name="Picture 6">
            <a:extLst>
              <a:ext uri="{FF2B5EF4-FFF2-40B4-BE49-F238E27FC236}">
                <a16:creationId xmlns:a16="http://schemas.microsoft.com/office/drawing/2014/main" id="{CD90F9B5-062F-2845-C027-1D3522ED4A7F}"/>
              </a:ext>
            </a:extLst>
          </p:cNvPr>
          <p:cNvPicPr>
            <a:picLocks noChangeAspect="1"/>
          </p:cNvPicPr>
          <p:nvPr/>
        </p:nvPicPr>
        <p:blipFill>
          <a:blip r:embed="rId2"/>
          <a:stretch>
            <a:fillRect/>
          </a:stretch>
        </p:blipFill>
        <p:spPr>
          <a:xfrm>
            <a:off x="3768851" y="4326657"/>
            <a:ext cx="8202170" cy="2429214"/>
          </a:xfrm>
          <a:prstGeom prst="rect">
            <a:avLst/>
          </a:prstGeom>
        </p:spPr>
      </p:pic>
    </p:spTree>
    <p:extLst>
      <p:ext uri="{BB962C8B-B14F-4D97-AF65-F5344CB8AC3E}">
        <p14:creationId xmlns:p14="http://schemas.microsoft.com/office/powerpoint/2010/main" val="3860870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9982-6760-CB78-560C-7E0A79B7ADEF}"/>
              </a:ext>
            </a:extLst>
          </p:cNvPr>
          <p:cNvSpPr>
            <a:spLocks noGrp="1"/>
          </p:cNvSpPr>
          <p:nvPr>
            <p:ph type="title"/>
          </p:nvPr>
        </p:nvSpPr>
        <p:spPr/>
        <p:txBody>
          <a:bodyPr/>
          <a:lstStyle/>
          <a:p>
            <a:r>
              <a:rPr lang="en-SG" dirty="0"/>
              <a:t>Difference In Earnings Between Males And Females – Analysis</a:t>
            </a:r>
          </a:p>
        </p:txBody>
      </p:sp>
      <p:sp>
        <p:nvSpPr>
          <p:cNvPr id="3" name="Content Placeholder 2">
            <a:extLst>
              <a:ext uri="{FF2B5EF4-FFF2-40B4-BE49-F238E27FC236}">
                <a16:creationId xmlns:a16="http://schemas.microsoft.com/office/drawing/2014/main" id="{00472D5C-FE52-021D-CEB9-A9414F6D5A3F}"/>
              </a:ext>
            </a:extLst>
          </p:cNvPr>
          <p:cNvSpPr>
            <a:spLocks noGrp="1"/>
          </p:cNvSpPr>
          <p:nvPr>
            <p:ph idx="1"/>
          </p:nvPr>
        </p:nvSpPr>
        <p:spPr>
          <a:xfrm>
            <a:off x="838201" y="1825625"/>
            <a:ext cx="4769626" cy="4351338"/>
          </a:xfrm>
        </p:spPr>
        <p:txBody>
          <a:bodyPr>
            <a:normAutofit lnSpcReduction="10000"/>
          </a:bodyPr>
          <a:lstStyle/>
          <a:p>
            <a:r>
              <a:rPr lang="en-US" dirty="0"/>
              <a:t>We can see that the difference in the wage gap between males and females was initially on an increasing trend from 1988 to about 2014 but stopped and remained stable there from 2014 till 2023</a:t>
            </a:r>
          </a:p>
          <a:p>
            <a:r>
              <a:rPr lang="en-US" dirty="0"/>
              <a:t>The difference in pay between both genders in recent years are between $1.2k to $1.6k</a:t>
            </a:r>
            <a:endParaRPr lang="en-SG" dirty="0"/>
          </a:p>
        </p:txBody>
      </p:sp>
      <p:pic>
        <p:nvPicPr>
          <p:cNvPr id="5" name="Picture 4">
            <a:extLst>
              <a:ext uri="{FF2B5EF4-FFF2-40B4-BE49-F238E27FC236}">
                <a16:creationId xmlns:a16="http://schemas.microsoft.com/office/drawing/2014/main" id="{9E5F345A-E11E-8748-A035-666DB841BFCD}"/>
              </a:ext>
            </a:extLst>
          </p:cNvPr>
          <p:cNvPicPr>
            <a:picLocks noChangeAspect="1"/>
          </p:cNvPicPr>
          <p:nvPr/>
        </p:nvPicPr>
        <p:blipFill>
          <a:blip r:embed="rId2"/>
          <a:stretch>
            <a:fillRect/>
          </a:stretch>
        </p:blipFill>
        <p:spPr>
          <a:xfrm>
            <a:off x="5607826" y="1984766"/>
            <a:ext cx="6584174" cy="4033055"/>
          </a:xfrm>
          <a:prstGeom prst="rect">
            <a:avLst/>
          </a:prstGeom>
        </p:spPr>
      </p:pic>
    </p:spTree>
    <p:extLst>
      <p:ext uri="{BB962C8B-B14F-4D97-AF65-F5344CB8AC3E}">
        <p14:creationId xmlns:p14="http://schemas.microsoft.com/office/powerpoint/2010/main" val="3932066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BCB1B-8B87-5EBB-B775-6657BE518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B42FB-E7D3-2861-FA0A-E9615D681CB8}"/>
              </a:ext>
            </a:extLst>
          </p:cNvPr>
          <p:cNvSpPr>
            <a:spLocks noGrp="1"/>
          </p:cNvSpPr>
          <p:nvPr>
            <p:ph type="title"/>
          </p:nvPr>
        </p:nvSpPr>
        <p:spPr>
          <a:xfrm>
            <a:off x="1417320" y="2304605"/>
            <a:ext cx="9357360" cy="1325563"/>
          </a:xfrm>
        </p:spPr>
        <p:txBody>
          <a:bodyPr/>
          <a:lstStyle/>
          <a:p>
            <a:pPr algn="ctr"/>
            <a:r>
              <a:rPr lang="en-US" dirty="0"/>
              <a:t>Breakdown By Industry</a:t>
            </a:r>
            <a:endParaRPr lang="en-SG" dirty="0"/>
          </a:p>
        </p:txBody>
      </p:sp>
      <p:sp>
        <p:nvSpPr>
          <p:cNvPr id="4" name="TextBox 3">
            <a:extLst>
              <a:ext uri="{FF2B5EF4-FFF2-40B4-BE49-F238E27FC236}">
                <a16:creationId xmlns:a16="http://schemas.microsoft.com/office/drawing/2014/main" id="{0292F168-2B44-0DF1-7E6B-15E48292E2FA}"/>
              </a:ext>
            </a:extLst>
          </p:cNvPr>
          <p:cNvSpPr txBox="1"/>
          <p:nvPr/>
        </p:nvSpPr>
        <p:spPr>
          <a:xfrm>
            <a:off x="5209032" y="3630168"/>
            <a:ext cx="1773936" cy="369332"/>
          </a:xfrm>
          <a:prstGeom prst="rect">
            <a:avLst/>
          </a:prstGeom>
          <a:noFill/>
        </p:spPr>
        <p:txBody>
          <a:bodyPr wrap="square" rtlCol="0">
            <a:spAutoFit/>
          </a:bodyPr>
          <a:lstStyle/>
          <a:p>
            <a:pPr algn="ctr"/>
            <a:r>
              <a:rPr lang="en-SG" dirty="0"/>
              <a:t>Part 1.2</a:t>
            </a:r>
          </a:p>
        </p:txBody>
      </p:sp>
    </p:spTree>
    <p:extLst>
      <p:ext uri="{BB962C8B-B14F-4D97-AF65-F5344CB8AC3E}">
        <p14:creationId xmlns:p14="http://schemas.microsoft.com/office/powerpoint/2010/main" val="3272622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9905-E231-43AD-8558-A8D3AF44F5D8}"/>
              </a:ext>
            </a:extLst>
          </p:cNvPr>
          <p:cNvSpPr>
            <a:spLocks noGrp="1"/>
          </p:cNvSpPr>
          <p:nvPr>
            <p:ph type="title"/>
          </p:nvPr>
        </p:nvSpPr>
        <p:spPr/>
        <p:txBody>
          <a:bodyPr/>
          <a:lstStyle/>
          <a:p>
            <a:r>
              <a:rPr lang="en-SG" dirty="0"/>
              <a:t>Gender Pay Gap By Industry</a:t>
            </a:r>
          </a:p>
        </p:txBody>
      </p:sp>
      <p:pic>
        <p:nvPicPr>
          <p:cNvPr id="4" name="Picture 3">
            <a:extLst>
              <a:ext uri="{FF2B5EF4-FFF2-40B4-BE49-F238E27FC236}">
                <a16:creationId xmlns:a16="http://schemas.microsoft.com/office/drawing/2014/main" id="{70DCC081-96F4-63FB-6EF7-C1BFE31AF6E7}"/>
              </a:ext>
            </a:extLst>
          </p:cNvPr>
          <p:cNvPicPr>
            <a:picLocks noChangeAspect="1"/>
          </p:cNvPicPr>
          <p:nvPr/>
        </p:nvPicPr>
        <p:blipFill>
          <a:blip r:embed="rId2"/>
          <a:stretch>
            <a:fillRect/>
          </a:stretch>
        </p:blipFill>
        <p:spPr>
          <a:xfrm>
            <a:off x="2294028" y="1690688"/>
            <a:ext cx="7603943" cy="4299933"/>
          </a:xfrm>
          <a:prstGeom prst="rect">
            <a:avLst/>
          </a:prstGeom>
        </p:spPr>
      </p:pic>
    </p:spTree>
    <p:extLst>
      <p:ext uri="{BB962C8B-B14F-4D97-AF65-F5344CB8AC3E}">
        <p14:creationId xmlns:p14="http://schemas.microsoft.com/office/powerpoint/2010/main" val="368110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F60C-F89D-2BD5-9B51-66CA81BA82C4}"/>
              </a:ext>
            </a:extLst>
          </p:cNvPr>
          <p:cNvSpPr>
            <a:spLocks noGrp="1"/>
          </p:cNvSpPr>
          <p:nvPr>
            <p:ph type="title"/>
          </p:nvPr>
        </p:nvSpPr>
        <p:spPr/>
        <p:txBody>
          <a:bodyPr/>
          <a:lstStyle/>
          <a:p>
            <a:r>
              <a:rPr lang="en-SG" dirty="0"/>
              <a:t>Gender Pay Gap By Industry– Pre-visualization Process</a:t>
            </a:r>
          </a:p>
        </p:txBody>
      </p:sp>
      <p:sp>
        <p:nvSpPr>
          <p:cNvPr id="3" name="Content Placeholder 2">
            <a:extLst>
              <a:ext uri="{FF2B5EF4-FFF2-40B4-BE49-F238E27FC236}">
                <a16:creationId xmlns:a16="http://schemas.microsoft.com/office/drawing/2014/main" id="{86A9EF04-E210-CF35-87FD-188D4A5B1C32}"/>
              </a:ext>
            </a:extLst>
          </p:cNvPr>
          <p:cNvSpPr>
            <a:spLocks noGrp="1"/>
          </p:cNvSpPr>
          <p:nvPr>
            <p:ph idx="1"/>
          </p:nvPr>
        </p:nvSpPr>
        <p:spPr>
          <a:xfrm>
            <a:off x="838201" y="1825625"/>
            <a:ext cx="4691786" cy="4351338"/>
          </a:xfrm>
        </p:spPr>
        <p:txBody>
          <a:bodyPr>
            <a:normAutofit lnSpcReduction="10000"/>
          </a:bodyPr>
          <a:lstStyle/>
          <a:p>
            <a:r>
              <a:rPr lang="en-SG" dirty="0"/>
              <a:t>Pandas was used to get rid of occupation with only 1 gender data, pivot the table and calculate the wage gap for each occupation. After that, sort rows by </a:t>
            </a:r>
            <a:r>
              <a:rPr lang="en-SG" dirty="0" err="1"/>
              <a:t>wage_difference</a:t>
            </a:r>
            <a:r>
              <a:rPr lang="en-SG" dirty="0"/>
              <a:t> and getting the top and bottom 10 gender wage gap.</a:t>
            </a:r>
          </a:p>
          <a:p>
            <a:r>
              <a:rPr lang="en-SG" dirty="0"/>
              <a:t>Matplotlib was then used to visualise the data as a grouped bar chart.</a:t>
            </a:r>
          </a:p>
        </p:txBody>
      </p:sp>
      <p:pic>
        <p:nvPicPr>
          <p:cNvPr id="6" name="Picture 5">
            <a:extLst>
              <a:ext uri="{FF2B5EF4-FFF2-40B4-BE49-F238E27FC236}">
                <a16:creationId xmlns:a16="http://schemas.microsoft.com/office/drawing/2014/main" id="{E7D1FEEE-4116-8730-E7C0-B7F30876BA49}"/>
              </a:ext>
            </a:extLst>
          </p:cNvPr>
          <p:cNvPicPr>
            <a:picLocks noChangeAspect="1"/>
          </p:cNvPicPr>
          <p:nvPr/>
        </p:nvPicPr>
        <p:blipFill>
          <a:blip r:embed="rId2"/>
          <a:stretch>
            <a:fillRect/>
          </a:stretch>
        </p:blipFill>
        <p:spPr>
          <a:xfrm>
            <a:off x="5529986" y="1693538"/>
            <a:ext cx="6662014" cy="4615512"/>
          </a:xfrm>
          <a:prstGeom prst="rect">
            <a:avLst/>
          </a:prstGeom>
        </p:spPr>
      </p:pic>
    </p:spTree>
    <p:extLst>
      <p:ext uri="{BB962C8B-B14F-4D97-AF65-F5344CB8AC3E}">
        <p14:creationId xmlns:p14="http://schemas.microsoft.com/office/powerpoint/2010/main" val="235842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BED3-2416-D0A8-860C-44F1290BA781}"/>
              </a:ext>
            </a:extLst>
          </p:cNvPr>
          <p:cNvSpPr>
            <a:spLocks noGrp="1"/>
          </p:cNvSpPr>
          <p:nvPr>
            <p:ph type="title"/>
          </p:nvPr>
        </p:nvSpPr>
        <p:spPr/>
        <p:txBody>
          <a:bodyPr/>
          <a:lstStyle/>
          <a:p>
            <a:r>
              <a:rPr lang="en-SG" dirty="0"/>
              <a:t>Datasets</a:t>
            </a:r>
          </a:p>
        </p:txBody>
      </p:sp>
      <p:sp>
        <p:nvSpPr>
          <p:cNvPr id="3" name="Content Placeholder 2">
            <a:extLst>
              <a:ext uri="{FF2B5EF4-FFF2-40B4-BE49-F238E27FC236}">
                <a16:creationId xmlns:a16="http://schemas.microsoft.com/office/drawing/2014/main" id="{04F33F22-0CF4-9CEF-18F6-1C25FF5D1C50}"/>
              </a:ext>
            </a:extLst>
          </p:cNvPr>
          <p:cNvSpPr>
            <a:spLocks noGrp="1"/>
          </p:cNvSpPr>
          <p:nvPr>
            <p:ph idx="1"/>
          </p:nvPr>
        </p:nvSpPr>
        <p:spPr/>
        <p:txBody>
          <a:bodyPr>
            <a:normAutofit fontScale="92500" lnSpcReduction="10000"/>
          </a:bodyPr>
          <a:lstStyle/>
          <a:p>
            <a:r>
              <a:rPr lang="en-SG" sz="2000" dirty="0"/>
              <a:t>AverageMeanMonthlyNominalEarningsPerEmployeeBySexQuarterly.csv- </a:t>
            </a:r>
            <a:r>
              <a:rPr lang="en-SG" sz="2000" dirty="0">
                <a:hlinkClick r:id="rId2"/>
              </a:rPr>
              <a:t>https://beta.data.gov.sg/collections/643/view</a:t>
            </a:r>
            <a:endParaRPr lang="en-SG" sz="2000" dirty="0"/>
          </a:p>
          <a:p>
            <a:r>
              <a:rPr lang="en-US" sz="2000" dirty="0"/>
              <a:t>wage_01_sex2_annual.csv - </a:t>
            </a:r>
            <a:r>
              <a:rPr lang="en-US" sz="2000" dirty="0">
                <a:hlinkClick r:id="rId3"/>
              </a:rPr>
              <a:t>https://beta.data.gov.sg/collections/671/datasets/d_a0a2ee53ade228095be6b86cf1eb43df/view</a:t>
            </a:r>
            <a:endParaRPr lang="en-US" sz="2000" dirty="0"/>
          </a:p>
          <a:p>
            <a:r>
              <a:rPr lang="en-US" sz="2000" dirty="0"/>
              <a:t>UnemployedResidentsAged15YearsandOverbyHighestQualificationAttainedAgeAndSex.csv - </a:t>
            </a:r>
            <a:r>
              <a:rPr lang="en-US" sz="2000" dirty="0">
                <a:hlinkClick r:id="rId4"/>
              </a:rPr>
              <a:t>https://beta.data.gov.sg/collections/1922/view</a:t>
            </a:r>
            <a:endParaRPr lang="en-US" sz="2000" dirty="0"/>
          </a:p>
          <a:p>
            <a:r>
              <a:rPr lang="en-US" sz="2000" dirty="0"/>
              <a:t>OverallUnemploymentRateAnnual.csv - </a:t>
            </a:r>
            <a:r>
              <a:rPr lang="en-US" sz="2000" dirty="0">
                <a:hlinkClick r:id="rId5"/>
              </a:rPr>
              <a:t>https://beta.data.gov.sg/collections/2119/datasets/d_e3598914c86699a9a36e68190f78c59a/view</a:t>
            </a:r>
            <a:endParaRPr lang="en-US" sz="2000" dirty="0"/>
          </a:p>
          <a:p>
            <a:r>
              <a:rPr lang="en-US" sz="2000" dirty="0"/>
              <a:t>BasicWageChangeTotal.csv - </a:t>
            </a:r>
            <a:r>
              <a:rPr lang="en-US" sz="2000" dirty="0">
                <a:hlinkClick r:id="rId6"/>
              </a:rPr>
              <a:t>https://beta.data.gov.sg/collections/662/datasets/d_a73c27669241db5833f5cd23057141c5/view</a:t>
            </a:r>
            <a:endParaRPr lang="en-US" sz="2000" dirty="0"/>
          </a:p>
          <a:p>
            <a:r>
              <a:rPr lang="en-US" sz="2000" dirty="0"/>
              <a:t>TotalWageChangeTotal.csv - </a:t>
            </a:r>
            <a:r>
              <a:rPr lang="en-US" sz="2000" dirty="0">
                <a:hlinkClick r:id="rId7"/>
              </a:rPr>
              <a:t>https://beta.data.gov.sg/collections/676/datasets/d_ae92f125ca6bf7e3bba260c137a68c79/view</a:t>
            </a:r>
            <a:endParaRPr lang="en-US" sz="2000" dirty="0"/>
          </a:p>
          <a:p>
            <a:r>
              <a:rPr lang="en-US" sz="2000" dirty="0"/>
              <a:t>ResidentLabourForceAged15YearsandOverbyLabourForceStatusAgeAndSex.csv - </a:t>
            </a:r>
            <a:r>
              <a:rPr lang="en-US" sz="2000" dirty="0">
                <a:hlinkClick r:id="rId8"/>
              </a:rPr>
              <a:t>https://beta.data.gov.sg/collections/1921/view</a:t>
            </a:r>
            <a:endParaRPr lang="en-US" sz="2000" dirty="0"/>
          </a:p>
        </p:txBody>
      </p:sp>
    </p:spTree>
    <p:extLst>
      <p:ext uri="{BB962C8B-B14F-4D97-AF65-F5344CB8AC3E}">
        <p14:creationId xmlns:p14="http://schemas.microsoft.com/office/powerpoint/2010/main" val="804944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5F4E-5E50-8283-1264-06690EA891D1}"/>
              </a:ext>
            </a:extLst>
          </p:cNvPr>
          <p:cNvSpPr>
            <a:spLocks noGrp="1"/>
          </p:cNvSpPr>
          <p:nvPr>
            <p:ph type="title"/>
          </p:nvPr>
        </p:nvSpPr>
        <p:spPr/>
        <p:txBody>
          <a:bodyPr/>
          <a:lstStyle/>
          <a:p>
            <a:r>
              <a:rPr lang="en-SG" dirty="0"/>
              <a:t>Gender Pay Gap By Industry – Analysis</a:t>
            </a:r>
          </a:p>
        </p:txBody>
      </p:sp>
      <p:sp>
        <p:nvSpPr>
          <p:cNvPr id="3" name="Content Placeholder 2">
            <a:extLst>
              <a:ext uri="{FF2B5EF4-FFF2-40B4-BE49-F238E27FC236}">
                <a16:creationId xmlns:a16="http://schemas.microsoft.com/office/drawing/2014/main" id="{235C69DA-6ED2-C97B-65C9-145676DBFC88}"/>
              </a:ext>
            </a:extLst>
          </p:cNvPr>
          <p:cNvSpPr>
            <a:spLocks noGrp="1"/>
          </p:cNvSpPr>
          <p:nvPr>
            <p:ph idx="1"/>
          </p:nvPr>
        </p:nvSpPr>
        <p:spPr>
          <a:xfrm>
            <a:off x="838200" y="1825625"/>
            <a:ext cx="4897582" cy="4351338"/>
          </a:xfrm>
        </p:spPr>
        <p:txBody>
          <a:bodyPr>
            <a:normAutofit fontScale="85000" lnSpcReduction="10000"/>
          </a:bodyPr>
          <a:lstStyle/>
          <a:p>
            <a:r>
              <a:rPr lang="en-US" dirty="0"/>
              <a:t>We can see that the industry with the highest gender pay gap are mostly finance related and are usually high paying jobs like sales professionals, fund/portfolio manager and the likes. </a:t>
            </a:r>
          </a:p>
          <a:p>
            <a:r>
              <a:rPr lang="en-US" dirty="0"/>
              <a:t>Industries with higher gender pay gap are usually considered high-level jobs and have higher pay. On the other end, industries with the smallest gender pay gap are those usually considered to be low-level like table-top cleaner, security supervisor and dishwasher.</a:t>
            </a:r>
            <a:endParaRPr lang="en-SG" dirty="0"/>
          </a:p>
        </p:txBody>
      </p:sp>
      <p:pic>
        <p:nvPicPr>
          <p:cNvPr id="5" name="Picture 4">
            <a:extLst>
              <a:ext uri="{FF2B5EF4-FFF2-40B4-BE49-F238E27FC236}">
                <a16:creationId xmlns:a16="http://schemas.microsoft.com/office/drawing/2014/main" id="{A53F8B19-9F67-03B7-74D2-04C4E26B9261}"/>
              </a:ext>
            </a:extLst>
          </p:cNvPr>
          <p:cNvPicPr>
            <a:picLocks noChangeAspect="1"/>
          </p:cNvPicPr>
          <p:nvPr/>
        </p:nvPicPr>
        <p:blipFill>
          <a:blip r:embed="rId2"/>
          <a:stretch>
            <a:fillRect/>
          </a:stretch>
        </p:blipFill>
        <p:spPr>
          <a:xfrm>
            <a:off x="5735782" y="1690688"/>
            <a:ext cx="6456218" cy="3650909"/>
          </a:xfrm>
          <a:prstGeom prst="rect">
            <a:avLst/>
          </a:prstGeom>
        </p:spPr>
      </p:pic>
    </p:spTree>
    <p:extLst>
      <p:ext uri="{BB962C8B-B14F-4D97-AF65-F5344CB8AC3E}">
        <p14:creationId xmlns:p14="http://schemas.microsoft.com/office/powerpoint/2010/main" val="406984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53F39-CDC0-768C-ECD0-9DD393658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3C654-A619-12FC-8874-CE1844341FCD}"/>
              </a:ext>
            </a:extLst>
          </p:cNvPr>
          <p:cNvSpPr>
            <a:spLocks noGrp="1"/>
          </p:cNvSpPr>
          <p:nvPr>
            <p:ph type="title"/>
          </p:nvPr>
        </p:nvSpPr>
        <p:spPr>
          <a:xfrm>
            <a:off x="1417320" y="2304605"/>
            <a:ext cx="9357360" cy="1325563"/>
          </a:xfrm>
        </p:spPr>
        <p:txBody>
          <a:bodyPr/>
          <a:lstStyle/>
          <a:p>
            <a:pPr algn="ctr"/>
            <a:r>
              <a:rPr lang="en-US" dirty="0"/>
              <a:t>Unemployment By Highest Qualification Attained</a:t>
            </a:r>
            <a:endParaRPr lang="en-SG" dirty="0"/>
          </a:p>
        </p:txBody>
      </p:sp>
      <p:sp>
        <p:nvSpPr>
          <p:cNvPr id="4" name="TextBox 3">
            <a:extLst>
              <a:ext uri="{FF2B5EF4-FFF2-40B4-BE49-F238E27FC236}">
                <a16:creationId xmlns:a16="http://schemas.microsoft.com/office/drawing/2014/main" id="{7F423D8A-84CA-617B-42D1-4C76E908C795}"/>
              </a:ext>
            </a:extLst>
          </p:cNvPr>
          <p:cNvSpPr txBox="1"/>
          <p:nvPr/>
        </p:nvSpPr>
        <p:spPr>
          <a:xfrm>
            <a:off x="5209032" y="3630168"/>
            <a:ext cx="1773936" cy="369332"/>
          </a:xfrm>
          <a:prstGeom prst="rect">
            <a:avLst/>
          </a:prstGeom>
          <a:noFill/>
        </p:spPr>
        <p:txBody>
          <a:bodyPr wrap="square" rtlCol="0">
            <a:spAutoFit/>
          </a:bodyPr>
          <a:lstStyle/>
          <a:p>
            <a:pPr algn="ctr"/>
            <a:r>
              <a:rPr lang="en-SG" dirty="0"/>
              <a:t>Part 1.3</a:t>
            </a:r>
          </a:p>
        </p:txBody>
      </p:sp>
    </p:spTree>
    <p:extLst>
      <p:ext uri="{BB962C8B-B14F-4D97-AF65-F5344CB8AC3E}">
        <p14:creationId xmlns:p14="http://schemas.microsoft.com/office/powerpoint/2010/main" val="258835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35A3-4F1D-E59F-CBCE-A577D5FC2B4B}"/>
              </a:ext>
            </a:extLst>
          </p:cNvPr>
          <p:cNvSpPr>
            <a:spLocks noGrp="1"/>
          </p:cNvSpPr>
          <p:nvPr>
            <p:ph type="title"/>
          </p:nvPr>
        </p:nvSpPr>
        <p:spPr/>
        <p:txBody>
          <a:bodyPr/>
          <a:lstStyle/>
          <a:p>
            <a:r>
              <a:rPr lang="en-US" dirty="0"/>
              <a:t>Unemployment By Highest Qualification Attained</a:t>
            </a:r>
            <a:endParaRPr lang="en-SG" dirty="0"/>
          </a:p>
        </p:txBody>
      </p:sp>
      <p:pic>
        <p:nvPicPr>
          <p:cNvPr id="4" name="Picture 3">
            <a:extLst>
              <a:ext uri="{FF2B5EF4-FFF2-40B4-BE49-F238E27FC236}">
                <a16:creationId xmlns:a16="http://schemas.microsoft.com/office/drawing/2014/main" id="{389D7605-B661-1746-4A84-BED81E50022A}"/>
              </a:ext>
            </a:extLst>
          </p:cNvPr>
          <p:cNvPicPr>
            <a:picLocks noChangeAspect="1"/>
          </p:cNvPicPr>
          <p:nvPr/>
        </p:nvPicPr>
        <p:blipFill>
          <a:blip r:embed="rId2"/>
          <a:stretch>
            <a:fillRect/>
          </a:stretch>
        </p:blipFill>
        <p:spPr>
          <a:xfrm>
            <a:off x="2278024" y="1690688"/>
            <a:ext cx="7635952" cy="4445235"/>
          </a:xfrm>
          <a:prstGeom prst="rect">
            <a:avLst/>
          </a:prstGeom>
        </p:spPr>
      </p:pic>
    </p:spTree>
    <p:extLst>
      <p:ext uri="{BB962C8B-B14F-4D97-AF65-F5344CB8AC3E}">
        <p14:creationId xmlns:p14="http://schemas.microsoft.com/office/powerpoint/2010/main" val="3132276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42AF-7554-96DA-71A0-6FE1EAA49D58}"/>
              </a:ext>
            </a:extLst>
          </p:cNvPr>
          <p:cNvSpPr>
            <a:spLocks noGrp="1"/>
          </p:cNvSpPr>
          <p:nvPr>
            <p:ph type="title"/>
          </p:nvPr>
        </p:nvSpPr>
        <p:spPr/>
        <p:txBody>
          <a:bodyPr/>
          <a:lstStyle/>
          <a:p>
            <a:r>
              <a:rPr lang="en-US" dirty="0"/>
              <a:t>Unemployment By Highest Qualification Attained </a:t>
            </a:r>
            <a:r>
              <a:rPr lang="en-SG" dirty="0"/>
              <a:t>- Pre-visualization Process</a:t>
            </a:r>
          </a:p>
        </p:txBody>
      </p:sp>
      <p:sp>
        <p:nvSpPr>
          <p:cNvPr id="3" name="Content Placeholder 2">
            <a:extLst>
              <a:ext uri="{FF2B5EF4-FFF2-40B4-BE49-F238E27FC236}">
                <a16:creationId xmlns:a16="http://schemas.microsoft.com/office/drawing/2014/main" id="{5B9AF8A9-5538-CD45-4468-7A17EAAF6817}"/>
              </a:ext>
            </a:extLst>
          </p:cNvPr>
          <p:cNvSpPr>
            <a:spLocks noGrp="1"/>
          </p:cNvSpPr>
          <p:nvPr>
            <p:ph idx="1"/>
          </p:nvPr>
        </p:nvSpPr>
        <p:spPr/>
        <p:txBody>
          <a:bodyPr/>
          <a:lstStyle/>
          <a:p>
            <a:r>
              <a:rPr lang="en-SG" dirty="0"/>
              <a:t>The dataset was grouped by year and highest qualification</a:t>
            </a:r>
          </a:p>
        </p:txBody>
      </p:sp>
      <p:sp>
        <p:nvSpPr>
          <p:cNvPr id="6" name="Content Placeholder 2">
            <a:extLst>
              <a:ext uri="{FF2B5EF4-FFF2-40B4-BE49-F238E27FC236}">
                <a16:creationId xmlns:a16="http://schemas.microsoft.com/office/drawing/2014/main" id="{7632C8EE-8F05-A59B-611A-295785CA4076}"/>
              </a:ext>
            </a:extLst>
          </p:cNvPr>
          <p:cNvSpPr txBox="1">
            <a:spLocks/>
          </p:cNvSpPr>
          <p:nvPr/>
        </p:nvSpPr>
        <p:spPr>
          <a:xfrm>
            <a:off x="838200" y="3405841"/>
            <a:ext cx="4175138" cy="2287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7" name="Content Placeholder 2">
            <a:extLst>
              <a:ext uri="{FF2B5EF4-FFF2-40B4-BE49-F238E27FC236}">
                <a16:creationId xmlns:a16="http://schemas.microsoft.com/office/drawing/2014/main" id="{6421AE57-8F7D-09B7-7DCB-A20DB72DE1B8}"/>
              </a:ext>
            </a:extLst>
          </p:cNvPr>
          <p:cNvSpPr txBox="1">
            <a:spLocks/>
          </p:cNvSpPr>
          <p:nvPr/>
        </p:nvSpPr>
        <p:spPr>
          <a:xfrm>
            <a:off x="838200" y="2286794"/>
            <a:ext cx="4175138" cy="342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Then we subset the rows according to the qualification</a:t>
            </a:r>
          </a:p>
          <a:p>
            <a:r>
              <a:rPr lang="en-SG" dirty="0"/>
              <a:t>Matplotlib was used to plot the line graph</a:t>
            </a:r>
          </a:p>
        </p:txBody>
      </p:sp>
      <p:pic>
        <p:nvPicPr>
          <p:cNvPr id="10" name="Picture 9">
            <a:extLst>
              <a:ext uri="{FF2B5EF4-FFF2-40B4-BE49-F238E27FC236}">
                <a16:creationId xmlns:a16="http://schemas.microsoft.com/office/drawing/2014/main" id="{5A00AD8F-D24A-8DDA-17BF-B22904104A01}"/>
              </a:ext>
            </a:extLst>
          </p:cNvPr>
          <p:cNvPicPr>
            <a:picLocks noChangeAspect="1"/>
          </p:cNvPicPr>
          <p:nvPr/>
        </p:nvPicPr>
        <p:blipFill>
          <a:blip r:embed="rId2"/>
          <a:stretch>
            <a:fillRect/>
          </a:stretch>
        </p:blipFill>
        <p:spPr>
          <a:xfrm>
            <a:off x="5059540" y="2378548"/>
            <a:ext cx="7173227" cy="4003964"/>
          </a:xfrm>
          <a:prstGeom prst="rect">
            <a:avLst/>
          </a:prstGeom>
        </p:spPr>
      </p:pic>
    </p:spTree>
    <p:extLst>
      <p:ext uri="{BB962C8B-B14F-4D97-AF65-F5344CB8AC3E}">
        <p14:creationId xmlns:p14="http://schemas.microsoft.com/office/powerpoint/2010/main" val="2431103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73AD-68DC-A847-A6DB-C1B13AC5F64C}"/>
              </a:ext>
            </a:extLst>
          </p:cNvPr>
          <p:cNvSpPr>
            <a:spLocks noGrp="1"/>
          </p:cNvSpPr>
          <p:nvPr>
            <p:ph type="title"/>
          </p:nvPr>
        </p:nvSpPr>
        <p:spPr/>
        <p:txBody>
          <a:bodyPr/>
          <a:lstStyle/>
          <a:p>
            <a:r>
              <a:rPr lang="en-US" dirty="0"/>
              <a:t>Unemployment By Highest Qualification Attained </a:t>
            </a:r>
            <a:r>
              <a:rPr lang="en-SG" dirty="0"/>
              <a:t>- Analysis</a:t>
            </a:r>
          </a:p>
        </p:txBody>
      </p:sp>
      <p:sp>
        <p:nvSpPr>
          <p:cNvPr id="3" name="Content Placeholder 2">
            <a:extLst>
              <a:ext uri="{FF2B5EF4-FFF2-40B4-BE49-F238E27FC236}">
                <a16:creationId xmlns:a16="http://schemas.microsoft.com/office/drawing/2014/main" id="{0ADADCFC-7C1B-BC09-E452-B0F5E5B9C028}"/>
              </a:ext>
            </a:extLst>
          </p:cNvPr>
          <p:cNvSpPr>
            <a:spLocks noGrp="1"/>
          </p:cNvSpPr>
          <p:nvPr>
            <p:ph idx="1"/>
          </p:nvPr>
        </p:nvSpPr>
        <p:spPr>
          <a:xfrm>
            <a:off x="838200" y="1825625"/>
            <a:ext cx="4412393" cy="4351338"/>
          </a:xfrm>
        </p:spPr>
        <p:txBody>
          <a:bodyPr>
            <a:normAutofit fontScale="77500" lnSpcReduction="20000"/>
          </a:bodyPr>
          <a:lstStyle/>
          <a:p>
            <a:r>
              <a:rPr lang="en-US" dirty="0"/>
              <a:t>We can see that the unemployment rate for degree and diploma holders have been on an increasing trend since 2010 while other qualifications have remained stable or even decreased. </a:t>
            </a:r>
          </a:p>
          <a:p>
            <a:r>
              <a:rPr lang="en-US" dirty="0"/>
              <a:t>This is unexpected as we would expect that degree or diploma holders would have a lower unemployment rate due to their high qualifications.</a:t>
            </a:r>
          </a:p>
          <a:p>
            <a:r>
              <a:rPr lang="en-US" dirty="0"/>
              <a:t>One possible reason for this would be that there is an oversaturation of degree and diploma holders.</a:t>
            </a:r>
            <a:endParaRPr lang="en-SG" dirty="0"/>
          </a:p>
        </p:txBody>
      </p:sp>
      <p:pic>
        <p:nvPicPr>
          <p:cNvPr id="5" name="Picture 4">
            <a:extLst>
              <a:ext uri="{FF2B5EF4-FFF2-40B4-BE49-F238E27FC236}">
                <a16:creationId xmlns:a16="http://schemas.microsoft.com/office/drawing/2014/main" id="{E313BB45-0384-0216-FF76-BD0059D31727}"/>
              </a:ext>
            </a:extLst>
          </p:cNvPr>
          <p:cNvPicPr>
            <a:picLocks noChangeAspect="1"/>
          </p:cNvPicPr>
          <p:nvPr/>
        </p:nvPicPr>
        <p:blipFill>
          <a:blip r:embed="rId2"/>
          <a:stretch>
            <a:fillRect/>
          </a:stretch>
        </p:blipFill>
        <p:spPr>
          <a:xfrm>
            <a:off x="5250593" y="1911928"/>
            <a:ext cx="6941407" cy="4040909"/>
          </a:xfrm>
          <a:prstGeom prst="rect">
            <a:avLst/>
          </a:prstGeom>
        </p:spPr>
      </p:pic>
    </p:spTree>
    <p:extLst>
      <p:ext uri="{BB962C8B-B14F-4D97-AF65-F5344CB8AC3E}">
        <p14:creationId xmlns:p14="http://schemas.microsoft.com/office/powerpoint/2010/main" val="195500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5DD7A-A8FE-380B-1658-4C545EAE3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AF02B-37F3-F216-F81B-4BBEFDC38AED}"/>
              </a:ext>
            </a:extLst>
          </p:cNvPr>
          <p:cNvSpPr>
            <a:spLocks noGrp="1"/>
          </p:cNvSpPr>
          <p:nvPr>
            <p:ph type="title"/>
          </p:nvPr>
        </p:nvSpPr>
        <p:spPr>
          <a:xfrm>
            <a:off x="1417320" y="2304605"/>
            <a:ext cx="9357360" cy="1325563"/>
          </a:xfrm>
        </p:spPr>
        <p:txBody>
          <a:bodyPr>
            <a:normAutofit/>
          </a:bodyPr>
          <a:lstStyle/>
          <a:p>
            <a:pPr algn="ctr"/>
            <a:r>
              <a:rPr lang="en-US" dirty="0"/>
              <a:t>How does age affect employment opportunities?</a:t>
            </a:r>
            <a:endParaRPr lang="en-SG" dirty="0"/>
          </a:p>
        </p:txBody>
      </p:sp>
      <p:sp>
        <p:nvSpPr>
          <p:cNvPr id="4" name="TextBox 3">
            <a:extLst>
              <a:ext uri="{FF2B5EF4-FFF2-40B4-BE49-F238E27FC236}">
                <a16:creationId xmlns:a16="http://schemas.microsoft.com/office/drawing/2014/main" id="{EA515009-3FB5-E1F1-4659-A6E3AC8DC604}"/>
              </a:ext>
            </a:extLst>
          </p:cNvPr>
          <p:cNvSpPr txBox="1"/>
          <p:nvPr/>
        </p:nvSpPr>
        <p:spPr>
          <a:xfrm>
            <a:off x="5209032" y="3630168"/>
            <a:ext cx="1773936" cy="369332"/>
          </a:xfrm>
          <a:prstGeom prst="rect">
            <a:avLst/>
          </a:prstGeom>
          <a:noFill/>
        </p:spPr>
        <p:txBody>
          <a:bodyPr wrap="square" rtlCol="0">
            <a:spAutoFit/>
          </a:bodyPr>
          <a:lstStyle/>
          <a:p>
            <a:pPr algn="ctr"/>
            <a:r>
              <a:rPr lang="en-SG" dirty="0"/>
              <a:t>Part 2</a:t>
            </a:r>
          </a:p>
        </p:txBody>
      </p:sp>
    </p:spTree>
    <p:extLst>
      <p:ext uri="{BB962C8B-B14F-4D97-AF65-F5344CB8AC3E}">
        <p14:creationId xmlns:p14="http://schemas.microsoft.com/office/powerpoint/2010/main" val="1963722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869B-A204-A2A7-51D1-57B2C66ED447}"/>
              </a:ext>
            </a:extLst>
          </p:cNvPr>
          <p:cNvSpPr>
            <a:spLocks noGrp="1"/>
          </p:cNvSpPr>
          <p:nvPr>
            <p:ph type="title"/>
          </p:nvPr>
        </p:nvSpPr>
        <p:spPr/>
        <p:txBody>
          <a:bodyPr/>
          <a:lstStyle/>
          <a:p>
            <a:r>
              <a:rPr lang="en-US" dirty="0"/>
              <a:t>Proportions of </a:t>
            </a:r>
            <a:r>
              <a:rPr lang="en-US" dirty="0" err="1"/>
              <a:t>labour</a:t>
            </a:r>
            <a:r>
              <a:rPr lang="en-US" dirty="0"/>
              <a:t> force by age group</a:t>
            </a:r>
            <a:endParaRPr lang="en-SG" dirty="0"/>
          </a:p>
        </p:txBody>
      </p:sp>
      <p:pic>
        <p:nvPicPr>
          <p:cNvPr id="4" name="Picture 3">
            <a:extLst>
              <a:ext uri="{FF2B5EF4-FFF2-40B4-BE49-F238E27FC236}">
                <a16:creationId xmlns:a16="http://schemas.microsoft.com/office/drawing/2014/main" id="{2FB2E83E-8BA4-3B23-3678-444B519186BE}"/>
              </a:ext>
            </a:extLst>
          </p:cNvPr>
          <p:cNvPicPr>
            <a:picLocks noChangeAspect="1"/>
          </p:cNvPicPr>
          <p:nvPr/>
        </p:nvPicPr>
        <p:blipFill>
          <a:blip r:embed="rId2"/>
          <a:stretch>
            <a:fillRect/>
          </a:stretch>
        </p:blipFill>
        <p:spPr>
          <a:xfrm>
            <a:off x="1574800" y="1690688"/>
            <a:ext cx="9042400" cy="4690041"/>
          </a:xfrm>
          <a:prstGeom prst="rect">
            <a:avLst/>
          </a:prstGeom>
        </p:spPr>
      </p:pic>
    </p:spTree>
    <p:extLst>
      <p:ext uri="{BB962C8B-B14F-4D97-AF65-F5344CB8AC3E}">
        <p14:creationId xmlns:p14="http://schemas.microsoft.com/office/powerpoint/2010/main" val="3572469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A345-49DB-D0FA-4DA2-E48BE37C28FD}"/>
              </a:ext>
            </a:extLst>
          </p:cNvPr>
          <p:cNvSpPr>
            <a:spLocks noGrp="1"/>
          </p:cNvSpPr>
          <p:nvPr>
            <p:ph type="title"/>
          </p:nvPr>
        </p:nvSpPr>
        <p:spPr/>
        <p:txBody>
          <a:bodyPr/>
          <a:lstStyle/>
          <a:p>
            <a:r>
              <a:rPr lang="en-US" dirty="0"/>
              <a:t>Proportions of </a:t>
            </a:r>
            <a:r>
              <a:rPr lang="en-US" dirty="0" err="1"/>
              <a:t>labour</a:t>
            </a:r>
            <a:r>
              <a:rPr lang="en-US" dirty="0"/>
              <a:t> force by age group </a:t>
            </a:r>
            <a:r>
              <a:rPr lang="en-SG" dirty="0"/>
              <a:t>- Pre-visualization Process</a:t>
            </a:r>
          </a:p>
        </p:txBody>
      </p:sp>
      <p:sp>
        <p:nvSpPr>
          <p:cNvPr id="3" name="Content Placeholder 2">
            <a:extLst>
              <a:ext uri="{FF2B5EF4-FFF2-40B4-BE49-F238E27FC236}">
                <a16:creationId xmlns:a16="http://schemas.microsoft.com/office/drawing/2014/main" id="{795089B6-DF48-911B-5F22-E873D34F09C8}"/>
              </a:ext>
            </a:extLst>
          </p:cNvPr>
          <p:cNvSpPr>
            <a:spLocks noGrp="1"/>
          </p:cNvSpPr>
          <p:nvPr>
            <p:ph idx="1"/>
          </p:nvPr>
        </p:nvSpPr>
        <p:spPr/>
        <p:txBody>
          <a:bodyPr/>
          <a:lstStyle/>
          <a:p>
            <a:r>
              <a:rPr lang="en-SG" dirty="0"/>
              <a:t>We first subset to get the year and then select only the columns we need. After that, we group by the age and sum up the values. After which we melt the table. We then use matplotlib to display the data as pie charts.</a:t>
            </a:r>
          </a:p>
        </p:txBody>
      </p:sp>
      <p:pic>
        <p:nvPicPr>
          <p:cNvPr id="8" name="Picture 7">
            <a:extLst>
              <a:ext uri="{FF2B5EF4-FFF2-40B4-BE49-F238E27FC236}">
                <a16:creationId xmlns:a16="http://schemas.microsoft.com/office/drawing/2014/main" id="{2CE3543C-60F3-825B-9D62-A2E46386BE1E}"/>
              </a:ext>
            </a:extLst>
          </p:cNvPr>
          <p:cNvPicPr>
            <a:picLocks noChangeAspect="1"/>
          </p:cNvPicPr>
          <p:nvPr/>
        </p:nvPicPr>
        <p:blipFill>
          <a:blip r:embed="rId2"/>
          <a:stretch>
            <a:fillRect/>
          </a:stretch>
        </p:blipFill>
        <p:spPr>
          <a:xfrm>
            <a:off x="566928" y="3409066"/>
            <a:ext cx="11058144" cy="3448934"/>
          </a:xfrm>
          <a:prstGeom prst="rect">
            <a:avLst/>
          </a:prstGeom>
        </p:spPr>
      </p:pic>
    </p:spTree>
    <p:extLst>
      <p:ext uri="{BB962C8B-B14F-4D97-AF65-F5344CB8AC3E}">
        <p14:creationId xmlns:p14="http://schemas.microsoft.com/office/powerpoint/2010/main" val="1482493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BBD0-B4B9-C1B8-D090-A13EB1D68974}"/>
              </a:ext>
            </a:extLst>
          </p:cNvPr>
          <p:cNvSpPr>
            <a:spLocks noGrp="1"/>
          </p:cNvSpPr>
          <p:nvPr>
            <p:ph type="title"/>
          </p:nvPr>
        </p:nvSpPr>
        <p:spPr/>
        <p:txBody>
          <a:bodyPr/>
          <a:lstStyle/>
          <a:p>
            <a:r>
              <a:rPr lang="en-US" dirty="0"/>
              <a:t>Proportions of </a:t>
            </a:r>
            <a:r>
              <a:rPr lang="en-US" dirty="0" err="1"/>
              <a:t>labour</a:t>
            </a:r>
            <a:r>
              <a:rPr lang="en-US" dirty="0"/>
              <a:t> force by age group </a:t>
            </a:r>
            <a:r>
              <a:rPr lang="en-SG" dirty="0"/>
              <a:t>- Analysis</a:t>
            </a:r>
          </a:p>
        </p:txBody>
      </p:sp>
      <p:sp>
        <p:nvSpPr>
          <p:cNvPr id="3" name="Content Placeholder 2">
            <a:extLst>
              <a:ext uri="{FF2B5EF4-FFF2-40B4-BE49-F238E27FC236}">
                <a16:creationId xmlns:a16="http://schemas.microsoft.com/office/drawing/2014/main" id="{8A55470E-691A-25A1-7C8F-5796F6D1B659}"/>
              </a:ext>
            </a:extLst>
          </p:cNvPr>
          <p:cNvSpPr>
            <a:spLocks noGrp="1"/>
          </p:cNvSpPr>
          <p:nvPr>
            <p:ph idx="1"/>
          </p:nvPr>
        </p:nvSpPr>
        <p:spPr>
          <a:xfrm>
            <a:off x="838200" y="1825625"/>
            <a:ext cx="4899173" cy="4351338"/>
          </a:xfrm>
        </p:spPr>
        <p:txBody>
          <a:bodyPr>
            <a:normAutofit fontScale="62500" lnSpcReduction="20000"/>
          </a:bodyPr>
          <a:lstStyle/>
          <a:p>
            <a:r>
              <a:rPr lang="en-US" dirty="0"/>
              <a:t>As we can see from the pie charts above, only a minority, 15.9% of youths aged 15 to 19 are working. This is expected as most of the youth in that age range are currently still studying full time. </a:t>
            </a:r>
          </a:p>
          <a:p>
            <a:r>
              <a:rPr lang="en-US" dirty="0"/>
              <a:t>The </a:t>
            </a:r>
            <a:r>
              <a:rPr lang="en-US" dirty="0" err="1"/>
              <a:t>labour</a:t>
            </a:r>
            <a:r>
              <a:rPr lang="en-US" dirty="0"/>
              <a:t> force aged 25-29 shows the completely opposite result with the minority, 10.7% of that age group outside of the work force. </a:t>
            </a:r>
          </a:p>
          <a:p>
            <a:r>
              <a:rPr lang="en-US" dirty="0"/>
              <a:t>From ages 25-29 onwards, the proportions of </a:t>
            </a:r>
            <a:r>
              <a:rPr lang="en-US" dirty="0" err="1"/>
              <a:t>labour</a:t>
            </a:r>
            <a:r>
              <a:rPr lang="en-US" dirty="0"/>
              <a:t> force participations remains roughly the same until the ages 50-54 where the proportion of those outside the work force starts to grow. This is expected as from that age group onwards, people would start to retire. </a:t>
            </a:r>
          </a:p>
          <a:p>
            <a:r>
              <a:rPr lang="en-US" dirty="0"/>
              <a:t>The biggest jump in outside work force proportion is from age 60-64 to age 65-69 from 32.5&amp; to 50.6%. This is expected as the retiring age in Singapore is 63 years old. Only 21.8% of those 70 and over are still working.</a:t>
            </a:r>
            <a:endParaRPr lang="en-SG" dirty="0"/>
          </a:p>
        </p:txBody>
      </p:sp>
      <p:pic>
        <p:nvPicPr>
          <p:cNvPr id="5" name="Picture 4">
            <a:extLst>
              <a:ext uri="{FF2B5EF4-FFF2-40B4-BE49-F238E27FC236}">
                <a16:creationId xmlns:a16="http://schemas.microsoft.com/office/drawing/2014/main" id="{86116F84-7930-4013-DE31-C782C911FEEB}"/>
              </a:ext>
            </a:extLst>
          </p:cNvPr>
          <p:cNvPicPr>
            <a:picLocks noChangeAspect="1"/>
          </p:cNvPicPr>
          <p:nvPr/>
        </p:nvPicPr>
        <p:blipFill>
          <a:blip r:embed="rId2"/>
          <a:stretch>
            <a:fillRect/>
          </a:stretch>
        </p:blipFill>
        <p:spPr>
          <a:xfrm>
            <a:off x="5596128" y="2344166"/>
            <a:ext cx="6531131" cy="3387516"/>
          </a:xfrm>
          <a:prstGeom prst="rect">
            <a:avLst/>
          </a:prstGeom>
        </p:spPr>
      </p:pic>
    </p:spTree>
    <p:extLst>
      <p:ext uri="{BB962C8B-B14F-4D97-AF65-F5344CB8AC3E}">
        <p14:creationId xmlns:p14="http://schemas.microsoft.com/office/powerpoint/2010/main" val="2308977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0B8FB-FAAB-4978-2FC2-957BDB6CB6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FBDA2-007B-A84B-867C-2F8905965AB5}"/>
              </a:ext>
            </a:extLst>
          </p:cNvPr>
          <p:cNvSpPr>
            <a:spLocks noGrp="1"/>
          </p:cNvSpPr>
          <p:nvPr>
            <p:ph type="title"/>
          </p:nvPr>
        </p:nvSpPr>
        <p:spPr>
          <a:xfrm>
            <a:off x="1417320" y="2304605"/>
            <a:ext cx="9357360" cy="1325563"/>
          </a:xfrm>
        </p:spPr>
        <p:txBody>
          <a:bodyPr>
            <a:normAutofit/>
          </a:bodyPr>
          <a:lstStyle/>
          <a:p>
            <a:pPr algn="ctr"/>
            <a:r>
              <a:rPr lang="en-US" dirty="0"/>
              <a:t>How does unemployment rate affect wages?</a:t>
            </a:r>
            <a:endParaRPr lang="en-SG" dirty="0"/>
          </a:p>
        </p:txBody>
      </p:sp>
      <p:sp>
        <p:nvSpPr>
          <p:cNvPr id="4" name="TextBox 3">
            <a:extLst>
              <a:ext uri="{FF2B5EF4-FFF2-40B4-BE49-F238E27FC236}">
                <a16:creationId xmlns:a16="http://schemas.microsoft.com/office/drawing/2014/main" id="{26E64AA1-CBC5-B32D-2558-BE06F5FC43EC}"/>
              </a:ext>
            </a:extLst>
          </p:cNvPr>
          <p:cNvSpPr txBox="1"/>
          <p:nvPr/>
        </p:nvSpPr>
        <p:spPr>
          <a:xfrm>
            <a:off x="5209032" y="3630168"/>
            <a:ext cx="1773936" cy="369332"/>
          </a:xfrm>
          <a:prstGeom prst="rect">
            <a:avLst/>
          </a:prstGeom>
          <a:noFill/>
        </p:spPr>
        <p:txBody>
          <a:bodyPr wrap="square" rtlCol="0">
            <a:spAutoFit/>
          </a:bodyPr>
          <a:lstStyle/>
          <a:p>
            <a:pPr algn="ctr"/>
            <a:r>
              <a:rPr lang="en-SG" dirty="0"/>
              <a:t>Part 3</a:t>
            </a:r>
          </a:p>
        </p:txBody>
      </p:sp>
    </p:spTree>
    <p:extLst>
      <p:ext uri="{BB962C8B-B14F-4D97-AF65-F5344CB8AC3E}">
        <p14:creationId xmlns:p14="http://schemas.microsoft.com/office/powerpoint/2010/main" val="129577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A434-F11B-53AB-F429-642444237AC5}"/>
              </a:ext>
            </a:extLst>
          </p:cNvPr>
          <p:cNvSpPr>
            <a:spLocks noGrp="1"/>
          </p:cNvSpPr>
          <p:nvPr>
            <p:ph type="title"/>
          </p:nvPr>
        </p:nvSpPr>
        <p:spPr/>
        <p:txBody>
          <a:bodyPr>
            <a:normAutofit/>
          </a:bodyPr>
          <a:lstStyle/>
          <a:p>
            <a:r>
              <a:rPr lang="en-SG" sz="4400" dirty="0"/>
              <a:t>Average Mean Monthly Nominal Earnings Per Employee By Sex Quarterly </a:t>
            </a:r>
            <a:r>
              <a:rPr lang="en-SG" dirty="0"/>
              <a:t>Dataset Info</a:t>
            </a:r>
          </a:p>
        </p:txBody>
      </p:sp>
      <p:sp>
        <p:nvSpPr>
          <p:cNvPr id="3" name="Content Placeholder 2">
            <a:extLst>
              <a:ext uri="{FF2B5EF4-FFF2-40B4-BE49-F238E27FC236}">
                <a16:creationId xmlns:a16="http://schemas.microsoft.com/office/drawing/2014/main" id="{AD485D91-22DE-1A29-9F96-0EF31FED76B8}"/>
              </a:ext>
            </a:extLst>
          </p:cNvPr>
          <p:cNvSpPr>
            <a:spLocks noGrp="1"/>
          </p:cNvSpPr>
          <p:nvPr>
            <p:ph idx="1"/>
          </p:nvPr>
        </p:nvSpPr>
        <p:spPr>
          <a:xfrm>
            <a:off x="838200" y="1825625"/>
            <a:ext cx="4511135" cy="4351338"/>
          </a:xfrm>
        </p:spPr>
        <p:txBody>
          <a:bodyPr>
            <a:normAutofit/>
          </a:bodyPr>
          <a:lstStyle/>
          <a:p>
            <a:r>
              <a:rPr lang="en-SG" dirty="0"/>
              <a:t>This dataset contains the mean wages by sex.</a:t>
            </a:r>
          </a:p>
          <a:p>
            <a:r>
              <a:rPr lang="en-US" dirty="0"/>
              <a:t>It comprises basic wages, overtime pay, commissions, allowances and bonuses but exclude employer CPF contributions.</a:t>
            </a:r>
            <a:endParaRPr lang="en-SG" dirty="0"/>
          </a:p>
        </p:txBody>
      </p:sp>
      <p:pic>
        <p:nvPicPr>
          <p:cNvPr id="8" name="Picture 7">
            <a:extLst>
              <a:ext uri="{FF2B5EF4-FFF2-40B4-BE49-F238E27FC236}">
                <a16:creationId xmlns:a16="http://schemas.microsoft.com/office/drawing/2014/main" id="{81094F1A-19F7-826C-1AC0-2798A292BF64}"/>
              </a:ext>
            </a:extLst>
          </p:cNvPr>
          <p:cNvPicPr>
            <a:picLocks noChangeAspect="1"/>
          </p:cNvPicPr>
          <p:nvPr/>
        </p:nvPicPr>
        <p:blipFill>
          <a:blip r:embed="rId2"/>
          <a:stretch>
            <a:fillRect/>
          </a:stretch>
        </p:blipFill>
        <p:spPr>
          <a:xfrm>
            <a:off x="5349335" y="1917988"/>
            <a:ext cx="6500920" cy="2774564"/>
          </a:xfrm>
          <a:prstGeom prst="rect">
            <a:avLst/>
          </a:prstGeom>
        </p:spPr>
      </p:pic>
    </p:spTree>
    <p:extLst>
      <p:ext uri="{BB962C8B-B14F-4D97-AF65-F5344CB8AC3E}">
        <p14:creationId xmlns:p14="http://schemas.microsoft.com/office/powerpoint/2010/main" val="2754201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41578-F87C-4FC6-0AB8-11944779C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7B745-40B1-E5B0-12EF-6072981AEBA0}"/>
              </a:ext>
            </a:extLst>
          </p:cNvPr>
          <p:cNvSpPr>
            <a:spLocks noGrp="1"/>
          </p:cNvSpPr>
          <p:nvPr>
            <p:ph type="title"/>
          </p:nvPr>
        </p:nvSpPr>
        <p:spPr>
          <a:xfrm>
            <a:off x="1417320" y="2304605"/>
            <a:ext cx="9357360" cy="1325563"/>
          </a:xfrm>
        </p:spPr>
        <p:txBody>
          <a:bodyPr>
            <a:normAutofit/>
          </a:bodyPr>
          <a:lstStyle/>
          <a:p>
            <a:pPr algn="ctr"/>
            <a:r>
              <a:rPr lang="en-US" dirty="0"/>
              <a:t>How does unemployment rate affect total wage changes?</a:t>
            </a:r>
            <a:endParaRPr lang="en-SG" dirty="0"/>
          </a:p>
        </p:txBody>
      </p:sp>
      <p:sp>
        <p:nvSpPr>
          <p:cNvPr id="4" name="TextBox 3">
            <a:extLst>
              <a:ext uri="{FF2B5EF4-FFF2-40B4-BE49-F238E27FC236}">
                <a16:creationId xmlns:a16="http://schemas.microsoft.com/office/drawing/2014/main" id="{44A91299-EFD8-EB08-330A-8EB83DB0D80B}"/>
              </a:ext>
            </a:extLst>
          </p:cNvPr>
          <p:cNvSpPr txBox="1"/>
          <p:nvPr/>
        </p:nvSpPr>
        <p:spPr>
          <a:xfrm>
            <a:off x="5209032" y="3630168"/>
            <a:ext cx="1773936" cy="369332"/>
          </a:xfrm>
          <a:prstGeom prst="rect">
            <a:avLst/>
          </a:prstGeom>
          <a:noFill/>
        </p:spPr>
        <p:txBody>
          <a:bodyPr wrap="square" rtlCol="0">
            <a:spAutoFit/>
          </a:bodyPr>
          <a:lstStyle/>
          <a:p>
            <a:pPr algn="ctr"/>
            <a:r>
              <a:rPr lang="en-SG" dirty="0"/>
              <a:t>Part 3.1</a:t>
            </a:r>
          </a:p>
        </p:txBody>
      </p:sp>
    </p:spTree>
    <p:extLst>
      <p:ext uri="{BB962C8B-B14F-4D97-AF65-F5344CB8AC3E}">
        <p14:creationId xmlns:p14="http://schemas.microsoft.com/office/powerpoint/2010/main" val="3257527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AA25-BF12-7148-F2FD-950F2E77FE19}"/>
              </a:ext>
            </a:extLst>
          </p:cNvPr>
          <p:cNvSpPr>
            <a:spLocks noGrp="1"/>
          </p:cNvSpPr>
          <p:nvPr>
            <p:ph type="title"/>
          </p:nvPr>
        </p:nvSpPr>
        <p:spPr/>
        <p:txBody>
          <a:bodyPr/>
          <a:lstStyle/>
          <a:p>
            <a:r>
              <a:rPr lang="en-US" dirty="0"/>
              <a:t>Total Wage Changes vs Unemployment Rate</a:t>
            </a:r>
            <a:endParaRPr lang="en-SG" dirty="0"/>
          </a:p>
        </p:txBody>
      </p:sp>
      <p:pic>
        <p:nvPicPr>
          <p:cNvPr id="7" name="Picture 6">
            <a:extLst>
              <a:ext uri="{FF2B5EF4-FFF2-40B4-BE49-F238E27FC236}">
                <a16:creationId xmlns:a16="http://schemas.microsoft.com/office/drawing/2014/main" id="{97656216-2C43-C8BA-3E3E-D068EF2A3924}"/>
              </a:ext>
            </a:extLst>
          </p:cNvPr>
          <p:cNvPicPr>
            <a:picLocks noChangeAspect="1"/>
          </p:cNvPicPr>
          <p:nvPr/>
        </p:nvPicPr>
        <p:blipFill>
          <a:blip r:embed="rId2"/>
          <a:stretch>
            <a:fillRect/>
          </a:stretch>
        </p:blipFill>
        <p:spPr>
          <a:xfrm>
            <a:off x="5678099" y="1999001"/>
            <a:ext cx="6513901" cy="3861564"/>
          </a:xfrm>
          <a:prstGeom prst="rect">
            <a:avLst/>
          </a:prstGeom>
        </p:spPr>
      </p:pic>
      <p:pic>
        <p:nvPicPr>
          <p:cNvPr id="9" name="Picture 8">
            <a:extLst>
              <a:ext uri="{FF2B5EF4-FFF2-40B4-BE49-F238E27FC236}">
                <a16:creationId xmlns:a16="http://schemas.microsoft.com/office/drawing/2014/main" id="{08524C02-983D-5C62-3CD7-72E18597B70C}"/>
              </a:ext>
            </a:extLst>
          </p:cNvPr>
          <p:cNvPicPr>
            <a:picLocks noChangeAspect="1"/>
          </p:cNvPicPr>
          <p:nvPr/>
        </p:nvPicPr>
        <p:blipFill>
          <a:blip r:embed="rId3"/>
          <a:stretch>
            <a:fillRect/>
          </a:stretch>
        </p:blipFill>
        <p:spPr>
          <a:xfrm>
            <a:off x="252002" y="2104837"/>
            <a:ext cx="5241745" cy="3592657"/>
          </a:xfrm>
          <a:prstGeom prst="rect">
            <a:avLst/>
          </a:prstGeom>
        </p:spPr>
      </p:pic>
    </p:spTree>
    <p:extLst>
      <p:ext uri="{BB962C8B-B14F-4D97-AF65-F5344CB8AC3E}">
        <p14:creationId xmlns:p14="http://schemas.microsoft.com/office/powerpoint/2010/main" val="2828898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37243-7C38-C112-D78D-524CD9597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F66CD-38CF-E8A8-4C7C-C291322D5B5B}"/>
              </a:ext>
            </a:extLst>
          </p:cNvPr>
          <p:cNvSpPr>
            <a:spLocks noGrp="1"/>
          </p:cNvSpPr>
          <p:nvPr>
            <p:ph type="title"/>
          </p:nvPr>
        </p:nvSpPr>
        <p:spPr/>
        <p:txBody>
          <a:bodyPr/>
          <a:lstStyle/>
          <a:p>
            <a:r>
              <a:rPr lang="en-US" dirty="0"/>
              <a:t>Total Wage Changes vs Unemployment Rate </a:t>
            </a:r>
            <a:r>
              <a:rPr lang="en-SG" dirty="0"/>
              <a:t>- Pre-visualization Process</a:t>
            </a:r>
          </a:p>
        </p:txBody>
      </p:sp>
      <p:sp>
        <p:nvSpPr>
          <p:cNvPr id="6" name="Content Placeholder 2">
            <a:extLst>
              <a:ext uri="{FF2B5EF4-FFF2-40B4-BE49-F238E27FC236}">
                <a16:creationId xmlns:a16="http://schemas.microsoft.com/office/drawing/2014/main" id="{C7734172-5E5A-5E1C-5D5D-0B40D28F1F11}"/>
              </a:ext>
            </a:extLst>
          </p:cNvPr>
          <p:cNvSpPr>
            <a:spLocks noGrp="1"/>
          </p:cNvSpPr>
          <p:nvPr>
            <p:ph idx="1"/>
          </p:nvPr>
        </p:nvSpPr>
        <p:spPr>
          <a:xfrm>
            <a:off x="838200" y="1825625"/>
            <a:ext cx="10515600" cy="4351338"/>
          </a:xfrm>
        </p:spPr>
        <p:txBody>
          <a:bodyPr/>
          <a:lstStyle/>
          <a:p>
            <a:r>
              <a:rPr lang="en-SG" dirty="0"/>
              <a:t>Dropped unnecessary columns from the unemployment dataset</a:t>
            </a:r>
          </a:p>
          <a:p>
            <a:r>
              <a:rPr lang="en-SG" dirty="0"/>
              <a:t>Merged the unemployment dataset with total wage change </a:t>
            </a:r>
          </a:p>
        </p:txBody>
      </p:sp>
      <p:sp>
        <p:nvSpPr>
          <p:cNvPr id="9" name="Content Placeholder 2">
            <a:extLst>
              <a:ext uri="{FF2B5EF4-FFF2-40B4-BE49-F238E27FC236}">
                <a16:creationId xmlns:a16="http://schemas.microsoft.com/office/drawing/2014/main" id="{DE03CE54-07EF-D2E4-37CE-1CC308458D49}"/>
              </a:ext>
            </a:extLst>
          </p:cNvPr>
          <p:cNvSpPr txBox="1">
            <a:spLocks/>
          </p:cNvSpPr>
          <p:nvPr/>
        </p:nvSpPr>
        <p:spPr>
          <a:xfrm>
            <a:off x="838200" y="2961251"/>
            <a:ext cx="3656933" cy="3144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After which, I used </a:t>
            </a:r>
            <a:r>
              <a:rPr lang="en-SG" dirty="0" err="1"/>
              <a:t>Statsmodel</a:t>
            </a:r>
            <a:r>
              <a:rPr lang="en-SG" dirty="0"/>
              <a:t> to get the OLS regression result and summary</a:t>
            </a:r>
          </a:p>
        </p:txBody>
      </p:sp>
      <p:pic>
        <p:nvPicPr>
          <p:cNvPr id="5" name="Picture 4">
            <a:extLst>
              <a:ext uri="{FF2B5EF4-FFF2-40B4-BE49-F238E27FC236}">
                <a16:creationId xmlns:a16="http://schemas.microsoft.com/office/drawing/2014/main" id="{0BFEB390-C0F4-5D4E-ED37-95F4582B6F35}"/>
              </a:ext>
            </a:extLst>
          </p:cNvPr>
          <p:cNvPicPr>
            <a:picLocks noChangeAspect="1"/>
          </p:cNvPicPr>
          <p:nvPr/>
        </p:nvPicPr>
        <p:blipFill>
          <a:blip r:embed="rId2"/>
          <a:stretch>
            <a:fillRect/>
          </a:stretch>
        </p:blipFill>
        <p:spPr>
          <a:xfrm>
            <a:off x="4288536" y="2961251"/>
            <a:ext cx="7903464" cy="2981741"/>
          </a:xfrm>
          <a:prstGeom prst="rect">
            <a:avLst/>
          </a:prstGeom>
        </p:spPr>
      </p:pic>
    </p:spTree>
    <p:extLst>
      <p:ext uri="{BB962C8B-B14F-4D97-AF65-F5344CB8AC3E}">
        <p14:creationId xmlns:p14="http://schemas.microsoft.com/office/powerpoint/2010/main" val="43719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E66D-F7CC-C66B-BEE6-F461E3B98D76}"/>
              </a:ext>
            </a:extLst>
          </p:cNvPr>
          <p:cNvSpPr>
            <a:spLocks noGrp="1"/>
          </p:cNvSpPr>
          <p:nvPr>
            <p:ph type="title"/>
          </p:nvPr>
        </p:nvSpPr>
        <p:spPr/>
        <p:txBody>
          <a:bodyPr/>
          <a:lstStyle/>
          <a:p>
            <a:r>
              <a:rPr lang="en-US" dirty="0"/>
              <a:t>Total Wage Changes vs Unemployment Rate </a:t>
            </a:r>
            <a:r>
              <a:rPr lang="en-SG" dirty="0"/>
              <a:t>- Pre-visualization Process</a:t>
            </a:r>
          </a:p>
        </p:txBody>
      </p:sp>
      <p:sp>
        <p:nvSpPr>
          <p:cNvPr id="6" name="Content Placeholder 2">
            <a:extLst>
              <a:ext uri="{FF2B5EF4-FFF2-40B4-BE49-F238E27FC236}">
                <a16:creationId xmlns:a16="http://schemas.microsoft.com/office/drawing/2014/main" id="{5F3E2945-9BE1-CA3A-7F05-E753C4604999}"/>
              </a:ext>
            </a:extLst>
          </p:cNvPr>
          <p:cNvSpPr>
            <a:spLocks noGrp="1"/>
          </p:cNvSpPr>
          <p:nvPr>
            <p:ph idx="1"/>
          </p:nvPr>
        </p:nvSpPr>
        <p:spPr>
          <a:xfrm>
            <a:off x="838200" y="1825625"/>
            <a:ext cx="10515600" cy="4351338"/>
          </a:xfrm>
        </p:spPr>
        <p:txBody>
          <a:bodyPr/>
          <a:lstStyle/>
          <a:p>
            <a:r>
              <a:rPr lang="en-SG" dirty="0"/>
              <a:t>Assign variable x to the </a:t>
            </a:r>
            <a:r>
              <a:rPr lang="en-SG" dirty="0" err="1"/>
              <a:t>unemployment_rate</a:t>
            </a:r>
            <a:r>
              <a:rPr lang="en-SG" dirty="0"/>
              <a:t> and the y to the total wage change.</a:t>
            </a:r>
          </a:p>
          <a:p>
            <a:r>
              <a:rPr lang="en-SG" dirty="0"/>
              <a:t>Plot the scatter graph and best fit line</a:t>
            </a:r>
          </a:p>
        </p:txBody>
      </p:sp>
      <p:sp>
        <p:nvSpPr>
          <p:cNvPr id="9" name="Content Placeholder 2">
            <a:extLst>
              <a:ext uri="{FF2B5EF4-FFF2-40B4-BE49-F238E27FC236}">
                <a16:creationId xmlns:a16="http://schemas.microsoft.com/office/drawing/2014/main" id="{356053CD-1BD7-26A8-FB15-F49E5235EA36}"/>
              </a:ext>
            </a:extLst>
          </p:cNvPr>
          <p:cNvSpPr txBox="1">
            <a:spLocks/>
          </p:cNvSpPr>
          <p:nvPr/>
        </p:nvSpPr>
        <p:spPr>
          <a:xfrm>
            <a:off x="838200" y="3167319"/>
            <a:ext cx="3656933" cy="3144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After which, annotate the best fit line with the line equation</a:t>
            </a:r>
          </a:p>
          <a:p>
            <a:r>
              <a:rPr lang="en-SG" dirty="0"/>
              <a:t>Plot the histogram and Q-Q plot</a:t>
            </a:r>
          </a:p>
        </p:txBody>
      </p:sp>
      <p:pic>
        <p:nvPicPr>
          <p:cNvPr id="8" name="Picture 7">
            <a:extLst>
              <a:ext uri="{FF2B5EF4-FFF2-40B4-BE49-F238E27FC236}">
                <a16:creationId xmlns:a16="http://schemas.microsoft.com/office/drawing/2014/main" id="{DCAC4BB1-1AF7-C6C5-5C80-3469DC1A6E92}"/>
              </a:ext>
            </a:extLst>
          </p:cNvPr>
          <p:cNvPicPr>
            <a:picLocks noChangeAspect="1"/>
          </p:cNvPicPr>
          <p:nvPr/>
        </p:nvPicPr>
        <p:blipFill>
          <a:blip r:embed="rId2"/>
          <a:stretch>
            <a:fillRect/>
          </a:stretch>
        </p:blipFill>
        <p:spPr>
          <a:xfrm>
            <a:off x="4470916" y="3429000"/>
            <a:ext cx="7721083" cy="3429000"/>
          </a:xfrm>
          <a:prstGeom prst="rect">
            <a:avLst/>
          </a:prstGeom>
        </p:spPr>
      </p:pic>
    </p:spTree>
    <p:extLst>
      <p:ext uri="{BB962C8B-B14F-4D97-AF65-F5344CB8AC3E}">
        <p14:creationId xmlns:p14="http://schemas.microsoft.com/office/powerpoint/2010/main" val="2617237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1796-2A53-C7BA-8871-F301F8667737}"/>
              </a:ext>
            </a:extLst>
          </p:cNvPr>
          <p:cNvSpPr>
            <a:spLocks noGrp="1"/>
          </p:cNvSpPr>
          <p:nvPr>
            <p:ph type="title"/>
          </p:nvPr>
        </p:nvSpPr>
        <p:spPr/>
        <p:txBody>
          <a:bodyPr/>
          <a:lstStyle/>
          <a:p>
            <a:r>
              <a:rPr lang="en-US" dirty="0"/>
              <a:t>Total Wage Changes vs Unemployment Rate </a:t>
            </a:r>
            <a:r>
              <a:rPr lang="en-SG" dirty="0"/>
              <a:t>- Analysis</a:t>
            </a:r>
          </a:p>
        </p:txBody>
      </p:sp>
      <p:sp>
        <p:nvSpPr>
          <p:cNvPr id="3" name="Content Placeholder 2">
            <a:extLst>
              <a:ext uri="{FF2B5EF4-FFF2-40B4-BE49-F238E27FC236}">
                <a16:creationId xmlns:a16="http://schemas.microsoft.com/office/drawing/2014/main" id="{DE44B8D0-0DC5-102E-543E-4B1B538F28CA}"/>
              </a:ext>
            </a:extLst>
          </p:cNvPr>
          <p:cNvSpPr>
            <a:spLocks noGrp="1"/>
          </p:cNvSpPr>
          <p:nvPr>
            <p:ph idx="1"/>
          </p:nvPr>
        </p:nvSpPr>
        <p:spPr>
          <a:xfrm>
            <a:off x="838200" y="1825625"/>
            <a:ext cx="5097310" cy="4667250"/>
          </a:xfrm>
        </p:spPr>
        <p:txBody>
          <a:bodyPr>
            <a:normAutofit fontScale="77500" lnSpcReduction="20000"/>
          </a:bodyPr>
          <a:lstStyle/>
          <a:p>
            <a:r>
              <a:rPr lang="en-US" dirty="0"/>
              <a:t>Total wage change includes bonuses along with the basic pay. </a:t>
            </a:r>
          </a:p>
          <a:p>
            <a:r>
              <a:rPr lang="en-US" dirty="0"/>
              <a:t>With a squared value of 0.465, we can see that there is a moderate negative relationship between the total wage change and unemployment rate. This goes to show that as the unemployment rate rises, wages rises at a slower pace and lesser bonuses is given out, which is to be expected. </a:t>
            </a:r>
          </a:p>
          <a:p>
            <a:r>
              <a:rPr lang="en-US" dirty="0"/>
              <a:t>For every one percent increase in unemployment rate, the total wage change decreases by 0.22%. </a:t>
            </a:r>
          </a:p>
          <a:p>
            <a:r>
              <a:rPr lang="en-US" dirty="0"/>
              <a:t>The distribution is not close to normal as can be seen in the histogram and Q-Q plot. Which can lead to the model not fitting well to the dataset</a:t>
            </a:r>
            <a:endParaRPr lang="en-SG" dirty="0"/>
          </a:p>
        </p:txBody>
      </p:sp>
      <p:pic>
        <p:nvPicPr>
          <p:cNvPr id="5" name="Picture 4">
            <a:extLst>
              <a:ext uri="{FF2B5EF4-FFF2-40B4-BE49-F238E27FC236}">
                <a16:creationId xmlns:a16="http://schemas.microsoft.com/office/drawing/2014/main" id="{B81A6DA1-F91F-407E-2084-E79B09220619}"/>
              </a:ext>
            </a:extLst>
          </p:cNvPr>
          <p:cNvPicPr>
            <a:picLocks noChangeAspect="1"/>
          </p:cNvPicPr>
          <p:nvPr/>
        </p:nvPicPr>
        <p:blipFill>
          <a:blip r:embed="rId2"/>
          <a:stretch>
            <a:fillRect/>
          </a:stretch>
        </p:blipFill>
        <p:spPr>
          <a:xfrm>
            <a:off x="8044527" y="943600"/>
            <a:ext cx="4147473" cy="2842650"/>
          </a:xfrm>
          <a:prstGeom prst="rect">
            <a:avLst/>
          </a:prstGeom>
        </p:spPr>
      </p:pic>
      <p:pic>
        <p:nvPicPr>
          <p:cNvPr id="6" name="Picture 5">
            <a:extLst>
              <a:ext uri="{FF2B5EF4-FFF2-40B4-BE49-F238E27FC236}">
                <a16:creationId xmlns:a16="http://schemas.microsoft.com/office/drawing/2014/main" id="{3EA515C7-DBA9-4F73-8DDD-3B1A19C83658}"/>
              </a:ext>
            </a:extLst>
          </p:cNvPr>
          <p:cNvPicPr>
            <a:picLocks noChangeAspect="1"/>
          </p:cNvPicPr>
          <p:nvPr/>
        </p:nvPicPr>
        <p:blipFill>
          <a:blip r:embed="rId3"/>
          <a:stretch>
            <a:fillRect/>
          </a:stretch>
        </p:blipFill>
        <p:spPr>
          <a:xfrm>
            <a:off x="7010400" y="3786250"/>
            <a:ext cx="5181600" cy="3071750"/>
          </a:xfrm>
          <a:prstGeom prst="rect">
            <a:avLst/>
          </a:prstGeom>
        </p:spPr>
      </p:pic>
    </p:spTree>
    <p:extLst>
      <p:ext uri="{BB962C8B-B14F-4D97-AF65-F5344CB8AC3E}">
        <p14:creationId xmlns:p14="http://schemas.microsoft.com/office/powerpoint/2010/main" val="1511704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9853F-FFB6-36B5-3384-B4F560B78F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46F8D-F244-0CEA-45CA-63AC6ED6D4A8}"/>
              </a:ext>
            </a:extLst>
          </p:cNvPr>
          <p:cNvSpPr>
            <a:spLocks noGrp="1"/>
          </p:cNvSpPr>
          <p:nvPr>
            <p:ph type="title"/>
          </p:nvPr>
        </p:nvSpPr>
        <p:spPr>
          <a:xfrm>
            <a:off x="1417320" y="2304605"/>
            <a:ext cx="9357360" cy="1325563"/>
          </a:xfrm>
        </p:spPr>
        <p:txBody>
          <a:bodyPr>
            <a:normAutofit/>
          </a:bodyPr>
          <a:lstStyle/>
          <a:p>
            <a:pPr algn="ctr"/>
            <a:r>
              <a:rPr lang="en-US" dirty="0"/>
              <a:t>How does unemployment rate affect basic wage changes?</a:t>
            </a:r>
            <a:endParaRPr lang="en-SG" dirty="0"/>
          </a:p>
        </p:txBody>
      </p:sp>
      <p:sp>
        <p:nvSpPr>
          <p:cNvPr id="4" name="TextBox 3">
            <a:extLst>
              <a:ext uri="{FF2B5EF4-FFF2-40B4-BE49-F238E27FC236}">
                <a16:creationId xmlns:a16="http://schemas.microsoft.com/office/drawing/2014/main" id="{FFED19C5-5CF7-5C9B-AD70-E0B0CECA4138}"/>
              </a:ext>
            </a:extLst>
          </p:cNvPr>
          <p:cNvSpPr txBox="1"/>
          <p:nvPr/>
        </p:nvSpPr>
        <p:spPr>
          <a:xfrm>
            <a:off x="5209032" y="3630168"/>
            <a:ext cx="1773936" cy="369332"/>
          </a:xfrm>
          <a:prstGeom prst="rect">
            <a:avLst/>
          </a:prstGeom>
          <a:noFill/>
        </p:spPr>
        <p:txBody>
          <a:bodyPr wrap="square" rtlCol="0">
            <a:spAutoFit/>
          </a:bodyPr>
          <a:lstStyle/>
          <a:p>
            <a:pPr algn="ctr"/>
            <a:r>
              <a:rPr lang="en-SG" dirty="0"/>
              <a:t>Part 3.2</a:t>
            </a:r>
          </a:p>
        </p:txBody>
      </p:sp>
    </p:spTree>
    <p:extLst>
      <p:ext uri="{BB962C8B-B14F-4D97-AF65-F5344CB8AC3E}">
        <p14:creationId xmlns:p14="http://schemas.microsoft.com/office/powerpoint/2010/main" val="330216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160AF-A78C-3875-48C4-91DC2EDBEF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17547-0B5A-8826-4728-82392EA62BB4}"/>
              </a:ext>
            </a:extLst>
          </p:cNvPr>
          <p:cNvSpPr>
            <a:spLocks noGrp="1"/>
          </p:cNvSpPr>
          <p:nvPr>
            <p:ph type="title"/>
          </p:nvPr>
        </p:nvSpPr>
        <p:spPr/>
        <p:txBody>
          <a:bodyPr/>
          <a:lstStyle/>
          <a:p>
            <a:r>
              <a:rPr lang="en-US" dirty="0"/>
              <a:t>Basic Wage Changes vs Unemployment Rate</a:t>
            </a:r>
            <a:endParaRPr lang="en-SG" dirty="0"/>
          </a:p>
        </p:txBody>
      </p:sp>
      <p:pic>
        <p:nvPicPr>
          <p:cNvPr id="4" name="Picture 3">
            <a:extLst>
              <a:ext uri="{FF2B5EF4-FFF2-40B4-BE49-F238E27FC236}">
                <a16:creationId xmlns:a16="http://schemas.microsoft.com/office/drawing/2014/main" id="{38215BB2-D5BA-7675-07D9-C6068D59B2AB}"/>
              </a:ext>
            </a:extLst>
          </p:cNvPr>
          <p:cNvPicPr>
            <a:picLocks noChangeAspect="1"/>
          </p:cNvPicPr>
          <p:nvPr/>
        </p:nvPicPr>
        <p:blipFill>
          <a:blip r:embed="rId2"/>
          <a:stretch>
            <a:fillRect/>
          </a:stretch>
        </p:blipFill>
        <p:spPr>
          <a:xfrm>
            <a:off x="400318" y="2165215"/>
            <a:ext cx="5194654" cy="3529136"/>
          </a:xfrm>
          <a:prstGeom prst="rect">
            <a:avLst/>
          </a:prstGeom>
        </p:spPr>
      </p:pic>
      <p:pic>
        <p:nvPicPr>
          <p:cNvPr id="6" name="Picture 5">
            <a:extLst>
              <a:ext uri="{FF2B5EF4-FFF2-40B4-BE49-F238E27FC236}">
                <a16:creationId xmlns:a16="http://schemas.microsoft.com/office/drawing/2014/main" id="{C08757F3-3DC5-C79B-5B9D-3EC854055E75}"/>
              </a:ext>
            </a:extLst>
          </p:cNvPr>
          <p:cNvPicPr>
            <a:picLocks noChangeAspect="1"/>
          </p:cNvPicPr>
          <p:nvPr/>
        </p:nvPicPr>
        <p:blipFill>
          <a:blip r:embed="rId3"/>
          <a:stretch>
            <a:fillRect/>
          </a:stretch>
        </p:blipFill>
        <p:spPr>
          <a:xfrm>
            <a:off x="5779417" y="2165215"/>
            <a:ext cx="6012265" cy="3529136"/>
          </a:xfrm>
          <a:prstGeom prst="rect">
            <a:avLst/>
          </a:prstGeom>
        </p:spPr>
      </p:pic>
    </p:spTree>
    <p:extLst>
      <p:ext uri="{BB962C8B-B14F-4D97-AF65-F5344CB8AC3E}">
        <p14:creationId xmlns:p14="http://schemas.microsoft.com/office/powerpoint/2010/main" val="2940287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2A8B9-AB11-8633-A3A1-3D5B0E00AE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84D87C-1121-21FF-D1F3-D42D75949891}"/>
              </a:ext>
            </a:extLst>
          </p:cNvPr>
          <p:cNvSpPr>
            <a:spLocks noGrp="1"/>
          </p:cNvSpPr>
          <p:nvPr>
            <p:ph type="title"/>
          </p:nvPr>
        </p:nvSpPr>
        <p:spPr/>
        <p:txBody>
          <a:bodyPr/>
          <a:lstStyle/>
          <a:p>
            <a:r>
              <a:rPr lang="en-US" dirty="0"/>
              <a:t>Basic Wage Changes vs Unemployment Rate </a:t>
            </a:r>
            <a:r>
              <a:rPr lang="en-SG" dirty="0"/>
              <a:t>- Pre-visualization Process</a:t>
            </a:r>
          </a:p>
        </p:txBody>
      </p:sp>
      <p:sp>
        <p:nvSpPr>
          <p:cNvPr id="6" name="Content Placeholder 2">
            <a:extLst>
              <a:ext uri="{FF2B5EF4-FFF2-40B4-BE49-F238E27FC236}">
                <a16:creationId xmlns:a16="http://schemas.microsoft.com/office/drawing/2014/main" id="{6A3B15DF-F94A-8E6D-FE4C-1E51BC6635F5}"/>
              </a:ext>
            </a:extLst>
          </p:cNvPr>
          <p:cNvSpPr>
            <a:spLocks noGrp="1"/>
          </p:cNvSpPr>
          <p:nvPr>
            <p:ph idx="1"/>
          </p:nvPr>
        </p:nvSpPr>
        <p:spPr>
          <a:xfrm>
            <a:off x="838200" y="1825625"/>
            <a:ext cx="10515600" cy="4351338"/>
          </a:xfrm>
        </p:spPr>
        <p:txBody>
          <a:bodyPr/>
          <a:lstStyle/>
          <a:p>
            <a:r>
              <a:rPr lang="en-SG" dirty="0"/>
              <a:t>Dropped unnecessary columns from the unemployment dataset</a:t>
            </a:r>
          </a:p>
          <a:p>
            <a:r>
              <a:rPr lang="en-SG" dirty="0"/>
              <a:t>Merged the unemployment dataset with basic wage change </a:t>
            </a:r>
          </a:p>
        </p:txBody>
      </p:sp>
      <p:sp>
        <p:nvSpPr>
          <p:cNvPr id="9" name="Content Placeholder 2">
            <a:extLst>
              <a:ext uri="{FF2B5EF4-FFF2-40B4-BE49-F238E27FC236}">
                <a16:creationId xmlns:a16="http://schemas.microsoft.com/office/drawing/2014/main" id="{466C7867-2F84-4D44-9A26-9F10BBA4EBBE}"/>
              </a:ext>
            </a:extLst>
          </p:cNvPr>
          <p:cNvSpPr txBox="1">
            <a:spLocks/>
          </p:cNvSpPr>
          <p:nvPr/>
        </p:nvSpPr>
        <p:spPr>
          <a:xfrm>
            <a:off x="838200" y="2961251"/>
            <a:ext cx="3656933" cy="3144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After which, I used </a:t>
            </a:r>
            <a:r>
              <a:rPr lang="en-SG" dirty="0" err="1"/>
              <a:t>Statsmodel</a:t>
            </a:r>
            <a:r>
              <a:rPr lang="en-SG" dirty="0"/>
              <a:t> to get the OLS regression result and summary</a:t>
            </a:r>
          </a:p>
        </p:txBody>
      </p:sp>
      <p:pic>
        <p:nvPicPr>
          <p:cNvPr id="4" name="Picture 3">
            <a:extLst>
              <a:ext uri="{FF2B5EF4-FFF2-40B4-BE49-F238E27FC236}">
                <a16:creationId xmlns:a16="http://schemas.microsoft.com/office/drawing/2014/main" id="{7D157249-1474-73D2-494D-E88CEC78C572}"/>
              </a:ext>
            </a:extLst>
          </p:cNvPr>
          <p:cNvPicPr>
            <a:picLocks noChangeAspect="1"/>
          </p:cNvPicPr>
          <p:nvPr/>
        </p:nvPicPr>
        <p:blipFill>
          <a:blip r:embed="rId2"/>
          <a:stretch>
            <a:fillRect/>
          </a:stretch>
        </p:blipFill>
        <p:spPr>
          <a:xfrm>
            <a:off x="4261104" y="3018854"/>
            <a:ext cx="7930896" cy="3029373"/>
          </a:xfrm>
          <a:prstGeom prst="rect">
            <a:avLst/>
          </a:prstGeom>
        </p:spPr>
      </p:pic>
    </p:spTree>
    <p:extLst>
      <p:ext uri="{BB962C8B-B14F-4D97-AF65-F5344CB8AC3E}">
        <p14:creationId xmlns:p14="http://schemas.microsoft.com/office/powerpoint/2010/main" val="1275036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2F48E-7B87-C3DA-122D-0988918CC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0C457D-0D4C-84D2-FA24-1B00A4443999}"/>
              </a:ext>
            </a:extLst>
          </p:cNvPr>
          <p:cNvSpPr>
            <a:spLocks noGrp="1"/>
          </p:cNvSpPr>
          <p:nvPr>
            <p:ph type="title"/>
          </p:nvPr>
        </p:nvSpPr>
        <p:spPr/>
        <p:txBody>
          <a:bodyPr/>
          <a:lstStyle/>
          <a:p>
            <a:r>
              <a:rPr lang="en-US" dirty="0"/>
              <a:t>Basic Wage Changes vs Unemployment Rate </a:t>
            </a:r>
            <a:r>
              <a:rPr lang="en-SG" dirty="0"/>
              <a:t>- Pre-visualization Process</a:t>
            </a:r>
          </a:p>
        </p:txBody>
      </p:sp>
      <p:sp>
        <p:nvSpPr>
          <p:cNvPr id="6" name="Content Placeholder 2">
            <a:extLst>
              <a:ext uri="{FF2B5EF4-FFF2-40B4-BE49-F238E27FC236}">
                <a16:creationId xmlns:a16="http://schemas.microsoft.com/office/drawing/2014/main" id="{8BBAB5E3-C44E-ABC6-961E-5001EAF940D4}"/>
              </a:ext>
            </a:extLst>
          </p:cNvPr>
          <p:cNvSpPr>
            <a:spLocks noGrp="1"/>
          </p:cNvSpPr>
          <p:nvPr>
            <p:ph idx="1"/>
          </p:nvPr>
        </p:nvSpPr>
        <p:spPr>
          <a:xfrm>
            <a:off x="838200" y="1825625"/>
            <a:ext cx="10515600" cy="4351338"/>
          </a:xfrm>
        </p:spPr>
        <p:txBody>
          <a:bodyPr/>
          <a:lstStyle/>
          <a:p>
            <a:r>
              <a:rPr lang="en-SG" dirty="0"/>
              <a:t>Assign variable x to the </a:t>
            </a:r>
            <a:r>
              <a:rPr lang="en-SG" dirty="0" err="1"/>
              <a:t>unemployment_rate</a:t>
            </a:r>
            <a:r>
              <a:rPr lang="en-SG" dirty="0"/>
              <a:t> and the y to the basic wage change.</a:t>
            </a:r>
          </a:p>
          <a:p>
            <a:r>
              <a:rPr lang="en-SG" dirty="0"/>
              <a:t>Plot the scatter graph and best fit line</a:t>
            </a:r>
          </a:p>
        </p:txBody>
      </p:sp>
      <p:sp>
        <p:nvSpPr>
          <p:cNvPr id="9" name="Content Placeholder 2">
            <a:extLst>
              <a:ext uri="{FF2B5EF4-FFF2-40B4-BE49-F238E27FC236}">
                <a16:creationId xmlns:a16="http://schemas.microsoft.com/office/drawing/2014/main" id="{98BD07E0-EC59-7ADE-2221-6D9DA11C9ECB}"/>
              </a:ext>
            </a:extLst>
          </p:cNvPr>
          <p:cNvSpPr txBox="1">
            <a:spLocks/>
          </p:cNvSpPr>
          <p:nvPr/>
        </p:nvSpPr>
        <p:spPr>
          <a:xfrm>
            <a:off x="838200" y="3167319"/>
            <a:ext cx="3656933" cy="3144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After which, annotate the best fit line with the line equation</a:t>
            </a:r>
          </a:p>
          <a:p>
            <a:r>
              <a:rPr lang="en-SG" dirty="0"/>
              <a:t>Plot the histogram and Q-Q plot</a:t>
            </a:r>
          </a:p>
        </p:txBody>
      </p:sp>
      <p:pic>
        <p:nvPicPr>
          <p:cNvPr id="4" name="Picture 3">
            <a:extLst>
              <a:ext uri="{FF2B5EF4-FFF2-40B4-BE49-F238E27FC236}">
                <a16:creationId xmlns:a16="http://schemas.microsoft.com/office/drawing/2014/main" id="{3A8F732C-4A63-9A48-FA66-93AA9E71C771}"/>
              </a:ext>
            </a:extLst>
          </p:cNvPr>
          <p:cNvPicPr>
            <a:picLocks noChangeAspect="1"/>
          </p:cNvPicPr>
          <p:nvPr/>
        </p:nvPicPr>
        <p:blipFill>
          <a:blip r:embed="rId2"/>
          <a:stretch>
            <a:fillRect/>
          </a:stretch>
        </p:blipFill>
        <p:spPr>
          <a:xfrm>
            <a:off x="4306824" y="3467295"/>
            <a:ext cx="7885176" cy="3390705"/>
          </a:xfrm>
          <a:prstGeom prst="rect">
            <a:avLst/>
          </a:prstGeom>
        </p:spPr>
      </p:pic>
    </p:spTree>
    <p:extLst>
      <p:ext uri="{BB962C8B-B14F-4D97-AF65-F5344CB8AC3E}">
        <p14:creationId xmlns:p14="http://schemas.microsoft.com/office/powerpoint/2010/main" val="2605163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24467-C5DB-BEF0-5D75-F6FAB50A93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4A755-5AD8-A51C-CF1D-70FB7E0298AA}"/>
              </a:ext>
            </a:extLst>
          </p:cNvPr>
          <p:cNvSpPr>
            <a:spLocks noGrp="1"/>
          </p:cNvSpPr>
          <p:nvPr>
            <p:ph type="title"/>
          </p:nvPr>
        </p:nvSpPr>
        <p:spPr/>
        <p:txBody>
          <a:bodyPr/>
          <a:lstStyle/>
          <a:p>
            <a:r>
              <a:rPr lang="en-US" dirty="0"/>
              <a:t>Basic Wage Changes vs Unemployment Rate </a:t>
            </a:r>
            <a:r>
              <a:rPr lang="en-SG" dirty="0"/>
              <a:t>- Analysis</a:t>
            </a:r>
          </a:p>
        </p:txBody>
      </p:sp>
      <p:sp>
        <p:nvSpPr>
          <p:cNvPr id="3" name="Content Placeholder 2">
            <a:extLst>
              <a:ext uri="{FF2B5EF4-FFF2-40B4-BE49-F238E27FC236}">
                <a16:creationId xmlns:a16="http://schemas.microsoft.com/office/drawing/2014/main" id="{0E9A4484-8C68-A74B-C914-5AA006B0D926}"/>
              </a:ext>
            </a:extLst>
          </p:cNvPr>
          <p:cNvSpPr>
            <a:spLocks noGrp="1"/>
          </p:cNvSpPr>
          <p:nvPr>
            <p:ph idx="1"/>
          </p:nvPr>
        </p:nvSpPr>
        <p:spPr>
          <a:xfrm>
            <a:off x="838200" y="1825625"/>
            <a:ext cx="5097310" cy="4667250"/>
          </a:xfrm>
        </p:spPr>
        <p:txBody>
          <a:bodyPr>
            <a:normAutofit fontScale="85000" lnSpcReduction="20000"/>
          </a:bodyPr>
          <a:lstStyle/>
          <a:p>
            <a:r>
              <a:rPr lang="en-US" dirty="0"/>
              <a:t>With an r-</a:t>
            </a:r>
            <a:r>
              <a:rPr lang="en-US" dirty="0" err="1"/>
              <a:t>sqaured</a:t>
            </a:r>
            <a:r>
              <a:rPr lang="en-US" dirty="0"/>
              <a:t> value of 0.79, we can see that there is a strong negative relationship between the basic wage change and unemployment rate. </a:t>
            </a:r>
          </a:p>
          <a:p>
            <a:r>
              <a:rPr lang="en-US" dirty="0"/>
              <a:t>For every one percent increase in unemployment rate, the basic wage change decreases by 0.22%. </a:t>
            </a:r>
          </a:p>
          <a:p>
            <a:r>
              <a:rPr lang="en-US" dirty="0"/>
              <a:t>This goes to show that as the unemployment rate rises, wages rises at a slower pace which is to be expected. </a:t>
            </a:r>
          </a:p>
          <a:p>
            <a:r>
              <a:rPr lang="en-US" dirty="0"/>
              <a:t>The distribution is not close to normal as can be seen in the histogram and Q-Q plot. Which can lead to the model not fitting well to the dataset.</a:t>
            </a:r>
            <a:endParaRPr lang="en-SG" dirty="0"/>
          </a:p>
        </p:txBody>
      </p:sp>
      <p:pic>
        <p:nvPicPr>
          <p:cNvPr id="4" name="Picture 3">
            <a:extLst>
              <a:ext uri="{FF2B5EF4-FFF2-40B4-BE49-F238E27FC236}">
                <a16:creationId xmlns:a16="http://schemas.microsoft.com/office/drawing/2014/main" id="{319CF8AF-6EE8-69F2-23C4-D1A6F594CB3E}"/>
              </a:ext>
            </a:extLst>
          </p:cNvPr>
          <p:cNvPicPr>
            <a:picLocks noChangeAspect="1"/>
          </p:cNvPicPr>
          <p:nvPr/>
        </p:nvPicPr>
        <p:blipFill>
          <a:blip r:embed="rId2"/>
          <a:stretch>
            <a:fillRect/>
          </a:stretch>
        </p:blipFill>
        <p:spPr>
          <a:xfrm>
            <a:off x="7666183" y="922000"/>
            <a:ext cx="4525818" cy="3074743"/>
          </a:xfrm>
          <a:prstGeom prst="rect">
            <a:avLst/>
          </a:prstGeom>
        </p:spPr>
      </p:pic>
      <p:pic>
        <p:nvPicPr>
          <p:cNvPr id="7" name="Picture 6">
            <a:extLst>
              <a:ext uri="{FF2B5EF4-FFF2-40B4-BE49-F238E27FC236}">
                <a16:creationId xmlns:a16="http://schemas.microsoft.com/office/drawing/2014/main" id="{DABF3537-DF5D-9120-12E7-E6717BABC9C7}"/>
              </a:ext>
            </a:extLst>
          </p:cNvPr>
          <p:cNvPicPr>
            <a:picLocks noChangeAspect="1"/>
          </p:cNvPicPr>
          <p:nvPr/>
        </p:nvPicPr>
        <p:blipFill>
          <a:blip r:embed="rId3"/>
          <a:stretch>
            <a:fillRect/>
          </a:stretch>
        </p:blipFill>
        <p:spPr>
          <a:xfrm>
            <a:off x="6520873" y="3529108"/>
            <a:ext cx="5671127" cy="3328892"/>
          </a:xfrm>
          <a:prstGeom prst="rect">
            <a:avLst/>
          </a:prstGeom>
        </p:spPr>
      </p:pic>
    </p:spTree>
    <p:extLst>
      <p:ext uri="{BB962C8B-B14F-4D97-AF65-F5344CB8AC3E}">
        <p14:creationId xmlns:p14="http://schemas.microsoft.com/office/powerpoint/2010/main" val="28490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175D2-6B69-A056-9DD0-845A8294D8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D1B60-3167-63B2-57F1-98E9DE341BD7}"/>
              </a:ext>
            </a:extLst>
          </p:cNvPr>
          <p:cNvSpPr>
            <a:spLocks noGrp="1"/>
          </p:cNvSpPr>
          <p:nvPr>
            <p:ph type="title"/>
          </p:nvPr>
        </p:nvSpPr>
        <p:spPr/>
        <p:txBody>
          <a:bodyPr/>
          <a:lstStyle/>
          <a:p>
            <a:r>
              <a:rPr lang="en-US" sz="4400" dirty="0"/>
              <a:t>wage_01_sex2_annual </a:t>
            </a:r>
            <a:r>
              <a:rPr lang="en-SG" dirty="0"/>
              <a:t>Dataset Info</a:t>
            </a:r>
          </a:p>
        </p:txBody>
      </p:sp>
      <p:sp>
        <p:nvSpPr>
          <p:cNvPr id="3" name="Content Placeholder 2">
            <a:extLst>
              <a:ext uri="{FF2B5EF4-FFF2-40B4-BE49-F238E27FC236}">
                <a16:creationId xmlns:a16="http://schemas.microsoft.com/office/drawing/2014/main" id="{FE61EB62-600F-80A1-6C61-9D6FC506EFB6}"/>
              </a:ext>
            </a:extLst>
          </p:cNvPr>
          <p:cNvSpPr>
            <a:spLocks noGrp="1"/>
          </p:cNvSpPr>
          <p:nvPr>
            <p:ph idx="1"/>
          </p:nvPr>
        </p:nvSpPr>
        <p:spPr>
          <a:xfrm>
            <a:off x="838200" y="1825625"/>
            <a:ext cx="4511135" cy="4351338"/>
          </a:xfrm>
        </p:spPr>
        <p:txBody>
          <a:bodyPr>
            <a:normAutofit/>
          </a:bodyPr>
          <a:lstStyle/>
          <a:p>
            <a:r>
              <a:rPr lang="en-SG" dirty="0"/>
              <a:t>This dataset contains </a:t>
            </a:r>
            <a:r>
              <a:rPr lang="en-US" dirty="0"/>
              <a:t>Median Monthly Basic and Gross Wages of Common Occupations by Sex in All Industries</a:t>
            </a:r>
            <a:endParaRPr lang="en-SG" dirty="0"/>
          </a:p>
        </p:txBody>
      </p:sp>
      <p:pic>
        <p:nvPicPr>
          <p:cNvPr id="6" name="Picture 5">
            <a:extLst>
              <a:ext uri="{FF2B5EF4-FFF2-40B4-BE49-F238E27FC236}">
                <a16:creationId xmlns:a16="http://schemas.microsoft.com/office/drawing/2014/main" id="{B472257A-A556-563F-FF4C-A5573B05727A}"/>
              </a:ext>
            </a:extLst>
          </p:cNvPr>
          <p:cNvPicPr>
            <a:picLocks noChangeAspect="1"/>
          </p:cNvPicPr>
          <p:nvPr/>
        </p:nvPicPr>
        <p:blipFill>
          <a:blip r:embed="rId2"/>
          <a:stretch>
            <a:fillRect/>
          </a:stretch>
        </p:blipFill>
        <p:spPr>
          <a:xfrm>
            <a:off x="5349335" y="1690688"/>
            <a:ext cx="6497180" cy="3829514"/>
          </a:xfrm>
          <a:prstGeom prst="rect">
            <a:avLst/>
          </a:prstGeom>
        </p:spPr>
      </p:pic>
    </p:spTree>
    <p:extLst>
      <p:ext uri="{BB962C8B-B14F-4D97-AF65-F5344CB8AC3E}">
        <p14:creationId xmlns:p14="http://schemas.microsoft.com/office/powerpoint/2010/main" val="1222394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6209-CB50-8F0C-5A9D-2B1E9518437C}"/>
              </a:ext>
            </a:extLst>
          </p:cNvPr>
          <p:cNvSpPr>
            <a:spLocks noGrp="1"/>
          </p:cNvSpPr>
          <p:nvPr>
            <p:ph type="title"/>
          </p:nvPr>
        </p:nvSpPr>
        <p:spPr/>
        <p:txBody>
          <a:bodyPr/>
          <a:lstStyle/>
          <a:p>
            <a:r>
              <a:rPr lang="en-SG" dirty="0"/>
              <a:t>In Conclusion</a:t>
            </a:r>
          </a:p>
        </p:txBody>
      </p:sp>
      <p:sp>
        <p:nvSpPr>
          <p:cNvPr id="3" name="Content Placeholder 2">
            <a:extLst>
              <a:ext uri="{FF2B5EF4-FFF2-40B4-BE49-F238E27FC236}">
                <a16:creationId xmlns:a16="http://schemas.microsoft.com/office/drawing/2014/main" id="{76E2C1D6-74F6-8FA2-D637-FC07B6F64858}"/>
              </a:ext>
            </a:extLst>
          </p:cNvPr>
          <p:cNvSpPr>
            <a:spLocks noGrp="1"/>
          </p:cNvSpPr>
          <p:nvPr>
            <p:ph idx="1"/>
          </p:nvPr>
        </p:nvSpPr>
        <p:spPr/>
        <p:txBody>
          <a:bodyPr>
            <a:normAutofit lnSpcReduction="10000"/>
          </a:bodyPr>
          <a:lstStyle/>
          <a:p>
            <a:r>
              <a:rPr lang="en-SG" dirty="0"/>
              <a:t>From our insights, we can conclude that there is a gender pay gap between males and female with males earning more than $1000 than females on average.</a:t>
            </a:r>
          </a:p>
          <a:p>
            <a:r>
              <a:rPr lang="en-SG" dirty="0"/>
              <a:t>The industry you join and type of job you work determines whether you are more likely to be paid more or less than co-workers of the opposite gender.</a:t>
            </a:r>
          </a:p>
          <a:p>
            <a:r>
              <a:rPr lang="en-SG" dirty="0"/>
              <a:t>Holding a degree or diploma does not guarantee you employment as degree and diploma holders have a higher proportion of unemployment.</a:t>
            </a:r>
          </a:p>
          <a:p>
            <a:r>
              <a:rPr lang="en-SG" dirty="0"/>
              <a:t>As unemployment rates increase, basic and total salary increases at a </a:t>
            </a:r>
            <a:r>
              <a:rPr lang="en-SG"/>
              <a:t>slower pace.</a:t>
            </a:r>
            <a:endParaRPr lang="en-SG" dirty="0"/>
          </a:p>
          <a:p>
            <a:endParaRPr lang="en-SG" dirty="0"/>
          </a:p>
        </p:txBody>
      </p:sp>
    </p:spTree>
    <p:extLst>
      <p:ext uri="{BB962C8B-B14F-4D97-AF65-F5344CB8AC3E}">
        <p14:creationId xmlns:p14="http://schemas.microsoft.com/office/powerpoint/2010/main" val="2748311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9B94-9534-C538-297B-196A62A8A612}"/>
              </a:ext>
            </a:extLst>
          </p:cNvPr>
          <p:cNvSpPr>
            <a:spLocks noGrp="1"/>
          </p:cNvSpPr>
          <p:nvPr>
            <p:ph type="title"/>
          </p:nvPr>
        </p:nvSpPr>
        <p:spPr/>
        <p:txBody>
          <a:bodyPr/>
          <a:lstStyle/>
          <a:p>
            <a:r>
              <a:rPr lang="en-SG" dirty="0"/>
              <a:t>Thank you!</a:t>
            </a:r>
          </a:p>
        </p:txBody>
      </p:sp>
      <p:sp>
        <p:nvSpPr>
          <p:cNvPr id="3" name="Content Placeholder 2">
            <a:extLst>
              <a:ext uri="{FF2B5EF4-FFF2-40B4-BE49-F238E27FC236}">
                <a16:creationId xmlns:a16="http://schemas.microsoft.com/office/drawing/2014/main" id="{06880945-9F5F-E042-0B75-01668F6FEA3B}"/>
              </a:ext>
            </a:extLst>
          </p:cNvPr>
          <p:cNvSpPr>
            <a:spLocks noGrp="1"/>
          </p:cNvSpPr>
          <p:nvPr>
            <p:ph idx="1"/>
          </p:nvPr>
        </p:nvSpPr>
        <p:spPr/>
        <p:txBody>
          <a:bodyPr/>
          <a:lstStyle/>
          <a:p>
            <a:r>
              <a:rPr lang="en-SG" dirty="0"/>
              <a:t>Any questions?</a:t>
            </a:r>
          </a:p>
        </p:txBody>
      </p:sp>
    </p:spTree>
    <p:extLst>
      <p:ext uri="{BB962C8B-B14F-4D97-AF65-F5344CB8AC3E}">
        <p14:creationId xmlns:p14="http://schemas.microsoft.com/office/powerpoint/2010/main" val="29720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44EB-0DE6-7112-744D-53C91406986E}"/>
              </a:ext>
            </a:extLst>
          </p:cNvPr>
          <p:cNvSpPr>
            <a:spLocks noGrp="1"/>
          </p:cNvSpPr>
          <p:nvPr>
            <p:ph type="title"/>
          </p:nvPr>
        </p:nvSpPr>
        <p:spPr/>
        <p:txBody>
          <a:bodyPr>
            <a:normAutofit fontScale="90000"/>
          </a:bodyPr>
          <a:lstStyle/>
          <a:p>
            <a:r>
              <a:rPr lang="en-US" sz="4400" dirty="0"/>
              <a:t>Unemployed Residents Aged 15 Years and Over by Highest Qualification Attained Age And Sex </a:t>
            </a:r>
            <a:r>
              <a:rPr lang="en-SG" sz="4400" dirty="0"/>
              <a:t>Dataset Info</a:t>
            </a:r>
            <a:endParaRPr lang="en-SG" dirty="0"/>
          </a:p>
        </p:txBody>
      </p:sp>
      <p:sp>
        <p:nvSpPr>
          <p:cNvPr id="3" name="Content Placeholder 2">
            <a:extLst>
              <a:ext uri="{FF2B5EF4-FFF2-40B4-BE49-F238E27FC236}">
                <a16:creationId xmlns:a16="http://schemas.microsoft.com/office/drawing/2014/main" id="{EDAF5E18-4841-D16C-732B-4C361B6F9064}"/>
              </a:ext>
            </a:extLst>
          </p:cNvPr>
          <p:cNvSpPr>
            <a:spLocks noGrp="1"/>
          </p:cNvSpPr>
          <p:nvPr>
            <p:ph idx="1"/>
          </p:nvPr>
        </p:nvSpPr>
        <p:spPr>
          <a:xfrm>
            <a:off x="838200" y="1825625"/>
            <a:ext cx="4389800" cy="4351338"/>
          </a:xfrm>
        </p:spPr>
        <p:txBody>
          <a:bodyPr/>
          <a:lstStyle/>
          <a:p>
            <a:r>
              <a:rPr lang="en-SG" dirty="0"/>
              <a:t>This dataset contains </a:t>
            </a:r>
            <a:r>
              <a:rPr lang="en-US" dirty="0"/>
              <a:t>unemployment information for those aged 15 years and above</a:t>
            </a:r>
            <a:endParaRPr lang="en-SG" dirty="0"/>
          </a:p>
        </p:txBody>
      </p:sp>
      <p:pic>
        <p:nvPicPr>
          <p:cNvPr id="5" name="Picture 4">
            <a:extLst>
              <a:ext uri="{FF2B5EF4-FFF2-40B4-BE49-F238E27FC236}">
                <a16:creationId xmlns:a16="http://schemas.microsoft.com/office/drawing/2014/main" id="{C43058A8-D039-7927-FA68-634B89E90D49}"/>
              </a:ext>
            </a:extLst>
          </p:cNvPr>
          <p:cNvPicPr>
            <a:picLocks noChangeAspect="1"/>
          </p:cNvPicPr>
          <p:nvPr/>
        </p:nvPicPr>
        <p:blipFill>
          <a:blip r:embed="rId2"/>
          <a:stretch>
            <a:fillRect/>
          </a:stretch>
        </p:blipFill>
        <p:spPr>
          <a:xfrm>
            <a:off x="5228000" y="1825625"/>
            <a:ext cx="6631751" cy="2564277"/>
          </a:xfrm>
          <a:prstGeom prst="rect">
            <a:avLst/>
          </a:prstGeom>
        </p:spPr>
      </p:pic>
    </p:spTree>
    <p:extLst>
      <p:ext uri="{BB962C8B-B14F-4D97-AF65-F5344CB8AC3E}">
        <p14:creationId xmlns:p14="http://schemas.microsoft.com/office/powerpoint/2010/main" val="1489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61E2-EF80-8941-D7DD-823BF771FE0D}"/>
              </a:ext>
            </a:extLst>
          </p:cNvPr>
          <p:cNvSpPr>
            <a:spLocks noGrp="1"/>
          </p:cNvSpPr>
          <p:nvPr>
            <p:ph type="title"/>
          </p:nvPr>
        </p:nvSpPr>
        <p:spPr/>
        <p:txBody>
          <a:bodyPr/>
          <a:lstStyle/>
          <a:p>
            <a:r>
              <a:rPr lang="en-US" sz="4400" dirty="0"/>
              <a:t>Overall Unemployment Rate Annual</a:t>
            </a:r>
            <a:r>
              <a:rPr lang="en-SG" sz="4400" dirty="0"/>
              <a:t> Dataset Info</a:t>
            </a:r>
            <a:endParaRPr lang="en-SG" dirty="0"/>
          </a:p>
        </p:txBody>
      </p:sp>
      <p:sp>
        <p:nvSpPr>
          <p:cNvPr id="3" name="Content Placeholder 2">
            <a:extLst>
              <a:ext uri="{FF2B5EF4-FFF2-40B4-BE49-F238E27FC236}">
                <a16:creationId xmlns:a16="http://schemas.microsoft.com/office/drawing/2014/main" id="{111EC430-0B77-8924-059C-14870BE954A8}"/>
              </a:ext>
            </a:extLst>
          </p:cNvPr>
          <p:cNvSpPr>
            <a:spLocks noGrp="1"/>
          </p:cNvSpPr>
          <p:nvPr>
            <p:ph idx="1"/>
          </p:nvPr>
        </p:nvSpPr>
        <p:spPr>
          <a:xfrm>
            <a:off x="838200" y="1825625"/>
            <a:ext cx="4556059" cy="4351338"/>
          </a:xfrm>
        </p:spPr>
        <p:txBody>
          <a:bodyPr/>
          <a:lstStyle/>
          <a:p>
            <a:r>
              <a:rPr lang="en-SG" dirty="0"/>
              <a:t>This dataset contains </a:t>
            </a:r>
            <a:r>
              <a:rPr lang="en-US" dirty="0"/>
              <a:t>the averages of the non-seasonally adjusted unemployment figures obtained at quarterly intervals.</a:t>
            </a:r>
            <a:endParaRPr lang="en-SG" dirty="0"/>
          </a:p>
        </p:txBody>
      </p:sp>
      <p:pic>
        <p:nvPicPr>
          <p:cNvPr id="8" name="Picture 7">
            <a:extLst>
              <a:ext uri="{FF2B5EF4-FFF2-40B4-BE49-F238E27FC236}">
                <a16:creationId xmlns:a16="http://schemas.microsoft.com/office/drawing/2014/main" id="{05B20E20-29EE-B217-A18E-8E363716B5BB}"/>
              </a:ext>
            </a:extLst>
          </p:cNvPr>
          <p:cNvPicPr>
            <a:picLocks noChangeAspect="1"/>
          </p:cNvPicPr>
          <p:nvPr/>
        </p:nvPicPr>
        <p:blipFill>
          <a:blip r:embed="rId2"/>
          <a:stretch>
            <a:fillRect/>
          </a:stretch>
        </p:blipFill>
        <p:spPr>
          <a:xfrm>
            <a:off x="5502786" y="1825625"/>
            <a:ext cx="5410955" cy="2981741"/>
          </a:xfrm>
          <a:prstGeom prst="rect">
            <a:avLst/>
          </a:prstGeom>
        </p:spPr>
      </p:pic>
    </p:spTree>
    <p:extLst>
      <p:ext uri="{BB962C8B-B14F-4D97-AF65-F5344CB8AC3E}">
        <p14:creationId xmlns:p14="http://schemas.microsoft.com/office/powerpoint/2010/main" val="245339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682D-33F4-0065-A0DE-F4CDA1A67B36}"/>
              </a:ext>
            </a:extLst>
          </p:cNvPr>
          <p:cNvSpPr>
            <a:spLocks noGrp="1"/>
          </p:cNvSpPr>
          <p:nvPr>
            <p:ph type="title"/>
          </p:nvPr>
        </p:nvSpPr>
        <p:spPr/>
        <p:txBody>
          <a:bodyPr/>
          <a:lstStyle/>
          <a:p>
            <a:r>
              <a:rPr lang="en-SG" sz="4400" dirty="0"/>
              <a:t>Basic Wage Change Dataset Info</a:t>
            </a:r>
            <a:endParaRPr lang="en-SG" dirty="0"/>
          </a:p>
        </p:txBody>
      </p:sp>
      <p:sp>
        <p:nvSpPr>
          <p:cNvPr id="3" name="Content Placeholder 2">
            <a:extLst>
              <a:ext uri="{FF2B5EF4-FFF2-40B4-BE49-F238E27FC236}">
                <a16:creationId xmlns:a16="http://schemas.microsoft.com/office/drawing/2014/main" id="{4619796E-A7C8-8AD8-1587-C06421CA9F6F}"/>
              </a:ext>
            </a:extLst>
          </p:cNvPr>
          <p:cNvSpPr>
            <a:spLocks noGrp="1"/>
          </p:cNvSpPr>
          <p:nvPr>
            <p:ph idx="1"/>
          </p:nvPr>
        </p:nvSpPr>
        <p:spPr>
          <a:xfrm>
            <a:off x="838200" y="1825625"/>
            <a:ext cx="4796155" cy="4351338"/>
          </a:xfrm>
        </p:spPr>
        <p:txBody>
          <a:bodyPr>
            <a:normAutofit lnSpcReduction="10000"/>
          </a:bodyPr>
          <a:lstStyle/>
          <a:p>
            <a:r>
              <a:rPr lang="en-SG" dirty="0"/>
              <a:t>This dataset contains yearly changes in percentages of </a:t>
            </a:r>
            <a:r>
              <a:rPr lang="en-US" dirty="0"/>
              <a:t>basic wages</a:t>
            </a:r>
          </a:p>
          <a:p>
            <a:r>
              <a:rPr lang="en-US" dirty="0"/>
              <a:t>Basic wages refers to the basic pay before deduction of employee CPF contributions and personal income tax. It excludes employer CPF contributions, bonuses, overtime payments, commissions, allowances.</a:t>
            </a:r>
            <a:endParaRPr lang="en-SG" dirty="0"/>
          </a:p>
        </p:txBody>
      </p:sp>
      <p:pic>
        <p:nvPicPr>
          <p:cNvPr id="6" name="Picture 5">
            <a:extLst>
              <a:ext uri="{FF2B5EF4-FFF2-40B4-BE49-F238E27FC236}">
                <a16:creationId xmlns:a16="http://schemas.microsoft.com/office/drawing/2014/main" id="{61DA2A4A-8C65-2ACD-2902-437369DAEBEA}"/>
              </a:ext>
            </a:extLst>
          </p:cNvPr>
          <p:cNvPicPr>
            <a:picLocks noChangeAspect="1"/>
          </p:cNvPicPr>
          <p:nvPr/>
        </p:nvPicPr>
        <p:blipFill>
          <a:blip r:embed="rId2"/>
          <a:stretch>
            <a:fillRect/>
          </a:stretch>
        </p:blipFill>
        <p:spPr>
          <a:xfrm>
            <a:off x="6096000" y="1825625"/>
            <a:ext cx="5435717" cy="3392920"/>
          </a:xfrm>
          <a:prstGeom prst="rect">
            <a:avLst/>
          </a:prstGeom>
        </p:spPr>
      </p:pic>
    </p:spTree>
    <p:extLst>
      <p:ext uri="{BB962C8B-B14F-4D97-AF65-F5344CB8AC3E}">
        <p14:creationId xmlns:p14="http://schemas.microsoft.com/office/powerpoint/2010/main" val="51222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5421-18B6-F4C3-9B60-B654B529603A}"/>
              </a:ext>
            </a:extLst>
          </p:cNvPr>
          <p:cNvSpPr>
            <a:spLocks noGrp="1"/>
          </p:cNvSpPr>
          <p:nvPr>
            <p:ph type="title"/>
          </p:nvPr>
        </p:nvSpPr>
        <p:spPr/>
        <p:txBody>
          <a:bodyPr/>
          <a:lstStyle/>
          <a:p>
            <a:r>
              <a:rPr lang="en-SG" sz="4400" dirty="0"/>
              <a:t>Total Wage Change Dataset Info</a:t>
            </a:r>
            <a:endParaRPr lang="en-SG" dirty="0"/>
          </a:p>
        </p:txBody>
      </p:sp>
      <p:sp>
        <p:nvSpPr>
          <p:cNvPr id="3" name="Content Placeholder 2">
            <a:extLst>
              <a:ext uri="{FF2B5EF4-FFF2-40B4-BE49-F238E27FC236}">
                <a16:creationId xmlns:a16="http://schemas.microsoft.com/office/drawing/2014/main" id="{F75D1445-435D-178D-C2DA-44CE8BF0A684}"/>
              </a:ext>
            </a:extLst>
          </p:cNvPr>
          <p:cNvSpPr>
            <a:spLocks noGrp="1"/>
          </p:cNvSpPr>
          <p:nvPr>
            <p:ph idx="1"/>
          </p:nvPr>
        </p:nvSpPr>
        <p:spPr>
          <a:xfrm>
            <a:off x="838200" y="1825625"/>
            <a:ext cx="6362340" cy="4351338"/>
          </a:xfrm>
        </p:spPr>
        <p:txBody>
          <a:bodyPr/>
          <a:lstStyle/>
          <a:p>
            <a:r>
              <a:rPr lang="en-SG" dirty="0"/>
              <a:t>This dataset contains yearly changes in percentages of </a:t>
            </a:r>
            <a:r>
              <a:rPr lang="en-US" dirty="0"/>
              <a:t>total wages</a:t>
            </a:r>
          </a:p>
          <a:p>
            <a:r>
              <a:rPr lang="en-US" dirty="0"/>
              <a:t>Total Wages refers to the sum of basic wages and bonuses.</a:t>
            </a:r>
            <a:endParaRPr lang="en-SG" dirty="0"/>
          </a:p>
        </p:txBody>
      </p:sp>
      <p:pic>
        <p:nvPicPr>
          <p:cNvPr id="6" name="Picture 5">
            <a:extLst>
              <a:ext uri="{FF2B5EF4-FFF2-40B4-BE49-F238E27FC236}">
                <a16:creationId xmlns:a16="http://schemas.microsoft.com/office/drawing/2014/main" id="{3AFB01FF-96C7-AD78-6CB8-D253F3AB603D}"/>
              </a:ext>
            </a:extLst>
          </p:cNvPr>
          <p:cNvPicPr>
            <a:picLocks noChangeAspect="1"/>
          </p:cNvPicPr>
          <p:nvPr/>
        </p:nvPicPr>
        <p:blipFill>
          <a:blip r:embed="rId2"/>
          <a:stretch>
            <a:fillRect/>
          </a:stretch>
        </p:blipFill>
        <p:spPr>
          <a:xfrm>
            <a:off x="6899565" y="1969339"/>
            <a:ext cx="4680980" cy="2919321"/>
          </a:xfrm>
          <a:prstGeom prst="rect">
            <a:avLst/>
          </a:prstGeom>
        </p:spPr>
      </p:pic>
    </p:spTree>
    <p:extLst>
      <p:ext uri="{BB962C8B-B14F-4D97-AF65-F5344CB8AC3E}">
        <p14:creationId xmlns:p14="http://schemas.microsoft.com/office/powerpoint/2010/main" val="203027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C33F1-2725-486E-1336-A750B163D9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FAD31A-4309-78C8-C690-AE080FD13BD6}"/>
              </a:ext>
            </a:extLst>
          </p:cNvPr>
          <p:cNvSpPr>
            <a:spLocks noGrp="1"/>
          </p:cNvSpPr>
          <p:nvPr>
            <p:ph type="title"/>
          </p:nvPr>
        </p:nvSpPr>
        <p:spPr/>
        <p:txBody>
          <a:bodyPr>
            <a:normAutofit fontScale="90000"/>
          </a:bodyPr>
          <a:lstStyle/>
          <a:p>
            <a:r>
              <a:rPr lang="en-US" sz="4400" dirty="0"/>
              <a:t>Resident </a:t>
            </a:r>
            <a:r>
              <a:rPr lang="en-US" sz="4400" dirty="0" err="1"/>
              <a:t>Labour</a:t>
            </a:r>
            <a:r>
              <a:rPr lang="en-US" sz="4400" dirty="0"/>
              <a:t> Force Aged 15 Years and Over by </a:t>
            </a:r>
            <a:r>
              <a:rPr lang="en-US" sz="4400" dirty="0" err="1"/>
              <a:t>Labour</a:t>
            </a:r>
            <a:r>
              <a:rPr lang="en-US" sz="4400" dirty="0"/>
              <a:t> Force Status Age And Sex </a:t>
            </a:r>
            <a:r>
              <a:rPr lang="en-SG" sz="4400" dirty="0"/>
              <a:t>Dataset Info</a:t>
            </a:r>
            <a:endParaRPr lang="en-SG" dirty="0"/>
          </a:p>
        </p:txBody>
      </p:sp>
      <p:sp>
        <p:nvSpPr>
          <p:cNvPr id="3" name="Content Placeholder 2">
            <a:extLst>
              <a:ext uri="{FF2B5EF4-FFF2-40B4-BE49-F238E27FC236}">
                <a16:creationId xmlns:a16="http://schemas.microsoft.com/office/drawing/2014/main" id="{9056A6DB-FE4A-8FC7-28CB-058988AECA8A}"/>
              </a:ext>
            </a:extLst>
          </p:cNvPr>
          <p:cNvSpPr>
            <a:spLocks noGrp="1"/>
          </p:cNvSpPr>
          <p:nvPr>
            <p:ph idx="1"/>
          </p:nvPr>
        </p:nvSpPr>
        <p:spPr>
          <a:xfrm>
            <a:off x="838200" y="1825625"/>
            <a:ext cx="4582212" cy="4351338"/>
          </a:xfrm>
        </p:spPr>
        <p:txBody>
          <a:bodyPr/>
          <a:lstStyle/>
          <a:p>
            <a:r>
              <a:rPr lang="en-SG" dirty="0"/>
              <a:t>This dataset contains </a:t>
            </a:r>
            <a:r>
              <a:rPr lang="en-US" dirty="0"/>
              <a:t>information for the resident </a:t>
            </a:r>
            <a:r>
              <a:rPr lang="en-US" dirty="0" err="1"/>
              <a:t>labour</a:t>
            </a:r>
            <a:r>
              <a:rPr lang="en-US" dirty="0"/>
              <a:t> force</a:t>
            </a:r>
            <a:endParaRPr lang="en-SG" dirty="0"/>
          </a:p>
        </p:txBody>
      </p:sp>
      <p:pic>
        <p:nvPicPr>
          <p:cNvPr id="5" name="Picture 4">
            <a:extLst>
              <a:ext uri="{FF2B5EF4-FFF2-40B4-BE49-F238E27FC236}">
                <a16:creationId xmlns:a16="http://schemas.microsoft.com/office/drawing/2014/main" id="{7B571550-7CFE-0991-E19F-BAED3562823F}"/>
              </a:ext>
            </a:extLst>
          </p:cNvPr>
          <p:cNvPicPr>
            <a:picLocks noChangeAspect="1"/>
          </p:cNvPicPr>
          <p:nvPr/>
        </p:nvPicPr>
        <p:blipFill>
          <a:blip r:embed="rId2"/>
          <a:stretch>
            <a:fillRect/>
          </a:stretch>
        </p:blipFill>
        <p:spPr>
          <a:xfrm>
            <a:off x="5420412" y="1851832"/>
            <a:ext cx="6692748" cy="3154335"/>
          </a:xfrm>
          <a:prstGeom prst="rect">
            <a:avLst/>
          </a:prstGeom>
        </p:spPr>
      </p:pic>
    </p:spTree>
    <p:extLst>
      <p:ext uri="{BB962C8B-B14F-4D97-AF65-F5344CB8AC3E}">
        <p14:creationId xmlns:p14="http://schemas.microsoft.com/office/powerpoint/2010/main" val="4219453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1774</Words>
  <Application>Microsoft Office PowerPoint</Application>
  <PresentationFormat>Widescreen</PresentationFormat>
  <Paragraphs>116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How does a person’s socioeconomic background affect their employment opportunities and wages?</vt:lpstr>
      <vt:lpstr>Datasets</vt:lpstr>
      <vt:lpstr>Average Mean Monthly Nominal Earnings Per Employee By Sex Quarterly Dataset Info</vt:lpstr>
      <vt:lpstr>wage_01_sex2_annual Dataset Info</vt:lpstr>
      <vt:lpstr>Unemployed Residents Aged 15 Years and Over by Highest Qualification Attained Age And Sex Dataset Info</vt:lpstr>
      <vt:lpstr>Overall Unemployment Rate Annual Dataset Info</vt:lpstr>
      <vt:lpstr>Basic Wage Change Dataset Info</vt:lpstr>
      <vt:lpstr>Total Wage Change Dataset Info</vt:lpstr>
      <vt:lpstr>Resident Labour Force Aged 15 Years and Over by Labour Force Status Age And Sex Dataset Info</vt:lpstr>
      <vt:lpstr>Does a person's gender affect the wages they get?</vt:lpstr>
      <vt:lpstr>Mean Earnings By Sex</vt:lpstr>
      <vt:lpstr>Mean Earnings By Sex – Pre-visualization Process</vt:lpstr>
      <vt:lpstr>Average Temperature Trends In A Year – Analysis</vt:lpstr>
      <vt:lpstr>Difference In Earnings Between Males And Females</vt:lpstr>
      <vt:lpstr>Difference In Earnings Between Males And Females – Pre-visualization Process</vt:lpstr>
      <vt:lpstr>Difference In Earnings Between Males And Females – Analysis</vt:lpstr>
      <vt:lpstr>Breakdown By Industry</vt:lpstr>
      <vt:lpstr>Gender Pay Gap By Industry</vt:lpstr>
      <vt:lpstr>Gender Pay Gap By Industry– Pre-visualization Process</vt:lpstr>
      <vt:lpstr>Gender Pay Gap By Industry – Analysis</vt:lpstr>
      <vt:lpstr>Unemployment By Highest Qualification Attained</vt:lpstr>
      <vt:lpstr>Unemployment By Highest Qualification Attained</vt:lpstr>
      <vt:lpstr>Unemployment By Highest Qualification Attained - Pre-visualization Process</vt:lpstr>
      <vt:lpstr>Unemployment By Highest Qualification Attained - Analysis</vt:lpstr>
      <vt:lpstr>How does age affect employment opportunities?</vt:lpstr>
      <vt:lpstr>Proportions of labour force by age group</vt:lpstr>
      <vt:lpstr>Proportions of labour force by age group - Pre-visualization Process</vt:lpstr>
      <vt:lpstr>Proportions of labour force by age group - Analysis</vt:lpstr>
      <vt:lpstr>How does unemployment rate affect wages?</vt:lpstr>
      <vt:lpstr>How does unemployment rate affect total wage changes?</vt:lpstr>
      <vt:lpstr>Total Wage Changes vs Unemployment Rate</vt:lpstr>
      <vt:lpstr>Total Wage Changes vs Unemployment Rate - Pre-visualization Process</vt:lpstr>
      <vt:lpstr>Total Wage Changes vs Unemployment Rate - Pre-visualization Process</vt:lpstr>
      <vt:lpstr>Total Wage Changes vs Unemployment Rate - Analysis</vt:lpstr>
      <vt:lpstr>How does unemployment rate affect basic wage changes?</vt:lpstr>
      <vt:lpstr>Basic Wage Changes vs Unemployment Rate</vt:lpstr>
      <vt:lpstr>Basic Wage Changes vs Unemployment Rate - Pre-visualization Process</vt:lpstr>
      <vt:lpstr>Basic Wage Changes vs Unemployment Rate - Pre-visualization Process</vt:lpstr>
      <vt:lpstr>Basic Wage Changes vs Unemployment Rate - Analysis</vt:lpstr>
      <vt:lpstr>In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weather conditions affect dengue cases?</dc:title>
  <dc:creator>DAVIAN ENG HONG RUI</dc:creator>
  <cp:lastModifiedBy>DAVIAN ENG HONG RUI</cp:lastModifiedBy>
  <cp:revision>1</cp:revision>
  <dcterms:created xsi:type="dcterms:W3CDTF">2023-12-13T15:23:55Z</dcterms:created>
  <dcterms:modified xsi:type="dcterms:W3CDTF">2024-02-05T15:47:29Z</dcterms:modified>
</cp:coreProperties>
</file>