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74" r:id="rId6"/>
    <p:sldId id="281" r:id="rId7"/>
    <p:sldId id="277" r:id="rId8"/>
    <p:sldId id="279" r:id="rId9"/>
    <p:sldId id="282" r:id="rId10"/>
    <p:sldId id="272" r:id="rId11"/>
    <p:sldId id="283" r:id="rId12"/>
    <p:sldId id="260" r:id="rId13"/>
    <p:sldId id="285" r:id="rId14"/>
    <p:sldId id="286"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AN ENG HONG RUI" userId="9cdebfac-cb22-4469-80bf-a7b2b3002fda" providerId="ADAL" clId="{532AD06B-33A3-4692-93D5-FCBB183B419D}"/>
    <pc:docChg chg="undo custSel addSld delSld modSld">
      <pc:chgData name="DAVIAN ENG HONG RUI" userId="9cdebfac-cb22-4469-80bf-a7b2b3002fda" providerId="ADAL" clId="{532AD06B-33A3-4692-93D5-FCBB183B419D}" dt="2024-02-09T13:15:53.781" v="2980" actId="20577"/>
      <pc:docMkLst>
        <pc:docMk/>
      </pc:docMkLst>
      <pc:sldChg chg="modSp mod">
        <pc:chgData name="DAVIAN ENG HONG RUI" userId="9cdebfac-cb22-4469-80bf-a7b2b3002fda" providerId="ADAL" clId="{532AD06B-33A3-4692-93D5-FCBB183B419D}" dt="2024-02-09T12:24:41.868" v="1" actId="20577"/>
        <pc:sldMkLst>
          <pc:docMk/>
          <pc:sldMk cId="1626381886" sldId="256"/>
        </pc:sldMkLst>
        <pc:spChg chg="mod">
          <ac:chgData name="DAVIAN ENG HONG RUI" userId="9cdebfac-cb22-4469-80bf-a7b2b3002fda" providerId="ADAL" clId="{532AD06B-33A3-4692-93D5-FCBB183B419D}" dt="2024-02-09T12:24:41.868" v="1" actId="20577"/>
          <ac:spMkLst>
            <pc:docMk/>
            <pc:sldMk cId="1626381886" sldId="256"/>
            <ac:spMk id="2" creationId="{563CB70D-2AFC-81A3-ECF0-2F213F981CC9}"/>
          </ac:spMkLst>
        </pc:spChg>
      </pc:sldChg>
      <pc:sldChg chg="addSp delSp modSp mod">
        <pc:chgData name="DAVIAN ENG HONG RUI" userId="9cdebfac-cb22-4469-80bf-a7b2b3002fda" providerId="ADAL" clId="{532AD06B-33A3-4692-93D5-FCBB183B419D}" dt="2024-02-09T12:29:48.383" v="126" actId="1076"/>
        <pc:sldMkLst>
          <pc:docMk/>
          <pc:sldMk cId="3571491928" sldId="257"/>
        </pc:sldMkLst>
        <pc:spChg chg="mod">
          <ac:chgData name="DAVIAN ENG HONG RUI" userId="9cdebfac-cb22-4469-80bf-a7b2b3002fda" providerId="ADAL" clId="{532AD06B-33A3-4692-93D5-FCBB183B419D}" dt="2024-02-09T12:28:58.744" v="118" actId="20577"/>
          <ac:spMkLst>
            <pc:docMk/>
            <pc:sldMk cId="3571491928" sldId="257"/>
            <ac:spMk id="3" creationId="{D75301E8-7D87-4C2D-1AA2-175889C55181}"/>
          </ac:spMkLst>
        </pc:spChg>
        <pc:picChg chg="add del">
          <ac:chgData name="DAVIAN ENG HONG RUI" userId="9cdebfac-cb22-4469-80bf-a7b2b3002fda" providerId="ADAL" clId="{532AD06B-33A3-4692-93D5-FCBB183B419D}" dt="2024-02-09T12:29:36.755" v="121" actId="22"/>
          <ac:picMkLst>
            <pc:docMk/>
            <pc:sldMk cId="3571491928" sldId="257"/>
            <ac:picMk id="5" creationId="{4FC728AA-57F2-E6E6-7C82-2CDDE2958A48}"/>
          </ac:picMkLst>
        </pc:picChg>
        <pc:picChg chg="add del">
          <ac:chgData name="DAVIAN ENG HONG RUI" userId="9cdebfac-cb22-4469-80bf-a7b2b3002fda" providerId="ADAL" clId="{532AD06B-33A3-4692-93D5-FCBB183B419D}" dt="2024-02-09T12:29:40.933" v="123" actId="478"/>
          <ac:picMkLst>
            <pc:docMk/>
            <pc:sldMk cId="3571491928" sldId="257"/>
            <ac:picMk id="6" creationId="{D85AFB40-9617-93D8-15E1-67E6746B64BC}"/>
          </ac:picMkLst>
        </pc:picChg>
        <pc:picChg chg="add mod">
          <ac:chgData name="DAVIAN ENG HONG RUI" userId="9cdebfac-cb22-4469-80bf-a7b2b3002fda" providerId="ADAL" clId="{532AD06B-33A3-4692-93D5-FCBB183B419D}" dt="2024-02-09T12:29:48.383" v="126" actId="1076"/>
          <ac:picMkLst>
            <pc:docMk/>
            <pc:sldMk cId="3571491928" sldId="257"/>
            <ac:picMk id="8" creationId="{CC39AAA1-E931-25ED-6704-23F3CE262393}"/>
          </ac:picMkLst>
        </pc:picChg>
      </pc:sldChg>
      <pc:sldChg chg="addSp delSp modSp mod">
        <pc:chgData name="DAVIAN ENG HONG RUI" userId="9cdebfac-cb22-4469-80bf-a7b2b3002fda" providerId="ADAL" clId="{532AD06B-33A3-4692-93D5-FCBB183B419D}" dt="2024-02-09T12:30:46.151" v="218"/>
        <pc:sldMkLst>
          <pc:docMk/>
          <pc:sldMk cId="4188539605" sldId="258"/>
        </pc:sldMkLst>
        <pc:spChg chg="mod">
          <ac:chgData name="DAVIAN ENG HONG RUI" userId="9cdebfac-cb22-4469-80bf-a7b2b3002fda" providerId="ADAL" clId="{532AD06B-33A3-4692-93D5-FCBB183B419D}" dt="2024-02-09T12:30:46.151" v="218"/>
          <ac:spMkLst>
            <pc:docMk/>
            <pc:sldMk cId="4188539605" sldId="258"/>
            <ac:spMk id="3" creationId="{D75301E8-7D87-4C2D-1AA2-175889C55181}"/>
          </ac:spMkLst>
        </pc:spChg>
        <pc:picChg chg="del">
          <ac:chgData name="DAVIAN ENG HONG RUI" userId="9cdebfac-cb22-4469-80bf-a7b2b3002fda" providerId="ADAL" clId="{532AD06B-33A3-4692-93D5-FCBB183B419D}" dt="2024-02-09T12:30:02.225" v="127" actId="478"/>
          <ac:picMkLst>
            <pc:docMk/>
            <pc:sldMk cId="4188539605" sldId="258"/>
            <ac:picMk id="5" creationId="{7E60E248-A8AD-015E-EB28-6C391B080707}"/>
          </ac:picMkLst>
        </pc:picChg>
        <pc:picChg chg="add mod">
          <ac:chgData name="DAVIAN ENG HONG RUI" userId="9cdebfac-cb22-4469-80bf-a7b2b3002fda" providerId="ADAL" clId="{532AD06B-33A3-4692-93D5-FCBB183B419D}" dt="2024-02-09T12:30:11.752" v="132" actId="1076"/>
          <ac:picMkLst>
            <pc:docMk/>
            <pc:sldMk cId="4188539605" sldId="258"/>
            <ac:picMk id="6" creationId="{DBCF34E2-460D-8810-ADBC-F661E0B50BFD}"/>
          </ac:picMkLst>
        </pc:picChg>
      </pc:sldChg>
      <pc:sldChg chg="addSp delSp modSp mod">
        <pc:chgData name="DAVIAN ENG HONG RUI" userId="9cdebfac-cb22-4469-80bf-a7b2b3002fda" providerId="ADAL" clId="{532AD06B-33A3-4692-93D5-FCBB183B419D}" dt="2024-02-09T13:07:44.403" v="2286" actId="27636"/>
        <pc:sldMkLst>
          <pc:docMk/>
          <pc:sldMk cId="549686611" sldId="260"/>
        </pc:sldMkLst>
        <pc:spChg chg="mod">
          <ac:chgData name="DAVIAN ENG HONG RUI" userId="9cdebfac-cb22-4469-80bf-a7b2b3002fda" providerId="ADAL" clId="{532AD06B-33A3-4692-93D5-FCBB183B419D}" dt="2024-02-09T12:58:35.219" v="1555" actId="14100"/>
          <ac:spMkLst>
            <pc:docMk/>
            <pc:sldMk cId="549686611" sldId="260"/>
            <ac:spMk id="2" creationId="{A95C7028-B0ED-26BD-895B-9B9931F99B4D}"/>
          </ac:spMkLst>
        </pc:spChg>
        <pc:spChg chg="mod">
          <ac:chgData name="DAVIAN ENG HONG RUI" userId="9cdebfac-cb22-4469-80bf-a7b2b3002fda" providerId="ADAL" clId="{532AD06B-33A3-4692-93D5-FCBB183B419D}" dt="2024-02-09T13:07:44.403" v="2286" actId="27636"/>
          <ac:spMkLst>
            <pc:docMk/>
            <pc:sldMk cId="549686611" sldId="260"/>
            <ac:spMk id="3" creationId="{D75301E8-7D87-4C2D-1AA2-175889C55181}"/>
          </ac:spMkLst>
        </pc:spChg>
        <pc:picChg chg="del">
          <ac:chgData name="DAVIAN ENG HONG RUI" userId="9cdebfac-cb22-4469-80bf-a7b2b3002fda" providerId="ADAL" clId="{532AD06B-33A3-4692-93D5-FCBB183B419D}" dt="2024-02-09T13:04:27.135" v="2032" actId="478"/>
          <ac:picMkLst>
            <pc:docMk/>
            <pc:sldMk cId="549686611" sldId="260"/>
            <ac:picMk id="5" creationId="{0B0BE21C-7668-3CC5-6766-0EDBEF3622BA}"/>
          </ac:picMkLst>
        </pc:picChg>
        <pc:picChg chg="add mod">
          <ac:chgData name="DAVIAN ENG HONG RUI" userId="9cdebfac-cb22-4469-80bf-a7b2b3002fda" providerId="ADAL" clId="{532AD06B-33A3-4692-93D5-FCBB183B419D}" dt="2024-02-09T13:06:01.919" v="2252" actId="1076"/>
          <ac:picMkLst>
            <pc:docMk/>
            <pc:sldMk cId="549686611" sldId="260"/>
            <ac:picMk id="6" creationId="{2BBA3BF6-4928-A7E0-28B9-8E7B329BF129}"/>
          </ac:picMkLst>
        </pc:picChg>
        <pc:picChg chg="add mod">
          <ac:chgData name="DAVIAN ENG HONG RUI" userId="9cdebfac-cb22-4469-80bf-a7b2b3002fda" providerId="ADAL" clId="{532AD06B-33A3-4692-93D5-FCBB183B419D}" dt="2024-02-09T13:06:09.335" v="2254" actId="1076"/>
          <ac:picMkLst>
            <pc:docMk/>
            <pc:sldMk cId="549686611" sldId="260"/>
            <ac:picMk id="8" creationId="{C857C3EA-E2A2-AB6D-CA49-5E853ED393ED}"/>
          </ac:picMkLst>
        </pc:picChg>
      </pc:sldChg>
      <pc:sldChg chg="del">
        <pc:chgData name="DAVIAN ENG HONG RUI" userId="9cdebfac-cb22-4469-80bf-a7b2b3002fda" providerId="ADAL" clId="{532AD06B-33A3-4692-93D5-FCBB183B419D}" dt="2024-02-09T13:10:34.335" v="2327" actId="47"/>
        <pc:sldMkLst>
          <pc:docMk/>
          <pc:sldMk cId="1108930418" sldId="261"/>
        </pc:sldMkLst>
      </pc:sldChg>
      <pc:sldChg chg="del">
        <pc:chgData name="DAVIAN ENG HONG RUI" userId="9cdebfac-cb22-4469-80bf-a7b2b3002fda" providerId="ADAL" clId="{532AD06B-33A3-4692-93D5-FCBB183B419D}" dt="2024-02-09T13:10:35.380" v="2328" actId="47"/>
        <pc:sldMkLst>
          <pc:docMk/>
          <pc:sldMk cId="1247049354" sldId="263"/>
        </pc:sldMkLst>
      </pc:sldChg>
      <pc:sldChg chg="del">
        <pc:chgData name="DAVIAN ENG HONG RUI" userId="9cdebfac-cb22-4469-80bf-a7b2b3002fda" providerId="ADAL" clId="{532AD06B-33A3-4692-93D5-FCBB183B419D}" dt="2024-02-09T13:10:36.529" v="2329" actId="47"/>
        <pc:sldMkLst>
          <pc:docMk/>
          <pc:sldMk cId="1424111797" sldId="264"/>
        </pc:sldMkLst>
      </pc:sldChg>
      <pc:sldChg chg="delSp modSp mod">
        <pc:chgData name="DAVIAN ENG HONG RUI" userId="9cdebfac-cb22-4469-80bf-a7b2b3002fda" providerId="ADAL" clId="{532AD06B-33A3-4692-93D5-FCBB183B419D}" dt="2024-02-09T12:28:45.915" v="107" actId="478"/>
        <pc:sldMkLst>
          <pc:docMk/>
          <pc:sldMk cId="2905817004" sldId="267"/>
        </pc:sldMkLst>
        <pc:spChg chg="mod">
          <ac:chgData name="DAVIAN ENG HONG RUI" userId="9cdebfac-cb22-4469-80bf-a7b2b3002fda" providerId="ADAL" clId="{532AD06B-33A3-4692-93D5-FCBB183B419D}" dt="2024-02-09T12:26:53.717" v="30" actId="20577"/>
          <ac:spMkLst>
            <pc:docMk/>
            <pc:sldMk cId="2905817004" sldId="267"/>
            <ac:spMk id="6" creationId="{266792F8-8A10-C142-6D30-EB662CC331A1}"/>
          </ac:spMkLst>
        </pc:spChg>
        <pc:spChg chg="mod">
          <ac:chgData name="DAVIAN ENG HONG RUI" userId="9cdebfac-cb22-4469-80bf-a7b2b3002fda" providerId="ADAL" clId="{532AD06B-33A3-4692-93D5-FCBB183B419D}" dt="2024-02-09T12:28:11.890" v="35" actId="20577"/>
          <ac:spMkLst>
            <pc:docMk/>
            <pc:sldMk cId="2905817004" sldId="267"/>
            <ac:spMk id="7" creationId="{20F41B7C-33A6-F9D4-361D-92966D91E834}"/>
          </ac:spMkLst>
        </pc:spChg>
        <pc:spChg chg="mod">
          <ac:chgData name="DAVIAN ENG HONG RUI" userId="9cdebfac-cb22-4469-80bf-a7b2b3002fda" providerId="ADAL" clId="{532AD06B-33A3-4692-93D5-FCBB183B419D}" dt="2024-02-09T12:28:31.275" v="93" actId="20577"/>
          <ac:spMkLst>
            <pc:docMk/>
            <pc:sldMk cId="2905817004" sldId="267"/>
            <ac:spMk id="8" creationId="{F6020689-2CDF-10AD-D1E1-17583E32D5B0}"/>
          </ac:spMkLst>
        </pc:spChg>
        <pc:spChg chg="mod">
          <ac:chgData name="DAVIAN ENG HONG RUI" userId="9cdebfac-cb22-4469-80bf-a7b2b3002fda" providerId="ADAL" clId="{532AD06B-33A3-4692-93D5-FCBB183B419D}" dt="2024-02-09T12:28:43.069" v="105" actId="20577"/>
          <ac:spMkLst>
            <pc:docMk/>
            <pc:sldMk cId="2905817004" sldId="267"/>
            <ac:spMk id="9" creationId="{43D1A9E9-44E8-7558-13DA-686457491B5E}"/>
          </ac:spMkLst>
        </pc:spChg>
        <pc:spChg chg="del">
          <ac:chgData name="DAVIAN ENG HONG RUI" userId="9cdebfac-cb22-4469-80bf-a7b2b3002fda" providerId="ADAL" clId="{532AD06B-33A3-4692-93D5-FCBB183B419D}" dt="2024-02-09T12:28:45.915" v="107" actId="478"/>
          <ac:spMkLst>
            <pc:docMk/>
            <pc:sldMk cId="2905817004" sldId="267"/>
            <ac:spMk id="11" creationId="{47AF6044-3AEA-31FF-5C9F-60F800398A1D}"/>
          </ac:spMkLst>
        </pc:spChg>
        <pc:spChg chg="del">
          <ac:chgData name="DAVIAN ENG HONG RUI" userId="9cdebfac-cb22-4469-80bf-a7b2b3002fda" providerId="ADAL" clId="{532AD06B-33A3-4692-93D5-FCBB183B419D}" dt="2024-02-09T12:28:44.694" v="106" actId="478"/>
          <ac:spMkLst>
            <pc:docMk/>
            <pc:sldMk cId="2905817004" sldId="267"/>
            <ac:spMk id="14" creationId="{29C1D240-D94D-AB5B-8892-0B5318F291B1}"/>
          </ac:spMkLst>
        </pc:spChg>
      </pc:sldChg>
      <pc:sldChg chg="del">
        <pc:chgData name="DAVIAN ENG HONG RUI" userId="9cdebfac-cb22-4469-80bf-a7b2b3002fda" providerId="ADAL" clId="{532AD06B-33A3-4692-93D5-FCBB183B419D}" dt="2024-02-09T12:42:55.996" v="1069" actId="47"/>
        <pc:sldMkLst>
          <pc:docMk/>
          <pc:sldMk cId="2108345476" sldId="271"/>
        </pc:sldMkLst>
      </pc:sldChg>
      <pc:sldChg chg="addSp delSp modSp mod">
        <pc:chgData name="DAVIAN ENG HONG RUI" userId="9cdebfac-cb22-4469-80bf-a7b2b3002fda" providerId="ADAL" clId="{532AD06B-33A3-4692-93D5-FCBB183B419D}" dt="2024-02-09T12:56:27.644" v="1410" actId="20577"/>
        <pc:sldMkLst>
          <pc:docMk/>
          <pc:sldMk cId="3560922828" sldId="272"/>
        </pc:sldMkLst>
        <pc:spChg chg="mod">
          <ac:chgData name="DAVIAN ENG HONG RUI" userId="9cdebfac-cb22-4469-80bf-a7b2b3002fda" providerId="ADAL" clId="{532AD06B-33A3-4692-93D5-FCBB183B419D}" dt="2024-02-09T12:52:44.582" v="1168" actId="14100"/>
          <ac:spMkLst>
            <pc:docMk/>
            <pc:sldMk cId="3560922828" sldId="272"/>
            <ac:spMk id="2" creationId="{A95C7028-B0ED-26BD-895B-9B9931F99B4D}"/>
          </ac:spMkLst>
        </pc:spChg>
        <pc:spChg chg="mod">
          <ac:chgData name="DAVIAN ENG HONG RUI" userId="9cdebfac-cb22-4469-80bf-a7b2b3002fda" providerId="ADAL" clId="{532AD06B-33A3-4692-93D5-FCBB183B419D}" dt="2024-02-09T12:56:27.644" v="1410" actId="20577"/>
          <ac:spMkLst>
            <pc:docMk/>
            <pc:sldMk cId="3560922828" sldId="272"/>
            <ac:spMk id="3" creationId="{D75301E8-7D87-4C2D-1AA2-175889C55181}"/>
          </ac:spMkLst>
        </pc:spChg>
        <pc:picChg chg="add del">
          <ac:chgData name="DAVIAN ENG HONG RUI" userId="9cdebfac-cb22-4469-80bf-a7b2b3002fda" providerId="ADAL" clId="{532AD06B-33A3-4692-93D5-FCBB183B419D}" dt="2024-02-09T12:53:11.968" v="1169" actId="478"/>
          <ac:picMkLst>
            <pc:docMk/>
            <pc:sldMk cId="3560922828" sldId="272"/>
            <ac:picMk id="5" creationId="{7103B60E-8C4D-60CC-094D-E90E1672B22F}"/>
          </ac:picMkLst>
        </pc:picChg>
        <pc:picChg chg="add mod">
          <ac:chgData name="DAVIAN ENG HONG RUI" userId="9cdebfac-cb22-4469-80bf-a7b2b3002fda" providerId="ADAL" clId="{532AD06B-33A3-4692-93D5-FCBB183B419D}" dt="2024-02-09T12:55:45.525" v="1316" actId="1076"/>
          <ac:picMkLst>
            <pc:docMk/>
            <pc:sldMk cId="3560922828" sldId="272"/>
            <ac:picMk id="6" creationId="{C07A8EEC-BA80-E6C9-2CBC-BF6E983149E4}"/>
          </ac:picMkLst>
        </pc:picChg>
        <pc:picChg chg="add mod">
          <ac:chgData name="DAVIAN ENG HONG RUI" userId="9cdebfac-cb22-4469-80bf-a7b2b3002fda" providerId="ADAL" clId="{532AD06B-33A3-4692-93D5-FCBB183B419D}" dt="2024-02-09T12:55:48.152" v="1317" actId="1076"/>
          <ac:picMkLst>
            <pc:docMk/>
            <pc:sldMk cId="3560922828" sldId="272"/>
            <ac:picMk id="8" creationId="{E7D6635C-CF3E-981D-5FF1-BE0C7A268037}"/>
          </ac:picMkLst>
        </pc:picChg>
      </pc:sldChg>
      <pc:sldChg chg="del">
        <pc:chgData name="DAVIAN ENG HONG RUI" userId="9cdebfac-cb22-4469-80bf-a7b2b3002fda" providerId="ADAL" clId="{532AD06B-33A3-4692-93D5-FCBB183B419D}" dt="2024-02-09T12:31:02.308" v="219" actId="47"/>
        <pc:sldMkLst>
          <pc:docMk/>
          <pc:sldMk cId="2840436461" sldId="273"/>
        </pc:sldMkLst>
      </pc:sldChg>
      <pc:sldChg chg="addSp delSp modSp mod">
        <pc:chgData name="DAVIAN ENG HONG RUI" userId="9cdebfac-cb22-4469-80bf-a7b2b3002fda" providerId="ADAL" clId="{532AD06B-33A3-4692-93D5-FCBB183B419D}" dt="2024-02-09T12:33:27.022" v="403" actId="1076"/>
        <pc:sldMkLst>
          <pc:docMk/>
          <pc:sldMk cId="3007390433" sldId="274"/>
        </pc:sldMkLst>
        <pc:spChg chg="mod">
          <ac:chgData name="DAVIAN ENG HONG RUI" userId="9cdebfac-cb22-4469-80bf-a7b2b3002fda" providerId="ADAL" clId="{532AD06B-33A3-4692-93D5-FCBB183B419D}" dt="2024-02-09T12:32:03.767" v="254" actId="27636"/>
          <ac:spMkLst>
            <pc:docMk/>
            <pc:sldMk cId="3007390433" sldId="274"/>
            <ac:spMk id="2" creationId="{A95C7028-B0ED-26BD-895B-9B9931F99B4D}"/>
          </ac:spMkLst>
        </pc:spChg>
        <pc:spChg chg="mod">
          <ac:chgData name="DAVIAN ENG HONG RUI" userId="9cdebfac-cb22-4469-80bf-a7b2b3002fda" providerId="ADAL" clId="{532AD06B-33A3-4692-93D5-FCBB183B419D}" dt="2024-02-09T12:32:53.926" v="395" actId="20577"/>
          <ac:spMkLst>
            <pc:docMk/>
            <pc:sldMk cId="3007390433" sldId="274"/>
            <ac:spMk id="3" creationId="{D75301E8-7D87-4C2D-1AA2-175889C55181}"/>
          </ac:spMkLst>
        </pc:spChg>
        <pc:picChg chg="add del mod">
          <ac:chgData name="DAVIAN ENG HONG RUI" userId="9cdebfac-cb22-4469-80bf-a7b2b3002fda" providerId="ADAL" clId="{532AD06B-33A3-4692-93D5-FCBB183B419D}" dt="2024-02-09T12:32:05.222" v="255" actId="478"/>
          <ac:picMkLst>
            <pc:docMk/>
            <pc:sldMk cId="3007390433" sldId="274"/>
            <ac:picMk id="5" creationId="{CCE2FE2B-B583-267C-2C6F-A0436E802C08}"/>
          </ac:picMkLst>
        </pc:picChg>
        <pc:picChg chg="add mod">
          <ac:chgData name="DAVIAN ENG HONG RUI" userId="9cdebfac-cb22-4469-80bf-a7b2b3002fda" providerId="ADAL" clId="{532AD06B-33A3-4692-93D5-FCBB183B419D}" dt="2024-02-09T12:33:16.163" v="400" actId="1076"/>
          <ac:picMkLst>
            <pc:docMk/>
            <pc:sldMk cId="3007390433" sldId="274"/>
            <ac:picMk id="7" creationId="{59489DD4-26B3-379A-FB72-3776CEB57D0A}"/>
          </ac:picMkLst>
        </pc:picChg>
        <pc:picChg chg="del">
          <ac:chgData name="DAVIAN ENG HONG RUI" userId="9cdebfac-cb22-4469-80bf-a7b2b3002fda" providerId="ADAL" clId="{532AD06B-33A3-4692-93D5-FCBB183B419D}" dt="2024-02-09T12:31:18.694" v="222" actId="478"/>
          <ac:picMkLst>
            <pc:docMk/>
            <pc:sldMk cId="3007390433" sldId="274"/>
            <ac:picMk id="8" creationId="{4FD2A674-7F46-3510-26A6-CC82E26B9AA7}"/>
          </ac:picMkLst>
        </pc:picChg>
        <pc:picChg chg="add mod">
          <ac:chgData name="DAVIAN ENG HONG RUI" userId="9cdebfac-cb22-4469-80bf-a7b2b3002fda" providerId="ADAL" clId="{532AD06B-33A3-4692-93D5-FCBB183B419D}" dt="2024-02-09T12:33:13.389" v="399" actId="14100"/>
          <ac:picMkLst>
            <pc:docMk/>
            <pc:sldMk cId="3007390433" sldId="274"/>
            <ac:picMk id="11" creationId="{407C2A37-093E-ECC3-7E50-73927F1EB4CF}"/>
          </ac:picMkLst>
        </pc:picChg>
        <pc:picChg chg="add mod">
          <ac:chgData name="DAVIAN ENG HONG RUI" userId="9cdebfac-cb22-4469-80bf-a7b2b3002fda" providerId="ADAL" clId="{532AD06B-33A3-4692-93D5-FCBB183B419D}" dt="2024-02-09T12:33:27.022" v="403" actId="1076"/>
          <ac:picMkLst>
            <pc:docMk/>
            <pc:sldMk cId="3007390433" sldId="274"/>
            <ac:picMk id="17" creationId="{8FAE09BC-F313-F421-B6F1-23117DF46991}"/>
          </ac:picMkLst>
        </pc:picChg>
      </pc:sldChg>
      <pc:sldChg chg="del">
        <pc:chgData name="DAVIAN ENG HONG RUI" userId="9cdebfac-cb22-4469-80bf-a7b2b3002fda" providerId="ADAL" clId="{532AD06B-33A3-4692-93D5-FCBB183B419D}" dt="2024-02-09T12:31:05.770" v="220" actId="47"/>
        <pc:sldMkLst>
          <pc:docMk/>
          <pc:sldMk cId="3314328246" sldId="275"/>
        </pc:sldMkLst>
      </pc:sldChg>
      <pc:sldChg chg="addSp delSp modSp mod">
        <pc:chgData name="DAVIAN ENG HONG RUI" userId="9cdebfac-cb22-4469-80bf-a7b2b3002fda" providerId="ADAL" clId="{532AD06B-33A3-4692-93D5-FCBB183B419D}" dt="2024-02-09T12:39:40.350" v="898" actId="20577"/>
        <pc:sldMkLst>
          <pc:docMk/>
          <pc:sldMk cId="2102249621" sldId="277"/>
        </pc:sldMkLst>
        <pc:spChg chg="mod">
          <ac:chgData name="DAVIAN ENG HONG RUI" userId="9cdebfac-cb22-4469-80bf-a7b2b3002fda" providerId="ADAL" clId="{532AD06B-33A3-4692-93D5-FCBB183B419D}" dt="2024-02-09T12:37:14.198" v="718" actId="20577"/>
          <ac:spMkLst>
            <pc:docMk/>
            <pc:sldMk cId="2102249621" sldId="277"/>
            <ac:spMk id="2" creationId="{A95C7028-B0ED-26BD-895B-9B9931F99B4D}"/>
          </ac:spMkLst>
        </pc:spChg>
        <pc:spChg chg="mod">
          <ac:chgData name="DAVIAN ENG HONG RUI" userId="9cdebfac-cb22-4469-80bf-a7b2b3002fda" providerId="ADAL" clId="{532AD06B-33A3-4692-93D5-FCBB183B419D}" dt="2024-02-09T12:39:40.350" v="898" actId="20577"/>
          <ac:spMkLst>
            <pc:docMk/>
            <pc:sldMk cId="2102249621" sldId="277"/>
            <ac:spMk id="3" creationId="{D75301E8-7D87-4C2D-1AA2-175889C55181}"/>
          </ac:spMkLst>
        </pc:spChg>
        <pc:picChg chg="del">
          <ac:chgData name="DAVIAN ENG HONG RUI" userId="9cdebfac-cb22-4469-80bf-a7b2b3002fda" providerId="ADAL" clId="{532AD06B-33A3-4692-93D5-FCBB183B419D}" dt="2024-02-09T12:37:20.573" v="721" actId="478"/>
          <ac:picMkLst>
            <pc:docMk/>
            <pc:sldMk cId="2102249621" sldId="277"/>
            <ac:picMk id="5" creationId="{E299867D-2BE4-A49E-E14B-A9EF9654BE93}"/>
          </ac:picMkLst>
        </pc:picChg>
        <pc:picChg chg="add mod">
          <ac:chgData name="DAVIAN ENG HONG RUI" userId="9cdebfac-cb22-4469-80bf-a7b2b3002fda" providerId="ADAL" clId="{532AD06B-33A3-4692-93D5-FCBB183B419D}" dt="2024-02-09T12:37:43.509" v="727" actId="14100"/>
          <ac:picMkLst>
            <pc:docMk/>
            <pc:sldMk cId="2102249621" sldId="277"/>
            <ac:picMk id="6" creationId="{AF99F761-B061-B08E-8310-BCA9014FC3C6}"/>
          </ac:picMkLst>
        </pc:picChg>
        <pc:picChg chg="del">
          <ac:chgData name="DAVIAN ENG HONG RUI" userId="9cdebfac-cb22-4469-80bf-a7b2b3002fda" providerId="ADAL" clId="{532AD06B-33A3-4692-93D5-FCBB183B419D}" dt="2024-02-09T12:37:19.206" v="720" actId="478"/>
          <ac:picMkLst>
            <pc:docMk/>
            <pc:sldMk cId="2102249621" sldId="277"/>
            <ac:picMk id="7" creationId="{0C83ACB6-36BA-623B-3342-F9355C619CDC}"/>
          </ac:picMkLst>
        </pc:picChg>
        <pc:picChg chg="add mod">
          <ac:chgData name="DAVIAN ENG HONG RUI" userId="9cdebfac-cb22-4469-80bf-a7b2b3002fda" providerId="ADAL" clId="{532AD06B-33A3-4692-93D5-FCBB183B419D}" dt="2024-02-09T12:38:15.653" v="737" actId="1076"/>
          <ac:picMkLst>
            <pc:docMk/>
            <pc:sldMk cId="2102249621" sldId="277"/>
            <ac:picMk id="9" creationId="{E5085856-4619-E029-E5A9-776E9379AC8F}"/>
          </ac:picMkLst>
        </pc:picChg>
        <pc:picChg chg="del">
          <ac:chgData name="DAVIAN ENG HONG RUI" userId="9cdebfac-cb22-4469-80bf-a7b2b3002fda" providerId="ADAL" clId="{532AD06B-33A3-4692-93D5-FCBB183B419D}" dt="2024-02-09T12:37:21.150" v="722" actId="478"/>
          <ac:picMkLst>
            <pc:docMk/>
            <pc:sldMk cId="2102249621" sldId="277"/>
            <ac:picMk id="11" creationId="{3654A52B-B736-6248-B42E-097CBD96ABAC}"/>
          </ac:picMkLst>
        </pc:picChg>
        <pc:picChg chg="del">
          <ac:chgData name="DAVIAN ENG HONG RUI" userId="9cdebfac-cb22-4469-80bf-a7b2b3002fda" providerId="ADAL" clId="{532AD06B-33A3-4692-93D5-FCBB183B419D}" dt="2024-02-09T12:37:22.619" v="723" actId="478"/>
          <ac:picMkLst>
            <pc:docMk/>
            <pc:sldMk cId="2102249621" sldId="277"/>
            <ac:picMk id="17" creationId="{769794E2-46D6-77FD-A8D9-F8D5D3F83FCC}"/>
          </ac:picMkLst>
        </pc:picChg>
        <pc:picChg chg="add mod">
          <ac:chgData name="DAVIAN ENG HONG RUI" userId="9cdebfac-cb22-4469-80bf-a7b2b3002fda" providerId="ADAL" clId="{532AD06B-33A3-4692-93D5-FCBB183B419D}" dt="2024-02-09T12:38:10.742" v="736" actId="1076"/>
          <ac:picMkLst>
            <pc:docMk/>
            <pc:sldMk cId="2102249621" sldId="277"/>
            <ac:picMk id="19" creationId="{769D9D55-EB11-E480-6E85-0F3CE88D203E}"/>
          </ac:picMkLst>
        </pc:picChg>
      </pc:sldChg>
      <pc:sldChg chg="addSp delSp modSp mod">
        <pc:chgData name="DAVIAN ENG HONG RUI" userId="9cdebfac-cb22-4469-80bf-a7b2b3002fda" providerId="ADAL" clId="{532AD06B-33A3-4692-93D5-FCBB183B419D}" dt="2024-02-09T12:42:50.805" v="1068" actId="20577"/>
        <pc:sldMkLst>
          <pc:docMk/>
          <pc:sldMk cId="861809308" sldId="279"/>
        </pc:sldMkLst>
        <pc:spChg chg="mod">
          <ac:chgData name="DAVIAN ENG HONG RUI" userId="9cdebfac-cb22-4469-80bf-a7b2b3002fda" providerId="ADAL" clId="{532AD06B-33A3-4692-93D5-FCBB183B419D}" dt="2024-02-09T12:41:46.183" v="949" actId="20577"/>
          <ac:spMkLst>
            <pc:docMk/>
            <pc:sldMk cId="861809308" sldId="279"/>
            <ac:spMk id="2" creationId="{A95C7028-B0ED-26BD-895B-9B9931F99B4D}"/>
          </ac:spMkLst>
        </pc:spChg>
        <pc:spChg chg="mod">
          <ac:chgData name="DAVIAN ENG HONG RUI" userId="9cdebfac-cb22-4469-80bf-a7b2b3002fda" providerId="ADAL" clId="{532AD06B-33A3-4692-93D5-FCBB183B419D}" dt="2024-02-09T12:42:50.805" v="1068" actId="20577"/>
          <ac:spMkLst>
            <pc:docMk/>
            <pc:sldMk cId="861809308" sldId="279"/>
            <ac:spMk id="3" creationId="{D75301E8-7D87-4C2D-1AA2-175889C55181}"/>
          </ac:spMkLst>
        </pc:spChg>
        <pc:picChg chg="add mod">
          <ac:chgData name="DAVIAN ENG HONG RUI" userId="9cdebfac-cb22-4469-80bf-a7b2b3002fda" providerId="ADAL" clId="{532AD06B-33A3-4692-93D5-FCBB183B419D}" dt="2024-02-09T12:41:27.378" v="901" actId="1076"/>
          <ac:picMkLst>
            <pc:docMk/>
            <pc:sldMk cId="861809308" sldId="279"/>
            <ac:picMk id="5" creationId="{87147F1E-29F4-AAA3-34F6-E158BF6F4158}"/>
          </ac:picMkLst>
        </pc:picChg>
        <pc:picChg chg="del">
          <ac:chgData name="DAVIAN ENG HONG RUI" userId="9cdebfac-cb22-4469-80bf-a7b2b3002fda" providerId="ADAL" clId="{532AD06B-33A3-4692-93D5-FCBB183B419D}" dt="2024-02-09T12:41:23.639" v="899" actId="478"/>
          <ac:picMkLst>
            <pc:docMk/>
            <pc:sldMk cId="861809308" sldId="279"/>
            <ac:picMk id="6" creationId="{E0218704-D715-0441-6449-EC9917AC2905}"/>
          </ac:picMkLst>
        </pc:picChg>
        <pc:picChg chg="add mod">
          <ac:chgData name="DAVIAN ENG HONG RUI" userId="9cdebfac-cb22-4469-80bf-a7b2b3002fda" providerId="ADAL" clId="{532AD06B-33A3-4692-93D5-FCBB183B419D}" dt="2024-02-09T12:42:02.218" v="951" actId="1076"/>
          <ac:picMkLst>
            <pc:docMk/>
            <pc:sldMk cId="861809308" sldId="279"/>
            <ac:picMk id="8" creationId="{AEDCF2AE-01C2-12A0-A880-F39908A3E9BD}"/>
          </ac:picMkLst>
        </pc:picChg>
        <pc:picChg chg="add mod">
          <ac:chgData name="DAVIAN ENG HONG RUI" userId="9cdebfac-cb22-4469-80bf-a7b2b3002fda" providerId="ADAL" clId="{532AD06B-33A3-4692-93D5-FCBB183B419D}" dt="2024-02-09T12:42:20.218" v="953" actId="1076"/>
          <ac:picMkLst>
            <pc:docMk/>
            <pc:sldMk cId="861809308" sldId="279"/>
            <ac:picMk id="11" creationId="{8986BA1D-8326-7DEC-0F69-8E4AC03C7009}"/>
          </ac:picMkLst>
        </pc:picChg>
      </pc:sldChg>
      <pc:sldChg chg="modSp mod">
        <pc:chgData name="DAVIAN ENG HONG RUI" userId="9cdebfac-cb22-4469-80bf-a7b2b3002fda" providerId="ADAL" clId="{532AD06B-33A3-4692-93D5-FCBB183B419D}" dt="2024-02-09T13:15:53.781" v="2980" actId="20577"/>
        <pc:sldMkLst>
          <pc:docMk/>
          <pc:sldMk cId="71412216" sldId="280"/>
        </pc:sldMkLst>
        <pc:spChg chg="mod">
          <ac:chgData name="DAVIAN ENG HONG RUI" userId="9cdebfac-cb22-4469-80bf-a7b2b3002fda" providerId="ADAL" clId="{532AD06B-33A3-4692-93D5-FCBB183B419D}" dt="2024-02-09T13:15:53.781" v="2980" actId="20577"/>
          <ac:spMkLst>
            <pc:docMk/>
            <pc:sldMk cId="71412216" sldId="280"/>
            <ac:spMk id="3" creationId="{E273C640-BA41-450C-73F1-854B6E857CC5}"/>
          </ac:spMkLst>
        </pc:spChg>
      </pc:sldChg>
      <pc:sldChg chg="addSp delSp modSp add mod">
        <pc:chgData name="DAVIAN ENG HONG RUI" userId="9cdebfac-cb22-4469-80bf-a7b2b3002fda" providerId="ADAL" clId="{532AD06B-33A3-4692-93D5-FCBB183B419D}" dt="2024-02-09T12:36:50.685" v="680" actId="20577"/>
        <pc:sldMkLst>
          <pc:docMk/>
          <pc:sldMk cId="3362195178" sldId="281"/>
        </pc:sldMkLst>
        <pc:spChg chg="mod">
          <ac:chgData name="DAVIAN ENG HONG RUI" userId="9cdebfac-cb22-4469-80bf-a7b2b3002fda" providerId="ADAL" clId="{532AD06B-33A3-4692-93D5-FCBB183B419D}" dt="2024-02-09T12:34:09.256" v="483" actId="20577"/>
          <ac:spMkLst>
            <pc:docMk/>
            <pc:sldMk cId="3362195178" sldId="281"/>
            <ac:spMk id="2" creationId="{08CD813E-E2F3-1A05-5C78-735F3842780A}"/>
          </ac:spMkLst>
        </pc:spChg>
        <pc:spChg chg="mod">
          <ac:chgData name="DAVIAN ENG HONG RUI" userId="9cdebfac-cb22-4469-80bf-a7b2b3002fda" providerId="ADAL" clId="{532AD06B-33A3-4692-93D5-FCBB183B419D}" dt="2024-02-09T12:36:50.685" v="680" actId="20577"/>
          <ac:spMkLst>
            <pc:docMk/>
            <pc:sldMk cId="3362195178" sldId="281"/>
            <ac:spMk id="3" creationId="{301F8BBA-0BCF-29C8-E6BE-08C4C3BDCEBF}"/>
          </ac:spMkLst>
        </pc:spChg>
        <pc:picChg chg="add mod">
          <ac:chgData name="DAVIAN ENG HONG RUI" userId="9cdebfac-cb22-4469-80bf-a7b2b3002fda" providerId="ADAL" clId="{532AD06B-33A3-4692-93D5-FCBB183B419D}" dt="2024-02-09T12:35:25.349" v="600" actId="1076"/>
          <ac:picMkLst>
            <pc:docMk/>
            <pc:sldMk cId="3362195178" sldId="281"/>
            <ac:picMk id="5" creationId="{7F40B70F-F66C-A955-BAE5-817DD679080E}"/>
          </ac:picMkLst>
        </pc:picChg>
        <pc:picChg chg="add mod">
          <ac:chgData name="DAVIAN ENG HONG RUI" userId="9cdebfac-cb22-4469-80bf-a7b2b3002fda" providerId="ADAL" clId="{532AD06B-33A3-4692-93D5-FCBB183B419D}" dt="2024-02-09T12:35:39.647" v="602" actId="1076"/>
          <ac:picMkLst>
            <pc:docMk/>
            <pc:sldMk cId="3362195178" sldId="281"/>
            <ac:picMk id="7" creationId="{8B7DDEC6-A548-00FD-F691-78BB891BD90D}"/>
          </ac:picMkLst>
        </pc:picChg>
        <pc:picChg chg="del">
          <ac:chgData name="DAVIAN ENG HONG RUI" userId="9cdebfac-cb22-4469-80bf-a7b2b3002fda" providerId="ADAL" clId="{532AD06B-33A3-4692-93D5-FCBB183B419D}" dt="2024-02-09T12:35:04.237" v="597" actId="478"/>
          <ac:picMkLst>
            <pc:docMk/>
            <pc:sldMk cId="3362195178" sldId="281"/>
            <ac:picMk id="8" creationId="{C826D6B3-10F8-85ED-804E-3C518FC24FED}"/>
          </ac:picMkLst>
        </pc:picChg>
        <pc:picChg chg="add mod">
          <ac:chgData name="DAVIAN ENG HONG RUI" userId="9cdebfac-cb22-4469-80bf-a7b2b3002fda" providerId="ADAL" clId="{532AD06B-33A3-4692-93D5-FCBB183B419D}" dt="2024-02-09T12:35:53.174" v="604" actId="1076"/>
          <ac:picMkLst>
            <pc:docMk/>
            <pc:sldMk cId="3362195178" sldId="281"/>
            <ac:picMk id="11" creationId="{611D0970-B962-D64A-AD7A-BC92FE8EE24A}"/>
          </ac:picMkLst>
        </pc:picChg>
      </pc:sldChg>
      <pc:sldChg chg="addSp delSp modSp add mod">
        <pc:chgData name="DAVIAN ENG HONG RUI" userId="9cdebfac-cb22-4469-80bf-a7b2b3002fda" providerId="ADAL" clId="{532AD06B-33A3-4692-93D5-FCBB183B419D}" dt="2024-02-09T12:51:27.212" v="1148" actId="20577"/>
        <pc:sldMkLst>
          <pc:docMk/>
          <pc:sldMk cId="3727698007" sldId="282"/>
        </pc:sldMkLst>
        <pc:spChg chg="mod">
          <ac:chgData name="DAVIAN ENG HONG RUI" userId="9cdebfac-cb22-4469-80bf-a7b2b3002fda" providerId="ADAL" clId="{532AD06B-33A3-4692-93D5-FCBB183B419D}" dt="2024-02-09T12:43:27.858" v="1086" actId="20577"/>
          <ac:spMkLst>
            <pc:docMk/>
            <pc:sldMk cId="3727698007" sldId="282"/>
            <ac:spMk id="2" creationId="{5360821E-568B-0A33-9F34-3F9117CDF2D4}"/>
          </ac:spMkLst>
        </pc:spChg>
        <pc:spChg chg="mod">
          <ac:chgData name="DAVIAN ENG HONG RUI" userId="9cdebfac-cb22-4469-80bf-a7b2b3002fda" providerId="ADAL" clId="{532AD06B-33A3-4692-93D5-FCBB183B419D}" dt="2024-02-09T12:51:27.212" v="1148" actId="20577"/>
          <ac:spMkLst>
            <pc:docMk/>
            <pc:sldMk cId="3727698007" sldId="282"/>
            <ac:spMk id="3" creationId="{CBC8942E-8CFF-D0C4-E184-5047F9F5EF80}"/>
          </ac:spMkLst>
        </pc:spChg>
        <pc:picChg chg="del">
          <ac:chgData name="DAVIAN ENG HONG RUI" userId="9cdebfac-cb22-4469-80bf-a7b2b3002fda" providerId="ADAL" clId="{532AD06B-33A3-4692-93D5-FCBB183B419D}" dt="2024-02-09T12:43:52.849" v="1087" actId="478"/>
          <ac:picMkLst>
            <pc:docMk/>
            <pc:sldMk cId="3727698007" sldId="282"/>
            <ac:picMk id="5" creationId="{FB6C4F7A-4E8D-26BB-2217-3DF9997490D8}"/>
          </ac:picMkLst>
        </pc:picChg>
        <pc:picChg chg="add mod">
          <ac:chgData name="DAVIAN ENG HONG RUI" userId="9cdebfac-cb22-4469-80bf-a7b2b3002fda" providerId="ADAL" clId="{532AD06B-33A3-4692-93D5-FCBB183B419D}" dt="2024-02-09T12:44:00.189" v="1091" actId="1076"/>
          <ac:picMkLst>
            <pc:docMk/>
            <pc:sldMk cId="3727698007" sldId="282"/>
            <ac:picMk id="6" creationId="{E35C0F0B-36F7-4F2D-F404-CB10B151751A}"/>
          </ac:picMkLst>
        </pc:picChg>
        <pc:picChg chg="del">
          <ac:chgData name="DAVIAN ENG HONG RUI" userId="9cdebfac-cb22-4469-80bf-a7b2b3002fda" providerId="ADAL" clId="{532AD06B-33A3-4692-93D5-FCBB183B419D}" dt="2024-02-09T12:43:53.813" v="1088" actId="478"/>
          <ac:picMkLst>
            <pc:docMk/>
            <pc:sldMk cId="3727698007" sldId="282"/>
            <ac:picMk id="8" creationId="{B12CC136-DF44-AB6E-819C-B5912A43C573}"/>
          </ac:picMkLst>
        </pc:picChg>
        <pc:picChg chg="add mod">
          <ac:chgData name="DAVIAN ENG HONG RUI" userId="9cdebfac-cb22-4469-80bf-a7b2b3002fda" providerId="ADAL" clId="{532AD06B-33A3-4692-93D5-FCBB183B419D}" dt="2024-02-09T12:44:19.622" v="1097" actId="1076"/>
          <ac:picMkLst>
            <pc:docMk/>
            <pc:sldMk cId="3727698007" sldId="282"/>
            <ac:picMk id="9" creationId="{1BBC889A-22B1-6980-15EB-4792A80FDB99}"/>
          </ac:picMkLst>
        </pc:picChg>
        <pc:picChg chg="del">
          <ac:chgData name="DAVIAN ENG HONG RUI" userId="9cdebfac-cb22-4469-80bf-a7b2b3002fda" providerId="ADAL" clId="{532AD06B-33A3-4692-93D5-FCBB183B419D}" dt="2024-02-09T12:43:56.024" v="1090" actId="478"/>
          <ac:picMkLst>
            <pc:docMk/>
            <pc:sldMk cId="3727698007" sldId="282"/>
            <ac:picMk id="11" creationId="{3DEBCB06-FAC8-2FEE-A546-79BE968566DD}"/>
          </ac:picMkLst>
        </pc:picChg>
        <pc:picChg chg="add mod">
          <ac:chgData name="DAVIAN ENG HONG RUI" userId="9cdebfac-cb22-4469-80bf-a7b2b3002fda" providerId="ADAL" clId="{532AD06B-33A3-4692-93D5-FCBB183B419D}" dt="2024-02-09T12:44:36.919" v="1099" actId="1076"/>
          <ac:picMkLst>
            <pc:docMk/>
            <pc:sldMk cId="3727698007" sldId="282"/>
            <ac:picMk id="17" creationId="{7033DA70-FC8E-396B-E388-E11BB8B94260}"/>
          </ac:picMkLst>
        </pc:picChg>
        <pc:picChg chg="add mod">
          <ac:chgData name="DAVIAN ENG HONG RUI" userId="9cdebfac-cb22-4469-80bf-a7b2b3002fda" providerId="ADAL" clId="{532AD06B-33A3-4692-93D5-FCBB183B419D}" dt="2024-02-09T12:44:59.623" v="1105" actId="14100"/>
          <ac:picMkLst>
            <pc:docMk/>
            <pc:sldMk cId="3727698007" sldId="282"/>
            <ac:picMk id="21" creationId="{6EE40762-F6B6-846F-CE7B-72D78871EE12}"/>
          </ac:picMkLst>
        </pc:picChg>
        <pc:picChg chg="add mod">
          <ac:chgData name="DAVIAN ENG HONG RUI" userId="9cdebfac-cb22-4469-80bf-a7b2b3002fda" providerId="ADAL" clId="{532AD06B-33A3-4692-93D5-FCBB183B419D}" dt="2024-02-09T12:50:04.639" v="1107" actId="1076"/>
          <ac:picMkLst>
            <pc:docMk/>
            <pc:sldMk cId="3727698007" sldId="282"/>
            <ac:picMk id="25" creationId="{44169068-DFA5-9B96-B9F8-712E464E8D61}"/>
          </ac:picMkLst>
        </pc:picChg>
        <pc:picChg chg="add mod">
          <ac:chgData name="DAVIAN ENG HONG RUI" userId="9cdebfac-cb22-4469-80bf-a7b2b3002fda" providerId="ADAL" clId="{532AD06B-33A3-4692-93D5-FCBB183B419D}" dt="2024-02-09T12:50:17.522" v="1111" actId="14100"/>
          <ac:picMkLst>
            <pc:docMk/>
            <pc:sldMk cId="3727698007" sldId="282"/>
            <ac:picMk id="29" creationId="{E1039159-8ECE-DEEF-FA8E-D5AE05994317}"/>
          </ac:picMkLst>
        </pc:picChg>
      </pc:sldChg>
      <pc:sldChg chg="addSp delSp modSp add mod">
        <pc:chgData name="DAVIAN ENG HONG RUI" userId="9cdebfac-cb22-4469-80bf-a7b2b3002fda" providerId="ADAL" clId="{532AD06B-33A3-4692-93D5-FCBB183B419D}" dt="2024-02-09T13:02:40.515" v="2030" actId="20577"/>
        <pc:sldMkLst>
          <pc:docMk/>
          <pc:sldMk cId="920064697" sldId="283"/>
        </pc:sldMkLst>
        <pc:spChg chg="mod">
          <ac:chgData name="DAVIAN ENG HONG RUI" userId="9cdebfac-cb22-4469-80bf-a7b2b3002fda" providerId="ADAL" clId="{532AD06B-33A3-4692-93D5-FCBB183B419D}" dt="2024-02-09T12:59:21.351" v="1621" actId="20577"/>
          <ac:spMkLst>
            <pc:docMk/>
            <pc:sldMk cId="920064697" sldId="283"/>
            <ac:spMk id="2" creationId="{817D2103-7FAE-A924-3C46-C45BCB077C88}"/>
          </ac:spMkLst>
        </pc:spChg>
        <pc:spChg chg="mod">
          <ac:chgData name="DAVIAN ENG HONG RUI" userId="9cdebfac-cb22-4469-80bf-a7b2b3002fda" providerId="ADAL" clId="{532AD06B-33A3-4692-93D5-FCBB183B419D}" dt="2024-02-09T13:02:40.515" v="2030" actId="20577"/>
          <ac:spMkLst>
            <pc:docMk/>
            <pc:sldMk cId="920064697" sldId="283"/>
            <ac:spMk id="3" creationId="{1E9242C1-2A89-C9BF-7A97-2F35C5A83254}"/>
          </ac:spMkLst>
        </pc:spChg>
        <pc:picChg chg="add mod">
          <ac:chgData name="DAVIAN ENG HONG RUI" userId="9cdebfac-cb22-4469-80bf-a7b2b3002fda" providerId="ADAL" clId="{532AD06B-33A3-4692-93D5-FCBB183B419D}" dt="2024-02-09T13:01:04.110" v="1641" actId="1076"/>
          <ac:picMkLst>
            <pc:docMk/>
            <pc:sldMk cId="920064697" sldId="283"/>
            <ac:picMk id="5" creationId="{DFE7A13B-AA93-349E-5B73-18F11F697BBE}"/>
          </ac:picMkLst>
        </pc:picChg>
        <pc:picChg chg="del">
          <ac:chgData name="DAVIAN ENG HONG RUI" userId="9cdebfac-cb22-4469-80bf-a7b2b3002fda" providerId="ADAL" clId="{532AD06B-33A3-4692-93D5-FCBB183B419D}" dt="2024-02-09T12:59:24.442" v="1623" actId="478"/>
          <ac:picMkLst>
            <pc:docMk/>
            <pc:sldMk cId="920064697" sldId="283"/>
            <ac:picMk id="6" creationId="{1095B81C-2E7B-8622-06D8-CC37646CEFDC}"/>
          </ac:picMkLst>
        </pc:picChg>
        <pc:picChg chg="del">
          <ac:chgData name="DAVIAN ENG HONG RUI" userId="9cdebfac-cb22-4469-80bf-a7b2b3002fda" providerId="ADAL" clId="{532AD06B-33A3-4692-93D5-FCBB183B419D}" dt="2024-02-09T12:59:23.642" v="1622" actId="478"/>
          <ac:picMkLst>
            <pc:docMk/>
            <pc:sldMk cId="920064697" sldId="283"/>
            <ac:picMk id="8" creationId="{1641B93C-05C3-F0A8-31B6-4D04C07A2B90}"/>
          </ac:picMkLst>
        </pc:picChg>
        <pc:picChg chg="add mod">
          <ac:chgData name="DAVIAN ENG HONG RUI" userId="9cdebfac-cb22-4469-80bf-a7b2b3002fda" providerId="ADAL" clId="{532AD06B-33A3-4692-93D5-FCBB183B419D}" dt="2024-02-09T13:01:01.758" v="1640" actId="1076"/>
          <ac:picMkLst>
            <pc:docMk/>
            <pc:sldMk cId="920064697" sldId="283"/>
            <ac:picMk id="9" creationId="{50E4FCBF-A573-B3F0-2E10-4BB8A237F67E}"/>
          </ac:picMkLst>
        </pc:picChg>
        <pc:picChg chg="add mod">
          <ac:chgData name="DAVIAN ENG HONG RUI" userId="9cdebfac-cb22-4469-80bf-a7b2b3002fda" providerId="ADAL" clId="{532AD06B-33A3-4692-93D5-FCBB183B419D}" dt="2024-02-09T13:01:07.642" v="1642" actId="1076"/>
          <ac:picMkLst>
            <pc:docMk/>
            <pc:sldMk cId="920064697" sldId="283"/>
            <ac:picMk id="15" creationId="{B5377B87-441E-8227-0598-60BCA5668740}"/>
          </ac:picMkLst>
        </pc:picChg>
      </pc:sldChg>
      <pc:sldChg chg="add del">
        <pc:chgData name="DAVIAN ENG HONG RUI" userId="9cdebfac-cb22-4469-80bf-a7b2b3002fda" providerId="ADAL" clId="{532AD06B-33A3-4692-93D5-FCBB183B419D}" dt="2024-02-09T13:06:13.692" v="2256" actId="47"/>
        <pc:sldMkLst>
          <pc:docMk/>
          <pc:sldMk cId="1924148623" sldId="284"/>
        </pc:sldMkLst>
      </pc:sldChg>
      <pc:sldChg chg="addSp delSp modSp add mod">
        <pc:chgData name="DAVIAN ENG HONG RUI" userId="9cdebfac-cb22-4469-80bf-a7b2b3002fda" providerId="ADAL" clId="{532AD06B-33A3-4692-93D5-FCBB183B419D}" dt="2024-02-09T13:07:16.480" v="2280" actId="20577"/>
        <pc:sldMkLst>
          <pc:docMk/>
          <pc:sldMk cId="1564885041" sldId="285"/>
        </pc:sldMkLst>
        <pc:spChg chg="mod">
          <ac:chgData name="DAVIAN ENG HONG RUI" userId="9cdebfac-cb22-4469-80bf-a7b2b3002fda" providerId="ADAL" clId="{532AD06B-33A3-4692-93D5-FCBB183B419D}" dt="2024-02-09T13:07:16.480" v="2280" actId="20577"/>
          <ac:spMkLst>
            <pc:docMk/>
            <pc:sldMk cId="1564885041" sldId="285"/>
            <ac:spMk id="3" creationId="{8596AC20-2B58-98C6-760F-ACFBCAE8ADB7}"/>
          </ac:spMkLst>
        </pc:spChg>
        <pc:picChg chg="add mod">
          <ac:chgData name="DAVIAN ENG HONG RUI" userId="9cdebfac-cb22-4469-80bf-a7b2b3002fda" providerId="ADAL" clId="{532AD06B-33A3-4692-93D5-FCBB183B419D}" dt="2024-02-09T13:06:43.522" v="2262" actId="1076"/>
          <ac:picMkLst>
            <pc:docMk/>
            <pc:sldMk cId="1564885041" sldId="285"/>
            <ac:picMk id="5" creationId="{1DEA1C57-CABC-B9C8-35B9-6DD9DAE3B36F}"/>
          </ac:picMkLst>
        </pc:picChg>
        <pc:picChg chg="del">
          <ac:chgData name="DAVIAN ENG HONG RUI" userId="9cdebfac-cb22-4469-80bf-a7b2b3002fda" providerId="ADAL" clId="{532AD06B-33A3-4692-93D5-FCBB183B419D}" dt="2024-02-09T13:06:33.533" v="2257" actId="478"/>
          <ac:picMkLst>
            <pc:docMk/>
            <pc:sldMk cId="1564885041" sldId="285"/>
            <ac:picMk id="6" creationId="{5D527A84-2700-F522-6C26-3D822A0AF416}"/>
          </ac:picMkLst>
        </pc:picChg>
        <pc:picChg chg="del">
          <ac:chgData name="DAVIAN ENG HONG RUI" userId="9cdebfac-cb22-4469-80bf-a7b2b3002fda" providerId="ADAL" clId="{532AD06B-33A3-4692-93D5-FCBB183B419D}" dt="2024-02-09T13:06:47.771" v="2263" actId="478"/>
          <ac:picMkLst>
            <pc:docMk/>
            <pc:sldMk cId="1564885041" sldId="285"/>
            <ac:picMk id="8" creationId="{A709F5A7-B9DD-D90B-63E7-9EC669D35567}"/>
          </ac:picMkLst>
        </pc:picChg>
        <pc:picChg chg="add mod">
          <ac:chgData name="DAVIAN ENG HONG RUI" userId="9cdebfac-cb22-4469-80bf-a7b2b3002fda" providerId="ADAL" clId="{532AD06B-33A3-4692-93D5-FCBB183B419D}" dt="2024-02-09T13:06:56.470" v="2268" actId="1076"/>
          <ac:picMkLst>
            <pc:docMk/>
            <pc:sldMk cId="1564885041" sldId="285"/>
            <ac:picMk id="9" creationId="{BEB9EF7A-4275-4283-A811-2F1B87B3EF0D}"/>
          </ac:picMkLst>
        </pc:picChg>
      </pc:sldChg>
      <pc:sldChg chg="addSp delSp modSp add mod">
        <pc:chgData name="DAVIAN ENG HONG RUI" userId="9cdebfac-cb22-4469-80bf-a7b2b3002fda" providerId="ADAL" clId="{532AD06B-33A3-4692-93D5-FCBB183B419D}" dt="2024-02-09T13:10:24.209" v="2326" actId="27636"/>
        <pc:sldMkLst>
          <pc:docMk/>
          <pc:sldMk cId="1219505027" sldId="286"/>
        </pc:sldMkLst>
        <pc:spChg chg="mod">
          <ac:chgData name="DAVIAN ENG HONG RUI" userId="9cdebfac-cb22-4469-80bf-a7b2b3002fda" providerId="ADAL" clId="{532AD06B-33A3-4692-93D5-FCBB183B419D}" dt="2024-02-09T13:10:24.209" v="2326" actId="27636"/>
          <ac:spMkLst>
            <pc:docMk/>
            <pc:sldMk cId="1219505027" sldId="286"/>
            <ac:spMk id="3" creationId="{599A994C-D54E-3CA9-87A5-36F71E5966DF}"/>
          </ac:spMkLst>
        </pc:spChg>
        <pc:picChg chg="del">
          <ac:chgData name="DAVIAN ENG HONG RUI" userId="9cdebfac-cb22-4469-80bf-a7b2b3002fda" providerId="ADAL" clId="{532AD06B-33A3-4692-93D5-FCBB183B419D}" dt="2024-02-09T13:09:07.818" v="2288" actId="478"/>
          <ac:picMkLst>
            <pc:docMk/>
            <pc:sldMk cId="1219505027" sldId="286"/>
            <ac:picMk id="5" creationId="{A83143E8-1432-4D5F-C9B1-D8426FD367C6}"/>
          </ac:picMkLst>
        </pc:picChg>
        <pc:picChg chg="add mod">
          <ac:chgData name="DAVIAN ENG HONG RUI" userId="9cdebfac-cb22-4469-80bf-a7b2b3002fda" providerId="ADAL" clId="{532AD06B-33A3-4692-93D5-FCBB183B419D}" dt="2024-02-09T13:09:26.771" v="2296" actId="1076"/>
          <ac:picMkLst>
            <pc:docMk/>
            <pc:sldMk cId="1219505027" sldId="286"/>
            <ac:picMk id="6" creationId="{D6CE9247-85A0-0813-50B2-F534384DBFC2}"/>
          </ac:picMkLst>
        </pc:picChg>
        <pc:picChg chg="add mod">
          <ac:chgData name="DAVIAN ENG HONG RUI" userId="9cdebfac-cb22-4469-80bf-a7b2b3002fda" providerId="ADAL" clId="{532AD06B-33A3-4692-93D5-FCBB183B419D}" dt="2024-02-09T13:09:36.223" v="2300" actId="1076"/>
          <ac:picMkLst>
            <pc:docMk/>
            <pc:sldMk cId="1219505027" sldId="286"/>
            <ac:picMk id="8" creationId="{30DFB65C-F181-30F2-B8BE-B29E763DD3FA}"/>
          </ac:picMkLst>
        </pc:picChg>
        <pc:picChg chg="del">
          <ac:chgData name="DAVIAN ENG HONG RUI" userId="9cdebfac-cb22-4469-80bf-a7b2b3002fda" providerId="ADAL" clId="{532AD06B-33A3-4692-93D5-FCBB183B419D}" dt="2024-02-09T13:09:31.623" v="2297" actId="478"/>
          <ac:picMkLst>
            <pc:docMk/>
            <pc:sldMk cId="1219505027" sldId="286"/>
            <ac:picMk id="9" creationId="{FE935C0A-C2B6-F8E0-15CD-713ECAD62073}"/>
          </ac:picMkLst>
        </pc:picChg>
      </pc:sldChg>
    </pc:docChg>
  </pc:docChgLst>
  <pc:docChgLst>
    <pc:chgData name="DAVIAN ENG HONG RUI" userId="9cdebfac-cb22-4469-80bf-a7b2b3002fda" providerId="ADAL" clId="{77F6BC5E-0B43-4A49-8301-5C02BDE0EBBC}"/>
    <pc:docChg chg="modSld">
      <pc:chgData name="DAVIAN ENG HONG RUI" userId="9cdebfac-cb22-4469-80bf-a7b2b3002fda" providerId="ADAL" clId="{77F6BC5E-0B43-4A49-8301-5C02BDE0EBBC}" dt="2024-01-04T01:07:55.694" v="9" actId="20577"/>
      <pc:docMkLst>
        <pc:docMk/>
      </pc:docMkLst>
      <pc:sldChg chg="modSp mod">
        <pc:chgData name="DAVIAN ENG HONG RUI" userId="9cdebfac-cb22-4469-80bf-a7b2b3002fda" providerId="ADAL" clId="{77F6BC5E-0B43-4A49-8301-5C02BDE0EBBC}" dt="2024-01-04T01:07:55.694" v="9" actId="20577"/>
        <pc:sldMkLst>
          <pc:docMk/>
          <pc:sldMk cId="4188539605" sldId="258"/>
        </pc:sldMkLst>
        <pc:spChg chg="mod">
          <ac:chgData name="DAVIAN ENG HONG RUI" userId="9cdebfac-cb22-4469-80bf-a7b2b3002fda" providerId="ADAL" clId="{77F6BC5E-0B43-4A49-8301-5C02BDE0EBBC}" dt="2024-01-04T01:07:55.694" v="9" actId="20577"/>
          <ac:spMkLst>
            <pc:docMk/>
            <pc:sldMk cId="4188539605" sldId="258"/>
            <ac:spMk id="3" creationId="{D75301E8-7D87-4C2D-1AA2-175889C55181}"/>
          </ac:spMkLst>
        </pc:spChg>
      </pc:sldChg>
    </pc:docChg>
  </pc:docChgLst>
  <pc:docChgLst>
    <pc:chgData name="DAVIAN ENG HONG RUI" userId="9cdebfac-cb22-4469-80bf-a7b2b3002fda" providerId="ADAL" clId="{D4D00C9C-8F76-435A-86AE-921DF7ABB317}"/>
    <pc:docChg chg="custSel modSld">
      <pc:chgData name="DAVIAN ENG HONG RUI" userId="9cdebfac-cb22-4469-80bf-a7b2b3002fda" providerId="ADAL" clId="{D4D00C9C-8F76-435A-86AE-921DF7ABB317}" dt="2023-10-29T13:35:24.167" v="9" actId="1076"/>
      <pc:docMkLst>
        <pc:docMk/>
      </pc:docMkLst>
      <pc:sldChg chg="addSp delSp modSp mod">
        <pc:chgData name="DAVIAN ENG HONG RUI" userId="9cdebfac-cb22-4469-80bf-a7b2b3002fda" providerId="ADAL" clId="{D4D00C9C-8F76-435A-86AE-921DF7ABB317}" dt="2023-10-29T13:35:24.167" v="9" actId="1076"/>
        <pc:sldMkLst>
          <pc:docMk/>
          <pc:sldMk cId="1108930418" sldId="261"/>
        </pc:sldMkLst>
        <pc:picChg chg="del">
          <ac:chgData name="DAVIAN ENG HONG RUI" userId="9cdebfac-cb22-4469-80bf-a7b2b3002fda" providerId="ADAL" clId="{D4D00C9C-8F76-435A-86AE-921DF7ABB317}" dt="2023-10-29T13:35:16.435" v="5" actId="478"/>
          <ac:picMkLst>
            <pc:docMk/>
            <pc:sldMk cId="1108930418" sldId="261"/>
            <ac:picMk id="5" creationId="{502592E1-9401-7EBF-735D-EB126CCECAAC}"/>
          </ac:picMkLst>
        </pc:picChg>
        <pc:picChg chg="add mod">
          <ac:chgData name="DAVIAN ENG HONG RUI" userId="9cdebfac-cb22-4469-80bf-a7b2b3002fda" providerId="ADAL" clId="{D4D00C9C-8F76-435A-86AE-921DF7ABB317}" dt="2023-10-29T13:35:24.167" v="9" actId="1076"/>
          <ac:picMkLst>
            <pc:docMk/>
            <pc:sldMk cId="1108930418" sldId="261"/>
            <ac:picMk id="6" creationId="{0A5ECAB1-BE21-EF6B-A350-3D3D96BFCB8E}"/>
          </ac:picMkLst>
        </pc:picChg>
      </pc:sldChg>
    </pc:docChg>
  </pc:docChgLst>
  <pc:docChgLst>
    <pc:chgData name="DAVIAN ENG HONG RUI" userId="9cdebfac-cb22-4469-80bf-a7b2b3002fda" providerId="ADAL" clId="{B0CAE5CE-4040-4DB0-8A34-F7898BE2D702}"/>
    <pc:docChg chg="undo custSel addSld delSld modSld sldOrd">
      <pc:chgData name="DAVIAN ENG HONG RUI" userId="9cdebfac-cb22-4469-80bf-a7b2b3002fda" providerId="ADAL" clId="{B0CAE5CE-4040-4DB0-8A34-F7898BE2D702}" dt="2023-12-08T14:38:20.108" v="4083" actId="20577"/>
      <pc:docMkLst>
        <pc:docMk/>
      </pc:docMkLst>
      <pc:sldChg chg="addSp delSp modSp mod delDesignElem">
        <pc:chgData name="DAVIAN ENG HONG RUI" userId="9cdebfac-cb22-4469-80bf-a7b2b3002fda" providerId="ADAL" clId="{B0CAE5CE-4040-4DB0-8A34-F7898BE2D702}" dt="2023-12-07T14:31:21.089" v="1028"/>
        <pc:sldMkLst>
          <pc:docMk/>
          <pc:sldMk cId="1626381886" sldId="256"/>
        </pc:sldMkLst>
        <pc:spChg chg="mod">
          <ac:chgData name="DAVIAN ENG HONG RUI" userId="9cdebfac-cb22-4469-80bf-a7b2b3002fda" providerId="ADAL" clId="{B0CAE5CE-4040-4DB0-8A34-F7898BE2D702}" dt="2023-12-07T14:13:17.693" v="217" actId="1076"/>
          <ac:spMkLst>
            <pc:docMk/>
            <pc:sldMk cId="1626381886" sldId="256"/>
            <ac:spMk id="2" creationId="{563CB70D-2AFC-81A3-ECF0-2F213F981CC9}"/>
          </ac:spMkLst>
        </pc:spChg>
        <pc:spChg chg="mod">
          <ac:chgData name="DAVIAN ENG HONG RUI" userId="9cdebfac-cb22-4469-80bf-a7b2b3002fda" providerId="ADAL" clId="{B0CAE5CE-4040-4DB0-8A34-F7898BE2D702}" dt="2023-12-07T14:13:27.405" v="219" actId="1076"/>
          <ac:spMkLst>
            <pc:docMk/>
            <pc:sldMk cId="1626381886" sldId="256"/>
            <ac:spMk id="3" creationId="{CC5062F5-CDB8-0456-BA73-1AB91D94B2D6}"/>
          </ac:spMkLst>
        </pc:spChg>
        <pc:spChg chg="add del">
          <ac:chgData name="DAVIAN ENG HONG RUI" userId="9cdebfac-cb22-4469-80bf-a7b2b3002fda" providerId="ADAL" clId="{B0CAE5CE-4040-4DB0-8A34-F7898BE2D702}" dt="2023-12-07T14:31:21.089" v="1028"/>
          <ac:spMkLst>
            <pc:docMk/>
            <pc:sldMk cId="1626381886" sldId="256"/>
            <ac:spMk id="199" creationId="{489B7BFD-8F45-4093-AD9C-91B15B0503D9}"/>
          </ac:spMkLst>
        </pc:spChg>
        <pc:spChg chg="add del">
          <ac:chgData name="DAVIAN ENG HONG RUI" userId="9cdebfac-cb22-4469-80bf-a7b2b3002fda" providerId="ADAL" clId="{B0CAE5CE-4040-4DB0-8A34-F7898BE2D702}" dt="2023-12-07T14:31:21.089" v="1028"/>
          <ac:spMkLst>
            <pc:docMk/>
            <pc:sldMk cId="1626381886" sldId="256"/>
            <ac:spMk id="200" creationId="{D9DFE8A5-DCEC-4A43-B613-D62AC8C5734F}"/>
          </ac:spMkLst>
        </pc:spChg>
        <pc:spChg chg="add del">
          <ac:chgData name="DAVIAN ENG HONG RUI" userId="9cdebfac-cb22-4469-80bf-a7b2b3002fda" providerId="ADAL" clId="{B0CAE5CE-4040-4DB0-8A34-F7898BE2D702}" dt="2023-12-07T14:31:21.089" v="1028"/>
          <ac:spMkLst>
            <pc:docMk/>
            <pc:sldMk cId="1626381886" sldId="256"/>
            <ac:spMk id="201" creationId="{5608F6B8-DDC9-422E-B241-3222341D709C}"/>
          </ac:spMkLst>
        </pc:spChg>
        <pc:spChg chg="add del">
          <ac:chgData name="DAVIAN ENG HONG RUI" userId="9cdebfac-cb22-4469-80bf-a7b2b3002fda" providerId="ADAL" clId="{B0CAE5CE-4040-4DB0-8A34-F7898BE2D702}" dt="2023-12-07T14:31:21.089" v="1028"/>
          <ac:spMkLst>
            <pc:docMk/>
            <pc:sldMk cId="1626381886" sldId="256"/>
            <ac:spMk id="202" creationId="{26B7664A-BE61-4A65-B937-A31E08B8B9AD}"/>
          </ac:spMkLst>
        </pc:spChg>
        <pc:spChg chg="add del">
          <ac:chgData name="DAVIAN ENG HONG RUI" userId="9cdebfac-cb22-4469-80bf-a7b2b3002fda" providerId="ADAL" clId="{B0CAE5CE-4040-4DB0-8A34-F7898BE2D702}" dt="2023-12-07T14:31:21.089" v="1028"/>
          <ac:spMkLst>
            <pc:docMk/>
            <pc:sldMk cId="1626381886" sldId="256"/>
            <ac:spMk id="203" creationId="{279CAF82-0ECF-42BE-8F37-F71941E5D410}"/>
          </ac:spMkLst>
        </pc:spChg>
        <pc:spChg chg="add del">
          <ac:chgData name="DAVIAN ENG HONG RUI" userId="9cdebfac-cb22-4469-80bf-a7b2b3002fda" providerId="ADAL" clId="{B0CAE5CE-4040-4DB0-8A34-F7898BE2D702}" dt="2023-12-07T14:31:21.089" v="1028"/>
          <ac:spMkLst>
            <pc:docMk/>
            <pc:sldMk cId="1626381886" sldId="256"/>
            <ac:spMk id="204" creationId="{14A1FA07-A873-4AB3-8D01-CFEEEA8CA495}"/>
          </ac:spMkLst>
        </pc:spChg>
        <pc:spChg chg="add del">
          <ac:chgData name="DAVIAN ENG HONG RUI" userId="9cdebfac-cb22-4469-80bf-a7b2b3002fda" providerId="ADAL" clId="{B0CAE5CE-4040-4DB0-8A34-F7898BE2D702}" dt="2023-12-07T14:31:21.089" v="1028"/>
          <ac:spMkLst>
            <pc:docMk/>
            <pc:sldMk cId="1626381886" sldId="256"/>
            <ac:spMk id="205" creationId="{E16C8D8F-10E9-4498-ABDB-0F923F8B6837}"/>
          </ac:spMkLst>
        </pc:spChg>
        <pc:spChg chg="add del">
          <ac:chgData name="DAVIAN ENG HONG RUI" userId="9cdebfac-cb22-4469-80bf-a7b2b3002fda" providerId="ADAL" clId="{B0CAE5CE-4040-4DB0-8A34-F7898BE2D702}" dt="2023-12-07T14:31:21.089" v="1028"/>
          <ac:spMkLst>
            <pc:docMk/>
            <pc:sldMk cId="1626381886" sldId="256"/>
            <ac:spMk id="206" creationId="{1E5A83E3-8A11-4492-BB6E-F5F2240316FB}"/>
          </ac:spMkLst>
        </pc:spChg>
        <pc:spChg chg="add del">
          <ac:chgData name="DAVIAN ENG HONG RUI" userId="9cdebfac-cb22-4469-80bf-a7b2b3002fda" providerId="ADAL" clId="{B0CAE5CE-4040-4DB0-8A34-F7898BE2D702}" dt="2023-12-07T14:31:21.089" v="1028"/>
          <ac:spMkLst>
            <pc:docMk/>
            <pc:sldMk cId="1626381886" sldId="256"/>
            <ac:spMk id="207" creationId="{033BC44A-0661-43B4-9C14-FD5963C226AE}"/>
          </ac:spMkLst>
        </pc:spChg>
        <pc:spChg chg="add del">
          <ac:chgData name="DAVIAN ENG HONG RUI" userId="9cdebfac-cb22-4469-80bf-a7b2b3002fda" providerId="ADAL" clId="{B0CAE5CE-4040-4DB0-8A34-F7898BE2D702}" dt="2023-12-07T14:31:21.089" v="1028"/>
          <ac:spMkLst>
            <pc:docMk/>
            <pc:sldMk cId="1626381886" sldId="256"/>
            <ac:spMk id="208" creationId="{331C48F7-8F88-43DC-B1A6-2967CF5AFFE4}"/>
          </ac:spMkLst>
        </pc:spChg>
        <pc:grpChg chg="add del">
          <ac:chgData name="DAVIAN ENG HONG RUI" userId="9cdebfac-cb22-4469-80bf-a7b2b3002fda" providerId="ADAL" clId="{B0CAE5CE-4040-4DB0-8A34-F7898BE2D702}" dt="2023-12-07T14:31:21.089" v="1028"/>
          <ac:grpSpMkLst>
            <pc:docMk/>
            <pc:sldMk cId="1626381886" sldId="256"/>
            <ac:grpSpMk id="209" creationId="{FB9739EB-7F66-433D-841F-AB3CD18700B7}"/>
          </ac:grpSpMkLst>
        </pc:grpChg>
      </pc:sldChg>
      <pc:sldChg chg="addSp delSp modSp mod delDesignElem">
        <pc:chgData name="DAVIAN ENG HONG RUI" userId="9cdebfac-cb22-4469-80bf-a7b2b3002fda" providerId="ADAL" clId="{B0CAE5CE-4040-4DB0-8A34-F7898BE2D702}" dt="2023-12-07T14:31:21.089" v="1028"/>
        <pc:sldMkLst>
          <pc:docMk/>
          <pc:sldMk cId="3571491928" sldId="257"/>
        </pc:sldMkLst>
        <pc:spChg chg="mod">
          <ac:chgData name="DAVIAN ENG HONG RUI" userId="9cdebfac-cb22-4469-80bf-a7b2b3002fda" providerId="ADAL" clId="{B0CAE5CE-4040-4DB0-8A34-F7898BE2D702}" dt="2023-12-07T14:15:51.487" v="320" actId="20577"/>
          <ac:spMkLst>
            <pc:docMk/>
            <pc:sldMk cId="3571491928" sldId="257"/>
            <ac:spMk id="3" creationId="{D75301E8-7D87-4C2D-1AA2-175889C55181}"/>
          </ac:spMkLst>
        </pc:spChg>
        <pc:spChg chg="add del">
          <ac:chgData name="DAVIAN ENG HONG RUI" userId="9cdebfac-cb22-4469-80bf-a7b2b3002fda" providerId="ADAL" clId="{B0CAE5CE-4040-4DB0-8A34-F7898BE2D702}" dt="2023-12-07T14:31:21.089" v="1028"/>
          <ac:spMkLst>
            <pc:docMk/>
            <pc:sldMk cId="3571491928" sldId="257"/>
            <ac:spMk id="10" creationId="{51F77B6A-7F53-4B28-B73D-C8CC899AB221}"/>
          </ac:spMkLst>
        </pc:spChg>
        <pc:spChg chg="add del">
          <ac:chgData name="DAVIAN ENG HONG RUI" userId="9cdebfac-cb22-4469-80bf-a7b2b3002fda" providerId="ADAL" clId="{B0CAE5CE-4040-4DB0-8A34-F7898BE2D702}" dt="2023-12-07T14:31:21.089" v="1028"/>
          <ac:spMkLst>
            <pc:docMk/>
            <pc:sldMk cId="3571491928" sldId="257"/>
            <ac:spMk id="16" creationId="{F6E412EF-CF39-4C25-85B0-DB30B1B0A8C4}"/>
          </ac:spMkLst>
        </pc:spChg>
        <pc:spChg chg="add del">
          <ac:chgData name="DAVIAN ENG HONG RUI" userId="9cdebfac-cb22-4469-80bf-a7b2b3002fda" providerId="ADAL" clId="{B0CAE5CE-4040-4DB0-8A34-F7898BE2D702}" dt="2023-12-07T14:31:21.089" v="1028"/>
          <ac:spMkLst>
            <pc:docMk/>
            <pc:sldMk cId="3571491928" sldId="257"/>
            <ac:spMk id="18" creationId="{E8DA6235-17F2-4C9E-88C6-C5D38D8D3C03}"/>
          </ac:spMkLst>
        </pc:spChg>
        <pc:spChg chg="add del">
          <ac:chgData name="DAVIAN ENG HONG RUI" userId="9cdebfac-cb22-4469-80bf-a7b2b3002fda" providerId="ADAL" clId="{B0CAE5CE-4040-4DB0-8A34-F7898BE2D702}" dt="2023-12-07T14:31:21.089" v="1028"/>
          <ac:spMkLst>
            <pc:docMk/>
            <pc:sldMk cId="3571491928" sldId="257"/>
            <ac:spMk id="20" creationId="{B55DEF71-1741-4489-8E77-46FC5BAA66E2}"/>
          </ac:spMkLst>
        </pc:spChg>
        <pc:spChg chg="add del">
          <ac:chgData name="DAVIAN ENG HONG RUI" userId="9cdebfac-cb22-4469-80bf-a7b2b3002fda" providerId="ADAL" clId="{B0CAE5CE-4040-4DB0-8A34-F7898BE2D702}" dt="2023-12-07T14:31:21.089" v="1028"/>
          <ac:spMkLst>
            <pc:docMk/>
            <pc:sldMk cId="3571491928" sldId="257"/>
            <ac:spMk id="22" creationId="{82347B6D-A7CC-48EB-861F-917D0D61E3EA}"/>
          </ac:spMkLst>
        </pc:spChg>
        <pc:spChg chg="add del">
          <ac:chgData name="DAVIAN ENG HONG RUI" userId="9cdebfac-cb22-4469-80bf-a7b2b3002fda" providerId="ADAL" clId="{B0CAE5CE-4040-4DB0-8A34-F7898BE2D702}" dt="2023-12-07T14:31:21.089" v="1028"/>
          <ac:spMkLst>
            <pc:docMk/>
            <pc:sldMk cId="3571491928" sldId="257"/>
            <ac:spMk id="24" creationId="{A7A0A46D-CC9B-4E32-870A-7BC2DF940144}"/>
          </ac:spMkLst>
        </pc:spChg>
        <pc:spChg chg="add del">
          <ac:chgData name="DAVIAN ENG HONG RUI" userId="9cdebfac-cb22-4469-80bf-a7b2b3002fda" providerId="ADAL" clId="{B0CAE5CE-4040-4DB0-8A34-F7898BE2D702}" dt="2023-12-07T14:31:21.089" v="1028"/>
          <ac:spMkLst>
            <pc:docMk/>
            <pc:sldMk cId="3571491928" sldId="257"/>
            <ac:spMk id="26" creationId="{9178722E-1BD0-427E-BAAE-4F206DAB5818}"/>
          </ac:spMkLst>
        </pc:spChg>
        <pc:spChg chg="add del">
          <ac:chgData name="DAVIAN ENG HONG RUI" userId="9cdebfac-cb22-4469-80bf-a7b2b3002fda" providerId="ADAL" clId="{B0CAE5CE-4040-4DB0-8A34-F7898BE2D702}" dt="2023-12-07T14:31:21.089" v="1028"/>
          <ac:spMkLst>
            <pc:docMk/>
            <pc:sldMk cId="3571491928" sldId="257"/>
            <ac:spMk id="28" creationId="{A753B935-E3DD-466D-BFAC-68E0BE02D092}"/>
          </ac:spMkLst>
        </pc:spChg>
        <pc:spChg chg="add del">
          <ac:chgData name="DAVIAN ENG HONG RUI" userId="9cdebfac-cb22-4469-80bf-a7b2b3002fda" providerId="ADAL" clId="{B0CAE5CE-4040-4DB0-8A34-F7898BE2D702}" dt="2023-12-07T14:31:21.089" v="1028"/>
          <ac:spMkLst>
            <pc:docMk/>
            <pc:sldMk cId="3571491928" sldId="257"/>
            <ac:spMk id="30" creationId="{FB034F26-4148-4B59-B493-14D7A9A8BAA9}"/>
          </ac:spMkLst>
        </pc:spChg>
        <pc:grpChg chg="add del">
          <ac:chgData name="DAVIAN ENG HONG RUI" userId="9cdebfac-cb22-4469-80bf-a7b2b3002fda" providerId="ADAL" clId="{B0CAE5CE-4040-4DB0-8A34-F7898BE2D702}" dt="2023-12-07T14:31:21.089" v="1028"/>
          <ac:grpSpMkLst>
            <pc:docMk/>
            <pc:sldMk cId="3571491928" sldId="257"/>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571491928" sldId="257"/>
            <ac:grpSpMk id="32" creationId="{5E6BB5FD-DB7B-4BE3-BA45-1EF042115ED5}"/>
          </ac:grpSpMkLst>
        </pc:grpChg>
        <pc:picChg chg="del mod">
          <ac:chgData name="DAVIAN ENG HONG RUI" userId="9cdebfac-cb22-4469-80bf-a7b2b3002fda" providerId="ADAL" clId="{B0CAE5CE-4040-4DB0-8A34-F7898BE2D702}" dt="2023-12-07T14:15:01.536" v="223" actId="478"/>
          <ac:picMkLst>
            <pc:docMk/>
            <pc:sldMk cId="3571491928" sldId="257"/>
            <ac:picMk id="5" creationId="{9C957A11-106F-229A-3D3A-F248098CD25A}"/>
          </ac:picMkLst>
        </pc:picChg>
        <pc:picChg chg="add mod">
          <ac:chgData name="DAVIAN ENG HONG RUI" userId="9cdebfac-cb22-4469-80bf-a7b2b3002fda" providerId="ADAL" clId="{B0CAE5CE-4040-4DB0-8A34-F7898BE2D702}" dt="2023-12-07T14:15:23.844" v="225" actId="1076"/>
          <ac:picMkLst>
            <pc:docMk/>
            <pc:sldMk cId="3571491928" sldId="257"/>
            <ac:picMk id="6" creationId="{D85AFB40-9617-93D8-15E1-67E6746B64BC}"/>
          </ac:picMkLst>
        </pc:picChg>
      </pc:sldChg>
      <pc:sldChg chg="addSp delSp modSp mod delDesignElem">
        <pc:chgData name="DAVIAN ENG HONG RUI" userId="9cdebfac-cb22-4469-80bf-a7b2b3002fda" providerId="ADAL" clId="{B0CAE5CE-4040-4DB0-8A34-F7898BE2D702}" dt="2023-12-07T14:31:21.089" v="1028"/>
        <pc:sldMkLst>
          <pc:docMk/>
          <pc:sldMk cId="4188539605" sldId="258"/>
        </pc:sldMkLst>
        <pc:spChg chg="mod">
          <ac:chgData name="DAVIAN ENG HONG RUI" userId="9cdebfac-cb22-4469-80bf-a7b2b3002fda" providerId="ADAL" clId="{B0CAE5CE-4040-4DB0-8A34-F7898BE2D702}" dt="2023-12-07T14:22:53.897" v="699" actId="20577"/>
          <ac:spMkLst>
            <pc:docMk/>
            <pc:sldMk cId="4188539605" sldId="258"/>
            <ac:spMk id="3" creationId="{D75301E8-7D87-4C2D-1AA2-175889C55181}"/>
          </ac:spMkLst>
        </pc:spChg>
        <pc:spChg chg="add del">
          <ac:chgData name="DAVIAN ENG HONG RUI" userId="9cdebfac-cb22-4469-80bf-a7b2b3002fda" providerId="ADAL" clId="{B0CAE5CE-4040-4DB0-8A34-F7898BE2D702}" dt="2023-12-07T14:31:21.089" v="1028"/>
          <ac:spMkLst>
            <pc:docMk/>
            <pc:sldMk cId="4188539605" sldId="258"/>
            <ac:spMk id="10" creationId="{51F77B6A-7F53-4B28-B73D-C8CC899AB221}"/>
          </ac:spMkLst>
        </pc:spChg>
        <pc:spChg chg="add del">
          <ac:chgData name="DAVIAN ENG HONG RUI" userId="9cdebfac-cb22-4469-80bf-a7b2b3002fda" providerId="ADAL" clId="{B0CAE5CE-4040-4DB0-8A34-F7898BE2D702}" dt="2023-12-07T14:31:21.089" v="1028"/>
          <ac:spMkLst>
            <pc:docMk/>
            <pc:sldMk cId="4188539605" sldId="258"/>
            <ac:spMk id="16" creationId="{F6E412EF-CF39-4C25-85B0-DB30B1B0A8C4}"/>
          </ac:spMkLst>
        </pc:spChg>
        <pc:spChg chg="add del">
          <ac:chgData name="DAVIAN ENG HONG RUI" userId="9cdebfac-cb22-4469-80bf-a7b2b3002fda" providerId="ADAL" clId="{B0CAE5CE-4040-4DB0-8A34-F7898BE2D702}" dt="2023-12-07T14:31:21.089" v="1028"/>
          <ac:spMkLst>
            <pc:docMk/>
            <pc:sldMk cId="4188539605" sldId="258"/>
            <ac:spMk id="18" creationId="{E8DA6235-17F2-4C9E-88C6-C5D38D8D3C03}"/>
          </ac:spMkLst>
        </pc:spChg>
        <pc:spChg chg="add del">
          <ac:chgData name="DAVIAN ENG HONG RUI" userId="9cdebfac-cb22-4469-80bf-a7b2b3002fda" providerId="ADAL" clId="{B0CAE5CE-4040-4DB0-8A34-F7898BE2D702}" dt="2023-12-07T14:31:21.089" v="1028"/>
          <ac:spMkLst>
            <pc:docMk/>
            <pc:sldMk cId="4188539605" sldId="258"/>
            <ac:spMk id="20" creationId="{B55DEF71-1741-4489-8E77-46FC5BAA66E2}"/>
          </ac:spMkLst>
        </pc:spChg>
        <pc:spChg chg="add del">
          <ac:chgData name="DAVIAN ENG HONG RUI" userId="9cdebfac-cb22-4469-80bf-a7b2b3002fda" providerId="ADAL" clId="{B0CAE5CE-4040-4DB0-8A34-F7898BE2D702}" dt="2023-12-07T14:31:21.089" v="1028"/>
          <ac:spMkLst>
            <pc:docMk/>
            <pc:sldMk cId="4188539605" sldId="258"/>
            <ac:spMk id="22" creationId="{82347B6D-A7CC-48EB-861F-917D0D61E3EA}"/>
          </ac:spMkLst>
        </pc:spChg>
        <pc:spChg chg="add del">
          <ac:chgData name="DAVIAN ENG HONG RUI" userId="9cdebfac-cb22-4469-80bf-a7b2b3002fda" providerId="ADAL" clId="{B0CAE5CE-4040-4DB0-8A34-F7898BE2D702}" dt="2023-12-07T14:31:21.089" v="1028"/>
          <ac:spMkLst>
            <pc:docMk/>
            <pc:sldMk cId="4188539605" sldId="258"/>
            <ac:spMk id="24" creationId="{A7A0A46D-CC9B-4E32-870A-7BC2DF940144}"/>
          </ac:spMkLst>
        </pc:spChg>
        <pc:spChg chg="add del">
          <ac:chgData name="DAVIAN ENG HONG RUI" userId="9cdebfac-cb22-4469-80bf-a7b2b3002fda" providerId="ADAL" clId="{B0CAE5CE-4040-4DB0-8A34-F7898BE2D702}" dt="2023-12-07T14:31:21.089" v="1028"/>
          <ac:spMkLst>
            <pc:docMk/>
            <pc:sldMk cId="4188539605" sldId="258"/>
            <ac:spMk id="26" creationId="{9178722E-1BD0-427E-BAAE-4F206DAB5818}"/>
          </ac:spMkLst>
        </pc:spChg>
        <pc:spChg chg="add del">
          <ac:chgData name="DAVIAN ENG HONG RUI" userId="9cdebfac-cb22-4469-80bf-a7b2b3002fda" providerId="ADAL" clId="{B0CAE5CE-4040-4DB0-8A34-F7898BE2D702}" dt="2023-12-07T14:31:21.089" v="1028"/>
          <ac:spMkLst>
            <pc:docMk/>
            <pc:sldMk cId="4188539605" sldId="258"/>
            <ac:spMk id="28" creationId="{A753B935-E3DD-466D-BFAC-68E0BE02D092}"/>
          </ac:spMkLst>
        </pc:spChg>
        <pc:spChg chg="add del">
          <ac:chgData name="DAVIAN ENG HONG RUI" userId="9cdebfac-cb22-4469-80bf-a7b2b3002fda" providerId="ADAL" clId="{B0CAE5CE-4040-4DB0-8A34-F7898BE2D702}" dt="2023-12-07T14:31:21.089" v="1028"/>
          <ac:spMkLst>
            <pc:docMk/>
            <pc:sldMk cId="4188539605" sldId="258"/>
            <ac:spMk id="30" creationId="{FB034F26-4148-4B59-B493-14D7A9A8BAA9}"/>
          </ac:spMkLst>
        </pc:spChg>
        <pc:grpChg chg="add del">
          <ac:chgData name="DAVIAN ENG HONG RUI" userId="9cdebfac-cb22-4469-80bf-a7b2b3002fda" providerId="ADAL" clId="{B0CAE5CE-4040-4DB0-8A34-F7898BE2D702}" dt="2023-12-07T14:31:21.089" v="1028"/>
          <ac:grpSpMkLst>
            <pc:docMk/>
            <pc:sldMk cId="4188539605" sldId="258"/>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4188539605" sldId="258"/>
            <ac:grpSpMk id="32" creationId="{5E6BB5FD-DB7B-4BE3-BA45-1EF042115ED5}"/>
          </ac:grpSpMkLst>
        </pc:grpChg>
        <pc:picChg chg="add mod">
          <ac:chgData name="DAVIAN ENG HONG RUI" userId="9cdebfac-cb22-4469-80bf-a7b2b3002fda" providerId="ADAL" clId="{B0CAE5CE-4040-4DB0-8A34-F7898BE2D702}" dt="2023-12-07T14:26:32.192" v="700" actId="1076"/>
          <ac:picMkLst>
            <pc:docMk/>
            <pc:sldMk cId="4188539605" sldId="258"/>
            <ac:picMk id="5" creationId="{7E60E248-A8AD-015E-EB28-6C391B080707}"/>
          </ac:picMkLst>
        </pc:picChg>
        <pc:picChg chg="del">
          <ac:chgData name="DAVIAN ENG HONG RUI" userId="9cdebfac-cb22-4469-80bf-a7b2b3002fda" providerId="ADAL" clId="{B0CAE5CE-4040-4DB0-8A34-F7898BE2D702}" dt="2023-12-07T14:15:57.584" v="322" actId="478"/>
          <ac:picMkLst>
            <pc:docMk/>
            <pc:sldMk cId="4188539605" sldId="258"/>
            <ac:picMk id="6" creationId="{443890D7-1570-80FE-58F9-3DDF385A527E}"/>
          </ac:picMkLst>
        </pc:picChg>
        <pc:picChg chg="del">
          <ac:chgData name="DAVIAN ENG HONG RUI" userId="9cdebfac-cb22-4469-80bf-a7b2b3002fda" providerId="ADAL" clId="{B0CAE5CE-4040-4DB0-8A34-F7898BE2D702}" dt="2023-12-07T14:15:56.203" v="321" actId="478"/>
          <ac:picMkLst>
            <pc:docMk/>
            <pc:sldMk cId="4188539605" sldId="258"/>
            <ac:picMk id="9" creationId="{1E625B33-ADA9-B9D0-CCA5-3E3A39F46DC6}"/>
          </ac:picMkLst>
        </pc:picChg>
      </pc:sldChg>
      <pc:sldChg chg="del">
        <pc:chgData name="DAVIAN ENG HONG RUI" userId="9cdebfac-cb22-4469-80bf-a7b2b3002fda" providerId="ADAL" clId="{B0CAE5CE-4040-4DB0-8A34-F7898BE2D702}" dt="2023-12-07T14:31:08.092" v="1012" actId="47"/>
        <pc:sldMkLst>
          <pc:docMk/>
          <pc:sldMk cId="3174175616" sldId="259"/>
        </pc:sldMkLst>
      </pc:sldChg>
      <pc:sldChg chg="addSp delSp modSp mod delDesignElem">
        <pc:chgData name="DAVIAN ENG HONG RUI" userId="9cdebfac-cb22-4469-80bf-a7b2b3002fda" providerId="ADAL" clId="{B0CAE5CE-4040-4DB0-8A34-F7898BE2D702}" dt="2023-12-07T14:57:15.343" v="2978" actId="20577"/>
        <pc:sldMkLst>
          <pc:docMk/>
          <pc:sldMk cId="549686611" sldId="260"/>
        </pc:sldMkLst>
        <pc:spChg chg="mod">
          <ac:chgData name="DAVIAN ENG HONG RUI" userId="9cdebfac-cb22-4469-80bf-a7b2b3002fda" providerId="ADAL" clId="{B0CAE5CE-4040-4DB0-8A34-F7898BE2D702}" dt="2023-12-07T14:55:55.697" v="2755" actId="20577"/>
          <ac:spMkLst>
            <pc:docMk/>
            <pc:sldMk cId="549686611" sldId="260"/>
            <ac:spMk id="2" creationId="{A95C7028-B0ED-26BD-895B-9B9931F99B4D}"/>
          </ac:spMkLst>
        </pc:spChg>
        <pc:spChg chg="mod">
          <ac:chgData name="DAVIAN ENG HONG RUI" userId="9cdebfac-cb22-4469-80bf-a7b2b3002fda" providerId="ADAL" clId="{B0CAE5CE-4040-4DB0-8A34-F7898BE2D702}" dt="2023-12-07T14:57:15.343" v="2978" actId="20577"/>
          <ac:spMkLst>
            <pc:docMk/>
            <pc:sldMk cId="549686611" sldId="260"/>
            <ac:spMk id="3" creationId="{D75301E8-7D87-4C2D-1AA2-175889C55181}"/>
          </ac:spMkLst>
        </pc:spChg>
        <pc:spChg chg="add del">
          <ac:chgData name="DAVIAN ENG HONG RUI" userId="9cdebfac-cb22-4469-80bf-a7b2b3002fda" providerId="ADAL" clId="{B0CAE5CE-4040-4DB0-8A34-F7898BE2D702}" dt="2023-12-07T14:31:21.089" v="1028"/>
          <ac:spMkLst>
            <pc:docMk/>
            <pc:sldMk cId="549686611" sldId="260"/>
            <ac:spMk id="10" creationId="{51F77B6A-7F53-4B28-B73D-C8CC899AB221}"/>
          </ac:spMkLst>
        </pc:spChg>
        <pc:spChg chg="add del">
          <ac:chgData name="DAVIAN ENG HONG RUI" userId="9cdebfac-cb22-4469-80bf-a7b2b3002fda" providerId="ADAL" clId="{B0CAE5CE-4040-4DB0-8A34-F7898BE2D702}" dt="2023-12-07T14:31:21.089" v="1028"/>
          <ac:spMkLst>
            <pc:docMk/>
            <pc:sldMk cId="549686611" sldId="260"/>
            <ac:spMk id="16" creationId="{F6E412EF-CF39-4C25-85B0-DB30B1B0A8C4}"/>
          </ac:spMkLst>
        </pc:spChg>
        <pc:spChg chg="add del">
          <ac:chgData name="DAVIAN ENG HONG RUI" userId="9cdebfac-cb22-4469-80bf-a7b2b3002fda" providerId="ADAL" clId="{B0CAE5CE-4040-4DB0-8A34-F7898BE2D702}" dt="2023-12-07T14:31:21.089" v="1028"/>
          <ac:spMkLst>
            <pc:docMk/>
            <pc:sldMk cId="549686611" sldId="260"/>
            <ac:spMk id="18" creationId="{E8DA6235-17F2-4C9E-88C6-C5D38D8D3C03}"/>
          </ac:spMkLst>
        </pc:spChg>
        <pc:spChg chg="add del">
          <ac:chgData name="DAVIAN ENG HONG RUI" userId="9cdebfac-cb22-4469-80bf-a7b2b3002fda" providerId="ADAL" clId="{B0CAE5CE-4040-4DB0-8A34-F7898BE2D702}" dt="2023-12-07T14:31:21.089" v="1028"/>
          <ac:spMkLst>
            <pc:docMk/>
            <pc:sldMk cId="549686611" sldId="260"/>
            <ac:spMk id="20" creationId="{B55DEF71-1741-4489-8E77-46FC5BAA66E2}"/>
          </ac:spMkLst>
        </pc:spChg>
        <pc:spChg chg="add del">
          <ac:chgData name="DAVIAN ENG HONG RUI" userId="9cdebfac-cb22-4469-80bf-a7b2b3002fda" providerId="ADAL" clId="{B0CAE5CE-4040-4DB0-8A34-F7898BE2D702}" dt="2023-12-07T14:31:21.089" v="1028"/>
          <ac:spMkLst>
            <pc:docMk/>
            <pc:sldMk cId="549686611" sldId="260"/>
            <ac:spMk id="22" creationId="{82347B6D-A7CC-48EB-861F-917D0D61E3EA}"/>
          </ac:spMkLst>
        </pc:spChg>
        <pc:spChg chg="add del">
          <ac:chgData name="DAVIAN ENG HONG RUI" userId="9cdebfac-cb22-4469-80bf-a7b2b3002fda" providerId="ADAL" clId="{B0CAE5CE-4040-4DB0-8A34-F7898BE2D702}" dt="2023-12-07T14:31:21.089" v="1028"/>
          <ac:spMkLst>
            <pc:docMk/>
            <pc:sldMk cId="549686611" sldId="260"/>
            <ac:spMk id="24" creationId="{A7A0A46D-CC9B-4E32-870A-7BC2DF940144}"/>
          </ac:spMkLst>
        </pc:spChg>
        <pc:spChg chg="add del">
          <ac:chgData name="DAVIAN ENG HONG RUI" userId="9cdebfac-cb22-4469-80bf-a7b2b3002fda" providerId="ADAL" clId="{B0CAE5CE-4040-4DB0-8A34-F7898BE2D702}" dt="2023-12-07T14:31:21.089" v="1028"/>
          <ac:spMkLst>
            <pc:docMk/>
            <pc:sldMk cId="549686611" sldId="260"/>
            <ac:spMk id="26" creationId="{9178722E-1BD0-427E-BAAE-4F206DAB5818}"/>
          </ac:spMkLst>
        </pc:spChg>
        <pc:spChg chg="add del">
          <ac:chgData name="DAVIAN ENG HONG RUI" userId="9cdebfac-cb22-4469-80bf-a7b2b3002fda" providerId="ADAL" clId="{B0CAE5CE-4040-4DB0-8A34-F7898BE2D702}" dt="2023-12-07T14:31:21.089" v="1028"/>
          <ac:spMkLst>
            <pc:docMk/>
            <pc:sldMk cId="549686611" sldId="260"/>
            <ac:spMk id="28" creationId="{A753B935-E3DD-466D-BFAC-68E0BE02D092}"/>
          </ac:spMkLst>
        </pc:spChg>
        <pc:spChg chg="add del">
          <ac:chgData name="DAVIAN ENG HONG RUI" userId="9cdebfac-cb22-4469-80bf-a7b2b3002fda" providerId="ADAL" clId="{B0CAE5CE-4040-4DB0-8A34-F7898BE2D702}" dt="2023-12-07T14:31:21.089" v="1028"/>
          <ac:spMkLst>
            <pc:docMk/>
            <pc:sldMk cId="549686611" sldId="260"/>
            <ac:spMk id="30" creationId="{FB034F26-4148-4B59-B493-14D7A9A8BAA9}"/>
          </ac:spMkLst>
        </pc:spChg>
        <pc:grpChg chg="add del">
          <ac:chgData name="DAVIAN ENG HONG RUI" userId="9cdebfac-cb22-4469-80bf-a7b2b3002fda" providerId="ADAL" clId="{B0CAE5CE-4040-4DB0-8A34-F7898BE2D702}" dt="2023-12-07T14:31:21.089" v="1028"/>
          <ac:grpSpMkLst>
            <pc:docMk/>
            <pc:sldMk cId="549686611" sldId="260"/>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549686611" sldId="260"/>
            <ac:grpSpMk id="32" creationId="{5E6BB5FD-DB7B-4BE3-BA45-1EF042115ED5}"/>
          </ac:grpSpMkLst>
        </pc:grpChg>
        <pc:picChg chg="add mod">
          <ac:chgData name="DAVIAN ENG HONG RUI" userId="9cdebfac-cb22-4469-80bf-a7b2b3002fda" providerId="ADAL" clId="{B0CAE5CE-4040-4DB0-8A34-F7898BE2D702}" dt="2023-12-07T14:56:08.509" v="2763" actId="1076"/>
          <ac:picMkLst>
            <pc:docMk/>
            <pc:sldMk cId="549686611" sldId="260"/>
            <ac:picMk id="5" creationId="{0B0BE21C-7668-3CC5-6766-0EDBEF3622BA}"/>
          </ac:picMkLst>
        </pc:picChg>
        <pc:picChg chg="del">
          <ac:chgData name="DAVIAN ENG HONG RUI" userId="9cdebfac-cb22-4469-80bf-a7b2b3002fda" providerId="ADAL" clId="{B0CAE5CE-4040-4DB0-8A34-F7898BE2D702}" dt="2023-12-07T14:55:59.543" v="2759" actId="478"/>
          <ac:picMkLst>
            <pc:docMk/>
            <pc:sldMk cId="549686611" sldId="260"/>
            <ac:picMk id="7" creationId="{10F6CAFB-453C-68D7-3B9A-19FC992368D9}"/>
          </ac:picMkLst>
        </pc:picChg>
      </pc:sldChg>
      <pc:sldChg chg="addSp delSp modSp mod delDesignElem">
        <pc:chgData name="DAVIAN ENG HONG RUI" userId="9cdebfac-cb22-4469-80bf-a7b2b3002fda" providerId="ADAL" clId="{B0CAE5CE-4040-4DB0-8A34-F7898BE2D702}" dt="2023-12-07T14:58:20.634" v="3189" actId="20577"/>
        <pc:sldMkLst>
          <pc:docMk/>
          <pc:sldMk cId="1108930418" sldId="261"/>
        </pc:sldMkLst>
        <pc:spChg chg="mod">
          <ac:chgData name="DAVIAN ENG HONG RUI" userId="9cdebfac-cb22-4469-80bf-a7b2b3002fda" providerId="ADAL" clId="{B0CAE5CE-4040-4DB0-8A34-F7898BE2D702}" dt="2023-12-07T14:57:22.091" v="2993" actId="20577"/>
          <ac:spMkLst>
            <pc:docMk/>
            <pc:sldMk cId="1108930418" sldId="261"/>
            <ac:spMk id="2" creationId="{A95C7028-B0ED-26BD-895B-9B9931F99B4D}"/>
          </ac:spMkLst>
        </pc:spChg>
        <pc:spChg chg="mod">
          <ac:chgData name="DAVIAN ENG HONG RUI" userId="9cdebfac-cb22-4469-80bf-a7b2b3002fda" providerId="ADAL" clId="{B0CAE5CE-4040-4DB0-8A34-F7898BE2D702}" dt="2023-12-07T14:58:20.634" v="3189" actId="20577"/>
          <ac:spMkLst>
            <pc:docMk/>
            <pc:sldMk cId="1108930418" sldId="261"/>
            <ac:spMk id="3" creationId="{D75301E8-7D87-4C2D-1AA2-175889C55181}"/>
          </ac:spMkLst>
        </pc:spChg>
        <pc:spChg chg="add del">
          <ac:chgData name="DAVIAN ENG HONG RUI" userId="9cdebfac-cb22-4469-80bf-a7b2b3002fda" providerId="ADAL" clId="{B0CAE5CE-4040-4DB0-8A34-F7898BE2D702}" dt="2023-12-07T14:31:21.089" v="1028"/>
          <ac:spMkLst>
            <pc:docMk/>
            <pc:sldMk cId="1108930418" sldId="261"/>
            <ac:spMk id="10" creationId="{51F77B6A-7F53-4B28-B73D-C8CC899AB221}"/>
          </ac:spMkLst>
        </pc:spChg>
        <pc:spChg chg="add del">
          <ac:chgData name="DAVIAN ENG HONG RUI" userId="9cdebfac-cb22-4469-80bf-a7b2b3002fda" providerId="ADAL" clId="{B0CAE5CE-4040-4DB0-8A34-F7898BE2D702}" dt="2023-12-07T14:31:21.089" v="1028"/>
          <ac:spMkLst>
            <pc:docMk/>
            <pc:sldMk cId="1108930418" sldId="261"/>
            <ac:spMk id="16" creationId="{F6E412EF-CF39-4C25-85B0-DB30B1B0A8C4}"/>
          </ac:spMkLst>
        </pc:spChg>
        <pc:spChg chg="add del">
          <ac:chgData name="DAVIAN ENG HONG RUI" userId="9cdebfac-cb22-4469-80bf-a7b2b3002fda" providerId="ADAL" clId="{B0CAE5CE-4040-4DB0-8A34-F7898BE2D702}" dt="2023-12-07T14:31:21.089" v="1028"/>
          <ac:spMkLst>
            <pc:docMk/>
            <pc:sldMk cId="1108930418" sldId="261"/>
            <ac:spMk id="18" creationId="{E8DA6235-17F2-4C9E-88C6-C5D38D8D3C03}"/>
          </ac:spMkLst>
        </pc:spChg>
        <pc:spChg chg="add del">
          <ac:chgData name="DAVIAN ENG HONG RUI" userId="9cdebfac-cb22-4469-80bf-a7b2b3002fda" providerId="ADAL" clId="{B0CAE5CE-4040-4DB0-8A34-F7898BE2D702}" dt="2023-12-07T14:31:21.089" v="1028"/>
          <ac:spMkLst>
            <pc:docMk/>
            <pc:sldMk cId="1108930418" sldId="261"/>
            <ac:spMk id="20" creationId="{B55DEF71-1741-4489-8E77-46FC5BAA66E2}"/>
          </ac:spMkLst>
        </pc:spChg>
        <pc:spChg chg="add del">
          <ac:chgData name="DAVIAN ENG HONG RUI" userId="9cdebfac-cb22-4469-80bf-a7b2b3002fda" providerId="ADAL" clId="{B0CAE5CE-4040-4DB0-8A34-F7898BE2D702}" dt="2023-12-07T14:31:21.089" v="1028"/>
          <ac:spMkLst>
            <pc:docMk/>
            <pc:sldMk cId="1108930418" sldId="261"/>
            <ac:spMk id="22" creationId="{82347B6D-A7CC-48EB-861F-917D0D61E3EA}"/>
          </ac:spMkLst>
        </pc:spChg>
        <pc:spChg chg="add del">
          <ac:chgData name="DAVIAN ENG HONG RUI" userId="9cdebfac-cb22-4469-80bf-a7b2b3002fda" providerId="ADAL" clId="{B0CAE5CE-4040-4DB0-8A34-F7898BE2D702}" dt="2023-12-07T14:31:21.089" v="1028"/>
          <ac:spMkLst>
            <pc:docMk/>
            <pc:sldMk cId="1108930418" sldId="261"/>
            <ac:spMk id="24" creationId="{A7A0A46D-CC9B-4E32-870A-7BC2DF940144}"/>
          </ac:spMkLst>
        </pc:spChg>
        <pc:spChg chg="add del">
          <ac:chgData name="DAVIAN ENG HONG RUI" userId="9cdebfac-cb22-4469-80bf-a7b2b3002fda" providerId="ADAL" clId="{B0CAE5CE-4040-4DB0-8A34-F7898BE2D702}" dt="2023-12-07T14:31:21.089" v="1028"/>
          <ac:spMkLst>
            <pc:docMk/>
            <pc:sldMk cId="1108930418" sldId="261"/>
            <ac:spMk id="26" creationId="{9178722E-1BD0-427E-BAAE-4F206DAB5818}"/>
          </ac:spMkLst>
        </pc:spChg>
        <pc:spChg chg="add del">
          <ac:chgData name="DAVIAN ENG HONG RUI" userId="9cdebfac-cb22-4469-80bf-a7b2b3002fda" providerId="ADAL" clId="{B0CAE5CE-4040-4DB0-8A34-F7898BE2D702}" dt="2023-12-07T14:31:21.089" v="1028"/>
          <ac:spMkLst>
            <pc:docMk/>
            <pc:sldMk cId="1108930418" sldId="261"/>
            <ac:spMk id="28" creationId="{A753B935-E3DD-466D-BFAC-68E0BE02D092}"/>
          </ac:spMkLst>
        </pc:spChg>
        <pc:spChg chg="add del">
          <ac:chgData name="DAVIAN ENG HONG RUI" userId="9cdebfac-cb22-4469-80bf-a7b2b3002fda" providerId="ADAL" clId="{B0CAE5CE-4040-4DB0-8A34-F7898BE2D702}" dt="2023-12-07T14:31:21.089" v="1028"/>
          <ac:spMkLst>
            <pc:docMk/>
            <pc:sldMk cId="1108930418" sldId="261"/>
            <ac:spMk id="30" creationId="{FB034F26-4148-4B59-B493-14D7A9A8BAA9}"/>
          </ac:spMkLst>
        </pc:spChg>
        <pc:grpChg chg="add del">
          <ac:chgData name="DAVIAN ENG HONG RUI" userId="9cdebfac-cb22-4469-80bf-a7b2b3002fda" providerId="ADAL" clId="{B0CAE5CE-4040-4DB0-8A34-F7898BE2D702}" dt="2023-12-07T14:31:21.089" v="1028"/>
          <ac:grpSpMkLst>
            <pc:docMk/>
            <pc:sldMk cId="1108930418" sldId="261"/>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108930418" sldId="261"/>
            <ac:grpSpMk id="32" creationId="{5E6BB5FD-DB7B-4BE3-BA45-1EF042115ED5}"/>
          </ac:grpSpMkLst>
        </pc:grpChg>
        <pc:picChg chg="add mod">
          <ac:chgData name="DAVIAN ENG HONG RUI" userId="9cdebfac-cb22-4469-80bf-a7b2b3002fda" providerId="ADAL" clId="{B0CAE5CE-4040-4DB0-8A34-F7898BE2D702}" dt="2023-12-07T14:57:44.244" v="2998" actId="1076"/>
          <ac:picMkLst>
            <pc:docMk/>
            <pc:sldMk cId="1108930418" sldId="261"/>
            <ac:picMk id="5" creationId="{DB45EF1A-BEC8-F92F-42D2-2CAB80502207}"/>
          </ac:picMkLst>
        </pc:picChg>
        <pc:picChg chg="del">
          <ac:chgData name="DAVIAN ENG HONG RUI" userId="9cdebfac-cb22-4469-80bf-a7b2b3002fda" providerId="ADAL" clId="{B0CAE5CE-4040-4DB0-8A34-F7898BE2D702}" dt="2023-12-07T14:57:39.561" v="2994" actId="478"/>
          <ac:picMkLst>
            <pc:docMk/>
            <pc:sldMk cId="1108930418" sldId="261"/>
            <ac:picMk id="6" creationId="{0A5ECAB1-BE21-EF6B-A350-3D3D96BFCB8E}"/>
          </ac:picMkLst>
        </pc:picChg>
      </pc:sldChg>
      <pc:sldChg chg="addSp delSp del delDesignElem">
        <pc:chgData name="DAVIAN ENG HONG RUI" userId="9cdebfac-cb22-4469-80bf-a7b2b3002fda" providerId="ADAL" clId="{B0CAE5CE-4040-4DB0-8A34-F7898BE2D702}" dt="2023-12-07T14:58:31.242" v="3190" actId="47"/>
        <pc:sldMkLst>
          <pc:docMk/>
          <pc:sldMk cId="189777031" sldId="262"/>
        </pc:sldMkLst>
        <pc:spChg chg="add del">
          <ac:chgData name="DAVIAN ENG HONG RUI" userId="9cdebfac-cb22-4469-80bf-a7b2b3002fda" providerId="ADAL" clId="{B0CAE5CE-4040-4DB0-8A34-F7898BE2D702}" dt="2023-12-07T14:31:21.089" v="1028"/>
          <ac:spMkLst>
            <pc:docMk/>
            <pc:sldMk cId="189777031" sldId="262"/>
            <ac:spMk id="10" creationId="{51F77B6A-7F53-4B28-B73D-C8CC899AB221}"/>
          </ac:spMkLst>
        </pc:spChg>
        <pc:spChg chg="add del">
          <ac:chgData name="DAVIAN ENG HONG RUI" userId="9cdebfac-cb22-4469-80bf-a7b2b3002fda" providerId="ADAL" clId="{B0CAE5CE-4040-4DB0-8A34-F7898BE2D702}" dt="2023-12-07T14:31:21.089" v="1028"/>
          <ac:spMkLst>
            <pc:docMk/>
            <pc:sldMk cId="189777031" sldId="262"/>
            <ac:spMk id="16" creationId="{F6E412EF-CF39-4C25-85B0-DB30B1B0A8C4}"/>
          </ac:spMkLst>
        </pc:spChg>
        <pc:spChg chg="add del">
          <ac:chgData name="DAVIAN ENG HONG RUI" userId="9cdebfac-cb22-4469-80bf-a7b2b3002fda" providerId="ADAL" clId="{B0CAE5CE-4040-4DB0-8A34-F7898BE2D702}" dt="2023-12-07T14:31:21.089" v="1028"/>
          <ac:spMkLst>
            <pc:docMk/>
            <pc:sldMk cId="189777031" sldId="262"/>
            <ac:spMk id="18" creationId="{E8DA6235-17F2-4C9E-88C6-C5D38D8D3C03}"/>
          </ac:spMkLst>
        </pc:spChg>
        <pc:spChg chg="add del">
          <ac:chgData name="DAVIAN ENG HONG RUI" userId="9cdebfac-cb22-4469-80bf-a7b2b3002fda" providerId="ADAL" clId="{B0CAE5CE-4040-4DB0-8A34-F7898BE2D702}" dt="2023-12-07T14:31:21.089" v="1028"/>
          <ac:spMkLst>
            <pc:docMk/>
            <pc:sldMk cId="189777031" sldId="262"/>
            <ac:spMk id="20" creationId="{B55DEF71-1741-4489-8E77-46FC5BAA66E2}"/>
          </ac:spMkLst>
        </pc:spChg>
        <pc:spChg chg="add del">
          <ac:chgData name="DAVIAN ENG HONG RUI" userId="9cdebfac-cb22-4469-80bf-a7b2b3002fda" providerId="ADAL" clId="{B0CAE5CE-4040-4DB0-8A34-F7898BE2D702}" dt="2023-12-07T14:31:21.089" v="1028"/>
          <ac:spMkLst>
            <pc:docMk/>
            <pc:sldMk cId="189777031" sldId="262"/>
            <ac:spMk id="22" creationId="{82347B6D-A7CC-48EB-861F-917D0D61E3EA}"/>
          </ac:spMkLst>
        </pc:spChg>
        <pc:spChg chg="add del">
          <ac:chgData name="DAVIAN ENG HONG RUI" userId="9cdebfac-cb22-4469-80bf-a7b2b3002fda" providerId="ADAL" clId="{B0CAE5CE-4040-4DB0-8A34-F7898BE2D702}" dt="2023-12-07T14:31:21.089" v="1028"/>
          <ac:spMkLst>
            <pc:docMk/>
            <pc:sldMk cId="189777031" sldId="262"/>
            <ac:spMk id="24" creationId="{A7A0A46D-CC9B-4E32-870A-7BC2DF940144}"/>
          </ac:spMkLst>
        </pc:spChg>
        <pc:spChg chg="add del">
          <ac:chgData name="DAVIAN ENG HONG RUI" userId="9cdebfac-cb22-4469-80bf-a7b2b3002fda" providerId="ADAL" clId="{B0CAE5CE-4040-4DB0-8A34-F7898BE2D702}" dt="2023-12-07T14:31:21.089" v="1028"/>
          <ac:spMkLst>
            <pc:docMk/>
            <pc:sldMk cId="189777031" sldId="262"/>
            <ac:spMk id="26" creationId="{9178722E-1BD0-427E-BAAE-4F206DAB5818}"/>
          </ac:spMkLst>
        </pc:spChg>
        <pc:spChg chg="add del">
          <ac:chgData name="DAVIAN ENG HONG RUI" userId="9cdebfac-cb22-4469-80bf-a7b2b3002fda" providerId="ADAL" clId="{B0CAE5CE-4040-4DB0-8A34-F7898BE2D702}" dt="2023-12-07T14:31:21.089" v="1028"/>
          <ac:spMkLst>
            <pc:docMk/>
            <pc:sldMk cId="189777031" sldId="262"/>
            <ac:spMk id="28" creationId="{A753B935-E3DD-466D-BFAC-68E0BE02D092}"/>
          </ac:spMkLst>
        </pc:spChg>
        <pc:spChg chg="add del">
          <ac:chgData name="DAVIAN ENG HONG RUI" userId="9cdebfac-cb22-4469-80bf-a7b2b3002fda" providerId="ADAL" clId="{B0CAE5CE-4040-4DB0-8A34-F7898BE2D702}" dt="2023-12-07T14:31:21.089" v="1028"/>
          <ac:spMkLst>
            <pc:docMk/>
            <pc:sldMk cId="189777031" sldId="262"/>
            <ac:spMk id="30" creationId="{FB034F26-4148-4B59-B493-14D7A9A8BAA9}"/>
          </ac:spMkLst>
        </pc:spChg>
        <pc:grpChg chg="add del">
          <ac:chgData name="DAVIAN ENG HONG RUI" userId="9cdebfac-cb22-4469-80bf-a7b2b3002fda" providerId="ADAL" clId="{B0CAE5CE-4040-4DB0-8A34-F7898BE2D702}" dt="2023-12-07T14:31:21.089" v="1028"/>
          <ac:grpSpMkLst>
            <pc:docMk/>
            <pc:sldMk cId="189777031" sldId="262"/>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89777031" sldId="262"/>
            <ac:grpSpMk id="32" creationId="{5E6BB5FD-DB7B-4BE3-BA45-1EF042115ED5}"/>
          </ac:grpSpMkLst>
        </pc:grpChg>
      </pc:sldChg>
      <pc:sldChg chg="addSp delSp modSp mod delDesignElem">
        <pc:chgData name="DAVIAN ENG HONG RUI" userId="9cdebfac-cb22-4469-80bf-a7b2b3002fda" providerId="ADAL" clId="{B0CAE5CE-4040-4DB0-8A34-F7898BE2D702}" dt="2023-12-07T15:06:46.301" v="3643" actId="20577"/>
        <pc:sldMkLst>
          <pc:docMk/>
          <pc:sldMk cId="1247049354" sldId="263"/>
        </pc:sldMkLst>
        <pc:spChg chg="mod">
          <ac:chgData name="DAVIAN ENG HONG RUI" userId="9cdebfac-cb22-4469-80bf-a7b2b3002fda" providerId="ADAL" clId="{B0CAE5CE-4040-4DB0-8A34-F7898BE2D702}" dt="2023-12-07T14:59:13.626" v="3226" actId="20577"/>
          <ac:spMkLst>
            <pc:docMk/>
            <pc:sldMk cId="1247049354" sldId="263"/>
            <ac:spMk id="2" creationId="{A95C7028-B0ED-26BD-895B-9B9931F99B4D}"/>
          </ac:spMkLst>
        </pc:spChg>
        <pc:spChg chg="mod">
          <ac:chgData name="DAVIAN ENG HONG RUI" userId="9cdebfac-cb22-4469-80bf-a7b2b3002fda" providerId="ADAL" clId="{B0CAE5CE-4040-4DB0-8A34-F7898BE2D702}" dt="2023-12-07T15:06:46.301" v="3643" actId="20577"/>
          <ac:spMkLst>
            <pc:docMk/>
            <pc:sldMk cId="1247049354" sldId="263"/>
            <ac:spMk id="3" creationId="{D75301E8-7D87-4C2D-1AA2-175889C55181}"/>
          </ac:spMkLst>
        </pc:spChg>
        <pc:spChg chg="add del">
          <ac:chgData name="DAVIAN ENG HONG RUI" userId="9cdebfac-cb22-4469-80bf-a7b2b3002fda" providerId="ADAL" clId="{B0CAE5CE-4040-4DB0-8A34-F7898BE2D702}" dt="2023-12-07T14:31:21.089" v="1028"/>
          <ac:spMkLst>
            <pc:docMk/>
            <pc:sldMk cId="1247049354" sldId="263"/>
            <ac:spMk id="10" creationId="{51F77B6A-7F53-4B28-B73D-C8CC899AB221}"/>
          </ac:spMkLst>
        </pc:spChg>
        <pc:spChg chg="add del">
          <ac:chgData name="DAVIAN ENG HONG RUI" userId="9cdebfac-cb22-4469-80bf-a7b2b3002fda" providerId="ADAL" clId="{B0CAE5CE-4040-4DB0-8A34-F7898BE2D702}" dt="2023-12-07T14:31:21.089" v="1028"/>
          <ac:spMkLst>
            <pc:docMk/>
            <pc:sldMk cId="1247049354" sldId="263"/>
            <ac:spMk id="16" creationId="{F6E412EF-CF39-4C25-85B0-DB30B1B0A8C4}"/>
          </ac:spMkLst>
        </pc:spChg>
        <pc:spChg chg="add del">
          <ac:chgData name="DAVIAN ENG HONG RUI" userId="9cdebfac-cb22-4469-80bf-a7b2b3002fda" providerId="ADAL" clId="{B0CAE5CE-4040-4DB0-8A34-F7898BE2D702}" dt="2023-12-07T14:31:21.089" v="1028"/>
          <ac:spMkLst>
            <pc:docMk/>
            <pc:sldMk cId="1247049354" sldId="263"/>
            <ac:spMk id="18" creationId="{E8DA6235-17F2-4C9E-88C6-C5D38D8D3C03}"/>
          </ac:spMkLst>
        </pc:spChg>
        <pc:spChg chg="add del">
          <ac:chgData name="DAVIAN ENG HONG RUI" userId="9cdebfac-cb22-4469-80bf-a7b2b3002fda" providerId="ADAL" clId="{B0CAE5CE-4040-4DB0-8A34-F7898BE2D702}" dt="2023-12-07T14:31:21.089" v="1028"/>
          <ac:spMkLst>
            <pc:docMk/>
            <pc:sldMk cId="1247049354" sldId="263"/>
            <ac:spMk id="20" creationId="{B55DEF71-1741-4489-8E77-46FC5BAA66E2}"/>
          </ac:spMkLst>
        </pc:spChg>
        <pc:spChg chg="add del">
          <ac:chgData name="DAVIAN ENG HONG RUI" userId="9cdebfac-cb22-4469-80bf-a7b2b3002fda" providerId="ADAL" clId="{B0CAE5CE-4040-4DB0-8A34-F7898BE2D702}" dt="2023-12-07T14:31:21.089" v="1028"/>
          <ac:spMkLst>
            <pc:docMk/>
            <pc:sldMk cId="1247049354" sldId="263"/>
            <ac:spMk id="22" creationId="{82347B6D-A7CC-48EB-861F-917D0D61E3EA}"/>
          </ac:spMkLst>
        </pc:spChg>
        <pc:spChg chg="add del">
          <ac:chgData name="DAVIAN ENG HONG RUI" userId="9cdebfac-cb22-4469-80bf-a7b2b3002fda" providerId="ADAL" clId="{B0CAE5CE-4040-4DB0-8A34-F7898BE2D702}" dt="2023-12-07T14:31:21.089" v="1028"/>
          <ac:spMkLst>
            <pc:docMk/>
            <pc:sldMk cId="1247049354" sldId="263"/>
            <ac:spMk id="24" creationId="{A7A0A46D-CC9B-4E32-870A-7BC2DF940144}"/>
          </ac:spMkLst>
        </pc:spChg>
        <pc:spChg chg="add del">
          <ac:chgData name="DAVIAN ENG HONG RUI" userId="9cdebfac-cb22-4469-80bf-a7b2b3002fda" providerId="ADAL" clId="{B0CAE5CE-4040-4DB0-8A34-F7898BE2D702}" dt="2023-12-07T14:31:21.089" v="1028"/>
          <ac:spMkLst>
            <pc:docMk/>
            <pc:sldMk cId="1247049354" sldId="263"/>
            <ac:spMk id="26" creationId="{9178722E-1BD0-427E-BAAE-4F206DAB5818}"/>
          </ac:spMkLst>
        </pc:spChg>
        <pc:spChg chg="add del">
          <ac:chgData name="DAVIAN ENG HONG RUI" userId="9cdebfac-cb22-4469-80bf-a7b2b3002fda" providerId="ADAL" clId="{B0CAE5CE-4040-4DB0-8A34-F7898BE2D702}" dt="2023-12-07T14:31:21.089" v="1028"/>
          <ac:spMkLst>
            <pc:docMk/>
            <pc:sldMk cId="1247049354" sldId="263"/>
            <ac:spMk id="28" creationId="{A753B935-E3DD-466D-BFAC-68E0BE02D092}"/>
          </ac:spMkLst>
        </pc:spChg>
        <pc:spChg chg="add del">
          <ac:chgData name="DAVIAN ENG HONG RUI" userId="9cdebfac-cb22-4469-80bf-a7b2b3002fda" providerId="ADAL" clId="{B0CAE5CE-4040-4DB0-8A34-F7898BE2D702}" dt="2023-12-07T14:31:21.089" v="1028"/>
          <ac:spMkLst>
            <pc:docMk/>
            <pc:sldMk cId="1247049354" sldId="263"/>
            <ac:spMk id="30" creationId="{FB034F26-4148-4B59-B493-14D7A9A8BAA9}"/>
          </ac:spMkLst>
        </pc:spChg>
        <pc:grpChg chg="add del">
          <ac:chgData name="DAVIAN ENG HONG RUI" userId="9cdebfac-cb22-4469-80bf-a7b2b3002fda" providerId="ADAL" clId="{B0CAE5CE-4040-4DB0-8A34-F7898BE2D702}" dt="2023-12-07T14:31:21.089" v="1028"/>
          <ac:grpSpMkLst>
            <pc:docMk/>
            <pc:sldMk cId="1247049354" sldId="263"/>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247049354" sldId="263"/>
            <ac:grpSpMk id="32" creationId="{5E6BB5FD-DB7B-4BE3-BA45-1EF042115ED5}"/>
          </ac:grpSpMkLst>
        </pc:grpChg>
        <pc:picChg chg="del">
          <ac:chgData name="DAVIAN ENG HONG RUI" userId="9cdebfac-cb22-4469-80bf-a7b2b3002fda" providerId="ADAL" clId="{B0CAE5CE-4040-4DB0-8A34-F7898BE2D702}" dt="2023-12-07T14:59:04.521" v="3191" actId="478"/>
          <ac:picMkLst>
            <pc:docMk/>
            <pc:sldMk cId="1247049354" sldId="263"/>
            <ac:picMk id="5" creationId="{D3B3D6F6-4119-AE12-BF43-C13EEB264BDD}"/>
          </ac:picMkLst>
        </pc:picChg>
        <pc:picChg chg="add mod">
          <ac:chgData name="DAVIAN ENG HONG RUI" userId="9cdebfac-cb22-4469-80bf-a7b2b3002fda" providerId="ADAL" clId="{B0CAE5CE-4040-4DB0-8A34-F7898BE2D702}" dt="2023-12-07T14:59:07.296" v="3193" actId="1076"/>
          <ac:picMkLst>
            <pc:docMk/>
            <pc:sldMk cId="1247049354" sldId="263"/>
            <ac:picMk id="6" creationId="{CD203E04-6083-F085-43C6-97500CD94B56}"/>
          </ac:picMkLst>
        </pc:picChg>
      </pc:sldChg>
      <pc:sldChg chg="addSp delSp modSp mod delDesignElem">
        <pc:chgData name="DAVIAN ENG HONG RUI" userId="9cdebfac-cb22-4469-80bf-a7b2b3002fda" providerId="ADAL" clId="{B0CAE5CE-4040-4DB0-8A34-F7898BE2D702}" dt="2023-12-07T15:02:27.917" v="3549" actId="20577"/>
        <pc:sldMkLst>
          <pc:docMk/>
          <pc:sldMk cId="1424111797" sldId="264"/>
        </pc:sldMkLst>
        <pc:spChg chg="mod">
          <ac:chgData name="DAVIAN ENG HONG RUI" userId="9cdebfac-cb22-4469-80bf-a7b2b3002fda" providerId="ADAL" clId="{B0CAE5CE-4040-4DB0-8A34-F7898BE2D702}" dt="2023-12-07T15:01:01.512" v="3308" actId="20577"/>
          <ac:spMkLst>
            <pc:docMk/>
            <pc:sldMk cId="1424111797" sldId="264"/>
            <ac:spMk id="2" creationId="{A95C7028-B0ED-26BD-895B-9B9931F99B4D}"/>
          </ac:spMkLst>
        </pc:spChg>
        <pc:spChg chg="mod">
          <ac:chgData name="DAVIAN ENG HONG RUI" userId="9cdebfac-cb22-4469-80bf-a7b2b3002fda" providerId="ADAL" clId="{B0CAE5CE-4040-4DB0-8A34-F7898BE2D702}" dt="2023-12-07T15:02:27.917" v="3549" actId="20577"/>
          <ac:spMkLst>
            <pc:docMk/>
            <pc:sldMk cId="1424111797" sldId="264"/>
            <ac:spMk id="3" creationId="{D75301E8-7D87-4C2D-1AA2-175889C55181}"/>
          </ac:spMkLst>
        </pc:spChg>
        <pc:spChg chg="add del">
          <ac:chgData name="DAVIAN ENG HONG RUI" userId="9cdebfac-cb22-4469-80bf-a7b2b3002fda" providerId="ADAL" clId="{B0CAE5CE-4040-4DB0-8A34-F7898BE2D702}" dt="2023-12-07T14:31:21.089" v="1028"/>
          <ac:spMkLst>
            <pc:docMk/>
            <pc:sldMk cId="1424111797" sldId="264"/>
            <ac:spMk id="10" creationId="{51F77B6A-7F53-4B28-B73D-C8CC899AB221}"/>
          </ac:spMkLst>
        </pc:spChg>
        <pc:spChg chg="add del">
          <ac:chgData name="DAVIAN ENG HONG RUI" userId="9cdebfac-cb22-4469-80bf-a7b2b3002fda" providerId="ADAL" clId="{B0CAE5CE-4040-4DB0-8A34-F7898BE2D702}" dt="2023-12-07T14:31:21.089" v="1028"/>
          <ac:spMkLst>
            <pc:docMk/>
            <pc:sldMk cId="1424111797" sldId="264"/>
            <ac:spMk id="16" creationId="{F6E412EF-CF39-4C25-85B0-DB30B1B0A8C4}"/>
          </ac:spMkLst>
        </pc:spChg>
        <pc:spChg chg="add del">
          <ac:chgData name="DAVIAN ENG HONG RUI" userId="9cdebfac-cb22-4469-80bf-a7b2b3002fda" providerId="ADAL" clId="{B0CAE5CE-4040-4DB0-8A34-F7898BE2D702}" dt="2023-12-07T14:31:21.089" v="1028"/>
          <ac:spMkLst>
            <pc:docMk/>
            <pc:sldMk cId="1424111797" sldId="264"/>
            <ac:spMk id="18" creationId="{E8DA6235-17F2-4C9E-88C6-C5D38D8D3C03}"/>
          </ac:spMkLst>
        </pc:spChg>
        <pc:spChg chg="add del">
          <ac:chgData name="DAVIAN ENG HONG RUI" userId="9cdebfac-cb22-4469-80bf-a7b2b3002fda" providerId="ADAL" clId="{B0CAE5CE-4040-4DB0-8A34-F7898BE2D702}" dt="2023-12-07T14:31:21.089" v="1028"/>
          <ac:spMkLst>
            <pc:docMk/>
            <pc:sldMk cId="1424111797" sldId="264"/>
            <ac:spMk id="20" creationId="{B55DEF71-1741-4489-8E77-46FC5BAA66E2}"/>
          </ac:spMkLst>
        </pc:spChg>
        <pc:spChg chg="add del">
          <ac:chgData name="DAVIAN ENG HONG RUI" userId="9cdebfac-cb22-4469-80bf-a7b2b3002fda" providerId="ADAL" clId="{B0CAE5CE-4040-4DB0-8A34-F7898BE2D702}" dt="2023-12-07T14:31:21.089" v="1028"/>
          <ac:spMkLst>
            <pc:docMk/>
            <pc:sldMk cId="1424111797" sldId="264"/>
            <ac:spMk id="22" creationId="{82347B6D-A7CC-48EB-861F-917D0D61E3EA}"/>
          </ac:spMkLst>
        </pc:spChg>
        <pc:spChg chg="add del">
          <ac:chgData name="DAVIAN ENG HONG RUI" userId="9cdebfac-cb22-4469-80bf-a7b2b3002fda" providerId="ADAL" clId="{B0CAE5CE-4040-4DB0-8A34-F7898BE2D702}" dt="2023-12-07T14:31:21.089" v="1028"/>
          <ac:spMkLst>
            <pc:docMk/>
            <pc:sldMk cId="1424111797" sldId="264"/>
            <ac:spMk id="24" creationId="{A7A0A46D-CC9B-4E32-870A-7BC2DF940144}"/>
          </ac:spMkLst>
        </pc:spChg>
        <pc:spChg chg="add del">
          <ac:chgData name="DAVIAN ENG HONG RUI" userId="9cdebfac-cb22-4469-80bf-a7b2b3002fda" providerId="ADAL" clId="{B0CAE5CE-4040-4DB0-8A34-F7898BE2D702}" dt="2023-12-07T14:31:21.089" v="1028"/>
          <ac:spMkLst>
            <pc:docMk/>
            <pc:sldMk cId="1424111797" sldId="264"/>
            <ac:spMk id="26" creationId="{9178722E-1BD0-427E-BAAE-4F206DAB5818}"/>
          </ac:spMkLst>
        </pc:spChg>
        <pc:spChg chg="add del">
          <ac:chgData name="DAVIAN ENG HONG RUI" userId="9cdebfac-cb22-4469-80bf-a7b2b3002fda" providerId="ADAL" clId="{B0CAE5CE-4040-4DB0-8A34-F7898BE2D702}" dt="2023-12-07T14:31:21.089" v="1028"/>
          <ac:spMkLst>
            <pc:docMk/>
            <pc:sldMk cId="1424111797" sldId="264"/>
            <ac:spMk id="28" creationId="{A753B935-E3DD-466D-BFAC-68E0BE02D092}"/>
          </ac:spMkLst>
        </pc:spChg>
        <pc:spChg chg="add del">
          <ac:chgData name="DAVIAN ENG HONG RUI" userId="9cdebfac-cb22-4469-80bf-a7b2b3002fda" providerId="ADAL" clId="{B0CAE5CE-4040-4DB0-8A34-F7898BE2D702}" dt="2023-12-07T14:31:21.089" v="1028"/>
          <ac:spMkLst>
            <pc:docMk/>
            <pc:sldMk cId="1424111797" sldId="264"/>
            <ac:spMk id="30" creationId="{FB034F26-4148-4B59-B493-14D7A9A8BAA9}"/>
          </ac:spMkLst>
        </pc:spChg>
        <pc:grpChg chg="add del">
          <ac:chgData name="DAVIAN ENG HONG RUI" userId="9cdebfac-cb22-4469-80bf-a7b2b3002fda" providerId="ADAL" clId="{B0CAE5CE-4040-4DB0-8A34-F7898BE2D702}" dt="2023-12-07T14:31:21.089" v="1028"/>
          <ac:grpSpMkLst>
            <pc:docMk/>
            <pc:sldMk cId="1424111797" sldId="264"/>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1424111797" sldId="264"/>
            <ac:grpSpMk id="32" creationId="{5E6BB5FD-DB7B-4BE3-BA45-1EF042115ED5}"/>
          </ac:grpSpMkLst>
        </pc:grpChg>
        <pc:picChg chg="add mod">
          <ac:chgData name="DAVIAN ENG HONG RUI" userId="9cdebfac-cb22-4469-80bf-a7b2b3002fda" providerId="ADAL" clId="{B0CAE5CE-4040-4DB0-8A34-F7898BE2D702}" dt="2023-12-07T15:02:00.738" v="3445" actId="1076"/>
          <ac:picMkLst>
            <pc:docMk/>
            <pc:sldMk cId="1424111797" sldId="264"/>
            <ac:picMk id="5" creationId="{C8A24879-3E93-6F2B-0172-2B792648A8C8}"/>
          </ac:picMkLst>
        </pc:picChg>
        <pc:picChg chg="del">
          <ac:chgData name="DAVIAN ENG HONG RUI" userId="9cdebfac-cb22-4469-80bf-a7b2b3002fda" providerId="ADAL" clId="{B0CAE5CE-4040-4DB0-8A34-F7898BE2D702}" dt="2023-12-07T15:01:03.502" v="3309" actId="478"/>
          <ac:picMkLst>
            <pc:docMk/>
            <pc:sldMk cId="1424111797" sldId="264"/>
            <ac:picMk id="6" creationId="{C0991AEC-0409-F2BE-07D4-66C9A717DE48}"/>
          </ac:picMkLst>
        </pc:picChg>
        <pc:picChg chg="add mod">
          <ac:chgData name="DAVIAN ENG HONG RUI" userId="9cdebfac-cb22-4469-80bf-a7b2b3002fda" providerId="ADAL" clId="{B0CAE5CE-4040-4DB0-8A34-F7898BE2D702}" dt="2023-12-07T15:02:02.936" v="3446" actId="1076"/>
          <ac:picMkLst>
            <pc:docMk/>
            <pc:sldMk cId="1424111797" sldId="264"/>
            <ac:picMk id="8" creationId="{2ADA106E-EE57-7E63-220B-B3D919152C39}"/>
          </ac:picMkLst>
        </pc:picChg>
      </pc:sldChg>
      <pc:sldChg chg="addSp delSp del delDesignElem">
        <pc:chgData name="DAVIAN ENG HONG RUI" userId="9cdebfac-cb22-4469-80bf-a7b2b3002fda" providerId="ADAL" clId="{B0CAE5CE-4040-4DB0-8A34-F7898BE2D702}" dt="2023-12-07T15:07:29.031" v="3646" actId="47"/>
        <pc:sldMkLst>
          <pc:docMk/>
          <pc:sldMk cId="3865638949" sldId="265"/>
        </pc:sldMkLst>
        <pc:spChg chg="add del">
          <ac:chgData name="DAVIAN ENG HONG RUI" userId="9cdebfac-cb22-4469-80bf-a7b2b3002fda" providerId="ADAL" clId="{B0CAE5CE-4040-4DB0-8A34-F7898BE2D702}" dt="2023-12-07T14:31:21.089" v="1028"/>
          <ac:spMkLst>
            <pc:docMk/>
            <pc:sldMk cId="3865638949" sldId="265"/>
            <ac:spMk id="10" creationId="{51F77B6A-7F53-4B28-B73D-C8CC899AB221}"/>
          </ac:spMkLst>
        </pc:spChg>
        <pc:spChg chg="add del">
          <ac:chgData name="DAVIAN ENG HONG RUI" userId="9cdebfac-cb22-4469-80bf-a7b2b3002fda" providerId="ADAL" clId="{B0CAE5CE-4040-4DB0-8A34-F7898BE2D702}" dt="2023-12-07T14:31:21.089" v="1028"/>
          <ac:spMkLst>
            <pc:docMk/>
            <pc:sldMk cId="3865638949" sldId="265"/>
            <ac:spMk id="16" creationId="{F6E412EF-CF39-4C25-85B0-DB30B1B0A8C4}"/>
          </ac:spMkLst>
        </pc:spChg>
        <pc:spChg chg="add del">
          <ac:chgData name="DAVIAN ENG HONG RUI" userId="9cdebfac-cb22-4469-80bf-a7b2b3002fda" providerId="ADAL" clId="{B0CAE5CE-4040-4DB0-8A34-F7898BE2D702}" dt="2023-12-07T14:31:21.089" v="1028"/>
          <ac:spMkLst>
            <pc:docMk/>
            <pc:sldMk cId="3865638949" sldId="265"/>
            <ac:spMk id="18" creationId="{E8DA6235-17F2-4C9E-88C6-C5D38D8D3C03}"/>
          </ac:spMkLst>
        </pc:spChg>
        <pc:spChg chg="add del">
          <ac:chgData name="DAVIAN ENG HONG RUI" userId="9cdebfac-cb22-4469-80bf-a7b2b3002fda" providerId="ADAL" clId="{B0CAE5CE-4040-4DB0-8A34-F7898BE2D702}" dt="2023-12-07T14:31:21.089" v="1028"/>
          <ac:spMkLst>
            <pc:docMk/>
            <pc:sldMk cId="3865638949" sldId="265"/>
            <ac:spMk id="20" creationId="{B55DEF71-1741-4489-8E77-46FC5BAA66E2}"/>
          </ac:spMkLst>
        </pc:spChg>
        <pc:spChg chg="add del">
          <ac:chgData name="DAVIAN ENG HONG RUI" userId="9cdebfac-cb22-4469-80bf-a7b2b3002fda" providerId="ADAL" clId="{B0CAE5CE-4040-4DB0-8A34-F7898BE2D702}" dt="2023-12-07T14:31:21.089" v="1028"/>
          <ac:spMkLst>
            <pc:docMk/>
            <pc:sldMk cId="3865638949" sldId="265"/>
            <ac:spMk id="22" creationId="{82347B6D-A7CC-48EB-861F-917D0D61E3EA}"/>
          </ac:spMkLst>
        </pc:spChg>
        <pc:spChg chg="add del">
          <ac:chgData name="DAVIAN ENG HONG RUI" userId="9cdebfac-cb22-4469-80bf-a7b2b3002fda" providerId="ADAL" clId="{B0CAE5CE-4040-4DB0-8A34-F7898BE2D702}" dt="2023-12-07T14:31:21.089" v="1028"/>
          <ac:spMkLst>
            <pc:docMk/>
            <pc:sldMk cId="3865638949" sldId="265"/>
            <ac:spMk id="24" creationId="{A7A0A46D-CC9B-4E32-870A-7BC2DF940144}"/>
          </ac:spMkLst>
        </pc:spChg>
        <pc:spChg chg="add del">
          <ac:chgData name="DAVIAN ENG HONG RUI" userId="9cdebfac-cb22-4469-80bf-a7b2b3002fda" providerId="ADAL" clId="{B0CAE5CE-4040-4DB0-8A34-F7898BE2D702}" dt="2023-12-07T14:31:21.089" v="1028"/>
          <ac:spMkLst>
            <pc:docMk/>
            <pc:sldMk cId="3865638949" sldId="265"/>
            <ac:spMk id="26" creationId="{9178722E-1BD0-427E-BAAE-4F206DAB5818}"/>
          </ac:spMkLst>
        </pc:spChg>
        <pc:spChg chg="add del">
          <ac:chgData name="DAVIAN ENG HONG RUI" userId="9cdebfac-cb22-4469-80bf-a7b2b3002fda" providerId="ADAL" clId="{B0CAE5CE-4040-4DB0-8A34-F7898BE2D702}" dt="2023-12-07T14:31:21.089" v="1028"/>
          <ac:spMkLst>
            <pc:docMk/>
            <pc:sldMk cId="3865638949" sldId="265"/>
            <ac:spMk id="28" creationId="{A753B935-E3DD-466D-BFAC-68E0BE02D092}"/>
          </ac:spMkLst>
        </pc:spChg>
        <pc:spChg chg="add del">
          <ac:chgData name="DAVIAN ENG HONG RUI" userId="9cdebfac-cb22-4469-80bf-a7b2b3002fda" providerId="ADAL" clId="{B0CAE5CE-4040-4DB0-8A34-F7898BE2D702}" dt="2023-12-07T14:31:21.089" v="1028"/>
          <ac:spMkLst>
            <pc:docMk/>
            <pc:sldMk cId="3865638949" sldId="265"/>
            <ac:spMk id="30" creationId="{FB034F26-4148-4B59-B493-14D7A9A8BAA9}"/>
          </ac:spMkLst>
        </pc:spChg>
        <pc:grpChg chg="add del">
          <ac:chgData name="DAVIAN ENG HONG RUI" userId="9cdebfac-cb22-4469-80bf-a7b2b3002fda" providerId="ADAL" clId="{B0CAE5CE-4040-4DB0-8A34-F7898BE2D702}" dt="2023-12-07T14:31:21.089" v="1028"/>
          <ac:grpSpMkLst>
            <pc:docMk/>
            <pc:sldMk cId="3865638949" sldId="265"/>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865638949" sldId="265"/>
            <ac:grpSpMk id="32" creationId="{5E6BB5FD-DB7B-4BE3-BA45-1EF042115ED5}"/>
          </ac:grpSpMkLst>
        </pc:grpChg>
      </pc:sldChg>
      <pc:sldChg chg="addSp delSp del delDesignElem">
        <pc:chgData name="DAVIAN ENG HONG RUI" userId="9cdebfac-cb22-4469-80bf-a7b2b3002fda" providerId="ADAL" clId="{B0CAE5CE-4040-4DB0-8A34-F7898BE2D702}" dt="2023-12-07T15:07:29.818" v="3647" actId="47"/>
        <pc:sldMkLst>
          <pc:docMk/>
          <pc:sldMk cId="31219902" sldId="266"/>
        </pc:sldMkLst>
        <pc:spChg chg="add del">
          <ac:chgData name="DAVIAN ENG HONG RUI" userId="9cdebfac-cb22-4469-80bf-a7b2b3002fda" providerId="ADAL" clId="{B0CAE5CE-4040-4DB0-8A34-F7898BE2D702}" dt="2023-12-07T14:31:21.089" v="1028"/>
          <ac:spMkLst>
            <pc:docMk/>
            <pc:sldMk cId="31219902" sldId="266"/>
            <ac:spMk id="10" creationId="{51F77B6A-7F53-4B28-B73D-C8CC899AB221}"/>
          </ac:spMkLst>
        </pc:spChg>
        <pc:spChg chg="add del">
          <ac:chgData name="DAVIAN ENG HONG RUI" userId="9cdebfac-cb22-4469-80bf-a7b2b3002fda" providerId="ADAL" clId="{B0CAE5CE-4040-4DB0-8A34-F7898BE2D702}" dt="2023-12-07T14:31:21.089" v="1028"/>
          <ac:spMkLst>
            <pc:docMk/>
            <pc:sldMk cId="31219902" sldId="266"/>
            <ac:spMk id="16" creationId="{F6E412EF-CF39-4C25-85B0-DB30B1B0A8C4}"/>
          </ac:spMkLst>
        </pc:spChg>
        <pc:spChg chg="add del">
          <ac:chgData name="DAVIAN ENG HONG RUI" userId="9cdebfac-cb22-4469-80bf-a7b2b3002fda" providerId="ADAL" clId="{B0CAE5CE-4040-4DB0-8A34-F7898BE2D702}" dt="2023-12-07T14:31:21.089" v="1028"/>
          <ac:spMkLst>
            <pc:docMk/>
            <pc:sldMk cId="31219902" sldId="266"/>
            <ac:spMk id="18" creationId="{E8DA6235-17F2-4C9E-88C6-C5D38D8D3C03}"/>
          </ac:spMkLst>
        </pc:spChg>
        <pc:spChg chg="add del">
          <ac:chgData name="DAVIAN ENG HONG RUI" userId="9cdebfac-cb22-4469-80bf-a7b2b3002fda" providerId="ADAL" clId="{B0CAE5CE-4040-4DB0-8A34-F7898BE2D702}" dt="2023-12-07T14:31:21.089" v="1028"/>
          <ac:spMkLst>
            <pc:docMk/>
            <pc:sldMk cId="31219902" sldId="266"/>
            <ac:spMk id="20" creationId="{B55DEF71-1741-4489-8E77-46FC5BAA66E2}"/>
          </ac:spMkLst>
        </pc:spChg>
        <pc:spChg chg="add del">
          <ac:chgData name="DAVIAN ENG HONG RUI" userId="9cdebfac-cb22-4469-80bf-a7b2b3002fda" providerId="ADAL" clId="{B0CAE5CE-4040-4DB0-8A34-F7898BE2D702}" dt="2023-12-07T14:31:21.089" v="1028"/>
          <ac:spMkLst>
            <pc:docMk/>
            <pc:sldMk cId="31219902" sldId="266"/>
            <ac:spMk id="22" creationId="{82347B6D-A7CC-48EB-861F-917D0D61E3EA}"/>
          </ac:spMkLst>
        </pc:spChg>
        <pc:spChg chg="add del">
          <ac:chgData name="DAVIAN ENG HONG RUI" userId="9cdebfac-cb22-4469-80bf-a7b2b3002fda" providerId="ADAL" clId="{B0CAE5CE-4040-4DB0-8A34-F7898BE2D702}" dt="2023-12-07T14:31:21.089" v="1028"/>
          <ac:spMkLst>
            <pc:docMk/>
            <pc:sldMk cId="31219902" sldId="266"/>
            <ac:spMk id="24" creationId="{A7A0A46D-CC9B-4E32-870A-7BC2DF940144}"/>
          </ac:spMkLst>
        </pc:spChg>
        <pc:spChg chg="add del">
          <ac:chgData name="DAVIAN ENG HONG RUI" userId="9cdebfac-cb22-4469-80bf-a7b2b3002fda" providerId="ADAL" clId="{B0CAE5CE-4040-4DB0-8A34-F7898BE2D702}" dt="2023-12-07T14:31:21.089" v="1028"/>
          <ac:spMkLst>
            <pc:docMk/>
            <pc:sldMk cId="31219902" sldId="266"/>
            <ac:spMk id="26" creationId="{9178722E-1BD0-427E-BAAE-4F206DAB5818}"/>
          </ac:spMkLst>
        </pc:spChg>
        <pc:spChg chg="add del">
          <ac:chgData name="DAVIAN ENG HONG RUI" userId="9cdebfac-cb22-4469-80bf-a7b2b3002fda" providerId="ADAL" clId="{B0CAE5CE-4040-4DB0-8A34-F7898BE2D702}" dt="2023-12-07T14:31:21.089" v="1028"/>
          <ac:spMkLst>
            <pc:docMk/>
            <pc:sldMk cId="31219902" sldId="266"/>
            <ac:spMk id="28" creationId="{A753B935-E3DD-466D-BFAC-68E0BE02D092}"/>
          </ac:spMkLst>
        </pc:spChg>
        <pc:spChg chg="add del">
          <ac:chgData name="DAVIAN ENG HONG RUI" userId="9cdebfac-cb22-4469-80bf-a7b2b3002fda" providerId="ADAL" clId="{B0CAE5CE-4040-4DB0-8A34-F7898BE2D702}" dt="2023-12-07T14:31:21.089" v="1028"/>
          <ac:spMkLst>
            <pc:docMk/>
            <pc:sldMk cId="31219902" sldId="266"/>
            <ac:spMk id="30" creationId="{FB034F26-4148-4B59-B493-14D7A9A8BAA9}"/>
          </ac:spMkLst>
        </pc:spChg>
        <pc:grpChg chg="add del">
          <ac:chgData name="DAVIAN ENG HONG RUI" userId="9cdebfac-cb22-4469-80bf-a7b2b3002fda" providerId="ADAL" clId="{B0CAE5CE-4040-4DB0-8A34-F7898BE2D702}" dt="2023-12-07T14:31:21.089" v="1028"/>
          <ac:grpSpMkLst>
            <pc:docMk/>
            <pc:sldMk cId="31219902" sldId="266"/>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1219902" sldId="266"/>
            <ac:grpSpMk id="32" creationId="{5E6BB5FD-DB7B-4BE3-BA45-1EF042115ED5}"/>
          </ac:grpSpMkLst>
        </pc:grpChg>
      </pc:sldChg>
      <pc:sldChg chg="addSp delSp modSp mod delDesignElem">
        <pc:chgData name="DAVIAN ENG HONG RUI" userId="9cdebfac-cb22-4469-80bf-a7b2b3002fda" providerId="ADAL" clId="{B0CAE5CE-4040-4DB0-8A34-F7898BE2D702}" dt="2023-12-07T14:31:21.089" v="1028"/>
        <pc:sldMkLst>
          <pc:docMk/>
          <pc:sldMk cId="2905817004" sldId="267"/>
        </pc:sldMkLst>
        <pc:spChg chg="add del mod">
          <ac:chgData name="DAVIAN ENG HONG RUI" userId="9cdebfac-cb22-4469-80bf-a7b2b3002fda" providerId="ADAL" clId="{B0CAE5CE-4040-4DB0-8A34-F7898BE2D702}" dt="2023-12-07T14:09:45.066" v="189" actId="478"/>
          <ac:spMkLst>
            <pc:docMk/>
            <pc:sldMk cId="2905817004" sldId="267"/>
            <ac:spMk id="3" creationId="{18FF5C05-A8FF-B299-349C-FD4F3DC752D0}"/>
          </ac:spMkLst>
        </pc:spChg>
        <pc:spChg chg="add mod">
          <ac:chgData name="DAVIAN ENG HONG RUI" userId="9cdebfac-cb22-4469-80bf-a7b2b3002fda" providerId="ADAL" clId="{B0CAE5CE-4040-4DB0-8A34-F7898BE2D702}" dt="2023-12-07T14:11:29.261" v="216" actId="1076"/>
          <ac:spMkLst>
            <pc:docMk/>
            <pc:sldMk cId="2905817004" sldId="267"/>
            <ac:spMk id="4" creationId="{89BFBAAA-DC5E-8107-8523-D62EF282C6E5}"/>
          </ac:spMkLst>
        </pc:spChg>
        <pc:spChg chg="add mod">
          <ac:chgData name="DAVIAN ENG HONG RUI" userId="9cdebfac-cb22-4469-80bf-a7b2b3002fda" providerId="ADAL" clId="{B0CAE5CE-4040-4DB0-8A34-F7898BE2D702}" dt="2023-12-07T14:11:29.261" v="216" actId="1076"/>
          <ac:spMkLst>
            <pc:docMk/>
            <pc:sldMk cId="2905817004" sldId="267"/>
            <ac:spMk id="6" creationId="{266792F8-8A10-C142-6D30-EB662CC331A1}"/>
          </ac:spMkLst>
        </pc:spChg>
        <pc:spChg chg="add mod">
          <ac:chgData name="DAVIAN ENG HONG RUI" userId="9cdebfac-cb22-4469-80bf-a7b2b3002fda" providerId="ADAL" clId="{B0CAE5CE-4040-4DB0-8A34-F7898BE2D702}" dt="2023-12-07T14:11:29.261" v="216" actId="1076"/>
          <ac:spMkLst>
            <pc:docMk/>
            <pc:sldMk cId="2905817004" sldId="267"/>
            <ac:spMk id="7" creationId="{20F41B7C-33A6-F9D4-361D-92966D91E834}"/>
          </ac:spMkLst>
        </pc:spChg>
        <pc:spChg chg="add mod">
          <ac:chgData name="DAVIAN ENG HONG RUI" userId="9cdebfac-cb22-4469-80bf-a7b2b3002fda" providerId="ADAL" clId="{B0CAE5CE-4040-4DB0-8A34-F7898BE2D702}" dt="2023-12-07T14:11:29.261" v="216" actId="1076"/>
          <ac:spMkLst>
            <pc:docMk/>
            <pc:sldMk cId="2905817004" sldId="267"/>
            <ac:spMk id="8" creationId="{F6020689-2CDF-10AD-D1E1-17583E32D5B0}"/>
          </ac:spMkLst>
        </pc:spChg>
        <pc:spChg chg="add mod">
          <ac:chgData name="DAVIAN ENG HONG RUI" userId="9cdebfac-cb22-4469-80bf-a7b2b3002fda" providerId="ADAL" clId="{B0CAE5CE-4040-4DB0-8A34-F7898BE2D702}" dt="2023-12-07T14:11:29.261" v="216" actId="1076"/>
          <ac:spMkLst>
            <pc:docMk/>
            <pc:sldMk cId="2905817004" sldId="267"/>
            <ac:spMk id="9" creationId="{43D1A9E9-44E8-7558-13DA-686457491B5E}"/>
          </ac:spMkLst>
        </pc:spChg>
        <pc:spChg chg="add del">
          <ac:chgData name="DAVIAN ENG HONG RUI" userId="9cdebfac-cb22-4469-80bf-a7b2b3002fda" providerId="ADAL" clId="{B0CAE5CE-4040-4DB0-8A34-F7898BE2D702}" dt="2023-12-07T14:31:21.089" v="1028"/>
          <ac:spMkLst>
            <pc:docMk/>
            <pc:sldMk cId="2905817004" sldId="267"/>
            <ac:spMk id="10" creationId="{A4AC5506-6312-4701-8D3C-40187889A947}"/>
          </ac:spMkLst>
        </pc:spChg>
        <pc:spChg chg="add mod">
          <ac:chgData name="DAVIAN ENG HONG RUI" userId="9cdebfac-cb22-4469-80bf-a7b2b3002fda" providerId="ADAL" clId="{B0CAE5CE-4040-4DB0-8A34-F7898BE2D702}" dt="2023-12-07T14:11:29.261" v="216" actId="1076"/>
          <ac:spMkLst>
            <pc:docMk/>
            <pc:sldMk cId="2905817004" sldId="267"/>
            <ac:spMk id="11" creationId="{47AF6044-3AEA-31FF-5C9F-60F800398A1D}"/>
          </ac:spMkLst>
        </pc:spChg>
        <pc:spChg chg="add del mod">
          <ac:chgData name="DAVIAN ENG HONG RUI" userId="9cdebfac-cb22-4469-80bf-a7b2b3002fda" providerId="ADAL" clId="{B0CAE5CE-4040-4DB0-8A34-F7898BE2D702}" dt="2023-12-07T14:09:46.835" v="190" actId="478"/>
          <ac:spMkLst>
            <pc:docMk/>
            <pc:sldMk cId="2905817004" sldId="267"/>
            <ac:spMk id="12" creationId="{58109C20-47A8-239C-F701-0AC5EB508689}"/>
          </ac:spMkLst>
        </pc:spChg>
        <pc:spChg chg="add mod">
          <ac:chgData name="DAVIAN ENG HONG RUI" userId="9cdebfac-cb22-4469-80bf-a7b2b3002fda" providerId="ADAL" clId="{B0CAE5CE-4040-4DB0-8A34-F7898BE2D702}" dt="2023-12-07T14:11:29.261" v="216" actId="1076"/>
          <ac:spMkLst>
            <pc:docMk/>
            <pc:sldMk cId="2905817004" sldId="267"/>
            <ac:spMk id="13" creationId="{3F257650-8BF0-B43F-1188-8D3E3882D86A}"/>
          </ac:spMkLst>
        </pc:spChg>
        <pc:spChg chg="add mod">
          <ac:chgData name="DAVIAN ENG HONG RUI" userId="9cdebfac-cb22-4469-80bf-a7b2b3002fda" providerId="ADAL" clId="{B0CAE5CE-4040-4DB0-8A34-F7898BE2D702}" dt="2023-12-07T14:11:29.261" v="216" actId="1076"/>
          <ac:spMkLst>
            <pc:docMk/>
            <pc:sldMk cId="2905817004" sldId="267"/>
            <ac:spMk id="14" creationId="{29C1D240-D94D-AB5B-8892-0B5318F291B1}"/>
          </ac:spMkLst>
        </pc:spChg>
        <pc:spChg chg="add del mod">
          <ac:chgData name="DAVIAN ENG HONG RUI" userId="9cdebfac-cb22-4469-80bf-a7b2b3002fda" providerId="ADAL" clId="{B0CAE5CE-4040-4DB0-8A34-F7898BE2D702}" dt="2023-12-07T14:10:47" v="210" actId="478"/>
          <ac:spMkLst>
            <pc:docMk/>
            <pc:sldMk cId="2905817004" sldId="267"/>
            <ac:spMk id="15" creationId="{302C2E90-1F9D-51BE-5944-9E19F4142F44}"/>
          </ac:spMkLst>
        </pc:spChg>
        <pc:spChg chg="add mod">
          <ac:chgData name="DAVIAN ENG HONG RUI" userId="9cdebfac-cb22-4469-80bf-a7b2b3002fda" providerId="ADAL" clId="{B0CAE5CE-4040-4DB0-8A34-F7898BE2D702}" dt="2023-12-07T14:11:29.261" v="216" actId="1076"/>
          <ac:spMkLst>
            <pc:docMk/>
            <pc:sldMk cId="2905817004" sldId="267"/>
            <ac:spMk id="16" creationId="{8C16EC8B-A105-297D-85EB-FCDE513CAFCE}"/>
          </ac:spMkLst>
        </pc:spChg>
        <pc:spChg chg="add del mod">
          <ac:chgData name="DAVIAN ENG HONG RUI" userId="9cdebfac-cb22-4469-80bf-a7b2b3002fda" providerId="ADAL" clId="{B0CAE5CE-4040-4DB0-8A34-F7898BE2D702}" dt="2023-12-07T14:10:17.378" v="201" actId="478"/>
          <ac:spMkLst>
            <pc:docMk/>
            <pc:sldMk cId="2905817004" sldId="267"/>
            <ac:spMk id="17" creationId="{E74D9332-E691-5DA0-D395-CE124EE94EEE}"/>
          </ac:spMkLst>
        </pc:spChg>
        <pc:spChg chg="add mod">
          <ac:chgData name="DAVIAN ENG HONG RUI" userId="9cdebfac-cb22-4469-80bf-a7b2b3002fda" providerId="ADAL" clId="{B0CAE5CE-4040-4DB0-8A34-F7898BE2D702}" dt="2023-12-07T14:11:29.261" v="216" actId="1076"/>
          <ac:spMkLst>
            <pc:docMk/>
            <pc:sldMk cId="2905817004" sldId="267"/>
            <ac:spMk id="18" creationId="{4DC61A2E-9B6C-3C75-557B-287EE5533E4B}"/>
          </ac:spMkLst>
        </pc:spChg>
        <pc:spChg chg="add mod">
          <ac:chgData name="DAVIAN ENG HONG RUI" userId="9cdebfac-cb22-4469-80bf-a7b2b3002fda" providerId="ADAL" clId="{B0CAE5CE-4040-4DB0-8A34-F7898BE2D702}" dt="2023-12-07T14:11:29.261" v="216" actId="1076"/>
          <ac:spMkLst>
            <pc:docMk/>
            <pc:sldMk cId="2905817004" sldId="267"/>
            <ac:spMk id="21" creationId="{7C48D9F0-82CF-F038-D347-394462807632}"/>
          </ac:spMkLst>
        </pc:spChg>
        <pc:picChg chg="del">
          <ac:chgData name="DAVIAN ENG HONG RUI" userId="9cdebfac-cb22-4469-80bf-a7b2b3002fda" providerId="ADAL" clId="{B0CAE5CE-4040-4DB0-8A34-F7898BE2D702}" dt="2023-12-07T13:54:06.632" v="18" actId="478"/>
          <ac:picMkLst>
            <pc:docMk/>
            <pc:sldMk cId="2905817004" sldId="267"/>
            <ac:picMk id="5" creationId="{0F695958-430D-BD57-D205-0383DBADA83D}"/>
          </ac:picMkLst>
        </pc:picChg>
        <pc:cxnChg chg="add del mod">
          <ac:chgData name="DAVIAN ENG HONG RUI" userId="9cdebfac-cb22-4469-80bf-a7b2b3002fda" providerId="ADAL" clId="{B0CAE5CE-4040-4DB0-8A34-F7898BE2D702}" dt="2023-12-07T14:11:01.641" v="213" actId="478"/>
          <ac:cxnSpMkLst>
            <pc:docMk/>
            <pc:sldMk cId="2905817004" sldId="267"/>
            <ac:cxnSpMk id="20" creationId="{ABD6E3F8-DE17-0043-82BB-E4743873FCD8}"/>
          </ac:cxnSpMkLst>
        </pc:cxnChg>
      </pc:sldChg>
      <pc:sldChg chg="addSp delSp del delDesignElem">
        <pc:chgData name="DAVIAN ENG HONG RUI" userId="9cdebfac-cb22-4469-80bf-a7b2b3002fda" providerId="ADAL" clId="{B0CAE5CE-4040-4DB0-8A34-F7898BE2D702}" dt="2023-12-07T15:02:46.779" v="3551" actId="47"/>
        <pc:sldMkLst>
          <pc:docMk/>
          <pc:sldMk cId="2720905354" sldId="269"/>
        </pc:sldMkLst>
        <pc:spChg chg="add del">
          <ac:chgData name="DAVIAN ENG HONG RUI" userId="9cdebfac-cb22-4469-80bf-a7b2b3002fda" providerId="ADAL" clId="{B0CAE5CE-4040-4DB0-8A34-F7898BE2D702}" dt="2023-12-07T14:31:21.089" v="1028"/>
          <ac:spMkLst>
            <pc:docMk/>
            <pc:sldMk cId="2720905354" sldId="269"/>
            <ac:spMk id="10" creationId="{A4AC5506-6312-4701-8D3C-40187889A947}"/>
          </ac:spMkLst>
        </pc:spChg>
      </pc:sldChg>
      <pc:sldChg chg="addSp delSp del delDesignElem">
        <pc:chgData name="DAVIAN ENG HONG RUI" userId="9cdebfac-cb22-4469-80bf-a7b2b3002fda" providerId="ADAL" clId="{B0CAE5CE-4040-4DB0-8A34-F7898BE2D702}" dt="2023-12-07T15:02:45.949" v="3550" actId="47"/>
        <pc:sldMkLst>
          <pc:docMk/>
          <pc:sldMk cId="2193904033" sldId="270"/>
        </pc:sldMkLst>
        <pc:spChg chg="add del">
          <ac:chgData name="DAVIAN ENG HONG RUI" userId="9cdebfac-cb22-4469-80bf-a7b2b3002fda" providerId="ADAL" clId="{B0CAE5CE-4040-4DB0-8A34-F7898BE2D702}" dt="2023-12-07T14:31:21.089" v="1028"/>
          <ac:spMkLst>
            <pc:docMk/>
            <pc:sldMk cId="2193904033" sldId="270"/>
            <ac:spMk id="8" creationId="{C3896A03-3945-419A-B66B-4EE266EDD152}"/>
          </ac:spMkLst>
        </pc:spChg>
        <pc:spChg chg="add del">
          <ac:chgData name="DAVIAN ENG HONG RUI" userId="9cdebfac-cb22-4469-80bf-a7b2b3002fda" providerId="ADAL" clId="{B0CAE5CE-4040-4DB0-8A34-F7898BE2D702}" dt="2023-12-07T14:31:21.089" v="1028"/>
          <ac:spMkLst>
            <pc:docMk/>
            <pc:sldMk cId="2193904033" sldId="270"/>
            <ac:spMk id="10" creationId="{B34F5AD2-EDBD-4BBD-A55C-EAFFD0C7097A}"/>
          </ac:spMkLst>
        </pc:spChg>
      </pc:sldChg>
      <pc:sldChg chg="addSp modSp new mod setBg">
        <pc:chgData name="DAVIAN ENG HONG RUI" userId="9cdebfac-cb22-4469-80bf-a7b2b3002fda" providerId="ADAL" clId="{B0CAE5CE-4040-4DB0-8A34-F7898BE2D702}" dt="2023-12-07T14:50:40.056" v="2260" actId="20577"/>
        <pc:sldMkLst>
          <pc:docMk/>
          <pc:sldMk cId="2108345476" sldId="271"/>
        </pc:sldMkLst>
        <pc:spChg chg="mod">
          <ac:chgData name="DAVIAN ENG HONG RUI" userId="9cdebfac-cb22-4469-80bf-a7b2b3002fda" providerId="ADAL" clId="{B0CAE5CE-4040-4DB0-8A34-F7898BE2D702}" dt="2023-12-07T14:50:25.642" v="2199" actId="20577"/>
          <ac:spMkLst>
            <pc:docMk/>
            <pc:sldMk cId="2108345476" sldId="271"/>
            <ac:spMk id="2" creationId="{58DC51D5-EF86-B9A0-374A-54ACA171231E}"/>
          </ac:spMkLst>
        </pc:spChg>
        <pc:spChg chg="mod">
          <ac:chgData name="DAVIAN ENG HONG RUI" userId="9cdebfac-cb22-4469-80bf-a7b2b3002fda" providerId="ADAL" clId="{B0CAE5CE-4040-4DB0-8A34-F7898BE2D702}" dt="2023-12-07T14:50:40.056" v="2260" actId="20577"/>
          <ac:spMkLst>
            <pc:docMk/>
            <pc:sldMk cId="2108345476" sldId="271"/>
            <ac:spMk id="3" creationId="{FC22DF91-B11D-28E3-EAF4-E8FE94F111B0}"/>
          </ac:spMkLst>
        </pc:spChg>
        <pc:spChg chg="add">
          <ac:chgData name="DAVIAN ENG HONG RUI" userId="9cdebfac-cb22-4469-80bf-a7b2b3002fda" providerId="ADAL" clId="{B0CAE5CE-4040-4DB0-8A34-F7898BE2D702}" dt="2023-12-07T14:31:51.455" v="1039" actId="26606"/>
          <ac:spMkLst>
            <pc:docMk/>
            <pc:sldMk cId="2108345476" sldId="271"/>
            <ac:spMk id="8" creationId="{5A0118C5-4F8D-4CF4-BADD-53FEACC6C42A}"/>
          </ac:spMkLst>
        </pc:spChg>
        <pc:spChg chg="add">
          <ac:chgData name="DAVIAN ENG HONG RUI" userId="9cdebfac-cb22-4469-80bf-a7b2b3002fda" providerId="ADAL" clId="{B0CAE5CE-4040-4DB0-8A34-F7898BE2D702}" dt="2023-12-07T14:31:51.455" v="1039" actId="26606"/>
          <ac:spMkLst>
            <pc:docMk/>
            <pc:sldMk cId="2108345476" sldId="271"/>
            <ac:spMk id="10" creationId="{4E0A5C5C-2A95-428E-9F6A-0D29EBD57C9F}"/>
          </ac:spMkLst>
        </pc:spChg>
        <pc:spChg chg="add">
          <ac:chgData name="DAVIAN ENG HONG RUI" userId="9cdebfac-cb22-4469-80bf-a7b2b3002fda" providerId="ADAL" clId="{B0CAE5CE-4040-4DB0-8A34-F7898BE2D702}" dt="2023-12-07T14:31:51.455" v="1039" actId="26606"/>
          <ac:spMkLst>
            <pc:docMk/>
            <pc:sldMk cId="2108345476" sldId="271"/>
            <ac:spMk id="12" creationId="{1056F38F-7C4E-461D-8709-7D0024AE1F79}"/>
          </ac:spMkLst>
        </pc:spChg>
        <pc:spChg chg="add">
          <ac:chgData name="DAVIAN ENG HONG RUI" userId="9cdebfac-cb22-4469-80bf-a7b2b3002fda" providerId="ADAL" clId="{B0CAE5CE-4040-4DB0-8A34-F7898BE2D702}" dt="2023-12-07T14:31:51.455" v="1039" actId="26606"/>
          <ac:spMkLst>
            <pc:docMk/>
            <pc:sldMk cId="2108345476" sldId="271"/>
            <ac:spMk id="14" creationId="{C7278469-3C3C-49CE-AEEE-E176A4900B78}"/>
          </ac:spMkLst>
        </pc:spChg>
        <pc:spChg chg="add">
          <ac:chgData name="DAVIAN ENG HONG RUI" userId="9cdebfac-cb22-4469-80bf-a7b2b3002fda" providerId="ADAL" clId="{B0CAE5CE-4040-4DB0-8A34-F7898BE2D702}" dt="2023-12-07T14:31:51.455" v="1039" actId="26606"/>
          <ac:spMkLst>
            <pc:docMk/>
            <pc:sldMk cId="2108345476" sldId="271"/>
            <ac:spMk id="20" creationId="{4C6598AB-1C17-4D54-951C-A082D94ACB7A}"/>
          </ac:spMkLst>
        </pc:spChg>
        <pc:spChg chg="add">
          <ac:chgData name="DAVIAN ENG HONG RUI" userId="9cdebfac-cb22-4469-80bf-a7b2b3002fda" providerId="ADAL" clId="{B0CAE5CE-4040-4DB0-8A34-F7898BE2D702}" dt="2023-12-07T14:31:51.455" v="1039" actId="26606"/>
          <ac:spMkLst>
            <pc:docMk/>
            <pc:sldMk cId="2108345476" sldId="271"/>
            <ac:spMk id="22" creationId="{C83B66D7-137D-4AC1-B172-53D60F08BEB5}"/>
          </ac:spMkLst>
        </pc:spChg>
        <pc:spChg chg="add">
          <ac:chgData name="DAVIAN ENG HONG RUI" userId="9cdebfac-cb22-4469-80bf-a7b2b3002fda" providerId="ADAL" clId="{B0CAE5CE-4040-4DB0-8A34-F7898BE2D702}" dt="2023-12-07T14:31:51.455" v="1039" actId="26606"/>
          <ac:spMkLst>
            <pc:docMk/>
            <pc:sldMk cId="2108345476" sldId="271"/>
            <ac:spMk id="24" creationId="{F6B92503-6984-4D15-8B98-8718709B785D}"/>
          </ac:spMkLst>
        </pc:spChg>
        <pc:spChg chg="add">
          <ac:chgData name="DAVIAN ENG HONG RUI" userId="9cdebfac-cb22-4469-80bf-a7b2b3002fda" providerId="ADAL" clId="{B0CAE5CE-4040-4DB0-8A34-F7898BE2D702}" dt="2023-12-07T14:31:51.455" v="1039" actId="26606"/>
          <ac:spMkLst>
            <pc:docMk/>
            <pc:sldMk cId="2108345476" sldId="271"/>
            <ac:spMk id="26" creationId="{08DDF938-524E-4C18-A47D-C00627832366}"/>
          </ac:spMkLst>
        </pc:spChg>
        <pc:grpChg chg="add">
          <ac:chgData name="DAVIAN ENG HONG RUI" userId="9cdebfac-cb22-4469-80bf-a7b2b3002fda" providerId="ADAL" clId="{B0CAE5CE-4040-4DB0-8A34-F7898BE2D702}" dt="2023-12-07T14:31:51.455" v="1039" actId="26606"/>
          <ac:grpSpMkLst>
            <pc:docMk/>
            <pc:sldMk cId="2108345476" sldId="271"/>
            <ac:grpSpMk id="16" creationId="{93DC754C-7E09-422D-A8BB-AF632E90DFA2}"/>
          </ac:grpSpMkLst>
        </pc:grpChg>
        <pc:grpChg chg="add">
          <ac:chgData name="DAVIAN ENG HONG RUI" userId="9cdebfac-cb22-4469-80bf-a7b2b3002fda" providerId="ADAL" clId="{B0CAE5CE-4040-4DB0-8A34-F7898BE2D702}" dt="2023-12-07T14:31:51.455" v="1039" actId="26606"/>
          <ac:grpSpMkLst>
            <pc:docMk/>
            <pc:sldMk cId="2108345476" sldId="271"/>
            <ac:grpSpMk id="28" creationId="{3773FAF5-C452-4455-9411-D6AF5EBD4CA9}"/>
          </ac:grpSpMkLst>
        </pc:grpChg>
      </pc:sldChg>
      <pc:sldChg chg="addSp delSp add del setBg delDesignElem">
        <pc:chgData name="DAVIAN ENG HONG RUI" userId="9cdebfac-cb22-4469-80bf-a7b2b3002fda" providerId="ADAL" clId="{B0CAE5CE-4040-4DB0-8A34-F7898BE2D702}" dt="2023-12-07T14:30:54.471" v="1010"/>
        <pc:sldMkLst>
          <pc:docMk/>
          <pc:sldMk cId="229980452" sldId="272"/>
        </pc:sldMkLst>
        <pc:spChg chg="add del">
          <ac:chgData name="DAVIAN ENG HONG RUI" userId="9cdebfac-cb22-4469-80bf-a7b2b3002fda" providerId="ADAL" clId="{B0CAE5CE-4040-4DB0-8A34-F7898BE2D702}" dt="2023-12-07T14:30:54.471" v="1010"/>
          <ac:spMkLst>
            <pc:docMk/>
            <pc:sldMk cId="229980452" sldId="272"/>
            <ac:spMk id="10" creationId="{51F77B6A-7F53-4B28-B73D-C8CC899AB221}"/>
          </ac:spMkLst>
        </pc:spChg>
        <pc:spChg chg="add del">
          <ac:chgData name="DAVIAN ENG HONG RUI" userId="9cdebfac-cb22-4469-80bf-a7b2b3002fda" providerId="ADAL" clId="{B0CAE5CE-4040-4DB0-8A34-F7898BE2D702}" dt="2023-12-07T14:30:54.471" v="1010"/>
          <ac:spMkLst>
            <pc:docMk/>
            <pc:sldMk cId="229980452" sldId="272"/>
            <ac:spMk id="16" creationId="{F6E412EF-CF39-4C25-85B0-DB30B1B0A8C4}"/>
          </ac:spMkLst>
        </pc:spChg>
        <pc:spChg chg="add del">
          <ac:chgData name="DAVIAN ENG HONG RUI" userId="9cdebfac-cb22-4469-80bf-a7b2b3002fda" providerId="ADAL" clId="{B0CAE5CE-4040-4DB0-8A34-F7898BE2D702}" dt="2023-12-07T14:30:54.471" v="1010"/>
          <ac:spMkLst>
            <pc:docMk/>
            <pc:sldMk cId="229980452" sldId="272"/>
            <ac:spMk id="18" creationId="{E8DA6235-17F2-4C9E-88C6-C5D38D8D3C03}"/>
          </ac:spMkLst>
        </pc:spChg>
        <pc:spChg chg="add del">
          <ac:chgData name="DAVIAN ENG HONG RUI" userId="9cdebfac-cb22-4469-80bf-a7b2b3002fda" providerId="ADAL" clId="{B0CAE5CE-4040-4DB0-8A34-F7898BE2D702}" dt="2023-12-07T14:30:54.471" v="1010"/>
          <ac:spMkLst>
            <pc:docMk/>
            <pc:sldMk cId="229980452" sldId="272"/>
            <ac:spMk id="20" creationId="{B55DEF71-1741-4489-8E77-46FC5BAA66E2}"/>
          </ac:spMkLst>
        </pc:spChg>
        <pc:spChg chg="add del">
          <ac:chgData name="DAVIAN ENG HONG RUI" userId="9cdebfac-cb22-4469-80bf-a7b2b3002fda" providerId="ADAL" clId="{B0CAE5CE-4040-4DB0-8A34-F7898BE2D702}" dt="2023-12-07T14:30:54.471" v="1010"/>
          <ac:spMkLst>
            <pc:docMk/>
            <pc:sldMk cId="229980452" sldId="272"/>
            <ac:spMk id="22" creationId="{82347B6D-A7CC-48EB-861F-917D0D61E3EA}"/>
          </ac:spMkLst>
        </pc:spChg>
        <pc:spChg chg="add del">
          <ac:chgData name="DAVIAN ENG HONG RUI" userId="9cdebfac-cb22-4469-80bf-a7b2b3002fda" providerId="ADAL" clId="{B0CAE5CE-4040-4DB0-8A34-F7898BE2D702}" dt="2023-12-07T14:30:54.471" v="1010"/>
          <ac:spMkLst>
            <pc:docMk/>
            <pc:sldMk cId="229980452" sldId="272"/>
            <ac:spMk id="24" creationId="{A7A0A46D-CC9B-4E32-870A-7BC2DF940144}"/>
          </ac:spMkLst>
        </pc:spChg>
        <pc:spChg chg="add del">
          <ac:chgData name="DAVIAN ENG HONG RUI" userId="9cdebfac-cb22-4469-80bf-a7b2b3002fda" providerId="ADAL" clId="{B0CAE5CE-4040-4DB0-8A34-F7898BE2D702}" dt="2023-12-07T14:30:54.471" v="1010"/>
          <ac:spMkLst>
            <pc:docMk/>
            <pc:sldMk cId="229980452" sldId="272"/>
            <ac:spMk id="26" creationId="{9178722E-1BD0-427E-BAAE-4F206DAB5818}"/>
          </ac:spMkLst>
        </pc:spChg>
        <pc:spChg chg="add del">
          <ac:chgData name="DAVIAN ENG HONG RUI" userId="9cdebfac-cb22-4469-80bf-a7b2b3002fda" providerId="ADAL" clId="{B0CAE5CE-4040-4DB0-8A34-F7898BE2D702}" dt="2023-12-07T14:30:54.471" v="1010"/>
          <ac:spMkLst>
            <pc:docMk/>
            <pc:sldMk cId="229980452" sldId="272"/>
            <ac:spMk id="28" creationId="{A753B935-E3DD-466D-BFAC-68E0BE02D092}"/>
          </ac:spMkLst>
        </pc:spChg>
        <pc:spChg chg="add del">
          <ac:chgData name="DAVIAN ENG HONG RUI" userId="9cdebfac-cb22-4469-80bf-a7b2b3002fda" providerId="ADAL" clId="{B0CAE5CE-4040-4DB0-8A34-F7898BE2D702}" dt="2023-12-07T14:30:54.471" v="1010"/>
          <ac:spMkLst>
            <pc:docMk/>
            <pc:sldMk cId="229980452" sldId="272"/>
            <ac:spMk id="30" creationId="{FB034F26-4148-4B59-B493-14D7A9A8BAA9}"/>
          </ac:spMkLst>
        </pc:spChg>
        <pc:grpChg chg="add del">
          <ac:chgData name="DAVIAN ENG HONG RUI" userId="9cdebfac-cb22-4469-80bf-a7b2b3002fda" providerId="ADAL" clId="{B0CAE5CE-4040-4DB0-8A34-F7898BE2D702}" dt="2023-12-07T14:30:54.471" v="1010"/>
          <ac:grpSpMkLst>
            <pc:docMk/>
            <pc:sldMk cId="229980452" sldId="272"/>
            <ac:grpSpMk id="12" creationId="{2515629F-0D83-4A44-A125-CD50FC660AB4}"/>
          </ac:grpSpMkLst>
        </pc:grpChg>
        <pc:grpChg chg="add del">
          <ac:chgData name="DAVIAN ENG HONG RUI" userId="9cdebfac-cb22-4469-80bf-a7b2b3002fda" providerId="ADAL" clId="{B0CAE5CE-4040-4DB0-8A34-F7898BE2D702}" dt="2023-12-07T14:30:54.471" v="1010"/>
          <ac:grpSpMkLst>
            <pc:docMk/>
            <pc:sldMk cId="229980452" sldId="272"/>
            <ac:grpSpMk id="32" creationId="{5E6BB5FD-DB7B-4BE3-BA45-1EF042115ED5}"/>
          </ac:grpSpMkLst>
        </pc:grpChg>
      </pc:sldChg>
      <pc:sldChg chg="addSp delSp modSp add mod delDesignElem">
        <pc:chgData name="DAVIAN ENG HONG RUI" userId="9cdebfac-cb22-4469-80bf-a7b2b3002fda" providerId="ADAL" clId="{B0CAE5CE-4040-4DB0-8A34-F7898BE2D702}" dt="2023-12-07T14:55:19.566" v="2739" actId="27636"/>
        <pc:sldMkLst>
          <pc:docMk/>
          <pc:sldMk cId="3560922828" sldId="272"/>
        </pc:sldMkLst>
        <pc:spChg chg="mod">
          <ac:chgData name="DAVIAN ENG HONG RUI" userId="9cdebfac-cb22-4469-80bf-a7b2b3002fda" providerId="ADAL" clId="{B0CAE5CE-4040-4DB0-8A34-F7898BE2D702}" dt="2023-12-07T14:52:42.714" v="2275" actId="1076"/>
          <ac:spMkLst>
            <pc:docMk/>
            <pc:sldMk cId="3560922828" sldId="272"/>
            <ac:spMk id="2" creationId="{A95C7028-B0ED-26BD-895B-9B9931F99B4D}"/>
          </ac:spMkLst>
        </pc:spChg>
        <pc:spChg chg="mod">
          <ac:chgData name="DAVIAN ENG HONG RUI" userId="9cdebfac-cb22-4469-80bf-a7b2b3002fda" providerId="ADAL" clId="{B0CAE5CE-4040-4DB0-8A34-F7898BE2D702}" dt="2023-12-07T14:55:19.566" v="2739" actId="27636"/>
          <ac:spMkLst>
            <pc:docMk/>
            <pc:sldMk cId="3560922828" sldId="272"/>
            <ac:spMk id="3" creationId="{D75301E8-7D87-4C2D-1AA2-175889C55181}"/>
          </ac:spMkLst>
        </pc:spChg>
        <pc:spChg chg="add del">
          <ac:chgData name="DAVIAN ENG HONG RUI" userId="9cdebfac-cb22-4469-80bf-a7b2b3002fda" providerId="ADAL" clId="{B0CAE5CE-4040-4DB0-8A34-F7898BE2D702}" dt="2023-12-07T14:31:21.089" v="1028"/>
          <ac:spMkLst>
            <pc:docMk/>
            <pc:sldMk cId="3560922828" sldId="272"/>
            <ac:spMk id="10" creationId="{51F77B6A-7F53-4B28-B73D-C8CC899AB221}"/>
          </ac:spMkLst>
        </pc:spChg>
        <pc:spChg chg="add del">
          <ac:chgData name="DAVIAN ENG HONG RUI" userId="9cdebfac-cb22-4469-80bf-a7b2b3002fda" providerId="ADAL" clId="{B0CAE5CE-4040-4DB0-8A34-F7898BE2D702}" dt="2023-12-07T14:31:21.089" v="1028"/>
          <ac:spMkLst>
            <pc:docMk/>
            <pc:sldMk cId="3560922828" sldId="272"/>
            <ac:spMk id="16" creationId="{F6E412EF-CF39-4C25-85B0-DB30B1B0A8C4}"/>
          </ac:spMkLst>
        </pc:spChg>
        <pc:spChg chg="add del">
          <ac:chgData name="DAVIAN ENG HONG RUI" userId="9cdebfac-cb22-4469-80bf-a7b2b3002fda" providerId="ADAL" clId="{B0CAE5CE-4040-4DB0-8A34-F7898BE2D702}" dt="2023-12-07T14:31:21.089" v="1028"/>
          <ac:spMkLst>
            <pc:docMk/>
            <pc:sldMk cId="3560922828" sldId="272"/>
            <ac:spMk id="18" creationId="{E8DA6235-17F2-4C9E-88C6-C5D38D8D3C03}"/>
          </ac:spMkLst>
        </pc:spChg>
        <pc:spChg chg="add del">
          <ac:chgData name="DAVIAN ENG HONG RUI" userId="9cdebfac-cb22-4469-80bf-a7b2b3002fda" providerId="ADAL" clId="{B0CAE5CE-4040-4DB0-8A34-F7898BE2D702}" dt="2023-12-07T14:31:21.089" v="1028"/>
          <ac:spMkLst>
            <pc:docMk/>
            <pc:sldMk cId="3560922828" sldId="272"/>
            <ac:spMk id="20" creationId="{B55DEF71-1741-4489-8E77-46FC5BAA66E2}"/>
          </ac:spMkLst>
        </pc:spChg>
        <pc:spChg chg="add del">
          <ac:chgData name="DAVIAN ENG HONG RUI" userId="9cdebfac-cb22-4469-80bf-a7b2b3002fda" providerId="ADAL" clId="{B0CAE5CE-4040-4DB0-8A34-F7898BE2D702}" dt="2023-12-07T14:31:21.089" v="1028"/>
          <ac:spMkLst>
            <pc:docMk/>
            <pc:sldMk cId="3560922828" sldId="272"/>
            <ac:spMk id="22" creationId="{82347B6D-A7CC-48EB-861F-917D0D61E3EA}"/>
          </ac:spMkLst>
        </pc:spChg>
        <pc:spChg chg="add del">
          <ac:chgData name="DAVIAN ENG HONG RUI" userId="9cdebfac-cb22-4469-80bf-a7b2b3002fda" providerId="ADAL" clId="{B0CAE5CE-4040-4DB0-8A34-F7898BE2D702}" dt="2023-12-07T14:31:21.089" v="1028"/>
          <ac:spMkLst>
            <pc:docMk/>
            <pc:sldMk cId="3560922828" sldId="272"/>
            <ac:spMk id="24" creationId="{A7A0A46D-CC9B-4E32-870A-7BC2DF940144}"/>
          </ac:spMkLst>
        </pc:spChg>
        <pc:spChg chg="add del">
          <ac:chgData name="DAVIAN ENG HONG RUI" userId="9cdebfac-cb22-4469-80bf-a7b2b3002fda" providerId="ADAL" clId="{B0CAE5CE-4040-4DB0-8A34-F7898BE2D702}" dt="2023-12-07T14:31:21.089" v="1028"/>
          <ac:spMkLst>
            <pc:docMk/>
            <pc:sldMk cId="3560922828" sldId="272"/>
            <ac:spMk id="26" creationId="{9178722E-1BD0-427E-BAAE-4F206DAB5818}"/>
          </ac:spMkLst>
        </pc:spChg>
        <pc:spChg chg="add del">
          <ac:chgData name="DAVIAN ENG HONG RUI" userId="9cdebfac-cb22-4469-80bf-a7b2b3002fda" providerId="ADAL" clId="{B0CAE5CE-4040-4DB0-8A34-F7898BE2D702}" dt="2023-12-07T14:31:21.089" v="1028"/>
          <ac:spMkLst>
            <pc:docMk/>
            <pc:sldMk cId="3560922828" sldId="272"/>
            <ac:spMk id="28" creationId="{A753B935-E3DD-466D-BFAC-68E0BE02D092}"/>
          </ac:spMkLst>
        </pc:spChg>
        <pc:spChg chg="add del">
          <ac:chgData name="DAVIAN ENG HONG RUI" userId="9cdebfac-cb22-4469-80bf-a7b2b3002fda" providerId="ADAL" clId="{B0CAE5CE-4040-4DB0-8A34-F7898BE2D702}" dt="2023-12-07T14:31:21.089" v="1028"/>
          <ac:spMkLst>
            <pc:docMk/>
            <pc:sldMk cId="3560922828" sldId="272"/>
            <ac:spMk id="30" creationId="{FB034F26-4148-4B59-B493-14D7A9A8BAA9}"/>
          </ac:spMkLst>
        </pc:spChg>
        <pc:grpChg chg="add del">
          <ac:chgData name="DAVIAN ENG HONG RUI" userId="9cdebfac-cb22-4469-80bf-a7b2b3002fda" providerId="ADAL" clId="{B0CAE5CE-4040-4DB0-8A34-F7898BE2D702}" dt="2023-12-07T14:31:21.089" v="1028"/>
          <ac:grpSpMkLst>
            <pc:docMk/>
            <pc:sldMk cId="3560922828" sldId="272"/>
            <ac:grpSpMk id="12" creationId="{2515629F-0D83-4A44-A125-CD50FC660AB4}"/>
          </ac:grpSpMkLst>
        </pc:grpChg>
        <pc:grpChg chg="add del">
          <ac:chgData name="DAVIAN ENG HONG RUI" userId="9cdebfac-cb22-4469-80bf-a7b2b3002fda" providerId="ADAL" clId="{B0CAE5CE-4040-4DB0-8A34-F7898BE2D702}" dt="2023-12-07T14:31:21.089" v="1028"/>
          <ac:grpSpMkLst>
            <pc:docMk/>
            <pc:sldMk cId="3560922828" sldId="272"/>
            <ac:grpSpMk id="32" creationId="{5E6BB5FD-DB7B-4BE3-BA45-1EF042115ED5}"/>
          </ac:grpSpMkLst>
        </pc:grpChg>
        <pc:picChg chg="add mod">
          <ac:chgData name="DAVIAN ENG HONG RUI" userId="9cdebfac-cb22-4469-80bf-a7b2b3002fda" providerId="ADAL" clId="{B0CAE5CE-4040-4DB0-8A34-F7898BE2D702}" dt="2023-12-07T14:52:50.841" v="2277" actId="1076"/>
          <ac:picMkLst>
            <pc:docMk/>
            <pc:sldMk cId="3560922828" sldId="272"/>
            <ac:picMk id="5" creationId="{7103B60E-8C4D-60CC-094D-E90E1672B22F}"/>
          </ac:picMkLst>
        </pc:picChg>
        <pc:picChg chg="del">
          <ac:chgData name="DAVIAN ENG HONG RUI" userId="9cdebfac-cb22-4469-80bf-a7b2b3002fda" providerId="ADAL" clId="{B0CAE5CE-4040-4DB0-8A34-F7898BE2D702}" dt="2023-12-07T14:51:57.981" v="2262" actId="478"/>
          <ac:picMkLst>
            <pc:docMk/>
            <pc:sldMk cId="3560922828" sldId="272"/>
            <ac:picMk id="15" creationId="{54D3C537-BBD6-31CE-7A3B-FA7E06F67864}"/>
          </ac:picMkLst>
        </pc:picChg>
      </pc:sldChg>
      <pc:sldChg chg="addSp delSp add del setBg delDesignElem">
        <pc:chgData name="DAVIAN ENG HONG RUI" userId="9cdebfac-cb22-4469-80bf-a7b2b3002fda" providerId="ADAL" clId="{B0CAE5CE-4040-4DB0-8A34-F7898BE2D702}" dt="2023-12-07T14:30:51.360" v="1007"/>
        <pc:sldMkLst>
          <pc:docMk/>
          <pc:sldMk cId="4210359646" sldId="272"/>
        </pc:sldMkLst>
        <pc:spChg chg="add del">
          <ac:chgData name="DAVIAN ENG HONG RUI" userId="9cdebfac-cb22-4469-80bf-a7b2b3002fda" providerId="ADAL" clId="{B0CAE5CE-4040-4DB0-8A34-F7898BE2D702}" dt="2023-12-07T14:30:51.360" v="1007"/>
          <ac:spMkLst>
            <pc:docMk/>
            <pc:sldMk cId="4210359646" sldId="272"/>
            <ac:spMk id="10" creationId="{51F77B6A-7F53-4B28-B73D-C8CC899AB221}"/>
          </ac:spMkLst>
        </pc:spChg>
        <pc:spChg chg="add del">
          <ac:chgData name="DAVIAN ENG HONG RUI" userId="9cdebfac-cb22-4469-80bf-a7b2b3002fda" providerId="ADAL" clId="{B0CAE5CE-4040-4DB0-8A34-F7898BE2D702}" dt="2023-12-07T14:30:51.360" v="1007"/>
          <ac:spMkLst>
            <pc:docMk/>
            <pc:sldMk cId="4210359646" sldId="272"/>
            <ac:spMk id="16" creationId="{F6E412EF-CF39-4C25-85B0-DB30B1B0A8C4}"/>
          </ac:spMkLst>
        </pc:spChg>
        <pc:spChg chg="add del">
          <ac:chgData name="DAVIAN ENG HONG RUI" userId="9cdebfac-cb22-4469-80bf-a7b2b3002fda" providerId="ADAL" clId="{B0CAE5CE-4040-4DB0-8A34-F7898BE2D702}" dt="2023-12-07T14:30:51.360" v="1007"/>
          <ac:spMkLst>
            <pc:docMk/>
            <pc:sldMk cId="4210359646" sldId="272"/>
            <ac:spMk id="18" creationId="{E8DA6235-17F2-4C9E-88C6-C5D38D8D3C03}"/>
          </ac:spMkLst>
        </pc:spChg>
        <pc:spChg chg="add del">
          <ac:chgData name="DAVIAN ENG HONG RUI" userId="9cdebfac-cb22-4469-80bf-a7b2b3002fda" providerId="ADAL" clId="{B0CAE5CE-4040-4DB0-8A34-F7898BE2D702}" dt="2023-12-07T14:30:51.360" v="1007"/>
          <ac:spMkLst>
            <pc:docMk/>
            <pc:sldMk cId="4210359646" sldId="272"/>
            <ac:spMk id="20" creationId="{B55DEF71-1741-4489-8E77-46FC5BAA66E2}"/>
          </ac:spMkLst>
        </pc:spChg>
        <pc:spChg chg="add del">
          <ac:chgData name="DAVIAN ENG HONG RUI" userId="9cdebfac-cb22-4469-80bf-a7b2b3002fda" providerId="ADAL" clId="{B0CAE5CE-4040-4DB0-8A34-F7898BE2D702}" dt="2023-12-07T14:30:51.360" v="1007"/>
          <ac:spMkLst>
            <pc:docMk/>
            <pc:sldMk cId="4210359646" sldId="272"/>
            <ac:spMk id="22" creationId="{82347B6D-A7CC-48EB-861F-917D0D61E3EA}"/>
          </ac:spMkLst>
        </pc:spChg>
        <pc:spChg chg="add del">
          <ac:chgData name="DAVIAN ENG HONG RUI" userId="9cdebfac-cb22-4469-80bf-a7b2b3002fda" providerId="ADAL" clId="{B0CAE5CE-4040-4DB0-8A34-F7898BE2D702}" dt="2023-12-07T14:30:51.360" v="1007"/>
          <ac:spMkLst>
            <pc:docMk/>
            <pc:sldMk cId="4210359646" sldId="272"/>
            <ac:spMk id="24" creationId="{A7A0A46D-CC9B-4E32-870A-7BC2DF940144}"/>
          </ac:spMkLst>
        </pc:spChg>
        <pc:spChg chg="add del">
          <ac:chgData name="DAVIAN ENG HONG RUI" userId="9cdebfac-cb22-4469-80bf-a7b2b3002fda" providerId="ADAL" clId="{B0CAE5CE-4040-4DB0-8A34-F7898BE2D702}" dt="2023-12-07T14:30:51.360" v="1007"/>
          <ac:spMkLst>
            <pc:docMk/>
            <pc:sldMk cId="4210359646" sldId="272"/>
            <ac:spMk id="26" creationId="{9178722E-1BD0-427E-BAAE-4F206DAB5818}"/>
          </ac:spMkLst>
        </pc:spChg>
        <pc:spChg chg="add del">
          <ac:chgData name="DAVIAN ENG HONG RUI" userId="9cdebfac-cb22-4469-80bf-a7b2b3002fda" providerId="ADAL" clId="{B0CAE5CE-4040-4DB0-8A34-F7898BE2D702}" dt="2023-12-07T14:30:51.360" v="1007"/>
          <ac:spMkLst>
            <pc:docMk/>
            <pc:sldMk cId="4210359646" sldId="272"/>
            <ac:spMk id="28" creationId="{A753B935-E3DD-466D-BFAC-68E0BE02D092}"/>
          </ac:spMkLst>
        </pc:spChg>
        <pc:spChg chg="add del">
          <ac:chgData name="DAVIAN ENG HONG RUI" userId="9cdebfac-cb22-4469-80bf-a7b2b3002fda" providerId="ADAL" clId="{B0CAE5CE-4040-4DB0-8A34-F7898BE2D702}" dt="2023-12-07T14:30:51.360" v="1007"/>
          <ac:spMkLst>
            <pc:docMk/>
            <pc:sldMk cId="4210359646" sldId="272"/>
            <ac:spMk id="30" creationId="{FB034F26-4148-4B59-B493-14D7A9A8BAA9}"/>
          </ac:spMkLst>
        </pc:spChg>
        <pc:grpChg chg="add del">
          <ac:chgData name="DAVIAN ENG HONG RUI" userId="9cdebfac-cb22-4469-80bf-a7b2b3002fda" providerId="ADAL" clId="{B0CAE5CE-4040-4DB0-8A34-F7898BE2D702}" dt="2023-12-07T14:30:51.360" v="1007"/>
          <ac:grpSpMkLst>
            <pc:docMk/>
            <pc:sldMk cId="4210359646" sldId="272"/>
            <ac:grpSpMk id="12" creationId="{2515629F-0D83-4A44-A125-CD50FC660AB4}"/>
          </ac:grpSpMkLst>
        </pc:grpChg>
        <pc:grpChg chg="add del">
          <ac:chgData name="DAVIAN ENG HONG RUI" userId="9cdebfac-cb22-4469-80bf-a7b2b3002fda" providerId="ADAL" clId="{B0CAE5CE-4040-4DB0-8A34-F7898BE2D702}" dt="2023-12-07T14:30:51.360" v="1007"/>
          <ac:grpSpMkLst>
            <pc:docMk/>
            <pc:sldMk cId="4210359646" sldId="272"/>
            <ac:grpSpMk id="32" creationId="{5E6BB5FD-DB7B-4BE3-BA45-1EF042115ED5}"/>
          </ac:grpSpMkLst>
        </pc:grpChg>
      </pc:sldChg>
      <pc:sldChg chg="addSp delSp modSp add mod">
        <pc:chgData name="DAVIAN ENG HONG RUI" userId="9cdebfac-cb22-4469-80bf-a7b2b3002fda" providerId="ADAL" clId="{B0CAE5CE-4040-4DB0-8A34-F7898BE2D702}" dt="2023-12-07T14:38:21.208" v="1355" actId="1076"/>
        <pc:sldMkLst>
          <pc:docMk/>
          <pc:sldMk cId="2840436461" sldId="273"/>
        </pc:sldMkLst>
        <pc:spChg chg="mod">
          <ac:chgData name="DAVIAN ENG HONG RUI" userId="9cdebfac-cb22-4469-80bf-a7b2b3002fda" providerId="ADAL" clId="{B0CAE5CE-4040-4DB0-8A34-F7898BE2D702}" dt="2023-12-07T14:37:38.318" v="1215" actId="20577"/>
          <ac:spMkLst>
            <pc:docMk/>
            <pc:sldMk cId="2840436461" sldId="273"/>
            <ac:spMk id="2" creationId="{A95C7028-B0ED-26BD-895B-9B9931F99B4D}"/>
          </ac:spMkLst>
        </pc:spChg>
        <pc:spChg chg="mod">
          <ac:chgData name="DAVIAN ENG HONG RUI" userId="9cdebfac-cb22-4469-80bf-a7b2b3002fda" providerId="ADAL" clId="{B0CAE5CE-4040-4DB0-8A34-F7898BE2D702}" dt="2023-12-07T14:38:07.438" v="1353" actId="20577"/>
          <ac:spMkLst>
            <pc:docMk/>
            <pc:sldMk cId="2840436461" sldId="273"/>
            <ac:spMk id="3" creationId="{D75301E8-7D87-4C2D-1AA2-175889C55181}"/>
          </ac:spMkLst>
        </pc:spChg>
        <pc:picChg chg="del">
          <ac:chgData name="DAVIAN ENG HONG RUI" userId="9cdebfac-cb22-4469-80bf-a7b2b3002fda" providerId="ADAL" clId="{B0CAE5CE-4040-4DB0-8A34-F7898BE2D702}" dt="2023-12-07T14:35:42.450" v="1073" actId="478"/>
          <ac:picMkLst>
            <pc:docMk/>
            <pc:sldMk cId="2840436461" sldId="273"/>
            <ac:picMk id="5" creationId="{7E60E248-A8AD-015E-EB28-6C391B080707}"/>
          </ac:picMkLst>
        </pc:picChg>
        <pc:picChg chg="add mod">
          <ac:chgData name="DAVIAN ENG HONG RUI" userId="9cdebfac-cb22-4469-80bf-a7b2b3002fda" providerId="ADAL" clId="{B0CAE5CE-4040-4DB0-8A34-F7898BE2D702}" dt="2023-12-07T14:38:21.208" v="1355" actId="1076"/>
          <ac:picMkLst>
            <pc:docMk/>
            <pc:sldMk cId="2840436461" sldId="273"/>
            <ac:picMk id="6" creationId="{9ACB1196-B9E8-6511-E935-8D925766C6AB}"/>
          </ac:picMkLst>
        </pc:picChg>
      </pc:sldChg>
      <pc:sldChg chg="addSp delSp modSp new del mod setBg setClrOvrMap">
        <pc:chgData name="DAVIAN ENG HONG RUI" userId="9cdebfac-cb22-4469-80bf-a7b2b3002fda" providerId="ADAL" clId="{B0CAE5CE-4040-4DB0-8A34-F7898BE2D702}" dt="2023-12-07T14:31:58.125" v="1040" actId="47"/>
        <pc:sldMkLst>
          <pc:docMk/>
          <pc:sldMk cId="4120797145" sldId="273"/>
        </pc:sldMkLst>
        <pc:spChg chg="mod">
          <ac:chgData name="DAVIAN ENG HONG RUI" userId="9cdebfac-cb22-4469-80bf-a7b2b3002fda" providerId="ADAL" clId="{B0CAE5CE-4040-4DB0-8A34-F7898BE2D702}" dt="2023-12-07T14:31:44.572" v="1038" actId="26606"/>
          <ac:spMkLst>
            <pc:docMk/>
            <pc:sldMk cId="4120797145" sldId="273"/>
            <ac:spMk id="2" creationId="{7D107ECD-7FDC-F78C-7A3B-8920688322E1}"/>
          </ac:spMkLst>
        </pc:spChg>
        <pc:spChg chg="add del mod">
          <ac:chgData name="DAVIAN ENG HONG RUI" userId="9cdebfac-cb22-4469-80bf-a7b2b3002fda" providerId="ADAL" clId="{B0CAE5CE-4040-4DB0-8A34-F7898BE2D702}" dt="2023-12-07T14:31:44.572" v="1038" actId="26606"/>
          <ac:spMkLst>
            <pc:docMk/>
            <pc:sldMk cId="4120797145" sldId="273"/>
            <ac:spMk id="3" creationId="{7D128C5F-F592-F443-C913-CCAFFB0EE5BE}"/>
          </ac:spMkLst>
        </pc:spChg>
        <pc:spChg chg="add del">
          <ac:chgData name="DAVIAN ENG HONG RUI" userId="9cdebfac-cb22-4469-80bf-a7b2b3002fda" providerId="ADAL" clId="{B0CAE5CE-4040-4DB0-8A34-F7898BE2D702}" dt="2023-12-07T14:31:43.010" v="1031" actId="26606"/>
          <ac:spMkLst>
            <pc:docMk/>
            <pc:sldMk cId="4120797145" sldId="273"/>
            <ac:spMk id="8" creationId="{09588DA8-065E-4F6F-8EFD-43104AB2E0CF}"/>
          </ac:spMkLst>
        </pc:spChg>
        <pc:spChg chg="add del">
          <ac:chgData name="DAVIAN ENG HONG RUI" userId="9cdebfac-cb22-4469-80bf-a7b2b3002fda" providerId="ADAL" clId="{B0CAE5CE-4040-4DB0-8A34-F7898BE2D702}" dt="2023-12-07T14:31:43.010" v="1031" actId="26606"/>
          <ac:spMkLst>
            <pc:docMk/>
            <pc:sldMk cId="4120797145" sldId="273"/>
            <ac:spMk id="10" creationId="{C4285719-470E-454C-AF62-8323075F1F5B}"/>
          </ac:spMkLst>
        </pc:spChg>
        <pc:spChg chg="add del">
          <ac:chgData name="DAVIAN ENG HONG RUI" userId="9cdebfac-cb22-4469-80bf-a7b2b3002fda" providerId="ADAL" clId="{B0CAE5CE-4040-4DB0-8A34-F7898BE2D702}" dt="2023-12-07T14:31:43.010" v="1031" actId="26606"/>
          <ac:spMkLst>
            <pc:docMk/>
            <pc:sldMk cId="4120797145" sldId="273"/>
            <ac:spMk id="12" creationId="{CD9FE4EF-C4D8-49A0-B2FF-81D8DB7D8A24}"/>
          </ac:spMkLst>
        </pc:spChg>
        <pc:spChg chg="add del">
          <ac:chgData name="DAVIAN ENG HONG RUI" userId="9cdebfac-cb22-4469-80bf-a7b2b3002fda" providerId="ADAL" clId="{B0CAE5CE-4040-4DB0-8A34-F7898BE2D702}" dt="2023-12-07T14:31:43.010" v="1031" actId="26606"/>
          <ac:spMkLst>
            <pc:docMk/>
            <pc:sldMk cId="4120797145" sldId="273"/>
            <ac:spMk id="14" creationId="{4300840D-0A0B-4512-BACA-B439D5B9C57C}"/>
          </ac:spMkLst>
        </pc:spChg>
        <pc:spChg chg="add del">
          <ac:chgData name="DAVIAN ENG HONG RUI" userId="9cdebfac-cb22-4469-80bf-a7b2b3002fda" providerId="ADAL" clId="{B0CAE5CE-4040-4DB0-8A34-F7898BE2D702}" dt="2023-12-07T14:31:43.010" v="1031" actId="26606"/>
          <ac:spMkLst>
            <pc:docMk/>
            <pc:sldMk cId="4120797145" sldId="273"/>
            <ac:spMk id="16" creationId="{D2B78728-A580-49A7-84F9-6EF6F583ADE0}"/>
          </ac:spMkLst>
        </pc:spChg>
        <pc:spChg chg="add del">
          <ac:chgData name="DAVIAN ENG HONG RUI" userId="9cdebfac-cb22-4469-80bf-a7b2b3002fda" providerId="ADAL" clId="{B0CAE5CE-4040-4DB0-8A34-F7898BE2D702}" dt="2023-12-07T14:31:43.010" v="1031" actId="26606"/>
          <ac:spMkLst>
            <pc:docMk/>
            <pc:sldMk cId="4120797145" sldId="273"/>
            <ac:spMk id="18" creationId="{38FAA1A1-D861-433F-88FA-1E9D6FD31D11}"/>
          </ac:spMkLst>
        </pc:spChg>
        <pc:spChg chg="add del">
          <ac:chgData name="DAVIAN ENG HONG RUI" userId="9cdebfac-cb22-4469-80bf-a7b2b3002fda" providerId="ADAL" clId="{B0CAE5CE-4040-4DB0-8A34-F7898BE2D702}" dt="2023-12-07T14:31:43.010" v="1031" actId="26606"/>
          <ac:spMkLst>
            <pc:docMk/>
            <pc:sldMk cId="4120797145" sldId="273"/>
            <ac:spMk id="20" creationId="{8D71EDA1-87BF-4D5D-AB79-F346FD19278A}"/>
          </ac:spMkLst>
        </pc:spChg>
        <pc:spChg chg="add del">
          <ac:chgData name="DAVIAN ENG HONG RUI" userId="9cdebfac-cb22-4469-80bf-a7b2b3002fda" providerId="ADAL" clId="{B0CAE5CE-4040-4DB0-8A34-F7898BE2D702}" dt="2023-12-07T14:31:43.661" v="1033" actId="26606"/>
          <ac:spMkLst>
            <pc:docMk/>
            <pc:sldMk cId="4120797145" sldId="273"/>
            <ac:spMk id="22" creationId="{66B332A4-D438-4773-A77F-5ED49A448D9D}"/>
          </ac:spMkLst>
        </pc:spChg>
        <pc:spChg chg="add del">
          <ac:chgData name="DAVIAN ENG HONG RUI" userId="9cdebfac-cb22-4469-80bf-a7b2b3002fda" providerId="ADAL" clId="{B0CAE5CE-4040-4DB0-8A34-F7898BE2D702}" dt="2023-12-07T14:31:43.661" v="1033" actId="26606"/>
          <ac:spMkLst>
            <pc:docMk/>
            <pc:sldMk cId="4120797145" sldId="273"/>
            <ac:spMk id="23" creationId="{DF9AD32D-FF05-44F4-BD4D-9CEE89B71EB9}"/>
          </ac:spMkLst>
        </pc:spChg>
        <pc:spChg chg="add del">
          <ac:chgData name="DAVIAN ENG HONG RUI" userId="9cdebfac-cb22-4469-80bf-a7b2b3002fda" providerId="ADAL" clId="{B0CAE5CE-4040-4DB0-8A34-F7898BE2D702}" dt="2023-12-07T14:31:44.139" v="1035" actId="26606"/>
          <ac:spMkLst>
            <pc:docMk/>
            <pc:sldMk cId="4120797145" sldId="273"/>
            <ac:spMk id="25" creationId="{907EF6B7-1338-4443-8C46-6A318D952DFD}"/>
          </ac:spMkLst>
        </pc:spChg>
        <pc:spChg chg="add del">
          <ac:chgData name="DAVIAN ENG HONG RUI" userId="9cdebfac-cb22-4469-80bf-a7b2b3002fda" providerId="ADAL" clId="{B0CAE5CE-4040-4DB0-8A34-F7898BE2D702}" dt="2023-12-07T14:31:44.139" v="1035" actId="26606"/>
          <ac:spMkLst>
            <pc:docMk/>
            <pc:sldMk cId="4120797145" sldId="273"/>
            <ac:spMk id="26" creationId="{DAAE4CDD-124C-4DCF-9584-B6033B545DD5}"/>
          </ac:spMkLst>
        </pc:spChg>
        <pc:spChg chg="add del">
          <ac:chgData name="DAVIAN ENG HONG RUI" userId="9cdebfac-cb22-4469-80bf-a7b2b3002fda" providerId="ADAL" clId="{B0CAE5CE-4040-4DB0-8A34-F7898BE2D702}" dt="2023-12-07T14:31:44.139" v="1035" actId="26606"/>
          <ac:spMkLst>
            <pc:docMk/>
            <pc:sldMk cId="4120797145" sldId="273"/>
            <ac:spMk id="27" creationId="{081E4A58-353D-44AE-B2FC-2A74E2E400F7}"/>
          </ac:spMkLst>
        </pc:spChg>
        <pc:spChg chg="add del">
          <ac:chgData name="DAVIAN ENG HONG RUI" userId="9cdebfac-cb22-4469-80bf-a7b2b3002fda" providerId="ADAL" clId="{B0CAE5CE-4040-4DB0-8A34-F7898BE2D702}" dt="2023-12-07T14:31:44.139" v="1035" actId="26606"/>
          <ac:spMkLst>
            <pc:docMk/>
            <pc:sldMk cId="4120797145" sldId="273"/>
            <ac:spMk id="28" creationId="{7D128C5F-F592-F443-C913-CCAFFB0EE5BE}"/>
          </ac:spMkLst>
        </pc:spChg>
        <pc:spChg chg="add del">
          <ac:chgData name="DAVIAN ENG HONG RUI" userId="9cdebfac-cb22-4469-80bf-a7b2b3002fda" providerId="ADAL" clId="{B0CAE5CE-4040-4DB0-8A34-F7898BE2D702}" dt="2023-12-07T14:31:44.557" v="1037" actId="26606"/>
          <ac:spMkLst>
            <pc:docMk/>
            <pc:sldMk cId="4120797145" sldId="273"/>
            <ac:spMk id="30" creationId="{66B332A4-D438-4773-A77F-5ED49A448D9D}"/>
          </ac:spMkLst>
        </pc:spChg>
        <pc:spChg chg="add del">
          <ac:chgData name="DAVIAN ENG HONG RUI" userId="9cdebfac-cb22-4469-80bf-a7b2b3002fda" providerId="ADAL" clId="{B0CAE5CE-4040-4DB0-8A34-F7898BE2D702}" dt="2023-12-07T14:31:44.557" v="1037" actId="26606"/>
          <ac:spMkLst>
            <pc:docMk/>
            <pc:sldMk cId="4120797145" sldId="273"/>
            <ac:spMk id="31" creationId="{DF9AD32D-FF05-44F4-BD4D-9CEE89B71EB9}"/>
          </ac:spMkLst>
        </pc:spChg>
        <pc:spChg chg="add">
          <ac:chgData name="DAVIAN ENG HONG RUI" userId="9cdebfac-cb22-4469-80bf-a7b2b3002fda" providerId="ADAL" clId="{B0CAE5CE-4040-4DB0-8A34-F7898BE2D702}" dt="2023-12-07T14:31:44.572" v="1038" actId="26606"/>
          <ac:spMkLst>
            <pc:docMk/>
            <pc:sldMk cId="4120797145" sldId="273"/>
            <ac:spMk id="33" creationId="{09588DA8-065E-4F6F-8EFD-43104AB2E0CF}"/>
          </ac:spMkLst>
        </pc:spChg>
        <pc:spChg chg="add">
          <ac:chgData name="DAVIAN ENG HONG RUI" userId="9cdebfac-cb22-4469-80bf-a7b2b3002fda" providerId="ADAL" clId="{B0CAE5CE-4040-4DB0-8A34-F7898BE2D702}" dt="2023-12-07T14:31:44.572" v="1038" actId="26606"/>
          <ac:spMkLst>
            <pc:docMk/>
            <pc:sldMk cId="4120797145" sldId="273"/>
            <ac:spMk id="34" creationId="{C4285719-470E-454C-AF62-8323075F1F5B}"/>
          </ac:spMkLst>
        </pc:spChg>
        <pc:spChg chg="add">
          <ac:chgData name="DAVIAN ENG HONG RUI" userId="9cdebfac-cb22-4469-80bf-a7b2b3002fda" providerId="ADAL" clId="{B0CAE5CE-4040-4DB0-8A34-F7898BE2D702}" dt="2023-12-07T14:31:44.572" v="1038" actId="26606"/>
          <ac:spMkLst>
            <pc:docMk/>
            <pc:sldMk cId="4120797145" sldId="273"/>
            <ac:spMk id="35" creationId="{CD9FE4EF-C4D8-49A0-B2FF-81D8DB7D8A24}"/>
          </ac:spMkLst>
        </pc:spChg>
        <pc:spChg chg="add">
          <ac:chgData name="DAVIAN ENG HONG RUI" userId="9cdebfac-cb22-4469-80bf-a7b2b3002fda" providerId="ADAL" clId="{B0CAE5CE-4040-4DB0-8A34-F7898BE2D702}" dt="2023-12-07T14:31:44.572" v="1038" actId="26606"/>
          <ac:spMkLst>
            <pc:docMk/>
            <pc:sldMk cId="4120797145" sldId="273"/>
            <ac:spMk id="36" creationId="{4300840D-0A0B-4512-BACA-B439D5B9C57C}"/>
          </ac:spMkLst>
        </pc:spChg>
        <pc:spChg chg="add">
          <ac:chgData name="DAVIAN ENG HONG RUI" userId="9cdebfac-cb22-4469-80bf-a7b2b3002fda" providerId="ADAL" clId="{B0CAE5CE-4040-4DB0-8A34-F7898BE2D702}" dt="2023-12-07T14:31:44.572" v="1038" actId="26606"/>
          <ac:spMkLst>
            <pc:docMk/>
            <pc:sldMk cId="4120797145" sldId="273"/>
            <ac:spMk id="37" creationId="{D2B78728-A580-49A7-84F9-6EF6F583ADE0}"/>
          </ac:spMkLst>
        </pc:spChg>
        <pc:spChg chg="add">
          <ac:chgData name="DAVIAN ENG HONG RUI" userId="9cdebfac-cb22-4469-80bf-a7b2b3002fda" providerId="ADAL" clId="{B0CAE5CE-4040-4DB0-8A34-F7898BE2D702}" dt="2023-12-07T14:31:44.572" v="1038" actId="26606"/>
          <ac:spMkLst>
            <pc:docMk/>
            <pc:sldMk cId="4120797145" sldId="273"/>
            <ac:spMk id="38" creationId="{38FAA1A1-D861-433F-88FA-1E9D6FD31D11}"/>
          </ac:spMkLst>
        </pc:spChg>
        <pc:spChg chg="add">
          <ac:chgData name="DAVIAN ENG HONG RUI" userId="9cdebfac-cb22-4469-80bf-a7b2b3002fda" providerId="ADAL" clId="{B0CAE5CE-4040-4DB0-8A34-F7898BE2D702}" dt="2023-12-07T14:31:44.572" v="1038" actId="26606"/>
          <ac:spMkLst>
            <pc:docMk/>
            <pc:sldMk cId="4120797145" sldId="273"/>
            <ac:spMk id="39" creationId="{8D71EDA1-87BF-4D5D-AB79-F346FD19278A}"/>
          </ac:spMkLst>
        </pc:spChg>
        <pc:spChg chg="add">
          <ac:chgData name="DAVIAN ENG HONG RUI" userId="9cdebfac-cb22-4469-80bf-a7b2b3002fda" providerId="ADAL" clId="{B0CAE5CE-4040-4DB0-8A34-F7898BE2D702}" dt="2023-12-07T14:31:44.572" v="1038" actId="26606"/>
          <ac:spMkLst>
            <pc:docMk/>
            <pc:sldMk cId="4120797145" sldId="273"/>
            <ac:spMk id="40" creationId="{7D128C5F-F592-F443-C913-CCAFFB0EE5BE}"/>
          </ac:spMkLst>
        </pc:spChg>
      </pc:sldChg>
      <pc:sldChg chg="addSp delSp modSp add mod">
        <pc:chgData name="DAVIAN ENG HONG RUI" userId="9cdebfac-cb22-4469-80bf-a7b2b3002fda" providerId="ADAL" clId="{B0CAE5CE-4040-4DB0-8A34-F7898BE2D702}" dt="2023-12-07T14:44:28.027" v="1804" actId="27636"/>
        <pc:sldMkLst>
          <pc:docMk/>
          <pc:sldMk cId="3007390433" sldId="274"/>
        </pc:sldMkLst>
        <pc:spChg chg="mod">
          <ac:chgData name="DAVIAN ENG HONG RUI" userId="9cdebfac-cb22-4469-80bf-a7b2b3002fda" providerId="ADAL" clId="{B0CAE5CE-4040-4DB0-8A34-F7898BE2D702}" dt="2023-12-07T14:38:52.122" v="1384" actId="20577"/>
          <ac:spMkLst>
            <pc:docMk/>
            <pc:sldMk cId="3007390433" sldId="274"/>
            <ac:spMk id="2" creationId="{A95C7028-B0ED-26BD-895B-9B9931F99B4D}"/>
          </ac:spMkLst>
        </pc:spChg>
        <pc:spChg chg="mod">
          <ac:chgData name="DAVIAN ENG HONG RUI" userId="9cdebfac-cb22-4469-80bf-a7b2b3002fda" providerId="ADAL" clId="{B0CAE5CE-4040-4DB0-8A34-F7898BE2D702}" dt="2023-12-07T14:44:28.027" v="1804" actId="27636"/>
          <ac:spMkLst>
            <pc:docMk/>
            <pc:sldMk cId="3007390433" sldId="274"/>
            <ac:spMk id="3" creationId="{D75301E8-7D87-4C2D-1AA2-175889C55181}"/>
          </ac:spMkLst>
        </pc:spChg>
        <pc:picChg chg="add del mod">
          <ac:chgData name="DAVIAN ENG HONG RUI" userId="9cdebfac-cb22-4469-80bf-a7b2b3002fda" providerId="ADAL" clId="{B0CAE5CE-4040-4DB0-8A34-F7898BE2D702}" dt="2023-12-07T14:43:47.739" v="1795" actId="478"/>
          <ac:picMkLst>
            <pc:docMk/>
            <pc:sldMk cId="3007390433" sldId="274"/>
            <ac:picMk id="5" creationId="{2F427873-687A-17B7-128A-AAEDC1A51015}"/>
          </ac:picMkLst>
        </pc:picChg>
        <pc:picChg chg="del">
          <ac:chgData name="DAVIAN ENG HONG RUI" userId="9cdebfac-cb22-4469-80bf-a7b2b3002fda" providerId="ADAL" clId="{B0CAE5CE-4040-4DB0-8A34-F7898BE2D702}" dt="2023-12-07T14:38:55.680" v="1387" actId="478"/>
          <ac:picMkLst>
            <pc:docMk/>
            <pc:sldMk cId="3007390433" sldId="274"/>
            <ac:picMk id="6" creationId="{9ACB1196-B9E8-6511-E935-8D925766C6AB}"/>
          </ac:picMkLst>
        </pc:picChg>
        <pc:picChg chg="add mod">
          <ac:chgData name="DAVIAN ENG HONG RUI" userId="9cdebfac-cb22-4469-80bf-a7b2b3002fda" providerId="ADAL" clId="{B0CAE5CE-4040-4DB0-8A34-F7898BE2D702}" dt="2023-12-07T14:43:56.453" v="1798" actId="1076"/>
          <ac:picMkLst>
            <pc:docMk/>
            <pc:sldMk cId="3007390433" sldId="274"/>
            <ac:picMk id="8" creationId="{4FD2A674-7F46-3510-26A6-CC82E26B9AA7}"/>
          </ac:picMkLst>
        </pc:picChg>
      </pc:sldChg>
      <pc:sldChg chg="addSp delSp add del setBg delDesignElem">
        <pc:chgData name="DAVIAN ENG HONG RUI" userId="9cdebfac-cb22-4469-80bf-a7b2b3002fda" providerId="ADAL" clId="{B0CAE5CE-4040-4DB0-8A34-F7898BE2D702}" dt="2023-12-07T14:41:00.401" v="1525"/>
        <pc:sldMkLst>
          <pc:docMk/>
          <pc:sldMk cId="2973572845" sldId="275"/>
        </pc:sldMkLst>
        <pc:spChg chg="add del">
          <ac:chgData name="DAVIAN ENG HONG RUI" userId="9cdebfac-cb22-4469-80bf-a7b2b3002fda" providerId="ADAL" clId="{B0CAE5CE-4040-4DB0-8A34-F7898BE2D702}" dt="2023-12-07T14:41:00.401" v="1525"/>
          <ac:spMkLst>
            <pc:docMk/>
            <pc:sldMk cId="2973572845" sldId="275"/>
            <ac:spMk id="10" creationId="{51F77B6A-7F53-4B28-B73D-C8CC899AB221}"/>
          </ac:spMkLst>
        </pc:spChg>
        <pc:spChg chg="add del">
          <ac:chgData name="DAVIAN ENG HONG RUI" userId="9cdebfac-cb22-4469-80bf-a7b2b3002fda" providerId="ADAL" clId="{B0CAE5CE-4040-4DB0-8A34-F7898BE2D702}" dt="2023-12-07T14:41:00.401" v="1525"/>
          <ac:spMkLst>
            <pc:docMk/>
            <pc:sldMk cId="2973572845" sldId="275"/>
            <ac:spMk id="16" creationId="{F6E412EF-CF39-4C25-85B0-DB30B1B0A8C4}"/>
          </ac:spMkLst>
        </pc:spChg>
        <pc:spChg chg="add del">
          <ac:chgData name="DAVIAN ENG HONG RUI" userId="9cdebfac-cb22-4469-80bf-a7b2b3002fda" providerId="ADAL" clId="{B0CAE5CE-4040-4DB0-8A34-F7898BE2D702}" dt="2023-12-07T14:41:00.401" v="1525"/>
          <ac:spMkLst>
            <pc:docMk/>
            <pc:sldMk cId="2973572845" sldId="275"/>
            <ac:spMk id="18" creationId="{E8DA6235-17F2-4C9E-88C6-C5D38D8D3C03}"/>
          </ac:spMkLst>
        </pc:spChg>
        <pc:spChg chg="add del">
          <ac:chgData name="DAVIAN ENG HONG RUI" userId="9cdebfac-cb22-4469-80bf-a7b2b3002fda" providerId="ADAL" clId="{B0CAE5CE-4040-4DB0-8A34-F7898BE2D702}" dt="2023-12-07T14:41:00.401" v="1525"/>
          <ac:spMkLst>
            <pc:docMk/>
            <pc:sldMk cId="2973572845" sldId="275"/>
            <ac:spMk id="20" creationId="{B55DEF71-1741-4489-8E77-46FC5BAA66E2}"/>
          </ac:spMkLst>
        </pc:spChg>
        <pc:spChg chg="add del">
          <ac:chgData name="DAVIAN ENG HONG RUI" userId="9cdebfac-cb22-4469-80bf-a7b2b3002fda" providerId="ADAL" clId="{B0CAE5CE-4040-4DB0-8A34-F7898BE2D702}" dt="2023-12-07T14:41:00.401" v="1525"/>
          <ac:spMkLst>
            <pc:docMk/>
            <pc:sldMk cId="2973572845" sldId="275"/>
            <ac:spMk id="22" creationId="{82347B6D-A7CC-48EB-861F-917D0D61E3EA}"/>
          </ac:spMkLst>
        </pc:spChg>
        <pc:spChg chg="add del">
          <ac:chgData name="DAVIAN ENG HONG RUI" userId="9cdebfac-cb22-4469-80bf-a7b2b3002fda" providerId="ADAL" clId="{B0CAE5CE-4040-4DB0-8A34-F7898BE2D702}" dt="2023-12-07T14:41:00.401" v="1525"/>
          <ac:spMkLst>
            <pc:docMk/>
            <pc:sldMk cId="2973572845" sldId="275"/>
            <ac:spMk id="24" creationId="{A7A0A46D-CC9B-4E32-870A-7BC2DF940144}"/>
          </ac:spMkLst>
        </pc:spChg>
        <pc:spChg chg="add del">
          <ac:chgData name="DAVIAN ENG HONG RUI" userId="9cdebfac-cb22-4469-80bf-a7b2b3002fda" providerId="ADAL" clId="{B0CAE5CE-4040-4DB0-8A34-F7898BE2D702}" dt="2023-12-07T14:41:00.401" v="1525"/>
          <ac:spMkLst>
            <pc:docMk/>
            <pc:sldMk cId="2973572845" sldId="275"/>
            <ac:spMk id="26" creationId="{9178722E-1BD0-427E-BAAE-4F206DAB5818}"/>
          </ac:spMkLst>
        </pc:spChg>
        <pc:spChg chg="add del">
          <ac:chgData name="DAVIAN ENG HONG RUI" userId="9cdebfac-cb22-4469-80bf-a7b2b3002fda" providerId="ADAL" clId="{B0CAE5CE-4040-4DB0-8A34-F7898BE2D702}" dt="2023-12-07T14:41:00.401" v="1525"/>
          <ac:spMkLst>
            <pc:docMk/>
            <pc:sldMk cId="2973572845" sldId="275"/>
            <ac:spMk id="28" creationId="{A753B935-E3DD-466D-BFAC-68E0BE02D092}"/>
          </ac:spMkLst>
        </pc:spChg>
        <pc:spChg chg="add del">
          <ac:chgData name="DAVIAN ENG HONG RUI" userId="9cdebfac-cb22-4469-80bf-a7b2b3002fda" providerId="ADAL" clId="{B0CAE5CE-4040-4DB0-8A34-F7898BE2D702}" dt="2023-12-07T14:41:00.401" v="1525"/>
          <ac:spMkLst>
            <pc:docMk/>
            <pc:sldMk cId="2973572845" sldId="275"/>
            <ac:spMk id="30" creationId="{FB034F26-4148-4B59-B493-14D7A9A8BAA9}"/>
          </ac:spMkLst>
        </pc:spChg>
        <pc:grpChg chg="add del">
          <ac:chgData name="DAVIAN ENG HONG RUI" userId="9cdebfac-cb22-4469-80bf-a7b2b3002fda" providerId="ADAL" clId="{B0CAE5CE-4040-4DB0-8A34-F7898BE2D702}" dt="2023-12-07T14:41:00.401" v="1525"/>
          <ac:grpSpMkLst>
            <pc:docMk/>
            <pc:sldMk cId="2973572845" sldId="275"/>
            <ac:grpSpMk id="12" creationId="{2515629F-0D83-4A44-A125-CD50FC660AB4}"/>
          </ac:grpSpMkLst>
        </pc:grpChg>
        <pc:grpChg chg="add del">
          <ac:chgData name="DAVIAN ENG HONG RUI" userId="9cdebfac-cb22-4469-80bf-a7b2b3002fda" providerId="ADAL" clId="{B0CAE5CE-4040-4DB0-8A34-F7898BE2D702}" dt="2023-12-07T14:41:00.401" v="1525"/>
          <ac:grpSpMkLst>
            <pc:docMk/>
            <pc:sldMk cId="2973572845" sldId="275"/>
            <ac:grpSpMk id="32" creationId="{5E6BB5FD-DB7B-4BE3-BA45-1EF042115ED5}"/>
          </ac:grpSpMkLst>
        </pc:grpChg>
      </pc:sldChg>
      <pc:sldChg chg="addSp delSp modSp add mod ord">
        <pc:chgData name="DAVIAN ENG HONG RUI" userId="9cdebfac-cb22-4469-80bf-a7b2b3002fda" providerId="ADAL" clId="{B0CAE5CE-4040-4DB0-8A34-F7898BE2D702}" dt="2023-12-07T14:43:21.974" v="1794" actId="20577"/>
        <pc:sldMkLst>
          <pc:docMk/>
          <pc:sldMk cId="3314328246" sldId="275"/>
        </pc:sldMkLst>
        <pc:spChg chg="mod">
          <ac:chgData name="DAVIAN ENG HONG RUI" userId="9cdebfac-cb22-4469-80bf-a7b2b3002fda" providerId="ADAL" clId="{B0CAE5CE-4040-4DB0-8A34-F7898BE2D702}" dt="2023-12-07T14:41:48.837" v="1566" actId="27636"/>
          <ac:spMkLst>
            <pc:docMk/>
            <pc:sldMk cId="3314328246" sldId="275"/>
            <ac:spMk id="2" creationId="{A95C7028-B0ED-26BD-895B-9B9931F99B4D}"/>
          </ac:spMkLst>
        </pc:spChg>
        <pc:spChg chg="mod">
          <ac:chgData name="DAVIAN ENG HONG RUI" userId="9cdebfac-cb22-4469-80bf-a7b2b3002fda" providerId="ADAL" clId="{B0CAE5CE-4040-4DB0-8A34-F7898BE2D702}" dt="2023-12-07T14:43:21.974" v="1794" actId="20577"/>
          <ac:spMkLst>
            <pc:docMk/>
            <pc:sldMk cId="3314328246" sldId="275"/>
            <ac:spMk id="3" creationId="{D75301E8-7D87-4C2D-1AA2-175889C55181}"/>
          </ac:spMkLst>
        </pc:spChg>
        <pc:picChg chg="del mod">
          <ac:chgData name="DAVIAN ENG HONG RUI" userId="9cdebfac-cb22-4469-80bf-a7b2b3002fda" providerId="ADAL" clId="{B0CAE5CE-4040-4DB0-8A34-F7898BE2D702}" dt="2023-12-07T14:41:16.653" v="1528" actId="478"/>
          <ac:picMkLst>
            <pc:docMk/>
            <pc:sldMk cId="3314328246" sldId="275"/>
            <ac:picMk id="5" creationId="{2F427873-687A-17B7-128A-AAEDC1A51015}"/>
          </ac:picMkLst>
        </pc:picChg>
        <pc:picChg chg="add mod">
          <ac:chgData name="DAVIAN ENG HONG RUI" userId="9cdebfac-cb22-4469-80bf-a7b2b3002fda" providerId="ADAL" clId="{B0CAE5CE-4040-4DB0-8A34-F7898BE2D702}" dt="2023-12-07T14:41:24.063" v="1532" actId="1076"/>
          <ac:picMkLst>
            <pc:docMk/>
            <pc:sldMk cId="3314328246" sldId="275"/>
            <ac:picMk id="6" creationId="{A9595BAE-B5F8-7EFD-697D-61906FBCB95E}"/>
          </ac:picMkLst>
        </pc:picChg>
      </pc:sldChg>
      <pc:sldChg chg="addSp delSp modSp add del mod">
        <pc:chgData name="DAVIAN ENG HONG RUI" userId="9cdebfac-cb22-4469-80bf-a7b2b3002fda" providerId="ADAL" clId="{B0CAE5CE-4040-4DB0-8A34-F7898BE2D702}" dt="2023-12-07T14:51:02.284" v="2261" actId="47"/>
        <pc:sldMkLst>
          <pc:docMk/>
          <pc:sldMk cId="3669185634" sldId="276"/>
        </pc:sldMkLst>
        <pc:spChg chg="mod">
          <ac:chgData name="DAVIAN ENG HONG RUI" userId="9cdebfac-cb22-4469-80bf-a7b2b3002fda" providerId="ADAL" clId="{B0CAE5CE-4040-4DB0-8A34-F7898BE2D702}" dt="2023-12-07T14:44:54.538" v="1820" actId="20577"/>
          <ac:spMkLst>
            <pc:docMk/>
            <pc:sldMk cId="3669185634" sldId="276"/>
            <ac:spMk id="2" creationId="{A95C7028-B0ED-26BD-895B-9B9931F99B4D}"/>
          </ac:spMkLst>
        </pc:spChg>
        <pc:spChg chg="mod">
          <ac:chgData name="DAVIAN ENG HONG RUI" userId="9cdebfac-cb22-4469-80bf-a7b2b3002fda" providerId="ADAL" clId="{B0CAE5CE-4040-4DB0-8A34-F7898BE2D702}" dt="2023-12-07T14:46:24.472" v="2006" actId="20577"/>
          <ac:spMkLst>
            <pc:docMk/>
            <pc:sldMk cId="3669185634" sldId="276"/>
            <ac:spMk id="3" creationId="{D75301E8-7D87-4C2D-1AA2-175889C55181}"/>
          </ac:spMkLst>
        </pc:spChg>
        <pc:picChg chg="add mod">
          <ac:chgData name="DAVIAN ENG HONG RUI" userId="9cdebfac-cb22-4469-80bf-a7b2b3002fda" providerId="ADAL" clId="{B0CAE5CE-4040-4DB0-8A34-F7898BE2D702}" dt="2023-12-07T14:47:47.040" v="2028" actId="14100"/>
          <ac:picMkLst>
            <pc:docMk/>
            <pc:sldMk cId="3669185634" sldId="276"/>
            <ac:picMk id="5" creationId="{E299867D-2BE4-A49E-E14B-A9EF9654BE93}"/>
          </ac:picMkLst>
        </pc:picChg>
        <pc:picChg chg="add mod">
          <ac:chgData name="DAVIAN ENG HONG RUI" userId="9cdebfac-cb22-4469-80bf-a7b2b3002fda" providerId="ADAL" clId="{B0CAE5CE-4040-4DB0-8A34-F7898BE2D702}" dt="2023-12-07T14:47:43.359" v="2026" actId="1076"/>
          <ac:picMkLst>
            <pc:docMk/>
            <pc:sldMk cId="3669185634" sldId="276"/>
            <ac:picMk id="7" creationId="{0C83ACB6-36BA-623B-3342-F9355C619CDC}"/>
          </ac:picMkLst>
        </pc:picChg>
        <pc:picChg chg="del">
          <ac:chgData name="DAVIAN ENG HONG RUI" userId="9cdebfac-cb22-4469-80bf-a7b2b3002fda" providerId="ADAL" clId="{B0CAE5CE-4040-4DB0-8A34-F7898BE2D702}" dt="2023-12-07T14:46:50.069" v="2011" actId="478"/>
          <ac:picMkLst>
            <pc:docMk/>
            <pc:sldMk cId="3669185634" sldId="276"/>
            <ac:picMk id="8" creationId="{4FD2A674-7F46-3510-26A6-CC82E26B9AA7}"/>
          </ac:picMkLst>
        </pc:picChg>
        <pc:picChg chg="add mod">
          <ac:chgData name="DAVIAN ENG HONG RUI" userId="9cdebfac-cb22-4469-80bf-a7b2b3002fda" providerId="ADAL" clId="{B0CAE5CE-4040-4DB0-8A34-F7898BE2D702}" dt="2023-12-07T14:48:12.340" v="2037" actId="1076"/>
          <ac:picMkLst>
            <pc:docMk/>
            <pc:sldMk cId="3669185634" sldId="276"/>
            <ac:picMk id="11" creationId="{3654A52B-B736-6248-B42E-097CBD96ABAC}"/>
          </ac:picMkLst>
        </pc:picChg>
        <pc:picChg chg="add mod">
          <ac:chgData name="DAVIAN ENG HONG RUI" userId="9cdebfac-cb22-4469-80bf-a7b2b3002fda" providerId="ADAL" clId="{B0CAE5CE-4040-4DB0-8A34-F7898BE2D702}" dt="2023-12-07T14:48:08.975" v="2036" actId="1076"/>
          <ac:picMkLst>
            <pc:docMk/>
            <pc:sldMk cId="3669185634" sldId="276"/>
            <ac:picMk id="17" creationId="{769794E2-46D6-77FD-A8D9-F8D5D3F83FCC}"/>
          </ac:picMkLst>
        </pc:picChg>
      </pc:sldChg>
      <pc:sldChg chg="add">
        <pc:chgData name="DAVIAN ENG HONG RUI" userId="9cdebfac-cb22-4469-80bf-a7b2b3002fda" providerId="ADAL" clId="{B0CAE5CE-4040-4DB0-8A34-F7898BE2D702}" dt="2023-12-07T14:48:32.770" v="2038" actId="2890"/>
        <pc:sldMkLst>
          <pc:docMk/>
          <pc:sldMk cId="2102249621" sldId="277"/>
        </pc:sldMkLst>
      </pc:sldChg>
      <pc:sldChg chg="new del">
        <pc:chgData name="DAVIAN ENG HONG RUI" userId="9cdebfac-cb22-4469-80bf-a7b2b3002fda" providerId="ADAL" clId="{B0CAE5CE-4040-4DB0-8A34-F7898BE2D702}" dt="2023-12-07T14:49:09.886" v="2041" actId="47"/>
        <pc:sldMkLst>
          <pc:docMk/>
          <pc:sldMk cId="767291640" sldId="278"/>
        </pc:sldMkLst>
      </pc:sldChg>
      <pc:sldChg chg="addSp delSp modSp add mod">
        <pc:chgData name="DAVIAN ENG HONG RUI" userId="9cdebfac-cb22-4469-80bf-a7b2b3002fda" providerId="ADAL" clId="{B0CAE5CE-4040-4DB0-8A34-F7898BE2D702}" dt="2023-12-07T14:50:00.602" v="2173" actId="20577"/>
        <pc:sldMkLst>
          <pc:docMk/>
          <pc:sldMk cId="861809308" sldId="279"/>
        </pc:sldMkLst>
        <pc:spChg chg="mod">
          <ac:chgData name="DAVIAN ENG HONG RUI" userId="9cdebfac-cb22-4469-80bf-a7b2b3002fda" providerId="ADAL" clId="{B0CAE5CE-4040-4DB0-8A34-F7898BE2D702}" dt="2023-12-07T14:49:33.481" v="2070" actId="20577"/>
          <ac:spMkLst>
            <pc:docMk/>
            <pc:sldMk cId="861809308" sldId="279"/>
            <ac:spMk id="2" creationId="{A95C7028-B0ED-26BD-895B-9B9931F99B4D}"/>
          </ac:spMkLst>
        </pc:spChg>
        <pc:spChg chg="mod">
          <ac:chgData name="DAVIAN ENG HONG RUI" userId="9cdebfac-cb22-4469-80bf-a7b2b3002fda" providerId="ADAL" clId="{B0CAE5CE-4040-4DB0-8A34-F7898BE2D702}" dt="2023-12-07T14:50:00.602" v="2173" actId="20577"/>
          <ac:spMkLst>
            <pc:docMk/>
            <pc:sldMk cId="861809308" sldId="279"/>
            <ac:spMk id="3" creationId="{D75301E8-7D87-4C2D-1AA2-175889C55181}"/>
          </ac:spMkLst>
        </pc:spChg>
        <pc:picChg chg="del">
          <ac:chgData name="DAVIAN ENG HONG RUI" userId="9cdebfac-cb22-4469-80bf-a7b2b3002fda" providerId="ADAL" clId="{B0CAE5CE-4040-4DB0-8A34-F7898BE2D702}" dt="2023-12-07T14:49:14.706" v="2045" actId="478"/>
          <ac:picMkLst>
            <pc:docMk/>
            <pc:sldMk cId="861809308" sldId="279"/>
            <ac:picMk id="5" creationId="{E299867D-2BE4-A49E-E14B-A9EF9654BE93}"/>
          </ac:picMkLst>
        </pc:picChg>
        <pc:picChg chg="add mod">
          <ac:chgData name="DAVIAN ENG HONG RUI" userId="9cdebfac-cb22-4469-80bf-a7b2b3002fda" providerId="ADAL" clId="{B0CAE5CE-4040-4DB0-8A34-F7898BE2D702}" dt="2023-12-07T14:49:22.597" v="2049" actId="1076"/>
          <ac:picMkLst>
            <pc:docMk/>
            <pc:sldMk cId="861809308" sldId="279"/>
            <ac:picMk id="6" creationId="{E0218704-D715-0441-6449-EC9917AC2905}"/>
          </ac:picMkLst>
        </pc:picChg>
        <pc:picChg chg="del">
          <ac:chgData name="DAVIAN ENG HONG RUI" userId="9cdebfac-cb22-4469-80bf-a7b2b3002fda" providerId="ADAL" clId="{B0CAE5CE-4040-4DB0-8A34-F7898BE2D702}" dt="2023-12-07T14:49:13.752" v="2042" actId="478"/>
          <ac:picMkLst>
            <pc:docMk/>
            <pc:sldMk cId="861809308" sldId="279"/>
            <ac:picMk id="7" creationId="{0C83ACB6-36BA-623B-3342-F9355C619CDC}"/>
          </ac:picMkLst>
        </pc:picChg>
        <pc:picChg chg="del">
          <ac:chgData name="DAVIAN ENG HONG RUI" userId="9cdebfac-cb22-4469-80bf-a7b2b3002fda" providerId="ADAL" clId="{B0CAE5CE-4040-4DB0-8A34-F7898BE2D702}" dt="2023-12-07T14:49:14.390" v="2044" actId="478"/>
          <ac:picMkLst>
            <pc:docMk/>
            <pc:sldMk cId="861809308" sldId="279"/>
            <ac:picMk id="11" creationId="{3654A52B-B736-6248-B42E-097CBD96ABAC}"/>
          </ac:picMkLst>
        </pc:picChg>
        <pc:picChg chg="del">
          <ac:chgData name="DAVIAN ENG HONG RUI" userId="9cdebfac-cb22-4469-80bf-a7b2b3002fda" providerId="ADAL" clId="{B0CAE5CE-4040-4DB0-8A34-F7898BE2D702}" dt="2023-12-07T14:49:14.060" v="2043" actId="478"/>
          <ac:picMkLst>
            <pc:docMk/>
            <pc:sldMk cId="861809308" sldId="279"/>
            <ac:picMk id="17" creationId="{769794E2-46D6-77FD-A8D9-F8D5D3F83FCC}"/>
          </ac:picMkLst>
        </pc:picChg>
      </pc:sldChg>
      <pc:sldChg chg="addSp delSp modSp add mod ord">
        <pc:chgData name="DAVIAN ENG HONG RUI" userId="9cdebfac-cb22-4469-80bf-a7b2b3002fda" providerId="ADAL" clId="{B0CAE5CE-4040-4DB0-8A34-F7898BE2D702}" dt="2023-12-08T14:38:20.108" v="4083" actId="20577"/>
        <pc:sldMkLst>
          <pc:docMk/>
          <pc:sldMk cId="71412216" sldId="280"/>
        </pc:sldMkLst>
        <pc:spChg chg="mod">
          <ac:chgData name="DAVIAN ENG HONG RUI" userId="9cdebfac-cb22-4469-80bf-a7b2b3002fda" providerId="ADAL" clId="{B0CAE5CE-4040-4DB0-8A34-F7898BE2D702}" dt="2023-12-07T15:07:43.155" v="3663" actId="20577"/>
          <ac:spMkLst>
            <pc:docMk/>
            <pc:sldMk cId="71412216" sldId="280"/>
            <ac:spMk id="2" creationId="{8D2A977D-6854-A6D1-CE7C-FF0AA1504DE0}"/>
          </ac:spMkLst>
        </pc:spChg>
        <pc:spChg chg="add mod">
          <ac:chgData name="DAVIAN ENG HONG RUI" userId="9cdebfac-cb22-4469-80bf-a7b2b3002fda" providerId="ADAL" clId="{B0CAE5CE-4040-4DB0-8A34-F7898BE2D702}" dt="2023-12-08T14:38:20.108" v="4083" actId="20577"/>
          <ac:spMkLst>
            <pc:docMk/>
            <pc:sldMk cId="71412216" sldId="280"/>
            <ac:spMk id="3" creationId="{E273C640-BA41-450C-73F1-854B6E857CC5}"/>
          </ac:spMkLst>
        </pc:spChg>
        <pc:spChg chg="del">
          <ac:chgData name="DAVIAN ENG HONG RUI" userId="9cdebfac-cb22-4469-80bf-a7b2b3002fda" providerId="ADAL" clId="{B0CAE5CE-4040-4DB0-8A34-F7898BE2D702}" dt="2023-12-07T15:07:46.104" v="3665" actId="478"/>
          <ac:spMkLst>
            <pc:docMk/>
            <pc:sldMk cId="71412216" sldId="280"/>
            <ac:spMk id="4" creationId="{89BFBAAA-DC5E-8107-8523-D62EF282C6E5}"/>
          </ac:spMkLst>
        </pc:spChg>
        <pc:spChg chg="del">
          <ac:chgData name="DAVIAN ENG HONG RUI" userId="9cdebfac-cb22-4469-80bf-a7b2b3002fda" providerId="ADAL" clId="{B0CAE5CE-4040-4DB0-8A34-F7898BE2D702}" dt="2023-12-07T15:07:45.114" v="3664" actId="478"/>
          <ac:spMkLst>
            <pc:docMk/>
            <pc:sldMk cId="71412216" sldId="280"/>
            <ac:spMk id="6" creationId="{266792F8-8A10-C142-6D30-EB662CC331A1}"/>
          </ac:spMkLst>
        </pc:spChg>
        <pc:spChg chg="del">
          <ac:chgData name="DAVIAN ENG HONG RUI" userId="9cdebfac-cb22-4469-80bf-a7b2b3002fda" providerId="ADAL" clId="{B0CAE5CE-4040-4DB0-8A34-F7898BE2D702}" dt="2023-12-07T15:07:45.114" v="3664" actId="478"/>
          <ac:spMkLst>
            <pc:docMk/>
            <pc:sldMk cId="71412216" sldId="280"/>
            <ac:spMk id="7" creationId="{20F41B7C-33A6-F9D4-361D-92966D91E834}"/>
          </ac:spMkLst>
        </pc:spChg>
        <pc:spChg chg="del">
          <ac:chgData name="DAVIAN ENG HONG RUI" userId="9cdebfac-cb22-4469-80bf-a7b2b3002fda" providerId="ADAL" clId="{B0CAE5CE-4040-4DB0-8A34-F7898BE2D702}" dt="2023-12-07T15:07:45.114" v="3664" actId="478"/>
          <ac:spMkLst>
            <pc:docMk/>
            <pc:sldMk cId="71412216" sldId="280"/>
            <ac:spMk id="8" creationId="{F6020689-2CDF-10AD-D1E1-17583E32D5B0}"/>
          </ac:spMkLst>
        </pc:spChg>
        <pc:spChg chg="del">
          <ac:chgData name="DAVIAN ENG HONG RUI" userId="9cdebfac-cb22-4469-80bf-a7b2b3002fda" providerId="ADAL" clId="{B0CAE5CE-4040-4DB0-8A34-F7898BE2D702}" dt="2023-12-07T15:07:45.114" v="3664" actId="478"/>
          <ac:spMkLst>
            <pc:docMk/>
            <pc:sldMk cId="71412216" sldId="280"/>
            <ac:spMk id="9" creationId="{43D1A9E9-44E8-7558-13DA-686457491B5E}"/>
          </ac:spMkLst>
        </pc:spChg>
        <pc:spChg chg="del">
          <ac:chgData name="DAVIAN ENG HONG RUI" userId="9cdebfac-cb22-4469-80bf-a7b2b3002fda" providerId="ADAL" clId="{B0CAE5CE-4040-4DB0-8A34-F7898BE2D702}" dt="2023-12-07T15:07:46.104" v="3665" actId="478"/>
          <ac:spMkLst>
            <pc:docMk/>
            <pc:sldMk cId="71412216" sldId="280"/>
            <ac:spMk id="11" creationId="{47AF6044-3AEA-31FF-5C9F-60F800398A1D}"/>
          </ac:spMkLst>
        </pc:spChg>
        <pc:spChg chg="del">
          <ac:chgData name="DAVIAN ENG HONG RUI" userId="9cdebfac-cb22-4469-80bf-a7b2b3002fda" providerId="ADAL" clId="{B0CAE5CE-4040-4DB0-8A34-F7898BE2D702}" dt="2023-12-07T15:07:45.114" v="3664" actId="478"/>
          <ac:spMkLst>
            <pc:docMk/>
            <pc:sldMk cId="71412216" sldId="280"/>
            <ac:spMk id="13" creationId="{3F257650-8BF0-B43F-1188-8D3E3882D86A}"/>
          </ac:spMkLst>
        </pc:spChg>
        <pc:spChg chg="del">
          <ac:chgData name="DAVIAN ENG HONG RUI" userId="9cdebfac-cb22-4469-80bf-a7b2b3002fda" providerId="ADAL" clId="{B0CAE5CE-4040-4DB0-8A34-F7898BE2D702}" dt="2023-12-07T15:07:45.114" v="3664" actId="478"/>
          <ac:spMkLst>
            <pc:docMk/>
            <pc:sldMk cId="71412216" sldId="280"/>
            <ac:spMk id="14" creationId="{29C1D240-D94D-AB5B-8892-0B5318F291B1}"/>
          </ac:spMkLst>
        </pc:spChg>
        <pc:spChg chg="del">
          <ac:chgData name="DAVIAN ENG HONG RUI" userId="9cdebfac-cb22-4469-80bf-a7b2b3002fda" providerId="ADAL" clId="{B0CAE5CE-4040-4DB0-8A34-F7898BE2D702}" dt="2023-12-07T15:07:45.114" v="3664" actId="478"/>
          <ac:spMkLst>
            <pc:docMk/>
            <pc:sldMk cId="71412216" sldId="280"/>
            <ac:spMk id="16" creationId="{8C16EC8B-A105-297D-85EB-FCDE513CAFCE}"/>
          </ac:spMkLst>
        </pc:spChg>
        <pc:spChg chg="del">
          <ac:chgData name="DAVIAN ENG HONG RUI" userId="9cdebfac-cb22-4469-80bf-a7b2b3002fda" providerId="ADAL" clId="{B0CAE5CE-4040-4DB0-8A34-F7898BE2D702}" dt="2023-12-07T15:07:45.114" v="3664" actId="478"/>
          <ac:spMkLst>
            <pc:docMk/>
            <pc:sldMk cId="71412216" sldId="280"/>
            <ac:spMk id="18" creationId="{4DC61A2E-9B6C-3C75-557B-287EE5533E4B}"/>
          </ac:spMkLst>
        </pc:spChg>
        <pc:spChg chg="del">
          <ac:chgData name="DAVIAN ENG HONG RUI" userId="9cdebfac-cb22-4469-80bf-a7b2b3002fda" providerId="ADAL" clId="{B0CAE5CE-4040-4DB0-8A34-F7898BE2D702}" dt="2023-12-07T15:07:45.114" v="3664" actId="478"/>
          <ac:spMkLst>
            <pc:docMk/>
            <pc:sldMk cId="71412216" sldId="280"/>
            <ac:spMk id="21" creationId="{7C48D9F0-82CF-F038-D347-394462807632}"/>
          </ac:spMkLst>
        </pc:spChg>
      </pc:sldChg>
      <pc:sldChg chg="delSp add del setBg delDesignElem">
        <pc:chgData name="DAVIAN ENG HONG RUI" userId="9cdebfac-cb22-4469-80bf-a7b2b3002fda" providerId="ADAL" clId="{B0CAE5CE-4040-4DB0-8A34-F7898BE2D702}" dt="2023-12-07T15:07:30.447" v="3648" actId="47"/>
        <pc:sldMkLst>
          <pc:docMk/>
          <pc:sldMk cId="2170038430" sldId="280"/>
        </pc:sldMkLst>
        <pc:spChg chg="del">
          <ac:chgData name="DAVIAN ENG HONG RUI" userId="9cdebfac-cb22-4469-80bf-a7b2b3002fda" providerId="ADAL" clId="{B0CAE5CE-4040-4DB0-8A34-F7898BE2D702}" dt="2023-12-07T15:07:27.761" v="3645"/>
          <ac:spMkLst>
            <pc:docMk/>
            <pc:sldMk cId="2170038430" sldId="280"/>
            <ac:spMk id="10" creationId="{A4AC5506-6312-4701-8D3C-40187889A94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7943-12D7-57DB-F913-703083761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0F63D35-D5B6-E114-8E50-9EF501F03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DF9C45A-57E0-4C24-76B4-CF0C3FA43D58}"/>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9B49DB12-D881-5FE6-930C-E8127FAB1C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6A286DE-D578-2364-FBF0-650C93395FA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70155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71B9-68EA-E233-8972-B05BD8771D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2CB2C95-24E6-2B04-C6BC-3466D388C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36FEAF1-D9B5-42C5-CA0B-6727F638F806}"/>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08F5857A-572B-3FD0-CFDE-CA005A6759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F2D84E5-35D9-A626-BF97-99405DDC063D}"/>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86311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26BCE-FE87-005A-8C4C-FADC4CC463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EC22B66-0771-95EB-EE7A-81918F6E5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7D2D17-976A-61E5-EB31-ADCAE401D330}"/>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9D3EA09A-00EA-2A13-182A-C74C4B149EF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9EDA6B-13E9-675B-4DEE-534C80E3175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16730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00C0-D53A-2F39-DE27-9DFA27996D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A1A4627-6B34-6507-CFCC-E65527029B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58AF692-BF1E-C168-4019-3CA1F4A1C655}"/>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DF44EB2B-322D-B4D0-F320-0CD48A8FD30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3CF6530-1A7A-FC8D-1E10-C3DF81F3E766}"/>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60220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03E4-9B07-923E-10AD-E4D63C838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A63AB7A-C149-A233-939E-DC9527CEA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16062-D5E9-8626-02F6-C1B141E85534}"/>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66F6F12B-558F-BFA2-1E33-618D2110CA6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EA228AB-622F-82D5-C398-69A2A112C8C9}"/>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2380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2ED2-4D8D-D768-F390-EB6A3F5CBF6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D8F26A2-EDC7-3B4E-CB4D-580A29C4C3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9D05077-DF21-B876-B37A-B2A2DA65B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56A1885-324C-CA9B-49E7-DCBBF8AE7297}"/>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6" name="Footer Placeholder 5">
            <a:extLst>
              <a:ext uri="{FF2B5EF4-FFF2-40B4-BE49-F238E27FC236}">
                <a16:creationId xmlns:a16="http://schemas.microsoft.com/office/drawing/2014/main" id="{7F780D38-EC86-06AA-BB2A-8B072E59941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D4E5192-C14D-FB7A-8ACD-7791DF29C4D6}"/>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46829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2D43-EC13-BF35-26A8-2E398A73FB0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348606C-B04A-D388-8A5B-6E8C4339B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6F9A0-4A4D-D064-D58C-026CA9599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E95427E-90A5-F631-0056-3E361B63D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18785F-D773-12D3-EC51-173044115C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53B4C7F-17D5-E37B-A14C-FADCD5DB00AE}"/>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8" name="Footer Placeholder 7">
            <a:extLst>
              <a:ext uri="{FF2B5EF4-FFF2-40B4-BE49-F238E27FC236}">
                <a16:creationId xmlns:a16="http://schemas.microsoft.com/office/drawing/2014/main" id="{E048E94D-2B6B-BB62-9094-D4F469283DC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79D4AC3-F4D8-5621-33E4-D4005F394C01}"/>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19310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8C8D-731A-3669-C20B-CC775D1EC9C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848D083-2E2A-DC95-C486-128636A90322}"/>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4" name="Footer Placeholder 3">
            <a:extLst>
              <a:ext uri="{FF2B5EF4-FFF2-40B4-BE49-F238E27FC236}">
                <a16:creationId xmlns:a16="http://schemas.microsoft.com/office/drawing/2014/main" id="{8768E707-7200-7FC7-E959-8D049A50629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1897DE7-01B2-E5CB-C32A-C99A60620E3B}"/>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98464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B14CD-FE69-0438-F819-D1176BA431D2}"/>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3" name="Footer Placeholder 2">
            <a:extLst>
              <a:ext uri="{FF2B5EF4-FFF2-40B4-BE49-F238E27FC236}">
                <a16:creationId xmlns:a16="http://schemas.microsoft.com/office/drawing/2014/main" id="{0C0247B2-2FA7-3917-FD3A-8242E1BB256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014F43D-3330-7606-5CCE-086BFE654598}"/>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12368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887A-A676-D7A2-EC28-469001338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E8A1C91-275E-6C5B-60AD-18C8DD168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0FA59DB-C60D-CA01-185D-E582B0A3A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B1A22-DBE8-867A-187C-3235221A39A2}"/>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6" name="Footer Placeholder 5">
            <a:extLst>
              <a:ext uri="{FF2B5EF4-FFF2-40B4-BE49-F238E27FC236}">
                <a16:creationId xmlns:a16="http://schemas.microsoft.com/office/drawing/2014/main" id="{459931A1-DAA8-6AED-6409-8DA694A8B53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003571-726C-C6F3-E908-7AC3A2797A55}"/>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19571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C866-C1E6-E09E-2E5F-41B918556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134C305-8AD8-14CE-5EB8-4FEE74489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CE27A88-EFD2-C602-D137-2C7D031C4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228D0-0F19-5C88-A3E8-3401A8871471}"/>
              </a:ext>
            </a:extLst>
          </p:cNvPr>
          <p:cNvSpPr>
            <a:spLocks noGrp="1"/>
          </p:cNvSpPr>
          <p:nvPr>
            <p:ph type="dt" sz="half" idx="10"/>
          </p:nvPr>
        </p:nvSpPr>
        <p:spPr/>
        <p:txBody>
          <a:bodyPr/>
          <a:lstStyle/>
          <a:p>
            <a:fld id="{43A90775-B806-4A67-ACFF-CE50574E3CA4}" type="datetimeFigureOut">
              <a:rPr lang="en-SG" smtClean="0"/>
              <a:t>9/2/2024</a:t>
            </a:fld>
            <a:endParaRPr lang="en-SG"/>
          </a:p>
        </p:txBody>
      </p:sp>
      <p:sp>
        <p:nvSpPr>
          <p:cNvPr id="6" name="Footer Placeholder 5">
            <a:extLst>
              <a:ext uri="{FF2B5EF4-FFF2-40B4-BE49-F238E27FC236}">
                <a16:creationId xmlns:a16="http://schemas.microsoft.com/office/drawing/2014/main" id="{6A57C021-D399-E931-BC58-398C3807E09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D42A8C4-7C42-DE56-75ED-73377172445A}"/>
              </a:ext>
            </a:extLst>
          </p:cNvPr>
          <p:cNvSpPr>
            <a:spLocks noGrp="1"/>
          </p:cNvSpPr>
          <p:nvPr>
            <p:ph type="sldNum" sz="quarter" idx="12"/>
          </p:nvPr>
        </p:nvSpPr>
        <p:spPr/>
        <p:txBody>
          <a:bodyPr/>
          <a:lstStyle/>
          <a:p>
            <a:fld id="{81659CBC-BA19-4948-8C31-6E84431F01FD}" type="slidenum">
              <a:rPr lang="en-SG" smtClean="0"/>
              <a:t>‹#›</a:t>
            </a:fld>
            <a:endParaRPr lang="en-SG"/>
          </a:p>
        </p:txBody>
      </p:sp>
    </p:spTree>
    <p:extLst>
      <p:ext uri="{BB962C8B-B14F-4D97-AF65-F5344CB8AC3E}">
        <p14:creationId xmlns:p14="http://schemas.microsoft.com/office/powerpoint/2010/main" val="35862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AF6FC-6D73-333C-F96A-20CD929EC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349A628-0A82-130A-03E7-44497E377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24341B-9FF0-B963-3A8E-FCB6CA0A3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0775-B806-4A67-ACFF-CE50574E3CA4}" type="datetimeFigureOut">
              <a:rPr lang="en-SG" smtClean="0"/>
              <a:t>9/2/2024</a:t>
            </a:fld>
            <a:endParaRPr lang="en-SG"/>
          </a:p>
        </p:txBody>
      </p:sp>
      <p:sp>
        <p:nvSpPr>
          <p:cNvPr id="5" name="Footer Placeholder 4">
            <a:extLst>
              <a:ext uri="{FF2B5EF4-FFF2-40B4-BE49-F238E27FC236}">
                <a16:creationId xmlns:a16="http://schemas.microsoft.com/office/drawing/2014/main" id="{32447B19-4B54-4E97-BA5C-1B7F52664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CC80766-0FFD-0BA3-21A9-E1F3BEBF3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59CBC-BA19-4948-8C31-6E84431F01FD}" type="slidenum">
              <a:rPr lang="en-SG" smtClean="0"/>
              <a:t>‹#›</a:t>
            </a:fld>
            <a:endParaRPr lang="en-SG"/>
          </a:p>
        </p:txBody>
      </p:sp>
    </p:spTree>
    <p:extLst>
      <p:ext uri="{BB962C8B-B14F-4D97-AF65-F5344CB8AC3E}">
        <p14:creationId xmlns:p14="http://schemas.microsoft.com/office/powerpoint/2010/main" val="3318700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6528" y="642902"/>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5608F6B8-DDC9-422E-B241-3222341D7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5931" y="631672"/>
            <a:ext cx="5290997" cy="529099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0502" y="536920"/>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CB70D-2AFC-81A3-ECF0-2F213F981CC9}"/>
              </a:ext>
            </a:extLst>
          </p:cNvPr>
          <p:cNvSpPr>
            <a:spLocks noGrp="1"/>
          </p:cNvSpPr>
          <p:nvPr>
            <p:ph type="ctrTitle"/>
          </p:nvPr>
        </p:nvSpPr>
        <p:spPr>
          <a:xfrm>
            <a:off x="3707588" y="1479558"/>
            <a:ext cx="4776824" cy="2577893"/>
          </a:xfrm>
        </p:spPr>
        <p:txBody>
          <a:bodyPr>
            <a:normAutofit/>
          </a:bodyPr>
          <a:lstStyle/>
          <a:p>
            <a:r>
              <a:rPr lang="en-SG" sz="5400" dirty="0">
                <a:solidFill>
                  <a:schemeClr val="bg1"/>
                </a:solidFill>
              </a:rPr>
              <a:t>AIML CA2 Part A</a:t>
            </a:r>
          </a:p>
        </p:txBody>
      </p:sp>
      <p:sp>
        <p:nvSpPr>
          <p:cNvPr id="3" name="Subtitle 2">
            <a:extLst>
              <a:ext uri="{FF2B5EF4-FFF2-40B4-BE49-F238E27FC236}">
                <a16:creationId xmlns:a16="http://schemas.microsoft.com/office/drawing/2014/main" id="{CC5062F5-CDB8-0456-BA73-1AB91D94B2D6}"/>
              </a:ext>
            </a:extLst>
          </p:cNvPr>
          <p:cNvSpPr>
            <a:spLocks noGrp="1"/>
          </p:cNvSpPr>
          <p:nvPr>
            <p:ph type="subTitle" idx="1"/>
          </p:nvPr>
        </p:nvSpPr>
        <p:spPr>
          <a:xfrm>
            <a:off x="4283764" y="4128265"/>
            <a:ext cx="3624471" cy="899551"/>
          </a:xfrm>
        </p:spPr>
        <p:txBody>
          <a:bodyPr>
            <a:normAutofit/>
          </a:bodyPr>
          <a:lstStyle/>
          <a:p>
            <a:r>
              <a:rPr lang="en-SG" sz="2000" dirty="0">
                <a:solidFill>
                  <a:schemeClr val="bg1"/>
                </a:solidFill>
              </a:rPr>
              <a:t>By Davian</a:t>
            </a:r>
          </a:p>
        </p:txBody>
      </p:sp>
      <p:sp>
        <p:nvSpPr>
          <p:cNvPr id="20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4" name="Graphic 212">
            <a:extLst>
              <a:ext uri="{FF2B5EF4-FFF2-40B4-BE49-F238E27FC236}">
                <a16:creationId xmlns:a16="http://schemas.microsoft.com/office/drawing/2014/main" id="{14A1FA07-A873-4AB3-8D01-CFEEEA8CA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662598"/>
            <a:ext cx="574267" cy="5742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5" name="Freeform: Shape 204">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6" name="Freeform: Shape 20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7" name="Oval 206">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 name="Oval 207">
            <a:extLst>
              <a:ext uri="{FF2B5EF4-FFF2-40B4-BE49-F238E27FC236}">
                <a16:creationId xmlns:a16="http://schemas.microsoft.com/office/drawing/2014/main" id="{331C48F7-8F88-43DC-B1A6-2967CF5AF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2901" y="4578041"/>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10" name="Freeform: Shape 20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26381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341914" y="1131428"/>
            <a:ext cx="5010879" cy="1776679"/>
          </a:xfrm>
        </p:spPr>
        <p:txBody>
          <a:bodyPr vert="horz" lIns="91440" tIns="45720" rIns="91440" bIns="45720" rtlCol="0" anchor="b">
            <a:normAutofit fontScale="90000"/>
          </a:bodyPr>
          <a:lstStyle/>
          <a:p>
            <a:pPr algn="r"/>
            <a:r>
              <a:rPr lang="en-US" sz="5400" dirty="0">
                <a:solidFill>
                  <a:schemeClr val="bg1"/>
                </a:solidFill>
              </a:rPr>
              <a:t>Tuning Hyperparameters Of SARIMAX model</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864226"/>
            <a:ext cx="4203323" cy="3122838"/>
          </a:xfrm>
        </p:spPr>
        <p:txBody>
          <a:bodyPr vert="horz" lIns="91440" tIns="45720" rIns="91440" bIns="45720" rtlCol="0">
            <a:normAutofit/>
          </a:bodyPr>
          <a:lstStyle/>
          <a:p>
            <a:pPr marL="0" indent="0">
              <a:buNone/>
            </a:pPr>
            <a:r>
              <a:rPr lang="en-US" sz="2000" dirty="0">
                <a:solidFill>
                  <a:schemeClr val="bg1"/>
                </a:solidFill>
              </a:rPr>
              <a:t>Now, we are in the process of tuning the hyperparameters of the SARIMAX model. </a:t>
            </a:r>
          </a:p>
          <a:p>
            <a:pPr marL="0" indent="0">
              <a:buNone/>
            </a:pPr>
            <a:r>
              <a:rPr lang="en-US" sz="2000" dirty="0">
                <a:solidFill>
                  <a:schemeClr val="bg1"/>
                </a:solidFill>
              </a:rPr>
              <a:t>For each time series dataset, it will be tuned 3 times with all possible combination of </a:t>
            </a:r>
            <a:r>
              <a:rPr lang="en-US" sz="2000" dirty="0" err="1">
                <a:solidFill>
                  <a:schemeClr val="bg1"/>
                </a:solidFill>
              </a:rPr>
              <a:t>exog</a:t>
            </a:r>
            <a:r>
              <a:rPr lang="en-US" sz="2000" dirty="0">
                <a:solidFill>
                  <a:schemeClr val="bg1"/>
                </a:solidFill>
              </a:rPr>
              <a:t> datasets.</a:t>
            </a:r>
          </a:p>
          <a:p>
            <a:pPr marL="0" indent="0">
              <a:buNone/>
            </a:pPr>
            <a:r>
              <a:rPr lang="en-US" sz="2000" dirty="0">
                <a:solidFill>
                  <a:schemeClr val="bg1"/>
                </a:solidFill>
              </a:rPr>
              <a:t>The model with the lowest AIC will be returned with its parameter information and AIC score.</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C07A8EEC-BA80-E6C9-2CBC-BF6E983149E4}"/>
              </a:ext>
            </a:extLst>
          </p:cNvPr>
          <p:cNvPicPr>
            <a:picLocks noChangeAspect="1"/>
          </p:cNvPicPr>
          <p:nvPr/>
        </p:nvPicPr>
        <p:blipFill>
          <a:blip r:embed="rId2"/>
          <a:stretch>
            <a:fillRect/>
          </a:stretch>
        </p:blipFill>
        <p:spPr>
          <a:xfrm>
            <a:off x="469823" y="3754063"/>
            <a:ext cx="5872091" cy="2734513"/>
          </a:xfrm>
          <a:prstGeom prst="rect">
            <a:avLst/>
          </a:prstGeom>
        </p:spPr>
      </p:pic>
      <p:pic>
        <p:nvPicPr>
          <p:cNvPr id="8" name="Picture 7">
            <a:extLst>
              <a:ext uri="{FF2B5EF4-FFF2-40B4-BE49-F238E27FC236}">
                <a16:creationId xmlns:a16="http://schemas.microsoft.com/office/drawing/2014/main" id="{E7D6635C-CF3E-981D-5FF1-BE0C7A268037}"/>
              </a:ext>
            </a:extLst>
          </p:cNvPr>
          <p:cNvPicPr>
            <a:picLocks noChangeAspect="1"/>
          </p:cNvPicPr>
          <p:nvPr/>
        </p:nvPicPr>
        <p:blipFill>
          <a:blip r:embed="rId3"/>
          <a:stretch>
            <a:fillRect/>
          </a:stretch>
        </p:blipFill>
        <p:spPr>
          <a:xfrm>
            <a:off x="908369" y="75130"/>
            <a:ext cx="5292657" cy="3608630"/>
          </a:xfrm>
          <a:prstGeom prst="rect">
            <a:avLst/>
          </a:prstGeom>
        </p:spPr>
      </p:pic>
    </p:spTree>
    <p:extLst>
      <p:ext uri="{BB962C8B-B14F-4D97-AF65-F5344CB8AC3E}">
        <p14:creationId xmlns:p14="http://schemas.microsoft.com/office/powerpoint/2010/main" val="356092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989AF1-03D4-D769-74A6-ADE117D243C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33B5EA5-9531-A076-4E00-FE47C657C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D2103-7FAE-A924-3C46-C45BCB077C88}"/>
              </a:ext>
            </a:extLst>
          </p:cNvPr>
          <p:cNvSpPr>
            <a:spLocks noGrp="1"/>
          </p:cNvSpPr>
          <p:nvPr>
            <p:ph type="title"/>
          </p:nvPr>
        </p:nvSpPr>
        <p:spPr>
          <a:xfrm>
            <a:off x="6341914" y="1131428"/>
            <a:ext cx="5010879" cy="1776679"/>
          </a:xfrm>
        </p:spPr>
        <p:txBody>
          <a:bodyPr vert="horz" lIns="91440" tIns="45720" rIns="91440" bIns="45720" rtlCol="0" anchor="b">
            <a:normAutofit/>
          </a:bodyPr>
          <a:lstStyle/>
          <a:p>
            <a:pPr algn="r"/>
            <a:r>
              <a:rPr lang="en-US" sz="5400" dirty="0">
                <a:solidFill>
                  <a:schemeClr val="bg1"/>
                </a:solidFill>
              </a:rPr>
              <a:t>Testing Of Tuned SARIMAX Models</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1E9242C1-2A89-C9BF-7A97-2F35C5A83254}"/>
              </a:ext>
            </a:extLst>
          </p:cNvPr>
          <p:cNvSpPr>
            <a:spLocks noGrp="1"/>
          </p:cNvSpPr>
          <p:nvPr>
            <p:ph idx="1"/>
          </p:nvPr>
        </p:nvSpPr>
        <p:spPr>
          <a:xfrm>
            <a:off x="6726578" y="2864226"/>
            <a:ext cx="4203323" cy="3122838"/>
          </a:xfrm>
        </p:spPr>
        <p:txBody>
          <a:bodyPr vert="horz" lIns="91440" tIns="45720" rIns="91440" bIns="45720" rtlCol="0">
            <a:normAutofit/>
          </a:bodyPr>
          <a:lstStyle/>
          <a:p>
            <a:pPr marL="0" indent="0">
              <a:buNone/>
            </a:pPr>
            <a:r>
              <a:rPr lang="en-US" sz="2000" dirty="0">
                <a:solidFill>
                  <a:schemeClr val="bg1"/>
                </a:solidFill>
              </a:rPr>
              <a:t>We fit the tuned SARIMAX models with the train data and then ask it to predict 60 days into the future. </a:t>
            </a:r>
          </a:p>
          <a:p>
            <a:pPr marL="0" indent="0">
              <a:buNone/>
            </a:pPr>
            <a:r>
              <a:rPr lang="en-US" sz="2000" dirty="0">
                <a:solidFill>
                  <a:schemeClr val="bg1"/>
                </a:solidFill>
              </a:rPr>
              <a:t>The last 60 days of the time series data is the test data set.</a:t>
            </a:r>
          </a:p>
          <a:p>
            <a:pPr marL="0" indent="0">
              <a:buNone/>
            </a:pPr>
            <a:r>
              <a:rPr lang="en-US" sz="2000" dirty="0">
                <a:solidFill>
                  <a:schemeClr val="bg1"/>
                </a:solidFill>
              </a:rPr>
              <a:t>After that, the predicted values are matched up with the test dataset to get the MSE value for each model.</a:t>
            </a:r>
          </a:p>
        </p:txBody>
      </p:sp>
      <p:grpSp>
        <p:nvGrpSpPr>
          <p:cNvPr id="12" name="Group 11">
            <a:extLst>
              <a:ext uri="{FF2B5EF4-FFF2-40B4-BE49-F238E27FC236}">
                <a16:creationId xmlns:a16="http://schemas.microsoft.com/office/drawing/2014/main" id="{D13EBDEF-BB70-6F97-8BC2-5FCDC04427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294A4093-4D7A-EB7C-734E-0429A0F3E5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3CD8B7-6AB6-D971-2136-4534436F5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11F00AFF-788D-7AEB-DE6E-292615BF6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251D888F-3142-5E6F-35E0-6C341B090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79741E62-484A-7533-874F-F6EF42F2C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B26049-116D-55E0-9A7C-63AD7713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C54FF7-BDB6-DE2B-E830-870210D7A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CF41DA7E-8011-147A-9D09-8B7C29A04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D182F91A-3669-E0A1-C913-56FF82E90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BE7EFD96-E974-9C82-6C27-6F9E29A00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9009592B-C51D-59BE-9017-F862C23F7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EB3CA56C-D7A7-EAF4-9A3E-40F5BB5A4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6621B82-3EF1-37E8-6A9F-725BC6106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09BF777-16B8-5E1D-D69B-B6D9D9A51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BC3C0E8-DE12-0CBB-784A-D4711EBA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B43AC14-9CD1-7330-634F-CD803BC0C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DFE7A13B-AA93-349E-5B73-18F11F697BBE}"/>
              </a:ext>
            </a:extLst>
          </p:cNvPr>
          <p:cNvPicPr>
            <a:picLocks noChangeAspect="1"/>
          </p:cNvPicPr>
          <p:nvPr/>
        </p:nvPicPr>
        <p:blipFill>
          <a:blip r:embed="rId2"/>
          <a:stretch>
            <a:fillRect/>
          </a:stretch>
        </p:blipFill>
        <p:spPr>
          <a:xfrm>
            <a:off x="409005" y="1268743"/>
            <a:ext cx="5957641" cy="2767821"/>
          </a:xfrm>
          <a:prstGeom prst="rect">
            <a:avLst/>
          </a:prstGeom>
        </p:spPr>
      </p:pic>
      <p:pic>
        <p:nvPicPr>
          <p:cNvPr id="9" name="Picture 8">
            <a:extLst>
              <a:ext uri="{FF2B5EF4-FFF2-40B4-BE49-F238E27FC236}">
                <a16:creationId xmlns:a16="http://schemas.microsoft.com/office/drawing/2014/main" id="{50E4FCBF-A573-B3F0-2E10-4BB8A237F67E}"/>
              </a:ext>
            </a:extLst>
          </p:cNvPr>
          <p:cNvPicPr>
            <a:picLocks noChangeAspect="1"/>
          </p:cNvPicPr>
          <p:nvPr/>
        </p:nvPicPr>
        <p:blipFill>
          <a:blip r:embed="rId3"/>
          <a:stretch>
            <a:fillRect/>
          </a:stretch>
        </p:blipFill>
        <p:spPr>
          <a:xfrm>
            <a:off x="502999" y="827842"/>
            <a:ext cx="5769655" cy="381697"/>
          </a:xfrm>
          <a:prstGeom prst="rect">
            <a:avLst/>
          </a:prstGeom>
        </p:spPr>
      </p:pic>
      <p:pic>
        <p:nvPicPr>
          <p:cNvPr id="15" name="Picture 14">
            <a:extLst>
              <a:ext uri="{FF2B5EF4-FFF2-40B4-BE49-F238E27FC236}">
                <a16:creationId xmlns:a16="http://schemas.microsoft.com/office/drawing/2014/main" id="{B5377B87-441E-8227-0598-60BCA5668740}"/>
              </a:ext>
            </a:extLst>
          </p:cNvPr>
          <p:cNvPicPr>
            <a:picLocks noChangeAspect="1"/>
          </p:cNvPicPr>
          <p:nvPr/>
        </p:nvPicPr>
        <p:blipFill>
          <a:blip r:embed="rId4"/>
          <a:stretch>
            <a:fillRect/>
          </a:stretch>
        </p:blipFill>
        <p:spPr>
          <a:xfrm>
            <a:off x="1177284" y="4137230"/>
            <a:ext cx="4554436" cy="2641922"/>
          </a:xfrm>
          <a:prstGeom prst="rect">
            <a:avLst/>
          </a:prstGeom>
        </p:spPr>
      </p:pic>
    </p:spTree>
    <p:extLst>
      <p:ext uri="{BB962C8B-B14F-4D97-AF65-F5344CB8AC3E}">
        <p14:creationId xmlns:p14="http://schemas.microsoft.com/office/powerpoint/2010/main" val="92006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581724" cy="1798365"/>
          </a:xfrm>
        </p:spPr>
        <p:txBody>
          <a:bodyPr vert="horz" lIns="91440" tIns="45720" rIns="91440" bIns="45720" rtlCol="0" anchor="b">
            <a:normAutofit fontScale="90000"/>
          </a:bodyPr>
          <a:lstStyle/>
          <a:p>
            <a:pPr algn="r"/>
            <a:r>
              <a:rPr lang="en-US" sz="5400" dirty="0">
                <a:solidFill>
                  <a:schemeClr val="bg1"/>
                </a:solidFill>
              </a:rPr>
              <a:t>Choosing The </a:t>
            </a:r>
            <a:r>
              <a:rPr lang="en-US" sz="5400" dirty="0" err="1">
                <a:solidFill>
                  <a:schemeClr val="bg1"/>
                </a:solidFill>
              </a:rPr>
              <a:t>Exog</a:t>
            </a:r>
            <a:r>
              <a:rPr lang="en-US" sz="5400" dirty="0">
                <a:solidFill>
                  <a:schemeClr val="bg1"/>
                </a:solidFill>
              </a:rPr>
              <a:t> Variation with Lowest MSE</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4062344"/>
          </a:xfrm>
        </p:spPr>
        <p:txBody>
          <a:bodyPr vert="horz" lIns="91440" tIns="45720" rIns="91440" bIns="45720" rtlCol="0">
            <a:normAutofit lnSpcReduction="10000"/>
          </a:bodyPr>
          <a:lstStyle/>
          <a:p>
            <a:pPr marL="0" indent="0">
              <a:buNone/>
            </a:pPr>
            <a:r>
              <a:rPr lang="en-US" sz="2000" dirty="0">
                <a:solidFill>
                  <a:schemeClr val="bg1"/>
                </a:solidFill>
              </a:rPr>
              <a:t>For Amazon, the SARIMAX model with DBS as its </a:t>
            </a:r>
            <a:r>
              <a:rPr lang="en-US" sz="2000" dirty="0" err="1">
                <a:solidFill>
                  <a:schemeClr val="bg1"/>
                </a:solidFill>
              </a:rPr>
              <a:t>exog</a:t>
            </a:r>
            <a:r>
              <a:rPr lang="en-US" sz="2000" dirty="0">
                <a:solidFill>
                  <a:schemeClr val="bg1"/>
                </a:solidFill>
              </a:rPr>
              <a:t> has the lowest MSE value of 30.</a:t>
            </a:r>
          </a:p>
          <a:p>
            <a:pPr marL="0" indent="0">
              <a:buNone/>
            </a:pPr>
            <a:r>
              <a:rPr lang="en-US" sz="2000" dirty="0">
                <a:solidFill>
                  <a:schemeClr val="bg1"/>
                </a:solidFill>
              </a:rPr>
              <a:t>It’s order is (0, 0, 1) and seasonal order is (1, 1, 1, 12)</a:t>
            </a:r>
          </a:p>
          <a:p>
            <a:pPr marL="0" indent="0">
              <a:buNone/>
            </a:pPr>
            <a:r>
              <a:rPr lang="en-US" sz="2000" dirty="0">
                <a:solidFill>
                  <a:schemeClr val="bg1"/>
                </a:solidFill>
              </a:rPr>
              <a:t>Although you could argue that the predicted line isn't like how a stock time series would look like, it still does capture the general trend of the stock across the next 60 days which I think is more important than getting a model which predictions looks like how a stock would look like but shows an incorrect trend.</a:t>
            </a: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2BBA3BF6-4928-A7E0-28B9-8E7B329BF129}"/>
              </a:ext>
            </a:extLst>
          </p:cNvPr>
          <p:cNvPicPr>
            <a:picLocks noChangeAspect="1"/>
          </p:cNvPicPr>
          <p:nvPr/>
        </p:nvPicPr>
        <p:blipFill>
          <a:blip r:embed="rId2"/>
          <a:stretch>
            <a:fillRect/>
          </a:stretch>
        </p:blipFill>
        <p:spPr>
          <a:xfrm>
            <a:off x="181990" y="-21022"/>
            <a:ext cx="6449580" cy="3450022"/>
          </a:xfrm>
          <a:prstGeom prst="rect">
            <a:avLst/>
          </a:prstGeom>
        </p:spPr>
      </p:pic>
      <p:pic>
        <p:nvPicPr>
          <p:cNvPr id="8" name="Picture 7">
            <a:extLst>
              <a:ext uri="{FF2B5EF4-FFF2-40B4-BE49-F238E27FC236}">
                <a16:creationId xmlns:a16="http://schemas.microsoft.com/office/drawing/2014/main" id="{C857C3EA-E2A2-AB6D-CA49-5E853ED393ED}"/>
              </a:ext>
            </a:extLst>
          </p:cNvPr>
          <p:cNvPicPr>
            <a:picLocks noChangeAspect="1"/>
          </p:cNvPicPr>
          <p:nvPr/>
        </p:nvPicPr>
        <p:blipFill>
          <a:blip r:embed="rId3"/>
          <a:stretch>
            <a:fillRect/>
          </a:stretch>
        </p:blipFill>
        <p:spPr>
          <a:xfrm>
            <a:off x="510681" y="3450022"/>
            <a:ext cx="5792198" cy="3383251"/>
          </a:xfrm>
          <a:prstGeom prst="rect">
            <a:avLst/>
          </a:prstGeom>
        </p:spPr>
      </p:pic>
    </p:spTree>
    <p:extLst>
      <p:ext uri="{BB962C8B-B14F-4D97-AF65-F5344CB8AC3E}">
        <p14:creationId xmlns:p14="http://schemas.microsoft.com/office/powerpoint/2010/main" val="54968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4573BA-1525-E84A-FE1E-84F1E3AD591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A3B999F-0206-71AA-0568-424CD3853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503FA-2645-B2DD-D4F7-932D42A75433}"/>
              </a:ext>
            </a:extLst>
          </p:cNvPr>
          <p:cNvSpPr>
            <a:spLocks noGrp="1"/>
          </p:cNvSpPr>
          <p:nvPr>
            <p:ph type="title"/>
          </p:nvPr>
        </p:nvSpPr>
        <p:spPr>
          <a:xfrm>
            <a:off x="6726578" y="685680"/>
            <a:ext cx="4581724" cy="1798365"/>
          </a:xfrm>
        </p:spPr>
        <p:txBody>
          <a:bodyPr vert="horz" lIns="91440" tIns="45720" rIns="91440" bIns="45720" rtlCol="0" anchor="b">
            <a:normAutofit fontScale="90000"/>
          </a:bodyPr>
          <a:lstStyle/>
          <a:p>
            <a:pPr algn="r"/>
            <a:r>
              <a:rPr lang="en-US" sz="5400" dirty="0">
                <a:solidFill>
                  <a:schemeClr val="bg1"/>
                </a:solidFill>
              </a:rPr>
              <a:t>Choosing The </a:t>
            </a:r>
            <a:r>
              <a:rPr lang="en-US" sz="5400" dirty="0" err="1">
                <a:solidFill>
                  <a:schemeClr val="bg1"/>
                </a:solidFill>
              </a:rPr>
              <a:t>Exog</a:t>
            </a:r>
            <a:r>
              <a:rPr lang="en-US" sz="5400" dirty="0">
                <a:solidFill>
                  <a:schemeClr val="bg1"/>
                </a:solidFill>
              </a:rPr>
              <a:t> Variation with Lowest MSE</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8596AC20-2B58-98C6-760F-ACFBCAE8ADB7}"/>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dirty="0">
                <a:solidFill>
                  <a:schemeClr val="bg1"/>
                </a:solidFill>
              </a:rPr>
              <a:t>For Apple, the SARIMAX model with DBS as its </a:t>
            </a:r>
            <a:r>
              <a:rPr lang="en-US" sz="2000" dirty="0" err="1">
                <a:solidFill>
                  <a:schemeClr val="bg1"/>
                </a:solidFill>
              </a:rPr>
              <a:t>exog</a:t>
            </a:r>
            <a:r>
              <a:rPr lang="en-US" sz="2000" dirty="0">
                <a:solidFill>
                  <a:schemeClr val="bg1"/>
                </a:solidFill>
              </a:rPr>
              <a:t> has the lowest MSE value of 512.</a:t>
            </a:r>
          </a:p>
          <a:p>
            <a:pPr marL="0" indent="0">
              <a:buNone/>
            </a:pPr>
            <a:r>
              <a:rPr lang="en-US" sz="2000" dirty="0">
                <a:solidFill>
                  <a:schemeClr val="bg1"/>
                </a:solidFill>
              </a:rPr>
              <a:t>It’s order is (0, 0, 1) and seasonal order is (2, 1, 0, 12)</a:t>
            </a:r>
          </a:p>
        </p:txBody>
      </p:sp>
      <p:grpSp>
        <p:nvGrpSpPr>
          <p:cNvPr id="12" name="Group 11">
            <a:extLst>
              <a:ext uri="{FF2B5EF4-FFF2-40B4-BE49-F238E27FC236}">
                <a16:creationId xmlns:a16="http://schemas.microsoft.com/office/drawing/2014/main" id="{E05D0276-9B61-1E2F-1E8B-7D933904A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0C8FF5B0-BA20-081E-34A8-124CE8E1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955E73-1BB4-2D77-87AC-16C723BD6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CB363939-E142-8FB2-C0FC-67D4F9956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A3D8BB45-844B-04B6-9E07-2F74760F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B67E1E0-5D89-EBF1-9BAA-CA102F248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B120988-66E1-6B5F-93DD-598821110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139995-4183-9D51-277A-679C71C43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F9D2F85C-7BDD-578F-5F76-CA931451B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5DB5EFFC-FCF2-87A8-2EB5-7BD45854C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99C31AC-17EC-F4D8-127F-4AF023D91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FE09C5CF-9B8B-1931-2908-D97EAC6921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38EE2705-89F8-9387-84F9-3A85E38ED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12A6BE6-C053-0B8F-608C-E29AF95068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9655962-EE4C-B9F6-14C9-62DEA5A1C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C3E61B2-B3BE-DCD8-3370-713D6E065E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6375F74-ED37-D62A-41FB-BA3EFD296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1DEA1C57-CABC-B9C8-35B9-6DD9DAE3B36F}"/>
              </a:ext>
            </a:extLst>
          </p:cNvPr>
          <p:cNvPicPr>
            <a:picLocks noChangeAspect="1"/>
          </p:cNvPicPr>
          <p:nvPr/>
        </p:nvPicPr>
        <p:blipFill>
          <a:blip r:embed="rId2"/>
          <a:stretch>
            <a:fillRect/>
          </a:stretch>
        </p:blipFill>
        <p:spPr>
          <a:xfrm>
            <a:off x="459611" y="-19333"/>
            <a:ext cx="5843268" cy="3143343"/>
          </a:xfrm>
          <a:prstGeom prst="rect">
            <a:avLst/>
          </a:prstGeom>
        </p:spPr>
      </p:pic>
      <p:pic>
        <p:nvPicPr>
          <p:cNvPr id="9" name="Picture 8">
            <a:extLst>
              <a:ext uri="{FF2B5EF4-FFF2-40B4-BE49-F238E27FC236}">
                <a16:creationId xmlns:a16="http://schemas.microsoft.com/office/drawing/2014/main" id="{BEB9EF7A-4275-4283-A811-2F1B87B3EF0D}"/>
              </a:ext>
            </a:extLst>
          </p:cNvPr>
          <p:cNvPicPr>
            <a:picLocks noChangeAspect="1"/>
          </p:cNvPicPr>
          <p:nvPr/>
        </p:nvPicPr>
        <p:blipFill>
          <a:blip r:embed="rId3"/>
          <a:stretch>
            <a:fillRect/>
          </a:stretch>
        </p:blipFill>
        <p:spPr>
          <a:xfrm>
            <a:off x="440093" y="3252632"/>
            <a:ext cx="5882304" cy="3412188"/>
          </a:xfrm>
          <a:prstGeom prst="rect">
            <a:avLst/>
          </a:prstGeom>
        </p:spPr>
      </p:pic>
    </p:spTree>
    <p:extLst>
      <p:ext uri="{BB962C8B-B14F-4D97-AF65-F5344CB8AC3E}">
        <p14:creationId xmlns:p14="http://schemas.microsoft.com/office/powerpoint/2010/main" val="156488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B5D552-8347-41B4-84C3-734D404D10C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E2CBD9A-F308-C3D4-34E2-046AAAC4F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F8AB4-9AF2-871A-4EB5-A9858FC79BD3}"/>
              </a:ext>
            </a:extLst>
          </p:cNvPr>
          <p:cNvSpPr>
            <a:spLocks noGrp="1"/>
          </p:cNvSpPr>
          <p:nvPr>
            <p:ph type="title"/>
          </p:nvPr>
        </p:nvSpPr>
        <p:spPr>
          <a:xfrm>
            <a:off x="6726578" y="685680"/>
            <a:ext cx="4581724" cy="1798365"/>
          </a:xfrm>
        </p:spPr>
        <p:txBody>
          <a:bodyPr vert="horz" lIns="91440" tIns="45720" rIns="91440" bIns="45720" rtlCol="0" anchor="b">
            <a:normAutofit fontScale="90000"/>
          </a:bodyPr>
          <a:lstStyle/>
          <a:p>
            <a:pPr algn="r"/>
            <a:r>
              <a:rPr lang="en-US" sz="5400" dirty="0">
                <a:solidFill>
                  <a:schemeClr val="bg1"/>
                </a:solidFill>
              </a:rPr>
              <a:t>Choosing The </a:t>
            </a:r>
            <a:r>
              <a:rPr lang="en-US" sz="5400" dirty="0" err="1">
                <a:solidFill>
                  <a:schemeClr val="bg1"/>
                </a:solidFill>
              </a:rPr>
              <a:t>Exog</a:t>
            </a:r>
            <a:r>
              <a:rPr lang="en-US" sz="5400" dirty="0">
                <a:solidFill>
                  <a:schemeClr val="bg1"/>
                </a:solidFill>
              </a:rPr>
              <a:t> Variation with Lowest MSE</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599A994C-D54E-3CA9-87A5-36F71E5966DF}"/>
              </a:ext>
            </a:extLst>
          </p:cNvPr>
          <p:cNvSpPr>
            <a:spLocks noGrp="1"/>
          </p:cNvSpPr>
          <p:nvPr>
            <p:ph idx="1"/>
          </p:nvPr>
        </p:nvSpPr>
        <p:spPr>
          <a:xfrm>
            <a:off x="6726578" y="2394409"/>
            <a:ext cx="4203323" cy="4146350"/>
          </a:xfrm>
        </p:spPr>
        <p:txBody>
          <a:bodyPr vert="horz" lIns="91440" tIns="45720" rIns="91440" bIns="45720" rtlCol="0">
            <a:normAutofit lnSpcReduction="10000"/>
          </a:bodyPr>
          <a:lstStyle/>
          <a:p>
            <a:pPr marL="0" indent="0">
              <a:buNone/>
            </a:pPr>
            <a:r>
              <a:rPr lang="en-US" sz="2000" dirty="0">
                <a:solidFill>
                  <a:schemeClr val="bg1"/>
                </a:solidFill>
              </a:rPr>
              <a:t>For DBS, the SARIMAX model with Apple as its </a:t>
            </a:r>
            <a:r>
              <a:rPr lang="en-US" sz="2000" dirty="0" err="1">
                <a:solidFill>
                  <a:schemeClr val="bg1"/>
                </a:solidFill>
              </a:rPr>
              <a:t>exog</a:t>
            </a:r>
            <a:r>
              <a:rPr lang="en-US" sz="2000" dirty="0">
                <a:solidFill>
                  <a:schemeClr val="bg1"/>
                </a:solidFill>
              </a:rPr>
              <a:t> has the lowest MSE value of 0.336.</a:t>
            </a:r>
          </a:p>
          <a:p>
            <a:pPr marL="0" indent="0">
              <a:buNone/>
            </a:pPr>
            <a:r>
              <a:rPr lang="en-US" sz="2000" dirty="0">
                <a:solidFill>
                  <a:schemeClr val="bg1"/>
                </a:solidFill>
              </a:rPr>
              <a:t>It’s order is (0, 0, 0) and seasonal order is (0, 1, 2, 12).</a:t>
            </a:r>
          </a:p>
          <a:p>
            <a:pPr marL="0" indent="0">
              <a:buNone/>
            </a:pPr>
            <a:r>
              <a:rPr lang="en-US" sz="2000" dirty="0">
                <a:solidFill>
                  <a:schemeClr val="bg1"/>
                </a:solidFill>
              </a:rPr>
              <a:t>Although you could argue that the predicted line isn't like how a stock time series would look like, it still does capture the general trend of the stock across the next 60 days which I think is more important than getting a model which predictions looks like how a stock would look like but shows an incorrect trend.</a:t>
            </a:r>
          </a:p>
        </p:txBody>
      </p:sp>
      <p:grpSp>
        <p:nvGrpSpPr>
          <p:cNvPr id="12" name="Group 11">
            <a:extLst>
              <a:ext uri="{FF2B5EF4-FFF2-40B4-BE49-F238E27FC236}">
                <a16:creationId xmlns:a16="http://schemas.microsoft.com/office/drawing/2014/main" id="{8BC23734-94F2-2E6C-74EA-DACA898441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926239A9-7884-AFC5-3165-EF73F8164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BE5F0F-7700-6185-2EFE-3AB9F270F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C50A8EBF-EC7C-9D0D-9A71-9FDEE8095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46CB769E-126C-C99C-DB36-3FC0645A2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816DB4DA-8C64-6FA4-EE3B-C5604A381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4CE3598-E271-5485-927E-B48729545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5BE42F9-92BD-DA1D-C454-D9D6E29C5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1EE64BB6-E3E0-21F0-8B36-C5FEE14E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31CD5263-C8D3-76D2-1A31-E2A0183B2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0DAF6420-AECF-857E-4C1F-C5E182286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38A4E437-E403-A25D-3C20-32523C16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8D479643-04CE-2838-2BFF-93E1D0EAD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16B054E-E871-A19D-B04A-B7DF0232F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7867038-C7C3-579F-FAA8-44F8AF964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EACE7A1-71B2-6A05-785E-7878FA2FC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B9CA7AE-5565-C886-6B65-C49CDD940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D6CE9247-85A0-0813-50B2-F534384DBFC2}"/>
              </a:ext>
            </a:extLst>
          </p:cNvPr>
          <p:cNvPicPr>
            <a:picLocks noChangeAspect="1"/>
          </p:cNvPicPr>
          <p:nvPr/>
        </p:nvPicPr>
        <p:blipFill>
          <a:blip r:embed="rId2"/>
          <a:stretch>
            <a:fillRect/>
          </a:stretch>
        </p:blipFill>
        <p:spPr>
          <a:xfrm>
            <a:off x="451728" y="7296"/>
            <a:ext cx="5799825" cy="3188924"/>
          </a:xfrm>
          <a:prstGeom prst="rect">
            <a:avLst/>
          </a:prstGeom>
        </p:spPr>
      </p:pic>
      <p:pic>
        <p:nvPicPr>
          <p:cNvPr id="8" name="Picture 7">
            <a:extLst>
              <a:ext uri="{FF2B5EF4-FFF2-40B4-BE49-F238E27FC236}">
                <a16:creationId xmlns:a16="http://schemas.microsoft.com/office/drawing/2014/main" id="{30DFB65C-F181-30F2-B8BE-B29E763DD3FA}"/>
              </a:ext>
            </a:extLst>
          </p:cNvPr>
          <p:cNvPicPr>
            <a:picLocks noChangeAspect="1"/>
          </p:cNvPicPr>
          <p:nvPr/>
        </p:nvPicPr>
        <p:blipFill>
          <a:blip r:embed="rId3"/>
          <a:stretch>
            <a:fillRect/>
          </a:stretch>
        </p:blipFill>
        <p:spPr>
          <a:xfrm>
            <a:off x="293422" y="3222686"/>
            <a:ext cx="6116436" cy="3572640"/>
          </a:xfrm>
          <a:prstGeom prst="rect">
            <a:avLst/>
          </a:prstGeom>
        </p:spPr>
      </p:pic>
    </p:spTree>
    <p:extLst>
      <p:ext uri="{BB962C8B-B14F-4D97-AF65-F5344CB8AC3E}">
        <p14:creationId xmlns:p14="http://schemas.microsoft.com/office/powerpoint/2010/main" val="121950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A977D-6854-A6D1-CE7C-FF0AA1504DE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Conclusion</a:t>
            </a:r>
            <a:endParaRPr lang="en-US" sz="3200" kern="1200" dirty="0">
              <a:solidFill>
                <a:schemeClr val="bg1"/>
              </a:solidFill>
              <a:latin typeface="+mj-lt"/>
              <a:ea typeface="+mj-ea"/>
              <a:cs typeface="+mj-cs"/>
            </a:endParaRPr>
          </a:p>
        </p:txBody>
      </p:sp>
      <p:sp>
        <p:nvSpPr>
          <p:cNvPr id="3" name="TextBox 2">
            <a:extLst>
              <a:ext uri="{FF2B5EF4-FFF2-40B4-BE49-F238E27FC236}">
                <a16:creationId xmlns:a16="http://schemas.microsoft.com/office/drawing/2014/main" id="{E273C640-BA41-450C-73F1-854B6E857CC5}"/>
              </a:ext>
            </a:extLst>
          </p:cNvPr>
          <p:cNvSpPr txBox="1"/>
          <p:nvPr/>
        </p:nvSpPr>
        <p:spPr>
          <a:xfrm>
            <a:off x="396815" y="1846053"/>
            <a:ext cx="11602528" cy="1477328"/>
          </a:xfrm>
          <a:prstGeom prst="rect">
            <a:avLst/>
          </a:prstGeom>
          <a:noFill/>
        </p:spPr>
        <p:txBody>
          <a:bodyPr wrap="square" rtlCol="0">
            <a:spAutoFit/>
          </a:bodyPr>
          <a:lstStyle/>
          <a:p>
            <a:r>
              <a:rPr lang="en-SG" dirty="0"/>
              <a:t>In conclusion, we imported the data, filled in the missing dates value by forward filling, checked if the time series is stationary and whether is it white noise, tuned the SARIMAX model with every possible combination of </a:t>
            </a:r>
            <a:r>
              <a:rPr lang="en-SG" dirty="0" err="1"/>
              <a:t>exog</a:t>
            </a:r>
            <a:r>
              <a:rPr lang="en-SG" dirty="0"/>
              <a:t> dataset for each time series dataset and predicted 60 days forward before testing it against the test dataset and getting its MSE.</a:t>
            </a:r>
          </a:p>
          <a:p>
            <a:endParaRPr lang="en-SG" dirty="0"/>
          </a:p>
          <a:p>
            <a:r>
              <a:rPr lang="en-SG" dirty="0"/>
              <a:t>One limitation of using </a:t>
            </a:r>
            <a:r>
              <a:rPr lang="en-SG" dirty="0" err="1"/>
              <a:t>exog</a:t>
            </a:r>
            <a:r>
              <a:rPr lang="en-SG" dirty="0"/>
              <a:t> is that you would need to know the future values of the </a:t>
            </a:r>
            <a:r>
              <a:rPr lang="en-SG" dirty="0" err="1"/>
              <a:t>exog</a:t>
            </a:r>
            <a:r>
              <a:rPr lang="en-SG" dirty="0"/>
              <a:t> dataset if you are to predict.</a:t>
            </a:r>
          </a:p>
        </p:txBody>
      </p:sp>
    </p:spTree>
    <p:extLst>
      <p:ext uri="{BB962C8B-B14F-4D97-AF65-F5344CB8AC3E}">
        <p14:creationId xmlns:p14="http://schemas.microsoft.com/office/powerpoint/2010/main" val="7141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A977D-6854-A6D1-CE7C-FF0AA1504DE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Overview Of The Workflow</a:t>
            </a:r>
          </a:p>
        </p:txBody>
      </p:sp>
      <p:sp>
        <p:nvSpPr>
          <p:cNvPr id="4" name="Rectangle 3">
            <a:extLst>
              <a:ext uri="{FF2B5EF4-FFF2-40B4-BE49-F238E27FC236}">
                <a16:creationId xmlns:a16="http://schemas.microsoft.com/office/drawing/2014/main" id="{89BFBAAA-DC5E-8107-8523-D62EF282C6E5}"/>
              </a:ext>
            </a:extLst>
          </p:cNvPr>
          <p:cNvSpPr/>
          <p:nvPr/>
        </p:nvSpPr>
        <p:spPr>
          <a:xfrm>
            <a:off x="2682940" y="2761891"/>
            <a:ext cx="161157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Data Preprocessing</a:t>
            </a:r>
          </a:p>
        </p:txBody>
      </p:sp>
      <p:sp>
        <p:nvSpPr>
          <p:cNvPr id="6" name="Rectangle 5">
            <a:extLst>
              <a:ext uri="{FF2B5EF4-FFF2-40B4-BE49-F238E27FC236}">
                <a16:creationId xmlns:a16="http://schemas.microsoft.com/office/drawing/2014/main" id="{266792F8-8A10-C142-6D30-EB662CC331A1}"/>
              </a:ext>
            </a:extLst>
          </p:cNvPr>
          <p:cNvSpPr/>
          <p:nvPr/>
        </p:nvSpPr>
        <p:spPr>
          <a:xfrm>
            <a:off x="5095461" y="2761891"/>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Checking Time Series Data</a:t>
            </a:r>
          </a:p>
        </p:txBody>
      </p:sp>
      <p:sp>
        <p:nvSpPr>
          <p:cNvPr id="7" name="Rectangle 6">
            <a:extLst>
              <a:ext uri="{FF2B5EF4-FFF2-40B4-BE49-F238E27FC236}">
                <a16:creationId xmlns:a16="http://schemas.microsoft.com/office/drawing/2014/main" id="{20F41B7C-33A6-F9D4-361D-92966D91E834}"/>
              </a:ext>
            </a:extLst>
          </p:cNvPr>
          <p:cNvSpPr/>
          <p:nvPr/>
        </p:nvSpPr>
        <p:spPr>
          <a:xfrm>
            <a:off x="7681950" y="2761891"/>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Tuning Hyperparameters Of Model</a:t>
            </a:r>
          </a:p>
        </p:txBody>
      </p:sp>
      <p:sp>
        <p:nvSpPr>
          <p:cNvPr id="8" name="Rectangle 7">
            <a:extLst>
              <a:ext uri="{FF2B5EF4-FFF2-40B4-BE49-F238E27FC236}">
                <a16:creationId xmlns:a16="http://schemas.microsoft.com/office/drawing/2014/main" id="{F6020689-2CDF-10AD-D1E1-17583E32D5B0}"/>
              </a:ext>
            </a:extLst>
          </p:cNvPr>
          <p:cNvSpPr/>
          <p:nvPr/>
        </p:nvSpPr>
        <p:spPr>
          <a:xfrm>
            <a:off x="7681949" y="4208383"/>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Selecting Best Model Parameters</a:t>
            </a:r>
          </a:p>
        </p:txBody>
      </p:sp>
      <p:sp>
        <p:nvSpPr>
          <p:cNvPr id="9" name="Rectangle 8">
            <a:extLst>
              <a:ext uri="{FF2B5EF4-FFF2-40B4-BE49-F238E27FC236}">
                <a16:creationId xmlns:a16="http://schemas.microsoft.com/office/drawing/2014/main" id="{43D1A9E9-44E8-7558-13DA-686457491B5E}"/>
              </a:ext>
            </a:extLst>
          </p:cNvPr>
          <p:cNvSpPr/>
          <p:nvPr/>
        </p:nvSpPr>
        <p:spPr>
          <a:xfrm>
            <a:off x="5095460" y="4208383"/>
            <a:ext cx="1847363" cy="8712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Conclusion</a:t>
            </a:r>
          </a:p>
        </p:txBody>
      </p:sp>
      <p:sp>
        <p:nvSpPr>
          <p:cNvPr id="13" name="Arrow: Right 12">
            <a:extLst>
              <a:ext uri="{FF2B5EF4-FFF2-40B4-BE49-F238E27FC236}">
                <a16:creationId xmlns:a16="http://schemas.microsoft.com/office/drawing/2014/main" id="{3F257650-8BF0-B43F-1188-8D3E3882D86A}"/>
              </a:ext>
            </a:extLst>
          </p:cNvPr>
          <p:cNvSpPr/>
          <p:nvPr/>
        </p:nvSpPr>
        <p:spPr>
          <a:xfrm>
            <a:off x="4294513" y="3100478"/>
            <a:ext cx="800948"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Right 15">
            <a:extLst>
              <a:ext uri="{FF2B5EF4-FFF2-40B4-BE49-F238E27FC236}">
                <a16:creationId xmlns:a16="http://schemas.microsoft.com/office/drawing/2014/main" id="{8C16EC8B-A105-297D-85EB-FCDE513CAFCE}"/>
              </a:ext>
            </a:extLst>
          </p:cNvPr>
          <p:cNvSpPr/>
          <p:nvPr/>
        </p:nvSpPr>
        <p:spPr>
          <a:xfrm>
            <a:off x="6942825" y="3100478"/>
            <a:ext cx="735532"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Right 17">
            <a:extLst>
              <a:ext uri="{FF2B5EF4-FFF2-40B4-BE49-F238E27FC236}">
                <a16:creationId xmlns:a16="http://schemas.microsoft.com/office/drawing/2014/main" id="{4DC61A2E-9B6C-3C75-557B-287EE5533E4B}"/>
              </a:ext>
            </a:extLst>
          </p:cNvPr>
          <p:cNvSpPr/>
          <p:nvPr/>
        </p:nvSpPr>
        <p:spPr>
          <a:xfrm rot="10800000">
            <a:off x="6946417" y="4545238"/>
            <a:ext cx="735531" cy="194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Arrow: Down 20">
            <a:extLst>
              <a:ext uri="{FF2B5EF4-FFF2-40B4-BE49-F238E27FC236}">
                <a16:creationId xmlns:a16="http://schemas.microsoft.com/office/drawing/2014/main" id="{7C48D9F0-82CF-F038-D347-394462807632}"/>
              </a:ext>
            </a:extLst>
          </p:cNvPr>
          <p:cNvSpPr/>
          <p:nvPr/>
        </p:nvSpPr>
        <p:spPr>
          <a:xfrm>
            <a:off x="8518590" y="3633159"/>
            <a:ext cx="181155" cy="5752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0581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3596201"/>
          </a:xfrm>
        </p:spPr>
        <p:txBody>
          <a:bodyPr vert="horz" lIns="91440" tIns="45720" rIns="91440" bIns="45720" rtlCol="0" anchor="b">
            <a:normAutofit/>
          </a:bodyPr>
          <a:lstStyle/>
          <a:p>
            <a:pPr algn="r"/>
            <a:r>
              <a:rPr lang="en-US" sz="5400" kern="1200">
                <a:solidFill>
                  <a:schemeClr val="bg1"/>
                </a:solidFill>
                <a:latin typeface="+mj-lt"/>
                <a:ea typeface="+mj-ea"/>
                <a:cs typeface="+mj-cs"/>
              </a:rPr>
              <a:t>Importing Data</a:t>
            </a: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4373955"/>
            <a:ext cx="4203323" cy="1143291"/>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Using the Pandas module to import th</a:t>
            </a:r>
            <a:r>
              <a:rPr lang="en-US" sz="2000" dirty="0">
                <a:solidFill>
                  <a:schemeClr val="bg1"/>
                </a:solidFill>
              </a:rPr>
              <a:t>e time series dataset</a:t>
            </a: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8" name="Picture 7">
            <a:extLst>
              <a:ext uri="{FF2B5EF4-FFF2-40B4-BE49-F238E27FC236}">
                <a16:creationId xmlns:a16="http://schemas.microsoft.com/office/drawing/2014/main" id="{CC39AAA1-E931-25ED-6704-23F3CE262393}"/>
              </a:ext>
            </a:extLst>
          </p:cNvPr>
          <p:cNvPicPr>
            <a:picLocks noChangeAspect="1"/>
          </p:cNvPicPr>
          <p:nvPr/>
        </p:nvPicPr>
        <p:blipFill>
          <a:blip r:embed="rId2"/>
          <a:stretch>
            <a:fillRect/>
          </a:stretch>
        </p:blipFill>
        <p:spPr>
          <a:xfrm>
            <a:off x="1425034" y="2780771"/>
            <a:ext cx="4999859" cy="1249788"/>
          </a:xfrm>
          <a:prstGeom prst="rect">
            <a:avLst/>
          </a:prstGeom>
        </p:spPr>
      </p:pic>
    </p:spTree>
    <p:extLst>
      <p:ext uri="{BB962C8B-B14F-4D97-AF65-F5344CB8AC3E}">
        <p14:creationId xmlns:p14="http://schemas.microsoft.com/office/powerpoint/2010/main" val="357149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Preparing the Data</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It was found that there were </a:t>
            </a:r>
            <a:r>
              <a:rPr lang="en-US" sz="2000" dirty="0">
                <a:solidFill>
                  <a:schemeClr val="bg1"/>
                </a:solidFill>
              </a:rPr>
              <a:t>missing data for a few dates in the dataset and therefore imputation is needed. To impute I will use the forward fill method.</a:t>
            </a: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DBCF34E2-460D-8810-ADBC-F661E0B50BFD}"/>
              </a:ext>
            </a:extLst>
          </p:cNvPr>
          <p:cNvPicPr>
            <a:picLocks noChangeAspect="1"/>
          </p:cNvPicPr>
          <p:nvPr/>
        </p:nvPicPr>
        <p:blipFill>
          <a:blip r:embed="rId2"/>
          <a:stretch>
            <a:fillRect/>
          </a:stretch>
        </p:blipFill>
        <p:spPr>
          <a:xfrm>
            <a:off x="558074" y="2076497"/>
            <a:ext cx="6194431" cy="2798586"/>
          </a:xfrm>
          <a:prstGeom prst="rect">
            <a:avLst/>
          </a:prstGeom>
        </p:spPr>
      </p:pic>
    </p:spTree>
    <p:extLst>
      <p:ext uri="{BB962C8B-B14F-4D97-AF65-F5344CB8AC3E}">
        <p14:creationId xmlns:p14="http://schemas.microsoft.com/office/powerpoint/2010/main" val="418853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fontScale="90000"/>
          </a:bodyPr>
          <a:lstStyle/>
          <a:p>
            <a:pPr algn="r"/>
            <a:r>
              <a:rPr lang="en-US" sz="5400" dirty="0">
                <a:solidFill>
                  <a:schemeClr val="bg1"/>
                </a:solidFill>
              </a:rPr>
              <a:t>Time Series Decomposition</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The next step is to </a:t>
            </a:r>
            <a:r>
              <a:rPr lang="en-US" sz="2000" dirty="0">
                <a:solidFill>
                  <a:schemeClr val="bg1"/>
                </a:solidFill>
              </a:rPr>
              <a:t>decompose the time series data to look for trends and seasons in the dataset.</a:t>
            </a: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59489DD4-26B3-379A-FB72-3776CEB57D0A}"/>
              </a:ext>
            </a:extLst>
          </p:cNvPr>
          <p:cNvPicPr>
            <a:picLocks noChangeAspect="1"/>
          </p:cNvPicPr>
          <p:nvPr/>
        </p:nvPicPr>
        <p:blipFill>
          <a:blip r:embed="rId2"/>
          <a:stretch>
            <a:fillRect/>
          </a:stretch>
        </p:blipFill>
        <p:spPr>
          <a:xfrm>
            <a:off x="-28409" y="296135"/>
            <a:ext cx="6609778" cy="3284960"/>
          </a:xfrm>
          <a:prstGeom prst="rect">
            <a:avLst/>
          </a:prstGeom>
        </p:spPr>
      </p:pic>
      <p:pic>
        <p:nvPicPr>
          <p:cNvPr id="11" name="Picture 10">
            <a:extLst>
              <a:ext uri="{FF2B5EF4-FFF2-40B4-BE49-F238E27FC236}">
                <a16:creationId xmlns:a16="http://schemas.microsoft.com/office/drawing/2014/main" id="{407C2A37-093E-ECC3-7E50-73927F1EB4CF}"/>
              </a:ext>
            </a:extLst>
          </p:cNvPr>
          <p:cNvPicPr>
            <a:picLocks noChangeAspect="1"/>
          </p:cNvPicPr>
          <p:nvPr/>
        </p:nvPicPr>
        <p:blipFill>
          <a:blip r:embed="rId3"/>
          <a:stretch>
            <a:fillRect/>
          </a:stretch>
        </p:blipFill>
        <p:spPr>
          <a:xfrm>
            <a:off x="-1" y="3616269"/>
            <a:ext cx="6552963" cy="3256724"/>
          </a:xfrm>
          <a:prstGeom prst="rect">
            <a:avLst/>
          </a:prstGeom>
        </p:spPr>
      </p:pic>
      <p:pic>
        <p:nvPicPr>
          <p:cNvPr id="17" name="Picture 16">
            <a:extLst>
              <a:ext uri="{FF2B5EF4-FFF2-40B4-BE49-F238E27FC236}">
                <a16:creationId xmlns:a16="http://schemas.microsoft.com/office/drawing/2014/main" id="{8FAE09BC-F313-F421-B6F1-23117DF46991}"/>
              </a:ext>
            </a:extLst>
          </p:cNvPr>
          <p:cNvPicPr>
            <a:picLocks noChangeAspect="1"/>
          </p:cNvPicPr>
          <p:nvPr/>
        </p:nvPicPr>
        <p:blipFill>
          <a:blip r:embed="rId4"/>
          <a:stretch>
            <a:fillRect/>
          </a:stretch>
        </p:blipFill>
        <p:spPr>
          <a:xfrm>
            <a:off x="6508843" y="3720433"/>
            <a:ext cx="5711566" cy="2841432"/>
          </a:xfrm>
          <a:prstGeom prst="rect">
            <a:avLst/>
          </a:prstGeom>
        </p:spPr>
      </p:pic>
    </p:spTree>
    <p:extLst>
      <p:ext uri="{BB962C8B-B14F-4D97-AF65-F5344CB8AC3E}">
        <p14:creationId xmlns:p14="http://schemas.microsoft.com/office/powerpoint/2010/main" val="300739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9552BC-19D4-6C00-22ED-F8AC96BEFBF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75F5E6-C895-DEF1-0267-01AEEF53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D813E-E2F3-1A05-5C78-735F3842780A}"/>
              </a:ext>
            </a:extLst>
          </p:cNvPr>
          <p:cNvSpPr>
            <a:spLocks noGrp="1"/>
          </p:cNvSpPr>
          <p:nvPr>
            <p:ph type="title"/>
          </p:nvPr>
        </p:nvSpPr>
        <p:spPr>
          <a:xfrm>
            <a:off x="6726578" y="685680"/>
            <a:ext cx="4203323" cy="1798365"/>
          </a:xfrm>
        </p:spPr>
        <p:txBody>
          <a:bodyPr vert="horz" lIns="91440" tIns="45720" rIns="91440" bIns="45720" rtlCol="0" anchor="b">
            <a:normAutofit fontScale="90000"/>
          </a:bodyPr>
          <a:lstStyle/>
          <a:p>
            <a:pPr algn="r"/>
            <a:r>
              <a:rPr lang="en-US" sz="5400" dirty="0">
                <a:solidFill>
                  <a:schemeClr val="bg1"/>
                </a:solidFill>
              </a:rPr>
              <a:t>Checking Stationarity of Time Series </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301F8BBA-0BCF-29C8-E6BE-08C4C3BDCEBF}"/>
              </a:ext>
            </a:extLst>
          </p:cNvPr>
          <p:cNvSpPr>
            <a:spLocks noGrp="1"/>
          </p:cNvSpPr>
          <p:nvPr>
            <p:ph idx="1"/>
          </p:nvPr>
        </p:nvSpPr>
        <p:spPr>
          <a:xfrm>
            <a:off x="6726578" y="2394409"/>
            <a:ext cx="4203323" cy="3122838"/>
          </a:xfrm>
        </p:spPr>
        <p:txBody>
          <a:bodyPr vert="horz" lIns="91440" tIns="45720" rIns="91440" bIns="45720" rtlCol="0">
            <a:normAutofit lnSpcReduction="10000"/>
          </a:bodyPr>
          <a:lstStyle/>
          <a:p>
            <a:pPr marL="0" indent="0">
              <a:buNone/>
            </a:pPr>
            <a:r>
              <a:rPr lang="en-US" sz="2000" kern="1200" dirty="0">
                <a:solidFill>
                  <a:schemeClr val="bg1"/>
                </a:solidFill>
                <a:latin typeface="+mn-lt"/>
                <a:ea typeface="+mn-ea"/>
                <a:cs typeface="+mn-cs"/>
              </a:rPr>
              <a:t>The next step is to do ADF test on all 3 datasets to check if the </a:t>
            </a:r>
            <a:r>
              <a:rPr lang="en-US" sz="2000" dirty="0">
                <a:solidFill>
                  <a:schemeClr val="bg1"/>
                </a:solidFill>
              </a:rPr>
              <a:t>time series is stationary.</a:t>
            </a:r>
          </a:p>
          <a:p>
            <a:pPr marL="0" indent="0">
              <a:buNone/>
            </a:pPr>
            <a:r>
              <a:rPr lang="en-US" sz="2000" dirty="0">
                <a:solidFill>
                  <a:schemeClr val="bg1"/>
                </a:solidFill>
              </a:rPr>
              <a:t>As you can see, the p-value for all 3 datasets is larger than 0.05 and therefore we can't reject the null hypothesis of non-stationarity, in </a:t>
            </a:r>
            <a:r>
              <a:rPr lang="en-US" sz="2000" dirty="0" err="1">
                <a:solidFill>
                  <a:schemeClr val="bg1"/>
                </a:solidFill>
              </a:rPr>
              <a:t>favour</a:t>
            </a:r>
            <a:r>
              <a:rPr lang="en-US" sz="2000" dirty="0">
                <a:solidFill>
                  <a:schemeClr val="bg1"/>
                </a:solidFill>
              </a:rPr>
              <a:t> of non-stationarity. </a:t>
            </a:r>
          </a:p>
          <a:p>
            <a:pPr marL="0" indent="0">
              <a:buNone/>
            </a:pPr>
            <a:r>
              <a:rPr lang="en-US" sz="2000" dirty="0">
                <a:solidFill>
                  <a:schemeClr val="bg1"/>
                </a:solidFill>
              </a:rPr>
              <a:t>We will have to convert the time series into a stationary series using differencing.</a:t>
            </a: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C0DF647B-E587-B55A-3C67-D38203FA64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69E0B4DF-917C-9180-3B7D-C09A8AD34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1F80C8F-A222-1781-74A7-4D590519D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01AFCD32-28CE-3F06-E90E-6973DFD2A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F3ED862-0769-487E-D059-71FED02CE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7683597E-87D7-4E6C-218B-FBBFDC951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F2275F-EA19-106A-2814-AF1904966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1CEA50-B354-F03C-3B37-5AE1CFAEF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74A5462C-D385-1A2D-47B5-B990210F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EFA95557-D1D2-101B-D7A4-3BBA9E049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1CC05ED3-0D5D-71B4-D8D3-A238D10DF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7288827E-C9E1-8430-B7F7-3886C46362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52AD30DF-F15B-A64B-4BF2-B74AD8FF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EAED5BB-39A4-4046-3E5B-FC88F711C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64EA5BD-0D6A-3E29-2511-7981BD4A9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72ED294-1563-B527-837E-BBFB5F7DC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978E19E-A08A-D12A-4879-2C72CA0A7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7F40B70F-F66C-A955-BAE5-817DD679080E}"/>
              </a:ext>
            </a:extLst>
          </p:cNvPr>
          <p:cNvPicPr>
            <a:picLocks noChangeAspect="1"/>
          </p:cNvPicPr>
          <p:nvPr/>
        </p:nvPicPr>
        <p:blipFill>
          <a:blip r:embed="rId2"/>
          <a:stretch>
            <a:fillRect/>
          </a:stretch>
        </p:blipFill>
        <p:spPr>
          <a:xfrm>
            <a:off x="1329993" y="1165903"/>
            <a:ext cx="3802710" cy="1516511"/>
          </a:xfrm>
          <a:prstGeom prst="rect">
            <a:avLst/>
          </a:prstGeom>
        </p:spPr>
      </p:pic>
      <p:pic>
        <p:nvPicPr>
          <p:cNvPr id="7" name="Picture 6">
            <a:extLst>
              <a:ext uri="{FF2B5EF4-FFF2-40B4-BE49-F238E27FC236}">
                <a16:creationId xmlns:a16="http://schemas.microsoft.com/office/drawing/2014/main" id="{8B7DDEC6-A548-00FD-F691-78BB891BD90D}"/>
              </a:ext>
            </a:extLst>
          </p:cNvPr>
          <p:cNvPicPr>
            <a:picLocks noChangeAspect="1"/>
          </p:cNvPicPr>
          <p:nvPr/>
        </p:nvPicPr>
        <p:blipFill>
          <a:blip r:embed="rId3"/>
          <a:stretch>
            <a:fillRect/>
          </a:stretch>
        </p:blipFill>
        <p:spPr>
          <a:xfrm>
            <a:off x="1327737" y="2674920"/>
            <a:ext cx="3642676" cy="1501270"/>
          </a:xfrm>
          <a:prstGeom prst="rect">
            <a:avLst/>
          </a:prstGeom>
        </p:spPr>
      </p:pic>
      <p:pic>
        <p:nvPicPr>
          <p:cNvPr id="11" name="Picture 10">
            <a:extLst>
              <a:ext uri="{FF2B5EF4-FFF2-40B4-BE49-F238E27FC236}">
                <a16:creationId xmlns:a16="http://schemas.microsoft.com/office/drawing/2014/main" id="{611D0970-B962-D64A-AD7A-BC92FE8EE24A}"/>
              </a:ext>
            </a:extLst>
          </p:cNvPr>
          <p:cNvPicPr>
            <a:picLocks noChangeAspect="1"/>
          </p:cNvPicPr>
          <p:nvPr/>
        </p:nvPicPr>
        <p:blipFill>
          <a:blip r:embed="rId4"/>
          <a:stretch>
            <a:fillRect/>
          </a:stretch>
        </p:blipFill>
        <p:spPr>
          <a:xfrm>
            <a:off x="1262099" y="4185843"/>
            <a:ext cx="3581710" cy="1524132"/>
          </a:xfrm>
          <a:prstGeom prst="rect">
            <a:avLst/>
          </a:prstGeom>
        </p:spPr>
      </p:pic>
    </p:spTree>
    <p:extLst>
      <p:ext uri="{BB962C8B-B14F-4D97-AF65-F5344CB8AC3E}">
        <p14:creationId xmlns:p14="http://schemas.microsoft.com/office/powerpoint/2010/main" val="336219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Differencing Time Series</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dirty="0">
                <a:solidFill>
                  <a:schemeClr val="bg1"/>
                </a:solidFill>
              </a:rPr>
              <a:t>We have converted all the time series data into its first difference and we have also log it to ensure homoscedasticity.</a:t>
            </a: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AF99F761-B061-B08E-8310-BCA9014FC3C6}"/>
              </a:ext>
            </a:extLst>
          </p:cNvPr>
          <p:cNvPicPr>
            <a:picLocks noChangeAspect="1"/>
          </p:cNvPicPr>
          <p:nvPr/>
        </p:nvPicPr>
        <p:blipFill>
          <a:blip r:embed="rId2"/>
          <a:stretch>
            <a:fillRect/>
          </a:stretch>
        </p:blipFill>
        <p:spPr>
          <a:xfrm>
            <a:off x="1" y="-19650"/>
            <a:ext cx="6694302" cy="2195776"/>
          </a:xfrm>
          <a:prstGeom prst="rect">
            <a:avLst/>
          </a:prstGeom>
        </p:spPr>
      </p:pic>
      <p:pic>
        <p:nvPicPr>
          <p:cNvPr id="9" name="Picture 8">
            <a:extLst>
              <a:ext uri="{FF2B5EF4-FFF2-40B4-BE49-F238E27FC236}">
                <a16:creationId xmlns:a16="http://schemas.microsoft.com/office/drawing/2014/main" id="{E5085856-4619-E029-E5A9-776E9379AC8F}"/>
              </a:ext>
            </a:extLst>
          </p:cNvPr>
          <p:cNvPicPr>
            <a:picLocks noChangeAspect="1"/>
          </p:cNvPicPr>
          <p:nvPr/>
        </p:nvPicPr>
        <p:blipFill>
          <a:blip r:embed="rId3"/>
          <a:stretch>
            <a:fillRect/>
          </a:stretch>
        </p:blipFill>
        <p:spPr>
          <a:xfrm>
            <a:off x="0" y="2329247"/>
            <a:ext cx="6726578" cy="2206362"/>
          </a:xfrm>
          <a:prstGeom prst="rect">
            <a:avLst/>
          </a:prstGeom>
        </p:spPr>
      </p:pic>
      <p:pic>
        <p:nvPicPr>
          <p:cNvPr id="19" name="Picture 18">
            <a:extLst>
              <a:ext uri="{FF2B5EF4-FFF2-40B4-BE49-F238E27FC236}">
                <a16:creationId xmlns:a16="http://schemas.microsoft.com/office/drawing/2014/main" id="{769D9D55-EB11-E480-6E85-0F3CE88D203E}"/>
              </a:ext>
            </a:extLst>
          </p:cNvPr>
          <p:cNvPicPr>
            <a:picLocks noChangeAspect="1"/>
          </p:cNvPicPr>
          <p:nvPr/>
        </p:nvPicPr>
        <p:blipFill>
          <a:blip r:embed="rId4"/>
          <a:stretch>
            <a:fillRect/>
          </a:stretch>
        </p:blipFill>
        <p:spPr>
          <a:xfrm>
            <a:off x="32275" y="4676216"/>
            <a:ext cx="6694303" cy="2195776"/>
          </a:xfrm>
          <a:prstGeom prst="rect">
            <a:avLst/>
          </a:prstGeom>
        </p:spPr>
      </p:pic>
    </p:spTree>
    <p:extLst>
      <p:ext uri="{BB962C8B-B14F-4D97-AF65-F5344CB8AC3E}">
        <p14:creationId xmlns:p14="http://schemas.microsoft.com/office/powerpoint/2010/main" val="210224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7028-B0ED-26BD-895B-9B9931F99B4D}"/>
              </a:ext>
            </a:extLst>
          </p:cNvPr>
          <p:cNvSpPr>
            <a:spLocks noGrp="1"/>
          </p:cNvSpPr>
          <p:nvPr>
            <p:ph type="title"/>
          </p:nvPr>
        </p:nvSpPr>
        <p:spPr>
          <a:xfrm>
            <a:off x="6726578" y="685680"/>
            <a:ext cx="4203323" cy="1798365"/>
          </a:xfrm>
        </p:spPr>
        <p:txBody>
          <a:bodyPr vert="horz" lIns="91440" tIns="45720" rIns="91440" bIns="45720" rtlCol="0" anchor="b">
            <a:normAutofit fontScale="90000"/>
          </a:bodyPr>
          <a:lstStyle/>
          <a:p>
            <a:pPr algn="r"/>
            <a:r>
              <a:rPr lang="en-US" sz="5400" dirty="0">
                <a:solidFill>
                  <a:schemeClr val="bg1"/>
                </a:solidFill>
              </a:rPr>
              <a:t>Checking Stationarity of First Difference</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D75301E8-7D87-4C2D-1AA2-175889C55181}"/>
              </a:ext>
            </a:extLst>
          </p:cNvPr>
          <p:cNvSpPr>
            <a:spLocks noGrp="1"/>
          </p:cNvSpPr>
          <p:nvPr>
            <p:ph idx="1"/>
          </p:nvPr>
        </p:nvSpPr>
        <p:spPr>
          <a:xfrm>
            <a:off x="6726578" y="2394409"/>
            <a:ext cx="4203323" cy="3122838"/>
          </a:xfrm>
        </p:spPr>
        <p:txBody>
          <a:bodyPr vert="horz" lIns="91440" tIns="45720" rIns="91440" bIns="45720" rtlCol="0">
            <a:normAutofit/>
          </a:bodyPr>
          <a:lstStyle/>
          <a:p>
            <a:pPr marL="0" indent="0">
              <a:buNone/>
            </a:pPr>
            <a:r>
              <a:rPr lang="en-US" sz="2000" dirty="0">
                <a:solidFill>
                  <a:schemeClr val="bg1"/>
                </a:solidFill>
              </a:rPr>
              <a:t>As the p-value for all 3 datasets are now less than 0.05, all 3 time series datasets are stationary.</a:t>
            </a:r>
          </a:p>
          <a:p>
            <a:pPr marL="0" indent="0">
              <a:buNone/>
            </a:pPr>
            <a:endParaRPr lang="en-US" sz="20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87147F1E-29F4-AAA3-34F6-E158BF6F4158}"/>
              </a:ext>
            </a:extLst>
          </p:cNvPr>
          <p:cNvPicPr>
            <a:picLocks noChangeAspect="1"/>
          </p:cNvPicPr>
          <p:nvPr/>
        </p:nvPicPr>
        <p:blipFill>
          <a:blip r:embed="rId2"/>
          <a:stretch>
            <a:fillRect/>
          </a:stretch>
        </p:blipFill>
        <p:spPr>
          <a:xfrm>
            <a:off x="1427481" y="1034780"/>
            <a:ext cx="3726503" cy="1646063"/>
          </a:xfrm>
          <a:prstGeom prst="rect">
            <a:avLst/>
          </a:prstGeom>
        </p:spPr>
      </p:pic>
      <p:pic>
        <p:nvPicPr>
          <p:cNvPr id="8" name="Picture 7">
            <a:extLst>
              <a:ext uri="{FF2B5EF4-FFF2-40B4-BE49-F238E27FC236}">
                <a16:creationId xmlns:a16="http://schemas.microsoft.com/office/drawing/2014/main" id="{AEDCF2AE-01C2-12A0-A880-F39908A3E9BD}"/>
              </a:ext>
            </a:extLst>
          </p:cNvPr>
          <p:cNvPicPr>
            <a:picLocks noChangeAspect="1"/>
          </p:cNvPicPr>
          <p:nvPr/>
        </p:nvPicPr>
        <p:blipFill>
          <a:blip r:embed="rId3"/>
          <a:stretch>
            <a:fillRect/>
          </a:stretch>
        </p:blipFill>
        <p:spPr>
          <a:xfrm>
            <a:off x="1369494" y="2698532"/>
            <a:ext cx="3696020" cy="1737511"/>
          </a:xfrm>
          <a:prstGeom prst="rect">
            <a:avLst/>
          </a:prstGeom>
        </p:spPr>
      </p:pic>
      <p:pic>
        <p:nvPicPr>
          <p:cNvPr id="11" name="Picture 10">
            <a:extLst>
              <a:ext uri="{FF2B5EF4-FFF2-40B4-BE49-F238E27FC236}">
                <a16:creationId xmlns:a16="http://schemas.microsoft.com/office/drawing/2014/main" id="{8986BA1D-8326-7DEC-0F69-8E4AC03C7009}"/>
              </a:ext>
            </a:extLst>
          </p:cNvPr>
          <p:cNvPicPr>
            <a:picLocks noChangeAspect="1"/>
          </p:cNvPicPr>
          <p:nvPr/>
        </p:nvPicPr>
        <p:blipFill>
          <a:blip r:embed="rId4"/>
          <a:stretch>
            <a:fillRect/>
          </a:stretch>
        </p:blipFill>
        <p:spPr>
          <a:xfrm>
            <a:off x="1390134" y="4436043"/>
            <a:ext cx="3520745" cy="1714649"/>
          </a:xfrm>
          <a:prstGeom prst="rect">
            <a:avLst/>
          </a:prstGeom>
        </p:spPr>
      </p:pic>
    </p:spTree>
    <p:extLst>
      <p:ext uri="{BB962C8B-B14F-4D97-AF65-F5344CB8AC3E}">
        <p14:creationId xmlns:p14="http://schemas.microsoft.com/office/powerpoint/2010/main" val="86180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B70973-4535-4C5B-099B-2DD2A09487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109D83A-3B5C-AEE5-5ACE-C22460671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0821E-568B-0A33-9F34-3F9117CDF2D4}"/>
              </a:ext>
            </a:extLst>
          </p:cNvPr>
          <p:cNvSpPr>
            <a:spLocks noGrp="1"/>
          </p:cNvSpPr>
          <p:nvPr>
            <p:ph type="title"/>
          </p:nvPr>
        </p:nvSpPr>
        <p:spPr>
          <a:xfrm>
            <a:off x="6726578" y="685680"/>
            <a:ext cx="4203323" cy="1798365"/>
          </a:xfrm>
        </p:spPr>
        <p:txBody>
          <a:bodyPr vert="horz" lIns="91440" tIns="45720" rIns="91440" bIns="45720" rtlCol="0" anchor="b">
            <a:normAutofit/>
          </a:bodyPr>
          <a:lstStyle/>
          <a:p>
            <a:pPr algn="r"/>
            <a:r>
              <a:rPr lang="en-US" sz="5400" dirty="0">
                <a:solidFill>
                  <a:schemeClr val="bg1"/>
                </a:solidFill>
              </a:rPr>
              <a:t>Checking for White Noise</a:t>
            </a: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CBC8942E-8CFF-D0C4-E184-5047F9F5EF80}"/>
              </a:ext>
            </a:extLst>
          </p:cNvPr>
          <p:cNvSpPr>
            <a:spLocks noGrp="1"/>
          </p:cNvSpPr>
          <p:nvPr>
            <p:ph idx="1"/>
          </p:nvPr>
        </p:nvSpPr>
        <p:spPr>
          <a:xfrm>
            <a:off x="6726578" y="2394409"/>
            <a:ext cx="4203323" cy="3122838"/>
          </a:xfrm>
        </p:spPr>
        <p:txBody>
          <a:bodyPr vert="horz" lIns="91440" tIns="45720" rIns="91440" bIns="45720" rtlCol="0">
            <a:normAutofit fontScale="92500"/>
          </a:bodyPr>
          <a:lstStyle/>
          <a:p>
            <a:pPr marL="0" indent="0">
              <a:buNone/>
            </a:pPr>
            <a:r>
              <a:rPr lang="en-US" sz="2000" dirty="0">
                <a:solidFill>
                  <a:schemeClr val="bg1"/>
                </a:solidFill>
              </a:rPr>
              <a:t>As the p-value for all 3 datasets are less than 0.05, it indicates that there is enough statistical evidence to reject the null hypothesis of no autocorrelation at any of the lags up to 20. This is not consistent with the expected behavior of a white noise time series.</a:t>
            </a:r>
            <a:endParaRPr lang="en-US" sz="2000" kern="1200" dirty="0">
              <a:solidFill>
                <a:schemeClr val="bg1"/>
              </a:solidFill>
              <a:latin typeface="+mn-lt"/>
              <a:ea typeface="+mn-ea"/>
              <a:cs typeface="+mn-cs"/>
            </a:endParaRPr>
          </a:p>
          <a:p>
            <a:pPr marL="0" indent="0">
              <a:buNone/>
            </a:pPr>
            <a:r>
              <a:rPr lang="en-US" sz="2000" kern="1200" dirty="0">
                <a:solidFill>
                  <a:schemeClr val="bg1"/>
                </a:solidFill>
                <a:latin typeface="+mn-lt"/>
                <a:ea typeface="+mn-ea"/>
                <a:cs typeface="+mn-cs"/>
              </a:rPr>
              <a:t>Since the ACF plot for all 3 datasets has significant spikes, this implies presence of autocorrelations between lags.</a:t>
            </a:r>
          </a:p>
        </p:txBody>
      </p:sp>
      <p:grpSp>
        <p:nvGrpSpPr>
          <p:cNvPr id="12" name="Group 11">
            <a:extLst>
              <a:ext uri="{FF2B5EF4-FFF2-40B4-BE49-F238E27FC236}">
                <a16:creationId xmlns:a16="http://schemas.microsoft.com/office/drawing/2014/main" id="{24E7D533-222E-AF01-02E3-FDB86B368A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3" name="Rectangle 12">
              <a:extLst>
                <a:ext uri="{FF2B5EF4-FFF2-40B4-BE49-F238E27FC236}">
                  <a16:creationId xmlns:a16="http://schemas.microsoft.com/office/drawing/2014/main" id="{BF8DE868-7C4B-F883-94CD-C68F6ED5D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76B708-77CD-14F2-676D-A5610CCD3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280E1894-C36F-BB09-7607-D6C042A94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7F263BB9-F371-050B-08BA-150FE957F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46F7C4D6-3FF4-204C-046D-50ED16D95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0CEE324-898C-0ADF-9C53-DF6C8A3D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BBADBAB-E2CA-F5E3-5FF2-C058DDC85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F7723B49-313F-050F-53C1-0733B8636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Graphic 212">
            <a:extLst>
              <a:ext uri="{FF2B5EF4-FFF2-40B4-BE49-F238E27FC236}">
                <a16:creationId xmlns:a16="http://schemas.microsoft.com/office/drawing/2014/main" id="{4F1F2D33-08A7-C6F2-BFFD-4D2F07101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0AA01135-1DF3-7B0C-D03E-51C033589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BA57">
              <a:alpha val="3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2" name="Graphic 185">
            <a:extLst>
              <a:ext uri="{FF2B5EF4-FFF2-40B4-BE49-F238E27FC236}">
                <a16:creationId xmlns:a16="http://schemas.microsoft.com/office/drawing/2014/main" id="{615CD473-9DC9-C55B-9ECC-6045886D9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3" name="Freeform: Shape 32">
              <a:extLst>
                <a:ext uri="{FF2B5EF4-FFF2-40B4-BE49-F238E27FC236}">
                  <a16:creationId xmlns:a16="http://schemas.microsoft.com/office/drawing/2014/main" id="{AFC78781-AC51-9B66-11AF-4F9131BB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F35DAA5-5CDA-8F8C-B3AF-7FFD18043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BD86B0F-4197-D0A6-3FC1-5E70E172A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2FA0C45-7249-5452-7E1D-CEED990FC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ABB2245-7AF3-E943-5F09-EAAD4FFF1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Picture 5">
            <a:extLst>
              <a:ext uri="{FF2B5EF4-FFF2-40B4-BE49-F238E27FC236}">
                <a16:creationId xmlns:a16="http://schemas.microsoft.com/office/drawing/2014/main" id="{E35C0F0B-36F7-4F2D-F404-CB10B151751A}"/>
              </a:ext>
            </a:extLst>
          </p:cNvPr>
          <p:cNvPicPr>
            <a:picLocks noChangeAspect="1"/>
          </p:cNvPicPr>
          <p:nvPr/>
        </p:nvPicPr>
        <p:blipFill>
          <a:blip r:embed="rId2"/>
          <a:stretch>
            <a:fillRect/>
          </a:stretch>
        </p:blipFill>
        <p:spPr>
          <a:xfrm>
            <a:off x="-3813" y="6926"/>
            <a:ext cx="5624047" cy="1851820"/>
          </a:xfrm>
          <a:prstGeom prst="rect">
            <a:avLst/>
          </a:prstGeom>
        </p:spPr>
      </p:pic>
      <p:pic>
        <p:nvPicPr>
          <p:cNvPr id="9" name="Picture 8">
            <a:extLst>
              <a:ext uri="{FF2B5EF4-FFF2-40B4-BE49-F238E27FC236}">
                <a16:creationId xmlns:a16="http://schemas.microsoft.com/office/drawing/2014/main" id="{1BBC889A-22B1-6980-15EB-4792A80FDB99}"/>
              </a:ext>
            </a:extLst>
          </p:cNvPr>
          <p:cNvPicPr>
            <a:picLocks noChangeAspect="1"/>
          </p:cNvPicPr>
          <p:nvPr/>
        </p:nvPicPr>
        <p:blipFill>
          <a:blip r:embed="rId3"/>
          <a:stretch>
            <a:fillRect/>
          </a:stretch>
        </p:blipFill>
        <p:spPr>
          <a:xfrm>
            <a:off x="2922476" y="828372"/>
            <a:ext cx="3804102" cy="1890581"/>
          </a:xfrm>
          <a:prstGeom prst="rect">
            <a:avLst/>
          </a:prstGeom>
        </p:spPr>
      </p:pic>
      <p:pic>
        <p:nvPicPr>
          <p:cNvPr id="17" name="Picture 16">
            <a:extLst>
              <a:ext uri="{FF2B5EF4-FFF2-40B4-BE49-F238E27FC236}">
                <a16:creationId xmlns:a16="http://schemas.microsoft.com/office/drawing/2014/main" id="{7033DA70-FC8E-396B-E388-E11BB8B94260}"/>
              </a:ext>
            </a:extLst>
          </p:cNvPr>
          <p:cNvPicPr>
            <a:picLocks noChangeAspect="1"/>
          </p:cNvPicPr>
          <p:nvPr/>
        </p:nvPicPr>
        <p:blipFill>
          <a:blip r:embed="rId4"/>
          <a:stretch>
            <a:fillRect/>
          </a:stretch>
        </p:blipFill>
        <p:spPr>
          <a:xfrm>
            <a:off x="6158" y="1922219"/>
            <a:ext cx="5532599" cy="1874682"/>
          </a:xfrm>
          <a:prstGeom prst="rect">
            <a:avLst/>
          </a:prstGeom>
        </p:spPr>
      </p:pic>
      <p:pic>
        <p:nvPicPr>
          <p:cNvPr id="21" name="Picture 20">
            <a:extLst>
              <a:ext uri="{FF2B5EF4-FFF2-40B4-BE49-F238E27FC236}">
                <a16:creationId xmlns:a16="http://schemas.microsoft.com/office/drawing/2014/main" id="{6EE40762-F6B6-846F-CE7B-72D78871EE12}"/>
              </a:ext>
            </a:extLst>
          </p:cNvPr>
          <p:cNvPicPr>
            <a:picLocks noChangeAspect="1"/>
          </p:cNvPicPr>
          <p:nvPr/>
        </p:nvPicPr>
        <p:blipFill>
          <a:blip r:embed="rId5"/>
          <a:stretch>
            <a:fillRect/>
          </a:stretch>
        </p:blipFill>
        <p:spPr>
          <a:xfrm>
            <a:off x="2922476" y="2742447"/>
            <a:ext cx="3811621" cy="1894318"/>
          </a:xfrm>
          <a:prstGeom prst="rect">
            <a:avLst/>
          </a:prstGeom>
        </p:spPr>
      </p:pic>
      <p:pic>
        <p:nvPicPr>
          <p:cNvPr id="25" name="Picture 24">
            <a:extLst>
              <a:ext uri="{FF2B5EF4-FFF2-40B4-BE49-F238E27FC236}">
                <a16:creationId xmlns:a16="http://schemas.microsoft.com/office/drawing/2014/main" id="{44169068-DFA5-9B96-B9F8-712E464E8D61}"/>
              </a:ext>
            </a:extLst>
          </p:cNvPr>
          <p:cNvPicPr>
            <a:picLocks noChangeAspect="1"/>
          </p:cNvPicPr>
          <p:nvPr/>
        </p:nvPicPr>
        <p:blipFill>
          <a:blip r:embed="rId6"/>
          <a:stretch>
            <a:fillRect/>
          </a:stretch>
        </p:blipFill>
        <p:spPr>
          <a:xfrm>
            <a:off x="-3813" y="3806159"/>
            <a:ext cx="5303980" cy="1836579"/>
          </a:xfrm>
          <a:prstGeom prst="rect">
            <a:avLst/>
          </a:prstGeom>
        </p:spPr>
      </p:pic>
      <p:pic>
        <p:nvPicPr>
          <p:cNvPr id="29" name="Picture 28">
            <a:extLst>
              <a:ext uri="{FF2B5EF4-FFF2-40B4-BE49-F238E27FC236}">
                <a16:creationId xmlns:a16="http://schemas.microsoft.com/office/drawing/2014/main" id="{E1039159-8ECE-DEEF-FA8E-D5AE05994317}"/>
              </a:ext>
            </a:extLst>
          </p:cNvPr>
          <p:cNvPicPr>
            <a:picLocks noChangeAspect="1"/>
          </p:cNvPicPr>
          <p:nvPr/>
        </p:nvPicPr>
        <p:blipFill>
          <a:blip r:embed="rId7"/>
          <a:stretch>
            <a:fillRect/>
          </a:stretch>
        </p:blipFill>
        <p:spPr>
          <a:xfrm>
            <a:off x="2674509" y="4636765"/>
            <a:ext cx="4059588" cy="2017554"/>
          </a:xfrm>
          <a:prstGeom prst="rect">
            <a:avLst/>
          </a:prstGeom>
        </p:spPr>
      </p:pic>
    </p:spTree>
    <p:extLst>
      <p:ext uri="{BB962C8B-B14F-4D97-AF65-F5344CB8AC3E}">
        <p14:creationId xmlns:p14="http://schemas.microsoft.com/office/powerpoint/2010/main" val="3727698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1647</TotalTime>
  <Words>773</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AIML CA2 Part A</vt:lpstr>
      <vt:lpstr>Overview Of The Workflow</vt:lpstr>
      <vt:lpstr>Importing Data</vt:lpstr>
      <vt:lpstr>Preparing the Data</vt:lpstr>
      <vt:lpstr>Time Series Decomposition</vt:lpstr>
      <vt:lpstr>Checking Stationarity of Time Series </vt:lpstr>
      <vt:lpstr>Differencing Time Series</vt:lpstr>
      <vt:lpstr>Checking Stationarity of First Difference</vt:lpstr>
      <vt:lpstr>Checking for White Noise</vt:lpstr>
      <vt:lpstr>Tuning Hyperparameters Of SARIMAX model</vt:lpstr>
      <vt:lpstr>Testing Of Tuned SARIMAX Models</vt:lpstr>
      <vt:lpstr>Choosing The Exog Variation with Lowest MSE</vt:lpstr>
      <vt:lpstr>Choosing The Exog Variation with Lowest MSE</vt:lpstr>
      <vt:lpstr>Choosing The Exog Variation with Lowest MSE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Lab 2</dc:title>
  <dc:creator>DAVIAN ENG HONG RUI</dc:creator>
  <cp:lastModifiedBy>DAVIAN ENG HONG RUI</cp:lastModifiedBy>
  <cp:revision>1</cp:revision>
  <dcterms:created xsi:type="dcterms:W3CDTF">2023-10-27T06:46:16Z</dcterms:created>
  <dcterms:modified xsi:type="dcterms:W3CDTF">2024-02-09T13:15:56Z</dcterms:modified>
</cp:coreProperties>
</file>