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86" r:id="rId6"/>
    <p:sldId id="287" r:id="rId7"/>
    <p:sldId id="288" r:id="rId8"/>
    <p:sldId id="289" r:id="rId9"/>
    <p:sldId id="273" r:id="rId10"/>
    <p:sldId id="282" r:id="rId11"/>
    <p:sldId id="274" r:id="rId12"/>
    <p:sldId id="284" r:id="rId13"/>
    <p:sldId id="290" r:id="rId14"/>
    <p:sldId id="291" r:id="rId15"/>
    <p:sldId id="293" r:id="rId16"/>
    <p:sldId id="285"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5E7E5-2D2A-4674-AED8-9BD164451481}" v="2" dt="2024-02-09T14:10:41.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AN ENG HONG RUI" userId="9cdebfac-cb22-4469-80bf-a7b2b3002fda" providerId="ADAL" clId="{D4D00C9C-8F76-435A-86AE-921DF7ABB317}"/>
    <pc:docChg chg="custSel modSld">
      <pc:chgData name="DAVIAN ENG HONG RUI" userId="9cdebfac-cb22-4469-80bf-a7b2b3002fda" providerId="ADAL" clId="{D4D00C9C-8F76-435A-86AE-921DF7ABB317}" dt="2023-10-29T13:35:24.167" v="9" actId="1076"/>
      <pc:docMkLst>
        <pc:docMk/>
      </pc:docMkLst>
      <pc:sldChg chg="addSp delSp modSp mod">
        <pc:chgData name="DAVIAN ENG HONG RUI" userId="9cdebfac-cb22-4469-80bf-a7b2b3002fda" providerId="ADAL" clId="{D4D00C9C-8F76-435A-86AE-921DF7ABB317}" dt="2023-10-29T13:35:24.167" v="9" actId="1076"/>
        <pc:sldMkLst>
          <pc:docMk/>
          <pc:sldMk cId="1108930418" sldId="261"/>
        </pc:sldMkLst>
        <pc:picChg chg="del">
          <ac:chgData name="DAVIAN ENG HONG RUI" userId="9cdebfac-cb22-4469-80bf-a7b2b3002fda" providerId="ADAL" clId="{D4D00C9C-8F76-435A-86AE-921DF7ABB317}" dt="2023-10-29T13:35:16.435" v="5" actId="478"/>
          <ac:picMkLst>
            <pc:docMk/>
            <pc:sldMk cId="1108930418" sldId="261"/>
            <ac:picMk id="5" creationId="{502592E1-9401-7EBF-735D-EB126CCECAAC}"/>
          </ac:picMkLst>
        </pc:picChg>
        <pc:picChg chg="add mod">
          <ac:chgData name="DAVIAN ENG HONG RUI" userId="9cdebfac-cb22-4469-80bf-a7b2b3002fda" providerId="ADAL" clId="{D4D00C9C-8F76-435A-86AE-921DF7ABB317}" dt="2023-10-29T13:35:24.167" v="9" actId="1076"/>
          <ac:picMkLst>
            <pc:docMk/>
            <pc:sldMk cId="1108930418" sldId="261"/>
            <ac:picMk id="6" creationId="{0A5ECAB1-BE21-EF6B-A350-3D3D96BFCB8E}"/>
          </ac:picMkLst>
        </pc:picChg>
      </pc:sldChg>
    </pc:docChg>
  </pc:docChgLst>
  <pc:docChgLst>
    <pc:chgData name="DAVIAN ENG HONG RUI" userId="9cdebfac-cb22-4469-80bf-a7b2b3002fda" providerId="ADAL" clId="{B0CAE5CE-4040-4DB0-8A34-F7898BE2D702}"/>
    <pc:docChg chg="undo custSel addSld delSld modSld sldOrd">
      <pc:chgData name="DAVIAN ENG HONG RUI" userId="9cdebfac-cb22-4469-80bf-a7b2b3002fda" providerId="ADAL" clId="{B0CAE5CE-4040-4DB0-8A34-F7898BE2D702}" dt="2023-12-07T15:12:23.808" v="4029" actId="20577"/>
      <pc:docMkLst>
        <pc:docMk/>
      </pc:docMkLst>
      <pc:sldChg chg="addSp delSp modSp mod delDesignElem">
        <pc:chgData name="DAVIAN ENG HONG RUI" userId="9cdebfac-cb22-4469-80bf-a7b2b3002fda" providerId="ADAL" clId="{B0CAE5CE-4040-4DB0-8A34-F7898BE2D702}" dt="2023-12-07T14:31:21.089" v="1028"/>
        <pc:sldMkLst>
          <pc:docMk/>
          <pc:sldMk cId="1626381886" sldId="256"/>
        </pc:sldMkLst>
        <pc:spChg chg="mod">
          <ac:chgData name="DAVIAN ENG HONG RUI" userId="9cdebfac-cb22-4469-80bf-a7b2b3002fda" providerId="ADAL" clId="{B0CAE5CE-4040-4DB0-8A34-F7898BE2D702}" dt="2023-12-07T14:13:17.693" v="217" actId="1076"/>
          <ac:spMkLst>
            <pc:docMk/>
            <pc:sldMk cId="1626381886" sldId="256"/>
            <ac:spMk id="2" creationId="{563CB70D-2AFC-81A3-ECF0-2F213F981CC9}"/>
          </ac:spMkLst>
        </pc:spChg>
        <pc:spChg chg="mod">
          <ac:chgData name="DAVIAN ENG HONG RUI" userId="9cdebfac-cb22-4469-80bf-a7b2b3002fda" providerId="ADAL" clId="{B0CAE5CE-4040-4DB0-8A34-F7898BE2D702}" dt="2023-12-07T14:13:27.405" v="219" actId="1076"/>
          <ac:spMkLst>
            <pc:docMk/>
            <pc:sldMk cId="1626381886" sldId="256"/>
            <ac:spMk id="3" creationId="{CC5062F5-CDB8-0456-BA73-1AB91D94B2D6}"/>
          </ac:spMkLst>
        </pc:spChg>
        <pc:spChg chg="add del">
          <ac:chgData name="DAVIAN ENG HONG RUI" userId="9cdebfac-cb22-4469-80bf-a7b2b3002fda" providerId="ADAL" clId="{B0CAE5CE-4040-4DB0-8A34-F7898BE2D702}" dt="2023-12-07T14:31:21.089" v="1028"/>
          <ac:spMkLst>
            <pc:docMk/>
            <pc:sldMk cId="1626381886" sldId="256"/>
            <ac:spMk id="199" creationId="{489B7BFD-8F45-4093-AD9C-91B15B0503D9}"/>
          </ac:spMkLst>
        </pc:spChg>
        <pc:spChg chg="add del">
          <ac:chgData name="DAVIAN ENG HONG RUI" userId="9cdebfac-cb22-4469-80bf-a7b2b3002fda" providerId="ADAL" clId="{B0CAE5CE-4040-4DB0-8A34-F7898BE2D702}" dt="2023-12-07T14:31:21.089" v="1028"/>
          <ac:spMkLst>
            <pc:docMk/>
            <pc:sldMk cId="1626381886" sldId="256"/>
            <ac:spMk id="200" creationId="{D9DFE8A5-DCEC-4A43-B613-D62AC8C5734F}"/>
          </ac:spMkLst>
        </pc:spChg>
        <pc:spChg chg="add del">
          <ac:chgData name="DAVIAN ENG HONG RUI" userId="9cdebfac-cb22-4469-80bf-a7b2b3002fda" providerId="ADAL" clId="{B0CAE5CE-4040-4DB0-8A34-F7898BE2D702}" dt="2023-12-07T14:31:21.089" v="1028"/>
          <ac:spMkLst>
            <pc:docMk/>
            <pc:sldMk cId="1626381886" sldId="256"/>
            <ac:spMk id="201" creationId="{5608F6B8-DDC9-422E-B241-3222341D709C}"/>
          </ac:spMkLst>
        </pc:spChg>
        <pc:spChg chg="add del">
          <ac:chgData name="DAVIAN ENG HONG RUI" userId="9cdebfac-cb22-4469-80bf-a7b2b3002fda" providerId="ADAL" clId="{B0CAE5CE-4040-4DB0-8A34-F7898BE2D702}" dt="2023-12-07T14:31:21.089" v="1028"/>
          <ac:spMkLst>
            <pc:docMk/>
            <pc:sldMk cId="1626381886" sldId="256"/>
            <ac:spMk id="202" creationId="{26B7664A-BE61-4A65-B937-A31E08B8B9AD}"/>
          </ac:spMkLst>
        </pc:spChg>
        <pc:spChg chg="add del">
          <ac:chgData name="DAVIAN ENG HONG RUI" userId="9cdebfac-cb22-4469-80bf-a7b2b3002fda" providerId="ADAL" clId="{B0CAE5CE-4040-4DB0-8A34-F7898BE2D702}" dt="2023-12-07T14:31:21.089" v="1028"/>
          <ac:spMkLst>
            <pc:docMk/>
            <pc:sldMk cId="1626381886" sldId="256"/>
            <ac:spMk id="203" creationId="{279CAF82-0ECF-42BE-8F37-F71941E5D410}"/>
          </ac:spMkLst>
        </pc:spChg>
        <pc:spChg chg="add del">
          <ac:chgData name="DAVIAN ENG HONG RUI" userId="9cdebfac-cb22-4469-80bf-a7b2b3002fda" providerId="ADAL" clId="{B0CAE5CE-4040-4DB0-8A34-F7898BE2D702}" dt="2023-12-07T14:31:21.089" v="1028"/>
          <ac:spMkLst>
            <pc:docMk/>
            <pc:sldMk cId="1626381886" sldId="256"/>
            <ac:spMk id="204" creationId="{14A1FA07-A873-4AB3-8D01-CFEEEA8CA495}"/>
          </ac:spMkLst>
        </pc:spChg>
        <pc:spChg chg="add del">
          <ac:chgData name="DAVIAN ENG HONG RUI" userId="9cdebfac-cb22-4469-80bf-a7b2b3002fda" providerId="ADAL" clId="{B0CAE5CE-4040-4DB0-8A34-F7898BE2D702}" dt="2023-12-07T14:31:21.089" v="1028"/>
          <ac:spMkLst>
            <pc:docMk/>
            <pc:sldMk cId="1626381886" sldId="256"/>
            <ac:spMk id="205" creationId="{E16C8D8F-10E9-4498-ABDB-0F923F8B6837}"/>
          </ac:spMkLst>
        </pc:spChg>
        <pc:spChg chg="add del">
          <ac:chgData name="DAVIAN ENG HONG RUI" userId="9cdebfac-cb22-4469-80bf-a7b2b3002fda" providerId="ADAL" clId="{B0CAE5CE-4040-4DB0-8A34-F7898BE2D702}" dt="2023-12-07T14:31:21.089" v="1028"/>
          <ac:spMkLst>
            <pc:docMk/>
            <pc:sldMk cId="1626381886" sldId="256"/>
            <ac:spMk id="206" creationId="{1E5A83E3-8A11-4492-BB6E-F5F2240316FB}"/>
          </ac:spMkLst>
        </pc:spChg>
        <pc:spChg chg="add del">
          <ac:chgData name="DAVIAN ENG HONG RUI" userId="9cdebfac-cb22-4469-80bf-a7b2b3002fda" providerId="ADAL" clId="{B0CAE5CE-4040-4DB0-8A34-F7898BE2D702}" dt="2023-12-07T14:31:21.089" v="1028"/>
          <ac:spMkLst>
            <pc:docMk/>
            <pc:sldMk cId="1626381886" sldId="256"/>
            <ac:spMk id="207" creationId="{033BC44A-0661-43B4-9C14-FD5963C226AE}"/>
          </ac:spMkLst>
        </pc:spChg>
        <pc:spChg chg="add del">
          <ac:chgData name="DAVIAN ENG HONG RUI" userId="9cdebfac-cb22-4469-80bf-a7b2b3002fda" providerId="ADAL" clId="{B0CAE5CE-4040-4DB0-8A34-F7898BE2D702}" dt="2023-12-07T14:31:21.089" v="1028"/>
          <ac:spMkLst>
            <pc:docMk/>
            <pc:sldMk cId="1626381886" sldId="256"/>
            <ac:spMk id="208" creationId="{331C48F7-8F88-43DC-B1A6-2967CF5AFFE4}"/>
          </ac:spMkLst>
        </pc:spChg>
        <pc:grpChg chg="add del">
          <ac:chgData name="DAVIAN ENG HONG RUI" userId="9cdebfac-cb22-4469-80bf-a7b2b3002fda" providerId="ADAL" clId="{B0CAE5CE-4040-4DB0-8A34-F7898BE2D702}" dt="2023-12-07T14:31:21.089" v="1028"/>
          <ac:grpSpMkLst>
            <pc:docMk/>
            <pc:sldMk cId="1626381886" sldId="256"/>
            <ac:grpSpMk id="209" creationId="{FB9739EB-7F66-433D-841F-AB3CD18700B7}"/>
          </ac:grpSpMkLst>
        </pc:grpChg>
      </pc:sldChg>
      <pc:sldChg chg="addSp delSp modSp mod delDesignElem">
        <pc:chgData name="DAVIAN ENG HONG RUI" userId="9cdebfac-cb22-4469-80bf-a7b2b3002fda" providerId="ADAL" clId="{B0CAE5CE-4040-4DB0-8A34-F7898BE2D702}" dt="2023-12-07T14:31:21.089" v="1028"/>
        <pc:sldMkLst>
          <pc:docMk/>
          <pc:sldMk cId="3571491928" sldId="257"/>
        </pc:sldMkLst>
        <pc:spChg chg="mod">
          <ac:chgData name="DAVIAN ENG HONG RUI" userId="9cdebfac-cb22-4469-80bf-a7b2b3002fda" providerId="ADAL" clId="{B0CAE5CE-4040-4DB0-8A34-F7898BE2D702}" dt="2023-12-07T14:15:51.487" v="320" actId="20577"/>
          <ac:spMkLst>
            <pc:docMk/>
            <pc:sldMk cId="3571491928" sldId="257"/>
            <ac:spMk id="3" creationId="{D75301E8-7D87-4C2D-1AA2-175889C55181}"/>
          </ac:spMkLst>
        </pc:spChg>
        <pc:spChg chg="add del">
          <ac:chgData name="DAVIAN ENG HONG RUI" userId="9cdebfac-cb22-4469-80bf-a7b2b3002fda" providerId="ADAL" clId="{B0CAE5CE-4040-4DB0-8A34-F7898BE2D702}" dt="2023-12-07T14:31:21.089" v="1028"/>
          <ac:spMkLst>
            <pc:docMk/>
            <pc:sldMk cId="3571491928" sldId="257"/>
            <ac:spMk id="10" creationId="{51F77B6A-7F53-4B28-B73D-C8CC899AB221}"/>
          </ac:spMkLst>
        </pc:spChg>
        <pc:spChg chg="add del">
          <ac:chgData name="DAVIAN ENG HONG RUI" userId="9cdebfac-cb22-4469-80bf-a7b2b3002fda" providerId="ADAL" clId="{B0CAE5CE-4040-4DB0-8A34-F7898BE2D702}" dt="2023-12-07T14:31:21.089" v="1028"/>
          <ac:spMkLst>
            <pc:docMk/>
            <pc:sldMk cId="3571491928" sldId="257"/>
            <ac:spMk id="16" creationId="{F6E412EF-CF39-4C25-85B0-DB30B1B0A8C4}"/>
          </ac:spMkLst>
        </pc:spChg>
        <pc:spChg chg="add del">
          <ac:chgData name="DAVIAN ENG HONG RUI" userId="9cdebfac-cb22-4469-80bf-a7b2b3002fda" providerId="ADAL" clId="{B0CAE5CE-4040-4DB0-8A34-F7898BE2D702}" dt="2023-12-07T14:31:21.089" v="1028"/>
          <ac:spMkLst>
            <pc:docMk/>
            <pc:sldMk cId="3571491928" sldId="257"/>
            <ac:spMk id="18" creationId="{E8DA6235-17F2-4C9E-88C6-C5D38D8D3C03}"/>
          </ac:spMkLst>
        </pc:spChg>
        <pc:spChg chg="add del">
          <ac:chgData name="DAVIAN ENG HONG RUI" userId="9cdebfac-cb22-4469-80bf-a7b2b3002fda" providerId="ADAL" clId="{B0CAE5CE-4040-4DB0-8A34-F7898BE2D702}" dt="2023-12-07T14:31:21.089" v="1028"/>
          <ac:spMkLst>
            <pc:docMk/>
            <pc:sldMk cId="3571491928" sldId="257"/>
            <ac:spMk id="20" creationId="{B55DEF71-1741-4489-8E77-46FC5BAA66E2}"/>
          </ac:spMkLst>
        </pc:spChg>
        <pc:spChg chg="add del">
          <ac:chgData name="DAVIAN ENG HONG RUI" userId="9cdebfac-cb22-4469-80bf-a7b2b3002fda" providerId="ADAL" clId="{B0CAE5CE-4040-4DB0-8A34-F7898BE2D702}" dt="2023-12-07T14:31:21.089" v="1028"/>
          <ac:spMkLst>
            <pc:docMk/>
            <pc:sldMk cId="3571491928" sldId="257"/>
            <ac:spMk id="22" creationId="{82347B6D-A7CC-48EB-861F-917D0D61E3EA}"/>
          </ac:spMkLst>
        </pc:spChg>
        <pc:spChg chg="add del">
          <ac:chgData name="DAVIAN ENG HONG RUI" userId="9cdebfac-cb22-4469-80bf-a7b2b3002fda" providerId="ADAL" clId="{B0CAE5CE-4040-4DB0-8A34-F7898BE2D702}" dt="2023-12-07T14:31:21.089" v="1028"/>
          <ac:spMkLst>
            <pc:docMk/>
            <pc:sldMk cId="3571491928" sldId="257"/>
            <ac:spMk id="24" creationId="{A7A0A46D-CC9B-4E32-870A-7BC2DF940144}"/>
          </ac:spMkLst>
        </pc:spChg>
        <pc:spChg chg="add del">
          <ac:chgData name="DAVIAN ENG HONG RUI" userId="9cdebfac-cb22-4469-80bf-a7b2b3002fda" providerId="ADAL" clId="{B0CAE5CE-4040-4DB0-8A34-F7898BE2D702}" dt="2023-12-07T14:31:21.089" v="1028"/>
          <ac:spMkLst>
            <pc:docMk/>
            <pc:sldMk cId="3571491928" sldId="257"/>
            <ac:spMk id="26" creationId="{9178722E-1BD0-427E-BAAE-4F206DAB5818}"/>
          </ac:spMkLst>
        </pc:spChg>
        <pc:spChg chg="add del">
          <ac:chgData name="DAVIAN ENG HONG RUI" userId="9cdebfac-cb22-4469-80bf-a7b2b3002fda" providerId="ADAL" clId="{B0CAE5CE-4040-4DB0-8A34-F7898BE2D702}" dt="2023-12-07T14:31:21.089" v="1028"/>
          <ac:spMkLst>
            <pc:docMk/>
            <pc:sldMk cId="3571491928" sldId="257"/>
            <ac:spMk id="28" creationId="{A753B935-E3DD-466D-BFAC-68E0BE02D092}"/>
          </ac:spMkLst>
        </pc:spChg>
        <pc:spChg chg="add del">
          <ac:chgData name="DAVIAN ENG HONG RUI" userId="9cdebfac-cb22-4469-80bf-a7b2b3002fda" providerId="ADAL" clId="{B0CAE5CE-4040-4DB0-8A34-F7898BE2D702}" dt="2023-12-07T14:31:21.089" v="1028"/>
          <ac:spMkLst>
            <pc:docMk/>
            <pc:sldMk cId="3571491928" sldId="257"/>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71491928" sldId="257"/>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71491928" sldId="257"/>
            <ac:grpSpMk id="32" creationId="{5E6BB5FD-DB7B-4BE3-BA45-1EF042115ED5}"/>
          </ac:grpSpMkLst>
        </pc:grpChg>
        <pc:picChg chg="del mod">
          <ac:chgData name="DAVIAN ENG HONG RUI" userId="9cdebfac-cb22-4469-80bf-a7b2b3002fda" providerId="ADAL" clId="{B0CAE5CE-4040-4DB0-8A34-F7898BE2D702}" dt="2023-12-07T14:15:01.536" v="223" actId="478"/>
          <ac:picMkLst>
            <pc:docMk/>
            <pc:sldMk cId="3571491928" sldId="257"/>
            <ac:picMk id="5" creationId="{9C957A11-106F-229A-3D3A-F248098CD25A}"/>
          </ac:picMkLst>
        </pc:picChg>
        <pc:picChg chg="add mod">
          <ac:chgData name="DAVIAN ENG HONG RUI" userId="9cdebfac-cb22-4469-80bf-a7b2b3002fda" providerId="ADAL" clId="{B0CAE5CE-4040-4DB0-8A34-F7898BE2D702}" dt="2023-12-07T14:15:23.844" v="225" actId="1076"/>
          <ac:picMkLst>
            <pc:docMk/>
            <pc:sldMk cId="3571491928" sldId="257"/>
            <ac:picMk id="6" creationId="{D85AFB40-9617-93D8-15E1-67E6746B64BC}"/>
          </ac:picMkLst>
        </pc:picChg>
      </pc:sldChg>
      <pc:sldChg chg="addSp delSp modSp mod delDesignElem">
        <pc:chgData name="DAVIAN ENG HONG RUI" userId="9cdebfac-cb22-4469-80bf-a7b2b3002fda" providerId="ADAL" clId="{B0CAE5CE-4040-4DB0-8A34-F7898BE2D702}" dt="2023-12-07T14:31:21.089" v="1028"/>
        <pc:sldMkLst>
          <pc:docMk/>
          <pc:sldMk cId="4188539605" sldId="258"/>
        </pc:sldMkLst>
        <pc:spChg chg="mod">
          <ac:chgData name="DAVIAN ENG HONG RUI" userId="9cdebfac-cb22-4469-80bf-a7b2b3002fda" providerId="ADAL" clId="{B0CAE5CE-4040-4DB0-8A34-F7898BE2D702}" dt="2023-12-07T14:22:53.897" v="699" actId="20577"/>
          <ac:spMkLst>
            <pc:docMk/>
            <pc:sldMk cId="4188539605" sldId="258"/>
            <ac:spMk id="3" creationId="{D75301E8-7D87-4C2D-1AA2-175889C55181}"/>
          </ac:spMkLst>
        </pc:spChg>
        <pc:spChg chg="add del">
          <ac:chgData name="DAVIAN ENG HONG RUI" userId="9cdebfac-cb22-4469-80bf-a7b2b3002fda" providerId="ADAL" clId="{B0CAE5CE-4040-4DB0-8A34-F7898BE2D702}" dt="2023-12-07T14:31:21.089" v="1028"/>
          <ac:spMkLst>
            <pc:docMk/>
            <pc:sldMk cId="4188539605" sldId="258"/>
            <ac:spMk id="10" creationId="{51F77B6A-7F53-4B28-B73D-C8CC899AB221}"/>
          </ac:spMkLst>
        </pc:spChg>
        <pc:spChg chg="add del">
          <ac:chgData name="DAVIAN ENG HONG RUI" userId="9cdebfac-cb22-4469-80bf-a7b2b3002fda" providerId="ADAL" clId="{B0CAE5CE-4040-4DB0-8A34-F7898BE2D702}" dt="2023-12-07T14:31:21.089" v="1028"/>
          <ac:spMkLst>
            <pc:docMk/>
            <pc:sldMk cId="4188539605" sldId="258"/>
            <ac:spMk id="16" creationId="{F6E412EF-CF39-4C25-85B0-DB30B1B0A8C4}"/>
          </ac:spMkLst>
        </pc:spChg>
        <pc:spChg chg="add del">
          <ac:chgData name="DAVIAN ENG HONG RUI" userId="9cdebfac-cb22-4469-80bf-a7b2b3002fda" providerId="ADAL" clId="{B0CAE5CE-4040-4DB0-8A34-F7898BE2D702}" dt="2023-12-07T14:31:21.089" v="1028"/>
          <ac:spMkLst>
            <pc:docMk/>
            <pc:sldMk cId="4188539605" sldId="258"/>
            <ac:spMk id="18" creationId="{E8DA6235-17F2-4C9E-88C6-C5D38D8D3C03}"/>
          </ac:spMkLst>
        </pc:spChg>
        <pc:spChg chg="add del">
          <ac:chgData name="DAVIAN ENG HONG RUI" userId="9cdebfac-cb22-4469-80bf-a7b2b3002fda" providerId="ADAL" clId="{B0CAE5CE-4040-4DB0-8A34-F7898BE2D702}" dt="2023-12-07T14:31:21.089" v="1028"/>
          <ac:spMkLst>
            <pc:docMk/>
            <pc:sldMk cId="4188539605" sldId="258"/>
            <ac:spMk id="20" creationId="{B55DEF71-1741-4489-8E77-46FC5BAA66E2}"/>
          </ac:spMkLst>
        </pc:spChg>
        <pc:spChg chg="add del">
          <ac:chgData name="DAVIAN ENG HONG RUI" userId="9cdebfac-cb22-4469-80bf-a7b2b3002fda" providerId="ADAL" clId="{B0CAE5CE-4040-4DB0-8A34-F7898BE2D702}" dt="2023-12-07T14:31:21.089" v="1028"/>
          <ac:spMkLst>
            <pc:docMk/>
            <pc:sldMk cId="4188539605" sldId="258"/>
            <ac:spMk id="22" creationId="{82347B6D-A7CC-48EB-861F-917D0D61E3EA}"/>
          </ac:spMkLst>
        </pc:spChg>
        <pc:spChg chg="add del">
          <ac:chgData name="DAVIAN ENG HONG RUI" userId="9cdebfac-cb22-4469-80bf-a7b2b3002fda" providerId="ADAL" clId="{B0CAE5CE-4040-4DB0-8A34-F7898BE2D702}" dt="2023-12-07T14:31:21.089" v="1028"/>
          <ac:spMkLst>
            <pc:docMk/>
            <pc:sldMk cId="4188539605" sldId="258"/>
            <ac:spMk id="24" creationId="{A7A0A46D-CC9B-4E32-870A-7BC2DF940144}"/>
          </ac:spMkLst>
        </pc:spChg>
        <pc:spChg chg="add del">
          <ac:chgData name="DAVIAN ENG HONG RUI" userId="9cdebfac-cb22-4469-80bf-a7b2b3002fda" providerId="ADAL" clId="{B0CAE5CE-4040-4DB0-8A34-F7898BE2D702}" dt="2023-12-07T14:31:21.089" v="1028"/>
          <ac:spMkLst>
            <pc:docMk/>
            <pc:sldMk cId="4188539605" sldId="258"/>
            <ac:spMk id="26" creationId="{9178722E-1BD0-427E-BAAE-4F206DAB5818}"/>
          </ac:spMkLst>
        </pc:spChg>
        <pc:spChg chg="add del">
          <ac:chgData name="DAVIAN ENG HONG RUI" userId="9cdebfac-cb22-4469-80bf-a7b2b3002fda" providerId="ADAL" clId="{B0CAE5CE-4040-4DB0-8A34-F7898BE2D702}" dt="2023-12-07T14:31:21.089" v="1028"/>
          <ac:spMkLst>
            <pc:docMk/>
            <pc:sldMk cId="4188539605" sldId="258"/>
            <ac:spMk id="28" creationId="{A753B935-E3DD-466D-BFAC-68E0BE02D092}"/>
          </ac:spMkLst>
        </pc:spChg>
        <pc:spChg chg="add del">
          <ac:chgData name="DAVIAN ENG HONG RUI" userId="9cdebfac-cb22-4469-80bf-a7b2b3002fda" providerId="ADAL" clId="{B0CAE5CE-4040-4DB0-8A34-F7898BE2D702}" dt="2023-12-07T14:31:21.089" v="1028"/>
          <ac:spMkLst>
            <pc:docMk/>
            <pc:sldMk cId="4188539605" sldId="258"/>
            <ac:spMk id="30" creationId="{FB034F26-4148-4B59-B493-14D7A9A8BAA9}"/>
          </ac:spMkLst>
        </pc:spChg>
        <pc:grpChg chg="add del">
          <ac:chgData name="DAVIAN ENG HONG RUI" userId="9cdebfac-cb22-4469-80bf-a7b2b3002fda" providerId="ADAL" clId="{B0CAE5CE-4040-4DB0-8A34-F7898BE2D702}" dt="2023-12-07T14:31:21.089" v="1028"/>
          <ac:grpSpMkLst>
            <pc:docMk/>
            <pc:sldMk cId="4188539605" sldId="258"/>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4188539605" sldId="258"/>
            <ac:grpSpMk id="32" creationId="{5E6BB5FD-DB7B-4BE3-BA45-1EF042115ED5}"/>
          </ac:grpSpMkLst>
        </pc:grpChg>
        <pc:picChg chg="add mod">
          <ac:chgData name="DAVIAN ENG HONG RUI" userId="9cdebfac-cb22-4469-80bf-a7b2b3002fda" providerId="ADAL" clId="{B0CAE5CE-4040-4DB0-8A34-F7898BE2D702}" dt="2023-12-07T14:26:32.192" v="700" actId="1076"/>
          <ac:picMkLst>
            <pc:docMk/>
            <pc:sldMk cId="4188539605" sldId="258"/>
            <ac:picMk id="5" creationId="{7E60E248-A8AD-015E-EB28-6C391B080707}"/>
          </ac:picMkLst>
        </pc:picChg>
        <pc:picChg chg="del">
          <ac:chgData name="DAVIAN ENG HONG RUI" userId="9cdebfac-cb22-4469-80bf-a7b2b3002fda" providerId="ADAL" clId="{B0CAE5CE-4040-4DB0-8A34-F7898BE2D702}" dt="2023-12-07T14:15:57.584" v="322" actId="478"/>
          <ac:picMkLst>
            <pc:docMk/>
            <pc:sldMk cId="4188539605" sldId="258"/>
            <ac:picMk id="6" creationId="{443890D7-1570-80FE-58F9-3DDF385A527E}"/>
          </ac:picMkLst>
        </pc:picChg>
        <pc:picChg chg="del">
          <ac:chgData name="DAVIAN ENG HONG RUI" userId="9cdebfac-cb22-4469-80bf-a7b2b3002fda" providerId="ADAL" clId="{B0CAE5CE-4040-4DB0-8A34-F7898BE2D702}" dt="2023-12-07T14:15:56.203" v="321" actId="478"/>
          <ac:picMkLst>
            <pc:docMk/>
            <pc:sldMk cId="4188539605" sldId="258"/>
            <ac:picMk id="9" creationId="{1E625B33-ADA9-B9D0-CCA5-3E3A39F46DC6}"/>
          </ac:picMkLst>
        </pc:picChg>
      </pc:sldChg>
      <pc:sldChg chg="del">
        <pc:chgData name="DAVIAN ENG HONG RUI" userId="9cdebfac-cb22-4469-80bf-a7b2b3002fda" providerId="ADAL" clId="{B0CAE5CE-4040-4DB0-8A34-F7898BE2D702}" dt="2023-12-07T14:31:08.092" v="1012" actId="47"/>
        <pc:sldMkLst>
          <pc:docMk/>
          <pc:sldMk cId="3174175616" sldId="259"/>
        </pc:sldMkLst>
      </pc:sldChg>
      <pc:sldChg chg="addSp delSp modSp mod delDesignElem">
        <pc:chgData name="DAVIAN ENG HONG RUI" userId="9cdebfac-cb22-4469-80bf-a7b2b3002fda" providerId="ADAL" clId="{B0CAE5CE-4040-4DB0-8A34-F7898BE2D702}" dt="2023-12-07T14:57:15.343" v="2978" actId="20577"/>
        <pc:sldMkLst>
          <pc:docMk/>
          <pc:sldMk cId="549686611" sldId="260"/>
        </pc:sldMkLst>
        <pc:spChg chg="mod">
          <ac:chgData name="DAVIAN ENG HONG RUI" userId="9cdebfac-cb22-4469-80bf-a7b2b3002fda" providerId="ADAL" clId="{B0CAE5CE-4040-4DB0-8A34-F7898BE2D702}" dt="2023-12-07T14:55:55.697" v="2755" actId="20577"/>
          <ac:spMkLst>
            <pc:docMk/>
            <pc:sldMk cId="549686611" sldId="260"/>
            <ac:spMk id="2" creationId="{A95C7028-B0ED-26BD-895B-9B9931F99B4D}"/>
          </ac:spMkLst>
        </pc:spChg>
        <pc:spChg chg="mod">
          <ac:chgData name="DAVIAN ENG HONG RUI" userId="9cdebfac-cb22-4469-80bf-a7b2b3002fda" providerId="ADAL" clId="{B0CAE5CE-4040-4DB0-8A34-F7898BE2D702}" dt="2023-12-07T14:57:15.343" v="2978" actId="20577"/>
          <ac:spMkLst>
            <pc:docMk/>
            <pc:sldMk cId="549686611" sldId="260"/>
            <ac:spMk id="3" creationId="{D75301E8-7D87-4C2D-1AA2-175889C55181}"/>
          </ac:spMkLst>
        </pc:spChg>
        <pc:spChg chg="add del">
          <ac:chgData name="DAVIAN ENG HONG RUI" userId="9cdebfac-cb22-4469-80bf-a7b2b3002fda" providerId="ADAL" clId="{B0CAE5CE-4040-4DB0-8A34-F7898BE2D702}" dt="2023-12-07T14:31:21.089" v="1028"/>
          <ac:spMkLst>
            <pc:docMk/>
            <pc:sldMk cId="549686611" sldId="260"/>
            <ac:spMk id="10" creationId="{51F77B6A-7F53-4B28-B73D-C8CC899AB221}"/>
          </ac:spMkLst>
        </pc:spChg>
        <pc:spChg chg="add del">
          <ac:chgData name="DAVIAN ENG HONG RUI" userId="9cdebfac-cb22-4469-80bf-a7b2b3002fda" providerId="ADAL" clId="{B0CAE5CE-4040-4DB0-8A34-F7898BE2D702}" dt="2023-12-07T14:31:21.089" v="1028"/>
          <ac:spMkLst>
            <pc:docMk/>
            <pc:sldMk cId="549686611" sldId="260"/>
            <ac:spMk id="16" creationId="{F6E412EF-CF39-4C25-85B0-DB30B1B0A8C4}"/>
          </ac:spMkLst>
        </pc:spChg>
        <pc:spChg chg="add del">
          <ac:chgData name="DAVIAN ENG HONG RUI" userId="9cdebfac-cb22-4469-80bf-a7b2b3002fda" providerId="ADAL" clId="{B0CAE5CE-4040-4DB0-8A34-F7898BE2D702}" dt="2023-12-07T14:31:21.089" v="1028"/>
          <ac:spMkLst>
            <pc:docMk/>
            <pc:sldMk cId="549686611" sldId="260"/>
            <ac:spMk id="18" creationId="{E8DA6235-17F2-4C9E-88C6-C5D38D8D3C03}"/>
          </ac:spMkLst>
        </pc:spChg>
        <pc:spChg chg="add del">
          <ac:chgData name="DAVIAN ENG HONG RUI" userId="9cdebfac-cb22-4469-80bf-a7b2b3002fda" providerId="ADAL" clId="{B0CAE5CE-4040-4DB0-8A34-F7898BE2D702}" dt="2023-12-07T14:31:21.089" v="1028"/>
          <ac:spMkLst>
            <pc:docMk/>
            <pc:sldMk cId="549686611" sldId="260"/>
            <ac:spMk id="20" creationId="{B55DEF71-1741-4489-8E77-46FC5BAA66E2}"/>
          </ac:spMkLst>
        </pc:spChg>
        <pc:spChg chg="add del">
          <ac:chgData name="DAVIAN ENG HONG RUI" userId="9cdebfac-cb22-4469-80bf-a7b2b3002fda" providerId="ADAL" clId="{B0CAE5CE-4040-4DB0-8A34-F7898BE2D702}" dt="2023-12-07T14:31:21.089" v="1028"/>
          <ac:spMkLst>
            <pc:docMk/>
            <pc:sldMk cId="549686611" sldId="260"/>
            <ac:spMk id="22" creationId="{82347B6D-A7CC-48EB-861F-917D0D61E3EA}"/>
          </ac:spMkLst>
        </pc:spChg>
        <pc:spChg chg="add del">
          <ac:chgData name="DAVIAN ENG HONG RUI" userId="9cdebfac-cb22-4469-80bf-a7b2b3002fda" providerId="ADAL" clId="{B0CAE5CE-4040-4DB0-8A34-F7898BE2D702}" dt="2023-12-07T14:31:21.089" v="1028"/>
          <ac:spMkLst>
            <pc:docMk/>
            <pc:sldMk cId="549686611" sldId="260"/>
            <ac:spMk id="24" creationId="{A7A0A46D-CC9B-4E32-870A-7BC2DF940144}"/>
          </ac:spMkLst>
        </pc:spChg>
        <pc:spChg chg="add del">
          <ac:chgData name="DAVIAN ENG HONG RUI" userId="9cdebfac-cb22-4469-80bf-a7b2b3002fda" providerId="ADAL" clId="{B0CAE5CE-4040-4DB0-8A34-F7898BE2D702}" dt="2023-12-07T14:31:21.089" v="1028"/>
          <ac:spMkLst>
            <pc:docMk/>
            <pc:sldMk cId="549686611" sldId="260"/>
            <ac:spMk id="26" creationId="{9178722E-1BD0-427E-BAAE-4F206DAB5818}"/>
          </ac:spMkLst>
        </pc:spChg>
        <pc:spChg chg="add del">
          <ac:chgData name="DAVIAN ENG HONG RUI" userId="9cdebfac-cb22-4469-80bf-a7b2b3002fda" providerId="ADAL" clId="{B0CAE5CE-4040-4DB0-8A34-F7898BE2D702}" dt="2023-12-07T14:31:21.089" v="1028"/>
          <ac:spMkLst>
            <pc:docMk/>
            <pc:sldMk cId="549686611" sldId="260"/>
            <ac:spMk id="28" creationId="{A753B935-E3DD-466D-BFAC-68E0BE02D092}"/>
          </ac:spMkLst>
        </pc:spChg>
        <pc:spChg chg="add del">
          <ac:chgData name="DAVIAN ENG HONG RUI" userId="9cdebfac-cb22-4469-80bf-a7b2b3002fda" providerId="ADAL" clId="{B0CAE5CE-4040-4DB0-8A34-F7898BE2D702}" dt="2023-12-07T14:31:21.089" v="1028"/>
          <ac:spMkLst>
            <pc:docMk/>
            <pc:sldMk cId="549686611" sldId="260"/>
            <ac:spMk id="30" creationId="{FB034F26-4148-4B59-B493-14D7A9A8BAA9}"/>
          </ac:spMkLst>
        </pc:spChg>
        <pc:grpChg chg="add del">
          <ac:chgData name="DAVIAN ENG HONG RUI" userId="9cdebfac-cb22-4469-80bf-a7b2b3002fda" providerId="ADAL" clId="{B0CAE5CE-4040-4DB0-8A34-F7898BE2D702}" dt="2023-12-07T14:31:21.089" v="1028"/>
          <ac:grpSpMkLst>
            <pc:docMk/>
            <pc:sldMk cId="549686611" sldId="260"/>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549686611" sldId="260"/>
            <ac:grpSpMk id="32" creationId="{5E6BB5FD-DB7B-4BE3-BA45-1EF042115ED5}"/>
          </ac:grpSpMkLst>
        </pc:grpChg>
        <pc:picChg chg="add mod">
          <ac:chgData name="DAVIAN ENG HONG RUI" userId="9cdebfac-cb22-4469-80bf-a7b2b3002fda" providerId="ADAL" clId="{B0CAE5CE-4040-4DB0-8A34-F7898BE2D702}" dt="2023-12-07T14:56:08.509" v="2763" actId="1076"/>
          <ac:picMkLst>
            <pc:docMk/>
            <pc:sldMk cId="549686611" sldId="260"/>
            <ac:picMk id="5" creationId="{0B0BE21C-7668-3CC5-6766-0EDBEF3622BA}"/>
          </ac:picMkLst>
        </pc:picChg>
        <pc:picChg chg="del">
          <ac:chgData name="DAVIAN ENG HONG RUI" userId="9cdebfac-cb22-4469-80bf-a7b2b3002fda" providerId="ADAL" clId="{B0CAE5CE-4040-4DB0-8A34-F7898BE2D702}" dt="2023-12-07T14:55:59.543" v="2759" actId="478"/>
          <ac:picMkLst>
            <pc:docMk/>
            <pc:sldMk cId="549686611" sldId="260"/>
            <ac:picMk id="7" creationId="{10F6CAFB-453C-68D7-3B9A-19FC992368D9}"/>
          </ac:picMkLst>
        </pc:picChg>
      </pc:sldChg>
      <pc:sldChg chg="addSp delSp modSp mod delDesignElem">
        <pc:chgData name="DAVIAN ENG HONG RUI" userId="9cdebfac-cb22-4469-80bf-a7b2b3002fda" providerId="ADAL" clId="{B0CAE5CE-4040-4DB0-8A34-F7898BE2D702}" dt="2023-12-07T14:58:20.634" v="3189" actId="20577"/>
        <pc:sldMkLst>
          <pc:docMk/>
          <pc:sldMk cId="1108930418" sldId="261"/>
        </pc:sldMkLst>
        <pc:spChg chg="mod">
          <ac:chgData name="DAVIAN ENG HONG RUI" userId="9cdebfac-cb22-4469-80bf-a7b2b3002fda" providerId="ADAL" clId="{B0CAE5CE-4040-4DB0-8A34-F7898BE2D702}" dt="2023-12-07T14:57:22.091" v="2993" actId="20577"/>
          <ac:spMkLst>
            <pc:docMk/>
            <pc:sldMk cId="1108930418" sldId="261"/>
            <ac:spMk id="2" creationId="{A95C7028-B0ED-26BD-895B-9B9931F99B4D}"/>
          </ac:spMkLst>
        </pc:spChg>
        <pc:spChg chg="mod">
          <ac:chgData name="DAVIAN ENG HONG RUI" userId="9cdebfac-cb22-4469-80bf-a7b2b3002fda" providerId="ADAL" clId="{B0CAE5CE-4040-4DB0-8A34-F7898BE2D702}" dt="2023-12-07T14:58:20.634" v="3189" actId="20577"/>
          <ac:spMkLst>
            <pc:docMk/>
            <pc:sldMk cId="1108930418" sldId="261"/>
            <ac:spMk id="3" creationId="{D75301E8-7D87-4C2D-1AA2-175889C55181}"/>
          </ac:spMkLst>
        </pc:spChg>
        <pc:spChg chg="add del">
          <ac:chgData name="DAVIAN ENG HONG RUI" userId="9cdebfac-cb22-4469-80bf-a7b2b3002fda" providerId="ADAL" clId="{B0CAE5CE-4040-4DB0-8A34-F7898BE2D702}" dt="2023-12-07T14:31:21.089" v="1028"/>
          <ac:spMkLst>
            <pc:docMk/>
            <pc:sldMk cId="1108930418" sldId="261"/>
            <ac:spMk id="10" creationId="{51F77B6A-7F53-4B28-B73D-C8CC899AB221}"/>
          </ac:spMkLst>
        </pc:spChg>
        <pc:spChg chg="add del">
          <ac:chgData name="DAVIAN ENG HONG RUI" userId="9cdebfac-cb22-4469-80bf-a7b2b3002fda" providerId="ADAL" clId="{B0CAE5CE-4040-4DB0-8A34-F7898BE2D702}" dt="2023-12-07T14:31:21.089" v="1028"/>
          <ac:spMkLst>
            <pc:docMk/>
            <pc:sldMk cId="1108930418" sldId="261"/>
            <ac:spMk id="16" creationId="{F6E412EF-CF39-4C25-85B0-DB30B1B0A8C4}"/>
          </ac:spMkLst>
        </pc:spChg>
        <pc:spChg chg="add del">
          <ac:chgData name="DAVIAN ENG HONG RUI" userId="9cdebfac-cb22-4469-80bf-a7b2b3002fda" providerId="ADAL" clId="{B0CAE5CE-4040-4DB0-8A34-F7898BE2D702}" dt="2023-12-07T14:31:21.089" v="1028"/>
          <ac:spMkLst>
            <pc:docMk/>
            <pc:sldMk cId="1108930418" sldId="261"/>
            <ac:spMk id="18" creationId="{E8DA6235-17F2-4C9E-88C6-C5D38D8D3C03}"/>
          </ac:spMkLst>
        </pc:spChg>
        <pc:spChg chg="add del">
          <ac:chgData name="DAVIAN ENG HONG RUI" userId="9cdebfac-cb22-4469-80bf-a7b2b3002fda" providerId="ADAL" clId="{B0CAE5CE-4040-4DB0-8A34-F7898BE2D702}" dt="2023-12-07T14:31:21.089" v="1028"/>
          <ac:spMkLst>
            <pc:docMk/>
            <pc:sldMk cId="1108930418" sldId="261"/>
            <ac:spMk id="20" creationId="{B55DEF71-1741-4489-8E77-46FC5BAA66E2}"/>
          </ac:spMkLst>
        </pc:spChg>
        <pc:spChg chg="add del">
          <ac:chgData name="DAVIAN ENG HONG RUI" userId="9cdebfac-cb22-4469-80bf-a7b2b3002fda" providerId="ADAL" clId="{B0CAE5CE-4040-4DB0-8A34-F7898BE2D702}" dt="2023-12-07T14:31:21.089" v="1028"/>
          <ac:spMkLst>
            <pc:docMk/>
            <pc:sldMk cId="1108930418" sldId="261"/>
            <ac:spMk id="22" creationId="{82347B6D-A7CC-48EB-861F-917D0D61E3EA}"/>
          </ac:spMkLst>
        </pc:spChg>
        <pc:spChg chg="add del">
          <ac:chgData name="DAVIAN ENG HONG RUI" userId="9cdebfac-cb22-4469-80bf-a7b2b3002fda" providerId="ADAL" clId="{B0CAE5CE-4040-4DB0-8A34-F7898BE2D702}" dt="2023-12-07T14:31:21.089" v="1028"/>
          <ac:spMkLst>
            <pc:docMk/>
            <pc:sldMk cId="1108930418" sldId="261"/>
            <ac:spMk id="24" creationId="{A7A0A46D-CC9B-4E32-870A-7BC2DF940144}"/>
          </ac:spMkLst>
        </pc:spChg>
        <pc:spChg chg="add del">
          <ac:chgData name="DAVIAN ENG HONG RUI" userId="9cdebfac-cb22-4469-80bf-a7b2b3002fda" providerId="ADAL" clId="{B0CAE5CE-4040-4DB0-8A34-F7898BE2D702}" dt="2023-12-07T14:31:21.089" v="1028"/>
          <ac:spMkLst>
            <pc:docMk/>
            <pc:sldMk cId="1108930418" sldId="261"/>
            <ac:spMk id="26" creationId="{9178722E-1BD0-427E-BAAE-4F206DAB5818}"/>
          </ac:spMkLst>
        </pc:spChg>
        <pc:spChg chg="add del">
          <ac:chgData name="DAVIAN ENG HONG RUI" userId="9cdebfac-cb22-4469-80bf-a7b2b3002fda" providerId="ADAL" clId="{B0CAE5CE-4040-4DB0-8A34-F7898BE2D702}" dt="2023-12-07T14:31:21.089" v="1028"/>
          <ac:spMkLst>
            <pc:docMk/>
            <pc:sldMk cId="1108930418" sldId="261"/>
            <ac:spMk id="28" creationId="{A753B935-E3DD-466D-BFAC-68E0BE02D092}"/>
          </ac:spMkLst>
        </pc:spChg>
        <pc:spChg chg="add del">
          <ac:chgData name="DAVIAN ENG HONG RUI" userId="9cdebfac-cb22-4469-80bf-a7b2b3002fda" providerId="ADAL" clId="{B0CAE5CE-4040-4DB0-8A34-F7898BE2D702}" dt="2023-12-07T14:31:21.089" v="1028"/>
          <ac:spMkLst>
            <pc:docMk/>
            <pc:sldMk cId="1108930418" sldId="261"/>
            <ac:spMk id="30" creationId="{FB034F26-4148-4B59-B493-14D7A9A8BAA9}"/>
          </ac:spMkLst>
        </pc:spChg>
        <pc:grpChg chg="add del">
          <ac:chgData name="DAVIAN ENG HONG RUI" userId="9cdebfac-cb22-4469-80bf-a7b2b3002fda" providerId="ADAL" clId="{B0CAE5CE-4040-4DB0-8A34-F7898BE2D702}" dt="2023-12-07T14:31:21.089" v="1028"/>
          <ac:grpSpMkLst>
            <pc:docMk/>
            <pc:sldMk cId="1108930418" sldId="261"/>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108930418" sldId="261"/>
            <ac:grpSpMk id="32" creationId="{5E6BB5FD-DB7B-4BE3-BA45-1EF042115ED5}"/>
          </ac:grpSpMkLst>
        </pc:grpChg>
        <pc:picChg chg="add mod">
          <ac:chgData name="DAVIAN ENG HONG RUI" userId="9cdebfac-cb22-4469-80bf-a7b2b3002fda" providerId="ADAL" clId="{B0CAE5CE-4040-4DB0-8A34-F7898BE2D702}" dt="2023-12-07T14:57:44.244" v="2998" actId="1076"/>
          <ac:picMkLst>
            <pc:docMk/>
            <pc:sldMk cId="1108930418" sldId="261"/>
            <ac:picMk id="5" creationId="{DB45EF1A-BEC8-F92F-42D2-2CAB80502207}"/>
          </ac:picMkLst>
        </pc:picChg>
        <pc:picChg chg="del">
          <ac:chgData name="DAVIAN ENG HONG RUI" userId="9cdebfac-cb22-4469-80bf-a7b2b3002fda" providerId="ADAL" clId="{B0CAE5CE-4040-4DB0-8A34-F7898BE2D702}" dt="2023-12-07T14:57:39.561" v="2994" actId="478"/>
          <ac:picMkLst>
            <pc:docMk/>
            <pc:sldMk cId="1108930418" sldId="261"/>
            <ac:picMk id="6" creationId="{0A5ECAB1-BE21-EF6B-A350-3D3D96BFCB8E}"/>
          </ac:picMkLst>
        </pc:picChg>
      </pc:sldChg>
      <pc:sldChg chg="addSp delSp del delDesignElem">
        <pc:chgData name="DAVIAN ENG HONG RUI" userId="9cdebfac-cb22-4469-80bf-a7b2b3002fda" providerId="ADAL" clId="{B0CAE5CE-4040-4DB0-8A34-F7898BE2D702}" dt="2023-12-07T14:58:31.242" v="3190" actId="47"/>
        <pc:sldMkLst>
          <pc:docMk/>
          <pc:sldMk cId="189777031" sldId="262"/>
        </pc:sldMkLst>
        <pc:spChg chg="add del">
          <ac:chgData name="DAVIAN ENG HONG RUI" userId="9cdebfac-cb22-4469-80bf-a7b2b3002fda" providerId="ADAL" clId="{B0CAE5CE-4040-4DB0-8A34-F7898BE2D702}" dt="2023-12-07T14:31:21.089" v="1028"/>
          <ac:spMkLst>
            <pc:docMk/>
            <pc:sldMk cId="189777031" sldId="262"/>
            <ac:spMk id="10" creationId="{51F77B6A-7F53-4B28-B73D-C8CC899AB221}"/>
          </ac:spMkLst>
        </pc:spChg>
        <pc:spChg chg="add del">
          <ac:chgData name="DAVIAN ENG HONG RUI" userId="9cdebfac-cb22-4469-80bf-a7b2b3002fda" providerId="ADAL" clId="{B0CAE5CE-4040-4DB0-8A34-F7898BE2D702}" dt="2023-12-07T14:31:21.089" v="1028"/>
          <ac:spMkLst>
            <pc:docMk/>
            <pc:sldMk cId="189777031" sldId="262"/>
            <ac:spMk id="16" creationId="{F6E412EF-CF39-4C25-85B0-DB30B1B0A8C4}"/>
          </ac:spMkLst>
        </pc:spChg>
        <pc:spChg chg="add del">
          <ac:chgData name="DAVIAN ENG HONG RUI" userId="9cdebfac-cb22-4469-80bf-a7b2b3002fda" providerId="ADAL" clId="{B0CAE5CE-4040-4DB0-8A34-F7898BE2D702}" dt="2023-12-07T14:31:21.089" v="1028"/>
          <ac:spMkLst>
            <pc:docMk/>
            <pc:sldMk cId="189777031" sldId="262"/>
            <ac:spMk id="18" creationId="{E8DA6235-17F2-4C9E-88C6-C5D38D8D3C03}"/>
          </ac:spMkLst>
        </pc:spChg>
        <pc:spChg chg="add del">
          <ac:chgData name="DAVIAN ENG HONG RUI" userId="9cdebfac-cb22-4469-80bf-a7b2b3002fda" providerId="ADAL" clId="{B0CAE5CE-4040-4DB0-8A34-F7898BE2D702}" dt="2023-12-07T14:31:21.089" v="1028"/>
          <ac:spMkLst>
            <pc:docMk/>
            <pc:sldMk cId="189777031" sldId="262"/>
            <ac:spMk id="20" creationId="{B55DEF71-1741-4489-8E77-46FC5BAA66E2}"/>
          </ac:spMkLst>
        </pc:spChg>
        <pc:spChg chg="add del">
          <ac:chgData name="DAVIAN ENG HONG RUI" userId="9cdebfac-cb22-4469-80bf-a7b2b3002fda" providerId="ADAL" clId="{B0CAE5CE-4040-4DB0-8A34-F7898BE2D702}" dt="2023-12-07T14:31:21.089" v="1028"/>
          <ac:spMkLst>
            <pc:docMk/>
            <pc:sldMk cId="189777031" sldId="262"/>
            <ac:spMk id="22" creationId="{82347B6D-A7CC-48EB-861F-917D0D61E3EA}"/>
          </ac:spMkLst>
        </pc:spChg>
        <pc:spChg chg="add del">
          <ac:chgData name="DAVIAN ENG HONG RUI" userId="9cdebfac-cb22-4469-80bf-a7b2b3002fda" providerId="ADAL" clId="{B0CAE5CE-4040-4DB0-8A34-F7898BE2D702}" dt="2023-12-07T14:31:21.089" v="1028"/>
          <ac:spMkLst>
            <pc:docMk/>
            <pc:sldMk cId="189777031" sldId="262"/>
            <ac:spMk id="24" creationId="{A7A0A46D-CC9B-4E32-870A-7BC2DF940144}"/>
          </ac:spMkLst>
        </pc:spChg>
        <pc:spChg chg="add del">
          <ac:chgData name="DAVIAN ENG HONG RUI" userId="9cdebfac-cb22-4469-80bf-a7b2b3002fda" providerId="ADAL" clId="{B0CAE5CE-4040-4DB0-8A34-F7898BE2D702}" dt="2023-12-07T14:31:21.089" v="1028"/>
          <ac:spMkLst>
            <pc:docMk/>
            <pc:sldMk cId="189777031" sldId="262"/>
            <ac:spMk id="26" creationId="{9178722E-1BD0-427E-BAAE-4F206DAB5818}"/>
          </ac:spMkLst>
        </pc:spChg>
        <pc:spChg chg="add del">
          <ac:chgData name="DAVIAN ENG HONG RUI" userId="9cdebfac-cb22-4469-80bf-a7b2b3002fda" providerId="ADAL" clId="{B0CAE5CE-4040-4DB0-8A34-F7898BE2D702}" dt="2023-12-07T14:31:21.089" v="1028"/>
          <ac:spMkLst>
            <pc:docMk/>
            <pc:sldMk cId="189777031" sldId="262"/>
            <ac:spMk id="28" creationId="{A753B935-E3DD-466D-BFAC-68E0BE02D092}"/>
          </ac:spMkLst>
        </pc:spChg>
        <pc:spChg chg="add del">
          <ac:chgData name="DAVIAN ENG HONG RUI" userId="9cdebfac-cb22-4469-80bf-a7b2b3002fda" providerId="ADAL" clId="{B0CAE5CE-4040-4DB0-8A34-F7898BE2D702}" dt="2023-12-07T14:31:21.089" v="1028"/>
          <ac:spMkLst>
            <pc:docMk/>
            <pc:sldMk cId="189777031" sldId="262"/>
            <ac:spMk id="30" creationId="{FB034F26-4148-4B59-B493-14D7A9A8BAA9}"/>
          </ac:spMkLst>
        </pc:spChg>
        <pc:grpChg chg="add del">
          <ac:chgData name="DAVIAN ENG HONG RUI" userId="9cdebfac-cb22-4469-80bf-a7b2b3002fda" providerId="ADAL" clId="{B0CAE5CE-4040-4DB0-8A34-F7898BE2D702}" dt="2023-12-07T14:31:21.089" v="1028"/>
          <ac:grpSpMkLst>
            <pc:docMk/>
            <pc:sldMk cId="189777031" sldId="26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89777031" sldId="262"/>
            <ac:grpSpMk id="32" creationId="{5E6BB5FD-DB7B-4BE3-BA45-1EF042115ED5}"/>
          </ac:grpSpMkLst>
        </pc:grpChg>
      </pc:sldChg>
      <pc:sldChg chg="addSp delSp modSp mod delDesignElem">
        <pc:chgData name="DAVIAN ENG HONG RUI" userId="9cdebfac-cb22-4469-80bf-a7b2b3002fda" providerId="ADAL" clId="{B0CAE5CE-4040-4DB0-8A34-F7898BE2D702}" dt="2023-12-07T15:06:46.301" v="3643" actId="20577"/>
        <pc:sldMkLst>
          <pc:docMk/>
          <pc:sldMk cId="1247049354" sldId="263"/>
        </pc:sldMkLst>
        <pc:spChg chg="mod">
          <ac:chgData name="DAVIAN ENG HONG RUI" userId="9cdebfac-cb22-4469-80bf-a7b2b3002fda" providerId="ADAL" clId="{B0CAE5CE-4040-4DB0-8A34-F7898BE2D702}" dt="2023-12-07T14:59:13.626" v="3226" actId="20577"/>
          <ac:spMkLst>
            <pc:docMk/>
            <pc:sldMk cId="1247049354" sldId="263"/>
            <ac:spMk id="2" creationId="{A95C7028-B0ED-26BD-895B-9B9931F99B4D}"/>
          </ac:spMkLst>
        </pc:spChg>
        <pc:spChg chg="mod">
          <ac:chgData name="DAVIAN ENG HONG RUI" userId="9cdebfac-cb22-4469-80bf-a7b2b3002fda" providerId="ADAL" clId="{B0CAE5CE-4040-4DB0-8A34-F7898BE2D702}" dt="2023-12-07T15:06:46.301" v="3643" actId="20577"/>
          <ac:spMkLst>
            <pc:docMk/>
            <pc:sldMk cId="1247049354" sldId="263"/>
            <ac:spMk id="3" creationId="{D75301E8-7D87-4C2D-1AA2-175889C55181}"/>
          </ac:spMkLst>
        </pc:spChg>
        <pc:spChg chg="add del">
          <ac:chgData name="DAVIAN ENG HONG RUI" userId="9cdebfac-cb22-4469-80bf-a7b2b3002fda" providerId="ADAL" clId="{B0CAE5CE-4040-4DB0-8A34-F7898BE2D702}" dt="2023-12-07T14:31:21.089" v="1028"/>
          <ac:spMkLst>
            <pc:docMk/>
            <pc:sldMk cId="1247049354" sldId="263"/>
            <ac:spMk id="10" creationId="{51F77B6A-7F53-4B28-B73D-C8CC899AB221}"/>
          </ac:spMkLst>
        </pc:spChg>
        <pc:spChg chg="add del">
          <ac:chgData name="DAVIAN ENG HONG RUI" userId="9cdebfac-cb22-4469-80bf-a7b2b3002fda" providerId="ADAL" clId="{B0CAE5CE-4040-4DB0-8A34-F7898BE2D702}" dt="2023-12-07T14:31:21.089" v="1028"/>
          <ac:spMkLst>
            <pc:docMk/>
            <pc:sldMk cId="1247049354" sldId="263"/>
            <ac:spMk id="16" creationId="{F6E412EF-CF39-4C25-85B0-DB30B1B0A8C4}"/>
          </ac:spMkLst>
        </pc:spChg>
        <pc:spChg chg="add del">
          <ac:chgData name="DAVIAN ENG HONG RUI" userId="9cdebfac-cb22-4469-80bf-a7b2b3002fda" providerId="ADAL" clId="{B0CAE5CE-4040-4DB0-8A34-F7898BE2D702}" dt="2023-12-07T14:31:21.089" v="1028"/>
          <ac:spMkLst>
            <pc:docMk/>
            <pc:sldMk cId="1247049354" sldId="263"/>
            <ac:spMk id="18" creationId="{E8DA6235-17F2-4C9E-88C6-C5D38D8D3C03}"/>
          </ac:spMkLst>
        </pc:spChg>
        <pc:spChg chg="add del">
          <ac:chgData name="DAVIAN ENG HONG RUI" userId="9cdebfac-cb22-4469-80bf-a7b2b3002fda" providerId="ADAL" clId="{B0CAE5CE-4040-4DB0-8A34-F7898BE2D702}" dt="2023-12-07T14:31:21.089" v="1028"/>
          <ac:spMkLst>
            <pc:docMk/>
            <pc:sldMk cId="1247049354" sldId="263"/>
            <ac:spMk id="20" creationId="{B55DEF71-1741-4489-8E77-46FC5BAA66E2}"/>
          </ac:spMkLst>
        </pc:spChg>
        <pc:spChg chg="add del">
          <ac:chgData name="DAVIAN ENG HONG RUI" userId="9cdebfac-cb22-4469-80bf-a7b2b3002fda" providerId="ADAL" clId="{B0CAE5CE-4040-4DB0-8A34-F7898BE2D702}" dt="2023-12-07T14:31:21.089" v="1028"/>
          <ac:spMkLst>
            <pc:docMk/>
            <pc:sldMk cId="1247049354" sldId="263"/>
            <ac:spMk id="22" creationId="{82347B6D-A7CC-48EB-861F-917D0D61E3EA}"/>
          </ac:spMkLst>
        </pc:spChg>
        <pc:spChg chg="add del">
          <ac:chgData name="DAVIAN ENG HONG RUI" userId="9cdebfac-cb22-4469-80bf-a7b2b3002fda" providerId="ADAL" clId="{B0CAE5CE-4040-4DB0-8A34-F7898BE2D702}" dt="2023-12-07T14:31:21.089" v="1028"/>
          <ac:spMkLst>
            <pc:docMk/>
            <pc:sldMk cId="1247049354" sldId="263"/>
            <ac:spMk id="24" creationId="{A7A0A46D-CC9B-4E32-870A-7BC2DF940144}"/>
          </ac:spMkLst>
        </pc:spChg>
        <pc:spChg chg="add del">
          <ac:chgData name="DAVIAN ENG HONG RUI" userId="9cdebfac-cb22-4469-80bf-a7b2b3002fda" providerId="ADAL" clId="{B0CAE5CE-4040-4DB0-8A34-F7898BE2D702}" dt="2023-12-07T14:31:21.089" v="1028"/>
          <ac:spMkLst>
            <pc:docMk/>
            <pc:sldMk cId="1247049354" sldId="263"/>
            <ac:spMk id="26" creationId="{9178722E-1BD0-427E-BAAE-4F206DAB5818}"/>
          </ac:spMkLst>
        </pc:spChg>
        <pc:spChg chg="add del">
          <ac:chgData name="DAVIAN ENG HONG RUI" userId="9cdebfac-cb22-4469-80bf-a7b2b3002fda" providerId="ADAL" clId="{B0CAE5CE-4040-4DB0-8A34-F7898BE2D702}" dt="2023-12-07T14:31:21.089" v="1028"/>
          <ac:spMkLst>
            <pc:docMk/>
            <pc:sldMk cId="1247049354" sldId="263"/>
            <ac:spMk id="28" creationId="{A753B935-E3DD-466D-BFAC-68E0BE02D092}"/>
          </ac:spMkLst>
        </pc:spChg>
        <pc:spChg chg="add del">
          <ac:chgData name="DAVIAN ENG HONG RUI" userId="9cdebfac-cb22-4469-80bf-a7b2b3002fda" providerId="ADAL" clId="{B0CAE5CE-4040-4DB0-8A34-F7898BE2D702}" dt="2023-12-07T14:31:21.089" v="1028"/>
          <ac:spMkLst>
            <pc:docMk/>
            <pc:sldMk cId="1247049354" sldId="263"/>
            <ac:spMk id="30" creationId="{FB034F26-4148-4B59-B493-14D7A9A8BAA9}"/>
          </ac:spMkLst>
        </pc:spChg>
        <pc:grpChg chg="add del">
          <ac:chgData name="DAVIAN ENG HONG RUI" userId="9cdebfac-cb22-4469-80bf-a7b2b3002fda" providerId="ADAL" clId="{B0CAE5CE-4040-4DB0-8A34-F7898BE2D702}" dt="2023-12-07T14:31:21.089" v="1028"/>
          <ac:grpSpMkLst>
            <pc:docMk/>
            <pc:sldMk cId="1247049354" sldId="263"/>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247049354" sldId="263"/>
            <ac:grpSpMk id="32" creationId="{5E6BB5FD-DB7B-4BE3-BA45-1EF042115ED5}"/>
          </ac:grpSpMkLst>
        </pc:grpChg>
        <pc:picChg chg="del">
          <ac:chgData name="DAVIAN ENG HONG RUI" userId="9cdebfac-cb22-4469-80bf-a7b2b3002fda" providerId="ADAL" clId="{B0CAE5CE-4040-4DB0-8A34-F7898BE2D702}" dt="2023-12-07T14:59:04.521" v="3191" actId="478"/>
          <ac:picMkLst>
            <pc:docMk/>
            <pc:sldMk cId="1247049354" sldId="263"/>
            <ac:picMk id="5" creationId="{D3B3D6F6-4119-AE12-BF43-C13EEB264BDD}"/>
          </ac:picMkLst>
        </pc:picChg>
        <pc:picChg chg="add mod">
          <ac:chgData name="DAVIAN ENG HONG RUI" userId="9cdebfac-cb22-4469-80bf-a7b2b3002fda" providerId="ADAL" clId="{B0CAE5CE-4040-4DB0-8A34-F7898BE2D702}" dt="2023-12-07T14:59:07.296" v="3193" actId="1076"/>
          <ac:picMkLst>
            <pc:docMk/>
            <pc:sldMk cId="1247049354" sldId="263"/>
            <ac:picMk id="6" creationId="{CD203E04-6083-F085-43C6-97500CD94B56}"/>
          </ac:picMkLst>
        </pc:picChg>
      </pc:sldChg>
      <pc:sldChg chg="addSp delSp modSp mod delDesignElem">
        <pc:chgData name="DAVIAN ENG HONG RUI" userId="9cdebfac-cb22-4469-80bf-a7b2b3002fda" providerId="ADAL" clId="{B0CAE5CE-4040-4DB0-8A34-F7898BE2D702}" dt="2023-12-07T15:02:27.917" v="3549" actId="20577"/>
        <pc:sldMkLst>
          <pc:docMk/>
          <pc:sldMk cId="1424111797" sldId="264"/>
        </pc:sldMkLst>
        <pc:spChg chg="mod">
          <ac:chgData name="DAVIAN ENG HONG RUI" userId="9cdebfac-cb22-4469-80bf-a7b2b3002fda" providerId="ADAL" clId="{B0CAE5CE-4040-4DB0-8A34-F7898BE2D702}" dt="2023-12-07T15:01:01.512" v="3308" actId="20577"/>
          <ac:spMkLst>
            <pc:docMk/>
            <pc:sldMk cId="1424111797" sldId="264"/>
            <ac:spMk id="2" creationId="{A95C7028-B0ED-26BD-895B-9B9931F99B4D}"/>
          </ac:spMkLst>
        </pc:spChg>
        <pc:spChg chg="mod">
          <ac:chgData name="DAVIAN ENG HONG RUI" userId="9cdebfac-cb22-4469-80bf-a7b2b3002fda" providerId="ADAL" clId="{B0CAE5CE-4040-4DB0-8A34-F7898BE2D702}" dt="2023-12-07T15:02:27.917" v="3549" actId="20577"/>
          <ac:spMkLst>
            <pc:docMk/>
            <pc:sldMk cId="1424111797" sldId="264"/>
            <ac:spMk id="3" creationId="{D75301E8-7D87-4C2D-1AA2-175889C55181}"/>
          </ac:spMkLst>
        </pc:spChg>
        <pc:spChg chg="add del">
          <ac:chgData name="DAVIAN ENG HONG RUI" userId="9cdebfac-cb22-4469-80bf-a7b2b3002fda" providerId="ADAL" clId="{B0CAE5CE-4040-4DB0-8A34-F7898BE2D702}" dt="2023-12-07T14:31:21.089" v="1028"/>
          <ac:spMkLst>
            <pc:docMk/>
            <pc:sldMk cId="1424111797" sldId="264"/>
            <ac:spMk id="10" creationId="{51F77B6A-7F53-4B28-B73D-C8CC899AB221}"/>
          </ac:spMkLst>
        </pc:spChg>
        <pc:spChg chg="add del">
          <ac:chgData name="DAVIAN ENG HONG RUI" userId="9cdebfac-cb22-4469-80bf-a7b2b3002fda" providerId="ADAL" clId="{B0CAE5CE-4040-4DB0-8A34-F7898BE2D702}" dt="2023-12-07T14:31:21.089" v="1028"/>
          <ac:spMkLst>
            <pc:docMk/>
            <pc:sldMk cId="1424111797" sldId="264"/>
            <ac:spMk id="16" creationId="{F6E412EF-CF39-4C25-85B0-DB30B1B0A8C4}"/>
          </ac:spMkLst>
        </pc:spChg>
        <pc:spChg chg="add del">
          <ac:chgData name="DAVIAN ENG HONG RUI" userId="9cdebfac-cb22-4469-80bf-a7b2b3002fda" providerId="ADAL" clId="{B0CAE5CE-4040-4DB0-8A34-F7898BE2D702}" dt="2023-12-07T14:31:21.089" v="1028"/>
          <ac:spMkLst>
            <pc:docMk/>
            <pc:sldMk cId="1424111797" sldId="264"/>
            <ac:spMk id="18" creationId="{E8DA6235-17F2-4C9E-88C6-C5D38D8D3C03}"/>
          </ac:spMkLst>
        </pc:spChg>
        <pc:spChg chg="add del">
          <ac:chgData name="DAVIAN ENG HONG RUI" userId="9cdebfac-cb22-4469-80bf-a7b2b3002fda" providerId="ADAL" clId="{B0CAE5CE-4040-4DB0-8A34-F7898BE2D702}" dt="2023-12-07T14:31:21.089" v="1028"/>
          <ac:spMkLst>
            <pc:docMk/>
            <pc:sldMk cId="1424111797" sldId="264"/>
            <ac:spMk id="20" creationId="{B55DEF71-1741-4489-8E77-46FC5BAA66E2}"/>
          </ac:spMkLst>
        </pc:spChg>
        <pc:spChg chg="add del">
          <ac:chgData name="DAVIAN ENG HONG RUI" userId="9cdebfac-cb22-4469-80bf-a7b2b3002fda" providerId="ADAL" clId="{B0CAE5CE-4040-4DB0-8A34-F7898BE2D702}" dt="2023-12-07T14:31:21.089" v="1028"/>
          <ac:spMkLst>
            <pc:docMk/>
            <pc:sldMk cId="1424111797" sldId="264"/>
            <ac:spMk id="22" creationId="{82347B6D-A7CC-48EB-861F-917D0D61E3EA}"/>
          </ac:spMkLst>
        </pc:spChg>
        <pc:spChg chg="add del">
          <ac:chgData name="DAVIAN ENG HONG RUI" userId="9cdebfac-cb22-4469-80bf-a7b2b3002fda" providerId="ADAL" clId="{B0CAE5CE-4040-4DB0-8A34-F7898BE2D702}" dt="2023-12-07T14:31:21.089" v="1028"/>
          <ac:spMkLst>
            <pc:docMk/>
            <pc:sldMk cId="1424111797" sldId="264"/>
            <ac:spMk id="24" creationId="{A7A0A46D-CC9B-4E32-870A-7BC2DF940144}"/>
          </ac:spMkLst>
        </pc:spChg>
        <pc:spChg chg="add del">
          <ac:chgData name="DAVIAN ENG HONG RUI" userId="9cdebfac-cb22-4469-80bf-a7b2b3002fda" providerId="ADAL" clId="{B0CAE5CE-4040-4DB0-8A34-F7898BE2D702}" dt="2023-12-07T14:31:21.089" v="1028"/>
          <ac:spMkLst>
            <pc:docMk/>
            <pc:sldMk cId="1424111797" sldId="264"/>
            <ac:spMk id="26" creationId="{9178722E-1BD0-427E-BAAE-4F206DAB5818}"/>
          </ac:spMkLst>
        </pc:spChg>
        <pc:spChg chg="add del">
          <ac:chgData name="DAVIAN ENG HONG RUI" userId="9cdebfac-cb22-4469-80bf-a7b2b3002fda" providerId="ADAL" clId="{B0CAE5CE-4040-4DB0-8A34-F7898BE2D702}" dt="2023-12-07T14:31:21.089" v="1028"/>
          <ac:spMkLst>
            <pc:docMk/>
            <pc:sldMk cId="1424111797" sldId="264"/>
            <ac:spMk id="28" creationId="{A753B935-E3DD-466D-BFAC-68E0BE02D092}"/>
          </ac:spMkLst>
        </pc:spChg>
        <pc:spChg chg="add del">
          <ac:chgData name="DAVIAN ENG HONG RUI" userId="9cdebfac-cb22-4469-80bf-a7b2b3002fda" providerId="ADAL" clId="{B0CAE5CE-4040-4DB0-8A34-F7898BE2D702}" dt="2023-12-07T14:31:21.089" v="1028"/>
          <ac:spMkLst>
            <pc:docMk/>
            <pc:sldMk cId="1424111797" sldId="264"/>
            <ac:spMk id="30" creationId="{FB034F26-4148-4B59-B493-14D7A9A8BAA9}"/>
          </ac:spMkLst>
        </pc:spChg>
        <pc:grpChg chg="add del">
          <ac:chgData name="DAVIAN ENG HONG RUI" userId="9cdebfac-cb22-4469-80bf-a7b2b3002fda" providerId="ADAL" clId="{B0CAE5CE-4040-4DB0-8A34-F7898BE2D702}" dt="2023-12-07T14:31:21.089" v="1028"/>
          <ac:grpSpMkLst>
            <pc:docMk/>
            <pc:sldMk cId="1424111797" sldId="264"/>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424111797" sldId="264"/>
            <ac:grpSpMk id="32" creationId="{5E6BB5FD-DB7B-4BE3-BA45-1EF042115ED5}"/>
          </ac:grpSpMkLst>
        </pc:grpChg>
        <pc:picChg chg="add mod">
          <ac:chgData name="DAVIAN ENG HONG RUI" userId="9cdebfac-cb22-4469-80bf-a7b2b3002fda" providerId="ADAL" clId="{B0CAE5CE-4040-4DB0-8A34-F7898BE2D702}" dt="2023-12-07T15:02:00.738" v="3445" actId="1076"/>
          <ac:picMkLst>
            <pc:docMk/>
            <pc:sldMk cId="1424111797" sldId="264"/>
            <ac:picMk id="5" creationId="{C8A24879-3E93-6F2B-0172-2B792648A8C8}"/>
          </ac:picMkLst>
        </pc:picChg>
        <pc:picChg chg="del">
          <ac:chgData name="DAVIAN ENG HONG RUI" userId="9cdebfac-cb22-4469-80bf-a7b2b3002fda" providerId="ADAL" clId="{B0CAE5CE-4040-4DB0-8A34-F7898BE2D702}" dt="2023-12-07T15:01:03.502" v="3309" actId="478"/>
          <ac:picMkLst>
            <pc:docMk/>
            <pc:sldMk cId="1424111797" sldId="264"/>
            <ac:picMk id="6" creationId="{C0991AEC-0409-F2BE-07D4-66C9A717DE48}"/>
          </ac:picMkLst>
        </pc:picChg>
        <pc:picChg chg="add mod">
          <ac:chgData name="DAVIAN ENG HONG RUI" userId="9cdebfac-cb22-4469-80bf-a7b2b3002fda" providerId="ADAL" clId="{B0CAE5CE-4040-4DB0-8A34-F7898BE2D702}" dt="2023-12-07T15:02:02.936" v="3446" actId="1076"/>
          <ac:picMkLst>
            <pc:docMk/>
            <pc:sldMk cId="1424111797" sldId="264"/>
            <ac:picMk id="8" creationId="{2ADA106E-EE57-7E63-220B-B3D919152C39}"/>
          </ac:picMkLst>
        </pc:picChg>
      </pc:sldChg>
      <pc:sldChg chg="addSp delSp del delDesignElem">
        <pc:chgData name="DAVIAN ENG HONG RUI" userId="9cdebfac-cb22-4469-80bf-a7b2b3002fda" providerId="ADAL" clId="{B0CAE5CE-4040-4DB0-8A34-F7898BE2D702}" dt="2023-12-07T15:07:29.031" v="3646" actId="47"/>
        <pc:sldMkLst>
          <pc:docMk/>
          <pc:sldMk cId="3865638949" sldId="265"/>
        </pc:sldMkLst>
        <pc:spChg chg="add del">
          <ac:chgData name="DAVIAN ENG HONG RUI" userId="9cdebfac-cb22-4469-80bf-a7b2b3002fda" providerId="ADAL" clId="{B0CAE5CE-4040-4DB0-8A34-F7898BE2D702}" dt="2023-12-07T14:31:21.089" v="1028"/>
          <ac:spMkLst>
            <pc:docMk/>
            <pc:sldMk cId="3865638949" sldId="265"/>
            <ac:spMk id="10" creationId="{51F77B6A-7F53-4B28-B73D-C8CC899AB221}"/>
          </ac:spMkLst>
        </pc:spChg>
        <pc:spChg chg="add del">
          <ac:chgData name="DAVIAN ENG HONG RUI" userId="9cdebfac-cb22-4469-80bf-a7b2b3002fda" providerId="ADAL" clId="{B0CAE5CE-4040-4DB0-8A34-F7898BE2D702}" dt="2023-12-07T14:31:21.089" v="1028"/>
          <ac:spMkLst>
            <pc:docMk/>
            <pc:sldMk cId="3865638949" sldId="265"/>
            <ac:spMk id="16" creationId="{F6E412EF-CF39-4C25-85B0-DB30B1B0A8C4}"/>
          </ac:spMkLst>
        </pc:spChg>
        <pc:spChg chg="add del">
          <ac:chgData name="DAVIAN ENG HONG RUI" userId="9cdebfac-cb22-4469-80bf-a7b2b3002fda" providerId="ADAL" clId="{B0CAE5CE-4040-4DB0-8A34-F7898BE2D702}" dt="2023-12-07T14:31:21.089" v="1028"/>
          <ac:spMkLst>
            <pc:docMk/>
            <pc:sldMk cId="3865638949" sldId="265"/>
            <ac:spMk id="18" creationId="{E8DA6235-17F2-4C9E-88C6-C5D38D8D3C03}"/>
          </ac:spMkLst>
        </pc:spChg>
        <pc:spChg chg="add del">
          <ac:chgData name="DAVIAN ENG HONG RUI" userId="9cdebfac-cb22-4469-80bf-a7b2b3002fda" providerId="ADAL" clId="{B0CAE5CE-4040-4DB0-8A34-F7898BE2D702}" dt="2023-12-07T14:31:21.089" v="1028"/>
          <ac:spMkLst>
            <pc:docMk/>
            <pc:sldMk cId="3865638949" sldId="265"/>
            <ac:spMk id="20" creationId="{B55DEF71-1741-4489-8E77-46FC5BAA66E2}"/>
          </ac:spMkLst>
        </pc:spChg>
        <pc:spChg chg="add del">
          <ac:chgData name="DAVIAN ENG HONG RUI" userId="9cdebfac-cb22-4469-80bf-a7b2b3002fda" providerId="ADAL" clId="{B0CAE5CE-4040-4DB0-8A34-F7898BE2D702}" dt="2023-12-07T14:31:21.089" v="1028"/>
          <ac:spMkLst>
            <pc:docMk/>
            <pc:sldMk cId="3865638949" sldId="265"/>
            <ac:spMk id="22" creationId="{82347B6D-A7CC-48EB-861F-917D0D61E3EA}"/>
          </ac:spMkLst>
        </pc:spChg>
        <pc:spChg chg="add del">
          <ac:chgData name="DAVIAN ENG HONG RUI" userId="9cdebfac-cb22-4469-80bf-a7b2b3002fda" providerId="ADAL" clId="{B0CAE5CE-4040-4DB0-8A34-F7898BE2D702}" dt="2023-12-07T14:31:21.089" v="1028"/>
          <ac:spMkLst>
            <pc:docMk/>
            <pc:sldMk cId="3865638949" sldId="265"/>
            <ac:spMk id="24" creationId="{A7A0A46D-CC9B-4E32-870A-7BC2DF940144}"/>
          </ac:spMkLst>
        </pc:spChg>
        <pc:spChg chg="add del">
          <ac:chgData name="DAVIAN ENG HONG RUI" userId="9cdebfac-cb22-4469-80bf-a7b2b3002fda" providerId="ADAL" clId="{B0CAE5CE-4040-4DB0-8A34-F7898BE2D702}" dt="2023-12-07T14:31:21.089" v="1028"/>
          <ac:spMkLst>
            <pc:docMk/>
            <pc:sldMk cId="3865638949" sldId="265"/>
            <ac:spMk id="26" creationId="{9178722E-1BD0-427E-BAAE-4F206DAB5818}"/>
          </ac:spMkLst>
        </pc:spChg>
        <pc:spChg chg="add del">
          <ac:chgData name="DAVIAN ENG HONG RUI" userId="9cdebfac-cb22-4469-80bf-a7b2b3002fda" providerId="ADAL" clId="{B0CAE5CE-4040-4DB0-8A34-F7898BE2D702}" dt="2023-12-07T14:31:21.089" v="1028"/>
          <ac:spMkLst>
            <pc:docMk/>
            <pc:sldMk cId="3865638949" sldId="265"/>
            <ac:spMk id="28" creationId="{A753B935-E3DD-466D-BFAC-68E0BE02D092}"/>
          </ac:spMkLst>
        </pc:spChg>
        <pc:spChg chg="add del">
          <ac:chgData name="DAVIAN ENG HONG RUI" userId="9cdebfac-cb22-4469-80bf-a7b2b3002fda" providerId="ADAL" clId="{B0CAE5CE-4040-4DB0-8A34-F7898BE2D702}" dt="2023-12-07T14:31:21.089" v="1028"/>
          <ac:spMkLst>
            <pc:docMk/>
            <pc:sldMk cId="3865638949" sldId="265"/>
            <ac:spMk id="30" creationId="{FB034F26-4148-4B59-B493-14D7A9A8BAA9}"/>
          </ac:spMkLst>
        </pc:spChg>
        <pc:grpChg chg="add del">
          <ac:chgData name="DAVIAN ENG HONG RUI" userId="9cdebfac-cb22-4469-80bf-a7b2b3002fda" providerId="ADAL" clId="{B0CAE5CE-4040-4DB0-8A34-F7898BE2D702}" dt="2023-12-07T14:31:21.089" v="1028"/>
          <ac:grpSpMkLst>
            <pc:docMk/>
            <pc:sldMk cId="3865638949" sldId="265"/>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865638949" sldId="265"/>
            <ac:grpSpMk id="32" creationId="{5E6BB5FD-DB7B-4BE3-BA45-1EF042115ED5}"/>
          </ac:grpSpMkLst>
        </pc:grpChg>
      </pc:sldChg>
      <pc:sldChg chg="addSp delSp del delDesignElem">
        <pc:chgData name="DAVIAN ENG HONG RUI" userId="9cdebfac-cb22-4469-80bf-a7b2b3002fda" providerId="ADAL" clId="{B0CAE5CE-4040-4DB0-8A34-F7898BE2D702}" dt="2023-12-07T15:07:29.818" v="3647" actId="47"/>
        <pc:sldMkLst>
          <pc:docMk/>
          <pc:sldMk cId="31219902" sldId="266"/>
        </pc:sldMkLst>
        <pc:spChg chg="add del">
          <ac:chgData name="DAVIAN ENG HONG RUI" userId="9cdebfac-cb22-4469-80bf-a7b2b3002fda" providerId="ADAL" clId="{B0CAE5CE-4040-4DB0-8A34-F7898BE2D702}" dt="2023-12-07T14:31:21.089" v="1028"/>
          <ac:spMkLst>
            <pc:docMk/>
            <pc:sldMk cId="31219902" sldId="266"/>
            <ac:spMk id="10" creationId="{51F77B6A-7F53-4B28-B73D-C8CC899AB221}"/>
          </ac:spMkLst>
        </pc:spChg>
        <pc:spChg chg="add del">
          <ac:chgData name="DAVIAN ENG HONG RUI" userId="9cdebfac-cb22-4469-80bf-a7b2b3002fda" providerId="ADAL" clId="{B0CAE5CE-4040-4DB0-8A34-F7898BE2D702}" dt="2023-12-07T14:31:21.089" v="1028"/>
          <ac:spMkLst>
            <pc:docMk/>
            <pc:sldMk cId="31219902" sldId="266"/>
            <ac:spMk id="16" creationId="{F6E412EF-CF39-4C25-85B0-DB30B1B0A8C4}"/>
          </ac:spMkLst>
        </pc:spChg>
        <pc:spChg chg="add del">
          <ac:chgData name="DAVIAN ENG HONG RUI" userId="9cdebfac-cb22-4469-80bf-a7b2b3002fda" providerId="ADAL" clId="{B0CAE5CE-4040-4DB0-8A34-F7898BE2D702}" dt="2023-12-07T14:31:21.089" v="1028"/>
          <ac:spMkLst>
            <pc:docMk/>
            <pc:sldMk cId="31219902" sldId="266"/>
            <ac:spMk id="18" creationId="{E8DA6235-17F2-4C9E-88C6-C5D38D8D3C03}"/>
          </ac:spMkLst>
        </pc:spChg>
        <pc:spChg chg="add del">
          <ac:chgData name="DAVIAN ENG HONG RUI" userId="9cdebfac-cb22-4469-80bf-a7b2b3002fda" providerId="ADAL" clId="{B0CAE5CE-4040-4DB0-8A34-F7898BE2D702}" dt="2023-12-07T14:31:21.089" v="1028"/>
          <ac:spMkLst>
            <pc:docMk/>
            <pc:sldMk cId="31219902" sldId="266"/>
            <ac:spMk id="20" creationId="{B55DEF71-1741-4489-8E77-46FC5BAA66E2}"/>
          </ac:spMkLst>
        </pc:spChg>
        <pc:spChg chg="add del">
          <ac:chgData name="DAVIAN ENG HONG RUI" userId="9cdebfac-cb22-4469-80bf-a7b2b3002fda" providerId="ADAL" clId="{B0CAE5CE-4040-4DB0-8A34-F7898BE2D702}" dt="2023-12-07T14:31:21.089" v="1028"/>
          <ac:spMkLst>
            <pc:docMk/>
            <pc:sldMk cId="31219902" sldId="266"/>
            <ac:spMk id="22" creationId="{82347B6D-A7CC-48EB-861F-917D0D61E3EA}"/>
          </ac:spMkLst>
        </pc:spChg>
        <pc:spChg chg="add del">
          <ac:chgData name="DAVIAN ENG HONG RUI" userId="9cdebfac-cb22-4469-80bf-a7b2b3002fda" providerId="ADAL" clId="{B0CAE5CE-4040-4DB0-8A34-F7898BE2D702}" dt="2023-12-07T14:31:21.089" v="1028"/>
          <ac:spMkLst>
            <pc:docMk/>
            <pc:sldMk cId="31219902" sldId="266"/>
            <ac:spMk id="24" creationId="{A7A0A46D-CC9B-4E32-870A-7BC2DF940144}"/>
          </ac:spMkLst>
        </pc:spChg>
        <pc:spChg chg="add del">
          <ac:chgData name="DAVIAN ENG HONG RUI" userId="9cdebfac-cb22-4469-80bf-a7b2b3002fda" providerId="ADAL" clId="{B0CAE5CE-4040-4DB0-8A34-F7898BE2D702}" dt="2023-12-07T14:31:21.089" v="1028"/>
          <ac:spMkLst>
            <pc:docMk/>
            <pc:sldMk cId="31219902" sldId="266"/>
            <ac:spMk id="26" creationId="{9178722E-1BD0-427E-BAAE-4F206DAB5818}"/>
          </ac:spMkLst>
        </pc:spChg>
        <pc:spChg chg="add del">
          <ac:chgData name="DAVIAN ENG HONG RUI" userId="9cdebfac-cb22-4469-80bf-a7b2b3002fda" providerId="ADAL" clId="{B0CAE5CE-4040-4DB0-8A34-F7898BE2D702}" dt="2023-12-07T14:31:21.089" v="1028"/>
          <ac:spMkLst>
            <pc:docMk/>
            <pc:sldMk cId="31219902" sldId="266"/>
            <ac:spMk id="28" creationId="{A753B935-E3DD-466D-BFAC-68E0BE02D092}"/>
          </ac:spMkLst>
        </pc:spChg>
        <pc:spChg chg="add del">
          <ac:chgData name="DAVIAN ENG HONG RUI" userId="9cdebfac-cb22-4469-80bf-a7b2b3002fda" providerId="ADAL" clId="{B0CAE5CE-4040-4DB0-8A34-F7898BE2D702}" dt="2023-12-07T14:31:21.089" v="1028"/>
          <ac:spMkLst>
            <pc:docMk/>
            <pc:sldMk cId="31219902" sldId="266"/>
            <ac:spMk id="30" creationId="{FB034F26-4148-4B59-B493-14D7A9A8BAA9}"/>
          </ac:spMkLst>
        </pc:spChg>
        <pc:grpChg chg="add del">
          <ac:chgData name="DAVIAN ENG HONG RUI" userId="9cdebfac-cb22-4469-80bf-a7b2b3002fda" providerId="ADAL" clId="{B0CAE5CE-4040-4DB0-8A34-F7898BE2D702}" dt="2023-12-07T14:31:21.089" v="1028"/>
          <ac:grpSpMkLst>
            <pc:docMk/>
            <pc:sldMk cId="31219902" sldId="266"/>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1219902" sldId="266"/>
            <ac:grpSpMk id="32" creationId="{5E6BB5FD-DB7B-4BE3-BA45-1EF042115ED5}"/>
          </ac:grpSpMkLst>
        </pc:grpChg>
      </pc:sldChg>
      <pc:sldChg chg="addSp delSp modSp mod delDesignElem">
        <pc:chgData name="DAVIAN ENG HONG RUI" userId="9cdebfac-cb22-4469-80bf-a7b2b3002fda" providerId="ADAL" clId="{B0CAE5CE-4040-4DB0-8A34-F7898BE2D702}" dt="2023-12-07T14:31:21.089" v="1028"/>
        <pc:sldMkLst>
          <pc:docMk/>
          <pc:sldMk cId="2905817004" sldId="267"/>
        </pc:sldMkLst>
        <pc:spChg chg="add del mod">
          <ac:chgData name="DAVIAN ENG HONG RUI" userId="9cdebfac-cb22-4469-80bf-a7b2b3002fda" providerId="ADAL" clId="{B0CAE5CE-4040-4DB0-8A34-F7898BE2D702}" dt="2023-12-07T14:09:45.066" v="189" actId="478"/>
          <ac:spMkLst>
            <pc:docMk/>
            <pc:sldMk cId="2905817004" sldId="267"/>
            <ac:spMk id="3" creationId="{18FF5C05-A8FF-B299-349C-FD4F3DC752D0}"/>
          </ac:spMkLst>
        </pc:spChg>
        <pc:spChg chg="add mod">
          <ac:chgData name="DAVIAN ENG HONG RUI" userId="9cdebfac-cb22-4469-80bf-a7b2b3002fda" providerId="ADAL" clId="{B0CAE5CE-4040-4DB0-8A34-F7898BE2D702}" dt="2023-12-07T14:11:29.261" v="216" actId="1076"/>
          <ac:spMkLst>
            <pc:docMk/>
            <pc:sldMk cId="2905817004" sldId="267"/>
            <ac:spMk id="4" creationId="{89BFBAAA-DC5E-8107-8523-D62EF282C6E5}"/>
          </ac:spMkLst>
        </pc:spChg>
        <pc:spChg chg="add mod">
          <ac:chgData name="DAVIAN ENG HONG RUI" userId="9cdebfac-cb22-4469-80bf-a7b2b3002fda" providerId="ADAL" clId="{B0CAE5CE-4040-4DB0-8A34-F7898BE2D702}" dt="2023-12-07T14:11:29.261" v="216" actId="1076"/>
          <ac:spMkLst>
            <pc:docMk/>
            <pc:sldMk cId="2905817004" sldId="267"/>
            <ac:spMk id="6" creationId="{266792F8-8A10-C142-6D30-EB662CC331A1}"/>
          </ac:spMkLst>
        </pc:spChg>
        <pc:spChg chg="add mod">
          <ac:chgData name="DAVIAN ENG HONG RUI" userId="9cdebfac-cb22-4469-80bf-a7b2b3002fda" providerId="ADAL" clId="{B0CAE5CE-4040-4DB0-8A34-F7898BE2D702}" dt="2023-12-07T14:11:29.261" v="216" actId="1076"/>
          <ac:spMkLst>
            <pc:docMk/>
            <pc:sldMk cId="2905817004" sldId="267"/>
            <ac:spMk id="7" creationId="{20F41B7C-33A6-F9D4-361D-92966D91E834}"/>
          </ac:spMkLst>
        </pc:spChg>
        <pc:spChg chg="add mod">
          <ac:chgData name="DAVIAN ENG HONG RUI" userId="9cdebfac-cb22-4469-80bf-a7b2b3002fda" providerId="ADAL" clId="{B0CAE5CE-4040-4DB0-8A34-F7898BE2D702}" dt="2023-12-07T14:11:29.261" v="216" actId="1076"/>
          <ac:spMkLst>
            <pc:docMk/>
            <pc:sldMk cId="2905817004" sldId="267"/>
            <ac:spMk id="8" creationId="{F6020689-2CDF-10AD-D1E1-17583E32D5B0}"/>
          </ac:spMkLst>
        </pc:spChg>
        <pc:spChg chg="add mod">
          <ac:chgData name="DAVIAN ENG HONG RUI" userId="9cdebfac-cb22-4469-80bf-a7b2b3002fda" providerId="ADAL" clId="{B0CAE5CE-4040-4DB0-8A34-F7898BE2D702}" dt="2023-12-07T14:11:29.261" v="216" actId="1076"/>
          <ac:spMkLst>
            <pc:docMk/>
            <pc:sldMk cId="2905817004" sldId="267"/>
            <ac:spMk id="9" creationId="{43D1A9E9-44E8-7558-13DA-686457491B5E}"/>
          </ac:spMkLst>
        </pc:spChg>
        <pc:spChg chg="add del">
          <ac:chgData name="DAVIAN ENG HONG RUI" userId="9cdebfac-cb22-4469-80bf-a7b2b3002fda" providerId="ADAL" clId="{B0CAE5CE-4040-4DB0-8A34-F7898BE2D702}" dt="2023-12-07T14:31:21.089" v="1028"/>
          <ac:spMkLst>
            <pc:docMk/>
            <pc:sldMk cId="2905817004" sldId="267"/>
            <ac:spMk id="10" creationId="{A4AC5506-6312-4701-8D3C-40187889A947}"/>
          </ac:spMkLst>
        </pc:spChg>
        <pc:spChg chg="add mod">
          <ac:chgData name="DAVIAN ENG HONG RUI" userId="9cdebfac-cb22-4469-80bf-a7b2b3002fda" providerId="ADAL" clId="{B0CAE5CE-4040-4DB0-8A34-F7898BE2D702}" dt="2023-12-07T14:11:29.261" v="216" actId="1076"/>
          <ac:spMkLst>
            <pc:docMk/>
            <pc:sldMk cId="2905817004" sldId="267"/>
            <ac:spMk id="11" creationId="{47AF6044-3AEA-31FF-5C9F-60F800398A1D}"/>
          </ac:spMkLst>
        </pc:spChg>
        <pc:spChg chg="add del mod">
          <ac:chgData name="DAVIAN ENG HONG RUI" userId="9cdebfac-cb22-4469-80bf-a7b2b3002fda" providerId="ADAL" clId="{B0CAE5CE-4040-4DB0-8A34-F7898BE2D702}" dt="2023-12-07T14:09:46.835" v="190" actId="478"/>
          <ac:spMkLst>
            <pc:docMk/>
            <pc:sldMk cId="2905817004" sldId="267"/>
            <ac:spMk id="12" creationId="{58109C20-47A8-239C-F701-0AC5EB508689}"/>
          </ac:spMkLst>
        </pc:spChg>
        <pc:spChg chg="add mod">
          <ac:chgData name="DAVIAN ENG HONG RUI" userId="9cdebfac-cb22-4469-80bf-a7b2b3002fda" providerId="ADAL" clId="{B0CAE5CE-4040-4DB0-8A34-F7898BE2D702}" dt="2023-12-07T14:11:29.261" v="216" actId="1076"/>
          <ac:spMkLst>
            <pc:docMk/>
            <pc:sldMk cId="2905817004" sldId="267"/>
            <ac:spMk id="13" creationId="{3F257650-8BF0-B43F-1188-8D3E3882D86A}"/>
          </ac:spMkLst>
        </pc:spChg>
        <pc:spChg chg="add mod">
          <ac:chgData name="DAVIAN ENG HONG RUI" userId="9cdebfac-cb22-4469-80bf-a7b2b3002fda" providerId="ADAL" clId="{B0CAE5CE-4040-4DB0-8A34-F7898BE2D702}" dt="2023-12-07T14:11:29.261" v="216" actId="1076"/>
          <ac:spMkLst>
            <pc:docMk/>
            <pc:sldMk cId="2905817004" sldId="267"/>
            <ac:spMk id="14" creationId="{29C1D240-D94D-AB5B-8892-0B5318F291B1}"/>
          </ac:spMkLst>
        </pc:spChg>
        <pc:spChg chg="add del mod">
          <ac:chgData name="DAVIAN ENG HONG RUI" userId="9cdebfac-cb22-4469-80bf-a7b2b3002fda" providerId="ADAL" clId="{B0CAE5CE-4040-4DB0-8A34-F7898BE2D702}" dt="2023-12-07T14:10:47" v="210" actId="478"/>
          <ac:spMkLst>
            <pc:docMk/>
            <pc:sldMk cId="2905817004" sldId="267"/>
            <ac:spMk id="15" creationId="{302C2E90-1F9D-51BE-5944-9E19F4142F44}"/>
          </ac:spMkLst>
        </pc:spChg>
        <pc:spChg chg="add mod">
          <ac:chgData name="DAVIAN ENG HONG RUI" userId="9cdebfac-cb22-4469-80bf-a7b2b3002fda" providerId="ADAL" clId="{B0CAE5CE-4040-4DB0-8A34-F7898BE2D702}" dt="2023-12-07T14:11:29.261" v="216" actId="1076"/>
          <ac:spMkLst>
            <pc:docMk/>
            <pc:sldMk cId="2905817004" sldId="267"/>
            <ac:spMk id="16" creationId="{8C16EC8B-A105-297D-85EB-FCDE513CAFCE}"/>
          </ac:spMkLst>
        </pc:spChg>
        <pc:spChg chg="add del mod">
          <ac:chgData name="DAVIAN ENG HONG RUI" userId="9cdebfac-cb22-4469-80bf-a7b2b3002fda" providerId="ADAL" clId="{B0CAE5CE-4040-4DB0-8A34-F7898BE2D702}" dt="2023-12-07T14:10:17.378" v="201" actId="478"/>
          <ac:spMkLst>
            <pc:docMk/>
            <pc:sldMk cId="2905817004" sldId="267"/>
            <ac:spMk id="17" creationId="{E74D9332-E691-5DA0-D395-CE124EE94EEE}"/>
          </ac:spMkLst>
        </pc:spChg>
        <pc:spChg chg="add mod">
          <ac:chgData name="DAVIAN ENG HONG RUI" userId="9cdebfac-cb22-4469-80bf-a7b2b3002fda" providerId="ADAL" clId="{B0CAE5CE-4040-4DB0-8A34-F7898BE2D702}" dt="2023-12-07T14:11:29.261" v="216" actId="1076"/>
          <ac:spMkLst>
            <pc:docMk/>
            <pc:sldMk cId="2905817004" sldId="267"/>
            <ac:spMk id="18" creationId="{4DC61A2E-9B6C-3C75-557B-287EE5533E4B}"/>
          </ac:spMkLst>
        </pc:spChg>
        <pc:spChg chg="add mod">
          <ac:chgData name="DAVIAN ENG HONG RUI" userId="9cdebfac-cb22-4469-80bf-a7b2b3002fda" providerId="ADAL" clId="{B0CAE5CE-4040-4DB0-8A34-F7898BE2D702}" dt="2023-12-07T14:11:29.261" v="216" actId="1076"/>
          <ac:spMkLst>
            <pc:docMk/>
            <pc:sldMk cId="2905817004" sldId="267"/>
            <ac:spMk id="21" creationId="{7C48D9F0-82CF-F038-D347-394462807632}"/>
          </ac:spMkLst>
        </pc:spChg>
        <pc:picChg chg="del">
          <ac:chgData name="DAVIAN ENG HONG RUI" userId="9cdebfac-cb22-4469-80bf-a7b2b3002fda" providerId="ADAL" clId="{B0CAE5CE-4040-4DB0-8A34-F7898BE2D702}" dt="2023-12-07T13:54:06.632" v="18" actId="478"/>
          <ac:picMkLst>
            <pc:docMk/>
            <pc:sldMk cId="2905817004" sldId="267"/>
            <ac:picMk id="5" creationId="{0F695958-430D-BD57-D205-0383DBADA83D}"/>
          </ac:picMkLst>
        </pc:picChg>
        <pc:cxnChg chg="add del mod">
          <ac:chgData name="DAVIAN ENG HONG RUI" userId="9cdebfac-cb22-4469-80bf-a7b2b3002fda" providerId="ADAL" clId="{B0CAE5CE-4040-4DB0-8A34-F7898BE2D702}" dt="2023-12-07T14:11:01.641" v="213" actId="478"/>
          <ac:cxnSpMkLst>
            <pc:docMk/>
            <pc:sldMk cId="2905817004" sldId="267"/>
            <ac:cxnSpMk id="20" creationId="{ABD6E3F8-DE17-0043-82BB-E4743873FCD8}"/>
          </ac:cxnSpMkLst>
        </pc:cxnChg>
      </pc:sldChg>
      <pc:sldChg chg="addSp delSp del delDesignElem">
        <pc:chgData name="DAVIAN ENG HONG RUI" userId="9cdebfac-cb22-4469-80bf-a7b2b3002fda" providerId="ADAL" clId="{B0CAE5CE-4040-4DB0-8A34-F7898BE2D702}" dt="2023-12-07T15:02:46.779" v="3551" actId="47"/>
        <pc:sldMkLst>
          <pc:docMk/>
          <pc:sldMk cId="2720905354" sldId="269"/>
        </pc:sldMkLst>
        <pc:spChg chg="add del">
          <ac:chgData name="DAVIAN ENG HONG RUI" userId="9cdebfac-cb22-4469-80bf-a7b2b3002fda" providerId="ADAL" clId="{B0CAE5CE-4040-4DB0-8A34-F7898BE2D702}" dt="2023-12-07T14:31:21.089" v="1028"/>
          <ac:spMkLst>
            <pc:docMk/>
            <pc:sldMk cId="2720905354" sldId="269"/>
            <ac:spMk id="10" creationId="{A4AC5506-6312-4701-8D3C-40187889A947}"/>
          </ac:spMkLst>
        </pc:spChg>
      </pc:sldChg>
      <pc:sldChg chg="addSp delSp del delDesignElem">
        <pc:chgData name="DAVIAN ENG HONG RUI" userId="9cdebfac-cb22-4469-80bf-a7b2b3002fda" providerId="ADAL" clId="{B0CAE5CE-4040-4DB0-8A34-F7898BE2D702}" dt="2023-12-07T15:02:45.949" v="3550" actId="47"/>
        <pc:sldMkLst>
          <pc:docMk/>
          <pc:sldMk cId="2193904033" sldId="270"/>
        </pc:sldMkLst>
        <pc:spChg chg="add del">
          <ac:chgData name="DAVIAN ENG HONG RUI" userId="9cdebfac-cb22-4469-80bf-a7b2b3002fda" providerId="ADAL" clId="{B0CAE5CE-4040-4DB0-8A34-F7898BE2D702}" dt="2023-12-07T14:31:21.089" v="1028"/>
          <ac:spMkLst>
            <pc:docMk/>
            <pc:sldMk cId="2193904033" sldId="270"/>
            <ac:spMk id="8" creationId="{C3896A03-3945-419A-B66B-4EE266EDD152}"/>
          </ac:spMkLst>
        </pc:spChg>
        <pc:spChg chg="add del">
          <ac:chgData name="DAVIAN ENG HONG RUI" userId="9cdebfac-cb22-4469-80bf-a7b2b3002fda" providerId="ADAL" clId="{B0CAE5CE-4040-4DB0-8A34-F7898BE2D702}" dt="2023-12-07T14:31:21.089" v="1028"/>
          <ac:spMkLst>
            <pc:docMk/>
            <pc:sldMk cId="2193904033" sldId="270"/>
            <ac:spMk id="10" creationId="{B34F5AD2-EDBD-4BBD-A55C-EAFFD0C7097A}"/>
          </ac:spMkLst>
        </pc:spChg>
      </pc:sldChg>
      <pc:sldChg chg="addSp modSp new mod setBg">
        <pc:chgData name="DAVIAN ENG HONG RUI" userId="9cdebfac-cb22-4469-80bf-a7b2b3002fda" providerId="ADAL" clId="{B0CAE5CE-4040-4DB0-8A34-F7898BE2D702}" dt="2023-12-07T14:50:40.056" v="2260" actId="20577"/>
        <pc:sldMkLst>
          <pc:docMk/>
          <pc:sldMk cId="2108345476" sldId="271"/>
        </pc:sldMkLst>
        <pc:spChg chg="mod">
          <ac:chgData name="DAVIAN ENG HONG RUI" userId="9cdebfac-cb22-4469-80bf-a7b2b3002fda" providerId="ADAL" clId="{B0CAE5CE-4040-4DB0-8A34-F7898BE2D702}" dt="2023-12-07T14:50:25.642" v="2199" actId="20577"/>
          <ac:spMkLst>
            <pc:docMk/>
            <pc:sldMk cId="2108345476" sldId="271"/>
            <ac:spMk id="2" creationId="{58DC51D5-EF86-B9A0-374A-54ACA171231E}"/>
          </ac:spMkLst>
        </pc:spChg>
        <pc:spChg chg="mod">
          <ac:chgData name="DAVIAN ENG HONG RUI" userId="9cdebfac-cb22-4469-80bf-a7b2b3002fda" providerId="ADAL" clId="{B0CAE5CE-4040-4DB0-8A34-F7898BE2D702}" dt="2023-12-07T14:50:40.056" v="2260" actId="20577"/>
          <ac:spMkLst>
            <pc:docMk/>
            <pc:sldMk cId="2108345476" sldId="271"/>
            <ac:spMk id="3" creationId="{FC22DF91-B11D-28E3-EAF4-E8FE94F111B0}"/>
          </ac:spMkLst>
        </pc:spChg>
        <pc:spChg chg="add">
          <ac:chgData name="DAVIAN ENG HONG RUI" userId="9cdebfac-cb22-4469-80bf-a7b2b3002fda" providerId="ADAL" clId="{B0CAE5CE-4040-4DB0-8A34-F7898BE2D702}" dt="2023-12-07T14:31:51.455" v="1039" actId="26606"/>
          <ac:spMkLst>
            <pc:docMk/>
            <pc:sldMk cId="2108345476" sldId="271"/>
            <ac:spMk id="8" creationId="{5A0118C5-4F8D-4CF4-BADD-53FEACC6C42A}"/>
          </ac:spMkLst>
        </pc:spChg>
        <pc:spChg chg="add">
          <ac:chgData name="DAVIAN ENG HONG RUI" userId="9cdebfac-cb22-4469-80bf-a7b2b3002fda" providerId="ADAL" clId="{B0CAE5CE-4040-4DB0-8A34-F7898BE2D702}" dt="2023-12-07T14:31:51.455" v="1039" actId="26606"/>
          <ac:spMkLst>
            <pc:docMk/>
            <pc:sldMk cId="2108345476" sldId="271"/>
            <ac:spMk id="10" creationId="{4E0A5C5C-2A95-428E-9F6A-0D29EBD57C9F}"/>
          </ac:spMkLst>
        </pc:spChg>
        <pc:spChg chg="add">
          <ac:chgData name="DAVIAN ENG HONG RUI" userId="9cdebfac-cb22-4469-80bf-a7b2b3002fda" providerId="ADAL" clId="{B0CAE5CE-4040-4DB0-8A34-F7898BE2D702}" dt="2023-12-07T14:31:51.455" v="1039" actId="26606"/>
          <ac:spMkLst>
            <pc:docMk/>
            <pc:sldMk cId="2108345476" sldId="271"/>
            <ac:spMk id="12" creationId="{1056F38F-7C4E-461D-8709-7D0024AE1F79}"/>
          </ac:spMkLst>
        </pc:spChg>
        <pc:spChg chg="add">
          <ac:chgData name="DAVIAN ENG HONG RUI" userId="9cdebfac-cb22-4469-80bf-a7b2b3002fda" providerId="ADAL" clId="{B0CAE5CE-4040-4DB0-8A34-F7898BE2D702}" dt="2023-12-07T14:31:51.455" v="1039" actId="26606"/>
          <ac:spMkLst>
            <pc:docMk/>
            <pc:sldMk cId="2108345476" sldId="271"/>
            <ac:spMk id="14" creationId="{C7278469-3C3C-49CE-AEEE-E176A4900B78}"/>
          </ac:spMkLst>
        </pc:spChg>
        <pc:spChg chg="add">
          <ac:chgData name="DAVIAN ENG HONG RUI" userId="9cdebfac-cb22-4469-80bf-a7b2b3002fda" providerId="ADAL" clId="{B0CAE5CE-4040-4DB0-8A34-F7898BE2D702}" dt="2023-12-07T14:31:51.455" v="1039" actId="26606"/>
          <ac:spMkLst>
            <pc:docMk/>
            <pc:sldMk cId="2108345476" sldId="271"/>
            <ac:spMk id="20" creationId="{4C6598AB-1C17-4D54-951C-A082D94ACB7A}"/>
          </ac:spMkLst>
        </pc:spChg>
        <pc:spChg chg="add">
          <ac:chgData name="DAVIAN ENG HONG RUI" userId="9cdebfac-cb22-4469-80bf-a7b2b3002fda" providerId="ADAL" clId="{B0CAE5CE-4040-4DB0-8A34-F7898BE2D702}" dt="2023-12-07T14:31:51.455" v="1039" actId="26606"/>
          <ac:spMkLst>
            <pc:docMk/>
            <pc:sldMk cId="2108345476" sldId="271"/>
            <ac:spMk id="22" creationId="{C83B66D7-137D-4AC1-B172-53D60F08BEB5}"/>
          </ac:spMkLst>
        </pc:spChg>
        <pc:spChg chg="add">
          <ac:chgData name="DAVIAN ENG HONG RUI" userId="9cdebfac-cb22-4469-80bf-a7b2b3002fda" providerId="ADAL" clId="{B0CAE5CE-4040-4DB0-8A34-F7898BE2D702}" dt="2023-12-07T14:31:51.455" v="1039" actId="26606"/>
          <ac:spMkLst>
            <pc:docMk/>
            <pc:sldMk cId="2108345476" sldId="271"/>
            <ac:spMk id="24" creationId="{F6B92503-6984-4D15-8B98-8718709B785D}"/>
          </ac:spMkLst>
        </pc:spChg>
        <pc:spChg chg="add">
          <ac:chgData name="DAVIAN ENG HONG RUI" userId="9cdebfac-cb22-4469-80bf-a7b2b3002fda" providerId="ADAL" clId="{B0CAE5CE-4040-4DB0-8A34-F7898BE2D702}" dt="2023-12-07T14:31:51.455" v="1039" actId="26606"/>
          <ac:spMkLst>
            <pc:docMk/>
            <pc:sldMk cId="2108345476" sldId="271"/>
            <ac:spMk id="26" creationId="{08DDF938-524E-4C18-A47D-C00627832366}"/>
          </ac:spMkLst>
        </pc:spChg>
        <pc:grpChg chg="add">
          <ac:chgData name="DAVIAN ENG HONG RUI" userId="9cdebfac-cb22-4469-80bf-a7b2b3002fda" providerId="ADAL" clId="{B0CAE5CE-4040-4DB0-8A34-F7898BE2D702}" dt="2023-12-07T14:31:51.455" v="1039" actId="26606"/>
          <ac:grpSpMkLst>
            <pc:docMk/>
            <pc:sldMk cId="2108345476" sldId="271"/>
            <ac:grpSpMk id="16" creationId="{93DC754C-7E09-422D-A8BB-AF632E90DFA2}"/>
          </ac:grpSpMkLst>
        </pc:grpChg>
        <pc:grpChg chg="add">
          <ac:chgData name="DAVIAN ENG HONG RUI" userId="9cdebfac-cb22-4469-80bf-a7b2b3002fda" providerId="ADAL" clId="{B0CAE5CE-4040-4DB0-8A34-F7898BE2D702}" dt="2023-12-07T14:31:51.455" v="1039" actId="26606"/>
          <ac:grpSpMkLst>
            <pc:docMk/>
            <pc:sldMk cId="2108345476" sldId="271"/>
            <ac:grpSpMk id="28" creationId="{3773FAF5-C452-4455-9411-D6AF5EBD4CA9}"/>
          </ac:grpSpMkLst>
        </pc:grpChg>
      </pc:sldChg>
      <pc:sldChg chg="addSp delSp add del setBg delDesignElem">
        <pc:chgData name="DAVIAN ENG HONG RUI" userId="9cdebfac-cb22-4469-80bf-a7b2b3002fda" providerId="ADAL" clId="{B0CAE5CE-4040-4DB0-8A34-F7898BE2D702}" dt="2023-12-07T14:30:54.471" v="1010"/>
        <pc:sldMkLst>
          <pc:docMk/>
          <pc:sldMk cId="229980452" sldId="272"/>
        </pc:sldMkLst>
        <pc:spChg chg="add del">
          <ac:chgData name="DAVIAN ENG HONG RUI" userId="9cdebfac-cb22-4469-80bf-a7b2b3002fda" providerId="ADAL" clId="{B0CAE5CE-4040-4DB0-8A34-F7898BE2D702}" dt="2023-12-07T14:30:54.471" v="1010"/>
          <ac:spMkLst>
            <pc:docMk/>
            <pc:sldMk cId="229980452" sldId="272"/>
            <ac:spMk id="10" creationId="{51F77B6A-7F53-4B28-B73D-C8CC899AB221}"/>
          </ac:spMkLst>
        </pc:spChg>
        <pc:spChg chg="add del">
          <ac:chgData name="DAVIAN ENG HONG RUI" userId="9cdebfac-cb22-4469-80bf-a7b2b3002fda" providerId="ADAL" clId="{B0CAE5CE-4040-4DB0-8A34-F7898BE2D702}" dt="2023-12-07T14:30:54.471" v="1010"/>
          <ac:spMkLst>
            <pc:docMk/>
            <pc:sldMk cId="229980452" sldId="272"/>
            <ac:spMk id="16" creationId="{F6E412EF-CF39-4C25-85B0-DB30B1B0A8C4}"/>
          </ac:spMkLst>
        </pc:spChg>
        <pc:spChg chg="add del">
          <ac:chgData name="DAVIAN ENG HONG RUI" userId="9cdebfac-cb22-4469-80bf-a7b2b3002fda" providerId="ADAL" clId="{B0CAE5CE-4040-4DB0-8A34-F7898BE2D702}" dt="2023-12-07T14:30:54.471" v="1010"/>
          <ac:spMkLst>
            <pc:docMk/>
            <pc:sldMk cId="229980452" sldId="272"/>
            <ac:spMk id="18" creationId="{E8DA6235-17F2-4C9E-88C6-C5D38D8D3C03}"/>
          </ac:spMkLst>
        </pc:spChg>
        <pc:spChg chg="add del">
          <ac:chgData name="DAVIAN ENG HONG RUI" userId="9cdebfac-cb22-4469-80bf-a7b2b3002fda" providerId="ADAL" clId="{B0CAE5CE-4040-4DB0-8A34-F7898BE2D702}" dt="2023-12-07T14:30:54.471" v="1010"/>
          <ac:spMkLst>
            <pc:docMk/>
            <pc:sldMk cId="229980452" sldId="272"/>
            <ac:spMk id="20" creationId="{B55DEF71-1741-4489-8E77-46FC5BAA66E2}"/>
          </ac:spMkLst>
        </pc:spChg>
        <pc:spChg chg="add del">
          <ac:chgData name="DAVIAN ENG HONG RUI" userId="9cdebfac-cb22-4469-80bf-a7b2b3002fda" providerId="ADAL" clId="{B0CAE5CE-4040-4DB0-8A34-F7898BE2D702}" dt="2023-12-07T14:30:54.471" v="1010"/>
          <ac:spMkLst>
            <pc:docMk/>
            <pc:sldMk cId="229980452" sldId="272"/>
            <ac:spMk id="22" creationId="{82347B6D-A7CC-48EB-861F-917D0D61E3EA}"/>
          </ac:spMkLst>
        </pc:spChg>
        <pc:spChg chg="add del">
          <ac:chgData name="DAVIAN ENG HONG RUI" userId="9cdebfac-cb22-4469-80bf-a7b2b3002fda" providerId="ADAL" clId="{B0CAE5CE-4040-4DB0-8A34-F7898BE2D702}" dt="2023-12-07T14:30:54.471" v="1010"/>
          <ac:spMkLst>
            <pc:docMk/>
            <pc:sldMk cId="229980452" sldId="272"/>
            <ac:spMk id="24" creationId="{A7A0A46D-CC9B-4E32-870A-7BC2DF940144}"/>
          </ac:spMkLst>
        </pc:spChg>
        <pc:spChg chg="add del">
          <ac:chgData name="DAVIAN ENG HONG RUI" userId="9cdebfac-cb22-4469-80bf-a7b2b3002fda" providerId="ADAL" clId="{B0CAE5CE-4040-4DB0-8A34-F7898BE2D702}" dt="2023-12-07T14:30:54.471" v="1010"/>
          <ac:spMkLst>
            <pc:docMk/>
            <pc:sldMk cId="229980452" sldId="272"/>
            <ac:spMk id="26" creationId="{9178722E-1BD0-427E-BAAE-4F206DAB5818}"/>
          </ac:spMkLst>
        </pc:spChg>
        <pc:spChg chg="add del">
          <ac:chgData name="DAVIAN ENG HONG RUI" userId="9cdebfac-cb22-4469-80bf-a7b2b3002fda" providerId="ADAL" clId="{B0CAE5CE-4040-4DB0-8A34-F7898BE2D702}" dt="2023-12-07T14:30:54.471" v="1010"/>
          <ac:spMkLst>
            <pc:docMk/>
            <pc:sldMk cId="229980452" sldId="272"/>
            <ac:spMk id="28" creationId="{A753B935-E3DD-466D-BFAC-68E0BE02D092}"/>
          </ac:spMkLst>
        </pc:spChg>
        <pc:spChg chg="add del">
          <ac:chgData name="DAVIAN ENG HONG RUI" userId="9cdebfac-cb22-4469-80bf-a7b2b3002fda" providerId="ADAL" clId="{B0CAE5CE-4040-4DB0-8A34-F7898BE2D702}" dt="2023-12-07T14:30:54.471" v="1010"/>
          <ac:spMkLst>
            <pc:docMk/>
            <pc:sldMk cId="229980452" sldId="272"/>
            <ac:spMk id="30" creationId="{FB034F26-4148-4B59-B493-14D7A9A8BAA9}"/>
          </ac:spMkLst>
        </pc:spChg>
        <pc:grpChg chg="add del">
          <ac:chgData name="DAVIAN ENG HONG RUI" userId="9cdebfac-cb22-4469-80bf-a7b2b3002fda" providerId="ADAL" clId="{B0CAE5CE-4040-4DB0-8A34-F7898BE2D702}" dt="2023-12-07T14:30:54.471" v="1010"/>
          <ac:grpSpMkLst>
            <pc:docMk/>
            <pc:sldMk cId="229980452" sldId="272"/>
            <ac:grpSpMk id="12" creationId="{2515629F-0D83-4A44-A125-CD50FC660AB4}"/>
          </ac:grpSpMkLst>
        </pc:grpChg>
        <pc:grpChg chg="add del">
          <ac:chgData name="DAVIAN ENG HONG RUI" userId="9cdebfac-cb22-4469-80bf-a7b2b3002fda" providerId="ADAL" clId="{B0CAE5CE-4040-4DB0-8A34-F7898BE2D702}" dt="2023-12-07T14:30:54.471" v="1010"/>
          <ac:grpSpMkLst>
            <pc:docMk/>
            <pc:sldMk cId="229980452" sldId="272"/>
            <ac:grpSpMk id="32" creationId="{5E6BB5FD-DB7B-4BE3-BA45-1EF042115ED5}"/>
          </ac:grpSpMkLst>
        </pc:grpChg>
      </pc:sldChg>
      <pc:sldChg chg="addSp delSp modSp add mod delDesignElem">
        <pc:chgData name="DAVIAN ENG HONG RUI" userId="9cdebfac-cb22-4469-80bf-a7b2b3002fda" providerId="ADAL" clId="{B0CAE5CE-4040-4DB0-8A34-F7898BE2D702}" dt="2023-12-07T14:55:19.566" v="2739" actId="27636"/>
        <pc:sldMkLst>
          <pc:docMk/>
          <pc:sldMk cId="3560922828" sldId="272"/>
        </pc:sldMkLst>
        <pc:spChg chg="mod">
          <ac:chgData name="DAVIAN ENG HONG RUI" userId="9cdebfac-cb22-4469-80bf-a7b2b3002fda" providerId="ADAL" clId="{B0CAE5CE-4040-4DB0-8A34-F7898BE2D702}" dt="2023-12-07T14:52:42.714" v="2275" actId="1076"/>
          <ac:spMkLst>
            <pc:docMk/>
            <pc:sldMk cId="3560922828" sldId="272"/>
            <ac:spMk id="2" creationId="{A95C7028-B0ED-26BD-895B-9B9931F99B4D}"/>
          </ac:spMkLst>
        </pc:spChg>
        <pc:spChg chg="mod">
          <ac:chgData name="DAVIAN ENG HONG RUI" userId="9cdebfac-cb22-4469-80bf-a7b2b3002fda" providerId="ADAL" clId="{B0CAE5CE-4040-4DB0-8A34-F7898BE2D702}" dt="2023-12-07T14:55:19.566" v="2739" actId="27636"/>
          <ac:spMkLst>
            <pc:docMk/>
            <pc:sldMk cId="3560922828" sldId="272"/>
            <ac:spMk id="3" creationId="{D75301E8-7D87-4C2D-1AA2-175889C55181}"/>
          </ac:spMkLst>
        </pc:spChg>
        <pc:spChg chg="add del">
          <ac:chgData name="DAVIAN ENG HONG RUI" userId="9cdebfac-cb22-4469-80bf-a7b2b3002fda" providerId="ADAL" clId="{B0CAE5CE-4040-4DB0-8A34-F7898BE2D702}" dt="2023-12-07T14:31:21.089" v="1028"/>
          <ac:spMkLst>
            <pc:docMk/>
            <pc:sldMk cId="3560922828" sldId="272"/>
            <ac:spMk id="10" creationId="{51F77B6A-7F53-4B28-B73D-C8CC899AB221}"/>
          </ac:spMkLst>
        </pc:spChg>
        <pc:spChg chg="add del">
          <ac:chgData name="DAVIAN ENG HONG RUI" userId="9cdebfac-cb22-4469-80bf-a7b2b3002fda" providerId="ADAL" clId="{B0CAE5CE-4040-4DB0-8A34-F7898BE2D702}" dt="2023-12-07T14:31:21.089" v="1028"/>
          <ac:spMkLst>
            <pc:docMk/>
            <pc:sldMk cId="3560922828" sldId="272"/>
            <ac:spMk id="16" creationId="{F6E412EF-CF39-4C25-85B0-DB30B1B0A8C4}"/>
          </ac:spMkLst>
        </pc:spChg>
        <pc:spChg chg="add del">
          <ac:chgData name="DAVIAN ENG HONG RUI" userId="9cdebfac-cb22-4469-80bf-a7b2b3002fda" providerId="ADAL" clId="{B0CAE5CE-4040-4DB0-8A34-F7898BE2D702}" dt="2023-12-07T14:31:21.089" v="1028"/>
          <ac:spMkLst>
            <pc:docMk/>
            <pc:sldMk cId="3560922828" sldId="272"/>
            <ac:spMk id="18" creationId="{E8DA6235-17F2-4C9E-88C6-C5D38D8D3C03}"/>
          </ac:spMkLst>
        </pc:spChg>
        <pc:spChg chg="add del">
          <ac:chgData name="DAVIAN ENG HONG RUI" userId="9cdebfac-cb22-4469-80bf-a7b2b3002fda" providerId="ADAL" clId="{B0CAE5CE-4040-4DB0-8A34-F7898BE2D702}" dt="2023-12-07T14:31:21.089" v="1028"/>
          <ac:spMkLst>
            <pc:docMk/>
            <pc:sldMk cId="3560922828" sldId="272"/>
            <ac:spMk id="20" creationId="{B55DEF71-1741-4489-8E77-46FC5BAA66E2}"/>
          </ac:spMkLst>
        </pc:spChg>
        <pc:spChg chg="add del">
          <ac:chgData name="DAVIAN ENG HONG RUI" userId="9cdebfac-cb22-4469-80bf-a7b2b3002fda" providerId="ADAL" clId="{B0CAE5CE-4040-4DB0-8A34-F7898BE2D702}" dt="2023-12-07T14:31:21.089" v="1028"/>
          <ac:spMkLst>
            <pc:docMk/>
            <pc:sldMk cId="3560922828" sldId="272"/>
            <ac:spMk id="22" creationId="{82347B6D-A7CC-48EB-861F-917D0D61E3EA}"/>
          </ac:spMkLst>
        </pc:spChg>
        <pc:spChg chg="add del">
          <ac:chgData name="DAVIAN ENG HONG RUI" userId="9cdebfac-cb22-4469-80bf-a7b2b3002fda" providerId="ADAL" clId="{B0CAE5CE-4040-4DB0-8A34-F7898BE2D702}" dt="2023-12-07T14:31:21.089" v="1028"/>
          <ac:spMkLst>
            <pc:docMk/>
            <pc:sldMk cId="3560922828" sldId="272"/>
            <ac:spMk id="24" creationId="{A7A0A46D-CC9B-4E32-870A-7BC2DF940144}"/>
          </ac:spMkLst>
        </pc:spChg>
        <pc:spChg chg="add del">
          <ac:chgData name="DAVIAN ENG HONG RUI" userId="9cdebfac-cb22-4469-80bf-a7b2b3002fda" providerId="ADAL" clId="{B0CAE5CE-4040-4DB0-8A34-F7898BE2D702}" dt="2023-12-07T14:31:21.089" v="1028"/>
          <ac:spMkLst>
            <pc:docMk/>
            <pc:sldMk cId="3560922828" sldId="272"/>
            <ac:spMk id="26" creationId="{9178722E-1BD0-427E-BAAE-4F206DAB5818}"/>
          </ac:spMkLst>
        </pc:spChg>
        <pc:spChg chg="add del">
          <ac:chgData name="DAVIAN ENG HONG RUI" userId="9cdebfac-cb22-4469-80bf-a7b2b3002fda" providerId="ADAL" clId="{B0CAE5CE-4040-4DB0-8A34-F7898BE2D702}" dt="2023-12-07T14:31:21.089" v="1028"/>
          <ac:spMkLst>
            <pc:docMk/>
            <pc:sldMk cId="3560922828" sldId="272"/>
            <ac:spMk id="28" creationId="{A753B935-E3DD-466D-BFAC-68E0BE02D092}"/>
          </ac:spMkLst>
        </pc:spChg>
        <pc:spChg chg="add del">
          <ac:chgData name="DAVIAN ENG HONG RUI" userId="9cdebfac-cb22-4469-80bf-a7b2b3002fda" providerId="ADAL" clId="{B0CAE5CE-4040-4DB0-8A34-F7898BE2D702}" dt="2023-12-07T14:31:21.089" v="1028"/>
          <ac:spMkLst>
            <pc:docMk/>
            <pc:sldMk cId="3560922828" sldId="272"/>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60922828" sldId="27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60922828" sldId="272"/>
            <ac:grpSpMk id="32" creationId="{5E6BB5FD-DB7B-4BE3-BA45-1EF042115ED5}"/>
          </ac:grpSpMkLst>
        </pc:grpChg>
        <pc:picChg chg="add mod">
          <ac:chgData name="DAVIAN ENG HONG RUI" userId="9cdebfac-cb22-4469-80bf-a7b2b3002fda" providerId="ADAL" clId="{B0CAE5CE-4040-4DB0-8A34-F7898BE2D702}" dt="2023-12-07T14:52:50.841" v="2277" actId="1076"/>
          <ac:picMkLst>
            <pc:docMk/>
            <pc:sldMk cId="3560922828" sldId="272"/>
            <ac:picMk id="5" creationId="{7103B60E-8C4D-60CC-094D-E90E1672B22F}"/>
          </ac:picMkLst>
        </pc:picChg>
        <pc:picChg chg="del">
          <ac:chgData name="DAVIAN ENG HONG RUI" userId="9cdebfac-cb22-4469-80bf-a7b2b3002fda" providerId="ADAL" clId="{B0CAE5CE-4040-4DB0-8A34-F7898BE2D702}" dt="2023-12-07T14:51:57.981" v="2262" actId="478"/>
          <ac:picMkLst>
            <pc:docMk/>
            <pc:sldMk cId="3560922828" sldId="272"/>
            <ac:picMk id="15" creationId="{54D3C537-BBD6-31CE-7A3B-FA7E06F67864}"/>
          </ac:picMkLst>
        </pc:picChg>
      </pc:sldChg>
      <pc:sldChg chg="addSp delSp add del setBg delDesignElem">
        <pc:chgData name="DAVIAN ENG HONG RUI" userId="9cdebfac-cb22-4469-80bf-a7b2b3002fda" providerId="ADAL" clId="{B0CAE5CE-4040-4DB0-8A34-F7898BE2D702}" dt="2023-12-07T14:30:51.360" v="1007"/>
        <pc:sldMkLst>
          <pc:docMk/>
          <pc:sldMk cId="4210359646" sldId="272"/>
        </pc:sldMkLst>
        <pc:spChg chg="add del">
          <ac:chgData name="DAVIAN ENG HONG RUI" userId="9cdebfac-cb22-4469-80bf-a7b2b3002fda" providerId="ADAL" clId="{B0CAE5CE-4040-4DB0-8A34-F7898BE2D702}" dt="2023-12-07T14:30:51.360" v="1007"/>
          <ac:spMkLst>
            <pc:docMk/>
            <pc:sldMk cId="4210359646" sldId="272"/>
            <ac:spMk id="10" creationId="{51F77B6A-7F53-4B28-B73D-C8CC899AB221}"/>
          </ac:spMkLst>
        </pc:spChg>
        <pc:spChg chg="add del">
          <ac:chgData name="DAVIAN ENG HONG RUI" userId="9cdebfac-cb22-4469-80bf-a7b2b3002fda" providerId="ADAL" clId="{B0CAE5CE-4040-4DB0-8A34-F7898BE2D702}" dt="2023-12-07T14:30:51.360" v="1007"/>
          <ac:spMkLst>
            <pc:docMk/>
            <pc:sldMk cId="4210359646" sldId="272"/>
            <ac:spMk id="16" creationId="{F6E412EF-CF39-4C25-85B0-DB30B1B0A8C4}"/>
          </ac:spMkLst>
        </pc:spChg>
        <pc:spChg chg="add del">
          <ac:chgData name="DAVIAN ENG HONG RUI" userId="9cdebfac-cb22-4469-80bf-a7b2b3002fda" providerId="ADAL" clId="{B0CAE5CE-4040-4DB0-8A34-F7898BE2D702}" dt="2023-12-07T14:30:51.360" v="1007"/>
          <ac:spMkLst>
            <pc:docMk/>
            <pc:sldMk cId="4210359646" sldId="272"/>
            <ac:spMk id="18" creationId="{E8DA6235-17F2-4C9E-88C6-C5D38D8D3C03}"/>
          </ac:spMkLst>
        </pc:spChg>
        <pc:spChg chg="add del">
          <ac:chgData name="DAVIAN ENG HONG RUI" userId="9cdebfac-cb22-4469-80bf-a7b2b3002fda" providerId="ADAL" clId="{B0CAE5CE-4040-4DB0-8A34-F7898BE2D702}" dt="2023-12-07T14:30:51.360" v="1007"/>
          <ac:spMkLst>
            <pc:docMk/>
            <pc:sldMk cId="4210359646" sldId="272"/>
            <ac:spMk id="20" creationId="{B55DEF71-1741-4489-8E77-46FC5BAA66E2}"/>
          </ac:spMkLst>
        </pc:spChg>
        <pc:spChg chg="add del">
          <ac:chgData name="DAVIAN ENG HONG RUI" userId="9cdebfac-cb22-4469-80bf-a7b2b3002fda" providerId="ADAL" clId="{B0CAE5CE-4040-4DB0-8A34-F7898BE2D702}" dt="2023-12-07T14:30:51.360" v="1007"/>
          <ac:spMkLst>
            <pc:docMk/>
            <pc:sldMk cId="4210359646" sldId="272"/>
            <ac:spMk id="22" creationId="{82347B6D-A7CC-48EB-861F-917D0D61E3EA}"/>
          </ac:spMkLst>
        </pc:spChg>
        <pc:spChg chg="add del">
          <ac:chgData name="DAVIAN ENG HONG RUI" userId="9cdebfac-cb22-4469-80bf-a7b2b3002fda" providerId="ADAL" clId="{B0CAE5CE-4040-4DB0-8A34-F7898BE2D702}" dt="2023-12-07T14:30:51.360" v="1007"/>
          <ac:spMkLst>
            <pc:docMk/>
            <pc:sldMk cId="4210359646" sldId="272"/>
            <ac:spMk id="24" creationId="{A7A0A46D-CC9B-4E32-870A-7BC2DF940144}"/>
          </ac:spMkLst>
        </pc:spChg>
        <pc:spChg chg="add del">
          <ac:chgData name="DAVIAN ENG HONG RUI" userId="9cdebfac-cb22-4469-80bf-a7b2b3002fda" providerId="ADAL" clId="{B0CAE5CE-4040-4DB0-8A34-F7898BE2D702}" dt="2023-12-07T14:30:51.360" v="1007"/>
          <ac:spMkLst>
            <pc:docMk/>
            <pc:sldMk cId="4210359646" sldId="272"/>
            <ac:spMk id="26" creationId="{9178722E-1BD0-427E-BAAE-4F206DAB5818}"/>
          </ac:spMkLst>
        </pc:spChg>
        <pc:spChg chg="add del">
          <ac:chgData name="DAVIAN ENG HONG RUI" userId="9cdebfac-cb22-4469-80bf-a7b2b3002fda" providerId="ADAL" clId="{B0CAE5CE-4040-4DB0-8A34-F7898BE2D702}" dt="2023-12-07T14:30:51.360" v="1007"/>
          <ac:spMkLst>
            <pc:docMk/>
            <pc:sldMk cId="4210359646" sldId="272"/>
            <ac:spMk id="28" creationId="{A753B935-E3DD-466D-BFAC-68E0BE02D092}"/>
          </ac:spMkLst>
        </pc:spChg>
        <pc:spChg chg="add del">
          <ac:chgData name="DAVIAN ENG HONG RUI" userId="9cdebfac-cb22-4469-80bf-a7b2b3002fda" providerId="ADAL" clId="{B0CAE5CE-4040-4DB0-8A34-F7898BE2D702}" dt="2023-12-07T14:30:51.360" v="1007"/>
          <ac:spMkLst>
            <pc:docMk/>
            <pc:sldMk cId="4210359646" sldId="272"/>
            <ac:spMk id="30" creationId="{FB034F26-4148-4B59-B493-14D7A9A8BAA9}"/>
          </ac:spMkLst>
        </pc:spChg>
        <pc:grpChg chg="add del">
          <ac:chgData name="DAVIAN ENG HONG RUI" userId="9cdebfac-cb22-4469-80bf-a7b2b3002fda" providerId="ADAL" clId="{B0CAE5CE-4040-4DB0-8A34-F7898BE2D702}" dt="2023-12-07T14:30:51.360" v="1007"/>
          <ac:grpSpMkLst>
            <pc:docMk/>
            <pc:sldMk cId="4210359646" sldId="272"/>
            <ac:grpSpMk id="12" creationId="{2515629F-0D83-4A44-A125-CD50FC660AB4}"/>
          </ac:grpSpMkLst>
        </pc:grpChg>
        <pc:grpChg chg="add del">
          <ac:chgData name="DAVIAN ENG HONG RUI" userId="9cdebfac-cb22-4469-80bf-a7b2b3002fda" providerId="ADAL" clId="{B0CAE5CE-4040-4DB0-8A34-F7898BE2D702}" dt="2023-12-07T14:30:51.360" v="1007"/>
          <ac:grpSpMkLst>
            <pc:docMk/>
            <pc:sldMk cId="4210359646" sldId="272"/>
            <ac:grpSpMk id="32" creationId="{5E6BB5FD-DB7B-4BE3-BA45-1EF042115ED5}"/>
          </ac:grpSpMkLst>
        </pc:grpChg>
      </pc:sldChg>
      <pc:sldChg chg="addSp delSp modSp add mod">
        <pc:chgData name="DAVIAN ENG HONG RUI" userId="9cdebfac-cb22-4469-80bf-a7b2b3002fda" providerId="ADAL" clId="{B0CAE5CE-4040-4DB0-8A34-F7898BE2D702}" dt="2023-12-07T14:38:21.208" v="1355" actId="1076"/>
        <pc:sldMkLst>
          <pc:docMk/>
          <pc:sldMk cId="2840436461" sldId="273"/>
        </pc:sldMkLst>
        <pc:spChg chg="mod">
          <ac:chgData name="DAVIAN ENG HONG RUI" userId="9cdebfac-cb22-4469-80bf-a7b2b3002fda" providerId="ADAL" clId="{B0CAE5CE-4040-4DB0-8A34-F7898BE2D702}" dt="2023-12-07T14:37:38.318" v="1215" actId="20577"/>
          <ac:spMkLst>
            <pc:docMk/>
            <pc:sldMk cId="2840436461" sldId="273"/>
            <ac:spMk id="2" creationId="{A95C7028-B0ED-26BD-895B-9B9931F99B4D}"/>
          </ac:spMkLst>
        </pc:spChg>
        <pc:spChg chg="mod">
          <ac:chgData name="DAVIAN ENG HONG RUI" userId="9cdebfac-cb22-4469-80bf-a7b2b3002fda" providerId="ADAL" clId="{B0CAE5CE-4040-4DB0-8A34-F7898BE2D702}" dt="2023-12-07T14:38:07.438" v="1353" actId="20577"/>
          <ac:spMkLst>
            <pc:docMk/>
            <pc:sldMk cId="2840436461" sldId="273"/>
            <ac:spMk id="3" creationId="{D75301E8-7D87-4C2D-1AA2-175889C55181}"/>
          </ac:spMkLst>
        </pc:spChg>
        <pc:picChg chg="del">
          <ac:chgData name="DAVIAN ENG HONG RUI" userId="9cdebfac-cb22-4469-80bf-a7b2b3002fda" providerId="ADAL" clId="{B0CAE5CE-4040-4DB0-8A34-F7898BE2D702}" dt="2023-12-07T14:35:42.450" v="1073" actId="478"/>
          <ac:picMkLst>
            <pc:docMk/>
            <pc:sldMk cId="2840436461" sldId="273"/>
            <ac:picMk id="5" creationId="{7E60E248-A8AD-015E-EB28-6C391B080707}"/>
          </ac:picMkLst>
        </pc:picChg>
        <pc:picChg chg="add mod">
          <ac:chgData name="DAVIAN ENG HONG RUI" userId="9cdebfac-cb22-4469-80bf-a7b2b3002fda" providerId="ADAL" clId="{B0CAE5CE-4040-4DB0-8A34-F7898BE2D702}" dt="2023-12-07T14:38:21.208" v="1355" actId="1076"/>
          <ac:picMkLst>
            <pc:docMk/>
            <pc:sldMk cId="2840436461" sldId="273"/>
            <ac:picMk id="6" creationId="{9ACB1196-B9E8-6511-E935-8D925766C6AB}"/>
          </ac:picMkLst>
        </pc:picChg>
      </pc:sldChg>
      <pc:sldChg chg="addSp delSp modSp new del mod setBg setClrOvrMap">
        <pc:chgData name="DAVIAN ENG HONG RUI" userId="9cdebfac-cb22-4469-80bf-a7b2b3002fda" providerId="ADAL" clId="{B0CAE5CE-4040-4DB0-8A34-F7898BE2D702}" dt="2023-12-07T14:31:58.125" v="1040" actId="47"/>
        <pc:sldMkLst>
          <pc:docMk/>
          <pc:sldMk cId="4120797145" sldId="273"/>
        </pc:sldMkLst>
        <pc:spChg chg="mod">
          <ac:chgData name="DAVIAN ENG HONG RUI" userId="9cdebfac-cb22-4469-80bf-a7b2b3002fda" providerId="ADAL" clId="{B0CAE5CE-4040-4DB0-8A34-F7898BE2D702}" dt="2023-12-07T14:31:44.572" v="1038" actId="26606"/>
          <ac:spMkLst>
            <pc:docMk/>
            <pc:sldMk cId="4120797145" sldId="273"/>
            <ac:spMk id="2" creationId="{7D107ECD-7FDC-F78C-7A3B-8920688322E1}"/>
          </ac:spMkLst>
        </pc:spChg>
        <pc:spChg chg="add del mod">
          <ac:chgData name="DAVIAN ENG HONG RUI" userId="9cdebfac-cb22-4469-80bf-a7b2b3002fda" providerId="ADAL" clId="{B0CAE5CE-4040-4DB0-8A34-F7898BE2D702}" dt="2023-12-07T14:31:44.572" v="1038" actId="26606"/>
          <ac:spMkLst>
            <pc:docMk/>
            <pc:sldMk cId="4120797145" sldId="273"/>
            <ac:spMk id="3" creationId="{7D128C5F-F592-F443-C913-CCAFFB0EE5BE}"/>
          </ac:spMkLst>
        </pc:spChg>
        <pc:spChg chg="add del">
          <ac:chgData name="DAVIAN ENG HONG RUI" userId="9cdebfac-cb22-4469-80bf-a7b2b3002fda" providerId="ADAL" clId="{B0CAE5CE-4040-4DB0-8A34-F7898BE2D702}" dt="2023-12-07T14:31:43.010" v="1031" actId="26606"/>
          <ac:spMkLst>
            <pc:docMk/>
            <pc:sldMk cId="4120797145" sldId="273"/>
            <ac:spMk id="8" creationId="{09588DA8-065E-4F6F-8EFD-43104AB2E0CF}"/>
          </ac:spMkLst>
        </pc:spChg>
        <pc:spChg chg="add del">
          <ac:chgData name="DAVIAN ENG HONG RUI" userId="9cdebfac-cb22-4469-80bf-a7b2b3002fda" providerId="ADAL" clId="{B0CAE5CE-4040-4DB0-8A34-F7898BE2D702}" dt="2023-12-07T14:31:43.010" v="1031" actId="26606"/>
          <ac:spMkLst>
            <pc:docMk/>
            <pc:sldMk cId="4120797145" sldId="273"/>
            <ac:spMk id="10" creationId="{C4285719-470E-454C-AF62-8323075F1F5B}"/>
          </ac:spMkLst>
        </pc:spChg>
        <pc:spChg chg="add del">
          <ac:chgData name="DAVIAN ENG HONG RUI" userId="9cdebfac-cb22-4469-80bf-a7b2b3002fda" providerId="ADAL" clId="{B0CAE5CE-4040-4DB0-8A34-F7898BE2D702}" dt="2023-12-07T14:31:43.010" v="1031" actId="26606"/>
          <ac:spMkLst>
            <pc:docMk/>
            <pc:sldMk cId="4120797145" sldId="273"/>
            <ac:spMk id="12" creationId="{CD9FE4EF-C4D8-49A0-B2FF-81D8DB7D8A24}"/>
          </ac:spMkLst>
        </pc:spChg>
        <pc:spChg chg="add del">
          <ac:chgData name="DAVIAN ENG HONG RUI" userId="9cdebfac-cb22-4469-80bf-a7b2b3002fda" providerId="ADAL" clId="{B0CAE5CE-4040-4DB0-8A34-F7898BE2D702}" dt="2023-12-07T14:31:43.010" v="1031" actId="26606"/>
          <ac:spMkLst>
            <pc:docMk/>
            <pc:sldMk cId="4120797145" sldId="273"/>
            <ac:spMk id="14" creationId="{4300840D-0A0B-4512-BACA-B439D5B9C57C}"/>
          </ac:spMkLst>
        </pc:spChg>
        <pc:spChg chg="add del">
          <ac:chgData name="DAVIAN ENG HONG RUI" userId="9cdebfac-cb22-4469-80bf-a7b2b3002fda" providerId="ADAL" clId="{B0CAE5CE-4040-4DB0-8A34-F7898BE2D702}" dt="2023-12-07T14:31:43.010" v="1031" actId="26606"/>
          <ac:spMkLst>
            <pc:docMk/>
            <pc:sldMk cId="4120797145" sldId="273"/>
            <ac:spMk id="16" creationId="{D2B78728-A580-49A7-84F9-6EF6F583ADE0}"/>
          </ac:spMkLst>
        </pc:spChg>
        <pc:spChg chg="add del">
          <ac:chgData name="DAVIAN ENG HONG RUI" userId="9cdebfac-cb22-4469-80bf-a7b2b3002fda" providerId="ADAL" clId="{B0CAE5CE-4040-4DB0-8A34-F7898BE2D702}" dt="2023-12-07T14:31:43.010" v="1031" actId="26606"/>
          <ac:spMkLst>
            <pc:docMk/>
            <pc:sldMk cId="4120797145" sldId="273"/>
            <ac:spMk id="18" creationId="{38FAA1A1-D861-433F-88FA-1E9D6FD31D11}"/>
          </ac:spMkLst>
        </pc:spChg>
        <pc:spChg chg="add del">
          <ac:chgData name="DAVIAN ENG HONG RUI" userId="9cdebfac-cb22-4469-80bf-a7b2b3002fda" providerId="ADAL" clId="{B0CAE5CE-4040-4DB0-8A34-F7898BE2D702}" dt="2023-12-07T14:31:43.010" v="1031" actId="26606"/>
          <ac:spMkLst>
            <pc:docMk/>
            <pc:sldMk cId="4120797145" sldId="273"/>
            <ac:spMk id="20" creationId="{8D71EDA1-87BF-4D5D-AB79-F346FD19278A}"/>
          </ac:spMkLst>
        </pc:spChg>
        <pc:spChg chg="add del">
          <ac:chgData name="DAVIAN ENG HONG RUI" userId="9cdebfac-cb22-4469-80bf-a7b2b3002fda" providerId="ADAL" clId="{B0CAE5CE-4040-4DB0-8A34-F7898BE2D702}" dt="2023-12-07T14:31:43.661" v="1033" actId="26606"/>
          <ac:spMkLst>
            <pc:docMk/>
            <pc:sldMk cId="4120797145" sldId="273"/>
            <ac:spMk id="22" creationId="{66B332A4-D438-4773-A77F-5ED49A448D9D}"/>
          </ac:spMkLst>
        </pc:spChg>
        <pc:spChg chg="add del">
          <ac:chgData name="DAVIAN ENG HONG RUI" userId="9cdebfac-cb22-4469-80bf-a7b2b3002fda" providerId="ADAL" clId="{B0CAE5CE-4040-4DB0-8A34-F7898BE2D702}" dt="2023-12-07T14:31:43.661" v="1033" actId="26606"/>
          <ac:spMkLst>
            <pc:docMk/>
            <pc:sldMk cId="4120797145" sldId="273"/>
            <ac:spMk id="23" creationId="{DF9AD32D-FF05-44F4-BD4D-9CEE89B71EB9}"/>
          </ac:spMkLst>
        </pc:spChg>
        <pc:spChg chg="add del">
          <ac:chgData name="DAVIAN ENG HONG RUI" userId="9cdebfac-cb22-4469-80bf-a7b2b3002fda" providerId="ADAL" clId="{B0CAE5CE-4040-4DB0-8A34-F7898BE2D702}" dt="2023-12-07T14:31:44.139" v="1035" actId="26606"/>
          <ac:spMkLst>
            <pc:docMk/>
            <pc:sldMk cId="4120797145" sldId="273"/>
            <ac:spMk id="25" creationId="{907EF6B7-1338-4443-8C46-6A318D952DFD}"/>
          </ac:spMkLst>
        </pc:spChg>
        <pc:spChg chg="add del">
          <ac:chgData name="DAVIAN ENG HONG RUI" userId="9cdebfac-cb22-4469-80bf-a7b2b3002fda" providerId="ADAL" clId="{B0CAE5CE-4040-4DB0-8A34-F7898BE2D702}" dt="2023-12-07T14:31:44.139" v="1035" actId="26606"/>
          <ac:spMkLst>
            <pc:docMk/>
            <pc:sldMk cId="4120797145" sldId="273"/>
            <ac:spMk id="26" creationId="{DAAE4CDD-124C-4DCF-9584-B6033B545DD5}"/>
          </ac:spMkLst>
        </pc:spChg>
        <pc:spChg chg="add del">
          <ac:chgData name="DAVIAN ENG HONG RUI" userId="9cdebfac-cb22-4469-80bf-a7b2b3002fda" providerId="ADAL" clId="{B0CAE5CE-4040-4DB0-8A34-F7898BE2D702}" dt="2023-12-07T14:31:44.139" v="1035" actId="26606"/>
          <ac:spMkLst>
            <pc:docMk/>
            <pc:sldMk cId="4120797145" sldId="273"/>
            <ac:spMk id="27" creationId="{081E4A58-353D-44AE-B2FC-2A74E2E400F7}"/>
          </ac:spMkLst>
        </pc:spChg>
        <pc:spChg chg="add del">
          <ac:chgData name="DAVIAN ENG HONG RUI" userId="9cdebfac-cb22-4469-80bf-a7b2b3002fda" providerId="ADAL" clId="{B0CAE5CE-4040-4DB0-8A34-F7898BE2D702}" dt="2023-12-07T14:31:44.139" v="1035" actId="26606"/>
          <ac:spMkLst>
            <pc:docMk/>
            <pc:sldMk cId="4120797145" sldId="273"/>
            <ac:spMk id="28" creationId="{7D128C5F-F592-F443-C913-CCAFFB0EE5BE}"/>
          </ac:spMkLst>
        </pc:spChg>
        <pc:spChg chg="add del">
          <ac:chgData name="DAVIAN ENG HONG RUI" userId="9cdebfac-cb22-4469-80bf-a7b2b3002fda" providerId="ADAL" clId="{B0CAE5CE-4040-4DB0-8A34-F7898BE2D702}" dt="2023-12-07T14:31:44.557" v="1037" actId="26606"/>
          <ac:spMkLst>
            <pc:docMk/>
            <pc:sldMk cId="4120797145" sldId="273"/>
            <ac:spMk id="30" creationId="{66B332A4-D438-4773-A77F-5ED49A448D9D}"/>
          </ac:spMkLst>
        </pc:spChg>
        <pc:spChg chg="add del">
          <ac:chgData name="DAVIAN ENG HONG RUI" userId="9cdebfac-cb22-4469-80bf-a7b2b3002fda" providerId="ADAL" clId="{B0CAE5CE-4040-4DB0-8A34-F7898BE2D702}" dt="2023-12-07T14:31:44.557" v="1037" actId="26606"/>
          <ac:spMkLst>
            <pc:docMk/>
            <pc:sldMk cId="4120797145" sldId="273"/>
            <ac:spMk id="31" creationId="{DF9AD32D-FF05-44F4-BD4D-9CEE89B71EB9}"/>
          </ac:spMkLst>
        </pc:spChg>
        <pc:spChg chg="add">
          <ac:chgData name="DAVIAN ENG HONG RUI" userId="9cdebfac-cb22-4469-80bf-a7b2b3002fda" providerId="ADAL" clId="{B0CAE5CE-4040-4DB0-8A34-F7898BE2D702}" dt="2023-12-07T14:31:44.572" v="1038" actId="26606"/>
          <ac:spMkLst>
            <pc:docMk/>
            <pc:sldMk cId="4120797145" sldId="273"/>
            <ac:spMk id="33" creationId="{09588DA8-065E-4F6F-8EFD-43104AB2E0CF}"/>
          </ac:spMkLst>
        </pc:spChg>
        <pc:spChg chg="add">
          <ac:chgData name="DAVIAN ENG HONG RUI" userId="9cdebfac-cb22-4469-80bf-a7b2b3002fda" providerId="ADAL" clId="{B0CAE5CE-4040-4DB0-8A34-F7898BE2D702}" dt="2023-12-07T14:31:44.572" v="1038" actId="26606"/>
          <ac:spMkLst>
            <pc:docMk/>
            <pc:sldMk cId="4120797145" sldId="273"/>
            <ac:spMk id="34" creationId="{C4285719-470E-454C-AF62-8323075F1F5B}"/>
          </ac:spMkLst>
        </pc:spChg>
        <pc:spChg chg="add">
          <ac:chgData name="DAVIAN ENG HONG RUI" userId="9cdebfac-cb22-4469-80bf-a7b2b3002fda" providerId="ADAL" clId="{B0CAE5CE-4040-4DB0-8A34-F7898BE2D702}" dt="2023-12-07T14:31:44.572" v="1038" actId="26606"/>
          <ac:spMkLst>
            <pc:docMk/>
            <pc:sldMk cId="4120797145" sldId="273"/>
            <ac:spMk id="35" creationId="{CD9FE4EF-C4D8-49A0-B2FF-81D8DB7D8A24}"/>
          </ac:spMkLst>
        </pc:spChg>
        <pc:spChg chg="add">
          <ac:chgData name="DAVIAN ENG HONG RUI" userId="9cdebfac-cb22-4469-80bf-a7b2b3002fda" providerId="ADAL" clId="{B0CAE5CE-4040-4DB0-8A34-F7898BE2D702}" dt="2023-12-07T14:31:44.572" v="1038" actId="26606"/>
          <ac:spMkLst>
            <pc:docMk/>
            <pc:sldMk cId="4120797145" sldId="273"/>
            <ac:spMk id="36" creationId="{4300840D-0A0B-4512-BACA-B439D5B9C57C}"/>
          </ac:spMkLst>
        </pc:spChg>
        <pc:spChg chg="add">
          <ac:chgData name="DAVIAN ENG HONG RUI" userId="9cdebfac-cb22-4469-80bf-a7b2b3002fda" providerId="ADAL" clId="{B0CAE5CE-4040-4DB0-8A34-F7898BE2D702}" dt="2023-12-07T14:31:44.572" v="1038" actId="26606"/>
          <ac:spMkLst>
            <pc:docMk/>
            <pc:sldMk cId="4120797145" sldId="273"/>
            <ac:spMk id="37" creationId="{D2B78728-A580-49A7-84F9-6EF6F583ADE0}"/>
          </ac:spMkLst>
        </pc:spChg>
        <pc:spChg chg="add">
          <ac:chgData name="DAVIAN ENG HONG RUI" userId="9cdebfac-cb22-4469-80bf-a7b2b3002fda" providerId="ADAL" clId="{B0CAE5CE-4040-4DB0-8A34-F7898BE2D702}" dt="2023-12-07T14:31:44.572" v="1038" actId="26606"/>
          <ac:spMkLst>
            <pc:docMk/>
            <pc:sldMk cId="4120797145" sldId="273"/>
            <ac:spMk id="38" creationId="{38FAA1A1-D861-433F-88FA-1E9D6FD31D11}"/>
          </ac:spMkLst>
        </pc:spChg>
        <pc:spChg chg="add">
          <ac:chgData name="DAVIAN ENG HONG RUI" userId="9cdebfac-cb22-4469-80bf-a7b2b3002fda" providerId="ADAL" clId="{B0CAE5CE-4040-4DB0-8A34-F7898BE2D702}" dt="2023-12-07T14:31:44.572" v="1038" actId="26606"/>
          <ac:spMkLst>
            <pc:docMk/>
            <pc:sldMk cId="4120797145" sldId="273"/>
            <ac:spMk id="39" creationId="{8D71EDA1-87BF-4D5D-AB79-F346FD19278A}"/>
          </ac:spMkLst>
        </pc:spChg>
        <pc:spChg chg="add">
          <ac:chgData name="DAVIAN ENG HONG RUI" userId="9cdebfac-cb22-4469-80bf-a7b2b3002fda" providerId="ADAL" clId="{B0CAE5CE-4040-4DB0-8A34-F7898BE2D702}" dt="2023-12-07T14:31:44.572" v="1038" actId="26606"/>
          <ac:spMkLst>
            <pc:docMk/>
            <pc:sldMk cId="4120797145" sldId="273"/>
            <ac:spMk id="40" creationId="{7D128C5F-F592-F443-C913-CCAFFB0EE5BE}"/>
          </ac:spMkLst>
        </pc:spChg>
      </pc:sldChg>
      <pc:sldChg chg="addSp delSp modSp add mod">
        <pc:chgData name="DAVIAN ENG HONG RUI" userId="9cdebfac-cb22-4469-80bf-a7b2b3002fda" providerId="ADAL" clId="{B0CAE5CE-4040-4DB0-8A34-F7898BE2D702}" dt="2023-12-07T14:44:28.027" v="1804" actId="27636"/>
        <pc:sldMkLst>
          <pc:docMk/>
          <pc:sldMk cId="3007390433" sldId="274"/>
        </pc:sldMkLst>
        <pc:spChg chg="mod">
          <ac:chgData name="DAVIAN ENG HONG RUI" userId="9cdebfac-cb22-4469-80bf-a7b2b3002fda" providerId="ADAL" clId="{B0CAE5CE-4040-4DB0-8A34-F7898BE2D702}" dt="2023-12-07T14:38:52.122" v="1384" actId="20577"/>
          <ac:spMkLst>
            <pc:docMk/>
            <pc:sldMk cId="3007390433" sldId="274"/>
            <ac:spMk id="2" creationId="{A95C7028-B0ED-26BD-895B-9B9931F99B4D}"/>
          </ac:spMkLst>
        </pc:spChg>
        <pc:spChg chg="mod">
          <ac:chgData name="DAVIAN ENG HONG RUI" userId="9cdebfac-cb22-4469-80bf-a7b2b3002fda" providerId="ADAL" clId="{B0CAE5CE-4040-4DB0-8A34-F7898BE2D702}" dt="2023-12-07T14:44:28.027" v="1804" actId="27636"/>
          <ac:spMkLst>
            <pc:docMk/>
            <pc:sldMk cId="3007390433" sldId="274"/>
            <ac:spMk id="3" creationId="{D75301E8-7D87-4C2D-1AA2-175889C55181}"/>
          </ac:spMkLst>
        </pc:spChg>
        <pc:picChg chg="add del mod">
          <ac:chgData name="DAVIAN ENG HONG RUI" userId="9cdebfac-cb22-4469-80bf-a7b2b3002fda" providerId="ADAL" clId="{B0CAE5CE-4040-4DB0-8A34-F7898BE2D702}" dt="2023-12-07T14:43:47.739" v="1795" actId="478"/>
          <ac:picMkLst>
            <pc:docMk/>
            <pc:sldMk cId="3007390433" sldId="274"/>
            <ac:picMk id="5" creationId="{2F427873-687A-17B7-128A-AAEDC1A51015}"/>
          </ac:picMkLst>
        </pc:picChg>
        <pc:picChg chg="del">
          <ac:chgData name="DAVIAN ENG HONG RUI" userId="9cdebfac-cb22-4469-80bf-a7b2b3002fda" providerId="ADAL" clId="{B0CAE5CE-4040-4DB0-8A34-F7898BE2D702}" dt="2023-12-07T14:38:55.680" v="1387" actId="478"/>
          <ac:picMkLst>
            <pc:docMk/>
            <pc:sldMk cId="3007390433" sldId="274"/>
            <ac:picMk id="6" creationId="{9ACB1196-B9E8-6511-E935-8D925766C6AB}"/>
          </ac:picMkLst>
        </pc:picChg>
        <pc:picChg chg="add mod">
          <ac:chgData name="DAVIAN ENG HONG RUI" userId="9cdebfac-cb22-4469-80bf-a7b2b3002fda" providerId="ADAL" clId="{B0CAE5CE-4040-4DB0-8A34-F7898BE2D702}" dt="2023-12-07T14:43:56.453" v="1798" actId="1076"/>
          <ac:picMkLst>
            <pc:docMk/>
            <pc:sldMk cId="3007390433" sldId="274"/>
            <ac:picMk id="8" creationId="{4FD2A674-7F46-3510-26A6-CC82E26B9AA7}"/>
          </ac:picMkLst>
        </pc:picChg>
      </pc:sldChg>
      <pc:sldChg chg="addSp delSp add del setBg delDesignElem">
        <pc:chgData name="DAVIAN ENG HONG RUI" userId="9cdebfac-cb22-4469-80bf-a7b2b3002fda" providerId="ADAL" clId="{B0CAE5CE-4040-4DB0-8A34-F7898BE2D702}" dt="2023-12-07T14:41:00.401" v="1525"/>
        <pc:sldMkLst>
          <pc:docMk/>
          <pc:sldMk cId="2973572845" sldId="275"/>
        </pc:sldMkLst>
        <pc:spChg chg="add del">
          <ac:chgData name="DAVIAN ENG HONG RUI" userId="9cdebfac-cb22-4469-80bf-a7b2b3002fda" providerId="ADAL" clId="{B0CAE5CE-4040-4DB0-8A34-F7898BE2D702}" dt="2023-12-07T14:41:00.401" v="1525"/>
          <ac:spMkLst>
            <pc:docMk/>
            <pc:sldMk cId="2973572845" sldId="275"/>
            <ac:spMk id="10" creationId="{51F77B6A-7F53-4B28-B73D-C8CC899AB221}"/>
          </ac:spMkLst>
        </pc:spChg>
        <pc:spChg chg="add del">
          <ac:chgData name="DAVIAN ENG HONG RUI" userId="9cdebfac-cb22-4469-80bf-a7b2b3002fda" providerId="ADAL" clId="{B0CAE5CE-4040-4DB0-8A34-F7898BE2D702}" dt="2023-12-07T14:41:00.401" v="1525"/>
          <ac:spMkLst>
            <pc:docMk/>
            <pc:sldMk cId="2973572845" sldId="275"/>
            <ac:spMk id="16" creationId="{F6E412EF-CF39-4C25-85B0-DB30B1B0A8C4}"/>
          </ac:spMkLst>
        </pc:spChg>
        <pc:spChg chg="add del">
          <ac:chgData name="DAVIAN ENG HONG RUI" userId="9cdebfac-cb22-4469-80bf-a7b2b3002fda" providerId="ADAL" clId="{B0CAE5CE-4040-4DB0-8A34-F7898BE2D702}" dt="2023-12-07T14:41:00.401" v="1525"/>
          <ac:spMkLst>
            <pc:docMk/>
            <pc:sldMk cId="2973572845" sldId="275"/>
            <ac:spMk id="18" creationId="{E8DA6235-17F2-4C9E-88C6-C5D38D8D3C03}"/>
          </ac:spMkLst>
        </pc:spChg>
        <pc:spChg chg="add del">
          <ac:chgData name="DAVIAN ENG HONG RUI" userId="9cdebfac-cb22-4469-80bf-a7b2b3002fda" providerId="ADAL" clId="{B0CAE5CE-4040-4DB0-8A34-F7898BE2D702}" dt="2023-12-07T14:41:00.401" v="1525"/>
          <ac:spMkLst>
            <pc:docMk/>
            <pc:sldMk cId="2973572845" sldId="275"/>
            <ac:spMk id="20" creationId="{B55DEF71-1741-4489-8E77-46FC5BAA66E2}"/>
          </ac:spMkLst>
        </pc:spChg>
        <pc:spChg chg="add del">
          <ac:chgData name="DAVIAN ENG HONG RUI" userId="9cdebfac-cb22-4469-80bf-a7b2b3002fda" providerId="ADAL" clId="{B0CAE5CE-4040-4DB0-8A34-F7898BE2D702}" dt="2023-12-07T14:41:00.401" v="1525"/>
          <ac:spMkLst>
            <pc:docMk/>
            <pc:sldMk cId="2973572845" sldId="275"/>
            <ac:spMk id="22" creationId="{82347B6D-A7CC-48EB-861F-917D0D61E3EA}"/>
          </ac:spMkLst>
        </pc:spChg>
        <pc:spChg chg="add del">
          <ac:chgData name="DAVIAN ENG HONG RUI" userId="9cdebfac-cb22-4469-80bf-a7b2b3002fda" providerId="ADAL" clId="{B0CAE5CE-4040-4DB0-8A34-F7898BE2D702}" dt="2023-12-07T14:41:00.401" v="1525"/>
          <ac:spMkLst>
            <pc:docMk/>
            <pc:sldMk cId="2973572845" sldId="275"/>
            <ac:spMk id="24" creationId="{A7A0A46D-CC9B-4E32-870A-7BC2DF940144}"/>
          </ac:spMkLst>
        </pc:spChg>
        <pc:spChg chg="add del">
          <ac:chgData name="DAVIAN ENG HONG RUI" userId="9cdebfac-cb22-4469-80bf-a7b2b3002fda" providerId="ADAL" clId="{B0CAE5CE-4040-4DB0-8A34-F7898BE2D702}" dt="2023-12-07T14:41:00.401" v="1525"/>
          <ac:spMkLst>
            <pc:docMk/>
            <pc:sldMk cId="2973572845" sldId="275"/>
            <ac:spMk id="26" creationId="{9178722E-1BD0-427E-BAAE-4F206DAB5818}"/>
          </ac:spMkLst>
        </pc:spChg>
        <pc:spChg chg="add del">
          <ac:chgData name="DAVIAN ENG HONG RUI" userId="9cdebfac-cb22-4469-80bf-a7b2b3002fda" providerId="ADAL" clId="{B0CAE5CE-4040-4DB0-8A34-F7898BE2D702}" dt="2023-12-07T14:41:00.401" v="1525"/>
          <ac:spMkLst>
            <pc:docMk/>
            <pc:sldMk cId="2973572845" sldId="275"/>
            <ac:spMk id="28" creationId="{A753B935-E3DD-466D-BFAC-68E0BE02D092}"/>
          </ac:spMkLst>
        </pc:spChg>
        <pc:spChg chg="add del">
          <ac:chgData name="DAVIAN ENG HONG RUI" userId="9cdebfac-cb22-4469-80bf-a7b2b3002fda" providerId="ADAL" clId="{B0CAE5CE-4040-4DB0-8A34-F7898BE2D702}" dt="2023-12-07T14:41:00.401" v="1525"/>
          <ac:spMkLst>
            <pc:docMk/>
            <pc:sldMk cId="2973572845" sldId="275"/>
            <ac:spMk id="30" creationId="{FB034F26-4148-4B59-B493-14D7A9A8BAA9}"/>
          </ac:spMkLst>
        </pc:spChg>
        <pc:grpChg chg="add del">
          <ac:chgData name="DAVIAN ENG HONG RUI" userId="9cdebfac-cb22-4469-80bf-a7b2b3002fda" providerId="ADAL" clId="{B0CAE5CE-4040-4DB0-8A34-F7898BE2D702}" dt="2023-12-07T14:41:00.401" v="1525"/>
          <ac:grpSpMkLst>
            <pc:docMk/>
            <pc:sldMk cId="2973572845" sldId="275"/>
            <ac:grpSpMk id="12" creationId="{2515629F-0D83-4A44-A125-CD50FC660AB4}"/>
          </ac:grpSpMkLst>
        </pc:grpChg>
        <pc:grpChg chg="add del">
          <ac:chgData name="DAVIAN ENG HONG RUI" userId="9cdebfac-cb22-4469-80bf-a7b2b3002fda" providerId="ADAL" clId="{B0CAE5CE-4040-4DB0-8A34-F7898BE2D702}" dt="2023-12-07T14:41:00.401" v="1525"/>
          <ac:grpSpMkLst>
            <pc:docMk/>
            <pc:sldMk cId="2973572845" sldId="275"/>
            <ac:grpSpMk id="32" creationId="{5E6BB5FD-DB7B-4BE3-BA45-1EF042115ED5}"/>
          </ac:grpSpMkLst>
        </pc:grpChg>
      </pc:sldChg>
      <pc:sldChg chg="addSp delSp modSp add mod ord">
        <pc:chgData name="DAVIAN ENG HONG RUI" userId="9cdebfac-cb22-4469-80bf-a7b2b3002fda" providerId="ADAL" clId="{B0CAE5CE-4040-4DB0-8A34-F7898BE2D702}" dt="2023-12-07T14:43:21.974" v="1794" actId="20577"/>
        <pc:sldMkLst>
          <pc:docMk/>
          <pc:sldMk cId="3314328246" sldId="275"/>
        </pc:sldMkLst>
        <pc:spChg chg="mod">
          <ac:chgData name="DAVIAN ENG HONG RUI" userId="9cdebfac-cb22-4469-80bf-a7b2b3002fda" providerId="ADAL" clId="{B0CAE5CE-4040-4DB0-8A34-F7898BE2D702}" dt="2023-12-07T14:41:48.837" v="1566" actId="27636"/>
          <ac:spMkLst>
            <pc:docMk/>
            <pc:sldMk cId="3314328246" sldId="275"/>
            <ac:spMk id="2" creationId="{A95C7028-B0ED-26BD-895B-9B9931F99B4D}"/>
          </ac:spMkLst>
        </pc:spChg>
        <pc:spChg chg="mod">
          <ac:chgData name="DAVIAN ENG HONG RUI" userId="9cdebfac-cb22-4469-80bf-a7b2b3002fda" providerId="ADAL" clId="{B0CAE5CE-4040-4DB0-8A34-F7898BE2D702}" dt="2023-12-07T14:43:21.974" v="1794" actId="20577"/>
          <ac:spMkLst>
            <pc:docMk/>
            <pc:sldMk cId="3314328246" sldId="275"/>
            <ac:spMk id="3" creationId="{D75301E8-7D87-4C2D-1AA2-175889C55181}"/>
          </ac:spMkLst>
        </pc:spChg>
        <pc:picChg chg="del mod">
          <ac:chgData name="DAVIAN ENG HONG RUI" userId="9cdebfac-cb22-4469-80bf-a7b2b3002fda" providerId="ADAL" clId="{B0CAE5CE-4040-4DB0-8A34-F7898BE2D702}" dt="2023-12-07T14:41:16.653" v="1528" actId="478"/>
          <ac:picMkLst>
            <pc:docMk/>
            <pc:sldMk cId="3314328246" sldId="275"/>
            <ac:picMk id="5" creationId="{2F427873-687A-17B7-128A-AAEDC1A51015}"/>
          </ac:picMkLst>
        </pc:picChg>
        <pc:picChg chg="add mod">
          <ac:chgData name="DAVIAN ENG HONG RUI" userId="9cdebfac-cb22-4469-80bf-a7b2b3002fda" providerId="ADAL" clId="{B0CAE5CE-4040-4DB0-8A34-F7898BE2D702}" dt="2023-12-07T14:41:24.063" v="1532" actId="1076"/>
          <ac:picMkLst>
            <pc:docMk/>
            <pc:sldMk cId="3314328246" sldId="275"/>
            <ac:picMk id="6" creationId="{A9595BAE-B5F8-7EFD-697D-61906FBCB95E}"/>
          </ac:picMkLst>
        </pc:picChg>
      </pc:sldChg>
      <pc:sldChg chg="addSp delSp modSp add del mod">
        <pc:chgData name="DAVIAN ENG HONG RUI" userId="9cdebfac-cb22-4469-80bf-a7b2b3002fda" providerId="ADAL" clId="{B0CAE5CE-4040-4DB0-8A34-F7898BE2D702}" dt="2023-12-07T14:51:02.284" v="2261" actId="47"/>
        <pc:sldMkLst>
          <pc:docMk/>
          <pc:sldMk cId="3669185634" sldId="276"/>
        </pc:sldMkLst>
        <pc:spChg chg="mod">
          <ac:chgData name="DAVIAN ENG HONG RUI" userId="9cdebfac-cb22-4469-80bf-a7b2b3002fda" providerId="ADAL" clId="{B0CAE5CE-4040-4DB0-8A34-F7898BE2D702}" dt="2023-12-07T14:44:54.538" v="1820" actId="20577"/>
          <ac:spMkLst>
            <pc:docMk/>
            <pc:sldMk cId="3669185634" sldId="276"/>
            <ac:spMk id="2" creationId="{A95C7028-B0ED-26BD-895B-9B9931F99B4D}"/>
          </ac:spMkLst>
        </pc:spChg>
        <pc:spChg chg="mod">
          <ac:chgData name="DAVIAN ENG HONG RUI" userId="9cdebfac-cb22-4469-80bf-a7b2b3002fda" providerId="ADAL" clId="{B0CAE5CE-4040-4DB0-8A34-F7898BE2D702}" dt="2023-12-07T14:46:24.472" v="2006" actId="20577"/>
          <ac:spMkLst>
            <pc:docMk/>
            <pc:sldMk cId="3669185634" sldId="276"/>
            <ac:spMk id="3" creationId="{D75301E8-7D87-4C2D-1AA2-175889C55181}"/>
          </ac:spMkLst>
        </pc:spChg>
        <pc:picChg chg="add mod">
          <ac:chgData name="DAVIAN ENG HONG RUI" userId="9cdebfac-cb22-4469-80bf-a7b2b3002fda" providerId="ADAL" clId="{B0CAE5CE-4040-4DB0-8A34-F7898BE2D702}" dt="2023-12-07T14:47:47.040" v="2028" actId="14100"/>
          <ac:picMkLst>
            <pc:docMk/>
            <pc:sldMk cId="3669185634" sldId="276"/>
            <ac:picMk id="5" creationId="{E299867D-2BE4-A49E-E14B-A9EF9654BE93}"/>
          </ac:picMkLst>
        </pc:picChg>
        <pc:picChg chg="add mod">
          <ac:chgData name="DAVIAN ENG HONG RUI" userId="9cdebfac-cb22-4469-80bf-a7b2b3002fda" providerId="ADAL" clId="{B0CAE5CE-4040-4DB0-8A34-F7898BE2D702}" dt="2023-12-07T14:47:43.359" v="2026" actId="1076"/>
          <ac:picMkLst>
            <pc:docMk/>
            <pc:sldMk cId="3669185634" sldId="276"/>
            <ac:picMk id="7" creationId="{0C83ACB6-36BA-623B-3342-F9355C619CDC}"/>
          </ac:picMkLst>
        </pc:picChg>
        <pc:picChg chg="del">
          <ac:chgData name="DAVIAN ENG HONG RUI" userId="9cdebfac-cb22-4469-80bf-a7b2b3002fda" providerId="ADAL" clId="{B0CAE5CE-4040-4DB0-8A34-F7898BE2D702}" dt="2023-12-07T14:46:50.069" v="2011" actId="478"/>
          <ac:picMkLst>
            <pc:docMk/>
            <pc:sldMk cId="3669185634" sldId="276"/>
            <ac:picMk id="8" creationId="{4FD2A674-7F46-3510-26A6-CC82E26B9AA7}"/>
          </ac:picMkLst>
        </pc:picChg>
        <pc:picChg chg="add mod">
          <ac:chgData name="DAVIAN ENG HONG RUI" userId="9cdebfac-cb22-4469-80bf-a7b2b3002fda" providerId="ADAL" clId="{B0CAE5CE-4040-4DB0-8A34-F7898BE2D702}" dt="2023-12-07T14:48:12.340" v="2037" actId="1076"/>
          <ac:picMkLst>
            <pc:docMk/>
            <pc:sldMk cId="3669185634" sldId="276"/>
            <ac:picMk id="11" creationId="{3654A52B-B736-6248-B42E-097CBD96ABAC}"/>
          </ac:picMkLst>
        </pc:picChg>
        <pc:picChg chg="add mod">
          <ac:chgData name="DAVIAN ENG HONG RUI" userId="9cdebfac-cb22-4469-80bf-a7b2b3002fda" providerId="ADAL" clId="{B0CAE5CE-4040-4DB0-8A34-F7898BE2D702}" dt="2023-12-07T14:48:08.975" v="2036" actId="1076"/>
          <ac:picMkLst>
            <pc:docMk/>
            <pc:sldMk cId="3669185634" sldId="276"/>
            <ac:picMk id="17" creationId="{769794E2-46D6-77FD-A8D9-F8D5D3F83FCC}"/>
          </ac:picMkLst>
        </pc:picChg>
      </pc:sldChg>
      <pc:sldChg chg="add">
        <pc:chgData name="DAVIAN ENG HONG RUI" userId="9cdebfac-cb22-4469-80bf-a7b2b3002fda" providerId="ADAL" clId="{B0CAE5CE-4040-4DB0-8A34-F7898BE2D702}" dt="2023-12-07T14:48:32.770" v="2038" actId="2890"/>
        <pc:sldMkLst>
          <pc:docMk/>
          <pc:sldMk cId="2102249621" sldId="277"/>
        </pc:sldMkLst>
      </pc:sldChg>
      <pc:sldChg chg="new del">
        <pc:chgData name="DAVIAN ENG HONG RUI" userId="9cdebfac-cb22-4469-80bf-a7b2b3002fda" providerId="ADAL" clId="{B0CAE5CE-4040-4DB0-8A34-F7898BE2D702}" dt="2023-12-07T14:49:09.886" v="2041" actId="47"/>
        <pc:sldMkLst>
          <pc:docMk/>
          <pc:sldMk cId="767291640" sldId="278"/>
        </pc:sldMkLst>
      </pc:sldChg>
      <pc:sldChg chg="addSp delSp modSp add mod">
        <pc:chgData name="DAVIAN ENG HONG RUI" userId="9cdebfac-cb22-4469-80bf-a7b2b3002fda" providerId="ADAL" clId="{B0CAE5CE-4040-4DB0-8A34-F7898BE2D702}" dt="2023-12-07T14:50:00.602" v="2173" actId="20577"/>
        <pc:sldMkLst>
          <pc:docMk/>
          <pc:sldMk cId="861809308" sldId="279"/>
        </pc:sldMkLst>
        <pc:spChg chg="mod">
          <ac:chgData name="DAVIAN ENG HONG RUI" userId="9cdebfac-cb22-4469-80bf-a7b2b3002fda" providerId="ADAL" clId="{B0CAE5CE-4040-4DB0-8A34-F7898BE2D702}" dt="2023-12-07T14:49:33.481" v="2070" actId="20577"/>
          <ac:spMkLst>
            <pc:docMk/>
            <pc:sldMk cId="861809308" sldId="279"/>
            <ac:spMk id="2" creationId="{A95C7028-B0ED-26BD-895B-9B9931F99B4D}"/>
          </ac:spMkLst>
        </pc:spChg>
        <pc:spChg chg="mod">
          <ac:chgData name="DAVIAN ENG HONG RUI" userId="9cdebfac-cb22-4469-80bf-a7b2b3002fda" providerId="ADAL" clId="{B0CAE5CE-4040-4DB0-8A34-F7898BE2D702}" dt="2023-12-07T14:50:00.602" v="2173" actId="20577"/>
          <ac:spMkLst>
            <pc:docMk/>
            <pc:sldMk cId="861809308" sldId="279"/>
            <ac:spMk id="3" creationId="{D75301E8-7D87-4C2D-1AA2-175889C55181}"/>
          </ac:spMkLst>
        </pc:spChg>
        <pc:picChg chg="del">
          <ac:chgData name="DAVIAN ENG HONG RUI" userId="9cdebfac-cb22-4469-80bf-a7b2b3002fda" providerId="ADAL" clId="{B0CAE5CE-4040-4DB0-8A34-F7898BE2D702}" dt="2023-12-07T14:49:14.706" v="2045" actId="478"/>
          <ac:picMkLst>
            <pc:docMk/>
            <pc:sldMk cId="861809308" sldId="279"/>
            <ac:picMk id="5" creationId="{E299867D-2BE4-A49E-E14B-A9EF9654BE93}"/>
          </ac:picMkLst>
        </pc:picChg>
        <pc:picChg chg="add mod">
          <ac:chgData name="DAVIAN ENG HONG RUI" userId="9cdebfac-cb22-4469-80bf-a7b2b3002fda" providerId="ADAL" clId="{B0CAE5CE-4040-4DB0-8A34-F7898BE2D702}" dt="2023-12-07T14:49:22.597" v="2049" actId="1076"/>
          <ac:picMkLst>
            <pc:docMk/>
            <pc:sldMk cId="861809308" sldId="279"/>
            <ac:picMk id="6" creationId="{E0218704-D715-0441-6449-EC9917AC2905}"/>
          </ac:picMkLst>
        </pc:picChg>
        <pc:picChg chg="del">
          <ac:chgData name="DAVIAN ENG HONG RUI" userId="9cdebfac-cb22-4469-80bf-a7b2b3002fda" providerId="ADAL" clId="{B0CAE5CE-4040-4DB0-8A34-F7898BE2D702}" dt="2023-12-07T14:49:13.752" v="2042" actId="478"/>
          <ac:picMkLst>
            <pc:docMk/>
            <pc:sldMk cId="861809308" sldId="279"/>
            <ac:picMk id="7" creationId="{0C83ACB6-36BA-623B-3342-F9355C619CDC}"/>
          </ac:picMkLst>
        </pc:picChg>
        <pc:picChg chg="del">
          <ac:chgData name="DAVIAN ENG HONG RUI" userId="9cdebfac-cb22-4469-80bf-a7b2b3002fda" providerId="ADAL" clId="{B0CAE5CE-4040-4DB0-8A34-F7898BE2D702}" dt="2023-12-07T14:49:14.390" v="2044" actId="478"/>
          <ac:picMkLst>
            <pc:docMk/>
            <pc:sldMk cId="861809308" sldId="279"/>
            <ac:picMk id="11" creationId="{3654A52B-B736-6248-B42E-097CBD96ABAC}"/>
          </ac:picMkLst>
        </pc:picChg>
        <pc:picChg chg="del">
          <ac:chgData name="DAVIAN ENG HONG RUI" userId="9cdebfac-cb22-4469-80bf-a7b2b3002fda" providerId="ADAL" clId="{B0CAE5CE-4040-4DB0-8A34-F7898BE2D702}" dt="2023-12-07T14:49:14.060" v="2043" actId="478"/>
          <ac:picMkLst>
            <pc:docMk/>
            <pc:sldMk cId="861809308" sldId="279"/>
            <ac:picMk id="17" creationId="{769794E2-46D6-77FD-A8D9-F8D5D3F83FCC}"/>
          </ac:picMkLst>
        </pc:picChg>
      </pc:sldChg>
      <pc:sldChg chg="addSp delSp modSp add mod ord">
        <pc:chgData name="DAVIAN ENG HONG RUI" userId="9cdebfac-cb22-4469-80bf-a7b2b3002fda" providerId="ADAL" clId="{B0CAE5CE-4040-4DB0-8A34-F7898BE2D702}" dt="2023-12-07T15:12:23.808" v="4029" actId="20577"/>
        <pc:sldMkLst>
          <pc:docMk/>
          <pc:sldMk cId="71412216" sldId="280"/>
        </pc:sldMkLst>
        <pc:spChg chg="mod">
          <ac:chgData name="DAVIAN ENG HONG RUI" userId="9cdebfac-cb22-4469-80bf-a7b2b3002fda" providerId="ADAL" clId="{B0CAE5CE-4040-4DB0-8A34-F7898BE2D702}" dt="2023-12-07T15:07:43.155" v="3663" actId="20577"/>
          <ac:spMkLst>
            <pc:docMk/>
            <pc:sldMk cId="71412216" sldId="280"/>
            <ac:spMk id="2" creationId="{8D2A977D-6854-A6D1-CE7C-FF0AA1504DE0}"/>
          </ac:spMkLst>
        </pc:spChg>
        <pc:spChg chg="add mod">
          <ac:chgData name="DAVIAN ENG HONG RUI" userId="9cdebfac-cb22-4469-80bf-a7b2b3002fda" providerId="ADAL" clId="{B0CAE5CE-4040-4DB0-8A34-F7898BE2D702}" dt="2023-12-07T15:12:23.808" v="4029" actId="20577"/>
          <ac:spMkLst>
            <pc:docMk/>
            <pc:sldMk cId="71412216" sldId="280"/>
            <ac:spMk id="3" creationId="{E273C640-BA41-450C-73F1-854B6E857CC5}"/>
          </ac:spMkLst>
        </pc:spChg>
        <pc:spChg chg="del">
          <ac:chgData name="DAVIAN ENG HONG RUI" userId="9cdebfac-cb22-4469-80bf-a7b2b3002fda" providerId="ADAL" clId="{B0CAE5CE-4040-4DB0-8A34-F7898BE2D702}" dt="2023-12-07T15:07:46.104" v="3665" actId="478"/>
          <ac:spMkLst>
            <pc:docMk/>
            <pc:sldMk cId="71412216" sldId="280"/>
            <ac:spMk id="4" creationId="{89BFBAAA-DC5E-8107-8523-D62EF282C6E5}"/>
          </ac:spMkLst>
        </pc:spChg>
        <pc:spChg chg="del">
          <ac:chgData name="DAVIAN ENG HONG RUI" userId="9cdebfac-cb22-4469-80bf-a7b2b3002fda" providerId="ADAL" clId="{B0CAE5CE-4040-4DB0-8A34-F7898BE2D702}" dt="2023-12-07T15:07:45.114" v="3664" actId="478"/>
          <ac:spMkLst>
            <pc:docMk/>
            <pc:sldMk cId="71412216" sldId="280"/>
            <ac:spMk id="6" creationId="{266792F8-8A10-C142-6D30-EB662CC331A1}"/>
          </ac:spMkLst>
        </pc:spChg>
        <pc:spChg chg="del">
          <ac:chgData name="DAVIAN ENG HONG RUI" userId="9cdebfac-cb22-4469-80bf-a7b2b3002fda" providerId="ADAL" clId="{B0CAE5CE-4040-4DB0-8A34-F7898BE2D702}" dt="2023-12-07T15:07:45.114" v="3664" actId="478"/>
          <ac:spMkLst>
            <pc:docMk/>
            <pc:sldMk cId="71412216" sldId="280"/>
            <ac:spMk id="7" creationId="{20F41B7C-33A6-F9D4-361D-92966D91E834}"/>
          </ac:spMkLst>
        </pc:spChg>
        <pc:spChg chg="del">
          <ac:chgData name="DAVIAN ENG HONG RUI" userId="9cdebfac-cb22-4469-80bf-a7b2b3002fda" providerId="ADAL" clId="{B0CAE5CE-4040-4DB0-8A34-F7898BE2D702}" dt="2023-12-07T15:07:45.114" v="3664" actId="478"/>
          <ac:spMkLst>
            <pc:docMk/>
            <pc:sldMk cId="71412216" sldId="280"/>
            <ac:spMk id="8" creationId="{F6020689-2CDF-10AD-D1E1-17583E32D5B0}"/>
          </ac:spMkLst>
        </pc:spChg>
        <pc:spChg chg="del">
          <ac:chgData name="DAVIAN ENG HONG RUI" userId="9cdebfac-cb22-4469-80bf-a7b2b3002fda" providerId="ADAL" clId="{B0CAE5CE-4040-4DB0-8A34-F7898BE2D702}" dt="2023-12-07T15:07:45.114" v="3664" actId="478"/>
          <ac:spMkLst>
            <pc:docMk/>
            <pc:sldMk cId="71412216" sldId="280"/>
            <ac:spMk id="9" creationId="{43D1A9E9-44E8-7558-13DA-686457491B5E}"/>
          </ac:spMkLst>
        </pc:spChg>
        <pc:spChg chg="del">
          <ac:chgData name="DAVIAN ENG HONG RUI" userId="9cdebfac-cb22-4469-80bf-a7b2b3002fda" providerId="ADAL" clId="{B0CAE5CE-4040-4DB0-8A34-F7898BE2D702}" dt="2023-12-07T15:07:46.104" v="3665" actId="478"/>
          <ac:spMkLst>
            <pc:docMk/>
            <pc:sldMk cId="71412216" sldId="280"/>
            <ac:spMk id="11" creationId="{47AF6044-3AEA-31FF-5C9F-60F800398A1D}"/>
          </ac:spMkLst>
        </pc:spChg>
        <pc:spChg chg="del">
          <ac:chgData name="DAVIAN ENG HONG RUI" userId="9cdebfac-cb22-4469-80bf-a7b2b3002fda" providerId="ADAL" clId="{B0CAE5CE-4040-4DB0-8A34-F7898BE2D702}" dt="2023-12-07T15:07:45.114" v="3664" actId="478"/>
          <ac:spMkLst>
            <pc:docMk/>
            <pc:sldMk cId="71412216" sldId="280"/>
            <ac:spMk id="13" creationId="{3F257650-8BF0-B43F-1188-8D3E3882D86A}"/>
          </ac:spMkLst>
        </pc:spChg>
        <pc:spChg chg="del">
          <ac:chgData name="DAVIAN ENG HONG RUI" userId="9cdebfac-cb22-4469-80bf-a7b2b3002fda" providerId="ADAL" clId="{B0CAE5CE-4040-4DB0-8A34-F7898BE2D702}" dt="2023-12-07T15:07:45.114" v="3664" actId="478"/>
          <ac:spMkLst>
            <pc:docMk/>
            <pc:sldMk cId="71412216" sldId="280"/>
            <ac:spMk id="14" creationId="{29C1D240-D94D-AB5B-8892-0B5318F291B1}"/>
          </ac:spMkLst>
        </pc:spChg>
        <pc:spChg chg="del">
          <ac:chgData name="DAVIAN ENG HONG RUI" userId="9cdebfac-cb22-4469-80bf-a7b2b3002fda" providerId="ADAL" clId="{B0CAE5CE-4040-4DB0-8A34-F7898BE2D702}" dt="2023-12-07T15:07:45.114" v="3664" actId="478"/>
          <ac:spMkLst>
            <pc:docMk/>
            <pc:sldMk cId="71412216" sldId="280"/>
            <ac:spMk id="16" creationId="{8C16EC8B-A105-297D-85EB-FCDE513CAFCE}"/>
          </ac:spMkLst>
        </pc:spChg>
        <pc:spChg chg="del">
          <ac:chgData name="DAVIAN ENG HONG RUI" userId="9cdebfac-cb22-4469-80bf-a7b2b3002fda" providerId="ADAL" clId="{B0CAE5CE-4040-4DB0-8A34-F7898BE2D702}" dt="2023-12-07T15:07:45.114" v="3664" actId="478"/>
          <ac:spMkLst>
            <pc:docMk/>
            <pc:sldMk cId="71412216" sldId="280"/>
            <ac:spMk id="18" creationId="{4DC61A2E-9B6C-3C75-557B-287EE5533E4B}"/>
          </ac:spMkLst>
        </pc:spChg>
        <pc:spChg chg="del">
          <ac:chgData name="DAVIAN ENG HONG RUI" userId="9cdebfac-cb22-4469-80bf-a7b2b3002fda" providerId="ADAL" clId="{B0CAE5CE-4040-4DB0-8A34-F7898BE2D702}" dt="2023-12-07T15:07:45.114" v="3664" actId="478"/>
          <ac:spMkLst>
            <pc:docMk/>
            <pc:sldMk cId="71412216" sldId="280"/>
            <ac:spMk id="21" creationId="{7C48D9F0-82CF-F038-D347-394462807632}"/>
          </ac:spMkLst>
        </pc:spChg>
      </pc:sldChg>
      <pc:sldChg chg="delSp add del setBg delDesignElem">
        <pc:chgData name="DAVIAN ENG HONG RUI" userId="9cdebfac-cb22-4469-80bf-a7b2b3002fda" providerId="ADAL" clId="{B0CAE5CE-4040-4DB0-8A34-F7898BE2D702}" dt="2023-12-07T15:07:30.447" v="3648" actId="47"/>
        <pc:sldMkLst>
          <pc:docMk/>
          <pc:sldMk cId="2170038430" sldId="280"/>
        </pc:sldMkLst>
        <pc:spChg chg="del">
          <ac:chgData name="DAVIAN ENG HONG RUI" userId="9cdebfac-cb22-4469-80bf-a7b2b3002fda" providerId="ADAL" clId="{B0CAE5CE-4040-4DB0-8A34-F7898BE2D702}" dt="2023-12-07T15:07:27.761" v="3645"/>
          <ac:spMkLst>
            <pc:docMk/>
            <pc:sldMk cId="2170038430" sldId="280"/>
            <ac:spMk id="10" creationId="{A4AC5506-6312-4701-8D3C-40187889A947}"/>
          </ac:spMkLst>
        </pc:spChg>
      </pc:sldChg>
    </pc:docChg>
  </pc:docChgLst>
  <pc:docChgLst>
    <pc:chgData name="DAVIAN ENG HONG RUI" userId="9cdebfac-cb22-4469-80bf-a7b2b3002fda" providerId="ADAL" clId="{DB0B56AD-354C-4579-90D1-8EC0CEEEA190}"/>
    <pc:docChg chg="custSel addSld delSld modSld sldOrd">
      <pc:chgData name="DAVIAN ENG HONG RUI" userId="9cdebfac-cb22-4469-80bf-a7b2b3002fda" providerId="ADAL" clId="{DB0B56AD-354C-4579-90D1-8EC0CEEEA190}" dt="2023-12-08T14:35:08.644" v="1538" actId="20577"/>
      <pc:docMkLst>
        <pc:docMk/>
      </pc:docMkLst>
      <pc:sldChg chg="modSp mod">
        <pc:chgData name="DAVIAN ENG HONG RUI" userId="9cdebfac-cb22-4469-80bf-a7b2b3002fda" providerId="ADAL" clId="{DB0B56AD-354C-4579-90D1-8EC0CEEEA190}" dt="2023-12-08T14:01:04.830" v="1" actId="20577"/>
        <pc:sldMkLst>
          <pc:docMk/>
          <pc:sldMk cId="1626381886" sldId="256"/>
        </pc:sldMkLst>
        <pc:spChg chg="mod">
          <ac:chgData name="DAVIAN ENG HONG RUI" userId="9cdebfac-cb22-4469-80bf-a7b2b3002fda" providerId="ADAL" clId="{DB0B56AD-354C-4579-90D1-8EC0CEEEA190}" dt="2023-12-08T14:01:04.830" v="1" actId="20577"/>
          <ac:spMkLst>
            <pc:docMk/>
            <pc:sldMk cId="1626381886" sldId="256"/>
            <ac:spMk id="2" creationId="{563CB70D-2AFC-81A3-ECF0-2F213F981CC9}"/>
          </ac:spMkLst>
        </pc:spChg>
      </pc:sldChg>
      <pc:sldChg chg="addSp delSp modSp mod">
        <pc:chgData name="DAVIAN ENG HONG RUI" userId="9cdebfac-cb22-4469-80bf-a7b2b3002fda" providerId="ADAL" clId="{DB0B56AD-354C-4579-90D1-8EC0CEEEA190}" dt="2023-12-08T14:05:20.581" v="14" actId="20577"/>
        <pc:sldMkLst>
          <pc:docMk/>
          <pc:sldMk cId="3571491928" sldId="257"/>
        </pc:sldMkLst>
        <pc:spChg chg="mod">
          <ac:chgData name="DAVIAN ENG HONG RUI" userId="9cdebfac-cb22-4469-80bf-a7b2b3002fda" providerId="ADAL" clId="{DB0B56AD-354C-4579-90D1-8EC0CEEEA190}" dt="2023-12-08T14:05:20.581" v="14" actId="20577"/>
          <ac:spMkLst>
            <pc:docMk/>
            <pc:sldMk cId="3571491928" sldId="257"/>
            <ac:spMk id="3" creationId="{D75301E8-7D87-4C2D-1AA2-175889C55181}"/>
          </ac:spMkLst>
        </pc:spChg>
        <pc:picChg chg="add mod">
          <ac:chgData name="DAVIAN ENG HONG RUI" userId="9cdebfac-cb22-4469-80bf-a7b2b3002fda" providerId="ADAL" clId="{DB0B56AD-354C-4579-90D1-8EC0CEEEA190}" dt="2023-12-08T14:05:14.091" v="4" actId="1076"/>
          <ac:picMkLst>
            <pc:docMk/>
            <pc:sldMk cId="3571491928" sldId="257"/>
            <ac:picMk id="5" creationId="{06EFCDAB-9214-8EFB-4F64-6237A69710D9}"/>
          </ac:picMkLst>
        </pc:picChg>
        <pc:picChg chg="del">
          <ac:chgData name="DAVIAN ENG HONG RUI" userId="9cdebfac-cb22-4469-80bf-a7b2b3002fda" providerId="ADAL" clId="{DB0B56AD-354C-4579-90D1-8EC0CEEEA190}" dt="2023-12-08T14:04:53.169" v="2" actId="478"/>
          <ac:picMkLst>
            <pc:docMk/>
            <pc:sldMk cId="3571491928" sldId="257"/>
            <ac:picMk id="6" creationId="{D85AFB40-9617-93D8-15E1-67E6746B64BC}"/>
          </ac:picMkLst>
        </pc:picChg>
      </pc:sldChg>
      <pc:sldChg chg="addSp delSp modSp mod">
        <pc:chgData name="DAVIAN ENG HONG RUI" userId="9cdebfac-cb22-4469-80bf-a7b2b3002fda" providerId="ADAL" clId="{DB0B56AD-354C-4579-90D1-8EC0CEEEA190}" dt="2023-12-08T14:06:51.128" v="172" actId="20577"/>
        <pc:sldMkLst>
          <pc:docMk/>
          <pc:sldMk cId="4188539605" sldId="258"/>
        </pc:sldMkLst>
        <pc:spChg chg="mod">
          <ac:chgData name="DAVIAN ENG HONG RUI" userId="9cdebfac-cb22-4469-80bf-a7b2b3002fda" providerId="ADAL" clId="{DB0B56AD-354C-4579-90D1-8EC0CEEEA190}" dt="2023-12-08T14:06:51.128" v="172" actId="20577"/>
          <ac:spMkLst>
            <pc:docMk/>
            <pc:sldMk cId="4188539605" sldId="258"/>
            <ac:spMk id="3" creationId="{D75301E8-7D87-4C2D-1AA2-175889C55181}"/>
          </ac:spMkLst>
        </pc:spChg>
        <pc:picChg chg="del">
          <ac:chgData name="DAVIAN ENG HONG RUI" userId="9cdebfac-cb22-4469-80bf-a7b2b3002fda" providerId="ADAL" clId="{DB0B56AD-354C-4579-90D1-8EC0CEEEA190}" dt="2023-12-08T14:05:52.499" v="15" actId="478"/>
          <ac:picMkLst>
            <pc:docMk/>
            <pc:sldMk cId="4188539605" sldId="258"/>
            <ac:picMk id="5" creationId="{7E60E248-A8AD-015E-EB28-6C391B080707}"/>
          </ac:picMkLst>
        </pc:picChg>
        <pc:picChg chg="add mod">
          <ac:chgData name="DAVIAN ENG HONG RUI" userId="9cdebfac-cb22-4469-80bf-a7b2b3002fda" providerId="ADAL" clId="{DB0B56AD-354C-4579-90D1-8EC0CEEEA190}" dt="2023-12-08T14:06:09.436" v="20" actId="1076"/>
          <ac:picMkLst>
            <pc:docMk/>
            <pc:sldMk cId="4188539605" sldId="258"/>
            <ac:picMk id="6" creationId="{51C37502-D208-F461-87F0-3C3EC4213885}"/>
          </ac:picMkLst>
        </pc:picChg>
      </pc:sldChg>
      <pc:sldChg chg="addSp delSp modSp mod">
        <pc:chgData name="DAVIAN ENG HONG RUI" userId="9cdebfac-cb22-4469-80bf-a7b2b3002fda" providerId="ADAL" clId="{DB0B56AD-354C-4579-90D1-8EC0CEEEA190}" dt="2023-12-08T14:29:34.414" v="1142" actId="1076"/>
        <pc:sldMkLst>
          <pc:docMk/>
          <pc:sldMk cId="549686611" sldId="260"/>
        </pc:sldMkLst>
        <pc:spChg chg="mod">
          <ac:chgData name="DAVIAN ENG HONG RUI" userId="9cdebfac-cb22-4469-80bf-a7b2b3002fda" providerId="ADAL" clId="{DB0B56AD-354C-4579-90D1-8EC0CEEEA190}" dt="2023-12-08T14:29:13.318" v="1138" actId="20577"/>
          <ac:spMkLst>
            <pc:docMk/>
            <pc:sldMk cId="549686611" sldId="260"/>
            <ac:spMk id="3" creationId="{D75301E8-7D87-4C2D-1AA2-175889C55181}"/>
          </ac:spMkLst>
        </pc:spChg>
        <pc:picChg chg="del">
          <ac:chgData name="DAVIAN ENG HONG RUI" userId="9cdebfac-cb22-4469-80bf-a7b2b3002fda" providerId="ADAL" clId="{DB0B56AD-354C-4579-90D1-8EC0CEEEA190}" dt="2023-12-08T14:29:15.222" v="1139" actId="478"/>
          <ac:picMkLst>
            <pc:docMk/>
            <pc:sldMk cId="549686611" sldId="260"/>
            <ac:picMk id="5" creationId="{0B0BE21C-7668-3CC5-6766-0EDBEF3622BA}"/>
          </ac:picMkLst>
        </pc:picChg>
        <pc:picChg chg="add mod">
          <ac:chgData name="DAVIAN ENG HONG RUI" userId="9cdebfac-cb22-4469-80bf-a7b2b3002fda" providerId="ADAL" clId="{DB0B56AD-354C-4579-90D1-8EC0CEEEA190}" dt="2023-12-08T14:29:34.414" v="1142" actId="1076"/>
          <ac:picMkLst>
            <pc:docMk/>
            <pc:sldMk cId="549686611" sldId="260"/>
            <ac:picMk id="6" creationId="{C1C75235-0B59-EC16-4EFC-A2F87249E8C1}"/>
          </ac:picMkLst>
        </pc:picChg>
      </pc:sldChg>
      <pc:sldChg chg="addSp delSp modSp mod">
        <pc:chgData name="DAVIAN ENG HONG RUI" userId="9cdebfac-cb22-4469-80bf-a7b2b3002fda" providerId="ADAL" clId="{DB0B56AD-354C-4579-90D1-8EC0CEEEA190}" dt="2023-12-08T14:30:39.689" v="1220" actId="27636"/>
        <pc:sldMkLst>
          <pc:docMk/>
          <pc:sldMk cId="1108930418" sldId="261"/>
        </pc:sldMkLst>
        <pc:spChg chg="mod">
          <ac:chgData name="DAVIAN ENG HONG RUI" userId="9cdebfac-cb22-4469-80bf-a7b2b3002fda" providerId="ADAL" clId="{DB0B56AD-354C-4579-90D1-8EC0CEEEA190}" dt="2023-12-08T14:30:39.689" v="1220" actId="27636"/>
          <ac:spMkLst>
            <pc:docMk/>
            <pc:sldMk cId="1108930418" sldId="261"/>
            <ac:spMk id="3" creationId="{D75301E8-7D87-4C2D-1AA2-175889C55181}"/>
          </ac:spMkLst>
        </pc:spChg>
        <pc:picChg chg="del">
          <ac:chgData name="DAVIAN ENG HONG RUI" userId="9cdebfac-cb22-4469-80bf-a7b2b3002fda" providerId="ADAL" clId="{DB0B56AD-354C-4579-90D1-8EC0CEEEA190}" dt="2023-12-08T14:30:05.981" v="1143" actId="478"/>
          <ac:picMkLst>
            <pc:docMk/>
            <pc:sldMk cId="1108930418" sldId="261"/>
            <ac:picMk id="5" creationId="{DB45EF1A-BEC8-F92F-42D2-2CAB80502207}"/>
          </ac:picMkLst>
        </pc:picChg>
        <pc:picChg chg="add mod">
          <ac:chgData name="DAVIAN ENG HONG RUI" userId="9cdebfac-cb22-4469-80bf-a7b2b3002fda" providerId="ADAL" clId="{DB0B56AD-354C-4579-90D1-8EC0CEEEA190}" dt="2023-12-08T14:30:09.636" v="1145" actId="1076"/>
          <ac:picMkLst>
            <pc:docMk/>
            <pc:sldMk cId="1108930418" sldId="261"/>
            <ac:picMk id="6" creationId="{E4093387-8943-7D05-B177-BCDD25C9B7F6}"/>
          </ac:picMkLst>
        </pc:picChg>
      </pc:sldChg>
      <pc:sldChg chg="addSp delSp modSp mod">
        <pc:chgData name="DAVIAN ENG HONG RUI" userId="9cdebfac-cb22-4469-80bf-a7b2b3002fda" providerId="ADAL" clId="{DB0B56AD-354C-4579-90D1-8EC0CEEEA190}" dt="2023-12-08T14:32:58.929" v="1282" actId="20577"/>
        <pc:sldMkLst>
          <pc:docMk/>
          <pc:sldMk cId="1247049354" sldId="263"/>
        </pc:sldMkLst>
        <pc:spChg chg="mod">
          <ac:chgData name="DAVIAN ENG HONG RUI" userId="9cdebfac-cb22-4469-80bf-a7b2b3002fda" providerId="ADAL" clId="{DB0B56AD-354C-4579-90D1-8EC0CEEEA190}" dt="2023-12-08T14:32:42.979" v="1246" actId="20577"/>
          <ac:spMkLst>
            <pc:docMk/>
            <pc:sldMk cId="1247049354" sldId="263"/>
            <ac:spMk id="2" creationId="{A95C7028-B0ED-26BD-895B-9B9931F99B4D}"/>
          </ac:spMkLst>
        </pc:spChg>
        <pc:spChg chg="mod">
          <ac:chgData name="DAVIAN ENG HONG RUI" userId="9cdebfac-cb22-4469-80bf-a7b2b3002fda" providerId="ADAL" clId="{DB0B56AD-354C-4579-90D1-8EC0CEEEA190}" dt="2023-12-08T14:32:58.929" v="1282" actId="20577"/>
          <ac:spMkLst>
            <pc:docMk/>
            <pc:sldMk cId="1247049354" sldId="263"/>
            <ac:spMk id="3" creationId="{D75301E8-7D87-4C2D-1AA2-175889C55181}"/>
          </ac:spMkLst>
        </pc:spChg>
        <pc:picChg chg="add mod">
          <ac:chgData name="DAVIAN ENG HONG RUI" userId="9cdebfac-cb22-4469-80bf-a7b2b3002fda" providerId="ADAL" clId="{DB0B56AD-354C-4579-90D1-8EC0CEEEA190}" dt="2023-12-08T14:31:42.567" v="1225" actId="1076"/>
          <ac:picMkLst>
            <pc:docMk/>
            <pc:sldMk cId="1247049354" sldId="263"/>
            <ac:picMk id="4" creationId="{9DC31769-18AD-AAB4-21B3-07E4D37AB5C5}"/>
          </ac:picMkLst>
        </pc:picChg>
        <pc:picChg chg="del">
          <ac:chgData name="DAVIAN ENG HONG RUI" userId="9cdebfac-cb22-4469-80bf-a7b2b3002fda" providerId="ADAL" clId="{DB0B56AD-354C-4579-90D1-8EC0CEEEA190}" dt="2023-12-08T14:31:37.601" v="1221" actId="478"/>
          <ac:picMkLst>
            <pc:docMk/>
            <pc:sldMk cId="1247049354" sldId="263"/>
            <ac:picMk id="6" creationId="{CD203E04-6083-F085-43C6-97500CD94B56}"/>
          </ac:picMkLst>
        </pc:picChg>
      </pc:sldChg>
      <pc:sldChg chg="addSp delSp modSp mod">
        <pc:chgData name="DAVIAN ENG HONG RUI" userId="9cdebfac-cb22-4469-80bf-a7b2b3002fda" providerId="ADAL" clId="{DB0B56AD-354C-4579-90D1-8EC0CEEEA190}" dt="2023-12-08T14:33:23.834" v="1288" actId="1076"/>
        <pc:sldMkLst>
          <pc:docMk/>
          <pc:sldMk cId="1424111797" sldId="264"/>
        </pc:sldMkLst>
        <pc:picChg chg="del">
          <ac:chgData name="DAVIAN ENG HONG RUI" userId="9cdebfac-cb22-4469-80bf-a7b2b3002fda" providerId="ADAL" clId="{DB0B56AD-354C-4579-90D1-8EC0CEEEA190}" dt="2023-12-08T14:33:17.171" v="1284" actId="478"/>
          <ac:picMkLst>
            <pc:docMk/>
            <pc:sldMk cId="1424111797" sldId="264"/>
            <ac:picMk id="5" creationId="{C8A24879-3E93-6F2B-0172-2B792648A8C8}"/>
          </ac:picMkLst>
        </pc:picChg>
        <pc:picChg chg="add mod">
          <ac:chgData name="DAVIAN ENG HONG RUI" userId="9cdebfac-cb22-4469-80bf-a7b2b3002fda" providerId="ADAL" clId="{DB0B56AD-354C-4579-90D1-8EC0CEEEA190}" dt="2023-12-08T14:33:23.834" v="1288" actId="1076"/>
          <ac:picMkLst>
            <pc:docMk/>
            <pc:sldMk cId="1424111797" sldId="264"/>
            <ac:picMk id="6" creationId="{BF921EF9-0702-52A4-AF98-54119FC67B97}"/>
          </ac:picMkLst>
        </pc:picChg>
        <pc:picChg chg="del">
          <ac:chgData name="DAVIAN ENG HONG RUI" userId="9cdebfac-cb22-4469-80bf-a7b2b3002fda" providerId="ADAL" clId="{DB0B56AD-354C-4579-90D1-8EC0CEEEA190}" dt="2023-12-08T14:33:14.838" v="1283" actId="478"/>
          <ac:picMkLst>
            <pc:docMk/>
            <pc:sldMk cId="1424111797" sldId="264"/>
            <ac:picMk id="8" creationId="{2ADA106E-EE57-7E63-220B-B3D919152C39}"/>
          </ac:picMkLst>
        </pc:picChg>
      </pc:sldChg>
      <pc:sldChg chg="del">
        <pc:chgData name="DAVIAN ENG HONG RUI" userId="9cdebfac-cb22-4469-80bf-a7b2b3002fda" providerId="ADAL" clId="{DB0B56AD-354C-4579-90D1-8EC0CEEEA190}" dt="2023-12-08T14:22:29.420" v="776" actId="47"/>
        <pc:sldMkLst>
          <pc:docMk/>
          <pc:sldMk cId="2108345476" sldId="271"/>
        </pc:sldMkLst>
      </pc:sldChg>
      <pc:sldChg chg="addSp delSp modSp mod">
        <pc:chgData name="DAVIAN ENG HONG RUI" userId="9cdebfac-cb22-4469-80bf-a7b2b3002fda" providerId="ADAL" clId="{DB0B56AD-354C-4579-90D1-8EC0CEEEA190}" dt="2023-12-08T14:26:47.839" v="1112" actId="1076"/>
        <pc:sldMkLst>
          <pc:docMk/>
          <pc:sldMk cId="3560922828" sldId="272"/>
        </pc:sldMkLst>
        <pc:spChg chg="mod">
          <ac:chgData name="DAVIAN ENG HONG RUI" userId="9cdebfac-cb22-4469-80bf-a7b2b3002fda" providerId="ADAL" clId="{DB0B56AD-354C-4579-90D1-8EC0CEEEA190}" dt="2023-12-08T14:26:21.661" v="1108" actId="20577"/>
          <ac:spMkLst>
            <pc:docMk/>
            <pc:sldMk cId="3560922828" sldId="272"/>
            <ac:spMk id="3" creationId="{D75301E8-7D87-4C2D-1AA2-175889C55181}"/>
          </ac:spMkLst>
        </pc:spChg>
        <pc:picChg chg="del">
          <ac:chgData name="DAVIAN ENG HONG RUI" userId="9cdebfac-cb22-4469-80bf-a7b2b3002fda" providerId="ADAL" clId="{DB0B56AD-354C-4579-90D1-8EC0CEEEA190}" dt="2023-12-08T14:26:23.525" v="1109" actId="478"/>
          <ac:picMkLst>
            <pc:docMk/>
            <pc:sldMk cId="3560922828" sldId="272"/>
            <ac:picMk id="5" creationId="{7103B60E-8C4D-60CC-094D-E90E1672B22F}"/>
          </ac:picMkLst>
        </pc:picChg>
        <pc:picChg chg="add mod">
          <ac:chgData name="DAVIAN ENG HONG RUI" userId="9cdebfac-cb22-4469-80bf-a7b2b3002fda" providerId="ADAL" clId="{DB0B56AD-354C-4579-90D1-8EC0CEEEA190}" dt="2023-12-08T14:26:47.839" v="1112" actId="1076"/>
          <ac:picMkLst>
            <pc:docMk/>
            <pc:sldMk cId="3560922828" sldId="272"/>
            <ac:picMk id="6" creationId="{4964CE9C-FB2A-114C-FBB4-E35951B4A73C}"/>
          </ac:picMkLst>
        </pc:picChg>
      </pc:sldChg>
      <pc:sldChg chg="addSp delSp modSp mod">
        <pc:chgData name="DAVIAN ENG HONG RUI" userId="9cdebfac-cb22-4469-80bf-a7b2b3002fda" providerId="ADAL" clId="{DB0B56AD-354C-4579-90D1-8EC0CEEEA190}" dt="2023-12-08T14:13:26.898" v="390" actId="20577"/>
        <pc:sldMkLst>
          <pc:docMk/>
          <pc:sldMk cId="2840436461" sldId="273"/>
        </pc:sldMkLst>
        <pc:spChg chg="mod">
          <ac:chgData name="DAVIAN ENG HONG RUI" userId="9cdebfac-cb22-4469-80bf-a7b2b3002fda" providerId="ADAL" clId="{DB0B56AD-354C-4579-90D1-8EC0CEEEA190}" dt="2023-12-08T14:09:51.644" v="194" actId="20577"/>
          <ac:spMkLst>
            <pc:docMk/>
            <pc:sldMk cId="2840436461" sldId="273"/>
            <ac:spMk id="2" creationId="{A95C7028-B0ED-26BD-895B-9B9931F99B4D}"/>
          </ac:spMkLst>
        </pc:spChg>
        <pc:spChg chg="mod">
          <ac:chgData name="DAVIAN ENG HONG RUI" userId="9cdebfac-cb22-4469-80bf-a7b2b3002fda" providerId="ADAL" clId="{DB0B56AD-354C-4579-90D1-8EC0CEEEA190}" dt="2023-12-08T14:13:26.898" v="390" actId="20577"/>
          <ac:spMkLst>
            <pc:docMk/>
            <pc:sldMk cId="2840436461" sldId="273"/>
            <ac:spMk id="3" creationId="{D75301E8-7D87-4C2D-1AA2-175889C55181}"/>
          </ac:spMkLst>
        </pc:spChg>
        <pc:picChg chg="add mod">
          <ac:chgData name="DAVIAN ENG HONG RUI" userId="9cdebfac-cb22-4469-80bf-a7b2b3002fda" providerId="ADAL" clId="{DB0B56AD-354C-4579-90D1-8EC0CEEEA190}" dt="2023-12-08T14:09:45.991" v="178" actId="1076"/>
          <ac:picMkLst>
            <pc:docMk/>
            <pc:sldMk cId="2840436461" sldId="273"/>
            <ac:picMk id="5" creationId="{046CA595-8F5B-8AD4-8602-76AB53CE447B}"/>
          </ac:picMkLst>
        </pc:picChg>
        <pc:picChg chg="del">
          <ac:chgData name="DAVIAN ENG HONG RUI" userId="9cdebfac-cb22-4469-80bf-a7b2b3002fda" providerId="ADAL" clId="{DB0B56AD-354C-4579-90D1-8EC0CEEEA190}" dt="2023-12-08T14:09:27.778" v="174" actId="478"/>
          <ac:picMkLst>
            <pc:docMk/>
            <pc:sldMk cId="2840436461" sldId="273"/>
            <ac:picMk id="6" creationId="{9ACB1196-B9E8-6511-E935-8D925766C6AB}"/>
          </ac:picMkLst>
        </pc:picChg>
      </pc:sldChg>
      <pc:sldChg chg="addSp delSp modSp mod">
        <pc:chgData name="DAVIAN ENG HONG RUI" userId="9cdebfac-cb22-4469-80bf-a7b2b3002fda" providerId="ADAL" clId="{DB0B56AD-354C-4579-90D1-8EC0CEEEA190}" dt="2023-12-08T14:18:17.431" v="502" actId="108"/>
        <pc:sldMkLst>
          <pc:docMk/>
          <pc:sldMk cId="3007390433" sldId="274"/>
        </pc:sldMkLst>
        <pc:spChg chg="mod">
          <ac:chgData name="DAVIAN ENG HONG RUI" userId="9cdebfac-cb22-4469-80bf-a7b2b3002fda" providerId="ADAL" clId="{DB0B56AD-354C-4579-90D1-8EC0CEEEA190}" dt="2023-12-08T14:18:17.431" v="502" actId="108"/>
          <ac:spMkLst>
            <pc:docMk/>
            <pc:sldMk cId="3007390433" sldId="274"/>
            <ac:spMk id="3" creationId="{D75301E8-7D87-4C2D-1AA2-175889C55181}"/>
          </ac:spMkLst>
        </pc:spChg>
        <pc:picChg chg="add mod">
          <ac:chgData name="DAVIAN ENG HONG RUI" userId="9cdebfac-cb22-4469-80bf-a7b2b3002fda" providerId="ADAL" clId="{DB0B56AD-354C-4579-90D1-8EC0CEEEA190}" dt="2023-12-08T14:17:19.431" v="479" actId="1076"/>
          <ac:picMkLst>
            <pc:docMk/>
            <pc:sldMk cId="3007390433" sldId="274"/>
            <ac:picMk id="5" creationId="{7B7465CF-22C6-948B-35A7-0E32EA7CD53C}"/>
          </ac:picMkLst>
        </pc:picChg>
        <pc:picChg chg="del">
          <ac:chgData name="DAVIAN ENG HONG RUI" userId="9cdebfac-cb22-4469-80bf-a7b2b3002fda" providerId="ADAL" clId="{DB0B56AD-354C-4579-90D1-8EC0CEEEA190}" dt="2023-12-08T14:17:12.548" v="475" actId="478"/>
          <ac:picMkLst>
            <pc:docMk/>
            <pc:sldMk cId="3007390433" sldId="274"/>
            <ac:picMk id="8" creationId="{4FD2A674-7F46-3510-26A6-CC82E26B9AA7}"/>
          </ac:picMkLst>
        </pc:picChg>
      </pc:sldChg>
      <pc:sldChg chg="del">
        <pc:chgData name="DAVIAN ENG HONG RUI" userId="9cdebfac-cb22-4469-80bf-a7b2b3002fda" providerId="ADAL" clId="{DB0B56AD-354C-4579-90D1-8EC0CEEEA190}" dt="2023-12-08T14:16:53.569" v="474" actId="47"/>
        <pc:sldMkLst>
          <pc:docMk/>
          <pc:sldMk cId="3314328246" sldId="275"/>
        </pc:sldMkLst>
      </pc:sldChg>
      <pc:sldChg chg="del">
        <pc:chgData name="DAVIAN ENG HONG RUI" userId="9cdebfac-cb22-4469-80bf-a7b2b3002fda" providerId="ADAL" clId="{DB0B56AD-354C-4579-90D1-8EC0CEEEA190}" dt="2023-12-08T14:22:30.954" v="777" actId="47"/>
        <pc:sldMkLst>
          <pc:docMk/>
          <pc:sldMk cId="2102249621" sldId="277"/>
        </pc:sldMkLst>
      </pc:sldChg>
      <pc:sldChg chg="del">
        <pc:chgData name="DAVIAN ENG HONG RUI" userId="9cdebfac-cb22-4469-80bf-a7b2b3002fda" providerId="ADAL" clId="{DB0B56AD-354C-4579-90D1-8EC0CEEEA190}" dt="2023-12-08T14:22:33.222" v="778" actId="47"/>
        <pc:sldMkLst>
          <pc:docMk/>
          <pc:sldMk cId="861809308" sldId="279"/>
        </pc:sldMkLst>
      </pc:sldChg>
      <pc:sldChg chg="modSp mod ord">
        <pc:chgData name="DAVIAN ENG HONG RUI" userId="9cdebfac-cb22-4469-80bf-a7b2b3002fda" providerId="ADAL" clId="{DB0B56AD-354C-4579-90D1-8EC0CEEEA190}" dt="2023-12-08T14:19:45.987" v="558" actId="2711"/>
        <pc:sldMkLst>
          <pc:docMk/>
          <pc:sldMk cId="71412216" sldId="280"/>
        </pc:sldMkLst>
        <pc:spChg chg="mod">
          <ac:chgData name="DAVIAN ENG HONG RUI" userId="9cdebfac-cb22-4469-80bf-a7b2b3002fda" providerId="ADAL" clId="{DB0B56AD-354C-4579-90D1-8EC0CEEEA190}" dt="2023-12-08T14:19:09.182" v="555" actId="20577"/>
          <ac:spMkLst>
            <pc:docMk/>
            <pc:sldMk cId="71412216" sldId="280"/>
            <ac:spMk id="2" creationId="{8D2A977D-6854-A6D1-CE7C-FF0AA1504DE0}"/>
          </ac:spMkLst>
        </pc:spChg>
        <pc:spChg chg="mod">
          <ac:chgData name="DAVIAN ENG HONG RUI" userId="9cdebfac-cb22-4469-80bf-a7b2b3002fda" providerId="ADAL" clId="{DB0B56AD-354C-4579-90D1-8EC0CEEEA190}" dt="2023-12-08T14:19:45.987" v="558" actId="2711"/>
          <ac:spMkLst>
            <pc:docMk/>
            <pc:sldMk cId="71412216" sldId="280"/>
            <ac:spMk id="3" creationId="{E273C640-BA41-450C-73F1-854B6E857CC5}"/>
          </ac:spMkLst>
        </pc:spChg>
      </pc:sldChg>
      <pc:sldChg chg="add del">
        <pc:chgData name="DAVIAN ENG HONG RUI" userId="9cdebfac-cb22-4469-80bf-a7b2b3002fda" providerId="ADAL" clId="{DB0B56AD-354C-4579-90D1-8EC0CEEEA190}" dt="2023-12-08T14:16:06.557" v="473" actId="47"/>
        <pc:sldMkLst>
          <pc:docMk/>
          <pc:sldMk cId="345857993" sldId="281"/>
        </pc:sldMkLst>
      </pc:sldChg>
      <pc:sldChg chg="addSp delSp modSp add mod">
        <pc:chgData name="DAVIAN ENG HONG RUI" userId="9cdebfac-cb22-4469-80bf-a7b2b3002fda" providerId="ADAL" clId="{DB0B56AD-354C-4579-90D1-8EC0CEEEA190}" dt="2023-12-08T14:15:47.227" v="472" actId="20577"/>
        <pc:sldMkLst>
          <pc:docMk/>
          <pc:sldMk cId="2487317253" sldId="282"/>
        </pc:sldMkLst>
        <pc:spChg chg="mod">
          <ac:chgData name="DAVIAN ENG HONG RUI" userId="9cdebfac-cb22-4469-80bf-a7b2b3002fda" providerId="ADAL" clId="{DB0B56AD-354C-4579-90D1-8EC0CEEEA190}" dt="2023-12-08T14:15:47.227" v="472" actId="20577"/>
          <ac:spMkLst>
            <pc:docMk/>
            <pc:sldMk cId="2487317253" sldId="282"/>
            <ac:spMk id="3" creationId="{D75301E8-7D87-4C2D-1AA2-175889C55181}"/>
          </ac:spMkLst>
        </pc:spChg>
        <pc:picChg chg="add mod">
          <ac:chgData name="DAVIAN ENG HONG RUI" userId="9cdebfac-cb22-4469-80bf-a7b2b3002fda" providerId="ADAL" clId="{DB0B56AD-354C-4579-90D1-8EC0CEEEA190}" dt="2023-12-08T14:14:52.194" v="396" actId="1076"/>
          <ac:picMkLst>
            <pc:docMk/>
            <pc:sldMk cId="2487317253" sldId="282"/>
            <ac:picMk id="5" creationId="{06E9DCD2-5B8F-1EE9-ECAB-1CE026735AC8}"/>
          </ac:picMkLst>
        </pc:picChg>
        <pc:picChg chg="del">
          <ac:chgData name="DAVIAN ENG HONG RUI" userId="9cdebfac-cb22-4469-80bf-a7b2b3002fda" providerId="ADAL" clId="{DB0B56AD-354C-4579-90D1-8EC0CEEEA190}" dt="2023-12-08T14:14:43.744" v="392" actId="478"/>
          <ac:picMkLst>
            <pc:docMk/>
            <pc:sldMk cId="2487317253" sldId="282"/>
            <ac:picMk id="6" creationId="{9ACB1196-B9E8-6511-E935-8D925766C6AB}"/>
          </ac:picMkLst>
        </pc:picChg>
        <pc:picChg chg="add mod">
          <ac:chgData name="DAVIAN ENG HONG RUI" userId="9cdebfac-cb22-4469-80bf-a7b2b3002fda" providerId="ADAL" clId="{DB0B56AD-354C-4579-90D1-8EC0CEEEA190}" dt="2023-12-08T14:15:09.560" v="399" actId="1076"/>
          <ac:picMkLst>
            <pc:docMk/>
            <pc:sldMk cId="2487317253" sldId="282"/>
            <ac:picMk id="8" creationId="{47D3153C-33DF-0F81-B96A-70583A85CB81}"/>
          </ac:picMkLst>
        </pc:picChg>
      </pc:sldChg>
      <pc:sldChg chg="modSp add mod">
        <pc:chgData name="DAVIAN ENG HONG RUI" userId="9cdebfac-cb22-4469-80bf-a7b2b3002fda" providerId="ADAL" clId="{DB0B56AD-354C-4579-90D1-8EC0CEEEA190}" dt="2023-12-08T14:35:08.644" v="1538" actId="20577"/>
        <pc:sldMkLst>
          <pc:docMk/>
          <pc:sldMk cId="4247963446" sldId="283"/>
        </pc:sldMkLst>
        <pc:spChg chg="mod">
          <ac:chgData name="DAVIAN ENG HONG RUI" userId="9cdebfac-cb22-4469-80bf-a7b2b3002fda" providerId="ADAL" clId="{DB0B56AD-354C-4579-90D1-8EC0CEEEA190}" dt="2023-12-08T14:35:08.644" v="1538" actId="20577"/>
          <ac:spMkLst>
            <pc:docMk/>
            <pc:sldMk cId="4247963446" sldId="283"/>
            <ac:spMk id="3" creationId="{E273C640-BA41-450C-73F1-854B6E857CC5}"/>
          </ac:spMkLst>
        </pc:spChg>
      </pc:sldChg>
      <pc:sldChg chg="addSp delSp modSp add mod">
        <pc:chgData name="DAVIAN ENG HONG RUI" userId="9cdebfac-cb22-4469-80bf-a7b2b3002fda" providerId="ADAL" clId="{DB0B56AD-354C-4579-90D1-8EC0CEEEA190}" dt="2023-12-08T14:21:36.218" v="775" actId="20577"/>
        <pc:sldMkLst>
          <pc:docMk/>
          <pc:sldMk cId="908088167" sldId="284"/>
        </pc:sldMkLst>
        <pc:spChg chg="mod">
          <ac:chgData name="DAVIAN ENG HONG RUI" userId="9cdebfac-cb22-4469-80bf-a7b2b3002fda" providerId="ADAL" clId="{DB0B56AD-354C-4579-90D1-8EC0CEEEA190}" dt="2023-12-08T14:20:36.586" v="576" actId="20577"/>
          <ac:spMkLst>
            <pc:docMk/>
            <pc:sldMk cId="908088167" sldId="284"/>
            <ac:spMk id="2" creationId="{A95C7028-B0ED-26BD-895B-9B9931F99B4D}"/>
          </ac:spMkLst>
        </pc:spChg>
        <pc:spChg chg="mod">
          <ac:chgData name="DAVIAN ENG HONG RUI" userId="9cdebfac-cb22-4469-80bf-a7b2b3002fda" providerId="ADAL" clId="{DB0B56AD-354C-4579-90D1-8EC0CEEEA190}" dt="2023-12-08T14:21:36.218" v="775" actId="20577"/>
          <ac:spMkLst>
            <pc:docMk/>
            <pc:sldMk cId="908088167" sldId="284"/>
            <ac:spMk id="3" creationId="{D75301E8-7D87-4C2D-1AA2-175889C55181}"/>
          </ac:spMkLst>
        </pc:spChg>
        <pc:picChg chg="del">
          <ac:chgData name="DAVIAN ENG HONG RUI" userId="9cdebfac-cb22-4469-80bf-a7b2b3002fda" providerId="ADAL" clId="{DB0B56AD-354C-4579-90D1-8EC0CEEEA190}" dt="2023-12-08T14:20:26.035" v="560" actId="478"/>
          <ac:picMkLst>
            <pc:docMk/>
            <pc:sldMk cId="908088167" sldId="284"/>
            <ac:picMk id="5" creationId="{7B7465CF-22C6-948B-35A7-0E32EA7CD53C}"/>
          </ac:picMkLst>
        </pc:picChg>
        <pc:picChg chg="add mod">
          <ac:chgData name="DAVIAN ENG HONG RUI" userId="9cdebfac-cb22-4469-80bf-a7b2b3002fda" providerId="ADAL" clId="{DB0B56AD-354C-4579-90D1-8EC0CEEEA190}" dt="2023-12-08T14:20:32.930" v="564" actId="1076"/>
          <ac:picMkLst>
            <pc:docMk/>
            <pc:sldMk cId="908088167" sldId="284"/>
            <ac:picMk id="6" creationId="{76A67A94-167A-B074-9828-CEE9EBDDD947}"/>
          </ac:picMkLst>
        </pc:picChg>
      </pc:sldChg>
      <pc:sldChg chg="addSp delSp modSp add mod ord">
        <pc:chgData name="DAVIAN ENG HONG RUI" userId="9cdebfac-cb22-4469-80bf-a7b2b3002fda" providerId="ADAL" clId="{DB0B56AD-354C-4579-90D1-8EC0CEEEA190}" dt="2023-12-08T14:25:44.063" v="1088" actId="20577"/>
        <pc:sldMkLst>
          <pc:docMk/>
          <pc:sldMk cId="1471947226" sldId="285"/>
        </pc:sldMkLst>
        <pc:spChg chg="mod">
          <ac:chgData name="DAVIAN ENG HONG RUI" userId="9cdebfac-cb22-4469-80bf-a7b2b3002fda" providerId="ADAL" clId="{DB0B56AD-354C-4579-90D1-8EC0CEEEA190}" dt="2023-12-08T14:23:38.345" v="833" actId="27636"/>
          <ac:spMkLst>
            <pc:docMk/>
            <pc:sldMk cId="1471947226" sldId="285"/>
            <ac:spMk id="2" creationId="{A95C7028-B0ED-26BD-895B-9B9931F99B4D}"/>
          </ac:spMkLst>
        </pc:spChg>
        <pc:spChg chg="mod">
          <ac:chgData name="DAVIAN ENG HONG RUI" userId="9cdebfac-cb22-4469-80bf-a7b2b3002fda" providerId="ADAL" clId="{DB0B56AD-354C-4579-90D1-8EC0CEEEA190}" dt="2023-12-08T14:25:44.063" v="1088" actId="20577"/>
          <ac:spMkLst>
            <pc:docMk/>
            <pc:sldMk cId="1471947226" sldId="285"/>
            <ac:spMk id="3" creationId="{D75301E8-7D87-4C2D-1AA2-175889C55181}"/>
          </ac:spMkLst>
        </pc:spChg>
        <pc:picChg chg="add mod">
          <ac:chgData name="DAVIAN ENG HONG RUI" userId="9cdebfac-cb22-4469-80bf-a7b2b3002fda" providerId="ADAL" clId="{DB0B56AD-354C-4579-90D1-8EC0CEEEA190}" dt="2023-12-08T14:24:09.239" v="897" actId="1076"/>
          <ac:picMkLst>
            <pc:docMk/>
            <pc:sldMk cId="1471947226" sldId="285"/>
            <ac:picMk id="5" creationId="{7F76C851-BA6D-9843-A167-83A1BF91B69C}"/>
          </ac:picMkLst>
        </pc:picChg>
        <pc:picChg chg="del">
          <ac:chgData name="DAVIAN ENG HONG RUI" userId="9cdebfac-cb22-4469-80bf-a7b2b3002fda" providerId="ADAL" clId="{DB0B56AD-354C-4579-90D1-8EC0CEEEA190}" dt="2023-12-08T14:24:02.728" v="893" actId="478"/>
          <ac:picMkLst>
            <pc:docMk/>
            <pc:sldMk cId="1471947226" sldId="285"/>
            <ac:picMk id="6" creationId="{76A67A94-167A-B074-9828-CEE9EBDDD947}"/>
          </ac:picMkLst>
        </pc:picChg>
      </pc:sldChg>
    </pc:docChg>
  </pc:docChgLst>
  <pc:docChgLst>
    <pc:chgData name="DAVIAN ENG HONG RUI" userId="9cdebfac-cb22-4469-80bf-a7b2b3002fda" providerId="ADAL" clId="{5795E7E5-2D2A-4674-AED8-9BD164451481}"/>
    <pc:docChg chg="undo custSel addSld delSld modSld">
      <pc:chgData name="DAVIAN ENG HONG RUI" userId="9cdebfac-cb22-4469-80bf-a7b2b3002fda" providerId="ADAL" clId="{5795E7E5-2D2A-4674-AED8-9BD164451481}" dt="2024-02-09T14:45:28.509" v="2495" actId="20577"/>
      <pc:docMkLst>
        <pc:docMk/>
      </pc:docMkLst>
      <pc:sldChg chg="modSp mod">
        <pc:chgData name="DAVIAN ENG HONG RUI" userId="9cdebfac-cb22-4469-80bf-a7b2b3002fda" providerId="ADAL" clId="{5795E7E5-2D2A-4674-AED8-9BD164451481}" dt="2024-02-09T13:42:23.710" v="1" actId="20577"/>
        <pc:sldMkLst>
          <pc:docMk/>
          <pc:sldMk cId="1626381886" sldId="256"/>
        </pc:sldMkLst>
        <pc:spChg chg="mod">
          <ac:chgData name="DAVIAN ENG HONG RUI" userId="9cdebfac-cb22-4469-80bf-a7b2b3002fda" providerId="ADAL" clId="{5795E7E5-2D2A-4674-AED8-9BD164451481}" dt="2024-02-09T13:42:23.710" v="1" actId="20577"/>
          <ac:spMkLst>
            <pc:docMk/>
            <pc:sldMk cId="1626381886" sldId="256"/>
            <ac:spMk id="2" creationId="{563CB70D-2AFC-81A3-ECF0-2F213F981CC9}"/>
          </ac:spMkLst>
        </pc:spChg>
      </pc:sldChg>
      <pc:sldChg chg="addSp delSp modSp mod">
        <pc:chgData name="DAVIAN ENG HONG RUI" userId="9cdebfac-cb22-4469-80bf-a7b2b3002fda" providerId="ADAL" clId="{5795E7E5-2D2A-4674-AED8-9BD164451481}" dt="2024-02-09T13:43:09.109" v="15" actId="20577"/>
        <pc:sldMkLst>
          <pc:docMk/>
          <pc:sldMk cId="3571491928" sldId="257"/>
        </pc:sldMkLst>
        <pc:spChg chg="mod">
          <ac:chgData name="DAVIAN ENG HONG RUI" userId="9cdebfac-cb22-4469-80bf-a7b2b3002fda" providerId="ADAL" clId="{5795E7E5-2D2A-4674-AED8-9BD164451481}" dt="2024-02-09T13:43:09.109" v="15" actId="20577"/>
          <ac:spMkLst>
            <pc:docMk/>
            <pc:sldMk cId="3571491928" sldId="257"/>
            <ac:spMk id="3" creationId="{D75301E8-7D87-4C2D-1AA2-175889C55181}"/>
          </ac:spMkLst>
        </pc:spChg>
        <pc:picChg chg="del">
          <ac:chgData name="DAVIAN ENG HONG RUI" userId="9cdebfac-cb22-4469-80bf-a7b2b3002fda" providerId="ADAL" clId="{5795E7E5-2D2A-4674-AED8-9BD164451481}" dt="2024-02-09T13:42:51.471" v="2" actId="478"/>
          <ac:picMkLst>
            <pc:docMk/>
            <pc:sldMk cId="3571491928" sldId="257"/>
            <ac:picMk id="5" creationId="{06EFCDAB-9214-8EFB-4F64-6237A69710D9}"/>
          </ac:picMkLst>
        </pc:picChg>
        <pc:picChg chg="add mod">
          <ac:chgData name="DAVIAN ENG HONG RUI" userId="9cdebfac-cb22-4469-80bf-a7b2b3002fda" providerId="ADAL" clId="{5795E7E5-2D2A-4674-AED8-9BD164451481}" dt="2024-02-09T13:43:03.639" v="5" actId="1076"/>
          <ac:picMkLst>
            <pc:docMk/>
            <pc:sldMk cId="3571491928" sldId="257"/>
            <ac:picMk id="6" creationId="{0222CF94-9A0F-762C-BDC9-E0D5D7848158}"/>
          </ac:picMkLst>
        </pc:picChg>
      </pc:sldChg>
      <pc:sldChg chg="addSp delSp modSp mod">
        <pc:chgData name="DAVIAN ENG HONG RUI" userId="9cdebfac-cb22-4469-80bf-a7b2b3002fda" providerId="ADAL" clId="{5795E7E5-2D2A-4674-AED8-9BD164451481}" dt="2024-02-09T13:45:29.507" v="234" actId="20577"/>
        <pc:sldMkLst>
          <pc:docMk/>
          <pc:sldMk cId="4188539605" sldId="258"/>
        </pc:sldMkLst>
        <pc:spChg chg="mod">
          <ac:chgData name="DAVIAN ENG HONG RUI" userId="9cdebfac-cb22-4469-80bf-a7b2b3002fda" providerId="ADAL" clId="{5795E7E5-2D2A-4674-AED8-9BD164451481}" dt="2024-02-09T13:44:47.393" v="126" actId="20577"/>
          <ac:spMkLst>
            <pc:docMk/>
            <pc:sldMk cId="4188539605" sldId="258"/>
            <ac:spMk id="2" creationId="{A95C7028-B0ED-26BD-895B-9B9931F99B4D}"/>
          </ac:spMkLst>
        </pc:spChg>
        <pc:spChg chg="mod">
          <ac:chgData name="DAVIAN ENG HONG RUI" userId="9cdebfac-cb22-4469-80bf-a7b2b3002fda" providerId="ADAL" clId="{5795E7E5-2D2A-4674-AED8-9BD164451481}" dt="2024-02-09T13:45:29.507" v="234" actId="20577"/>
          <ac:spMkLst>
            <pc:docMk/>
            <pc:sldMk cId="4188539605" sldId="258"/>
            <ac:spMk id="3" creationId="{D75301E8-7D87-4C2D-1AA2-175889C55181}"/>
          </ac:spMkLst>
        </pc:spChg>
        <pc:picChg chg="add mod">
          <ac:chgData name="DAVIAN ENG HONG RUI" userId="9cdebfac-cb22-4469-80bf-a7b2b3002fda" providerId="ADAL" clId="{5795E7E5-2D2A-4674-AED8-9BD164451481}" dt="2024-02-09T13:45:03.265" v="129" actId="1076"/>
          <ac:picMkLst>
            <pc:docMk/>
            <pc:sldMk cId="4188539605" sldId="258"/>
            <ac:picMk id="5" creationId="{D9EBBDD5-0C60-DBF0-59A3-0049103890A1}"/>
          </ac:picMkLst>
        </pc:picChg>
        <pc:picChg chg="del">
          <ac:chgData name="DAVIAN ENG HONG RUI" userId="9cdebfac-cb22-4469-80bf-a7b2b3002fda" providerId="ADAL" clId="{5795E7E5-2D2A-4674-AED8-9BD164451481}" dt="2024-02-09T13:45:00.719" v="127" actId="478"/>
          <ac:picMkLst>
            <pc:docMk/>
            <pc:sldMk cId="4188539605" sldId="258"/>
            <ac:picMk id="6" creationId="{51C37502-D208-F461-87F0-3C3EC4213885}"/>
          </ac:picMkLst>
        </pc:picChg>
      </pc:sldChg>
      <pc:sldChg chg="del">
        <pc:chgData name="DAVIAN ENG HONG RUI" userId="9cdebfac-cb22-4469-80bf-a7b2b3002fda" providerId="ADAL" clId="{5795E7E5-2D2A-4674-AED8-9BD164451481}" dt="2024-02-09T14:07:26.586" v="1800" actId="47"/>
        <pc:sldMkLst>
          <pc:docMk/>
          <pc:sldMk cId="549686611" sldId="260"/>
        </pc:sldMkLst>
      </pc:sldChg>
      <pc:sldChg chg="del">
        <pc:chgData name="DAVIAN ENG HONG RUI" userId="9cdebfac-cb22-4469-80bf-a7b2b3002fda" providerId="ADAL" clId="{5795E7E5-2D2A-4674-AED8-9BD164451481}" dt="2024-02-09T14:07:27.424" v="1801" actId="47"/>
        <pc:sldMkLst>
          <pc:docMk/>
          <pc:sldMk cId="1108930418" sldId="261"/>
        </pc:sldMkLst>
      </pc:sldChg>
      <pc:sldChg chg="del">
        <pc:chgData name="DAVIAN ENG HONG RUI" userId="9cdebfac-cb22-4469-80bf-a7b2b3002fda" providerId="ADAL" clId="{5795E7E5-2D2A-4674-AED8-9BD164451481}" dt="2024-02-09T14:07:28.923" v="1802" actId="47"/>
        <pc:sldMkLst>
          <pc:docMk/>
          <pc:sldMk cId="1247049354" sldId="263"/>
        </pc:sldMkLst>
      </pc:sldChg>
      <pc:sldChg chg="del">
        <pc:chgData name="DAVIAN ENG HONG RUI" userId="9cdebfac-cb22-4469-80bf-a7b2b3002fda" providerId="ADAL" clId="{5795E7E5-2D2A-4674-AED8-9BD164451481}" dt="2024-02-09T14:07:30.341" v="1803" actId="47"/>
        <pc:sldMkLst>
          <pc:docMk/>
          <pc:sldMk cId="1424111797" sldId="264"/>
        </pc:sldMkLst>
      </pc:sldChg>
      <pc:sldChg chg="delSp modSp mod">
        <pc:chgData name="DAVIAN ENG HONG RUI" userId="9cdebfac-cb22-4469-80bf-a7b2b3002fda" providerId="ADAL" clId="{5795E7E5-2D2A-4674-AED8-9BD164451481}" dt="2024-02-09T13:44:18.510" v="108" actId="478"/>
        <pc:sldMkLst>
          <pc:docMk/>
          <pc:sldMk cId="2905817004" sldId="267"/>
        </pc:sldMkLst>
        <pc:spChg chg="mod">
          <ac:chgData name="DAVIAN ENG HONG RUI" userId="9cdebfac-cb22-4469-80bf-a7b2b3002fda" providerId="ADAL" clId="{5795E7E5-2D2A-4674-AED8-9BD164451481}" dt="2024-02-09T13:43:23.548" v="31" actId="20577"/>
          <ac:spMkLst>
            <pc:docMk/>
            <pc:sldMk cId="2905817004" sldId="267"/>
            <ac:spMk id="4" creationId="{89BFBAAA-DC5E-8107-8523-D62EF282C6E5}"/>
          </ac:spMkLst>
        </pc:spChg>
        <pc:spChg chg="mod">
          <ac:chgData name="DAVIAN ENG HONG RUI" userId="9cdebfac-cb22-4469-80bf-a7b2b3002fda" providerId="ADAL" clId="{5795E7E5-2D2A-4674-AED8-9BD164451481}" dt="2024-02-09T13:44:03.966" v="64" actId="20577"/>
          <ac:spMkLst>
            <pc:docMk/>
            <pc:sldMk cId="2905817004" sldId="267"/>
            <ac:spMk id="6" creationId="{266792F8-8A10-C142-6D30-EB662CC331A1}"/>
          </ac:spMkLst>
        </pc:spChg>
        <pc:spChg chg="mod">
          <ac:chgData name="DAVIAN ENG HONG RUI" userId="9cdebfac-cb22-4469-80bf-a7b2b3002fda" providerId="ADAL" clId="{5795E7E5-2D2A-4674-AED8-9BD164451481}" dt="2024-02-09T13:44:07.216" v="74" actId="20577"/>
          <ac:spMkLst>
            <pc:docMk/>
            <pc:sldMk cId="2905817004" sldId="267"/>
            <ac:spMk id="7" creationId="{20F41B7C-33A6-F9D4-361D-92966D91E834}"/>
          </ac:spMkLst>
        </pc:spChg>
        <pc:spChg chg="mod">
          <ac:chgData name="DAVIAN ENG HONG RUI" userId="9cdebfac-cb22-4469-80bf-a7b2b3002fda" providerId="ADAL" clId="{5795E7E5-2D2A-4674-AED8-9BD164451481}" dt="2024-02-09T13:44:12.219" v="96" actId="20577"/>
          <ac:spMkLst>
            <pc:docMk/>
            <pc:sldMk cId="2905817004" sldId="267"/>
            <ac:spMk id="8" creationId="{F6020689-2CDF-10AD-D1E1-17583E32D5B0}"/>
          </ac:spMkLst>
        </pc:spChg>
        <pc:spChg chg="mod">
          <ac:chgData name="DAVIAN ENG HONG RUI" userId="9cdebfac-cb22-4469-80bf-a7b2b3002fda" providerId="ADAL" clId="{5795E7E5-2D2A-4674-AED8-9BD164451481}" dt="2024-02-09T13:44:15.858" v="106" actId="20577"/>
          <ac:spMkLst>
            <pc:docMk/>
            <pc:sldMk cId="2905817004" sldId="267"/>
            <ac:spMk id="9" creationId="{43D1A9E9-44E8-7558-13DA-686457491B5E}"/>
          </ac:spMkLst>
        </pc:spChg>
        <pc:spChg chg="del">
          <ac:chgData name="DAVIAN ENG HONG RUI" userId="9cdebfac-cb22-4469-80bf-a7b2b3002fda" providerId="ADAL" clId="{5795E7E5-2D2A-4674-AED8-9BD164451481}" dt="2024-02-09T13:44:18.510" v="108" actId="478"/>
          <ac:spMkLst>
            <pc:docMk/>
            <pc:sldMk cId="2905817004" sldId="267"/>
            <ac:spMk id="11" creationId="{47AF6044-3AEA-31FF-5C9F-60F800398A1D}"/>
          </ac:spMkLst>
        </pc:spChg>
        <pc:spChg chg="del">
          <ac:chgData name="DAVIAN ENG HONG RUI" userId="9cdebfac-cb22-4469-80bf-a7b2b3002fda" providerId="ADAL" clId="{5795E7E5-2D2A-4674-AED8-9BD164451481}" dt="2024-02-09T13:44:17.597" v="107" actId="478"/>
          <ac:spMkLst>
            <pc:docMk/>
            <pc:sldMk cId="2905817004" sldId="267"/>
            <ac:spMk id="14" creationId="{29C1D240-D94D-AB5B-8892-0B5318F291B1}"/>
          </ac:spMkLst>
        </pc:spChg>
      </pc:sldChg>
      <pc:sldChg chg="del">
        <pc:chgData name="DAVIAN ENG HONG RUI" userId="9cdebfac-cb22-4469-80bf-a7b2b3002fda" providerId="ADAL" clId="{5795E7E5-2D2A-4674-AED8-9BD164451481}" dt="2024-02-09T14:07:25.835" v="1799" actId="47"/>
        <pc:sldMkLst>
          <pc:docMk/>
          <pc:sldMk cId="3560922828" sldId="272"/>
        </pc:sldMkLst>
      </pc:sldChg>
      <pc:sldChg chg="addSp delSp modSp mod">
        <pc:chgData name="DAVIAN ENG HONG RUI" userId="9cdebfac-cb22-4469-80bf-a7b2b3002fda" providerId="ADAL" clId="{5795E7E5-2D2A-4674-AED8-9BD164451481}" dt="2024-02-09T13:52:06.749" v="714" actId="20577"/>
        <pc:sldMkLst>
          <pc:docMk/>
          <pc:sldMk cId="2840436461" sldId="273"/>
        </pc:sldMkLst>
        <pc:spChg chg="mod">
          <ac:chgData name="DAVIAN ENG HONG RUI" userId="9cdebfac-cb22-4469-80bf-a7b2b3002fda" providerId="ADAL" clId="{5795E7E5-2D2A-4674-AED8-9BD164451481}" dt="2024-02-09T13:51:11.753" v="514" actId="20577"/>
          <ac:spMkLst>
            <pc:docMk/>
            <pc:sldMk cId="2840436461" sldId="273"/>
            <ac:spMk id="2" creationId="{A95C7028-B0ED-26BD-895B-9B9931F99B4D}"/>
          </ac:spMkLst>
        </pc:spChg>
        <pc:spChg chg="mod">
          <ac:chgData name="DAVIAN ENG HONG RUI" userId="9cdebfac-cb22-4469-80bf-a7b2b3002fda" providerId="ADAL" clId="{5795E7E5-2D2A-4674-AED8-9BD164451481}" dt="2024-02-09T13:52:06.749" v="714" actId="20577"/>
          <ac:spMkLst>
            <pc:docMk/>
            <pc:sldMk cId="2840436461" sldId="273"/>
            <ac:spMk id="3" creationId="{D75301E8-7D87-4C2D-1AA2-175889C55181}"/>
          </ac:spMkLst>
        </pc:spChg>
        <pc:picChg chg="del">
          <ac:chgData name="DAVIAN ENG HONG RUI" userId="9cdebfac-cb22-4469-80bf-a7b2b3002fda" providerId="ADAL" clId="{5795E7E5-2D2A-4674-AED8-9BD164451481}" dt="2024-02-09T13:50:28.875" v="476" actId="478"/>
          <ac:picMkLst>
            <pc:docMk/>
            <pc:sldMk cId="2840436461" sldId="273"/>
            <ac:picMk id="5" creationId="{046CA595-8F5B-8AD4-8602-76AB53CE447B}"/>
          </ac:picMkLst>
        </pc:picChg>
        <pc:picChg chg="add mod">
          <ac:chgData name="DAVIAN ENG HONG RUI" userId="9cdebfac-cb22-4469-80bf-a7b2b3002fda" providerId="ADAL" clId="{5795E7E5-2D2A-4674-AED8-9BD164451481}" dt="2024-02-09T13:50:50.508" v="481" actId="1076"/>
          <ac:picMkLst>
            <pc:docMk/>
            <pc:sldMk cId="2840436461" sldId="273"/>
            <ac:picMk id="6" creationId="{31835C29-84D4-B614-F383-94723B73DEDE}"/>
          </ac:picMkLst>
        </pc:picChg>
      </pc:sldChg>
      <pc:sldChg chg="addSp delSp modSp mod">
        <pc:chgData name="DAVIAN ENG HONG RUI" userId="9cdebfac-cb22-4469-80bf-a7b2b3002fda" providerId="ADAL" clId="{5795E7E5-2D2A-4674-AED8-9BD164451481}" dt="2024-02-09T13:53:54.843" v="828"/>
        <pc:sldMkLst>
          <pc:docMk/>
          <pc:sldMk cId="3007390433" sldId="274"/>
        </pc:sldMkLst>
        <pc:spChg chg="mod">
          <ac:chgData name="DAVIAN ENG HONG RUI" userId="9cdebfac-cb22-4469-80bf-a7b2b3002fda" providerId="ADAL" clId="{5795E7E5-2D2A-4674-AED8-9BD164451481}" dt="2024-02-09T13:53:45.234" v="827" actId="20577"/>
          <ac:spMkLst>
            <pc:docMk/>
            <pc:sldMk cId="3007390433" sldId="274"/>
            <ac:spMk id="2" creationId="{A95C7028-B0ED-26BD-895B-9B9931F99B4D}"/>
          </ac:spMkLst>
        </pc:spChg>
        <pc:spChg chg="mod">
          <ac:chgData name="DAVIAN ENG HONG RUI" userId="9cdebfac-cb22-4469-80bf-a7b2b3002fda" providerId="ADAL" clId="{5795E7E5-2D2A-4674-AED8-9BD164451481}" dt="2024-02-09T13:53:54.843" v="828"/>
          <ac:spMkLst>
            <pc:docMk/>
            <pc:sldMk cId="3007390433" sldId="274"/>
            <ac:spMk id="3" creationId="{D75301E8-7D87-4C2D-1AA2-175889C55181}"/>
          </ac:spMkLst>
        </pc:spChg>
        <pc:picChg chg="del">
          <ac:chgData name="DAVIAN ENG HONG RUI" userId="9cdebfac-cb22-4469-80bf-a7b2b3002fda" providerId="ADAL" clId="{5795E7E5-2D2A-4674-AED8-9BD164451481}" dt="2024-02-09T13:53:35.864" v="802" actId="478"/>
          <ac:picMkLst>
            <pc:docMk/>
            <pc:sldMk cId="3007390433" sldId="274"/>
            <ac:picMk id="5" creationId="{7B7465CF-22C6-948B-35A7-0E32EA7CD53C}"/>
          </ac:picMkLst>
        </pc:picChg>
        <pc:picChg chg="add mod">
          <ac:chgData name="DAVIAN ENG HONG RUI" userId="9cdebfac-cb22-4469-80bf-a7b2b3002fda" providerId="ADAL" clId="{5795E7E5-2D2A-4674-AED8-9BD164451481}" dt="2024-02-09T13:53:41.219" v="806" actId="1076"/>
          <ac:picMkLst>
            <pc:docMk/>
            <pc:sldMk cId="3007390433" sldId="274"/>
            <ac:picMk id="6" creationId="{6103992B-0773-C20A-31F0-C673D4B3014D}"/>
          </ac:picMkLst>
        </pc:picChg>
      </pc:sldChg>
      <pc:sldChg chg="del">
        <pc:chgData name="DAVIAN ENG HONG RUI" userId="9cdebfac-cb22-4469-80bf-a7b2b3002fda" providerId="ADAL" clId="{5795E7E5-2D2A-4674-AED8-9BD164451481}" dt="2024-02-09T14:05:50.704" v="1770" actId="47"/>
        <pc:sldMkLst>
          <pc:docMk/>
          <pc:sldMk cId="71412216" sldId="280"/>
        </pc:sldMkLst>
      </pc:sldChg>
      <pc:sldChg chg="addSp delSp modSp mod">
        <pc:chgData name="DAVIAN ENG HONG RUI" userId="9cdebfac-cb22-4469-80bf-a7b2b3002fda" providerId="ADAL" clId="{5795E7E5-2D2A-4674-AED8-9BD164451481}" dt="2024-02-09T13:53:24.990" v="801" actId="20577"/>
        <pc:sldMkLst>
          <pc:docMk/>
          <pc:sldMk cId="2487317253" sldId="282"/>
        </pc:sldMkLst>
        <pc:spChg chg="mod">
          <ac:chgData name="DAVIAN ENG HONG RUI" userId="9cdebfac-cb22-4469-80bf-a7b2b3002fda" providerId="ADAL" clId="{5795E7E5-2D2A-4674-AED8-9BD164451481}" dt="2024-02-09T13:52:24.525" v="725" actId="20577"/>
          <ac:spMkLst>
            <pc:docMk/>
            <pc:sldMk cId="2487317253" sldId="282"/>
            <ac:spMk id="2" creationId="{A95C7028-B0ED-26BD-895B-9B9931F99B4D}"/>
          </ac:spMkLst>
        </pc:spChg>
        <pc:spChg chg="mod">
          <ac:chgData name="DAVIAN ENG HONG RUI" userId="9cdebfac-cb22-4469-80bf-a7b2b3002fda" providerId="ADAL" clId="{5795E7E5-2D2A-4674-AED8-9BD164451481}" dt="2024-02-09T13:53:24.990" v="801" actId="20577"/>
          <ac:spMkLst>
            <pc:docMk/>
            <pc:sldMk cId="2487317253" sldId="282"/>
            <ac:spMk id="3" creationId="{D75301E8-7D87-4C2D-1AA2-175889C55181}"/>
          </ac:spMkLst>
        </pc:spChg>
        <pc:picChg chg="del">
          <ac:chgData name="DAVIAN ENG HONG RUI" userId="9cdebfac-cb22-4469-80bf-a7b2b3002fda" providerId="ADAL" clId="{5795E7E5-2D2A-4674-AED8-9BD164451481}" dt="2024-02-09T13:52:28.046" v="728" actId="478"/>
          <ac:picMkLst>
            <pc:docMk/>
            <pc:sldMk cId="2487317253" sldId="282"/>
            <ac:picMk id="5" creationId="{06E9DCD2-5B8F-1EE9-ECAB-1CE026735AC8}"/>
          </ac:picMkLst>
        </pc:picChg>
        <pc:picChg chg="add mod">
          <ac:chgData name="DAVIAN ENG HONG RUI" userId="9cdebfac-cb22-4469-80bf-a7b2b3002fda" providerId="ADAL" clId="{5795E7E5-2D2A-4674-AED8-9BD164451481}" dt="2024-02-09T13:52:49.026" v="736" actId="1076"/>
          <ac:picMkLst>
            <pc:docMk/>
            <pc:sldMk cId="2487317253" sldId="282"/>
            <ac:picMk id="6" creationId="{AF4D80A8-F44A-4D90-30FE-68B544757899}"/>
          </ac:picMkLst>
        </pc:picChg>
        <pc:picChg chg="del">
          <ac:chgData name="DAVIAN ENG HONG RUI" userId="9cdebfac-cb22-4469-80bf-a7b2b3002fda" providerId="ADAL" clId="{5795E7E5-2D2A-4674-AED8-9BD164451481}" dt="2024-02-09T13:52:26.231" v="726" actId="478"/>
          <ac:picMkLst>
            <pc:docMk/>
            <pc:sldMk cId="2487317253" sldId="282"/>
            <ac:picMk id="8" creationId="{47D3153C-33DF-0F81-B96A-70583A85CB81}"/>
          </ac:picMkLst>
        </pc:picChg>
        <pc:picChg chg="add mod">
          <ac:chgData name="DAVIAN ENG HONG RUI" userId="9cdebfac-cb22-4469-80bf-a7b2b3002fda" providerId="ADAL" clId="{5795E7E5-2D2A-4674-AED8-9BD164451481}" dt="2024-02-09T13:52:52.361" v="738" actId="14100"/>
          <ac:picMkLst>
            <pc:docMk/>
            <pc:sldMk cId="2487317253" sldId="282"/>
            <ac:picMk id="9" creationId="{1886A3D3-A339-6DBF-50A7-64CC199A5004}"/>
          </ac:picMkLst>
        </pc:picChg>
      </pc:sldChg>
      <pc:sldChg chg="modSp mod">
        <pc:chgData name="DAVIAN ENG HONG RUI" userId="9cdebfac-cb22-4469-80bf-a7b2b3002fda" providerId="ADAL" clId="{5795E7E5-2D2A-4674-AED8-9BD164451481}" dt="2024-02-09T14:13:51.142" v="2468" actId="20577"/>
        <pc:sldMkLst>
          <pc:docMk/>
          <pc:sldMk cId="4247963446" sldId="283"/>
        </pc:sldMkLst>
        <pc:spChg chg="mod">
          <ac:chgData name="DAVIAN ENG HONG RUI" userId="9cdebfac-cb22-4469-80bf-a7b2b3002fda" providerId="ADAL" clId="{5795E7E5-2D2A-4674-AED8-9BD164451481}" dt="2024-02-09T14:13:51.142" v="2468" actId="20577"/>
          <ac:spMkLst>
            <pc:docMk/>
            <pc:sldMk cId="4247963446" sldId="283"/>
            <ac:spMk id="3" creationId="{E273C640-BA41-450C-73F1-854B6E857CC5}"/>
          </ac:spMkLst>
        </pc:spChg>
      </pc:sldChg>
      <pc:sldChg chg="addSp delSp modSp mod">
        <pc:chgData name="DAVIAN ENG HONG RUI" userId="9cdebfac-cb22-4469-80bf-a7b2b3002fda" providerId="ADAL" clId="{5795E7E5-2D2A-4674-AED8-9BD164451481}" dt="2024-02-09T13:56:26.836" v="950" actId="20577"/>
        <pc:sldMkLst>
          <pc:docMk/>
          <pc:sldMk cId="908088167" sldId="284"/>
        </pc:sldMkLst>
        <pc:spChg chg="mod">
          <ac:chgData name="DAVIAN ENG HONG RUI" userId="9cdebfac-cb22-4469-80bf-a7b2b3002fda" providerId="ADAL" clId="{5795E7E5-2D2A-4674-AED8-9BD164451481}" dt="2024-02-09T13:54:57.313" v="844" actId="27636"/>
          <ac:spMkLst>
            <pc:docMk/>
            <pc:sldMk cId="908088167" sldId="284"/>
            <ac:spMk id="2" creationId="{A95C7028-B0ED-26BD-895B-9B9931F99B4D}"/>
          </ac:spMkLst>
        </pc:spChg>
        <pc:spChg chg="mod">
          <ac:chgData name="DAVIAN ENG HONG RUI" userId="9cdebfac-cb22-4469-80bf-a7b2b3002fda" providerId="ADAL" clId="{5795E7E5-2D2A-4674-AED8-9BD164451481}" dt="2024-02-09T13:56:26.836" v="950" actId="20577"/>
          <ac:spMkLst>
            <pc:docMk/>
            <pc:sldMk cId="908088167" sldId="284"/>
            <ac:spMk id="3" creationId="{D75301E8-7D87-4C2D-1AA2-175889C55181}"/>
          </ac:spMkLst>
        </pc:spChg>
        <pc:picChg chg="add mod">
          <ac:chgData name="DAVIAN ENG HONG RUI" userId="9cdebfac-cb22-4469-80bf-a7b2b3002fda" providerId="ADAL" clId="{5795E7E5-2D2A-4674-AED8-9BD164451481}" dt="2024-02-09T13:55:38.403" v="853" actId="1076"/>
          <ac:picMkLst>
            <pc:docMk/>
            <pc:sldMk cId="908088167" sldId="284"/>
            <ac:picMk id="5" creationId="{70771ECE-D961-550C-D228-93280AE1D4FF}"/>
          </ac:picMkLst>
        </pc:picChg>
        <pc:picChg chg="del">
          <ac:chgData name="DAVIAN ENG HONG RUI" userId="9cdebfac-cb22-4469-80bf-a7b2b3002fda" providerId="ADAL" clId="{5795E7E5-2D2A-4674-AED8-9BD164451481}" dt="2024-02-09T13:54:59.119" v="845" actId="478"/>
          <ac:picMkLst>
            <pc:docMk/>
            <pc:sldMk cId="908088167" sldId="284"/>
            <ac:picMk id="6" creationId="{76A67A94-167A-B074-9828-CEE9EBDDD947}"/>
          </ac:picMkLst>
        </pc:picChg>
        <pc:picChg chg="add mod">
          <ac:chgData name="DAVIAN ENG HONG RUI" userId="9cdebfac-cb22-4469-80bf-a7b2b3002fda" providerId="ADAL" clId="{5795E7E5-2D2A-4674-AED8-9BD164451481}" dt="2024-02-09T13:55:26.300" v="851" actId="1076"/>
          <ac:picMkLst>
            <pc:docMk/>
            <pc:sldMk cId="908088167" sldId="284"/>
            <ac:picMk id="8" creationId="{A8E20BFA-1E37-079F-408B-E73A8DD9C648}"/>
          </ac:picMkLst>
        </pc:picChg>
      </pc:sldChg>
      <pc:sldChg chg="addSp delSp modSp mod">
        <pc:chgData name="DAVIAN ENG HONG RUI" userId="9cdebfac-cb22-4469-80bf-a7b2b3002fda" providerId="ADAL" clId="{5795E7E5-2D2A-4674-AED8-9BD164451481}" dt="2024-02-09T14:45:28.509" v="2495" actId="20577"/>
        <pc:sldMkLst>
          <pc:docMk/>
          <pc:sldMk cId="1471947226" sldId="285"/>
        </pc:sldMkLst>
        <pc:spChg chg="mod">
          <ac:chgData name="DAVIAN ENG HONG RUI" userId="9cdebfac-cb22-4469-80bf-a7b2b3002fda" providerId="ADAL" clId="{5795E7E5-2D2A-4674-AED8-9BD164451481}" dt="2024-02-09T14:09:26.230" v="1924" actId="1076"/>
          <ac:spMkLst>
            <pc:docMk/>
            <pc:sldMk cId="1471947226" sldId="285"/>
            <ac:spMk id="2" creationId="{A95C7028-B0ED-26BD-895B-9B9931F99B4D}"/>
          </ac:spMkLst>
        </pc:spChg>
        <pc:spChg chg="mod">
          <ac:chgData name="DAVIAN ENG HONG RUI" userId="9cdebfac-cb22-4469-80bf-a7b2b3002fda" providerId="ADAL" clId="{5795E7E5-2D2A-4674-AED8-9BD164451481}" dt="2024-02-09T14:45:28.509" v="2495" actId="20577"/>
          <ac:spMkLst>
            <pc:docMk/>
            <pc:sldMk cId="1471947226" sldId="285"/>
            <ac:spMk id="3" creationId="{D75301E8-7D87-4C2D-1AA2-175889C55181}"/>
          </ac:spMkLst>
        </pc:spChg>
        <pc:spChg chg="add mod">
          <ac:chgData name="DAVIAN ENG HONG RUI" userId="9cdebfac-cb22-4469-80bf-a7b2b3002fda" providerId="ADAL" clId="{5795E7E5-2D2A-4674-AED8-9BD164451481}" dt="2024-02-09T14:10:40.302" v="1951" actId="14100"/>
          <ac:spMkLst>
            <pc:docMk/>
            <pc:sldMk cId="1471947226" sldId="285"/>
            <ac:spMk id="15" creationId="{123EAF3A-D540-DCED-EE40-F60C63CF6A57}"/>
          </ac:spMkLst>
        </pc:spChg>
        <pc:spChg chg="add mod">
          <ac:chgData name="DAVIAN ENG HONG RUI" userId="9cdebfac-cb22-4469-80bf-a7b2b3002fda" providerId="ADAL" clId="{5795E7E5-2D2A-4674-AED8-9BD164451481}" dt="2024-02-09T14:10:48.503" v="1956" actId="20577"/>
          <ac:spMkLst>
            <pc:docMk/>
            <pc:sldMk cId="1471947226" sldId="285"/>
            <ac:spMk id="17" creationId="{F13F931C-6951-39F2-06E8-5278FB51D8F7}"/>
          </ac:spMkLst>
        </pc:spChg>
        <pc:picChg chg="del">
          <ac:chgData name="DAVIAN ENG HONG RUI" userId="9cdebfac-cb22-4469-80bf-a7b2b3002fda" providerId="ADAL" clId="{5795E7E5-2D2A-4674-AED8-9BD164451481}" dt="2024-02-09T14:06:04.222" v="1790" actId="478"/>
          <ac:picMkLst>
            <pc:docMk/>
            <pc:sldMk cId="1471947226" sldId="285"/>
            <ac:picMk id="5" creationId="{7F76C851-BA6D-9843-A167-83A1BF91B69C}"/>
          </ac:picMkLst>
        </pc:picChg>
        <pc:picChg chg="add mod">
          <ac:chgData name="DAVIAN ENG HONG RUI" userId="9cdebfac-cb22-4469-80bf-a7b2b3002fda" providerId="ADAL" clId="{5795E7E5-2D2A-4674-AED8-9BD164451481}" dt="2024-02-09T14:09:46.459" v="1929" actId="14100"/>
          <ac:picMkLst>
            <pc:docMk/>
            <pc:sldMk cId="1471947226" sldId="285"/>
            <ac:picMk id="6" creationId="{00C666F0-5DAE-48C0-54F2-6DD68CFF210F}"/>
          </ac:picMkLst>
        </pc:picChg>
        <pc:picChg chg="add mod">
          <ac:chgData name="DAVIAN ENG HONG RUI" userId="9cdebfac-cb22-4469-80bf-a7b2b3002fda" providerId="ADAL" clId="{5795E7E5-2D2A-4674-AED8-9BD164451481}" dt="2024-02-09T14:09:49.016" v="1930" actId="14100"/>
          <ac:picMkLst>
            <pc:docMk/>
            <pc:sldMk cId="1471947226" sldId="285"/>
            <ac:picMk id="8" creationId="{B70F26EF-59D3-4685-1D26-6CCF96ADDCC8}"/>
          </ac:picMkLst>
        </pc:picChg>
        <pc:cxnChg chg="add del mod">
          <ac:chgData name="DAVIAN ENG HONG RUI" userId="9cdebfac-cb22-4469-80bf-a7b2b3002fda" providerId="ADAL" clId="{5795E7E5-2D2A-4674-AED8-9BD164451481}" dt="2024-02-09T14:10:02.207" v="1934" actId="478"/>
          <ac:cxnSpMkLst>
            <pc:docMk/>
            <pc:sldMk cId="1471947226" sldId="285"/>
            <ac:cxnSpMk id="11" creationId="{69103372-D8EB-78D1-48F1-A63AF9F4D1DF}"/>
          </ac:cxnSpMkLst>
        </pc:cxnChg>
      </pc:sldChg>
      <pc:sldChg chg="addSp delSp modSp add mod">
        <pc:chgData name="DAVIAN ENG HONG RUI" userId="9cdebfac-cb22-4469-80bf-a7b2b3002fda" providerId="ADAL" clId="{5795E7E5-2D2A-4674-AED8-9BD164451481}" dt="2024-02-09T13:47:21.856" v="355"/>
        <pc:sldMkLst>
          <pc:docMk/>
          <pc:sldMk cId="2977716637" sldId="286"/>
        </pc:sldMkLst>
        <pc:spChg chg="mod">
          <ac:chgData name="DAVIAN ENG HONG RUI" userId="9cdebfac-cb22-4469-80bf-a7b2b3002fda" providerId="ADAL" clId="{5795E7E5-2D2A-4674-AED8-9BD164451481}" dt="2024-02-09T13:45:47.926" v="249" actId="20577"/>
          <ac:spMkLst>
            <pc:docMk/>
            <pc:sldMk cId="2977716637" sldId="286"/>
            <ac:spMk id="2" creationId="{7D592B76-F307-20E1-35D0-2388B225F2B5}"/>
          </ac:spMkLst>
        </pc:spChg>
        <pc:spChg chg="mod">
          <ac:chgData name="DAVIAN ENG HONG RUI" userId="9cdebfac-cb22-4469-80bf-a7b2b3002fda" providerId="ADAL" clId="{5795E7E5-2D2A-4674-AED8-9BD164451481}" dt="2024-02-09T13:47:21.856" v="355"/>
          <ac:spMkLst>
            <pc:docMk/>
            <pc:sldMk cId="2977716637" sldId="286"/>
            <ac:spMk id="3" creationId="{B9C302E6-65B0-914C-FB24-951C9C225E3A}"/>
          </ac:spMkLst>
        </pc:spChg>
        <pc:picChg chg="del">
          <ac:chgData name="DAVIAN ENG HONG RUI" userId="9cdebfac-cb22-4469-80bf-a7b2b3002fda" providerId="ADAL" clId="{5795E7E5-2D2A-4674-AED8-9BD164451481}" dt="2024-02-09T13:45:55.954" v="270" actId="478"/>
          <ac:picMkLst>
            <pc:docMk/>
            <pc:sldMk cId="2977716637" sldId="286"/>
            <ac:picMk id="5" creationId="{7812DB85-3D7F-491B-FD6F-D4BC5DD6B165}"/>
          </ac:picMkLst>
        </pc:picChg>
        <pc:picChg chg="add mod">
          <ac:chgData name="DAVIAN ENG HONG RUI" userId="9cdebfac-cb22-4469-80bf-a7b2b3002fda" providerId="ADAL" clId="{5795E7E5-2D2A-4674-AED8-9BD164451481}" dt="2024-02-09T13:46:14.986" v="280" actId="14100"/>
          <ac:picMkLst>
            <pc:docMk/>
            <pc:sldMk cId="2977716637" sldId="286"/>
            <ac:picMk id="6" creationId="{86F336D0-BC6D-77B8-9F60-76A0F4A14649}"/>
          </ac:picMkLst>
        </pc:picChg>
        <pc:picChg chg="add mod">
          <ac:chgData name="DAVIAN ENG HONG RUI" userId="9cdebfac-cb22-4469-80bf-a7b2b3002fda" providerId="ADAL" clId="{5795E7E5-2D2A-4674-AED8-9BD164451481}" dt="2024-02-09T13:46:17.265" v="281" actId="1076"/>
          <ac:picMkLst>
            <pc:docMk/>
            <pc:sldMk cId="2977716637" sldId="286"/>
            <ac:picMk id="8" creationId="{C9D34DB5-2F06-BF6A-572A-BAA97C0E4A26}"/>
          </ac:picMkLst>
        </pc:picChg>
      </pc:sldChg>
      <pc:sldChg chg="addSp delSp modSp add mod">
        <pc:chgData name="DAVIAN ENG HONG RUI" userId="9cdebfac-cb22-4469-80bf-a7b2b3002fda" providerId="ADAL" clId="{5795E7E5-2D2A-4674-AED8-9BD164451481}" dt="2024-02-09T13:48:12.423" v="385" actId="20577"/>
        <pc:sldMkLst>
          <pc:docMk/>
          <pc:sldMk cId="1120489483" sldId="287"/>
        </pc:sldMkLst>
        <pc:spChg chg="mod">
          <ac:chgData name="DAVIAN ENG HONG RUI" userId="9cdebfac-cb22-4469-80bf-a7b2b3002fda" providerId="ADAL" clId="{5795E7E5-2D2A-4674-AED8-9BD164451481}" dt="2024-02-09T13:48:12.423" v="385" actId="20577"/>
          <ac:spMkLst>
            <pc:docMk/>
            <pc:sldMk cId="1120489483" sldId="287"/>
            <ac:spMk id="3" creationId="{0270A870-3C31-FBE9-99EA-E84875158E51}"/>
          </ac:spMkLst>
        </pc:spChg>
        <pc:picChg chg="add mod">
          <ac:chgData name="DAVIAN ENG HONG RUI" userId="9cdebfac-cb22-4469-80bf-a7b2b3002fda" providerId="ADAL" clId="{5795E7E5-2D2A-4674-AED8-9BD164451481}" dt="2024-02-09T13:47:50.457" v="376" actId="1076"/>
          <ac:picMkLst>
            <pc:docMk/>
            <pc:sldMk cId="1120489483" sldId="287"/>
            <ac:picMk id="5" creationId="{9FAE3F13-E98B-7364-15E3-FC3116BF9F63}"/>
          </ac:picMkLst>
        </pc:picChg>
        <pc:picChg chg="del">
          <ac:chgData name="DAVIAN ENG HONG RUI" userId="9cdebfac-cb22-4469-80bf-a7b2b3002fda" providerId="ADAL" clId="{5795E7E5-2D2A-4674-AED8-9BD164451481}" dt="2024-02-09T13:47:34.008" v="357" actId="478"/>
          <ac:picMkLst>
            <pc:docMk/>
            <pc:sldMk cId="1120489483" sldId="287"/>
            <ac:picMk id="6" creationId="{1D2D7F9E-9083-BEB0-337A-9E4D7372827F}"/>
          </ac:picMkLst>
        </pc:picChg>
        <pc:picChg chg="del">
          <ac:chgData name="DAVIAN ENG HONG RUI" userId="9cdebfac-cb22-4469-80bf-a7b2b3002fda" providerId="ADAL" clId="{5795E7E5-2D2A-4674-AED8-9BD164451481}" dt="2024-02-09T13:47:55.951" v="377" actId="478"/>
          <ac:picMkLst>
            <pc:docMk/>
            <pc:sldMk cId="1120489483" sldId="287"/>
            <ac:picMk id="8" creationId="{E2EF5378-9A91-11B5-405A-3EF4679AEB69}"/>
          </ac:picMkLst>
        </pc:picChg>
        <pc:picChg chg="add mod">
          <ac:chgData name="DAVIAN ENG HONG RUI" userId="9cdebfac-cb22-4469-80bf-a7b2b3002fda" providerId="ADAL" clId="{5795E7E5-2D2A-4674-AED8-9BD164451481}" dt="2024-02-09T13:48:01.035" v="381" actId="1076"/>
          <ac:picMkLst>
            <pc:docMk/>
            <pc:sldMk cId="1120489483" sldId="287"/>
            <ac:picMk id="9" creationId="{F8042CE6-023C-9276-6CA7-064111D46949}"/>
          </ac:picMkLst>
        </pc:picChg>
      </pc:sldChg>
      <pc:sldChg chg="addSp delSp modSp add mod">
        <pc:chgData name="DAVIAN ENG HONG RUI" userId="9cdebfac-cb22-4469-80bf-a7b2b3002fda" providerId="ADAL" clId="{5795E7E5-2D2A-4674-AED8-9BD164451481}" dt="2024-02-09T13:49:03.364" v="403" actId="20577"/>
        <pc:sldMkLst>
          <pc:docMk/>
          <pc:sldMk cId="1732076973" sldId="288"/>
        </pc:sldMkLst>
        <pc:spChg chg="mod">
          <ac:chgData name="DAVIAN ENG HONG RUI" userId="9cdebfac-cb22-4469-80bf-a7b2b3002fda" providerId="ADAL" clId="{5795E7E5-2D2A-4674-AED8-9BD164451481}" dt="2024-02-09T13:49:03.364" v="403" actId="20577"/>
          <ac:spMkLst>
            <pc:docMk/>
            <pc:sldMk cId="1732076973" sldId="288"/>
            <ac:spMk id="3" creationId="{D6B64018-B581-48CB-02CA-70DA73349273}"/>
          </ac:spMkLst>
        </pc:spChg>
        <pc:picChg chg="del">
          <ac:chgData name="DAVIAN ENG HONG RUI" userId="9cdebfac-cb22-4469-80bf-a7b2b3002fda" providerId="ADAL" clId="{5795E7E5-2D2A-4674-AED8-9BD164451481}" dt="2024-02-09T13:48:24.498" v="387" actId="478"/>
          <ac:picMkLst>
            <pc:docMk/>
            <pc:sldMk cId="1732076973" sldId="288"/>
            <ac:picMk id="5" creationId="{0708C644-5460-0A27-5ED0-3A0352176130}"/>
          </ac:picMkLst>
        </pc:picChg>
        <pc:picChg chg="add mod">
          <ac:chgData name="DAVIAN ENG HONG RUI" userId="9cdebfac-cb22-4469-80bf-a7b2b3002fda" providerId="ADAL" clId="{5795E7E5-2D2A-4674-AED8-9BD164451481}" dt="2024-02-09T13:48:45.438" v="395" actId="1076"/>
          <ac:picMkLst>
            <pc:docMk/>
            <pc:sldMk cId="1732076973" sldId="288"/>
            <ac:picMk id="6" creationId="{DA57F7BB-16CF-6F26-F5D9-1BB78E6D9D1C}"/>
          </ac:picMkLst>
        </pc:picChg>
        <pc:picChg chg="add mod">
          <ac:chgData name="DAVIAN ENG HONG RUI" userId="9cdebfac-cb22-4469-80bf-a7b2b3002fda" providerId="ADAL" clId="{5795E7E5-2D2A-4674-AED8-9BD164451481}" dt="2024-02-09T13:48:42.394" v="394" actId="14100"/>
          <ac:picMkLst>
            <pc:docMk/>
            <pc:sldMk cId="1732076973" sldId="288"/>
            <ac:picMk id="8" creationId="{A240B503-06AC-4E4F-51A0-28694C406A41}"/>
          </ac:picMkLst>
        </pc:picChg>
        <pc:picChg chg="del">
          <ac:chgData name="DAVIAN ENG HONG RUI" userId="9cdebfac-cb22-4469-80bf-a7b2b3002fda" providerId="ADAL" clId="{5795E7E5-2D2A-4674-AED8-9BD164451481}" dt="2024-02-09T13:48:26.465" v="389" actId="478"/>
          <ac:picMkLst>
            <pc:docMk/>
            <pc:sldMk cId="1732076973" sldId="288"/>
            <ac:picMk id="9" creationId="{BB357A35-C9B1-0D7A-C119-B778135CA076}"/>
          </ac:picMkLst>
        </pc:picChg>
      </pc:sldChg>
      <pc:sldChg chg="addSp delSp modSp add mod">
        <pc:chgData name="DAVIAN ENG HONG RUI" userId="9cdebfac-cb22-4469-80bf-a7b2b3002fda" providerId="ADAL" clId="{5795E7E5-2D2A-4674-AED8-9BD164451481}" dt="2024-02-09T13:49:46.893" v="426" actId="20577"/>
        <pc:sldMkLst>
          <pc:docMk/>
          <pc:sldMk cId="2756395932" sldId="289"/>
        </pc:sldMkLst>
        <pc:spChg chg="mod">
          <ac:chgData name="DAVIAN ENG HONG RUI" userId="9cdebfac-cb22-4469-80bf-a7b2b3002fda" providerId="ADAL" clId="{5795E7E5-2D2A-4674-AED8-9BD164451481}" dt="2024-02-09T13:49:46.893" v="426" actId="20577"/>
          <ac:spMkLst>
            <pc:docMk/>
            <pc:sldMk cId="2756395932" sldId="289"/>
            <ac:spMk id="3" creationId="{C763EE1A-493F-C435-2B84-E941D8DE031E}"/>
          </ac:spMkLst>
        </pc:spChg>
        <pc:picChg chg="add mod">
          <ac:chgData name="DAVIAN ENG HONG RUI" userId="9cdebfac-cb22-4469-80bf-a7b2b3002fda" providerId="ADAL" clId="{5795E7E5-2D2A-4674-AED8-9BD164451481}" dt="2024-02-09T13:49:19.810" v="410" actId="1076"/>
          <ac:picMkLst>
            <pc:docMk/>
            <pc:sldMk cId="2756395932" sldId="289"/>
            <ac:picMk id="5" creationId="{8794D6B3-ECF1-6564-B176-220B89911E0F}"/>
          </ac:picMkLst>
        </pc:picChg>
        <pc:picChg chg="del">
          <ac:chgData name="DAVIAN ENG HONG RUI" userId="9cdebfac-cb22-4469-80bf-a7b2b3002fda" providerId="ADAL" clId="{5795E7E5-2D2A-4674-AED8-9BD164451481}" dt="2024-02-09T13:49:11.639" v="405" actId="478"/>
          <ac:picMkLst>
            <pc:docMk/>
            <pc:sldMk cId="2756395932" sldId="289"/>
            <ac:picMk id="6" creationId="{44F9C078-09C6-B8A5-0C06-90CC03257510}"/>
          </ac:picMkLst>
        </pc:picChg>
        <pc:picChg chg="del">
          <ac:chgData name="DAVIAN ENG HONG RUI" userId="9cdebfac-cb22-4469-80bf-a7b2b3002fda" providerId="ADAL" clId="{5795E7E5-2D2A-4674-AED8-9BD164451481}" dt="2024-02-09T13:49:24.206" v="411" actId="478"/>
          <ac:picMkLst>
            <pc:docMk/>
            <pc:sldMk cId="2756395932" sldId="289"/>
            <ac:picMk id="8" creationId="{42318839-C16A-8021-989A-C9C91510282A}"/>
          </ac:picMkLst>
        </pc:picChg>
        <pc:picChg chg="add mod">
          <ac:chgData name="DAVIAN ENG HONG RUI" userId="9cdebfac-cb22-4469-80bf-a7b2b3002fda" providerId="ADAL" clId="{5795E7E5-2D2A-4674-AED8-9BD164451481}" dt="2024-02-09T13:49:30.893" v="415" actId="1076"/>
          <ac:picMkLst>
            <pc:docMk/>
            <pc:sldMk cId="2756395932" sldId="289"/>
            <ac:picMk id="9" creationId="{2C455A6C-2C97-90C3-12C4-9A6D7398A928}"/>
          </ac:picMkLst>
        </pc:picChg>
      </pc:sldChg>
      <pc:sldChg chg="addSp delSp modSp add mod">
        <pc:chgData name="DAVIAN ENG HONG RUI" userId="9cdebfac-cb22-4469-80bf-a7b2b3002fda" providerId="ADAL" clId="{5795E7E5-2D2A-4674-AED8-9BD164451481}" dt="2024-02-09T14:44:35.782" v="2475" actId="20577"/>
        <pc:sldMkLst>
          <pc:docMk/>
          <pc:sldMk cId="3607730979" sldId="290"/>
        </pc:sldMkLst>
        <pc:spChg chg="mod">
          <ac:chgData name="DAVIAN ENG HONG RUI" userId="9cdebfac-cb22-4469-80bf-a7b2b3002fda" providerId="ADAL" clId="{5795E7E5-2D2A-4674-AED8-9BD164451481}" dt="2024-02-09T14:08:11.472" v="1898" actId="1076"/>
          <ac:spMkLst>
            <pc:docMk/>
            <pc:sldMk cId="3607730979" sldId="290"/>
            <ac:spMk id="2" creationId="{63F2E422-F575-B5F0-BC51-F43E03317EFE}"/>
          </ac:spMkLst>
        </pc:spChg>
        <pc:spChg chg="mod">
          <ac:chgData name="DAVIAN ENG HONG RUI" userId="9cdebfac-cb22-4469-80bf-a7b2b3002fda" providerId="ADAL" clId="{5795E7E5-2D2A-4674-AED8-9BD164451481}" dt="2024-02-09T14:44:35.782" v="2475" actId="20577"/>
          <ac:spMkLst>
            <pc:docMk/>
            <pc:sldMk cId="3607730979" sldId="290"/>
            <ac:spMk id="3" creationId="{F1435B9A-1D87-CE1D-685D-C3F72C5303B8}"/>
          </ac:spMkLst>
        </pc:spChg>
        <pc:picChg chg="del">
          <ac:chgData name="DAVIAN ENG HONG RUI" userId="9cdebfac-cb22-4469-80bf-a7b2b3002fda" providerId="ADAL" clId="{5795E7E5-2D2A-4674-AED8-9BD164451481}" dt="2024-02-09T13:57:55.315" v="1165" actId="478"/>
          <ac:picMkLst>
            <pc:docMk/>
            <pc:sldMk cId="3607730979" sldId="290"/>
            <ac:picMk id="5" creationId="{1E1A9F74-8D40-A76D-CD73-B79AC2E606FD}"/>
          </ac:picMkLst>
        </pc:picChg>
        <pc:picChg chg="add mod">
          <ac:chgData name="DAVIAN ENG HONG RUI" userId="9cdebfac-cb22-4469-80bf-a7b2b3002fda" providerId="ADAL" clId="{5795E7E5-2D2A-4674-AED8-9BD164451481}" dt="2024-02-09T13:58:34.785" v="1179" actId="1076"/>
          <ac:picMkLst>
            <pc:docMk/>
            <pc:sldMk cId="3607730979" sldId="290"/>
            <ac:picMk id="6" creationId="{A521722F-42A6-062E-2FD7-C66F7330362F}"/>
          </ac:picMkLst>
        </pc:picChg>
        <pc:picChg chg="del">
          <ac:chgData name="DAVIAN ENG HONG RUI" userId="9cdebfac-cb22-4469-80bf-a7b2b3002fda" providerId="ADAL" clId="{5795E7E5-2D2A-4674-AED8-9BD164451481}" dt="2024-02-09T13:57:56.067" v="1166" actId="478"/>
          <ac:picMkLst>
            <pc:docMk/>
            <pc:sldMk cId="3607730979" sldId="290"/>
            <ac:picMk id="8" creationId="{2BC58666-28A5-BACB-E28B-D31F56BC607E}"/>
          </ac:picMkLst>
        </pc:picChg>
        <pc:picChg chg="add mod">
          <ac:chgData name="DAVIAN ENG HONG RUI" userId="9cdebfac-cb22-4469-80bf-a7b2b3002fda" providerId="ADAL" clId="{5795E7E5-2D2A-4674-AED8-9BD164451481}" dt="2024-02-09T13:58:32.200" v="1178" actId="1076"/>
          <ac:picMkLst>
            <pc:docMk/>
            <pc:sldMk cId="3607730979" sldId="290"/>
            <ac:picMk id="9" creationId="{4DCBC3B3-4BA6-93DE-F591-90F92E320D0C}"/>
          </ac:picMkLst>
        </pc:picChg>
      </pc:sldChg>
      <pc:sldChg chg="addSp delSp modSp add mod">
        <pc:chgData name="DAVIAN ENG HONG RUI" userId="9cdebfac-cb22-4469-80bf-a7b2b3002fda" providerId="ADAL" clId="{5795E7E5-2D2A-4674-AED8-9BD164451481}" dt="2024-02-09T14:00:50.750" v="1342" actId="20577"/>
        <pc:sldMkLst>
          <pc:docMk/>
          <pc:sldMk cId="1951661851" sldId="291"/>
        </pc:sldMkLst>
        <pc:spChg chg="mod">
          <ac:chgData name="DAVIAN ENG HONG RUI" userId="9cdebfac-cb22-4469-80bf-a7b2b3002fda" providerId="ADAL" clId="{5795E7E5-2D2A-4674-AED8-9BD164451481}" dt="2024-02-09T13:59:03.070" v="1202" actId="20577"/>
          <ac:spMkLst>
            <pc:docMk/>
            <pc:sldMk cId="1951661851" sldId="291"/>
            <ac:spMk id="2" creationId="{FA9556B2-7530-2FA1-7ABD-3F3D557DFBAE}"/>
          </ac:spMkLst>
        </pc:spChg>
        <pc:spChg chg="mod">
          <ac:chgData name="DAVIAN ENG HONG RUI" userId="9cdebfac-cb22-4469-80bf-a7b2b3002fda" providerId="ADAL" clId="{5795E7E5-2D2A-4674-AED8-9BD164451481}" dt="2024-02-09T14:00:50.750" v="1342" actId="20577"/>
          <ac:spMkLst>
            <pc:docMk/>
            <pc:sldMk cId="1951661851" sldId="291"/>
            <ac:spMk id="3" creationId="{A2E7CF02-989D-4FB0-42D0-7EA0691E638B}"/>
          </ac:spMkLst>
        </pc:spChg>
        <pc:picChg chg="add mod">
          <ac:chgData name="DAVIAN ENG HONG RUI" userId="9cdebfac-cb22-4469-80bf-a7b2b3002fda" providerId="ADAL" clId="{5795E7E5-2D2A-4674-AED8-9BD164451481}" dt="2024-02-09T13:59:55.721" v="1319" actId="14100"/>
          <ac:picMkLst>
            <pc:docMk/>
            <pc:sldMk cId="1951661851" sldId="291"/>
            <ac:picMk id="5" creationId="{FA7EB727-A701-03D8-DF50-8E1D32A16A15}"/>
          </ac:picMkLst>
        </pc:picChg>
        <pc:picChg chg="del">
          <ac:chgData name="DAVIAN ENG HONG RUI" userId="9cdebfac-cb22-4469-80bf-a7b2b3002fda" providerId="ADAL" clId="{5795E7E5-2D2A-4674-AED8-9BD164451481}" dt="2024-02-09T13:59:13.775" v="1204" actId="478"/>
          <ac:picMkLst>
            <pc:docMk/>
            <pc:sldMk cId="1951661851" sldId="291"/>
            <ac:picMk id="6" creationId="{9B103BB0-E0B0-86FE-1034-F5E4271426D1}"/>
          </ac:picMkLst>
        </pc:picChg>
        <pc:picChg chg="add mod">
          <ac:chgData name="DAVIAN ENG HONG RUI" userId="9cdebfac-cb22-4469-80bf-a7b2b3002fda" providerId="ADAL" clId="{5795E7E5-2D2A-4674-AED8-9BD164451481}" dt="2024-02-09T13:59:59.822" v="1320" actId="1076"/>
          <ac:picMkLst>
            <pc:docMk/>
            <pc:sldMk cId="1951661851" sldId="291"/>
            <ac:picMk id="8" creationId="{524A1422-9FE8-5598-616D-831F424EB806}"/>
          </ac:picMkLst>
        </pc:picChg>
        <pc:picChg chg="del">
          <ac:chgData name="DAVIAN ENG HONG RUI" userId="9cdebfac-cb22-4469-80bf-a7b2b3002fda" providerId="ADAL" clId="{5795E7E5-2D2A-4674-AED8-9BD164451481}" dt="2024-02-09T13:59:16.931" v="1205" actId="478"/>
          <ac:picMkLst>
            <pc:docMk/>
            <pc:sldMk cId="1951661851" sldId="291"/>
            <ac:picMk id="9" creationId="{613C8F87-3969-E32E-8B77-8C185817D11B}"/>
          </ac:picMkLst>
        </pc:picChg>
      </pc:sldChg>
      <pc:sldChg chg="addSp delSp modSp add del mod">
        <pc:chgData name="DAVIAN ENG HONG RUI" userId="9cdebfac-cb22-4469-80bf-a7b2b3002fda" providerId="ADAL" clId="{5795E7E5-2D2A-4674-AED8-9BD164451481}" dt="2024-02-09T14:02:11.384" v="1412" actId="47"/>
        <pc:sldMkLst>
          <pc:docMk/>
          <pc:sldMk cId="1996172115" sldId="292"/>
        </pc:sldMkLst>
        <pc:spChg chg="mod">
          <ac:chgData name="DAVIAN ENG HONG RUI" userId="9cdebfac-cb22-4469-80bf-a7b2b3002fda" providerId="ADAL" clId="{5795E7E5-2D2A-4674-AED8-9BD164451481}" dt="2024-02-09T14:01:51.481" v="1410" actId="20577"/>
          <ac:spMkLst>
            <pc:docMk/>
            <pc:sldMk cId="1996172115" sldId="292"/>
            <ac:spMk id="3" creationId="{78BAA2F7-6E20-11F0-103B-4C88BB8FCC0D}"/>
          </ac:spMkLst>
        </pc:spChg>
        <pc:picChg chg="del">
          <ac:chgData name="DAVIAN ENG HONG RUI" userId="9cdebfac-cb22-4469-80bf-a7b2b3002fda" providerId="ADAL" clId="{5795E7E5-2D2A-4674-AED8-9BD164451481}" dt="2024-02-09T14:01:27.372" v="1345" actId="478"/>
          <ac:picMkLst>
            <pc:docMk/>
            <pc:sldMk cId="1996172115" sldId="292"/>
            <ac:picMk id="5" creationId="{0AE5ED09-8D71-007D-441E-F19AEEFBD5F5}"/>
          </ac:picMkLst>
        </pc:picChg>
        <pc:picChg chg="add mod">
          <ac:chgData name="DAVIAN ENG HONG RUI" userId="9cdebfac-cb22-4469-80bf-a7b2b3002fda" providerId="ADAL" clId="{5795E7E5-2D2A-4674-AED8-9BD164451481}" dt="2024-02-09T14:01:30.187" v="1348" actId="1076"/>
          <ac:picMkLst>
            <pc:docMk/>
            <pc:sldMk cId="1996172115" sldId="292"/>
            <ac:picMk id="6" creationId="{F9A77E54-5FAD-34E0-425B-A6B93E5A192E}"/>
          </ac:picMkLst>
        </pc:picChg>
        <pc:picChg chg="del">
          <ac:chgData name="DAVIAN ENG HONG RUI" userId="9cdebfac-cb22-4469-80bf-a7b2b3002fda" providerId="ADAL" clId="{5795E7E5-2D2A-4674-AED8-9BD164451481}" dt="2024-02-09T14:01:26.331" v="1344" actId="478"/>
          <ac:picMkLst>
            <pc:docMk/>
            <pc:sldMk cId="1996172115" sldId="292"/>
            <ac:picMk id="8" creationId="{1EEE25F2-E4BE-AB8A-F28A-B55DBC6B9E61}"/>
          </ac:picMkLst>
        </pc:picChg>
      </pc:sldChg>
      <pc:sldChg chg="addSp delSp modSp add mod">
        <pc:chgData name="DAVIAN ENG HONG RUI" userId="9cdebfac-cb22-4469-80bf-a7b2b3002fda" providerId="ADAL" clId="{5795E7E5-2D2A-4674-AED8-9BD164451481}" dt="2024-02-09T14:05:35.332" v="1769" actId="20577"/>
        <pc:sldMkLst>
          <pc:docMk/>
          <pc:sldMk cId="2986864248" sldId="293"/>
        </pc:sldMkLst>
        <pc:spChg chg="mod">
          <ac:chgData name="DAVIAN ENG HONG RUI" userId="9cdebfac-cb22-4469-80bf-a7b2b3002fda" providerId="ADAL" clId="{5795E7E5-2D2A-4674-AED8-9BD164451481}" dt="2024-02-09T14:02:14.164" v="1415" actId="20577"/>
          <ac:spMkLst>
            <pc:docMk/>
            <pc:sldMk cId="2986864248" sldId="293"/>
            <ac:spMk id="2" creationId="{C4A8539B-BEF7-B6E0-28D2-CFD2EF370C4C}"/>
          </ac:spMkLst>
        </pc:spChg>
        <pc:spChg chg="mod">
          <ac:chgData name="DAVIAN ENG HONG RUI" userId="9cdebfac-cb22-4469-80bf-a7b2b3002fda" providerId="ADAL" clId="{5795E7E5-2D2A-4674-AED8-9BD164451481}" dt="2024-02-09T14:05:35.332" v="1769" actId="20577"/>
          <ac:spMkLst>
            <pc:docMk/>
            <pc:sldMk cId="2986864248" sldId="293"/>
            <ac:spMk id="3" creationId="{CFA3AEA4-9441-E284-6C6A-A75710D2376E}"/>
          </ac:spMkLst>
        </pc:spChg>
        <pc:picChg chg="add mod">
          <ac:chgData name="DAVIAN ENG HONG RUI" userId="9cdebfac-cb22-4469-80bf-a7b2b3002fda" providerId="ADAL" clId="{5795E7E5-2D2A-4674-AED8-9BD164451481}" dt="2024-02-09T14:02:23.620" v="1419" actId="1076"/>
          <ac:picMkLst>
            <pc:docMk/>
            <pc:sldMk cId="2986864248" sldId="293"/>
            <ac:picMk id="5" creationId="{7F67B93C-73DD-4D75-36EF-B2A4E5DA311B}"/>
          </ac:picMkLst>
        </pc:picChg>
        <pc:picChg chg="del">
          <ac:chgData name="DAVIAN ENG HONG RUI" userId="9cdebfac-cb22-4469-80bf-a7b2b3002fda" providerId="ADAL" clId="{5795E7E5-2D2A-4674-AED8-9BD164451481}" dt="2024-02-09T14:02:18.709" v="1416" actId="478"/>
          <ac:picMkLst>
            <pc:docMk/>
            <pc:sldMk cId="2986864248" sldId="293"/>
            <ac:picMk id="6" creationId="{45BD547F-6299-BAD2-AD93-5B3759F31210}"/>
          </ac:picMkLst>
        </pc:picChg>
        <pc:picChg chg="add del mod">
          <ac:chgData name="DAVIAN ENG HONG RUI" userId="9cdebfac-cb22-4469-80bf-a7b2b3002fda" providerId="ADAL" clId="{5795E7E5-2D2A-4674-AED8-9BD164451481}" dt="2024-02-09T14:05:18.991" v="1722" actId="478"/>
          <ac:picMkLst>
            <pc:docMk/>
            <pc:sldMk cId="2986864248" sldId="293"/>
            <ac:picMk id="8" creationId="{ED7C8786-B113-7254-EAA3-344B9BDB5102}"/>
          </ac:picMkLst>
        </pc:picChg>
        <pc:picChg chg="add mod">
          <ac:chgData name="DAVIAN ENG HONG RUI" userId="9cdebfac-cb22-4469-80bf-a7b2b3002fda" providerId="ADAL" clId="{5795E7E5-2D2A-4674-AED8-9BD164451481}" dt="2024-02-09T14:05:24.953" v="1726" actId="1076"/>
          <ac:picMkLst>
            <pc:docMk/>
            <pc:sldMk cId="2986864248" sldId="293"/>
            <ac:picMk id="11" creationId="{700C3F30-7850-FAD2-8688-30DF3182CB9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7943-12D7-57DB-F913-703083761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0F63D35-D5B6-E114-8E50-9EF501F03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DF9C45A-57E0-4C24-76B4-CF0C3FA43D58}"/>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9B49DB12-D881-5FE6-930C-E8127FAB1C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A286DE-D578-2364-FBF0-650C93395FA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7015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1B9-68EA-E233-8972-B05BD8771D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CB2C95-24E6-2B04-C6BC-3466D388C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36FEAF1-D9B5-42C5-CA0B-6727F638F806}"/>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08F5857A-572B-3FD0-CFDE-CA005A6759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2D84E5-35D9-A626-BF97-99405DDC063D}"/>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86311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26BCE-FE87-005A-8C4C-FADC4CC46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C22B66-0771-95EB-EE7A-81918F6E5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7D2D17-976A-61E5-EB31-ADCAE401D330}"/>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9D3EA09A-00EA-2A13-182A-C74C4B149E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9EDA6B-13E9-675B-4DEE-534C80E3175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16730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00C0-D53A-2F39-DE27-9DFA27996D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A1A4627-6B34-6507-CFCC-E65527029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8AF692-BF1E-C168-4019-3CA1F4A1C655}"/>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DF44EB2B-322D-B4D0-F320-0CD48A8FD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CF6530-1A7A-FC8D-1E10-C3DF81F3E76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6022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03E4-9B07-923E-10AD-E4D63C838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A63AB7A-C149-A233-939E-DC9527CEA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6062-D5E9-8626-02F6-C1B141E85534}"/>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66F6F12B-558F-BFA2-1E33-618D2110CA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EA228AB-622F-82D5-C398-69A2A112C8C9}"/>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2380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2ED2-4D8D-D768-F390-EB6A3F5CBF6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D8F26A2-EDC7-3B4E-CB4D-580A29C4C3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D05077-DF21-B876-B37A-B2A2DA65B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56A1885-324C-CA9B-49E7-DCBBF8AE7297}"/>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7F780D38-EC86-06AA-BB2A-8B072E5994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D4E5192-C14D-FB7A-8ACD-7791DF29C4D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4682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2D43-EC13-BF35-26A8-2E398A73FB0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48606C-B04A-D388-8A5B-6E8C4339B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6F9A0-4A4D-D064-D58C-026CA9599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E95427E-90A5-F631-0056-3E361B63D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8785F-D773-12D3-EC51-173044115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53B4C7F-17D5-E37B-A14C-FADCD5DB00AE}"/>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8" name="Footer Placeholder 7">
            <a:extLst>
              <a:ext uri="{FF2B5EF4-FFF2-40B4-BE49-F238E27FC236}">
                <a16:creationId xmlns:a16="http://schemas.microsoft.com/office/drawing/2014/main" id="{E048E94D-2B6B-BB62-9094-D4F469283DC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79D4AC3-F4D8-5621-33E4-D4005F394C01}"/>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931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C8D-731A-3669-C20B-CC775D1EC9C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848D083-2E2A-DC95-C486-128636A9032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4" name="Footer Placeholder 3">
            <a:extLst>
              <a:ext uri="{FF2B5EF4-FFF2-40B4-BE49-F238E27FC236}">
                <a16:creationId xmlns:a16="http://schemas.microsoft.com/office/drawing/2014/main" id="{8768E707-7200-7FC7-E959-8D049A50629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897DE7-01B2-E5CB-C32A-C99A60620E3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98464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B14CD-FE69-0438-F819-D1176BA431D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3" name="Footer Placeholder 2">
            <a:extLst>
              <a:ext uri="{FF2B5EF4-FFF2-40B4-BE49-F238E27FC236}">
                <a16:creationId xmlns:a16="http://schemas.microsoft.com/office/drawing/2014/main" id="{0C0247B2-2FA7-3917-FD3A-8242E1BB256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014F43D-3330-7606-5CCE-086BFE654598}"/>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23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887A-A676-D7A2-EC28-46900133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E8A1C91-275E-6C5B-60AD-18C8DD16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0FA59DB-C60D-CA01-185D-E582B0A3A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B1A22-DBE8-867A-187C-3235221A39A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459931A1-DAA8-6AED-6409-8DA694A8B53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003571-726C-C6F3-E908-7AC3A2797A55}"/>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9571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C866-C1E6-E09E-2E5F-41B918556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34C305-8AD8-14CE-5EB8-4FEE74489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CE27A88-EFD2-C602-D137-2C7D031C4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228D0-0F19-5C88-A3E8-3401A8871471}"/>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6A57C021-D399-E931-BC58-398C3807E0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D42A8C4-7C42-DE56-75ED-73377172445A}"/>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5862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AF6FC-6D73-333C-F96A-20CD929EC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349A628-0A82-130A-03E7-44497E377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24341B-9FF0-B963-3A8E-FCB6CA0A3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32447B19-4B54-4E97-BA5C-1B7F52664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CC80766-0FFD-0BA3-21A9-E1F3BEBF3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59CBC-BA19-4948-8C31-6E84431F01FD}" type="slidenum">
              <a:rPr lang="en-SG" smtClean="0"/>
              <a:t>‹#›</a:t>
            </a:fld>
            <a:endParaRPr lang="en-SG"/>
          </a:p>
        </p:txBody>
      </p:sp>
    </p:spTree>
    <p:extLst>
      <p:ext uri="{BB962C8B-B14F-4D97-AF65-F5344CB8AC3E}">
        <p14:creationId xmlns:p14="http://schemas.microsoft.com/office/powerpoint/2010/main" val="331870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CB70D-2AFC-81A3-ECF0-2F213F981CC9}"/>
              </a:ext>
            </a:extLst>
          </p:cNvPr>
          <p:cNvSpPr>
            <a:spLocks noGrp="1"/>
          </p:cNvSpPr>
          <p:nvPr>
            <p:ph type="ctrTitle"/>
          </p:nvPr>
        </p:nvSpPr>
        <p:spPr>
          <a:xfrm>
            <a:off x="3707588" y="1479558"/>
            <a:ext cx="4776824" cy="2577893"/>
          </a:xfrm>
        </p:spPr>
        <p:txBody>
          <a:bodyPr>
            <a:normAutofit/>
          </a:bodyPr>
          <a:lstStyle/>
          <a:p>
            <a:r>
              <a:rPr lang="en-SG" sz="5400" dirty="0">
                <a:solidFill>
                  <a:schemeClr val="bg1"/>
                </a:solidFill>
              </a:rPr>
              <a:t>AIML CA2 Part B</a:t>
            </a:r>
          </a:p>
        </p:txBody>
      </p:sp>
      <p:sp>
        <p:nvSpPr>
          <p:cNvPr id="3" name="Subtitle 2">
            <a:extLst>
              <a:ext uri="{FF2B5EF4-FFF2-40B4-BE49-F238E27FC236}">
                <a16:creationId xmlns:a16="http://schemas.microsoft.com/office/drawing/2014/main" id="{CC5062F5-CDB8-0456-BA73-1AB91D94B2D6}"/>
              </a:ext>
            </a:extLst>
          </p:cNvPr>
          <p:cNvSpPr>
            <a:spLocks noGrp="1"/>
          </p:cNvSpPr>
          <p:nvPr>
            <p:ph type="subTitle" idx="1"/>
          </p:nvPr>
        </p:nvSpPr>
        <p:spPr>
          <a:xfrm>
            <a:off x="4283764" y="4128265"/>
            <a:ext cx="3624471" cy="899551"/>
          </a:xfrm>
        </p:spPr>
        <p:txBody>
          <a:bodyPr>
            <a:normAutofit/>
          </a:bodyPr>
          <a:lstStyle/>
          <a:p>
            <a:r>
              <a:rPr lang="en-SG" sz="2000" dirty="0">
                <a:solidFill>
                  <a:schemeClr val="bg1"/>
                </a:solidFill>
              </a:rPr>
              <a:t>By Davian</a:t>
            </a:r>
          </a:p>
        </p:txBody>
      </p:sp>
      <p:sp>
        <p:nvSpPr>
          <p:cNvPr id="20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4"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7" name="Oval 20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 name="Oval 207">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0" name="Freeform: Shape 20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2638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Dealing With Null Values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Since only a small number of rows are missing data and only missing one or 2 columns in each row, it would be more beneficial to impute the data instead of removing it.</a:t>
            </a:r>
          </a:p>
          <a:p>
            <a:pPr marL="0" indent="0">
              <a:buNone/>
            </a:pPr>
            <a:r>
              <a:rPr lang="en-US" sz="2000" kern="1200" dirty="0">
                <a:solidFill>
                  <a:schemeClr val="bg1"/>
                </a:solidFill>
                <a:latin typeface="+mn-lt"/>
                <a:ea typeface="+mn-ea"/>
                <a:cs typeface="+mn-cs"/>
              </a:rPr>
              <a:t>Imputation was done with the median of each column.</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AF4D80A8-F44A-4D90-30FE-68B544757899}"/>
              </a:ext>
            </a:extLst>
          </p:cNvPr>
          <p:cNvPicPr>
            <a:picLocks noChangeAspect="1"/>
          </p:cNvPicPr>
          <p:nvPr/>
        </p:nvPicPr>
        <p:blipFill>
          <a:blip r:embed="rId2"/>
          <a:stretch>
            <a:fillRect/>
          </a:stretch>
        </p:blipFill>
        <p:spPr>
          <a:xfrm>
            <a:off x="1941982" y="51022"/>
            <a:ext cx="3114677" cy="3131605"/>
          </a:xfrm>
          <a:prstGeom prst="rect">
            <a:avLst/>
          </a:prstGeom>
        </p:spPr>
      </p:pic>
      <p:pic>
        <p:nvPicPr>
          <p:cNvPr id="9" name="Picture 8">
            <a:extLst>
              <a:ext uri="{FF2B5EF4-FFF2-40B4-BE49-F238E27FC236}">
                <a16:creationId xmlns:a16="http://schemas.microsoft.com/office/drawing/2014/main" id="{1886A3D3-A339-6DBF-50A7-64CC199A5004}"/>
              </a:ext>
            </a:extLst>
          </p:cNvPr>
          <p:cNvPicPr>
            <a:picLocks noChangeAspect="1"/>
          </p:cNvPicPr>
          <p:nvPr/>
        </p:nvPicPr>
        <p:blipFill>
          <a:blip r:embed="rId3"/>
          <a:stretch>
            <a:fillRect/>
          </a:stretch>
        </p:blipFill>
        <p:spPr>
          <a:xfrm>
            <a:off x="1861854" y="3438655"/>
            <a:ext cx="3350117" cy="3368324"/>
          </a:xfrm>
          <a:prstGeom prst="rect">
            <a:avLst/>
          </a:prstGeom>
        </p:spPr>
      </p:pic>
    </p:spTree>
    <p:extLst>
      <p:ext uri="{BB962C8B-B14F-4D97-AF65-F5344CB8AC3E}">
        <p14:creationId xmlns:p14="http://schemas.microsoft.com/office/powerpoint/2010/main" val="248731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Checking For Outliers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There is no outliers in the dataset. As such there is no need to remove anything.</a:t>
            </a: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6103992B-0773-C20A-31F0-C673D4B3014D}"/>
              </a:ext>
            </a:extLst>
          </p:cNvPr>
          <p:cNvPicPr>
            <a:picLocks noChangeAspect="1"/>
          </p:cNvPicPr>
          <p:nvPr/>
        </p:nvPicPr>
        <p:blipFill>
          <a:blip r:embed="rId2"/>
          <a:stretch>
            <a:fillRect/>
          </a:stretch>
        </p:blipFill>
        <p:spPr>
          <a:xfrm>
            <a:off x="1398554" y="1603457"/>
            <a:ext cx="4815629" cy="3492743"/>
          </a:xfrm>
          <a:prstGeom prst="rect">
            <a:avLst/>
          </a:prstGeom>
        </p:spPr>
      </p:pic>
    </p:spTree>
    <p:extLst>
      <p:ext uri="{BB962C8B-B14F-4D97-AF65-F5344CB8AC3E}">
        <p14:creationId xmlns:p14="http://schemas.microsoft.com/office/powerpoint/2010/main" val="300739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fontScale="90000"/>
          </a:bodyPr>
          <a:lstStyle/>
          <a:p>
            <a:pPr algn="r"/>
            <a:r>
              <a:rPr lang="en-US" sz="5400" dirty="0">
                <a:solidFill>
                  <a:schemeClr val="bg1"/>
                </a:solidFill>
              </a:rPr>
              <a:t>Data Standardization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We use standardization to reduce bias of features as clustering models uses mainly distance to determine clusters.</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0771ECE-D961-550C-D228-93280AE1D4FF}"/>
              </a:ext>
            </a:extLst>
          </p:cNvPr>
          <p:cNvPicPr>
            <a:picLocks noChangeAspect="1"/>
          </p:cNvPicPr>
          <p:nvPr/>
        </p:nvPicPr>
        <p:blipFill>
          <a:blip r:embed="rId2"/>
          <a:stretch>
            <a:fillRect/>
          </a:stretch>
        </p:blipFill>
        <p:spPr>
          <a:xfrm>
            <a:off x="351235" y="1179462"/>
            <a:ext cx="7473144" cy="453855"/>
          </a:xfrm>
          <a:prstGeom prst="rect">
            <a:avLst/>
          </a:prstGeom>
        </p:spPr>
      </p:pic>
      <p:pic>
        <p:nvPicPr>
          <p:cNvPr id="8" name="Picture 7">
            <a:extLst>
              <a:ext uri="{FF2B5EF4-FFF2-40B4-BE49-F238E27FC236}">
                <a16:creationId xmlns:a16="http://schemas.microsoft.com/office/drawing/2014/main" id="{A8E20BFA-1E37-079F-408B-E73A8DD9C648}"/>
              </a:ext>
            </a:extLst>
          </p:cNvPr>
          <p:cNvPicPr>
            <a:picLocks noChangeAspect="1"/>
          </p:cNvPicPr>
          <p:nvPr/>
        </p:nvPicPr>
        <p:blipFill>
          <a:blip r:embed="rId3"/>
          <a:stretch>
            <a:fillRect/>
          </a:stretch>
        </p:blipFill>
        <p:spPr>
          <a:xfrm>
            <a:off x="1967545" y="1745705"/>
            <a:ext cx="3758399" cy="3489462"/>
          </a:xfrm>
          <a:prstGeom prst="rect">
            <a:avLst/>
          </a:prstGeom>
        </p:spPr>
      </p:pic>
    </p:spTree>
    <p:extLst>
      <p:ext uri="{BB962C8B-B14F-4D97-AF65-F5344CB8AC3E}">
        <p14:creationId xmlns:p14="http://schemas.microsoft.com/office/powerpoint/2010/main" val="90808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F744ED-075D-7E7E-0DC5-157C78C482D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B12141-1C34-6EAB-0889-061B6E394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2E422-F575-B5F0-BC51-F43E03317EFE}"/>
              </a:ext>
            </a:extLst>
          </p:cNvPr>
          <p:cNvSpPr>
            <a:spLocks noGrp="1"/>
          </p:cNvSpPr>
          <p:nvPr>
            <p:ph type="title"/>
          </p:nvPr>
        </p:nvSpPr>
        <p:spPr>
          <a:xfrm>
            <a:off x="6726578" y="298022"/>
            <a:ext cx="4203323" cy="1798365"/>
          </a:xfrm>
        </p:spPr>
        <p:txBody>
          <a:bodyPr vert="horz" lIns="91440" tIns="45720" rIns="91440" bIns="45720" rtlCol="0" anchor="b">
            <a:normAutofit/>
          </a:bodyPr>
          <a:lstStyle/>
          <a:p>
            <a:pPr algn="r"/>
            <a:r>
              <a:rPr lang="en-US" sz="5400" dirty="0">
                <a:solidFill>
                  <a:schemeClr val="bg1"/>
                </a:solidFill>
              </a:rPr>
              <a:t>PCA</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F1435B9A-1D87-CE1D-685D-C3F72C5303B8}"/>
              </a:ext>
            </a:extLst>
          </p:cNvPr>
          <p:cNvSpPr>
            <a:spLocks noGrp="1"/>
          </p:cNvSpPr>
          <p:nvPr>
            <p:ph idx="1"/>
          </p:nvPr>
        </p:nvSpPr>
        <p:spPr>
          <a:xfrm>
            <a:off x="6726578" y="1963732"/>
            <a:ext cx="4203323" cy="4258176"/>
          </a:xfrm>
        </p:spPr>
        <p:txBody>
          <a:bodyPr vert="horz" lIns="91440" tIns="45720" rIns="91440" bIns="45720" rtlCol="0">
            <a:normAutofit lnSpcReduction="10000"/>
          </a:bodyPr>
          <a:lstStyle/>
          <a:p>
            <a:pPr marL="0" indent="0">
              <a:buNone/>
            </a:pPr>
            <a:r>
              <a:rPr lang="en-US" sz="2000" kern="1200" dirty="0">
                <a:solidFill>
                  <a:schemeClr val="bg1"/>
                </a:solidFill>
                <a:latin typeface="+mn-lt"/>
                <a:ea typeface="+mn-ea"/>
                <a:cs typeface="+mn-cs"/>
              </a:rPr>
              <a:t>We use PCA as it helps to reduce the dimension of the dataset and that will help to improve our clustering results.</a:t>
            </a:r>
          </a:p>
          <a:p>
            <a:pPr marL="0" indent="0">
              <a:buNone/>
            </a:pPr>
            <a:r>
              <a:rPr lang="en-US" sz="2000" dirty="0">
                <a:solidFill>
                  <a:schemeClr val="bg1"/>
                </a:solidFill>
              </a:rPr>
              <a:t>Without PCA, we got a worse clustering result.</a:t>
            </a:r>
          </a:p>
          <a:p>
            <a:pPr marL="0" indent="0">
              <a:buNone/>
            </a:pPr>
            <a:r>
              <a:rPr lang="en-US" sz="2000" kern="1200" dirty="0">
                <a:solidFill>
                  <a:schemeClr val="bg1"/>
                </a:solidFill>
                <a:latin typeface="+mn-lt"/>
                <a:ea typeface="+mn-ea"/>
                <a:cs typeface="+mn-cs"/>
              </a:rPr>
              <a:t>PC1 is positively associated with English score and negatively associated with Science score and Math score. PC2 is positively associated with Age and Math score while negatively associated with Science score.</a:t>
            </a:r>
          </a:p>
          <a:p>
            <a:pPr marL="0" indent="0">
              <a:buNone/>
            </a:pPr>
            <a:r>
              <a:rPr lang="en-US" sz="2000" dirty="0">
                <a:solidFill>
                  <a:schemeClr val="bg1"/>
                </a:solidFill>
              </a:rPr>
              <a:t>Gender has virtually no impact on the PCA</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E1AEBEE3-1737-EAE2-443A-0B4317A4FA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21D80E0C-3EB2-1BDF-F5E4-176C8583A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3527D8-ECE0-E9E0-9C73-4B11AB3F9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10267F0A-0D74-46D2-7A63-D3D86F29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2863B158-8C10-5B62-58E2-61CBD63EA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02139F8A-C6B0-725F-3864-BCA7B4EB1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030A0F-F824-0D77-8C40-71EFB3115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188DDB2-B6B0-D045-1692-A10D7E953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2F3B912F-986A-98C8-B85F-8ECB4DA24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629F7B15-5D0B-B8F4-A694-3EDBAE1DF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3482A6F-A2B4-0EFD-05DD-3BD49A1C7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3BA71044-484F-899D-2D18-DE4A29C360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1BB5EE52-C394-EA8D-CCD0-ED037939B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91D4395-6A0A-D67D-D84E-26B60B627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BBE4E6-1699-6D4D-2B7D-D20615C42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37E51B-6E68-A25A-16B7-C7D68B397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2A8ADE2-4A6C-7887-4C22-6F22F6717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A521722F-42A6-062E-2FD7-C66F7330362F}"/>
              </a:ext>
            </a:extLst>
          </p:cNvPr>
          <p:cNvPicPr>
            <a:picLocks noChangeAspect="1"/>
          </p:cNvPicPr>
          <p:nvPr/>
        </p:nvPicPr>
        <p:blipFill>
          <a:blip r:embed="rId2"/>
          <a:stretch>
            <a:fillRect/>
          </a:stretch>
        </p:blipFill>
        <p:spPr>
          <a:xfrm>
            <a:off x="1553533" y="2320840"/>
            <a:ext cx="4719122" cy="3288865"/>
          </a:xfrm>
          <a:prstGeom prst="rect">
            <a:avLst/>
          </a:prstGeom>
        </p:spPr>
      </p:pic>
      <p:pic>
        <p:nvPicPr>
          <p:cNvPr id="9" name="Picture 8">
            <a:extLst>
              <a:ext uri="{FF2B5EF4-FFF2-40B4-BE49-F238E27FC236}">
                <a16:creationId xmlns:a16="http://schemas.microsoft.com/office/drawing/2014/main" id="{4DCBC3B3-4BA6-93DE-F591-90F92E320D0C}"/>
              </a:ext>
            </a:extLst>
          </p:cNvPr>
          <p:cNvPicPr>
            <a:picLocks noChangeAspect="1"/>
          </p:cNvPicPr>
          <p:nvPr/>
        </p:nvPicPr>
        <p:blipFill>
          <a:blip r:embed="rId3"/>
          <a:stretch>
            <a:fillRect/>
          </a:stretch>
        </p:blipFill>
        <p:spPr>
          <a:xfrm>
            <a:off x="1599314" y="1532477"/>
            <a:ext cx="4374259" cy="647756"/>
          </a:xfrm>
          <a:prstGeom prst="rect">
            <a:avLst/>
          </a:prstGeom>
        </p:spPr>
      </p:pic>
    </p:spTree>
    <p:extLst>
      <p:ext uri="{BB962C8B-B14F-4D97-AF65-F5344CB8AC3E}">
        <p14:creationId xmlns:p14="http://schemas.microsoft.com/office/powerpoint/2010/main" val="360773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083287-8514-CED6-C15D-73678FAE23E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46FC0A6-FA72-A2FC-1603-E5D2DF81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556B2-7530-2FA1-7ABD-3F3D557DFBAE}"/>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K-Means Clustering</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A2E7CF02-989D-4FB0-42D0-7EA0691E638B}"/>
              </a:ext>
            </a:extLst>
          </p:cNvPr>
          <p:cNvSpPr>
            <a:spLocks noGrp="1"/>
          </p:cNvSpPr>
          <p:nvPr>
            <p:ph idx="1"/>
          </p:nvPr>
        </p:nvSpPr>
        <p:spPr>
          <a:xfrm>
            <a:off x="6726578" y="2394408"/>
            <a:ext cx="4203323" cy="3737991"/>
          </a:xfrm>
        </p:spPr>
        <p:txBody>
          <a:bodyPr vert="horz" lIns="91440" tIns="45720" rIns="91440" bIns="45720" rtlCol="0">
            <a:normAutofit lnSpcReduction="10000"/>
          </a:bodyPr>
          <a:lstStyle/>
          <a:p>
            <a:pPr marL="0" indent="0">
              <a:buNone/>
            </a:pPr>
            <a:r>
              <a:rPr lang="en-US" sz="2000" kern="1200" dirty="0">
                <a:solidFill>
                  <a:schemeClr val="bg1"/>
                </a:solidFill>
                <a:latin typeface="+mn-lt"/>
                <a:ea typeface="+mn-ea"/>
                <a:cs typeface="+mn-cs"/>
              </a:rPr>
              <a:t>We did K-Means clustering on the PCA results.</a:t>
            </a:r>
          </a:p>
          <a:p>
            <a:pPr marL="0" indent="0">
              <a:buNone/>
            </a:pPr>
            <a:r>
              <a:rPr lang="en-US" sz="2000" kern="1200" dirty="0">
                <a:solidFill>
                  <a:schemeClr val="bg1"/>
                </a:solidFill>
                <a:latin typeface="+mn-lt"/>
                <a:ea typeface="+mn-ea"/>
                <a:cs typeface="+mn-cs"/>
              </a:rPr>
              <a:t>The Elbow Method says that the optimal value of k is 3.</a:t>
            </a:r>
            <a:endParaRPr lang="en-US" sz="2000" dirty="0">
              <a:solidFill>
                <a:schemeClr val="bg1"/>
              </a:solidFill>
            </a:endParaRPr>
          </a:p>
          <a:p>
            <a:pPr marL="0" indent="0">
              <a:buNone/>
            </a:pPr>
            <a:r>
              <a:rPr lang="en-US" sz="2000" kern="1200" dirty="0">
                <a:solidFill>
                  <a:schemeClr val="bg1"/>
                </a:solidFill>
                <a:latin typeface="+mn-lt"/>
                <a:ea typeface="+mn-ea"/>
                <a:cs typeface="+mn-cs"/>
              </a:rPr>
              <a:t>However, the k-value with the highest silhouette result is 6 at 0.357.</a:t>
            </a:r>
          </a:p>
          <a:p>
            <a:pPr marL="0" indent="0">
              <a:buNone/>
            </a:pPr>
            <a:r>
              <a:rPr lang="en-US" sz="2000" kern="1200" dirty="0">
                <a:solidFill>
                  <a:schemeClr val="bg1"/>
                </a:solidFill>
                <a:latin typeface="+mn-lt"/>
                <a:ea typeface="+mn-ea"/>
                <a:cs typeface="+mn-cs"/>
              </a:rPr>
              <a:t>The elbow method and silhouette score differs in terms of what the optimal k value is. In this case, I have decided to use k=6 as the optimal k as having more clusters would help us gain more insight from the dataset.</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FDBE8A4E-938F-96D2-38DC-C180E2FDAE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9F561AB3-C43F-EED6-42E2-B1CF1BE50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786485-5BD2-65A5-4125-0DC8F9209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86EA4C03-9B19-1CC9-1C24-DCA69F5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C9C00C9-9E88-64AF-66E0-7803D3418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45C2D93B-AE35-7C6E-1E13-646D18680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6048E5-298E-77B4-D3C7-5BC4CF722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CF7E412-87B1-625D-B01E-4E6F4E129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4E505DC-9FDA-2A2A-F04F-31A0DFF8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54756564-7FA5-0427-6274-6D76B3F64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5E855838-CE21-1511-15EF-DBCB28260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2631017E-A504-E2BA-4F00-6A367DD7B6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F8CC75AC-6329-ADBA-18BF-7B0E4EF23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FE53CFB-22D9-5312-AA0D-CBC0E9E2F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074DA20-3392-59A1-1743-1E31882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DEFC28B-6203-86B0-CB9F-7AE9256C1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DEEFF18-0157-29B7-E561-CE4E3E9D0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FA7EB727-A701-03D8-DF50-8E1D32A16A15}"/>
              </a:ext>
            </a:extLst>
          </p:cNvPr>
          <p:cNvPicPr>
            <a:picLocks noChangeAspect="1"/>
          </p:cNvPicPr>
          <p:nvPr/>
        </p:nvPicPr>
        <p:blipFill>
          <a:blip r:embed="rId2"/>
          <a:stretch>
            <a:fillRect/>
          </a:stretch>
        </p:blipFill>
        <p:spPr>
          <a:xfrm>
            <a:off x="1354940" y="3647685"/>
            <a:ext cx="4721997" cy="2995912"/>
          </a:xfrm>
          <a:prstGeom prst="rect">
            <a:avLst/>
          </a:prstGeom>
        </p:spPr>
      </p:pic>
      <p:pic>
        <p:nvPicPr>
          <p:cNvPr id="8" name="Picture 7">
            <a:extLst>
              <a:ext uri="{FF2B5EF4-FFF2-40B4-BE49-F238E27FC236}">
                <a16:creationId xmlns:a16="http://schemas.microsoft.com/office/drawing/2014/main" id="{524A1422-9FE8-5598-616D-831F424EB806}"/>
              </a:ext>
            </a:extLst>
          </p:cNvPr>
          <p:cNvPicPr>
            <a:picLocks noChangeAspect="1"/>
          </p:cNvPicPr>
          <p:nvPr/>
        </p:nvPicPr>
        <p:blipFill>
          <a:blip r:embed="rId3"/>
          <a:stretch>
            <a:fillRect/>
          </a:stretch>
        </p:blipFill>
        <p:spPr>
          <a:xfrm>
            <a:off x="1369494" y="227603"/>
            <a:ext cx="4567522" cy="3372939"/>
          </a:xfrm>
          <a:prstGeom prst="rect">
            <a:avLst/>
          </a:prstGeom>
        </p:spPr>
      </p:pic>
    </p:spTree>
    <p:extLst>
      <p:ext uri="{BB962C8B-B14F-4D97-AF65-F5344CB8AC3E}">
        <p14:creationId xmlns:p14="http://schemas.microsoft.com/office/powerpoint/2010/main" val="195166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B54D59-0834-E766-82FF-18280D76AD2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7B3DF45-B59B-2A08-4BC0-24483CCBE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8539B-BEF7-B6E0-28D2-CFD2EF370C4C}"/>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GMM Clustering</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CFA3AEA4-9441-E284-6C6A-A75710D2376E}"/>
              </a:ext>
            </a:extLst>
          </p:cNvPr>
          <p:cNvSpPr>
            <a:spLocks noGrp="1"/>
          </p:cNvSpPr>
          <p:nvPr>
            <p:ph idx="1"/>
          </p:nvPr>
        </p:nvSpPr>
        <p:spPr>
          <a:xfrm>
            <a:off x="6726578" y="2394408"/>
            <a:ext cx="4203323" cy="3737991"/>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We used the optimal k which we found </a:t>
            </a:r>
            <a:r>
              <a:rPr lang="en-US" sz="2000" dirty="0">
                <a:solidFill>
                  <a:schemeClr val="bg1"/>
                </a:solidFill>
              </a:rPr>
              <a:t>from K-Means Clustering which is k=6 to get 6 clusters from the GMM Clustering so that we can compare how each model clusters the students.</a:t>
            </a:r>
          </a:p>
          <a:p>
            <a:pPr marL="0" indent="0">
              <a:buNone/>
            </a:pPr>
            <a:r>
              <a:rPr lang="en-US" sz="2000" dirty="0">
                <a:solidFill>
                  <a:schemeClr val="bg1"/>
                </a:solidFill>
              </a:rPr>
              <a:t>We can see that the highest silhouette score for GMM Clustering is 6 as well.</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EFB2BCF-DBAC-E74B-9252-2FBDF3A6B3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D2DB37D8-3F92-9B26-98E2-17D2690BC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4EA09F-4DD3-23EA-8827-8EE2E2E71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EB36C18E-60D7-4B3F-82F4-5B561609C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B373A47-585C-1B41-9C7B-C59619D2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EF192CD9-C138-2398-7575-A76A2E4A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CF92A7-3E2B-7F4B-76F9-889AAE1E0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89F74CA-7271-A116-EAF2-D6B01AB72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F5ED535C-CDBF-4F09-DDF8-F3988D84FF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31C1BB27-5144-476D-C844-4123A7E41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5281115B-AFCD-C712-A401-DC1E2680C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B73DB8E0-0898-BA36-F6CE-30B7DC4B55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072EAC9C-C3D4-EB99-2867-01B4B44E8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665B791-555F-C6D8-FCC9-EF0FB4C15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7116BFA-F42D-DCAA-90A2-752AAEBF2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B3008F5-0439-1DAD-EA10-323AFCE5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9836F76-38B0-0DF9-E34A-8ED9D8E18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F67B93C-73DD-4D75-36EF-B2A4E5DA311B}"/>
              </a:ext>
            </a:extLst>
          </p:cNvPr>
          <p:cNvPicPr>
            <a:picLocks noChangeAspect="1"/>
          </p:cNvPicPr>
          <p:nvPr/>
        </p:nvPicPr>
        <p:blipFill>
          <a:blip r:embed="rId2"/>
          <a:stretch>
            <a:fillRect/>
          </a:stretch>
        </p:blipFill>
        <p:spPr>
          <a:xfrm>
            <a:off x="373063" y="725601"/>
            <a:ext cx="6353515" cy="2365209"/>
          </a:xfrm>
          <a:prstGeom prst="rect">
            <a:avLst/>
          </a:prstGeom>
        </p:spPr>
      </p:pic>
      <p:pic>
        <p:nvPicPr>
          <p:cNvPr id="11" name="Picture 10">
            <a:extLst>
              <a:ext uri="{FF2B5EF4-FFF2-40B4-BE49-F238E27FC236}">
                <a16:creationId xmlns:a16="http://schemas.microsoft.com/office/drawing/2014/main" id="{700C3F30-7850-FAD2-8688-30DF3182CB92}"/>
              </a:ext>
            </a:extLst>
          </p:cNvPr>
          <p:cNvPicPr>
            <a:picLocks noChangeAspect="1"/>
          </p:cNvPicPr>
          <p:nvPr/>
        </p:nvPicPr>
        <p:blipFill>
          <a:blip r:embed="rId3"/>
          <a:stretch>
            <a:fillRect/>
          </a:stretch>
        </p:blipFill>
        <p:spPr>
          <a:xfrm>
            <a:off x="1304414" y="3231417"/>
            <a:ext cx="4485892" cy="3527967"/>
          </a:xfrm>
          <a:prstGeom prst="rect">
            <a:avLst/>
          </a:prstGeom>
        </p:spPr>
      </p:pic>
    </p:spTree>
    <p:extLst>
      <p:ext uri="{BB962C8B-B14F-4D97-AF65-F5344CB8AC3E}">
        <p14:creationId xmlns:p14="http://schemas.microsoft.com/office/powerpoint/2010/main" val="298686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7" y="59447"/>
            <a:ext cx="4203323" cy="1798365"/>
          </a:xfrm>
        </p:spPr>
        <p:txBody>
          <a:bodyPr vert="horz" lIns="91440" tIns="45720" rIns="91440" bIns="45720" rtlCol="0" anchor="b">
            <a:normAutofit/>
          </a:bodyPr>
          <a:lstStyle/>
          <a:p>
            <a:pPr algn="r"/>
            <a:r>
              <a:rPr lang="en-US" sz="5400" dirty="0">
                <a:solidFill>
                  <a:schemeClr val="bg1"/>
                </a:solidFill>
              </a:rPr>
              <a:t>Comparing Clusters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02646" y="1739048"/>
            <a:ext cx="4203323" cy="4615099"/>
          </a:xfrm>
        </p:spPr>
        <p:txBody>
          <a:bodyPr vert="horz" lIns="91440" tIns="45720" rIns="91440" bIns="45720" rtlCol="0">
            <a:normAutofit fontScale="85000" lnSpcReduction="10000"/>
          </a:bodyPr>
          <a:lstStyle/>
          <a:p>
            <a:pPr marL="0" indent="0">
              <a:buNone/>
            </a:pPr>
            <a:r>
              <a:rPr lang="en-US" sz="2000" kern="1200" dirty="0">
                <a:solidFill>
                  <a:schemeClr val="bg1"/>
                </a:solidFill>
                <a:latin typeface="+mn-lt"/>
                <a:ea typeface="+mn-ea"/>
                <a:cs typeface="+mn-cs"/>
              </a:rPr>
              <a:t>- The first cluster has high English scores and high Math scores but low Science score. </a:t>
            </a:r>
          </a:p>
          <a:p>
            <a:pPr marL="0" indent="0">
              <a:buNone/>
            </a:pPr>
            <a:r>
              <a:rPr lang="en-US" sz="2000" kern="1200" dirty="0">
                <a:solidFill>
                  <a:schemeClr val="bg1"/>
                </a:solidFill>
                <a:latin typeface="+mn-lt"/>
                <a:ea typeface="+mn-ea"/>
                <a:cs typeface="+mn-cs"/>
              </a:rPr>
              <a:t>- The second cluster has high Science score but low English and Math score. </a:t>
            </a:r>
          </a:p>
          <a:p>
            <a:pPr marL="0" indent="0">
              <a:buNone/>
            </a:pPr>
            <a:r>
              <a:rPr lang="en-US" sz="2000" kern="1200" dirty="0">
                <a:solidFill>
                  <a:schemeClr val="bg1"/>
                </a:solidFill>
                <a:latin typeface="+mn-lt"/>
                <a:ea typeface="+mn-ea"/>
                <a:cs typeface="+mn-cs"/>
              </a:rPr>
              <a:t>- The third cluster has high Math score but low English and Science score. </a:t>
            </a:r>
          </a:p>
          <a:p>
            <a:pPr marL="0" indent="0">
              <a:buNone/>
            </a:pPr>
            <a:r>
              <a:rPr lang="en-US" sz="2000" kern="1200" dirty="0">
                <a:solidFill>
                  <a:schemeClr val="bg1"/>
                </a:solidFill>
                <a:latin typeface="+mn-lt"/>
                <a:ea typeface="+mn-ea"/>
                <a:cs typeface="+mn-cs"/>
              </a:rPr>
              <a:t>- The fourth cluster has high English and Math score but low Science score. </a:t>
            </a:r>
          </a:p>
          <a:p>
            <a:pPr marL="0" indent="0">
              <a:buNone/>
            </a:pPr>
            <a:r>
              <a:rPr lang="en-US" sz="2000" kern="1200" dirty="0">
                <a:solidFill>
                  <a:schemeClr val="bg1"/>
                </a:solidFill>
                <a:latin typeface="+mn-lt"/>
                <a:ea typeface="+mn-ea"/>
                <a:cs typeface="+mn-cs"/>
              </a:rPr>
              <a:t>- The fifth cluster has high English and Science score but low Math score. </a:t>
            </a:r>
          </a:p>
          <a:p>
            <a:pPr marL="0" indent="0">
              <a:buNone/>
            </a:pPr>
            <a:r>
              <a:rPr lang="en-US" sz="2000" kern="1200" dirty="0">
                <a:solidFill>
                  <a:schemeClr val="bg1"/>
                </a:solidFill>
                <a:latin typeface="+mn-lt"/>
                <a:ea typeface="+mn-ea"/>
                <a:cs typeface="+mn-cs"/>
              </a:rPr>
              <a:t>- The sixth cluster has high scores in all 3 subjects</a:t>
            </a:r>
          </a:p>
          <a:p>
            <a:pPr marL="0" indent="0">
              <a:buNone/>
            </a:pPr>
            <a:endParaRPr lang="en-US" sz="2000" kern="1200" dirty="0">
              <a:solidFill>
                <a:schemeClr val="bg1"/>
              </a:solidFill>
              <a:latin typeface="+mn-lt"/>
              <a:ea typeface="+mn-ea"/>
              <a:cs typeface="+mn-cs"/>
            </a:endParaRPr>
          </a:p>
          <a:p>
            <a:pPr marL="0" indent="0">
              <a:buNone/>
            </a:pPr>
            <a:r>
              <a:rPr lang="en-US" sz="2000" dirty="0">
                <a:solidFill>
                  <a:schemeClr val="bg1"/>
                </a:solidFill>
              </a:rPr>
              <a:t>The GMM clusters has about 4 clusters which </a:t>
            </a:r>
            <a:r>
              <a:rPr lang="en-US" sz="2000">
                <a:solidFill>
                  <a:schemeClr val="bg1"/>
                </a:solidFill>
              </a:rPr>
              <a:t>are similar to the </a:t>
            </a:r>
            <a:r>
              <a:rPr lang="en-US" sz="2000" dirty="0">
                <a:solidFill>
                  <a:schemeClr val="bg1"/>
                </a:solidFill>
              </a:rPr>
              <a:t>K means cluster. They are the first, fourth, fifth and sixth cluster.</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00C666F0-5DAE-48C0-54F2-6DD68CFF210F}"/>
              </a:ext>
            </a:extLst>
          </p:cNvPr>
          <p:cNvPicPr>
            <a:picLocks noChangeAspect="1"/>
          </p:cNvPicPr>
          <p:nvPr/>
        </p:nvPicPr>
        <p:blipFill>
          <a:blip r:embed="rId2"/>
          <a:stretch>
            <a:fillRect/>
          </a:stretch>
        </p:blipFill>
        <p:spPr>
          <a:xfrm>
            <a:off x="179668" y="60968"/>
            <a:ext cx="5651966" cy="3231564"/>
          </a:xfrm>
          <a:prstGeom prst="rect">
            <a:avLst/>
          </a:prstGeom>
        </p:spPr>
      </p:pic>
      <p:pic>
        <p:nvPicPr>
          <p:cNvPr id="8" name="Picture 7">
            <a:extLst>
              <a:ext uri="{FF2B5EF4-FFF2-40B4-BE49-F238E27FC236}">
                <a16:creationId xmlns:a16="http://schemas.microsoft.com/office/drawing/2014/main" id="{B70F26EF-59D3-4685-1D26-6CCF96ADDCC8}"/>
              </a:ext>
            </a:extLst>
          </p:cNvPr>
          <p:cNvPicPr>
            <a:picLocks noChangeAspect="1"/>
          </p:cNvPicPr>
          <p:nvPr/>
        </p:nvPicPr>
        <p:blipFill>
          <a:blip r:embed="rId3"/>
          <a:stretch>
            <a:fillRect/>
          </a:stretch>
        </p:blipFill>
        <p:spPr>
          <a:xfrm>
            <a:off x="154542" y="3569909"/>
            <a:ext cx="5750832" cy="3288091"/>
          </a:xfrm>
          <a:prstGeom prst="rect">
            <a:avLst/>
          </a:prstGeom>
        </p:spPr>
      </p:pic>
      <p:sp>
        <p:nvSpPr>
          <p:cNvPr id="15" name="TextBox 14">
            <a:extLst>
              <a:ext uri="{FF2B5EF4-FFF2-40B4-BE49-F238E27FC236}">
                <a16:creationId xmlns:a16="http://schemas.microsoft.com/office/drawing/2014/main" id="{123EAF3A-D540-DCED-EE40-F60C63CF6A57}"/>
              </a:ext>
            </a:extLst>
          </p:cNvPr>
          <p:cNvSpPr txBox="1"/>
          <p:nvPr/>
        </p:nvSpPr>
        <p:spPr>
          <a:xfrm>
            <a:off x="5905374" y="391886"/>
            <a:ext cx="1045932" cy="353943"/>
          </a:xfrm>
          <a:prstGeom prst="rect">
            <a:avLst/>
          </a:prstGeom>
          <a:noFill/>
        </p:spPr>
        <p:txBody>
          <a:bodyPr wrap="square" rtlCol="0">
            <a:spAutoFit/>
          </a:bodyPr>
          <a:lstStyle/>
          <a:p>
            <a:r>
              <a:rPr lang="en-SG" sz="1700" dirty="0">
                <a:solidFill>
                  <a:schemeClr val="bg1"/>
                </a:solidFill>
              </a:rPr>
              <a:t>K-Means</a:t>
            </a:r>
          </a:p>
        </p:txBody>
      </p:sp>
      <p:sp>
        <p:nvSpPr>
          <p:cNvPr id="17" name="TextBox 16">
            <a:extLst>
              <a:ext uri="{FF2B5EF4-FFF2-40B4-BE49-F238E27FC236}">
                <a16:creationId xmlns:a16="http://schemas.microsoft.com/office/drawing/2014/main" id="{F13F931C-6951-39F2-06E8-5278FB51D8F7}"/>
              </a:ext>
            </a:extLst>
          </p:cNvPr>
          <p:cNvSpPr txBox="1"/>
          <p:nvPr/>
        </p:nvSpPr>
        <p:spPr>
          <a:xfrm>
            <a:off x="5905374" y="6000204"/>
            <a:ext cx="1045932" cy="353943"/>
          </a:xfrm>
          <a:prstGeom prst="rect">
            <a:avLst/>
          </a:prstGeom>
          <a:noFill/>
        </p:spPr>
        <p:txBody>
          <a:bodyPr wrap="square" rtlCol="0">
            <a:spAutoFit/>
          </a:bodyPr>
          <a:lstStyle/>
          <a:p>
            <a:r>
              <a:rPr lang="en-SG" sz="1700" dirty="0">
                <a:solidFill>
                  <a:schemeClr val="bg1"/>
                </a:solidFill>
              </a:rPr>
              <a:t>GMM</a:t>
            </a:r>
          </a:p>
        </p:txBody>
      </p:sp>
    </p:spTree>
    <p:extLst>
      <p:ext uri="{BB962C8B-B14F-4D97-AF65-F5344CB8AC3E}">
        <p14:creationId xmlns:p14="http://schemas.microsoft.com/office/powerpoint/2010/main" val="1471947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Conclusion</a:t>
            </a:r>
            <a:endParaRPr lang="en-US" sz="3200"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E273C640-BA41-450C-73F1-854B6E857CC5}"/>
              </a:ext>
            </a:extLst>
          </p:cNvPr>
          <p:cNvSpPr txBox="1"/>
          <p:nvPr/>
        </p:nvSpPr>
        <p:spPr>
          <a:xfrm>
            <a:off x="396815" y="1846053"/>
            <a:ext cx="11602528" cy="1200329"/>
          </a:xfrm>
          <a:prstGeom prst="rect">
            <a:avLst/>
          </a:prstGeom>
          <a:noFill/>
        </p:spPr>
        <p:txBody>
          <a:bodyPr wrap="square" rtlCol="0">
            <a:spAutoFit/>
          </a:bodyPr>
          <a:lstStyle/>
          <a:p>
            <a:r>
              <a:rPr lang="en-SG" dirty="0"/>
              <a:t>In conclusion, imported the data, checked for null values which there was and imputed it with the median and then converted the Gender into a dummy variable using one hot encoding followed by doing PCA on the dataset and then clustering it using K-Means Clustering Model. We found that the optimal K=6 and then used GMM to give us 6 clusters and saw that the characteristics between both model’s cluster are </a:t>
            </a:r>
            <a:r>
              <a:rPr lang="en-SG"/>
              <a:t>quite similar.</a:t>
            </a:r>
            <a:endParaRPr lang="en-SG" dirty="0"/>
          </a:p>
        </p:txBody>
      </p:sp>
    </p:spTree>
    <p:extLst>
      <p:ext uri="{BB962C8B-B14F-4D97-AF65-F5344CB8AC3E}">
        <p14:creationId xmlns:p14="http://schemas.microsoft.com/office/powerpoint/2010/main" val="424796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Overview Of The Workflow</a:t>
            </a:r>
          </a:p>
        </p:txBody>
      </p:sp>
      <p:sp>
        <p:nvSpPr>
          <p:cNvPr id="4" name="Rectangle 3">
            <a:extLst>
              <a:ext uri="{FF2B5EF4-FFF2-40B4-BE49-F238E27FC236}">
                <a16:creationId xmlns:a16="http://schemas.microsoft.com/office/drawing/2014/main" id="{89BFBAAA-DC5E-8107-8523-D62EF282C6E5}"/>
              </a:ext>
            </a:extLst>
          </p:cNvPr>
          <p:cNvSpPr/>
          <p:nvPr/>
        </p:nvSpPr>
        <p:spPr>
          <a:xfrm>
            <a:off x="2682940" y="2761891"/>
            <a:ext cx="161157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Data Preprocessing &amp; Exploration</a:t>
            </a:r>
          </a:p>
        </p:txBody>
      </p:sp>
      <p:sp>
        <p:nvSpPr>
          <p:cNvPr id="6" name="Rectangle 5">
            <a:extLst>
              <a:ext uri="{FF2B5EF4-FFF2-40B4-BE49-F238E27FC236}">
                <a16:creationId xmlns:a16="http://schemas.microsoft.com/office/drawing/2014/main" id="{266792F8-8A10-C142-6D30-EB662CC331A1}"/>
              </a:ext>
            </a:extLst>
          </p:cNvPr>
          <p:cNvSpPr/>
          <p:nvPr/>
        </p:nvSpPr>
        <p:spPr>
          <a:xfrm>
            <a:off x="5095461"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PCA</a:t>
            </a:r>
          </a:p>
        </p:txBody>
      </p:sp>
      <p:sp>
        <p:nvSpPr>
          <p:cNvPr id="7" name="Rectangle 6">
            <a:extLst>
              <a:ext uri="{FF2B5EF4-FFF2-40B4-BE49-F238E27FC236}">
                <a16:creationId xmlns:a16="http://schemas.microsoft.com/office/drawing/2014/main" id="{20F41B7C-33A6-F9D4-361D-92966D91E834}"/>
              </a:ext>
            </a:extLst>
          </p:cNvPr>
          <p:cNvSpPr/>
          <p:nvPr/>
        </p:nvSpPr>
        <p:spPr>
          <a:xfrm>
            <a:off x="7681950"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Clustering</a:t>
            </a:r>
          </a:p>
        </p:txBody>
      </p:sp>
      <p:sp>
        <p:nvSpPr>
          <p:cNvPr id="8" name="Rectangle 7">
            <a:extLst>
              <a:ext uri="{FF2B5EF4-FFF2-40B4-BE49-F238E27FC236}">
                <a16:creationId xmlns:a16="http://schemas.microsoft.com/office/drawing/2014/main" id="{F6020689-2CDF-10AD-D1E1-17583E32D5B0}"/>
              </a:ext>
            </a:extLst>
          </p:cNvPr>
          <p:cNvSpPr/>
          <p:nvPr/>
        </p:nvSpPr>
        <p:spPr>
          <a:xfrm>
            <a:off x="7681949"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Comparing Clusters</a:t>
            </a:r>
          </a:p>
        </p:txBody>
      </p:sp>
      <p:sp>
        <p:nvSpPr>
          <p:cNvPr id="9" name="Rectangle 8">
            <a:extLst>
              <a:ext uri="{FF2B5EF4-FFF2-40B4-BE49-F238E27FC236}">
                <a16:creationId xmlns:a16="http://schemas.microsoft.com/office/drawing/2014/main" id="{43D1A9E9-44E8-7558-13DA-686457491B5E}"/>
              </a:ext>
            </a:extLst>
          </p:cNvPr>
          <p:cNvSpPr/>
          <p:nvPr/>
        </p:nvSpPr>
        <p:spPr>
          <a:xfrm>
            <a:off x="5095460"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Conclusion</a:t>
            </a:r>
          </a:p>
        </p:txBody>
      </p:sp>
      <p:sp>
        <p:nvSpPr>
          <p:cNvPr id="13" name="Arrow: Right 12">
            <a:extLst>
              <a:ext uri="{FF2B5EF4-FFF2-40B4-BE49-F238E27FC236}">
                <a16:creationId xmlns:a16="http://schemas.microsoft.com/office/drawing/2014/main" id="{3F257650-8BF0-B43F-1188-8D3E3882D86A}"/>
              </a:ext>
            </a:extLst>
          </p:cNvPr>
          <p:cNvSpPr/>
          <p:nvPr/>
        </p:nvSpPr>
        <p:spPr>
          <a:xfrm>
            <a:off x="4294513" y="3100478"/>
            <a:ext cx="800948"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Right 15">
            <a:extLst>
              <a:ext uri="{FF2B5EF4-FFF2-40B4-BE49-F238E27FC236}">
                <a16:creationId xmlns:a16="http://schemas.microsoft.com/office/drawing/2014/main" id="{8C16EC8B-A105-297D-85EB-FCDE513CAFCE}"/>
              </a:ext>
            </a:extLst>
          </p:cNvPr>
          <p:cNvSpPr/>
          <p:nvPr/>
        </p:nvSpPr>
        <p:spPr>
          <a:xfrm>
            <a:off x="6942825" y="3100478"/>
            <a:ext cx="735532"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Right 17">
            <a:extLst>
              <a:ext uri="{FF2B5EF4-FFF2-40B4-BE49-F238E27FC236}">
                <a16:creationId xmlns:a16="http://schemas.microsoft.com/office/drawing/2014/main" id="{4DC61A2E-9B6C-3C75-557B-287EE5533E4B}"/>
              </a:ext>
            </a:extLst>
          </p:cNvPr>
          <p:cNvSpPr/>
          <p:nvPr/>
        </p:nvSpPr>
        <p:spPr>
          <a:xfrm rot="10800000">
            <a:off x="6946417" y="4545238"/>
            <a:ext cx="735531"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7C48D9F0-82CF-F038-D347-394462807632}"/>
              </a:ext>
            </a:extLst>
          </p:cNvPr>
          <p:cNvSpPr/>
          <p:nvPr/>
        </p:nvSpPr>
        <p:spPr>
          <a:xfrm>
            <a:off x="8518590" y="3633159"/>
            <a:ext cx="181155" cy="5752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0581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5400" kern="1200">
                <a:solidFill>
                  <a:schemeClr val="bg1"/>
                </a:solidFill>
                <a:latin typeface="+mj-lt"/>
                <a:ea typeface="+mj-ea"/>
                <a:cs typeface="+mj-cs"/>
              </a:rPr>
              <a:t>Importing Data</a:t>
            </a: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4373955"/>
            <a:ext cx="4203323" cy="1143291"/>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Using the Pandas module to import th</a:t>
            </a:r>
            <a:r>
              <a:rPr lang="en-US" sz="2000" dirty="0">
                <a:solidFill>
                  <a:schemeClr val="bg1"/>
                </a:solidFill>
              </a:rPr>
              <a:t>e clustering dataset</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0222CF94-9A0F-762C-BDC9-E0D5D7848158}"/>
              </a:ext>
            </a:extLst>
          </p:cNvPr>
          <p:cNvPicPr>
            <a:picLocks noChangeAspect="1"/>
          </p:cNvPicPr>
          <p:nvPr/>
        </p:nvPicPr>
        <p:blipFill>
          <a:blip r:embed="rId2"/>
          <a:stretch>
            <a:fillRect/>
          </a:stretch>
        </p:blipFill>
        <p:spPr>
          <a:xfrm>
            <a:off x="753836" y="3035398"/>
            <a:ext cx="6286061" cy="804893"/>
          </a:xfrm>
          <a:prstGeom prst="rect">
            <a:avLst/>
          </a:prstGeom>
        </p:spPr>
      </p:pic>
    </p:spTree>
    <p:extLst>
      <p:ext uri="{BB962C8B-B14F-4D97-AF65-F5344CB8AC3E}">
        <p14:creationId xmlns:p14="http://schemas.microsoft.com/office/powerpoint/2010/main" val="357149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Exploration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This dataset has 6 columns of which all are numerical except for the Gender column</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D9EBBDD5-0C60-DBF0-59A3-0049103890A1}"/>
              </a:ext>
            </a:extLst>
          </p:cNvPr>
          <p:cNvPicPr>
            <a:picLocks noChangeAspect="1"/>
          </p:cNvPicPr>
          <p:nvPr/>
        </p:nvPicPr>
        <p:blipFill>
          <a:blip r:embed="rId2"/>
          <a:stretch>
            <a:fillRect/>
          </a:stretch>
        </p:blipFill>
        <p:spPr>
          <a:xfrm>
            <a:off x="1123023" y="1848559"/>
            <a:ext cx="5326842" cy="3002540"/>
          </a:xfrm>
          <a:prstGeom prst="rect">
            <a:avLst/>
          </a:prstGeom>
        </p:spPr>
      </p:pic>
    </p:spTree>
    <p:extLst>
      <p:ext uri="{BB962C8B-B14F-4D97-AF65-F5344CB8AC3E}">
        <p14:creationId xmlns:p14="http://schemas.microsoft.com/office/powerpoint/2010/main" val="418853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67317F-9C51-DC45-8C37-BD2E4E78CB6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8CF1D0-B5E3-44F2-C87E-A775049D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92B76-F307-20E1-35D0-2388B225F2B5}"/>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Exploration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B9C302E6-65B0-914C-FB24-951C9C225E3A}"/>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For the Age column, the distribution is not normal and is almost equally distributed.</a:t>
            </a:r>
          </a:p>
          <a:p>
            <a:pPr marL="0" indent="0">
              <a:buNone/>
            </a:pPr>
            <a:r>
              <a:rPr lang="en-US" sz="2000" kern="1200" dirty="0">
                <a:solidFill>
                  <a:schemeClr val="bg1"/>
                </a:solidFill>
                <a:latin typeface="+mn-lt"/>
                <a:ea typeface="+mn-ea"/>
                <a:cs typeface="+mn-cs"/>
              </a:rPr>
              <a:t>The maximum value is 18 while the minimum value is 12 with the median being 15.</a:t>
            </a:r>
          </a:p>
        </p:txBody>
      </p:sp>
      <p:grpSp>
        <p:nvGrpSpPr>
          <p:cNvPr id="12" name="Group 11">
            <a:extLst>
              <a:ext uri="{FF2B5EF4-FFF2-40B4-BE49-F238E27FC236}">
                <a16:creationId xmlns:a16="http://schemas.microsoft.com/office/drawing/2014/main" id="{A8E265CE-01FC-A7CF-956E-8B90B60EAC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980E446-363E-07F6-73C1-A5060B565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FE6935-5EC5-B4B9-8BEA-A4F0D582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0E8BC8CA-43CF-C4CD-0158-8BA4E0F20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A4E3283F-C493-FF8A-F2B8-CCC3E12A1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058EE4FB-91E3-F318-6CDD-767A57BF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D1E72DE-693F-3199-0FBF-4A41CCEC1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485E696-4E6A-6148-6CD0-ED1DD0AD9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16A0EB66-7DF5-85F8-AB59-DF8FDCC86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510AD21-F1B8-EBCF-BB78-DC3A367EE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E4584162-67ED-C396-51FB-190E1F489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B3AFD307-F7EB-CE14-C157-0FD01747E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D58DBA26-CF0A-7F20-F638-406CB2A65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AC40C9F-2879-979C-1F69-8A412AA5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B50CAB0-2250-F870-A7A5-1864F59A9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02546DD-EA49-868A-063D-3DB0ED178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9BED242-2397-AAFB-459D-008398B50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86F336D0-BC6D-77B8-9F60-76A0F4A14649}"/>
              </a:ext>
            </a:extLst>
          </p:cNvPr>
          <p:cNvPicPr>
            <a:picLocks noChangeAspect="1"/>
          </p:cNvPicPr>
          <p:nvPr/>
        </p:nvPicPr>
        <p:blipFill>
          <a:blip r:embed="rId2"/>
          <a:stretch>
            <a:fillRect/>
          </a:stretch>
        </p:blipFill>
        <p:spPr>
          <a:xfrm>
            <a:off x="641727" y="1"/>
            <a:ext cx="4407644" cy="3334680"/>
          </a:xfrm>
          <a:prstGeom prst="rect">
            <a:avLst/>
          </a:prstGeom>
        </p:spPr>
      </p:pic>
      <p:pic>
        <p:nvPicPr>
          <p:cNvPr id="8" name="Picture 7">
            <a:extLst>
              <a:ext uri="{FF2B5EF4-FFF2-40B4-BE49-F238E27FC236}">
                <a16:creationId xmlns:a16="http://schemas.microsoft.com/office/drawing/2014/main" id="{C9D34DB5-2F06-BF6A-572A-BAA97C0E4A26}"/>
              </a:ext>
            </a:extLst>
          </p:cNvPr>
          <p:cNvPicPr>
            <a:picLocks noChangeAspect="1"/>
          </p:cNvPicPr>
          <p:nvPr/>
        </p:nvPicPr>
        <p:blipFill>
          <a:blip r:embed="rId3"/>
          <a:stretch>
            <a:fillRect/>
          </a:stretch>
        </p:blipFill>
        <p:spPr>
          <a:xfrm>
            <a:off x="708900" y="3437844"/>
            <a:ext cx="4384337" cy="3334680"/>
          </a:xfrm>
          <a:prstGeom prst="rect">
            <a:avLst/>
          </a:prstGeom>
        </p:spPr>
      </p:pic>
    </p:spTree>
    <p:extLst>
      <p:ext uri="{BB962C8B-B14F-4D97-AF65-F5344CB8AC3E}">
        <p14:creationId xmlns:p14="http://schemas.microsoft.com/office/powerpoint/2010/main" val="297771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120F5C-F83B-ABC5-B5CE-9AD43E07524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874D0ED-7967-0592-B132-D3642A50F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B28D9-4DF4-25A3-000B-E46B648CF755}"/>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Exploration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0270A870-3C31-FBE9-99EA-E84875158E5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For the </a:t>
            </a:r>
            <a:r>
              <a:rPr lang="en-US" sz="2000" dirty="0">
                <a:solidFill>
                  <a:schemeClr val="bg1"/>
                </a:solidFill>
              </a:rPr>
              <a:t>English Score</a:t>
            </a:r>
            <a:r>
              <a:rPr lang="en-US" sz="2000" kern="1200" dirty="0">
                <a:solidFill>
                  <a:schemeClr val="bg1"/>
                </a:solidFill>
                <a:latin typeface="+mn-lt"/>
                <a:ea typeface="+mn-ea"/>
                <a:cs typeface="+mn-cs"/>
              </a:rPr>
              <a:t> column, the distribution is not normal and is almost equally distributed.</a:t>
            </a:r>
          </a:p>
          <a:p>
            <a:pPr marL="0" indent="0">
              <a:buNone/>
            </a:pPr>
            <a:r>
              <a:rPr lang="en-US" sz="2000" kern="1200" dirty="0">
                <a:solidFill>
                  <a:schemeClr val="bg1"/>
                </a:solidFill>
                <a:latin typeface="+mn-lt"/>
                <a:ea typeface="+mn-ea"/>
                <a:cs typeface="+mn-cs"/>
              </a:rPr>
              <a:t>The minimum value is 55 while the maximum value is 98 and the median value is 76.</a:t>
            </a:r>
          </a:p>
        </p:txBody>
      </p:sp>
      <p:grpSp>
        <p:nvGrpSpPr>
          <p:cNvPr id="12" name="Group 11">
            <a:extLst>
              <a:ext uri="{FF2B5EF4-FFF2-40B4-BE49-F238E27FC236}">
                <a16:creationId xmlns:a16="http://schemas.microsoft.com/office/drawing/2014/main" id="{8F7F3521-32C3-11F8-7B0F-238EFF147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96E0A5E2-4546-531F-8335-712DC7D8A0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E9722D-DDD6-A9F3-CFF8-4AE7EE90E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4D7C6F46-FE44-85C0-F102-F4D4C831E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E6EAC6C-4FE2-EF88-0A7F-59E66A598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C8E69BA7-BF2F-848E-7D35-C751C8DDC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488B64-CC08-5292-6890-3ECDF1183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4E3F0B5-9C5C-0815-2AF9-1FB2A7BA8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685BA91C-6E24-CC3C-7628-AE1FC9E1A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926D52E9-0D0E-DA14-7B34-104D8E46C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1FA13BFE-C408-AD9A-B4B0-8321F6025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0F3CC81C-DC83-C912-BEB1-E7D2F7908B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8D71B29-893A-EFA0-8125-A273B37AD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C6A2B23-BC88-2943-39B8-EDDE984F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A101340-2B29-FA3B-CB85-1EE5AEBFB5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2B4C785-E44F-F3F0-D8A1-BD85937F4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316BAD-218B-1553-10D9-818924E85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9FAE3F13-E98B-7364-15E3-FC3116BF9F63}"/>
              </a:ext>
            </a:extLst>
          </p:cNvPr>
          <p:cNvPicPr>
            <a:picLocks noChangeAspect="1"/>
          </p:cNvPicPr>
          <p:nvPr/>
        </p:nvPicPr>
        <p:blipFill>
          <a:blip r:embed="rId2"/>
          <a:stretch>
            <a:fillRect/>
          </a:stretch>
        </p:blipFill>
        <p:spPr>
          <a:xfrm>
            <a:off x="862468" y="14519"/>
            <a:ext cx="4077199" cy="3028177"/>
          </a:xfrm>
          <a:prstGeom prst="rect">
            <a:avLst/>
          </a:prstGeom>
        </p:spPr>
      </p:pic>
      <p:pic>
        <p:nvPicPr>
          <p:cNvPr id="9" name="Picture 8">
            <a:extLst>
              <a:ext uri="{FF2B5EF4-FFF2-40B4-BE49-F238E27FC236}">
                <a16:creationId xmlns:a16="http://schemas.microsoft.com/office/drawing/2014/main" id="{F8042CE6-023C-9276-6CA7-064111D46949}"/>
              </a:ext>
            </a:extLst>
          </p:cNvPr>
          <p:cNvPicPr>
            <a:picLocks noChangeAspect="1"/>
          </p:cNvPicPr>
          <p:nvPr/>
        </p:nvPicPr>
        <p:blipFill>
          <a:blip r:embed="rId3"/>
          <a:stretch>
            <a:fillRect/>
          </a:stretch>
        </p:blipFill>
        <p:spPr>
          <a:xfrm>
            <a:off x="509547" y="3132372"/>
            <a:ext cx="4783039" cy="3613274"/>
          </a:xfrm>
          <a:prstGeom prst="rect">
            <a:avLst/>
          </a:prstGeom>
        </p:spPr>
      </p:pic>
    </p:spTree>
    <p:extLst>
      <p:ext uri="{BB962C8B-B14F-4D97-AF65-F5344CB8AC3E}">
        <p14:creationId xmlns:p14="http://schemas.microsoft.com/office/powerpoint/2010/main" val="112048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FA0276-9C08-5879-15F7-ECE3D9F2715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F80A41D-351E-0076-A5B4-CEB780CE8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893DE-84ED-C4C7-2897-A72BF97AE26A}"/>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Exploration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6B64018-B581-48CB-02CA-70DA73349273}"/>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For the </a:t>
            </a:r>
            <a:r>
              <a:rPr lang="en-US" sz="2000" dirty="0">
                <a:solidFill>
                  <a:schemeClr val="bg1"/>
                </a:solidFill>
              </a:rPr>
              <a:t>Math Score</a:t>
            </a:r>
            <a:r>
              <a:rPr lang="en-US" sz="2000" kern="1200" dirty="0">
                <a:solidFill>
                  <a:schemeClr val="bg1"/>
                </a:solidFill>
                <a:latin typeface="+mn-lt"/>
                <a:ea typeface="+mn-ea"/>
                <a:cs typeface="+mn-cs"/>
              </a:rPr>
              <a:t> column, the distribution is not normal and is almost equally distributed.</a:t>
            </a:r>
          </a:p>
          <a:p>
            <a:pPr marL="0" indent="0">
              <a:buNone/>
            </a:pPr>
            <a:r>
              <a:rPr lang="en-US" sz="2000" kern="1200" dirty="0">
                <a:solidFill>
                  <a:schemeClr val="bg1"/>
                </a:solidFill>
                <a:latin typeface="+mn-lt"/>
                <a:ea typeface="+mn-ea"/>
                <a:cs typeface="+mn-cs"/>
              </a:rPr>
              <a:t>The minimum value is 55 while the maximum value is 98 and the median value is 76.</a:t>
            </a:r>
          </a:p>
        </p:txBody>
      </p:sp>
      <p:grpSp>
        <p:nvGrpSpPr>
          <p:cNvPr id="12" name="Group 11">
            <a:extLst>
              <a:ext uri="{FF2B5EF4-FFF2-40B4-BE49-F238E27FC236}">
                <a16:creationId xmlns:a16="http://schemas.microsoft.com/office/drawing/2014/main" id="{A59B33BC-B876-7D09-9BB9-EFB8D79747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2A58CC19-7D59-7C92-55D6-D0D0B92CC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92B6D0C-1890-21CC-6557-D29CA1A35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680F0543-2C8A-9786-2823-ECA9C6CB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7639BD03-DF9A-3783-9EDF-ABBDBA500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9B252981-3374-633D-2CA9-FF8AC444D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CCF93D-8F5D-E40B-585A-E5753390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A551954-ED0D-73FE-23D8-000EAEAE0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ED1B9893-E9F9-5143-8FD8-4D68015F5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D3CCBCB2-E1A4-E9E7-1528-460E60DE5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750A0B76-4F51-A629-0ED1-1864702AA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E43D6626-950E-EA88-4586-2A3909249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4CF92E16-89A5-9CD9-66A8-2B2010849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7DD5D68-D436-B8DE-C89E-E2D90A7712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7549D90-43EC-C3C4-FB2F-C85137B73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F7AAB06-1538-2CDE-714C-DDCCF5A52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911B498-420E-B19A-37A8-0F1CE503D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DA57F7BB-16CF-6F26-F5D9-1BB78E6D9D1C}"/>
              </a:ext>
            </a:extLst>
          </p:cNvPr>
          <p:cNvPicPr>
            <a:picLocks noChangeAspect="1"/>
          </p:cNvPicPr>
          <p:nvPr/>
        </p:nvPicPr>
        <p:blipFill>
          <a:blip r:embed="rId2"/>
          <a:stretch>
            <a:fillRect/>
          </a:stretch>
        </p:blipFill>
        <p:spPr>
          <a:xfrm>
            <a:off x="1000727" y="17736"/>
            <a:ext cx="4833902" cy="3590188"/>
          </a:xfrm>
          <a:prstGeom prst="rect">
            <a:avLst/>
          </a:prstGeom>
        </p:spPr>
      </p:pic>
      <p:pic>
        <p:nvPicPr>
          <p:cNvPr id="8" name="Picture 7">
            <a:extLst>
              <a:ext uri="{FF2B5EF4-FFF2-40B4-BE49-F238E27FC236}">
                <a16:creationId xmlns:a16="http://schemas.microsoft.com/office/drawing/2014/main" id="{A240B503-06AC-4E4F-51A0-28694C406A41}"/>
              </a:ext>
            </a:extLst>
          </p:cNvPr>
          <p:cNvPicPr>
            <a:picLocks noChangeAspect="1"/>
          </p:cNvPicPr>
          <p:nvPr/>
        </p:nvPicPr>
        <p:blipFill>
          <a:blip r:embed="rId3"/>
          <a:stretch>
            <a:fillRect/>
          </a:stretch>
        </p:blipFill>
        <p:spPr>
          <a:xfrm>
            <a:off x="1233299" y="3590186"/>
            <a:ext cx="4302262" cy="3250078"/>
          </a:xfrm>
          <a:prstGeom prst="rect">
            <a:avLst/>
          </a:prstGeom>
        </p:spPr>
      </p:pic>
    </p:spTree>
    <p:extLst>
      <p:ext uri="{BB962C8B-B14F-4D97-AF65-F5344CB8AC3E}">
        <p14:creationId xmlns:p14="http://schemas.microsoft.com/office/powerpoint/2010/main" val="173207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D44903-F285-05E1-1B11-274AF0C73EE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5F6F0-2C0E-092E-A148-6578F8DEC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A28CF-2624-1752-14B4-DE5546C58E68}"/>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Data Exploration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C763EE1A-493F-C435-2B84-E941D8DE031E}"/>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For the </a:t>
            </a:r>
            <a:r>
              <a:rPr lang="en-US" sz="2000" dirty="0">
                <a:solidFill>
                  <a:schemeClr val="bg1"/>
                </a:solidFill>
              </a:rPr>
              <a:t>Science Score</a:t>
            </a:r>
            <a:r>
              <a:rPr lang="en-US" sz="2000" kern="1200" dirty="0">
                <a:solidFill>
                  <a:schemeClr val="bg1"/>
                </a:solidFill>
                <a:latin typeface="+mn-lt"/>
                <a:ea typeface="+mn-ea"/>
                <a:cs typeface="+mn-cs"/>
              </a:rPr>
              <a:t> column, the distribution is not normal and is almost equally distributed.</a:t>
            </a:r>
          </a:p>
          <a:p>
            <a:pPr marL="0" indent="0">
              <a:buNone/>
            </a:pPr>
            <a:r>
              <a:rPr lang="en-US" sz="2000" kern="1200" dirty="0">
                <a:solidFill>
                  <a:schemeClr val="bg1"/>
                </a:solidFill>
                <a:latin typeface="+mn-lt"/>
                <a:ea typeface="+mn-ea"/>
                <a:cs typeface="+mn-cs"/>
              </a:rPr>
              <a:t>The minimum value is 55 while the maximum value is 98 and the median value is 77.</a:t>
            </a:r>
          </a:p>
        </p:txBody>
      </p:sp>
      <p:grpSp>
        <p:nvGrpSpPr>
          <p:cNvPr id="12" name="Group 11">
            <a:extLst>
              <a:ext uri="{FF2B5EF4-FFF2-40B4-BE49-F238E27FC236}">
                <a16:creationId xmlns:a16="http://schemas.microsoft.com/office/drawing/2014/main" id="{116CB608-69EA-0092-570B-9ED10AAB9F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17890208-635F-0B5C-CBDD-EB16432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A1B012-60AD-B73B-D4CB-BCB988EF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626B44FB-D9E1-EACB-D55E-377412CF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C5DD8FB-62DB-3989-5030-FCE9DDFD9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70790E1B-CA75-F804-93C0-D0F148700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C886B7-3BB0-19AC-579C-46E8FFF6B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03ACF80-BEF6-BC34-2C67-5EEF535BC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9223523-29AC-552C-19F4-A375F927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97379643-20A8-4C41-9F20-7DEEFC378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C3362AF5-11DD-DB9B-9678-4A4DD41689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068DDC8D-69EA-853F-F12C-F8513D5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86566D43-3DE0-47CF-93C1-82C62F782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DD27E17-35AB-4966-D90D-DA66ECF9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47BBC4-C02C-D960-518B-3B753702F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75B8301-50F0-86B6-030F-523A5012A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A29FA96-194B-F6EE-1D6D-A0BBFAC1E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8794D6B3-ECF1-6564-B176-220B89911E0F}"/>
              </a:ext>
            </a:extLst>
          </p:cNvPr>
          <p:cNvPicPr>
            <a:picLocks noChangeAspect="1"/>
          </p:cNvPicPr>
          <p:nvPr/>
        </p:nvPicPr>
        <p:blipFill>
          <a:blip r:embed="rId2"/>
          <a:stretch>
            <a:fillRect/>
          </a:stretch>
        </p:blipFill>
        <p:spPr>
          <a:xfrm>
            <a:off x="1123350" y="15107"/>
            <a:ext cx="4701578" cy="3491910"/>
          </a:xfrm>
          <a:prstGeom prst="rect">
            <a:avLst/>
          </a:prstGeom>
        </p:spPr>
      </p:pic>
      <p:pic>
        <p:nvPicPr>
          <p:cNvPr id="9" name="Picture 8">
            <a:extLst>
              <a:ext uri="{FF2B5EF4-FFF2-40B4-BE49-F238E27FC236}">
                <a16:creationId xmlns:a16="http://schemas.microsoft.com/office/drawing/2014/main" id="{2C455A6C-2C97-90C3-12C4-9A6D7398A928}"/>
              </a:ext>
            </a:extLst>
          </p:cNvPr>
          <p:cNvPicPr>
            <a:picLocks noChangeAspect="1"/>
          </p:cNvPicPr>
          <p:nvPr/>
        </p:nvPicPr>
        <p:blipFill>
          <a:blip r:embed="rId3"/>
          <a:stretch>
            <a:fillRect/>
          </a:stretch>
        </p:blipFill>
        <p:spPr>
          <a:xfrm>
            <a:off x="1230974" y="3422738"/>
            <a:ext cx="4533552" cy="3424803"/>
          </a:xfrm>
          <a:prstGeom prst="rect">
            <a:avLst/>
          </a:prstGeom>
        </p:spPr>
      </p:pic>
    </p:spTree>
    <p:extLst>
      <p:ext uri="{BB962C8B-B14F-4D97-AF65-F5344CB8AC3E}">
        <p14:creationId xmlns:p14="http://schemas.microsoft.com/office/powerpoint/2010/main" val="275639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kern="1200" dirty="0">
                <a:solidFill>
                  <a:schemeClr val="bg1"/>
                </a:solidFill>
                <a:latin typeface="+mj-lt"/>
                <a:ea typeface="+mj-ea"/>
                <a:cs typeface="+mj-cs"/>
              </a:rPr>
              <a:t>Da</a:t>
            </a:r>
            <a:r>
              <a:rPr lang="en-US" sz="5400" dirty="0">
                <a:solidFill>
                  <a:schemeClr val="bg1"/>
                </a:solidFill>
              </a:rPr>
              <a:t>ta Pre-Processing</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The </a:t>
            </a:r>
            <a:r>
              <a:rPr lang="en-US" sz="2000" dirty="0" err="1">
                <a:solidFill>
                  <a:schemeClr val="bg1"/>
                </a:solidFill>
              </a:rPr>
              <a:t>Student_ID</a:t>
            </a:r>
            <a:r>
              <a:rPr lang="en-US" sz="2000" dirty="0">
                <a:solidFill>
                  <a:schemeClr val="bg1"/>
                </a:solidFill>
              </a:rPr>
              <a:t> column was removed as it was unnecessary.</a:t>
            </a:r>
          </a:p>
          <a:p>
            <a:pPr marL="0" indent="0">
              <a:buNone/>
            </a:pPr>
            <a:r>
              <a:rPr lang="en-US" sz="2000" dirty="0">
                <a:solidFill>
                  <a:schemeClr val="bg1"/>
                </a:solidFill>
              </a:rPr>
              <a:t>The Gender column was then converted into a dummy variable using One-Hot Encoding.</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31835C29-84D4-B614-F383-94723B73DEDE}"/>
              </a:ext>
            </a:extLst>
          </p:cNvPr>
          <p:cNvPicPr>
            <a:picLocks noChangeAspect="1"/>
          </p:cNvPicPr>
          <p:nvPr/>
        </p:nvPicPr>
        <p:blipFill>
          <a:blip r:embed="rId2"/>
          <a:stretch>
            <a:fillRect/>
          </a:stretch>
        </p:blipFill>
        <p:spPr>
          <a:xfrm>
            <a:off x="717755" y="1911631"/>
            <a:ext cx="5905374" cy="3029643"/>
          </a:xfrm>
          <a:prstGeom prst="rect">
            <a:avLst/>
          </a:prstGeom>
        </p:spPr>
      </p:pic>
    </p:spTree>
    <p:extLst>
      <p:ext uri="{BB962C8B-B14F-4D97-AF65-F5344CB8AC3E}">
        <p14:creationId xmlns:p14="http://schemas.microsoft.com/office/powerpoint/2010/main" val="2840436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1646</TotalTime>
  <Words>725</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AIML CA2 Part B</vt:lpstr>
      <vt:lpstr>Overview Of The Workflow</vt:lpstr>
      <vt:lpstr>Importing Data</vt:lpstr>
      <vt:lpstr>Data Exploration</vt:lpstr>
      <vt:lpstr>Data Exploration</vt:lpstr>
      <vt:lpstr>Data Exploration</vt:lpstr>
      <vt:lpstr>Data Exploration</vt:lpstr>
      <vt:lpstr>Data Exploration</vt:lpstr>
      <vt:lpstr>Data Pre-Processing</vt:lpstr>
      <vt:lpstr>Dealing With Null Values</vt:lpstr>
      <vt:lpstr>Checking For Outliers</vt:lpstr>
      <vt:lpstr>Data Standardization</vt:lpstr>
      <vt:lpstr>PCA</vt:lpstr>
      <vt:lpstr>K-Means Clustering</vt:lpstr>
      <vt:lpstr>GMM Clustering</vt:lpstr>
      <vt:lpstr>Comparing Clusters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Lab 2</dc:title>
  <dc:creator>DAVIAN ENG HONG RUI</dc:creator>
  <cp:lastModifiedBy>DAVIAN ENG HONG RUI</cp:lastModifiedBy>
  <cp:revision>1</cp:revision>
  <dcterms:created xsi:type="dcterms:W3CDTF">2023-10-27T06:46:16Z</dcterms:created>
  <dcterms:modified xsi:type="dcterms:W3CDTF">2024-02-09T14:45:32Z</dcterms:modified>
</cp:coreProperties>
</file>