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74" r:id="rId6"/>
    <p:sldId id="287" r:id="rId7"/>
    <p:sldId id="288" r:id="rId8"/>
    <p:sldId id="281" r:id="rId9"/>
    <p:sldId id="277" r:id="rId10"/>
    <p:sldId id="279" r:id="rId11"/>
    <p:sldId id="289" r:id="rId12"/>
    <p:sldId id="290" r:id="rId13"/>
    <p:sldId id="282" r:id="rId14"/>
    <p:sldId id="272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AN ENG HONG RUI" userId="9cdebfac-cb22-4469-80bf-a7b2b3002fda" providerId="ADAL" clId="{532AD06B-33A3-4692-93D5-FCBB183B419D}"/>
    <pc:docChg chg="undo custSel addSld delSld modSld">
      <pc:chgData name="DAVIAN ENG HONG RUI" userId="9cdebfac-cb22-4469-80bf-a7b2b3002fda" providerId="ADAL" clId="{532AD06B-33A3-4692-93D5-FCBB183B419D}" dt="2024-02-09T13:15:53.781" v="2980" actId="20577"/>
      <pc:docMkLst>
        <pc:docMk/>
      </pc:docMkLst>
      <pc:sldChg chg="modSp mod">
        <pc:chgData name="DAVIAN ENG HONG RUI" userId="9cdebfac-cb22-4469-80bf-a7b2b3002fda" providerId="ADAL" clId="{532AD06B-33A3-4692-93D5-FCBB183B419D}" dt="2024-02-09T12:24:41.868" v="1" actId="20577"/>
        <pc:sldMkLst>
          <pc:docMk/>
          <pc:sldMk cId="1626381886" sldId="256"/>
        </pc:sldMkLst>
        <pc:spChg chg="mod">
          <ac:chgData name="DAVIAN ENG HONG RUI" userId="9cdebfac-cb22-4469-80bf-a7b2b3002fda" providerId="ADAL" clId="{532AD06B-33A3-4692-93D5-FCBB183B419D}" dt="2024-02-09T12:24:41.868" v="1" actId="20577"/>
          <ac:spMkLst>
            <pc:docMk/>
            <pc:sldMk cId="1626381886" sldId="256"/>
            <ac:spMk id="2" creationId="{563CB70D-2AFC-81A3-ECF0-2F213F981CC9}"/>
          </ac:spMkLst>
        </pc:spChg>
      </pc:sldChg>
      <pc:sldChg chg="addSp delSp modSp mod">
        <pc:chgData name="DAVIAN ENG HONG RUI" userId="9cdebfac-cb22-4469-80bf-a7b2b3002fda" providerId="ADAL" clId="{532AD06B-33A3-4692-93D5-FCBB183B419D}" dt="2024-02-09T12:29:48.383" v="126" actId="1076"/>
        <pc:sldMkLst>
          <pc:docMk/>
          <pc:sldMk cId="3571491928" sldId="257"/>
        </pc:sldMkLst>
        <pc:spChg chg="mod">
          <ac:chgData name="DAVIAN ENG HONG RUI" userId="9cdebfac-cb22-4469-80bf-a7b2b3002fda" providerId="ADAL" clId="{532AD06B-33A3-4692-93D5-FCBB183B419D}" dt="2024-02-09T12:28:58.744" v="118" actId="20577"/>
          <ac:spMkLst>
            <pc:docMk/>
            <pc:sldMk cId="3571491928" sldId="257"/>
            <ac:spMk id="3" creationId="{D75301E8-7D87-4C2D-1AA2-175889C55181}"/>
          </ac:spMkLst>
        </pc:spChg>
        <pc:picChg chg="add del">
          <ac:chgData name="DAVIAN ENG HONG RUI" userId="9cdebfac-cb22-4469-80bf-a7b2b3002fda" providerId="ADAL" clId="{532AD06B-33A3-4692-93D5-FCBB183B419D}" dt="2024-02-09T12:29:36.755" v="121" actId="22"/>
          <ac:picMkLst>
            <pc:docMk/>
            <pc:sldMk cId="3571491928" sldId="257"/>
            <ac:picMk id="5" creationId="{4FC728AA-57F2-E6E6-7C82-2CDDE2958A48}"/>
          </ac:picMkLst>
        </pc:picChg>
        <pc:picChg chg="add del">
          <ac:chgData name="DAVIAN ENG HONG RUI" userId="9cdebfac-cb22-4469-80bf-a7b2b3002fda" providerId="ADAL" clId="{532AD06B-33A3-4692-93D5-FCBB183B419D}" dt="2024-02-09T12:29:40.933" v="123" actId="478"/>
          <ac:picMkLst>
            <pc:docMk/>
            <pc:sldMk cId="3571491928" sldId="257"/>
            <ac:picMk id="6" creationId="{D85AFB40-9617-93D8-15E1-67E6746B64BC}"/>
          </ac:picMkLst>
        </pc:picChg>
        <pc:picChg chg="add mod">
          <ac:chgData name="DAVIAN ENG HONG RUI" userId="9cdebfac-cb22-4469-80bf-a7b2b3002fda" providerId="ADAL" clId="{532AD06B-33A3-4692-93D5-FCBB183B419D}" dt="2024-02-09T12:29:48.383" v="126" actId="1076"/>
          <ac:picMkLst>
            <pc:docMk/>
            <pc:sldMk cId="3571491928" sldId="257"/>
            <ac:picMk id="8" creationId="{CC39AAA1-E931-25ED-6704-23F3CE262393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2:30:46.151" v="218"/>
        <pc:sldMkLst>
          <pc:docMk/>
          <pc:sldMk cId="4188539605" sldId="258"/>
        </pc:sldMkLst>
        <pc:spChg chg="mod">
          <ac:chgData name="DAVIAN ENG HONG RUI" userId="9cdebfac-cb22-4469-80bf-a7b2b3002fda" providerId="ADAL" clId="{532AD06B-33A3-4692-93D5-FCBB183B419D}" dt="2024-02-09T12:30:46.151" v="218"/>
          <ac:spMkLst>
            <pc:docMk/>
            <pc:sldMk cId="4188539605" sldId="258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2:30:02.225" v="127" actId="478"/>
          <ac:picMkLst>
            <pc:docMk/>
            <pc:sldMk cId="4188539605" sldId="258"/>
            <ac:picMk id="5" creationId="{7E60E248-A8AD-015E-EB28-6C391B080707}"/>
          </ac:picMkLst>
        </pc:picChg>
        <pc:picChg chg="add mod">
          <ac:chgData name="DAVIAN ENG HONG RUI" userId="9cdebfac-cb22-4469-80bf-a7b2b3002fda" providerId="ADAL" clId="{532AD06B-33A3-4692-93D5-FCBB183B419D}" dt="2024-02-09T12:30:11.752" v="132" actId="1076"/>
          <ac:picMkLst>
            <pc:docMk/>
            <pc:sldMk cId="4188539605" sldId="258"/>
            <ac:picMk id="6" creationId="{DBCF34E2-460D-8810-ADBC-F661E0B50BFD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3:07:44.403" v="2286" actId="27636"/>
        <pc:sldMkLst>
          <pc:docMk/>
          <pc:sldMk cId="549686611" sldId="260"/>
        </pc:sldMkLst>
        <pc:spChg chg="mod">
          <ac:chgData name="DAVIAN ENG HONG RUI" userId="9cdebfac-cb22-4469-80bf-a7b2b3002fda" providerId="ADAL" clId="{532AD06B-33A3-4692-93D5-FCBB183B419D}" dt="2024-02-09T12:58:35.219" v="1555" actId="14100"/>
          <ac:spMkLst>
            <pc:docMk/>
            <pc:sldMk cId="549686611" sldId="26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3:07:44.403" v="2286" actId="27636"/>
          <ac:spMkLst>
            <pc:docMk/>
            <pc:sldMk cId="549686611" sldId="260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3:04:27.135" v="2032" actId="478"/>
          <ac:picMkLst>
            <pc:docMk/>
            <pc:sldMk cId="549686611" sldId="260"/>
            <ac:picMk id="5" creationId="{0B0BE21C-7668-3CC5-6766-0EDBEF3622BA}"/>
          </ac:picMkLst>
        </pc:picChg>
        <pc:picChg chg="add mod">
          <ac:chgData name="DAVIAN ENG HONG RUI" userId="9cdebfac-cb22-4469-80bf-a7b2b3002fda" providerId="ADAL" clId="{532AD06B-33A3-4692-93D5-FCBB183B419D}" dt="2024-02-09T13:06:01.919" v="2252" actId="1076"/>
          <ac:picMkLst>
            <pc:docMk/>
            <pc:sldMk cId="549686611" sldId="260"/>
            <ac:picMk id="6" creationId="{2BBA3BF6-4928-A7E0-28B9-8E7B329BF129}"/>
          </ac:picMkLst>
        </pc:picChg>
        <pc:picChg chg="add mod">
          <ac:chgData name="DAVIAN ENG HONG RUI" userId="9cdebfac-cb22-4469-80bf-a7b2b3002fda" providerId="ADAL" clId="{532AD06B-33A3-4692-93D5-FCBB183B419D}" dt="2024-02-09T13:06:09.335" v="2254" actId="1076"/>
          <ac:picMkLst>
            <pc:docMk/>
            <pc:sldMk cId="549686611" sldId="260"/>
            <ac:picMk id="8" creationId="{C857C3EA-E2A2-AB6D-CA49-5E853ED393ED}"/>
          </ac:picMkLst>
        </pc:picChg>
      </pc:sldChg>
      <pc:sldChg chg="del">
        <pc:chgData name="DAVIAN ENG HONG RUI" userId="9cdebfac-cb22-4469-80bf-a7b2b3002fda" providerId="ADAL" clId="{532AD06B-33A3-4692-93D5-FCBB183B419D}" dt="2024-02-09T13:10:34.335" v="2327" actId="47"/>
        <pc:sldMkLst>
          <pc:docMk/>
          <pc:sldMk cId="1108930418" sldId="261"/>
        </pc:sldMkLst>
      </pc:sldChg>
      <pc:sldChg chg="del">
        <pc:chgData name="DAVIAN ENG HONG RUI" userId="9cdebfac-cb22-4469-80bf-a7b2b3002fda" providerId="ADAL" clId="{532AD06B-33A3-4692-93D5-FCBB183B419D}" dt="2024-02-09T13:10:35.380" v="2328" actId="47"/>
        <pc:sldMkLst>
          <pc:docMk/>
          <pc:sldMk cId="1247049354" sldId="263"/>
        </pc:sldMkLst>
      </pc:sldChg>
      <pc:sldChg chg="del">
        <pc:chgData name="DAVIAN ENG HONG RUI" userId="9cdebfac-cb22-4469-80bf-a7b2b3002fda" providerId="ADAL" clId="{532AD06B-33A3-4692-93D5-FCBB183B419D}" dt="2024-02-09T13:10:36.529" v="2329" actId="47"/>
        <pc:sldMkLst>
          <pc:docMk/>
          <pc:sldMk cId="1424111797" sldId="264"/>
        </pc:sldMkLst>
      </pc:sldChg>
      <pc:sldChg chg="delSp modSp mod">
        <pc:chgData name="DAVIAN ENG HONG RUI" userId="9cdebfac-cb22-4469-80bf-a7b2b3002fda" providerId="ADAL" clId="{532AD06B-33A3-4692-93D5-FCBB183B419D}" dt="2024-02-09T12:28:45.915" v="107" actId="478"/>
        <pc:sldMkLst>
          <pc:docMk/>
          <pc:sldMk cId="2905817004" sldId="267"/>
        </pc:sldMkLst>
        <pc:spChg chg="mod">
          <ac:chgData name="DAVIAN ENG HONG RUI" userId="9cdebfac-cb22-4469-80bf-a7b2b3002fda" providerId="ADAL" clId="{532AD06B-33A3-4692-93D5-FCBB183B419D}" dt="2024-02-09T12:26:53.717" v="30" actId="20577"/>
          <ac:spMkLst>
            <pc:docMk/>
            <pc:sldMk cId="2905817004" sldId="267"/>
            <ac:spMk id="6" creationId="{266792F8-8A10-C142-6D30-EB662CC331A1}"/>
          </ac:spMkLst>
        </pc:spChg>
        <pc:spChg chg="mod">
          <ac:chgData name="DAVIAN ENG HONG RUI" userId="9cdebfac-cb22-4469-80bf-a7b2b3002fda" providerId="ADAL" clId="{532AD06B-33A3-4692-93D5-FCBB183B419D}" dt="2024-02-09T12:28:11.890" v="35" actId="20577"/>
          <ac:spMkLst>
            <pc:docMk/>
            <pc:sldMk cId="2905817004" sldId="267"/>
            <ac:spMk id="7" creationId="{20F41B7C-33A6-F9D4-361D-92966D91E834}"/>
          </ac:spMkLst>
        </pc:spChg>
        <pc:spChg chg="mod">
          <ac:chgData name="DAVIAN ENG HONG RUI" userId="9cdebfac-cb22-4469-80bf-a7b2b3002fda" providerId="ADAL" clId="{532AD06B-33A3-4692-93D5-FCBB183B419D}" dt="2024-02-09T12:28:31.275" v="93" actId="20577"/>
          <ac:spMkLst>
            <pc:docMk/>
            <pc:sldMk cId="2905817004" sldId="267"/>
            <ac:spMk id="8" creationId="{F6020689-2CDF-10AD-D1E1-17583E32D5B0}"/>
          </ac:spMkLst>
        </pc:spChg>
        <pc:spChg chg="mod">
          <ac:chgData name="DAVIAN ENG HONG RUI" userId="9cdebfac-cb22-4469-80bf-a7b2b3002fda" providerId="ADAL" clId="{532AD06B-33A3-4692-93D5-FCBB183B419D}" dt="2024-02-09T12:28:43.069" v="105" actId="20577"/>
          <ac:spMkLst>
            <pc:docMk/>
            <pc:sldMk cId="2905817004" sldId="267"/>
            <ac:spMk id="9" creationId="{43D1A9E9-44E8-7558-13DA-686457491B5E}"/>
          </ac:spMkLst>
        </pc:spChg>
        <pc:spChg chg="del">
          <ac:chgData name="DAVIAN ENG HONG RUI" userId="9cdebfac-cb22-4469-80bf-a7b2b3002fda" providerId="ADAL" clId="{532AD06B-33A3-4692-93D5-FCBB183B419D}" dt="2024-02-09T12:28:45.915" v="107" actId="478"/>
          <ac:spMkLst>
            <pc:docMk/>
            <pc:sldMk cId="2905817004" sldId="267"/>
            <ac:spMk id="11" creationId="{47AF6044-3AEA-31FF-5C9F-60F800398A1D}"/>
          </ac:spMkLst>
        </pc:spChg>
        <pc:spChg chg="del">
          <ac:chgData name="DAVIAN ENG HONG RUI" userId="9cdebfac-cb22-4469-80bf-a7b2b3002fda" providerId="ADAL" clId="{532AD06B-33A3-4692-93D5-FCBB183B419D}" dt="2024-02-09T12:28:44.694" v="106" actId="478"/>
          <ac:spMkLst>
            <pc:docMk/>
            <pc:sldMk cId="2905817004" sldId="267"/>
            <ac:spMk id="14" creationId="{29C1D240-D94D-AB5B-8892-0B5318F291B1}"/>
          </ac:spMkLst>
        </pc:spChg>
      </pc:sldChg>
      <pc:sldChg chg="del">
        <pc:chgData name="DAVIAN ENG HONG RUI" userId="9cdebfac-cb22-4469-80bf-a7b2b3002fda" providerId="ADAL" clId="{532AD06B-33A3-4692-93D5-FCBB183B419D}" dt="2024-02-09T12:42:55.996" v="1069" actId="47"/>
        <pc:sldMkLst>
          <pc:docMk/>
          <pc:sldMk cId="2108345476" sldId="271"/>
        </pc:sldMkLst>
      </pc:sldChg>
      <pc:sldChg chg="addSp delSp modSp mod">
        <pc:chgData name="DAVIAN ENG HONG RUI" userId="9cdebfac-cb22-4469-80bf-a7b2b3002fda" providerId="ADAL" clId="{532AD06B-33A3-4692-93D5-FCBB183B419D}" dt="2024-02-09T12:56:27.644" v="1410" actId="20577"/>
        <pc:sldMkLst>
          <pc:docMk/>
          <pc:sldMk cId="3560922828" sldId="272"/>
        </pc:sldMkLst>
        <pc:spChg chg="mod">
          <ac:chgData name="DAVIAN ENG HONG RUI" userId="9cdebfac-cb22-4469-80bf-a7b2b3002fda" providerId="ADAL" clId="{532AD06B-33A3-4692-93D5-FCBB183B419D}" dt="2024-02-09T12:52:44.582" v="1168" actId="14100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56:27.644" v="1410" actId="20577"/>
          <ac:spMkLst>
            <pc:docMk/>
            <pc:sldMk cId="3560922828" sldId="272"/>
            <ac:spMk id="3" creationId="{D75301E8-7D87-4C2D-1AA2-175889C55181}"/>
          </ac:spMkLst>
        </pc:spChg>
        <pc:picChg chg="add del">
          <ac:chgData name="DAVIAN ENG HONG RUI" userId="9cdebfac-cb22-4469-80bf-a7b2b3002fda" providerId="ADAL" clId="{532AD06B-33A3-4692-93D5-FCBB183B419D}" dt="2024-02-09T12:53:11.968" v="1169" actId="478"/>
          <ac:picMkLst>
            <pc:docMk/>
            <pc:sldMk cId="3560922828" sldId="272"/>
            <ac:picMk id="5" creationId="{7103B60E-8C4D-60CC-094D-E90E1672B22F}"/>
          </ac:picMkLst>
        </pc:picChg>
        <pc:picChg chg="add mod">
          <ac:chgData name="DAVIAN ENG HONG RUI" userId="9cdebfac-cb22-4469-80bf-a7b2b3002fda" providerId="ADAL" clId="{532AD06B-33A3-4692-93D5-FCBB183B419D}" dt="2024-02-09T12:55:45.525" v="1316" actId="1076"/>
          <ac:picMkLst>
            <pc:docMk/>
            <pc:sldMk cId="3560922828" sldId="272"/>
            <ac:picMk id="6" creationId="{C07A8EEC-BA80-E6C9-2CBC-BF6E983149E4}"/>
          </ac:picMkLst>
        </pc:picChg>
        <pc:picChg chg="add mod">
          <ac:chgData name="DAVIAN ENG HONG RUI" userId="9cdebfac-cb22-4469-80bf-a7b2b3002fda" providerId="ADAL" clId="{532AD06B-33A3-4692-93D5-FCBB183B419D}" dt="2024-02-09T12:55:48.152" v="1317" actId="1076"/>
          <ac:picMkLst>
            <pc:docMk/>
            <pc:sldMk cId="3560922828" sldId="272"/>
            <ac:picMk id="8" creationId="{E7D6635C-CF3E-981D-5FF1-BE0C7A268037}"/>
          </ac:picMkLst>
        </pc:picChg>
      </pc:sldChg>
      <pc:sldChg chg="del">
        <pc:chgData name="DAVIAN ENG HONG RUI" userId="9cdebfac-cb22-4469-80bf-a7b2b3002fda" providerId="ADAL" clId="{532AD06B-33A3-4692-93D5-FCBB183B419D}" dt="2024-02-09T12:31:02.308" v="219" actId="47"/>
        <pc:sldMkLst>
          <pc:docMk/>
          <pc:sldMk cId="2840436461" sldId="273"/>
        </pc:sldMkLst>
      </pc:sldChg>
      <pc:sldChg chg="addSp delSp modSp mod">
        <pc:chgData name="DAVIAN ENG HONG RUI" userId="9cdebfac-cb22-4469-80bf-a7b2b3002fda" providerId="ADAL" clId="{532AD06B-33A3-4692-93D5-FCBB183B419D}" dt="2024-02-09T12:33:27.022" v="403" actId="1076"/>
        <pc:sldMkLst>
          <pc:docMk/>
          <pc:sldMk cId="3007390433" sldId="274"/>
        </pc:sldMkLst>
        <pc:spChg chg="mod">
          <ac:chgData name="DAVIAN ENG HONG RUI" userId="9cdebfac-cb22-4469-80bf-a7b2b3002fda" providerId="ADAL" clId="{532AD06B-33A3-4692-93D5-FCBB183B419D}" dt="2024-02-09T12:32:03.767" v="254" actId="27636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32:53.926" v="395" actId="20577"/>
          <ac:spMkLst>
            <pc:docMk/>
            <pc:sldMk cId="3007390433" sldId="274"/>
            <ac:spMk id="3" creationId="{D75301E8-7D87-4C2D-1AA2-175889C55181}"/>
          </ac:spMkLst>
        </pc:spChg>
        <pc:picChg chg="add del mod">
          <ac:chgData name="DAVIAN ENG HONG RUI" userId="9cdebfac-cb22-4469-80bf-a7b2b3002fda" providerId="ADAL" clId="{532AD06B-33A3-4692-93D5-FCBB183B419D}" dt="2024-02-09T12:32:05.222" v="255" actId="478"/>
          <ac:picMkLst>
            <pc:docMk/>
            <pc:sldMk cId="3007390433" sldId="274"/>
            <ac:picMk id="5" creationId="{CCE2FE2B-B583-267C-2C6F-A0436E802C08}"/>
          </ac:picMkLst>
        </pc:picChg>
        <pc:picChg chg="add mod">
          <ac:chgData name="DAVIAN ENG HONG RUI" userId="9cdebfac-cb22-4469-80bf-a7b2b3002fda" providerId="ADAL" clId="{532AD06B-33A3-4692-93D5-FCBB183B419D}" dt="2024-02-09T12:33:16.163" v="400" actId="1076"/>
          <ac:picMkLst>
            <pc:docMk/>
            <pc:sldMk cId="3007390433" sldId="274"/>
            <ac:picMk id="7" creationId="{59489DD4-26B3-379A-FB72-3776CEB57D0A}"/>
          </ac:picMkLst>
        </pc:picChg>
        <pc:picChg chg="del">
          <ac:chgData name="DAVIAN ENG HONG RUI" userId="9cdebfac-cb22-4469-80bf-a7b2b3002fda" providerId="ADAL" clId="{532AD06B-33A3-4692-93D5-FCBB183B419D}" dt="2024-02-09T12:31:18.694" v="222" actId="478"/>
          <ac:picMkLst>
            <pc:docMk/>
            <pc:sldMk cId="3007390433" sldId="274"/>
            <ac:picMk id="8" creationId="{4FD2A674-7F46-3510-26A6-CC82E26B9AA7}"/>
          </ac:picMkLst>
        </pc:picChg>
        <pc:picChg chg="add mod">
          <ac:chgData name="DAVIAN ENG HONG RUI" userId="9cdebfac-cb22-4469-80bf-a7b2b3002fda" providerId="ADAL" clId="{532AD06B-33A3-4692-93D5-FCBB183B419D}" dt="2024-02-09T12:33:13.389" v="399" actId="14100"/>
          <ac:picMkLst>
            <pc:docMk/>
            <pc:sldMk cId="3007390433" sldId="274"/>
            <ac:picMk id="11" creationId="{407C2A37-093E-ECC3-7E50-73927F1EB4CF}"/>
          </ac:picMkLst>
        </pc:picChg>
        <pc:picChg chg="add mod">
          <ac:chgData name="DAVIAN ENG HONG RUI" userId="9cdebfac-cb22-4469-80bf-a7b2b3002fda" providerId="ADAL" clId="{532AD06B-33A3-4692-93D5-FCBB183B419D}" dt="2024-02-09T12:33:27.022" v="403" actId="1076"/>
          <ac:picMkLst>
            <pc:docMk/>
            <pc:sldMk cId="3007390433" sldId="274"/>
            <ac:picMk id="17" creationId="{8FAE09BC-F313-F421-B6F1-23117DF46991}"/>
          </ac:picMkLst>
        </pc:picChg>
      </pc:sldChg>
      <pc:sldChg chg="del">
        <pc:chgData name="DAVIAN ENG HONG RUI" userId="9cdebfac-cb22-4469-80bf-a7b2b3002fda" providerId="ADAL" clId="{532AD06B-33A3-4692-93D5-FCBB183B419D}" dt="2024-02-09T12:31:05.770" v="220" actId="47"/>
        <pc:sldMkLst>
          <pc:docMk/>
          <pc:sldMk cId="3314328246" sldId="275"/>
        </pc:sldMkLst>
      </pc:sldChg>
      <pc:sldChg chg="addSp delSp modSp mod">
        <pc:chgData name="DAVIAN ENG HONG RUI" userId="9cdebfac-cb22-4469-80bf-a7b2b3002fda" providerId="ADAL" clId="{532AD06B-33A3-4692-93D5-FCBB183B419D}" dt="2024-02-09T12:39:40.350" v="898" actId="20577"/>
        <pc:sldMkLst>
          <pc:docMk/>
          <pc:sldMk cId="2102249621" sldId="277"/>
        </pc:sldMkLst>
        <pc:spChg chg="mod">
          <ac:chgData name="DAVIAN ENG HONG RUI" userId="9cdebfac-cb22-4469-80bf-a7b2b3002fda" providerId="ADAL" clId="{532AD06B-33A3-4692-93D5-FCBB183B419D}" dt="2024-02-09T12:37:14.198" v="718" actId="20577"/>
          <ac:spMkLst>
            <pc:docMk/>
            <pc:sldMk cId="2102249621" sldId="27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39:40.350" v="898" actId="20577"/>
          <ac:spMkLst>
            <pc:docMk/>
            <pc:sldMk cId="2102249621" sldId="27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532AD06B-33A3-4692-93D5-FCBB183B419D}" dt="2024-02-09T12:37:20.573" v="721" actId="478"/>
          <ac:picMkLst>
            <pc:docMk/>
            <pc:sldMk cId="2102249621" sldId="277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532AD06B-33A3-4692-93D5-FCBB183B419D}" dt="2024-02-09T12:37:43.509" v="727" actId="14100"/>
          <ac:picMkLst>
            <pc:docMk/>
            <pc:sldMk cId="2102249621" sldId="277"/>
            <ac:picMk id="6" creationId="{AF99F761-B061-B08E-8310-BCA9014FC3C6}"/>
          </ac:picMkLst>
        </pc:picChg>
        <pc:picChg chg="del">
          <ac:chgData name="DAVIAN ENG HONG RUI" userId="9cdebfac-cb22-4469-80bf-a7b2b3002fda" providerId="ADAL" clId="{532AD06B-33A3-4692-93D5-FCBB183B419D}" dt="2024-02-09T12:37:19.206" v="720" actId="478"/>
          <ac:picMkLst>
            <pc:docMk/>
            <pc:sldMk cId="2102249621" sldId="277"/>
            <ac:picMk id="7" creationId="{0C83ACB6-36BA-623B-3342-F9355C619CDC}"/>
          </ac:picMkLst>
        </pc:picChg>
        <pc:picChg chg="add mod">
          <ac:chgData name="DAVIAN ENG HONG RUI" userId="9cdebfac-cb22-4469-80bf-a7b2b3002fda" providerId="ADAL" clId="{532AD06B-33A3-4692-93D5-FCBB183B419D}" dt="2024-02-09T12:38:15.653" v="737" actId="1076"/>
          <ac:picMkLst>
            <pc:docMk/>
            <pc:sldMk cId="2102249621" sldId="277"/>
            <ac:picMk id="9" creationId="{E5085856-4619-E029-E5A9-776E9379AC8F}"/>
          </ac:picMkLst>
        </pc:picChg>
        <pc:picChg chg="del">
          <ac:chgData name="DAVIAN ENG HONG RUI" userId="9cdebfac-cb22-4469-80bf-a7b2b3002fda" providerId="ADAL" clId="{532AD06B-33A3-4692-93D5-FCBB183B419D}" dt="2024-02-09T12:37:21.150" v="722" actId="478"/>
          <ac:picMkLst>
            <pc:docMk/>
            <pc:sldMk cId="2102249621" sldId="277"/>
            <ac:picMk id="11" creationId="{3654A52B-B736-6248-B42E-097CBD96ABAC}"/>
          </ac:picMkLst>
        </pc:picChg>
        <pc:picChg chg="del">
          <ac:chgData name="DAVIAN ENG HONG RUI" userId="9cdebfac-cb22-4469-80bf-a7b2b3002fda" providerId="ADAL" clId="{532AD06B-33A3-4692-93D5-FCBB183B419D}" dt="2024-02-09T12:37:22.619" v="723" actId="478"/>
          <ac:picMkLst>
            <pc:docMk/>
            <pc:sldMk cId="2102249621" sldId="277"/>
            <ac:picMk id="17" creationId="{769794E2-46D6-77FD-A8D9-F8D5D3F83FCC}"/>
          </ac:picMkLst>
        </pc:picChg>
        <pc:picChg chg="add mod">
          <ac:chgData name="DAVIAN ENG HONG RUI" userId="9cdebfac-cb22-4469-80bf-a7b2b3002fda" providerId="ADAL" clId="{532AD06B-33A3-4692-93D5-FCBB183B419D}" dt="2024-02-09T12:38:10.742" v="736" actId="1076"/>
          <ac:picMkLst>
            <pc:docMk/>
            <pc:sldMk cId="2102249621" sldId="277"/>
            <ac:picMk id="19" creationId="{769D9D55-EB11-E480-6E85-0F3CE88D203E}"/>
          </ac:picMkLst>
        </pc:picChg>
      </pc:sldChg>
      <pc:sldChg chg="addSp delSp modSp mod">
        <pc:chgData name="DAVIAN ENG HONG RUI" userId="9cdebfac-cb22-4469-80bf-a7b2b3002fda" providerId="ADAL" clId="{532AD06B-33A3-4692-93D5-FCBB183B419D}" dt="2024-02-09T12:42:50.805" v="1068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532AD06B-33A3-4692-93D5-FCBB183B419D}" dt="2024-02-09T12:41:46.183" v="949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532AD06B-33A3-4692-93D5-FCBB183B419D}" dt="2024-02-09T12:42:50.805" v="1068" actId="20577"/>
          <ac:spMkLst>
            <pc:docMk/>
            <pc:sldMk cId="861809308" sldId="279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532AD06B-33A3-4692-93D5-FCBB183B419D}" dt="2024-02-09T12:41:27.378" v="901" actId="1076"/>
          <ac:picMkLst>
            <pc:docMk/>
            <pc:sldMk cId="861809308" sldId="279"/>
            <ac:picMk id="5" creationId="{87147F1E-29F4-AAA3-34F6-E158BF6F4158}"/>
          </ac:picMkLst>
        </pc:picChg>
        <pc:picChg chg="del">
          <ac:chgData name="DAVIAN ENG HONG RUI" userId="9cdebfac-cb22-4469-80bf-a7b2b3002fda" providerId="ADAL" clId="{532AD06B-33A3-4692-93D5-FCBB183B419D}" dt="2024-02-09T12:41:23.639" v="899" actId="478"/>
          <ac:picMkLst>
            <pc:docMk/>
            <pc:sldMk cId="861809308" sldId="279"/>
            <ac:picMk id="6" creationId="{E0218704-D715-0441-6449-EC9917AC2905}"/>
          </ac:picMkLst>
        </pc:picChg>
        <pc:picChg chg="add mod">
          <ac:chgData name="DAVIAN ENG HONG RUI" userId="9cdebfac-cb22-4469-80bf-a7b2b3002fda" providerId="ADAL" clId="{532AD06B-33A3-4692-93D5-FCBB183B419D}" dt="2024-02-09T12:42:02.218" v="951" actId="1076"/>
          <ac:picMkLst>
            <pc:docMk/>
            <pc:sldMk cId="861809308" sldId="279"/>
            <ac:picMk id="8" creationId="{AEDCF2AE-01C2-12A0-A880-F39908A3E9BD}"/>
          </ac:picMkLst>
        </pc:picChg>
        <pc:picChg chg="add mod">
          <ac:chgData name="DAVIAN ENG HONG RUI" userId="9cdebfac-cb22-4469-80bf-a7b2b3002fda" providerId="ADAL" clId="{532AD06B-33A3-4692-93D5-FCBB183B419D}" dt="2024-02-09T12:42:20.218" v="953" actId="1076"/>
          <ac:picMkLst>
            <pc:docMk/>
            <pc:sldMk cId="861809308" sldId="279"/>
            <ac:picMk id="11" creationId="{8986BA1D-8326-7DEC-0F69-8E4AC03C7009}"/>
          </ac:picMkLst>
        </pc:picChg>
      </pc:sldChg>
      <pc:sldChg chg="modSp mod">
        <pc:chgData name="DAVIAN ENG HONG RUI" userId="9cdebfac-cb22-4469-80bf-a7b2b3002fda" providerId="ADAL" clId="{532AD06B-33A3-4692-93D5-FCBB183B419D}" dt="2024-02-09T13:15:53.781" v="2980" actId="20577"/>
        <pc:sldMkLst>
          <pc:docMk/>
          <pc:sldMk cId="71412216" sldId="280"/>
        </pc:sldMkLst>
        <pc:spChg chg="mod">
          <ac:chgData name="DAVIAN ENG HONG RUI" userId="9cdebfac-cb22-4469-80bf-a7b2b3002fda" providerId="ADAL" clId="{532AD06B-33A3-4692-93D5-FCBB183B419D}" dt="2024-02-09T13:15:53.781" v="2980" actId="20577"/>
          <ac:spMkLst>
            <pc:docMk/>
            <pc:sldMk cId="71412216" sldId="280"/>
            <ac:spMk id="3" creationId="{E273C640-BA41-450C-73F1-854B6E857CC5}"/>
          </ac:spMkLst>
        </pc:spChg>
      </pc:sldChg>
      <pc:sldChg chg="addSp delSp modSp add mod">
        <pc:chgData name="DAVIAN ENG HONG RUI" userId="9cdebfac-cb22-4469-80bf-a7b2b3002fda" providerId="ADAL" clId="{532AD06B-33A3-4692-93D5-FCBB183B419D}" dt="2024-02-09T12:36:50.685" v="680" actId="20577"/>
        <pc:sldMkLst>
          <pc:docMk/>
          <pc:sldMk cId="3362195178" sldId="281"/>
        </pc:sldMkLst>
        <pc:spChg chg="mod">
          <ac:chgData name="DAVIAN ENG HONG RUI" userId="9cdebfac-cb22-4469-80bf-a7b2b3002fda" providerId="ADAL" clId="{532AD06B-33A3-4692-93D5-FCBB183B419D}" dt="2024-02-09T12:34:09.256" v="483" actId="20577"/>
          <ac:spMkLst>
            <pc:docMk/>
            <pc:sldMk cId="3362195178" sldId="281"/>
            <ac:spMk id="2" creationId="{08CD813E-E2F3-1A05-5C78-735F3842780A}"/>
          </ac:spMkLst>
        </pc:spChg>
        <pc:spChg chg="mod">
          <ac:chgData name="DAVIAN ENG HONG RUI" userId="9cdebfac-cb22-4469-80bf-a7b2b3002fda" providerId="ADAL" clId="{532AD06B-33A3-4692-93D5-FCBB183B419D}" dt="2024-02-09T12:36:50.685" v="680" actId="20577"/>
          <ac:spMkLst>
            <pc:docMk/>
            <pc:sldMk cId="3362195178" sldId="281"/>
            <ac:spMk id="3" creationId="{301F8BBA-0BCF-29C8-E6BE-08C4C3BDCEBF}"/>
          </ac:spMkLst>
        </pc:spChg>
        <pc:picChg chg="add mod">
          <ac:chgData name="DAVIAN ENG HONG RUI" userId="9cdebfac-cb22-4469-80bf-a7b2b3002fda" providerId="ADAL" clId="{532AD06B-33A3-4692-93D5-FCBB183B419D}" dt="2024-02-09T12:35:25.349" v="600" actId="1076"/>
          <ac:picMkLst>
            <pc:docMk/>
            <pc:sldMk cId="3362195178" sldId="281"/>
            <ac:picMk id="5" creationId="{7F40B70F-F66C-A955-BAE5-817DD679080E}"/>
          </ac:picMkLst>
        </pc:picChg>
        <pc:picChg chg="add mod">
          <ac:chgData name="DAVIAN ENG HONG RUI" userId="9cdebfac-cb22-4469-80bf-a7b2b3002fda" providerId="ADAL" clId="{532AD06B-33A3-4692-93D5-FCBB183B419D}" dt="2024-02-09T12:35:39.647" v="602" actId="1076"/>
          <ac:picMkLst>
            <pc:docMk/>
            <pc:sldMk cId="3362195178" sldId="281"/>
            <ac:picMk id="7" creationId="{8B7DDEC6-A548-00FD-F691-78BB891BD90D}"/>
          </ac:picMkLst>
        </pc:picChg>
        <pc:picChg chg="del">
          <ac:chgData name="DAVIAN ENG HONG RUI" userId="9cdebfac-cb22-4469-80bf-a7b2b3002fda" providerId="ADAL" clId="{532AD06B-33A3-4692-93D5-FCBB183B419D}" dt="2024-02-09T12:35:04.237" v="597" actId="478"/>
          <ac:picMkLst>
            <pc:docMk/>
            <pc:sldMk cId="3362195178" sldId="281"/>
            <ac:picMk id="8" creationId="{C826D6B3-10F8-85ED-804E-3C518FC24FED}"/>
          </ac:picMkLst>
        </pc:picChg>
        <pc:picChg chg="add mod">
          <ac:chgData name="DAVIAN ENG HONG RUI" userId="9cdebfac-cb22-4469-80bf-a7b2b3002fda" providerId="ADAL" clId="{532AD06B-33A3-4692-93D5-FCBB183B419D}" dt="2024-02-09T12:35:53.174" v="604" actId="1076"/>
          <ac:picMkLst>
            <pc:docMk/>
            <pc:sldMk cId="3362195178" sldId="281"/>
            <ac:picMk id="11" creationId="{611D0970-B962-D64A-AD7A-BC92FE8EE24A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2:51:27.212" v="1148" actId="20577"/>
        <pc:sldMkLst>
          <pc:docMk/>
          <pc:sldMk cId="3727698007" sldId="282"/>
        </pc:sldMkLst>
        <pc:spChg chg="mod">
          <ac:chgData name="DAVIAN ENG HONG RUI" userId="9cdebfac-cb22-4469-80bf-a7b2b3002fda" providerId="ADAL" clId="{532AD06B-33A3-4692-93D5-FCBB183B419D}" dt="2024-02-09T12:43:27.858" v="1086" actId="20577"/>
          <ac:spMkLst>
            <pc:docMk/>
            <pc:sldMk cId="3727698007" sldId="282"/>
            <ac:spMk id="2" creationId="{5360821E-568B-0A33-9F34-3F9117CDF2D4}"/>
          </ac:spMkLst>
        </pc:spChg>
        <pc:spChg chg="mod">
          <ac:chgData name="DAVIAN ENG HONG RUI" userId="9cdebfac-cb22-4469-80bf-a7b2b3002fda" providerId="ADAL" clId="{532AD06B-33A3-4692-93D5-FCBB183B419D}" dt="2024-02-09T12:51:27.212" v="1148" actId="20577"/>
          <ac:spMkLst>
            <pc:docMk/>
            <pc:sldMk cId="3727698007" sldId="282"/>
            <ac:spMk id="3" creationId="{CBC8942E-8CFF-D0C4-E184-5047F9F5EF80}"/>
          </ac:spMkLst>
        </pc:spChg>
        <pc:picChg chg="del">
          <ac:chgData name="DAVIAN ENG HONG RUI" userId="9cdebfac-cb22-4469-80bf-a7b2b3002fda" providerId="ADAL" clId="{532AD06B-33A3-4692-93D5-FCBB183B419D}" dt="2024-02-09T12:43:52.849" v="1087" actId="478"/>
          <ac:picMkLst>
            <pc:docMk/>
            <pc:sldMk cId="3727698007" sldId="282"/>
            <ac:picMk id="5" creationId="{FB6C4F7A-4E8D-26BB-2217-3DF9997490D8}"/>
          </ac:picMkLst>
        </pc:picChg>
        <pc:picChg chg="add mod">
          <ac:chgData name="DAVIAN ENG HONG RUI" userId="9cdebfac-cb22-4469-80bf-a7b2b3002fda" providerId="ADAL" clId="{532AD06B-33A3-4692-93D5-FCBB183B419D}" dt="2024-02-09T12:44:00.189" v="1091" actId="1076"/>
          <ac:picMkLst>
            <pc:docMk/>
            <pc:sldMk cId="3727698007" sldId="282"/>
            <ac:picMk id="6" creationId="{E35C0F0B-36F7-4F2D-F404-CB10B151751A}"/>
          </ac:picMkLst>
        </pc:picChg>
        <pc:picChg chg="del">
          <ac:chgData name="DAVIAN ENG HONG RUI" userId="9cdebfac-cb22-4469-80bf-a7b2b3002fda" providerId="ADAL" clId="{532AD06B-33A3-4692-93D5-FCBB183B419D}" dt="2024-02-09T12:43:53.813" v="1088" actId="478"/>
          <ac:picMkLst>
            <pc:docMk/>
            <pc:sldMk cId="3727698007" sldId="282"/>
            <ac:picMk id="8" creationId="{B12CC136-DF44-AB6E-819C-B5912A43C573}"/>
          </ac:picMkLst>
        </pc:picChg>
        <pc:picChg chg="add mod">
          <ac:chgData name="DAVIAN ENG HONG RUI" userId="9cdebfac-cb22-4469-80bf-a7b2b3002fda" providerId="ADAL" clId="{532AD06B-33A3-4692-93D5-FCBB183B419D}" dt="2024-02-09T12:44:19.622" v="1097" actId="1076"/>
          <ac:picMkLst>
            <pc:docMk/>
            <pc:sldMk cId="3727698007" sldId="282"/>
            <ac:picMk id="9" creationId="{1BBC889A-22B1-6980-15EB-4792A80FDB99}"/>
          </ac:picMkLst>
        </pc:picChg>
        <pc:picChg chg="del">
          <ac:chgData name="DAVIAN ENG HONG RUI" userId="9cdebfac-cb22-4469-80bf-a7b2b3002fda" providerId="ADAL" clId="{532AD06B-33A3-4692-93D5-FCBB183B419D}" dt="2024-02-09T12:43:56.024" v="1090" actId="478"/>
          <ac:picMkLst>
            <pc:docMk/>
            <pc:sldMk cId="3727698007" sldId="282"/>
            <ac:picMk id="11" creationId="{3DEBCB06-FAC8-2FEE-A546-79BE968566DD}"/>
          </ac:picMkLst>
        </pc:picChg>
        <pc:picChg chg="add mod">
          <ac:chgData name="DAVIAN ENG HONG RUI" userId="9cdebfac-cb22-4469-80bf-a7b2b3002fda" providerId="ADAL" clId="{532AD06B-33A3-4692-93D5-FCBB183B419D}" dt="2024-02-09T12:44:36.919" v="1099" actId="1076"/>
          <ac:picMkLst>
            <pc:docMk/>
            <pc:sldMk cId="3727698007" sldId="282"/>
            <ac:picMk id="17" creationId="{7033DA70-FC8E-396B-E388-E11BB8B94260}"/>
          </ac:picMkLst>
        </pc:picChg>
        <pc:picChg chg="add mod">
          <ac:chgData name="DAVIAN ENG HONG RUI" userId="9cdebfac-cb22-4469-80bf-a7b2b3002fda" providerId="ADAL" clId="{532AD06B-33A3-4692-93D5-FCBB183B419D}" dt="2024-02-09T12:44:59.623" v="1105" actId="14100"/>
          <ac:picMkLst>
            <pc:docMk/>
            <pc:sldMk cId="3727698007" sldId="282"/>
            <ac:picMk id="21" creationId="{6EE40762-F6B6-846F-CE7B-72D78871EE12}"/>
          </ac:picMkLst>
        </pc:picChg>
        <pc:picChg chg="add mod">
          <ac:chgData name="DAVIAN ENG HONG RUI" userId="9cdebfac-cb22-4469-80bf-a7b2b3002fda" providerId="ADAL" clId="{532AD06B-33A3-4692-93D5-FCBB183B419D}" dt="2024-02-09T12:50:04.639" v="1107" actId="1076"/>
          <ac:picMkLst>
            <pc:docMk/>
            <pc:sldMk cId="3727698007" sldId="282"/>
            <ac:picMk id="25" creationId="{44169068-DFA5-9B96-B9F8-712E464E8D61}"/>
          </ac:picMkLst>
        </pc:picChg>
        <pc:picChg chg="add mod">
          <ac:chgData name="DAVIAN ENG HONG RUI" userId="9cdebfac-cb22-4469-80bf-a7b2b3002fda" providerId="ADAL" clId="{532AD06B-33A3-4692-93D5-FCBB183B419D}" dt="2024-02-09T12:50:17.522" v="1111" actId="14100"/>
          <ac:picMkLst>
            <pc:docMk/>
            <pc:sldMk cId="3727698007" sldId="282"/>
            <ac:picMk id="29" creationId="{E1039159-8ECE-DEEF-FA8E-D5AE05994317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3:02:40.515" v="2030" actId="20577"/>
        <pc:sldMkLst>
          <pc:docMk/>
          <pc:sldMk cId="920064697" sldId="283"/>
        </pc:sldMkLst>
        <pc:spChg chg="mod">
          <ac:chgData name="DAVIAN ENG HONG RUI" userId="9cdebfac-cb22-4469-80bf-a7b2b3002fda" providerId="ADAL" clId="{532AD06B-33A3-4692-93D5-FCBB183B419D}" dt="2024-02-09T12:59:21.351" v="1621" actId="20577"/>
          <ac:spMkLst>
            <pc:docMk/>
            <pc:sldMk cId="920064697" sldId="283"/>
            <ac:spMk id="2" creationId="{817D2103-7FAE-A924-3C46-C45BCB077C88}"/>
          </ac:spMkLst>
        </pc:spChg>
        <pc:spChg chg="mod">
          <ac:chgData name="DAVIAN ENG HONG RUI" userId="9cdebfac-cb22-4469-80bf-a7b2b3002fda" providerId="ADAL" clId="{532AD06B-33A3-4692-93D5-FCBB183B419D}" dt="2024-02-09T13:02:40.515" v="2030" actId="20577"/>
          <ac:spMkLst>
            <pc:docMk/>
            <pc:sldMk cId="920064697" sldId="283"/>
            <ac:spMk id="3" creationId="{1E9242C1-2A89-C9BF-7A97-2F35C5A83254}"/>
          </ac:spMkLst>
        </pc:spChg>
        <pc:picChg chg="add mod">
          <ac:chgData name="DAVIAN ENG HONG RUI" userId="9cdebfac-cb22-4469-80bf-a7b2b3002fda" providerId="ADAL" clId="{532AD06B-33A3-4692-93D5-FCBB183B419D}" dt="2024-02-09T13:01:04.110" v="1641" actId="1076"/>
          <ac:picMkLst>
            <pc:docMk/>
            <pc:sldMk cId="920064697" sldId="283"/>
            <ac:picMk id="5" creationId="{DFE7A13B-AA93-349E-5B73-18F11F697BBE}"/>
          </ac:picMkLst>
        </pc:picChg>
        <pc:picChg chg="del">
          <ac:chgData name="DAVIAN ENG HONG RUI" userId="9cdebfac-cb22-4469-80bf-a7b2b3002fda" providerId="ADAL" clId="{532AD06B-33A3-4692-93D5-FCBB183B419D}" dt="2024-02-09T12:59:24.442" v="1623" actId="478"/>
          <ac:picMkLst>
            <pc:docMk/>
            <pc:sldMk cId="920064697" sldId="283"/>
            <ac:picMk id="6" creationId="{1095B81C-2E7B-8622-06D8-CC37646CEFDC}"/>
          </ac:picMkLst>
        </pc:picChg>
        <pc:picChg chg="del">
          <ac:chgData name="DAVIAN ENG HONG RUI" userId="9cdebfac-cb22-4469-80bf-a7b2b3002fda" providerId="ADAL" clId="{532AD06B-33A3-4692-93D5-FCBB183B419D}" dt="2024-02-09T12:59:23.642" v="1622" actId="478"/>
          <ac:picMkLst>
            <pc:docMk/>
            <pc:sldMk cId="920064697" sldId="283"/>
            <ac:picMk id="8" creationId="{1641B93C-05C3-F0A8-31B6-4D04C07A2B90}"/>
          </ac:picMkLst>
        </pc:picChg>
        <pc:picChg chg="add mod">
          <ac:chgData name="DAVIAN ENG HONG RUI" userId="9cdebfac-cb22-4469-80bf-a7b2b3002fda" providerId="ADAL" clId="{532AD06B-33A3-4692-93D5-FCBB183B419D}" dt="2024-02-09T13:01:01.758" v="1640" actId="1076"/>
          <ac:picMkLst>
            <pc:docMk/>
            <pc:sldMk cId="920064697" sldId="283"/>
            <ac:picMk id="9" creationId="{50E4FCBF-A573-B3F0-2E10-4BB8A237F67E}"/>
          </ac:picMkLst>
        </pc:picChg>
        <pc:picChg chg="add mod">
          <ac:chgData name="DAVIAN ENG HONG RUI" userId="9cdebfac-cb22-4469-80bf-a7b2b3002fda" providerId="ADAL" clId="{532AD06B-33A3-4692-93D5-FCBB183B419D}" dt="2024-02-09T13:01:07.642" v="1642" actId="1076"/>
          <ac:picMkLst>
            <pc:docMk/>
            <pc:sldMk cId="920064697" sldId="283"/>
            <ac:picMk id="15" creationId="{B5377B87-441E-8227-0598-60BCA5668740}"/>
          </ac:picMkLst>
        </pc:picChg>
      </pc:sldChg>
      <pc:sldChg chg="add del">
        <pc:chgData name="DAVIAN ENG HONG RUI" userId="9cdebfac-cb22-4469-80bf-a7b2b3002fda" providerId="ADAL" clId="{532AD06B-33A3-4692-93D5-FCBB183B419D}" dt="2024-02-09T13:06:13.692" v="2256" actId="47"/>
        <pc:sldMkLst>
          <pc:docMk/>
          <pc:sldMk cId="1924148623" sldId="284"/>
        </pc:sldMkLst>
      </pc:sldChg>
      <pc:sldChg chg="addSp delSp modSp add mod">
        <pc:chgData name="DAVIAN ENG HONG RUI" userId="9cdebfac-cb22-4469-80bf-a7b2b3002fda" providerId="ADAL" clId="{532AD06B-33A3-4692-93D5-FCBB183B419D}" dt="2024-02-09T13:07:16.480" v="2280" actId="20577"/>
        <pc:sldMkLst>
          <pc:docMk/>
          <pc:sldMk cId="1564885041" sldId="285"/>
        </pc:sldMkLst>
        <pc:spChg chg="mod">
          <ac:chgData name="DAVIAN ENG HONG RUI" userId="9cdebfac-cb22-4469-80bf-a7b2b3002fda" providerId="ADAL" clId="{532AD06B-33A3-4692-93D5-FCBB183B419D}" dt="2024-02-09T13:07:16.480" v="2280" actId="20577"/>
          <ac:spMkLst>
            <pc:docMk/>
            <pc:sldMk cId="1564885041" sldId="285"/>
            <ac:spMk id="3" creationId="{8596AC20-2B58-98C6-760F-ACFBCAE8ADB7}"/>
          </ac:spMkLst>
        </pc:spChg>
        <pc:picChg chg="add mod">
          <ac:chgData name="DAVIAN ENG HONG RUI" userId="9cdebfac-cb22-4469-80bf-a7b2b3002fda" providerId="ADAL" clId="{532AD06B-33A3-4692-93D5-FCBB183B419D}" dt="2024-02-09T13:06:43.522" v="2262" actId="1076"/>
          <ac:picMkLst>
            <pc:docMk/>
            <pc:sldMk cId="1564885041" sldId="285"/>
            <ac:picMk id="5" creationId="{1DEA1C57-CABC-B9C8-35B9-6DD9DAE3B36F}"/>
          </ac:picMkLst>
        </pc:picChg>
        <pc:picChg chg="del">
          <ac:chgData name="DAVIAN ENG HONG RUI" userId="9cdebfac-cb22-4469-80bf-a7b2b3002fda" providerId="ADAL" clId="{532AD06B-33A3-4692-93D5-FCBB183B419D}" dt="2024-02-09T13:06:33.533" v="2257" actId="478"/>
          <ac:picMkLst>
            <pc:docMk/>
            <pc:sldMk cId="1564885041" sldId="285"/>
            <ac:picMk id="6" creationId="{5D527A84-2700-F522-6C26-3D822A0AF416}"/>
          </ac:picMkLst>
        </pc:picChg>
        <pc:picChg chg="del">
          <ac:chgData name="DAVIAN ENG HONG RUI" userId="9cdebfac-cb22-4469-80bf-a7b2b3002fda" providerId="ADAL" clId="{532AD06B-33A3-4692-93D5-FCBB183B419D}" dt="2024-02-09T13:06:47.771" v="2263" actId="478"/>
          <ac:picMkLst>
            <pc:docMk/>
            <pc:sldMk cId="1564885041" sldId="285"/>
            <ac:picMk id="8" creationId="{A709F5A7-B9DD-D90B-63E7-9EC669D35567}"/>
          </ac:picMkLst>
        </pc:picChg>
        <pc:picChg chg="add mod">
          <ac:chgData name="DAVIAN ENG HONG RUI" userId="9cdebfac-cb22-4469-80bf-a7b2b3002fda" providerId="ADAL" clId="{532AD06B-33A3-4692-93D5-FCBB183B419D}" dt="2024-02-09T13:06:56.470" v="2268" actId="1076"/>
          <ac:picMkLst>
            <pc:docMk/>
            <pc:sldMk cId="1564885041" sldId="285"/>
            <ac:picMk id="9" creationId="{BEB9EF7A-4275-4283-A811-2F1B87B3EF0D}"/>
          </ac:picMkLst>
        </pc:picChg>
      </pc:sldChg>
      <pc:sldChg chg="addSp delSp modSp add mod">
        <pc:chgData name="DAVIAN ENG HONG RUI" userId="9cdebfac-cb22-4469-80bf-a7b2b3002fda" providerId="ADAL" clId="{532AD06B-33A3-4692-93D5-FCBB183B419D}" dt="2024-02-09T13:10:24.209" v="2326" actId="27636"/>
        <pc:sldMkLst>
          <pc:docMk/>
          <pc:sldMk cId="1219505027" sldId="286"/>
        </pc:sldMkLst>
        <pc:spChg chg="mod">
          <ac:chgData name="DAVIAN ENG HONG RUI" userId="9cdebfac-cb22-4469-80bf-a7b2b3002fda" providerId="ADAL" clId="{532AD06B-33A3-4692-93D5-FCBB183B419D}" dt="2024-02-09T13:10:24.209" v="2326" actId="27636"/>
          <ac:spMkLst>
            <pc:docMk/>
            <pc:sldMk cId="1219505027" sldId="286"/>
            <ac:spMk id="3" creationId="{599A994C-D54E-3CA9-87A5-36F71E5966DF}"/>
          </ac:spMkLst>
        </pc:spChg>
        <pc:picChg chg="del">
          <ac:chgData name="DAVIAN ENG HONG RUI" userId="9cdebfac-cb22-4469-80bf-a7b2b3002fda" providerId="ADAL" clId="{532AD06B-33A3-4692-93D5-FCBB183B419D}" dt="2024-02-09T13:09:07.818" v="2288" actId="478"/>
          <ac:picMkLst>
            <pc:docMk/>
            <pc:sldMk cId="1219505027" sldId="286"/>
            <ac:picMk id="5" creationId="{A83143E8-1432-4D5F-C9B1-D8426FD367C6}"/>
          </ac:picMkLst>
        </pc:picChg>
        <pc:picChg chg="add mod">
          <ac:chgData name="DAVIAN ENG HONG RUI" userId="9cdebfac-cb22-4469-80bf-a7b2b3002fda" providerId="ADAL" clId="{532AD06B-33A3-4692-93D5-FCBB183B419D}" dt="2024-02-09T13:09:26.771" v="2296" actId="1076"/>
          <ac:picMkLst>
            <pc:docMk/>
            <pc:sldMk cId="1219505027" sldId="286"/>
            <ac:picMk id="6" creationId="{D6CE9247-85A0-0813-50B2-F534384DBFC2}"/>
          </ac:picMkLst>
        </pc:picChg>
        <pc:picChg chg="add mod">
          <ac:chgData name="DAVIAN ENG HONG RUI" userId="9cdebfac-cb22-4469-80bf-a7b2b3002fda" providerId="ADAL" clId="{532AD06B-33A3-4692-93D5-FCBB183B419D}" dt="2024-02-09T13:09:36.223" v="2300" actId="1076"/>
          <ac:picMkLst>
            <pc:docMk/>
            <pc:sldMk cId="1219505027" sldId="286"/>
            <ac:picMk id="8" creationId="{30DFB65C-F181-30F2-B8BE-B29E763DD3FA}"/>
          </ac:picMkLst>
        </pc:picChg>
        <pc:picChg chg="del">
          <ac:chgData name="DAVIAN ENG HONG RUI" userId="9cdebfac-cb22-4469-80bf-a7b2b3002fda" providerId="ADAL" clId="{532AD06B-33A3-4692-93D5-FCBB183B419D}" dt="2024-02-09T13:09:31.623" v="2297" actId="478"/>
          <ac:picMkLst>
            <pc:docMk/>
            <pc:sldMk cId="1219505027" sldId="286"/>
            <ac:picMk id="9" creationId="{FE935C0A-C2B6-F8E0-15CD-713ECAD62073}"/>
          </ac:picMkLst>
        </pc:picChg>
      </pc:sldChg>
    </pc:docChg>
  </pc:docChgLst>
  <pc:docChgLst>
    <pc:chgData name="DAVIAN ENG HONG RUI" userId="9cdebfac-cb22-4469-80bf-a7b2b3002fda" providerId="ADAL" clId="{77F6BC5E-0B43-4A49-8301-5C02BDE0EBBC}"/>
    <pc:docChg chg="modSld">
      <pc:chgData name="DAVIAN ENG HONG RUI" userId="9cdebfac-cb22-4469-80bf-a7b2b3002fda" providerId="ADAL" clId="{77F6BC5E-0B43-4A49-8301-5C02BDE0EBBC}" dt="2024-01-04T01:07:55.694" v="9" actId="20577"/>
      <pc:docMkLst>
        <pc:docMk/>
      </pc:docMkLst>
      <pc:sldChg chg="modSp mod">
        <pc:chgData name="DAVIAN ENG HONG RUI" userId="9cdebfac-cb22-4469-80bf-a7b2b3002fda" providerId="ADAL" clId="{77F6BC5E-0B43-4A49-8301-5C02BDE0EBBC}" dt="2024-01-04T01:07:55.694" v="9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77F6BC5E-0B43-4A49-8301-5C02BDE0EBBC}" dt="2024-01-04T01:07:55.694" v="9" actId="20577"/>
          <ac:spMkLst>
            <pc:docMk/>
            <pc:sldMk cId="4188539605" sldId="258"/>
            <ac:spMk id="3" creationId="{D75301E8-7D87-4C2D-1AA2-175889C55181}"/>
          </ac:spMkLst>
        </pc:spChg>
      </pc:sldChg>
    </pc:docChg>
  </pc:docChgLst>
  <pc:docChgLst>
    <pc:chgData name="DAVIAN ENG HONG RUI" userId="9cdebfac-cb22-4469-80bf-a7b2b3002fda" providerId="ADAL" clId="{733E5973-A2EB-4A37-AE2D-473E2902188F}"/>
    <pc:docChg chg="undo custSel addSld delSld modSld sldOrd">
      <pc:chgData name="DAVIAN ENG HONG RUI" userId="9cdebfac-cb22-4469-80bf-a7b2b3002fda" providerId="ADAL" clId="{733E5973-A2EB-4A37-AE2D-473E2902188F}" dt="2024-05-19T17:10:03.009" v="2421" actId="47"/>
      <pc:docMkLst>
        <pc:docMk/>
      </pc:docMkLst>
      <pc:sldChg chg="modSp mod">
        <pc:chgData name="DAVIAN ENG HONG RUI" userId="9cdebfac-cb22-4469-80bf-a7b2b3002fda" providerId="ADAL" clId="{733E5973-A2EB-4A37-AE2D-473E2902188F}" dt="2024-05-19T15:24:55.376" v="5" actId="20577"/>
        <pc:sldMkLst>
          <pc:docMk/>
          <pc:sldMk cId="1626381886" sldId="256"/>
        </pc:sldMkLst>
        <pc:spChg chg="mod">
          <ac:chgData name="DAVIAN ENG HONG RUI" userId="9cdebfac-cb22-4469-80bf-a7b2b3002fda" providerId="ADAL" clId="{733E5973-A2EB-4A37-AE2D-473E2902188F}" dt="2024-05-19T15:24:55.376" v="5" actId="20577"/>
          <ac:spMkLst>
            <pc:docMk/>
            <pc:sldMk cId="1626381886" sldId="256"/>
            <ac:spMk id="2" creationId="{563CB70D-2AFC-81A3-ECF0-2F213F981CC9}"/>
          </ac:spMkLst>
        </pc:spChg>
      </pc:sldChg>
      <pc:sldChg chg="addSp delSp modSp mod">
        <pc:chgData name="DAVIAN ENG HONG RUI" userId="9cdebfac-cb22-4469-80bf-a7b2b3002fda" providerId="ADAL" clId="{733E5973-A2EB-4A37-AE2D-473E2902188F}" dt="2024-05-19T15:53:22.535" v="372" actId="20577"/>
        <pc:sldMkLst>
          <pc:docMk/>
          <pc:sldMk cId="3571491928" sldId="257"/>
        </pc:sldMkLst>
        <pc:spChg chg="mod">
          <ac:chgData name="DAVIAN ENG HONG RUI" userId="9cdebfac-cb22-4469-80bf-a7b2b3002fda" providerId="ADAL" clId="{733E5973-A2EB-4A37-AE2D-473E2902188F}" dt="2024-05-19T15:53:22.535" v="372" actId="20577"/>
          <ac:spMkLst>
            <pc:docMk/>
            <pc:sldMk cId="3571491928" sldId="25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5:52:46.330" v="361" actId="14100"/>
          <ac:spMkLst>
            <pc:docMk/>
            <pc:sldMk cId="3571491928" sldId="257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5:53:08.019" v="366" actId="1076"/>
          <ac:picMkLst>
            <pc:docMk/>
            <pc:sldMk cId="3571491928" sldId="257"/>
            <ac:picMk id="5" creationId="{2B973D5A-DF74-D2F2-F622-11A9CFD17D0C}"/>
          </ac:picMkLst>
        </pc:picChg>
        <pc:picChg chg="del">
          <ac:chgData name="DAVIAN ENG HONG RUI" userId="9cdebfac-cb22-4469-80bf-a7b2b3002fda" providerId="ADAL" clId="{733E5973-A2EB-4A37-AE2D-473E2902188F}" dt="2024-05-19T15:49:41.137" v="68" actId="478"/>
          <ac:picMkLst>
            <pc:docMk/>
            <pc:sldMk cId="3571491928" sldId="257"/>
            <ac:picMk id="8" creationId="{CC39AAA1-E931-25ED-6704-23F3CE262393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5:56:43.280" v="494" actId="20577"/>
        <pc:sldMkLst>
          <pc:docMk/>
          <pc:sldMk cId="4188539605" sldId="258"/>
        </pc:sldMkLst>
        <pc:spChg chg="mod">
          <ac:chgData name="DAVIAN ENG HONG RUI" userId="9cdebfac-cb22-4469-80bf-a7b2b3002fda" providerId="ADAL" clId="{733E5973-A2EB-4A37-AE2D-473E2902188F}" dt="2024-05-19T15:54:03.634" v="393" actId="313"/>
          <ac:spMkLst>
            <pc:docMk/>
            <pc:sldMk cId="4188539605" sldId="258"/>
            <ac:spMk id="2" creationId="{A95C7028-B0ED-26BD-895B-9B9931F99B4D}"/>
          </ac:spMkLst>
        </pc:spChg>
        <pc:spChg chg="add del mod">
          <ac:chgData name="DAVIAN ENG HONG RUI" userId="9cdebfac-cb22-4469-80bf-a7b2b3002fda" providerId="ADAL" clId="{733E5973-A2EB-4A37-AE2D-473E2902188F}" dt="2024-05-19T15:56:43.280" v="494" actId="20577"/>
          <ac:spMkLst>
            <pc:docMk/>
            <pc:sldMk cId="4188539605" sldId="258"/>
            <ac:spMk id="3" creationId="{D75301E8-7D87-4C2D-1AA2-175889C55181}"/>
          </ac:spMkLst>
        </pc:spChg>
        <pc:picChg chg="add del mod ord">
          <ac:chgData name="DAVIAN ENG HONG RUI" userId="9cdebfac-cb22-4469-80bf-a7b2b3002fda" providerId="ADAL" clId="{733E5973-A2EB-4A37-AE2D-473E2902188F}" dt="2024-05-19T15:54:18.257" v="402" actId="22"/>
          <ac:picMkLst>
            <pc:docMk/>
            <pc:sldMk cId="4188539605" sldId="258"/>
            <ac:picMk id="5" creationId="{83DF063A-E19C-CA4A-F916-14904F6FBD78}"/>
          </ac:picMkLst>
        </pc:picChg>
        <pc:picChg chg="del">
          <ac:chgData name="DAVIAN ENG HONG RUI" userId="9cdebfac-cb22-4469-80bf-a7b2b3002fda" providerId="ADAL" clId="{733E5973-A2EB-4A37-AE2D-473E2902188F}" dt="2024-05-19T15:53:31.134" v="373" actId="478"/>
          <ac:picMkLst>
            <pc:docMk/>
            <pc:sldMk cId="4188539605" sldId="258"/>
            <ac:picMk id="6" creationId="{DBCF34E2-460D-8810-ADBC-F661E0B50BFD}"/>
          </ac:picMkLst>
        </pc:picChg>
        <pc:picChg chg="add mod">
          <ac:chgData name="DAVIAN ENG HONG RUI" userId="9cdebfac-cb22-4469-80bf-a7b2b3002fda" providerId="ADAL" clId="{733E5973-A2EB-4A37-AE2D-473E2902188F}" dt="2024-05-19T15:54:27.522" v="407" actId="1076"/>
          <ac:picMkLst>
            <pc:docMk/>
            <pc:sldMk cId="4188539605" sldId="258"/>
            <ac:picMk id="8" creationId="{DE8E4F36-4D4A-EF1C-6E39-15262E4377A5}"/>
          </ac:picMkLst>
        </pc:picChg>
      </pc:sldChg>
      <pc:sldChg chg="del">
        <pc:chgData name="DAVIAN ENG HONG RUI" userId="9cdebfac-cb22-4469-80bf-a7b2b3002fda" providerId="ADAL" clId="{733E5973-A2EB-4A37-AE2D-473E2902188F}" dt="2024-05-19T17:10:00.035" v="2418" actId="47"/>
        <pc:sldMkLst>
          <pc:docMk/>
          <pc:sldMk cId="549686611" sldId="260"/>
        </pc:sldMkLst>
      </pc:sldChg>
      <pc:sldChg chg="delSp modSp mod">
        <pc:chgData name="DAVIAN ENG HONG RUI" userId="9cdebfac-cb22-4469-80bf-a7b2b3002fda" providerId="ADAL" clId="{733E5973-A2EB-4A37-AE2D-473E2902188F}" dt="2024-05-19T15:50:37.928" v="94" actId="20577"/>
        <pc:sldMkLst>
          <pc:docMk/>
          <pc:sldMk cId="2905817004" sldId="267"/>
        </pc:sldMkLst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4" creationId="{89BFBAAA-DC5E-8107-8523-D62EF282C6E5}"/>
          </ac:spMkLst>
        </pc:spChg>
        <pc:spChg chg="mod">
          <ac:chgData name="DAVIAN ENG HONG RUI" userId="9cdebfac-cb22-4469-80bf-a7b2b3002fda" providerId="ADAL" clId="{733E5973-A2EB-4A37-AE2D-473E2902188F}" dt="2024-05-19T15:50:37.928" v="94" actId="20577"/>
          <ac:spMkLst>
            <pc:docMk/>
            <pc:sldMk cId="2905817004" sldId="267"/>
            <ac:spMk id="6" creationId="{266792F8-8A10-C142-6D30-EB662CC331A1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7" creationId="{20F41B7C-33A6-F9D4-361D-92966D91E834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8" creationId="{F6020689-2CDF-10AD-D1E1-17583E32D5B0}"/>
          </ac:spMkLst>
        </pc:spChg>
        <pc:spChg chg="del">
          <ac:chgData name="DAVIAN ENG HONG RUI" userId="9cdebfac-cb22-4469-80bf-a7b2b3002fda" providerId="ADAL" clId="{733E5973-A2EB-4A37-AE2D-473E2902188F}" dt="2024-05-19T15:47:37.553" v="52" actId="478"/>
          <ac:spMkLst>
            <pc:docMk/>
            <pc:sldMk cId="2905817004" sldId="267"/>
            <ac:spMk id="9" creationId="{43D1A9E9-44E8-7558-13DA-686457491B5E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13" creationId="{3F257650-8BF0-B43F-1188-8D3E3882D86A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16" creationId="{8C16EC8B-A105-297D-85EB-FCDE513CAFCE}"/>
          </ac:spMkLst>
        </pc:spChg>
        <pc:spChg chg="del">
          <ac:chgData name="DAVIAN ENG HONG RUI" userId="9cdebfac-cb22-4469-80bf-a7b2b3002fda" providerId="ADAL" clId="{733E5973-A2EB-4A37-AE2D-473E2902188F}" dt="2024-05-19T15:47:35.978" v="51" actId="478"/>
          <ac:spMkLst>
            <pc:docMk/>
            <pc:sldMk cId="2905817004" sldId="267"/>
            <ac:spMk id="18" creationId="{4DC61A2E-9B6C-3C75-557B-287EE5533E4B}"/>
          </ac:spMkLst>
        </pc:spChg>
        <pc:spChg chg="mod">
          <ac:chgData name="DAVIAN ENG HONG RUI" userId="9cdebfac-cb22-4469-80bf-a7b2b3002fda" providerId="ADAL" clId="{733E5973-A2EB-4A37-AE2D-473E2902188F}" dt="2024-05-19T15:48:49.062" v="67" actId="1076"/>
          <ac:spMkLst>
            <pc:docMk/>
            <pc:sldMk cId="2905817004" sldId="267"/>
            <ac:spMk id="21" creationId="{7C48D9F0-82CF-F038-D347-394462807632}"/>
          </ac:spMkLst>
        </pc:spChg>
      </pc:sldChg>
      <pc:sldChg chg="addSp delSp modSp mod">
        <pc:chgData name="DAVIAN ENG HONG RUI" userId="9cdebfac-cb22-4469-80bf-a7b2b3002fda" providerId="ADAL" clId="{733E5973-A2EB-4A37-AE2D-473E2902188F}" dt="2024-05-19T16:51:58.510" v="2105"/>
        <pc:sldMkLst>
          <pc:docMk/>
          <pc:sldMk cId="3560922828" sldId="272"/>
        </pc:sldMkLst>
        <pc:spChg chg="mod">
          <ac:chgData name="DAVIAN ENG HONG RUI" userId="9cdebfac-cb22-4469-80bf-a7b2b3002fda" providerId="ADAL" clId="{733E5973-A2EB-4A37-AE2D-473E2902188F}" dt="2024-05-19T16:51:02.262" v="2087" actId="27636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51:58.510" v="2105"/>
          <ac:spMkLst>
            <pc:docMk/>
            <pc:sldMk cId="3560922828" sldId="272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51:50.775" v="2102" actId="14100"/>
          <ac:picMkLst>
            <pc:docMk/>
            <pc:sldMk cId="3560922828" sldId="272"/>
            <ac:picMk id="5" creationId="{5299E39F-6C49-1830-D4B3-9B4691FF932D}"/>
          </ac:picMkLst>
        </pc:picChg>
        <pc:picChg chg="del">
          <ac:chgData name="DAVIAN ENG HONG RUI" userId="9cdebfac-cb22-4469-80bf-a7b2b3002fda" providerId="ADAL" clId="{733E5973-A2EB-4A37-AE2D-473E2902188F}" dt="2024-05-19T16:51:04.481" v="2089" actId="478"/>
          <ac:picMkLst>
            <pc:docMk/>
            <pc:sldMk cId="3560922828" sldId="272"/>
            <ac:picMk id="6" creationId="{C07A8EEC-BA80-E6C9-2CBC-BF6E983149E4}"/>
          </ac:picMkLst>
        </pc:picChg>
        <pc:picChg chg="del">
          <ac:chgData name="DAVIAN ENG HONG RUI" userId="9cdebfac-cb22-4469-80bf-a7b2b3002fda" providerId="ADAL" clId="{733E5973-A2EB-4A37-AE2D-473E2902188F}" dt="2024-05-19T16:51:04.156" v="2088" actId="478"/>
          <ac:picMkLst>
            <pc:docMk/>
            <pc:sldMk cId="3560922828" sldId="272"/>
            <ac:picMk id="8" creationId="{E7D6635C-CF3E-981D-5FF1-BE0C7A268037}"/>
          </ac:picMkLst>
        </pc:picChg>
        <pc:picChg chg="add mod">
          <ac:chgData name="DAVIAN ENG HONG RUI" userId="9cdebfac-cb22-4469-80bf-a7b2b3002fda" providerId="ADAL" clId="{733E5973-A2EB-4A37-AE2D-473E2902188F}" dt="2024-05-19T16:51:53.249" v="2104" actId="1076"/>
          <ac:picMkLst>
            <pc:docMk/>
            <pc:sldMk cId="3560922828" sldId="272"/>
            <ac:picMk id="9" creationId="{7A4B63F5-BB9E-46A6-B364-D46AA0173E0C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5:58:44.508" v="513" actId="1076"/>
        <pc:sldMkLst>
          <pc:docMk/>
          <pc:sldMk cId="3007390433" sldId="274"/>
        </pc:sldMkLst>
        <pc:spChg chg="mod">
          <ac:chgData name="DAVIAN ENG HONG RUI" userId="9cdebfac-cb22-4469-80bf-a7b2b3002fda" providerId="ADAL" clId="{733E5973-A2EB-4A37-AE2D-473E2902188F}" dt="2024-05-19T15:57:35.057" v="499" actId="27636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5:58:24.598" v="507" actId="33524"/>
          <ac:spMkLst>
            <pc:docMk/>
            <pc:sldMk cId="3007390433" sldId="274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5:58:44.508" v="513" actId="1076"/>
          <ac:picMkLst>
            <pc:docMk/>
            <pc:sldMk cId="3007390433" sldId="274"/>
            <ac:picMk id="5" creationId="{3093A578-C71E-18CA-7473-7C6BF2F779CE}"/>
          </ac:picMkLst>
        </pc:picChg>
        <pc:picChg chg="del">
          <ac:chgData name="DAVIAN ENG HONG RUI" userId="9cdebfac-cb22-4469-80bf-a7b2b3002fda" providerId="ADAL" clId="{733E5973-A2EB-4A37-AE2D-473E2902188F}" dt="2024-05-19T15:57:50.665" v="500" actId="478"/>
          <ac:picMkLst>
            <pc:docMk/>
            <pc:sldMk cId="3007390433" sldId="274"/>
            <ac:picMk id="7" creationId="{59489DD4-26B3-379A-FB72-3776CEB57D0A}"/>
          </ac:picMkLst>
        </pc:picChg>
        <pc:picChg chg="del">
          <ac:chgData name="DAVIAN ENG HONG RUI" userId="9cdebfac-cb22-4469-80bf-a7b2b3002fda" providerId="ADAL" clId="{733E5973-A2EB-4A37-AE2D-473E2902188F}" dt="2024-05-19T15:57:51.586" v="501" actId="478"/>
          <ac:picMkLst>
            <pc:docMk/>
            <pc:sldMk cId="3007390433" sldId="274"/>
            <ac:picMk id="11" creationId="{407C2A37-093E-ECC3-7E50-73927F1EB4CF}"/>
          </ac:picMkLst>
        </pc:picChg>
        <pc:picChg chg="del">
          <ac:chgData name="DAVIAN ENG HONG RUI" userId="9cdebfac-cb22-4469-80bf-a7b2b3002fda" providerId="ADAL" clId="{733E5973-A2EB-4A37-AE2D-473E2902188F}" dt="2024-05-19T15:57:52.942" v="502" actId="478"/>
          <ac:picMkLst>
            <pc:docMk/>
            <pc:sldMk cId="3007390433" sldId="274"/>
            <ac:picMk id="17" creationId="{8FAE09BC-F313-F421-B6F1-23117DF46991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6:09:39.788" v="862"/>
        <pc:sldMkLst>
          <pc:docMk/>
          <pc:sldMk cId="2102249621" sldId="277"/>
        </pc:sldMkLst>
        <pc:spChg chg="mod">
          <ac:chgData name="DAVIAN ENG HONG RUI" userId="9cdebfac-cb22-4469-80bf-a7b2b3002fda" providerId="ADAL" clId="{733E5973-A2EB-4A37-AE2D-473E2902188F}" dt="2024-05-19T16:09:29.949" v="859" actId="20577"/>
          <ac:spMkLst>
            <pc:docMk/>
            <pc:sldMk cId="2102249621" sldId="277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09:39.788" v="862"/>
          <ac:spMkLst>
            <pc:docMk/>
            <pc:sldMk cId="2102249621" sldId="277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09:20.454" v="832" actId="1076"/>
          <ac:picMkLst>
            <pc:docMk/>
            <pc:sldMk cId="2102249621" sldId="277"/>
            <ac:picMk id="5" creationId="{6768D6C1-FB63-DFD7-5BD0-BB67FA5345F2}"/>
          </ac:picMkLst>
        </pc:picChg>
        <pc:picChg chg="del">
          <ac:chgData name="DAVIAN ENG HONG RUI" userId="9cdebfac-cb22-4469-80bf-a7b2b3002fda" providerId="ADAL" clId="{733E5973-A2EB-4A37-AE2D-473E2902188F}" dt="2024-05-19T16:09:00.049" v="824" actId="478"/>
          <ac:picMkLst>
            <pc:docMk/>
            <pc:sldMk cId="2102249621" sldId="277"/>
            <ac:picMk id="6" creationId="{AF99F761-B061-B08E-8310-BCA9014FC3C6}"/>
          </ac:picMkLst>
        </pc:picChg>
        <pc:picChg chg="del">
          <ac:chgData name="DAVIAN ENG HONG RUI" userId="9cdebfac-cb22-4469-80bf-a7b2b3002fda" providerId="ADAL" clId="{733E5973-A2EB-4A37-AE2D-473E2902188F}" dt="2024-05-19T16:09:01.207" v="825" actId="478"/>
          <ac:picMkLst>
            <pc:docMk/>
            <pc:sldMk cId="2102249621" sldId="277"/>
            <ac:picMk id="9" creationId="{E5085856-4619-E029-E5A9-776E9379AC8F}"/>
          </ac:picMkLst>
        </pc:picChg>
        <pc:picChg chg="del">
          <ac:chgData name="DAVIAN ENG HONG RUI" userId="9cdebfac-cb22-4469-80bf-a7b2b3002fda" providerId="ADAL" clId="{733E5973-A2EB-4A37-AE2D-473E2902188F}" dt="2024-05-19T16:09:02.343" v="826" actId="478"/>
          <ac:picMkLst>
            <pc:docMk/>
            <pc:sldMk cId="2102249621" sldId="277"/>
            <ac:picMk id="19" creationId="{769D9D55-EB11-E480-6E85-0F3CE88D203E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6:47:09.132" v="1862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733E5973-A2EB-4A37-AE2D-473E2902188F}" dt="2024-05-19T16:11:15.159" v="887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47:09.132" v="1862" actId="20577"/>
          <ac:spMkLst>
            <pc:docMk/>
            <pc:sldMk cId="861809308" sldId="27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6:11:01.738" v="865" actId="478"/>
          <ac:picMkLst>
            <pc:docMk/>
            <pc:sldMk cId="861809308" sldId="279"/>
            <ac:picMk id="5" creationId="{87147F1E-29F4-AAA3-34F6-E158BF6F4158}"/>
          </ac:picMkLst>
        </pc:picChg>
        <pc:picChg chg="add mod">
          <ac:chgData name="DAVIAN ENG HONG RUI" userId="9cdebfac-cb22-4469-80bf-a7b2b3002fda" providerId="ADAL" clId="{733E5973-A2EB-4A37-AE2D-473E2902188F}" dt="2024-05-19T16:46:23.421" v="1776" actId="14100"/>
          <ac:picMkLst>
            <pc:docMk/>
            <pc:sldMk cId="861809308" sldId="279"/>
            <ac:picMk id="6" creationId="{7DA3B5E5-567F-21E9-3B73-67A323DA571F}"/>
          </ac:picMkLst>
        </pc:picChg>
        <pc:picChg chg="del">
          <ac:chgData name="DAVIAN ENG HONG RUI" userId="9cdebfac-cb22-4469-80bf-a7b2b3002fda" providerId="ADAL" clId="{733E5973-A2EB-4A37-AE2D-473E2902188F}" dt="2024-05-19T16:10:59.174" v="863" actId="478"/>
          <ac:picMkLst>
            <pc:docMk/>
            <pc:sldMk cId="861809308" sldId="279"/>
            <ac:picMk id="8" creationId="{AEDCF2AE-01C2-12A0-A880-F39908A3E9BD}"/>
          </ac:picMkLst>
        </pc:picChg>
        <pc:picChg chg="add mod">
          <ac:chgData name="DAVIAN ENG HONG RUI" userId="9cdebfac-cb22-4469-80bf-a7b2b3002fda" providerId="ADAL" clId="{733E5973-A2EB-4A37-AE2D-473E2902188F}" dt="2024-05-19T16:24:12.380" v="1443" actId="1076"/>
          <ac:picMkLst>
            <pc:docMk/>
            <pc:sldMk cId="861809308" sldId="279"/>
            <ac:picMk id="9" creationId="{2BB5DBCD-4075-533F-7BC0-5DC3760EC88F}"/>
          </ac:picMkLst>
        </pc:picChg>
        <pc:picChg chg="del">
          <ac:chgData name="DAVIAN ENG HONG RUI" userId="9cdebfac-cb22-4469-80bf-a7b2b3002fda" providerId="ADAL" clId="{733E5973-A2EB-4A37-AE2D-473E2902188F}" dt="2024-05-19T16:11:00.087" v="864" actId="478"/>
          <ac:picMkLst>
            <pc:docMk/>
            <pc:sldMk cId="861809308" sldId="279"/>
            <ac:picMk id="11" creationId="{8986BA1D-8326-7DEC-0F69-8E4AC03C7009}"/>
          </ac:picMkLst>
        </pc:picChg>
        <pc:picChg chg="add mod">
          <ac:chgData name="DAVIAN ENG HONG RUI" userId="9cdebfac-cb22-4469-80bf-a7b2b3002fda" providerId="ADAL" clId="{733E5973-A2EB-4A37-AE2D-473E2902188F}" dt="2024-05-19T16:46:21.132" v="1775" actId="1076"/>
          <ac:picMkLst>
            <pc:docMk/>
            <pc:sldMk cId="861809308" sldId="279"/>
            <ac:picMk id="17" creationId="{311C32BF-B2EC-CF4E-266E-9D84F029FB43}"/>
          </ac:picMkLst>
        </pc:picChg>
      </pc:sldChg>
      <pc:sldChg chg="del">
        <pc:chgData name="DAVIAN ENG HONG RUI" userId="9cdebfac-cb22-4469-80bf-a7b2b3002fda" providerId="ADAL" clId="{733E5973-A2EB-4A37-AE2D-473E2902188F}" dt="2024-05-19T17:10:03.009" v="2421" actId="47"/>
        <pc:sldMkLst>
          <pc:docMk/>
          <pc:sldMk cId="71412216" sldId="280"/>
        </pc:sldMkLst>
      </pc:sldChg>
      <pc:sldChg chg="addSp delSp modSp mod">
        <pc:chgData name="DAVIAN ENG HONG RUI" userId="9cdebfac-cb22-4469-80bf-a7b2b3002fda" providerId="ADAL" clId="{733E5973-A2EB-4A37-AE2D-473E2902188F}" dt="2024-05-19T16:08:51.633" v="823" actId="20577"/>
        <pc:sldMkLst>
          <pc:docMk/>
          <pc:sldMk cId="3362195178" sldId="281"/>
        </pc:sldMkLst>
        <pc:spChg chg="mod">
          <ac:chgData name="DAVIAN ENG HONG RUI" userId="9cdebfac-cb22-4469-80bf-a7b2b3002fda" providerId="ADAL" clId="{733E5973-A2EB-4A37-AE2D-473E2902188F}" dt="2024-05-19T16:07:24.967" v="596" actId="20577"/>
          <ac:spMkLst>
            <pc:docMk/>
            <pc:sldMk cId="3362195178" sldId="281"/>
            <ac:spMk id="2" creationId="{08CD813E-E2F3-1A05-5C78-735F3842780A}"/>
          </ac:spMkLst>
        </pc:spChg>
        <pc:spChg chg="mod">
          <ac:chgData name="DAVIAN ENG HONG RUI" userId="9cdebfac-cb22-4469-80bf-a7b2b3002fda" providerId="ADAL" clId="{733E5973-A2EB-4A37-AE2D-473E2902188F}" dt="2024-05-19T16:08:51.633" v="823" actId="20577"/>
          <ac:spMkLst>
            <pc:docMk/>
            <pc:sldMk cId="3362195178" sldId="281"/>
            <ac:spMk id="3" creationId="{301F8BBA-0BCF-29C8-E6BE-08C4C3BDCEBF}"/>
          </ac:spMkLst>
        </pc:spChg>
        <pc:spChg chg="add del">
          <ac:chgData name="DAVIAN ENG HONG RUI" userId="9cdebfac-cb22-4469-80bf-a7b2b3002fda" providerId="ADAL" clId="{733E5973-A2EB-4A37-AE2D-473E2902188F}" dt="2024-05-19T16:06:57.963" v="567" actId="22"/>
          <ac:spMkLst>
            <pc:docMk/>
            <pc:sldMk cId="3362195178" sldId="281"/>
            <ac:spMk id="6" creationId="{4B27915A-BE3C-B7CD-8BD8-BB6EF323CFE0}"/>
          </ac:spMkLst>
        </pc:spChg>
        <pc:picChg chg="del">
          <ac:chgData name="DAVIAN ENG HONG RUI" userId="9cdebfac-cb22-4469-80bf-a7b2b3002fda" providerId="ADAL" clId="{733E5973-A2EB-4A37-AE2D-473E2902188F}" dt="2024-05-19T16:06:53.638" v="564" actId="478"/>
          <ac:picMkLst>
            <pc:docMk/>
            <pc:sldMk cId="3362195178" sldId="281"/>
            <ac:picMk id="5" creationId="{7F40B70F-F66C-A955-BAE5-817DD679080E}"/>
          </ac:picMkLst>
        </pc:picChg>
        <pc:picChg chg="del">
          <ac:chgData name="DAVIAN ENG HONG RUI" userId="9cdebfac-cb22-4469-80bf-a7b2b3002fda" providerId="ADAL" clId="{733E5973-A2EB-4A37-AE2D-473E2902188F}" dt="2024-05-19T16:06:52.719" v="563" actId="478"/>
          <ac:picMkLst>
            <pc:docMk/>
            <pc:sldMk cId="3362195178" sldId="281"/>
            <ac:picMk id="7" creationId="{8B7DDEC6-A548-00FD-F691-78BB891BD90D}"/>
          </ac:picMkLst>
        </pc:picChg>
        <pc:picChg chg="add mod">
          <ac:chgData name="DAVIAN ENG HONG RUI" userId="9cdebfac-cb22-4469-80bf-a7b2b3002fda" providerId="ADAL" clId="{733E5973-A2EB-4A37-AE2D-473E2902188F}" dt="2024-05-19T16:07:13.292" v="571" actId="1076"/>
          <ac:picMkLst>
            <pc:docMk/>
            <pc:sldMk cId="3362195178" sldId="281"/>
            <ac:picMk id="9" creationId="{9A2A9160-A571-7DF5-9844-C6D4D7526DA5}"/>
          </ac:picMkLst>
        </pc:picChg>
        <pc:picChg chg="del">
          <ac:chgData name="DAVIAN ENG HONG RUI" userId="9cdebfac-cb22-4469-80bf-a7b2b3002fda" providerId="ADAL" clId="{733E5973-A2EB-4A37-AE2D-473E2902188F}" dt="2024-05-19T16:06:54.496" v="565" actId="478"/>
          <ac:picMkLst>
            <pc:docMk/>
            <pc:sldMk cId="3362195178" sldId="281"/>
            <ac:picMk id="11" creationId="{611D0970-B962-D64A-AD7A-BC92FE8EE24A}"/>
          </ac:picMkLst>
        </pc:picChg>
      </pc:sldChg>
      <pc:sldChg chg="addSp delSp modSp mod">
        <pc:chgData name="DAVIAN ENG HONG RUI" userId="9cdebfac-cb22-4469-80bf-a7b2b3002fda" providerId="ADAL" clId="{733E5973-A2EB-4A37-AE2D-473E2902188F}" dt="2024-05-19T17:05:40.348" v="2416" actId="20577"/>
        <pc:sldMkLst>
          <pc:docMk/>
          <pc:sldMk cId="3727698007" sldId="282"/>
        </pc:sldMkLst>
        <pc:spChg chg="mod">
          <ac:chgData name="DAVIAN ENG HONG RUI" userId="9cdebfac-cb22-4469-80bf-a7b2b3002fda" providerId="ADAL" clId="{733E5973-A2EB-4A37-AE2D-473E2902188F}" dt="2024-05-19T16:48:07.875" v="1879" actId="20577"/>
          <ac:spMkLst>
            <pc:docMk/>
            <pc:sldMk cId="3727698007" sldId="282"/>
            <ac:spMk id="2" creationId="{5360821E-568B-0A33-9F34-3F9117CDF2D4}"/>
          </ac:spMkLst>
        </pc:spChg>
        <pc:spChg chg="mod">
          <ac:chgData name="DAVIAN ENG HONG RUI" userId="9cdebfac-cb22-4469-80bf-a7b2b3002fda" providerId="ADAL" clId="{733E5973-A2EB-4A37-AE2D-473E2902188F}" dt="2024-05-19T17:05:40.348" v="2416" actId="20577"/>
          <ac:spMkLst>
            <pc:docMk/>
            <pc:sldMk cId="3727698007" sldId="282"/>
            <ac:spMk id="3" creationId="{CBC8942E-8CFF-D0C4-E184-5047F9F5EF80}"/>
          </ac:spMkLst>
        </pc:spChg>
        <pc:picChg chg="add del mod">
          <ac:chgData name="DAVIAN ENG HONG RUI" userId="9cdebfac-cb22-4469-80bf-a7b2b3002fda" providerId="ADAL" clId="{733E5973-A2EB-4A37-AE2D-473E2902188F}" dt="2024-05-19T17:04:50.747" v="2394" actId="478"/>
          <ac:picMkLst>
            <pc:docMk/>
            <pc:sldMk cId="3727698007" sldId="282"/>
            <ac:picMk id="5" creationId="{08C51AEB-2F9C-A04F-A970-116715820A49}"/>
          </ac:picMkLst>
        </pc:picChg>
        <pc:picChg chg="del">
          <ac:chgData name="DAVIAN ENG HONG RUI" userId="9cdebfac-cb22-4469-80bf-a7b2b3002fda" providerId="ADAL" clId="{733E5973-A2EB-4A37-AE2D-473E2902188F}" dt="2024-05-19T16:47:54.341" v="1864" actId="478"/>
          <ac:picMkLst>
            <pc:docMk/>
            <pc:sldMk cId="3727698007" sldId="282"/>
            <ac:picMk id="6" creationId="{E35C0F0B-36F7-4F2D-F404-CB10B151751A}"/>
          </ac:picMkLst>
        </pc:picChg>
        <pc:picChg chg="add del mod">
          <ac:chgData name="DAVIAN ENG HONG RUI" userId="9cdebfac-cb22-4469-80bf-a7b2b3002fda" providerId="ADAL" clId="{733E5973-A2EB-4A37-AE2D-473E2902188F}" dt="2024-05-19T17:04:51.775" v="2395" actId="478"/>
          <ac:picMkLst>
            <pc:docMk/>
            <pc:sldMk cId="3727698007" sldId="282"/>
            <ac:picMk id="8" creationId="{C55FDD95-52CB-D7C6-7638-127B3A2E3258}"/>
          </ac:picMkLst>
        </pc:picChg>
        <pc:picChg chg="del">
          <ac:chgData name="DAVIAN ENG HONG RUI" userId="9cdebfac-cb22-4469-80bf-a7b2b3002fda" providerId="ADAL" clId="{733E5973-A2EB-4A37-AE2D-473E2902188F}" dt="2024-05-19T16:47:54.673" v="1865" actId="478"/>
          <ac:picMkLst>
            <pc:docMk/>
            <pc:sldMk cId="3727698007" sldId="282"/>
            <ac:picMk id="9" creationId="{1BBC889A-22B1-6980-15EB-4792A80FDB99}"/>
          </ac:picMkLst>
        </pc:picChg>
        <pc:picChg chg="add mod">
          <ac:chgData name="DAVIAN ENG HONG RUI" userId="9cdebfac-cb22-4469-80bf-a7b2b3002fda" providerId="ADAL" clId="{733E5973-A2EB-4A37-AE2D-473E2902188F}" dt="2024-05-19T16:49:07.252" v="1894" actId="1076"/>
          <ac:picMkLst>
            <pc:docMk/>
            <pc:sldMk cId="3727698007" sldId="282"/>
            <ac:picMk id="15" creationId="{2DE34DC0-48E9-4658-FF5B-AA39A33F44C4}"/>
          </ac:picMkLst>
        </pc:picChg>
        <pc:picChg chg="del">
          <ac:chgData name="DAVIAN ENG HONG RUI" userId="9cdebfac-cb22-4469-80bf-a7b2b3002fda" providerId="ADAL" clId="{733E5973-A2EB-4A37-AE2D-473E2902188F}" dt="2024-05-19T16:47:53.824" v="1863" actId="478"/>
          <ac:picMkLst>
            <pc:docMk/>
            <pc:sldMk cId="3727698007" sldId="282"/>
            <ac:picMk id="17" creationId="{7033DA70-FC8E-396B-E388-E11BB8B94260}"/>
          </ac:picMkLst>
        </pc:picChg>
        <pc:picChg chg="del">
          <ac:chgData name="DAVIAN ENG HONG RUI" userId="9cdebfac-cb22-4469-80bf-a7b2b3002fda" providerId="ADAL" clId="{733E5973-A2EB-4A37-AE2D-473E2902188F}" dt="2024-05-19T16:47:54.992" v="1866" actId="478"/>
          <ac:picMkLst>
            <pc:docMk/>
            <pc:sldMk cId="3727698007" sldId="282"/>
            <ac:picMk id="21" creationId="{6EE40762-F6B6-846F-CE7B-72D78871EE12}"/>
          </ac:picMkLst>
        </pc:picChg>
        <pc:picChg chg="add mod">
          <ac:chgData name="DAVIAN ENG HONG RUI" userId="9cdebfac-cb22-4469-80bf-a7b2b3002fda" providerId="ADAL" clId="{733E5973-A2EB-4A37-AE2D-473E2902188F}" dt="2024-05-19T17:05:26.132" v="2405" actId="1076"/>
          <ac:picMkLst>
            <pc:docMk/>
            <pc:sldMk cId="3727698007" sldId="282"/>
            <ac:picMk id="23" creationId="{F5431E5E-AC47-947D-F703-020194162301}"/>
          </ac:picMkLst>
        </pc:picChg>
        <pc:picChg chg="del">
          <ac:chgData name="DAVIAN ENG HONG RUI" userId="9cdebfac-cb22-4469-80bf-a7b2b3002fda" providerId="ADAL" clId="{733E5973-A2EB-4A37-AE2D-473E2902188F}" dt="2024-05-19T16:47:55.808" v="1868" actId="478"/>
          <ac:picMkLst>
            <pc:docMk/>
            <pc:sldMk cId="3727698007" sldId="282"/>
            <ac:picMk id="25" creationId="{44169068-DFA5-9B96-B9F8-712E464E8D61}"/>
          </ac:picMkLst>
        </pc:picChg>
        <pc:picChg chg="del">
          <ac:chgData name="DAVIAN ENG HONG RUI" userId="9cdebfac-cb22-4469-80bf-a7b2b3002fda" providerId="ADAL" clId="{733E5973-A2EB-4A37-AE2D-473E2902188F}" dt="2024-05-19T16:47:55.380" v="1867" actId="478"/>
          <ac:picMkLst>
            <pc:docMk/>
            <pc:sldMk cId="3727698007" sldId="282"/>
            <ac:picMk id="29" creationId="{E1039159-8ECE-DEEF-FA8E-D5AE05994317}"/>
          </ac:picMkLst>
        </pc:picChg>
        <pc:picChg chg="add mod">
          <ac:chgData name="DAVIAN ENG HONG RUI" userId="9cdebfac-cb22-4469-80bf-a7b2b3002fda" providerId="ADAL" clId="{733E5973-A2EB-4A37-AE2D-473E2902188F}" dt="2024-05-19T17:05:28.698" v="2407" actId="14100"/>
          <ac:picMkLst>
            <pc:docMk/>
            <pc:sldMk cId="3727698007" sldId="282"/>
            <ac:picMk id="31" creationId="{36D55F94-90B8-2AC1-D6BE-E537F5FF809F}"/>
          </ac:picMkLst>
        </pc:picChg>
      </pc:sldChg>
      <pc:sldChg chg="del">
        <pc:chgData name="DAVIAN ENG HONG RUI" userId="9cdebfac-cb22-4469-80bf-a7b2b3002fda" providerId="ADAL" clId="{733E5973-A2EB-4A37-AE2D-473E2902188F}" dt="2024-05-19T17:09:58.429" v="2417" actId="47"/>
        <pc:sldMkLst>
          <pc:docMk/>
          <pc:sldMk cId="920064697" sldId="283"/>
        </pc:sldMkLst>
      </pc:sldChg>
      <pc:sldChg chg="del">
        <pc:chgData name="DAVIAN ENG HONG RUI" userId="9cdebfac-cb22-4469-80bf-a7b2b3002fda" providerId="ADAL" clId="{733E5973-A2EB-4A37-AE2D-473E2902188F}" dt="2024-05-19T17:10:00.551" v="2419" actId="47"/>
        <pc:sldMkLst>
          <pc:docMk/>
          <pc:sldMk cId="1564885041" sldId="285"/>
        </pc:sldMkLst>
      </pc:sldChg>
      <pc:sldChg chg="del">
        <pc:chgData name="DAVIAN ENG HONG RUI" userId="9cdebfac-cb22-4469-80bf-a7b2b3002fda" providerId="ADAL" clId="{733E5973-A2EB-4A37-AE2D-473E2902188F}" dt="2024-05-19T17:10:01.393" v="2420" actId="47"/>
        <pc:sldMkLst>
          <pc:docMk/>
          <pc:sldMk cId="1219505027" sldId="286"/>
        </pc:sldMkLst>
      </pc:sldChg>
      <pc:sldChg chg="addSp delSp modSp add mod">
        <pc:chgData name="DAVIAN ENG HONG RUI" userId="9cdebfac-cb22-4469-80bf-a7b2b3002fda" providerId="ADAL" clId="{733E5973-A2EB-4A37-AE2D-473E2902188F}" dt="2024-05-19T16:00:46.826" v="529"/>
        <pc:sldMkLst>
          <pc:docMk/>
          <pc:sldMk cId="1554559938" sldId="287"/>
        </pc:sldMkLst>
        <pc:spChg chg="mod">
          <ac:chgData name="DAVIAN ENG HONG RUI" userId="9cdebfac-cb22-4469-80bf-a7b2b3002fda" providerId="ADAL" clId="{733E5973-A2EB-4A37-AE2D-473E2902188F}" dt="2024-05-19T16:00:46.826" v="529"/>
          <ac:spMkLst>
            <pc:docMk/>
            <pc:sldMk cId="1554559938" sldId="287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5:58:51.755" v="515" actId="478"/>
          <ac:picMkLst>
            <pc:docMk/>
            <pc:sldMk cId="1554559938" sldId="287"/>
            <ac:picMk id="5" creationId="{3093A578-C71E-18CA-7473-7C6BF2F779CE}"/>
          </ac:picMkLst>
        </pc:picChg>
        <pc:picChg chg="add del">
          <ac:chgData name="DAVIAN ENG HONG RUI" userId="9cdebfac-cb22-4469-80bf-a7b2b3002fda" providerId="ADAL" clId="{733E5973-A2EB-4A37-AE2D-473E2902188F}" dt="2024-05-19T15:59:13.016" v="517" actId="478"/>
          <ac:picMkLst>
            <pc:docMk/>
            <pc:sldMk cId="1554559938" sldId="287"/>
            <ac:picMk id="6" creationId="{C96008E9-7F37-22DC-F14A-BF4A37DDB92D}"/>
          </ac:picMkLst>
        </pc:picChg>
        <pc:picChg chg="add del">
          <ac:chgData name="DAVIAN ENG HONG RUI" userId="9cdebfac-cb22-4469-80bf-a7b2b3002fda" providerId="ADAL" clId="{733E5973-A2EB-4A37-AE2D-473E2902188F}" dt="2024-05-19T15:59:16.989" v="519" actId="478"/>
          <ac:picMkLst>
            <pc:docMk/>
            <pc:sldMk cId="1554559938" sldId="287"/>
            <ac:picMk id="8" creationId="{FFF4B66C-F0B6-A661-EBEC-C3F5AE5CE3AB}"/>
          </ac:picMkLst>
        </pc:picChg>
        <pc:picChg chg="add mod">
          <ac:chgData name="DAVIAN ENG HONG RUI" userId="9cdebfac-cb22-4469-80bf-a7b2b3002fda" providerId="ADAL" clId="{733E5973-A2EB-4A37-AE2D-473E2902188F}" dt="2024-05-19T16:00:23.921" v="526" actId="1076"/>
          <ac:picMkLst>
            <pc:docMk/>
            <pc:sldMk cId="1554559938" sldId="287"/>
            <ac:picMk id="11" creationId="{7D157148-EDA7-0455-EB47-D07E5B53613D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06:28.687" v="562" actId="20577"/>
        <pc:sldMkLst>
          <pc:docMk/>
          <pc:sldMk cId="1895965637" sldId="288"/>
        </pc:sldMkLst>
        <pc:spChg chg="mod">
          <ac:chgData name="DAVIAN ENG HONG RUI" userId="9cdebfac-cb22-4469-80bf-a7b2b3002fda" providerId="ADAL" clId="{733E5973-A2EB-4A37-AE2D-473E2902188F}" dt="2024-05-19T16:06:28.687" v="562" actId="20577"/>
          <ac:spMkLst>
            <pc:docMk/>
            <pc:sldMk cId="1895965637" sldId="288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04:46.022" v="547" actId="14100"/>
          <ac:picMkLst>
            <pc:docMk/>
            <pc:sldMk cId="1895965637" sldId="288"/>
            <ac:picMk id="5" creationId="{413C9315-720B-0E99-D5A9-31EC01F6D91D}"/>
          </ac:picMkLst>
        </pc:picChg>
        <pc:picChg chg="add mod">
          <ac:chgData name="DAVIAN ENG HONG RUI" userId="9cdebfac-cb22-4469-80bf-a7b2b3002fda" providerId="ADAL" clId="{733E5973-A2EB-4A37-AE2D-473E2902188F}" dt="2024-05-19T16:04:51.664" v="548" actId="1076"/>
          <ac:picMkLst>
            <pc:docMk/>
            <pc:sldMk cId="1895965637" sldId="288"/>
            <ac:picMk id="7" creationId="{D8510ABE-8678-A62E-65F7-E1E64AD99FA8}"/>
          </ac:picMkLst>
        </pc:picChg>
        <pc:picChg chg="del">
          <ac:chgData name="DAVIAN ENG HONG RUI" userId="9cdebfac-cb22-4469-80bf-a7b2b3002fda" providerId="ADAL" clId="{733E5973-A2EB-4A37-AE2D-473E2902188F}" dt="2024-05-19T16:03:35.588" v="531" actId="478"/>
          <ac:picMkLst>
            <pc:docMk/>
            <pc:sldMk cId="1895965637" sldId="288"/>
            <ac:picMk id="11" creationId="{7D157148-EDA7-0455-EB47-D07E5B53613D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21:11.126" v="1439" actId="20577"/>
        <pc:sldMkLst>
          <pc:docMk/>
          <pc:sldMk cId="2758421783" sldId="289"/>
        </pc:sldMkLst>
        <pc:spChg chg="mod">
          <ac:chgData name="DAVIAN ENG HONG RUI" userId="9cdebfac-cb22-4469-80bf-a7b2b3002fda" providerId="ADAL" clId="{733E5973-A2EB-4A37-AE2D-473E2902188F}" dt="2024-05-19T16:21:11.126" v="1439" actId="20577"/>
          <ac:spMkLst>
            <pc:docMk/>
            <pc:sldMk cId="2758421783" sldId="289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20:28.697" v="1315" actId="14100"/>
          <ac:picMkLst>
            <pc:docMk/>
            <pc:sldMk cId="2758421783" sldId="289"/>
            <ac:picMk id="5" creationId="{151F7055-B691-E79E-BFDC-0F4F9101BF39}"/>
          </ac:picMkLst>
        </pc:picChg>
        <pc:picChg chg="del">
          <ac:chgData name="DAVIAN ENG HONG RUI" userId="9cdebfac-cb22-4469-80bf-a7b2b3002fda" providerId="ADAL" clId="{733E5973-A2EB-4A37-AE2D-473E2902188F}" dt="2024-05-19T16:19:56.965" v="1302" actId="478"/>
          <ac:picMkLst>
            <pc:docMk/>
            <pc:sldMk cId="2758421783" sldId="289"/>
            <ac:picMk id="6" creationId="{7DA3B5E5-567F-21E9-3B73-67A323DA571F}"/>
          </ac:picMkLst>
        </pc:picChg>
        <pc:picChg chg="add mod">
          <ac:chgData name="DAVIAN ENG HONG RUI" userId="9cdebfac-cb22-4469-80bf-a7b2b3002fda" providerId="ADAL" clId="{733E5973-A2EB-4A37-AE2D-473E2902188F}" dt="2024-05-19T16:20:30.744" v="1316" actId="14100"/>
          <ac:picMkLst>
            <pc:docMk/>
            <pc:sldMk cId="2758421783" sldId="289"/>
            <ac:picMk id="8" creationId="{46620872-7A7C-A42C-5B3A-C56A15D6FB82}"/>
          </ac:picMkLst>
        </pc:picChg>
      </pc:sldChg>
      <pc:sldChg chg="addSp delSp modSp add mod">
        <pc:chgData name="DAVIAN ENG HONG RUI" userId="9cdebfac-cb22-4469-80bf-a7b2b3002fda" providerId="ADAL" clId="{733E5973-A2EB-4A37-AE2D-473E2902188F}" dt="2024-05-19T16:53:18.250" v="2165" actId="20577"/>
        <pc:sldMkLst>
          <pc:docMk/>
          <pc:sldMk cId="418735496" sldId="290"/>
        </pc:sldMkLst>
        <pc:spChg chg="mod">
          <ac:chgData name="DAVIAN ENG HONG RUI" userId="9cdebfac-cb22-4469-80bf-a7b2b3002fda" providerId="ADAL" clId="{733E5973-A2EB-4A37-AE2D-473E2902188F}" dt="2024-05-19T16:53:18.250" v="2165" actId="20577"/>
          <ac:spMkLst>
            <pc:docMk/>
            <pc:sldMk cId="418735496" sldId="290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733E5973-A2EB-4A37-AE2D-473E2902188F}" dt="2024-05-19T16:24:41.490" v="1445" actId="478"/>
          <ac:picMkLst>
            <pc:docMk/>
            <pc:sldMk cId="418735496" sldId="290"/>
            <ac:picMk id="5" creationId="{151F7055-B691-E79E-BFDC-0F4F9101BF39}"/>
          </ac:picMkLst>
        </pc:picChg>
        <pc:picChg chg="add mod">
          <ac:chgData name="DAVIAN ENG HONG RUI" userId="9cdebfac-cb22-4469-80bf-a7b2b3002fda" providerId="ADAL" clId="{733E5973-A2EB-4A37-AE2D-473E2902188F}" dt="2024-05-19T16:24:50.659" v="1451" actId="1076"/>
          <ac:picMkLst>
            <pc:docMk/>
            <pc:sldMk cId="418735496" sldId="290"/>
            <ac:picMk id="6" creationId="{C5043C76-BADB-86B7-FF4C-97129E5C03D5}"/>
          </ac:picMkLst>
        </pc:picChg>
        <pc:picChg chg="del">
          <ac:chgData name="DAVIAN ENG HONG RUI" userId="9cdebfac-cb22-4469-80bf-a7b2b3002fda" providerId="ADAL" clId="{733E5973-A2EB-4A37-AE2D-473E2902188F}" dt="2024-05-19T16:24:41.909" v="1446" actId="478"/>
          <ac:picMkLst>
            <pc:docMk/>
            <pc:sldMk cId="418735496" sldId="290"/>
            <ac:picMk id="8" creationId="{46620872-7A7C-A42C-5B3A-C56A15D6FB82}"/>
          </ac:picMkLst>
        </pc:picChg>
      </pc:sldChg>
      <pc:sldChg chg="addSp delSp modSp add mod ord">
        <pc:chgData name="DAVIAN ENG HONG RUI" userId="9cdebfac-cb22-4469-80bf-a7b2b3002fda" providerId="ADAL" clId="{733E5973-A2EB-4A37-AE2D-473E2902188F}" dt="2024-05-19T16:55:34.052" v="2393" actId="20577"/>
        <pc:sldMkLst>
          <pc:docMk/>
          <pc:sldMk cId="1597487889" sldId="291"/>
        </pc:sldMkLst>
        <pc:spChg chg="mod">
          <ac:chgData name="DAVIAN ENG HONG RUI" userId="9cdebfac-cb22-4469-80bf-a7b2b3002fda" providerId="ADAL" clId="{733E5973-A2EB-4A37-AE2D-473E2902188F}" dt="2024-05-19T16:52:10.109" v="2127" actId="20577"/>
          <ac:spMkLst>
            <pc:docMk/>
            <pc:sldMk cId="1597487889" sldId="291"/>
            <ac:spMk id="2" creationId="{A95C7028-B0ED-26BD-895B-9B9931F99B4D}"/>
          </ac:spMkLst>
        </pc:spChg>
        <pc:spChg chg="mod">
          <ac:chgData name="DAVIAN ENG HONG RUI" userId="9cdebfac-cb22-4469-80bf-a7b2b3002fda" providerId="ADAL" clId="{733E5973-A2EB-4A37-AE2D-473E2902188F}" dt="2024-05-19T16:55:34.052" v="2393" actId="20577"/>
          <ac:spMkLst>
            <pc:docMk/>
            <pc:sldMk cId="1597487889" sldId="291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733E5973-A2EB-4A37-AE2D-473E2902188F}" dt="2024-05-19T16:52:28.045" v="2136" actId="1076"/>
          <ac:picMkLst>
            <pc:docMk/>
            <pc:sldMk cId="1597487889" sldId="291"/>
            <ac:picMk id="5" creationId="{1D60F40A-A91D-844E-46B3-A8DE445406DE}"/>
          </ac:picMkLst>
        </pc:picChg>
        <pc:picChg chg="del">
          <ac:chgData name="DAVIAN ENG HONG RUI" userId="9cdebfac-cb22-4469-80bf-a7b2b3002fda" providerId="ADAL" clId="{733E5973-A2EB-4A37-AE2D-473E2902188F}" dt="2024-05-19T16:52:11.458" v="2128" actId="478"/>
          <ac:picMkLst>
            <pc:docMk/>
            <pc:sldMk cId="1597487889" sldId="291"/>
            <ac:picMk id="6" creationId="{C5043C76-BADB-86B7-FF4C-97129E5C03D5}"/>
          </ac:picMkLst>
        </pc:picChg>
      </pc:sldChg>
    </pc:docChg>
  </pc:docChgLst>
  <pc:docChgLst>
    <pc:chgData name="DAVIAN ENG HONG RUI" userId="9cdebfac-cb22-4469-80bf-a7b2b3002fda" providerId="ADAL" clId="{D4D00C9C-8F76-435A-86AE-921DF7ABB317}"/>
    <pc:docChg chg="custSel modSld">
      <pc:chgData name="DAVIAN ENG HONG RUI" userId="9cdebfac-cb22-4469-80bf-a7b2b3002fda" providerId="ADAL" clId="{D4D00C9C-8F76-435A-86AE-921DF7ABB317}" dt="2023-10-29T13:35:24.167" v="9" actId="1076"/>
      <pc:docMkLst>
        <pc:docMk/>
      </pc:docMkLst>
      <pc:sldChg chg="addSp delSp modSp mod">
        <pc:chgData name="DAVIAN ENG HONG RUI" userId="9cdebfac-cb22-4469-80bf-a7b2b3002fda" providerId="ADAL" clId="{D4D00C9C-8F76-435A-86AE-921DF7ABB317}" dt="2023-10-29T13:35:24.167" v="9" actId="1076"/>
        <pc:sldMkLst>
          <pc:docMk/>
          <pc:sldMk cId="1108930418" sldId="261"/>
        </pc:sldMkLst>
        <pc:picChg chg="del">
          <ac:chgData name="DAVIAN ENG HONG RUI" userId="9cdebfac-cb22-4469-80bf-a7b2b3002fda" providerId="ADAL" clId="{D4D00C9C-8F76-435A-86AE-921DF7ABB317}" dt="2023-10-29T13:35:16.435" v="5" actId="478"/>
          <ac:picMkLst>
            <pc:docMk/>
            <pc:sldMk cId="1108930418" sldId="261"/>
            <ac:picMk id="5" creationId="{502592E1-9401-7EBF-735D-EB126CCECAAC}"/>
          </ac:picMkLst>
        </pc:picChg>
        <pc:picChg chg="add mod">
          <ac:chgData name="DAVIAN ENG HONG RUI" userId="9cdebfac-cb22-4469-80bf-a7b2b3002fda" providerId="ADAL" clId="{D4D00C9C-8F76-435A-86AE-921DF7ABB317}" dt="2023-10-29T13:35:24.167" v="9" actId="1076"/>
          <ac:picMkLst>
            <pc:docMk/>
            <pc:sldMk cId="1108930418" sldId="261"/>
            <ac:picMk id="6" creationId="{0A5ECAB1-BE21-EF6B-A350-3D3D96BFCB8E}"/>
          </ac:picMkLst>
        </pc:picChg>
      </pc:sldChg>
    </pc:docChg>
  </pc:docChgLst>
  <pc:docChgLst>
    <pc:chgData name="DAVIAN ENG HONG RUI" userId="9cdebfac-cb22-4469-80bf-a7b2b3002fda" providerId="ADAL" clId="{B0CAE5CE-4040-4DB0-8A34-F7898BE2D702}"/>
    <pc:docChg chg="undo custSel addSld delSld modSld sldOrd">
      <pc:chgData name="DAVIAN ENG HONG RUI" userId="9cdebfac-cb22-4469-80bf-a7b2b3002fda" providerId="ADAL" clId="{B0CAE5CE-4040-4DB0-8A34-F7898BE2D702}" dt="2023-12-08T14:38:20.108" v="4083" actId="20577"/>
      <pc:docMkLst>
        <pc:docMk/>
      </pc:docMkLst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1626381886" sldId="256"/>
        </pc:sldMkLst>
        <pc:spChg chg="mod">
          <ac:chgData name="DAVIAN ENG HONG RUI" userId="9cdebfac-cb22-4469-80bf-a7b2b3002fda" providerId="ADAL" clId="{B0CAE5CE-4040-4DB0-8A34-F7898BE2D702}" dt="2023-12-07T14:13:17.693" v="217" actId="1076"/>
          <ac:spMkLst>
            <pc:docMk/>
            <pc:sldMk cId="1626381886" sldId="256"/>
            <ac:spMk id="2" creationId="{563CB70D-2AFC-81A3-ECF0-2F213F981CC9}"/>
          </ac:spMkLst>
        </pc:spChg>
        <pc:spChg chg="mod">
          <ac:chgData name="DAVIAN ENG HONG RUI" userId="9cdebfac-cb22-4469-80bf-a7b2b3002fda" providerId="ADAL" clId="{B0CAE5CE-4040-4DB0-8A34-F7898BE2D702}" dt="2023-12-07T14:13:27.405" v="219" actId="1076"/>
          <ac:spMkLst>
            <pc:docMk/>
            <pc:sldMk cId="1626381886" sldId="256"/>
            <ac:spMk id="3" creationId="{CC5062F5-CDB8-0456-BA73-1AB91D94B2D6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199" creationId="{489B7BFD-8F45-4093-AD9C-91B15B0503D9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0" creationId="{D9DFE8A5-DCEC-4A43-B613-D62AC8C5734F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1" creationId="{5608F6B8-DDC9-422E-B241-3222341D709C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2" creationId="{26B7664A-BE61-4A65-B937-A31E08B8B9AD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3" creationId="{279CAF82-0ECF-42BE-8F37-F71941E5D410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4" creationId="{14A1FA07-A873-4AB3-8D01-CFEEEA8CA495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5" creationId="{E16C8D8F-10E9-4498-ABDB-0F923F8B6837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6" creationId="{1E5A83E3-8A11-4492-BB6E-F5F2240316FB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7" creationId="{033BC44A-0661-43B4-9C14-FD5963C226A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626381886" sldId="256"/>
            <ac:spMk id="208" creationId="{331C48F7-8F88-43DC-B1A6-2967CF5AFFE4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626381886" sldId="256"/>
            <ac:grpSpMk id="209" creationId="{FB9739EB-7F66-433D-841F-AB3CD18700B7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3571491928" sldId="257"/>
        </pc:sldMkLst>
        <pc:spChg chg="mod">
          <ac:chgData name="DAVIAN ENG HONG RUI" userId="9cdebfac-cb22-4469-80bf-a7b2b3002fda" providerId="ADAL" clId="{B0CAE5CE-4040-4DB0-8A34-F7898BE2D702}" dt="2023-12-07T14:15:51.487" v="320" actId="20577"/>
          <ac:spMkLst>
            <pc:docMk/>
            <pc:sldMk cId="3571491928" sldId="257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71491928" sldId="257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71491928" sldId="257"/>
            <ac:grpSpMk id="32" creationId="{5E6BB5FD-DB7B-4BE3-BA45-1EF042115ED5}"/>
          </ac:grpSpMkLst>
        </pc:grpChg>
        <pc:picChg chg="del mod">
          <ac:chgData name="DAVIAN ENG HONG RUI" userId="9cdebfac-cb22-4469-80bf-a7b2b3002fda" providerId="ADAL" clId="{B0CAE5CE-4040-4DB0-8A34-F7898BE2D702}" dt="2023-12-07T14:15:01.536" v="223" actId="478"/>
          <ac:picMkLst>
            <pc:docMk/>
            <pc:sldMk cId="3571491928" sldId="257"/>
            <ac:picMk id="5" creationId="{9C957A11-106F-229A-3D3A-F248098CD25A}"/>
          </ac:picMkLst>
        </pc:picChg>
        <pc:picChg chg="add mod">
          <ac:chgData name="DAVIAN ENG HONG RUI" userId="9cdebfac-cb22-4469-80bf-a7b2b3002fda" providerId="ADAL" clId="{B0CAE5CE-4040-4DB0-8A34-F7898BE2D702}" dt="2023-12-07T14:15:23.844" v="225" actId="1076"/>
          <ac:picMkLst>
            <pc:docMk/>
            <pc:sldMk cId="3571491928" sldId="257"/>
            <ac:picMk id="6" creationId="{D85AFB40-9617-93D8-15E1-67E6746B64BC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4188539605" sldId="258"/>
        </pc:sldMkLst>
        <pc:spChg chg="mod">
          <ac:chgData name="DAVIAN ENG HONG RUI" userId="9cdebfac-cb22-4469-80bf-a7b2b3002fda" providerId="ADAL" clId="{B0CAE5CE-4040-4DB0-8A34-F7898BE2D702}" dt="2023-12-07T14:22:53.897" v="699" actId="20577"/>
          <ac:spMkLst>
            <pc:docMk/>
            <pc:sldMk cId="4188539605" sldId="258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4188539605" sldId="258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4188539605" sldId="258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26:32.192" v="700" actId="1076"/>
          <ac:picMkLst>
            <pc:docMk/>
            <pc:sldMk cId="4188539605" sldId="258"/>
            <ac:picMk id="5" creationId="{7E60E248-A8AD-015E-EB28-6C391B080707}"/>
          </ac:picMkLst>
        </pc:picChg>
        <pc:picChg chg="del">
          <ac:chgData name="DAVIAN ENG HONG RUI" userId="9cdebfac-cb22-4469-80bf-a7b2b3002fda" providerId="ADAL" clId="{B0CAE5CE-4040-4DB0-8A34-F7898BE2D702}" dt="2023-12-07T14:15:57.584" v="322" actId="478"/>
          <ac:picMkLst>
            <pc:docMk/>
            <pc:sldMk cId="4188539605" sldId="258"/>
            <ac:picMk id="6" creationId="{443890D7-1570-80FE-58F9-3DDF385A527E}"/>
          </ac:picMkLst>
        </pc:picChg>
        <pc:picChg chg="del">
          <ac:chgData name="DAVIAN ENG HONG RUI" userId="9cdebfac-cb22-4469-80bf-a7b2b3002fda" providerId="ADAL" clId="{B0CAE5CE-4040-4DB0-8A34-F7898BE2D702}" dt="2023-12-07T14:15:56.203" v="321" actId="478"/>
          <ac:picMkLst>
            <pc:docMk/>
            <pc:sldMk cId="4188539605" sldId="258"/>
            <ac:picMk id="9" creationId="{1E625B33-ADA9-B9D0-CCA5-3E3A39F46DC6}"/>
          </ac:picMkLst>
        </pc:picChg>
      </pc:sldChg>
      <pc:sldChg chg="del">
        <pc:chgData name="DAVIAN ENG HONG RUI" userId="9cdebfac-cb22-4469-80bf-a7b2b3002fda" providerId="ADAL" clId="{B0CAE5CE-4040-4DB0-8A34-F7898BE2D702}" dt="2023-12-07T14:31:08.092" v="1012" actId="47"/>
        <pc:sldMkLst>
          <pc:docMk/>
          <pc:sldMk cId="3174175616" sldId="259"/>
        </pc:sldMkLst>
      </pc:sldChg>
      <pc:sldChg chg="addSp delSp modSp mod delDesignElem">
        <pc:chgData name="DAVIAN ENG HONG RUI" userId="9cdebfac-cb22-4469-80bf-a7b2b3002fda" providerId="ADAL" clId="{B0CAE5CE-4040-4DB0-8A34-F7898BE2D702}" dt="2023-12-07T14:57:15.343" v="2978" actId="20577"/>
        <pc:sldMkLst>
          <pc:docMk/>
          <pc:sldMk cId="549686611" sldId="260"/>
        </pc:sldMkLst>
        <pc:spChg chg="mod">
          <ac:chgData name="DAVIAN ENG HONG RUI" userId="9cdebfac-cb22-4469-80bf-a7b2b3002fda" providerId="ADAL" clId="{B0CAE5CE-4040-4DB0-8A34-F7898BE2D702}" dt="2023-12-07T14:55:55.697" v="2755" actId="20577"/>
          <ac:spMkLst>
            <pc:docMk/>
            <pc:sldMk cId="549686611" sldId="260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7:15.343" v="2978" actId="20577"/>
          <ac:spMkLst>
            <pc:docMk/>
            <pc:sldMk cId="549686611" sldId="260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549686611" sldId="260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549686611" sldId="260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6:08.509" v="2763" actId="1076"/>
          <ac:picMkLst>
            <pc:docMk/>
            <pc:sldMk cId="549686611" sldId="260"/>
            <ac:picMk id="5" creationId="{0B0BE21C-7668-3CC5-6766-0EDBEF3622BA}"/>
          </ac:picMkLst>
        </pc:picChg>
        <pc:picChg chg="del">
          <ac:chgData name="DAVIAN ENG HONG RUI" userId="9cdebfac-cb22-4469-80bf-a7b2b3002fda" providerId="ADAL" clId="{B0CAE5CE-4040-4DB0-8A34-F7898BE2D702}" dt="2023-12-07T14:55:59.543" v="2759" actId="478"/>
          <ac:picMkLst>
            <pc:docMk/>
            <pc:sldMk cId="549686611" sldId="260"/>
            <ac:picMk id="7" creationId="{10F6CAFB-453C-68D7-3B9A-19FC992368D9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4:58:20.634" v="3189" actId="20577"/>
        <pc:sldMkLst>
          <pc:docMk/>
          <pc:sldMk cId="1108930418" sldId="261"/>
        </pc:sldMkLst>
        <pc:spChg chg="mod">
          <ac:chgData name="DAVIAN ENG HONG RUI" userId="9cdebfac-cb22-4469-80bf-a7b2b3002fda" providerId="ADAL" clId="{B0CAE5CE-4040-4DB0-8A34-F7898BE2D702}" dt="2023-12-07T14:57:22.091" v="2993" actId="20577"/>
          <ac:spMkLst>
            <pc:docMk/>
            <pc:sldMk cId="1108930418" sldId="261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8:20.634" v="3189" actId="20577"/>
          <ac:spMkLst>
            <pc:docMk/>
            <pc:sldMk cId="1108930418" sldId="261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108930418" sldId="261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108930418" sldId="261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7:44.244" v="2998" actId="1076"/>
          <ac:picMkLst>
            <pc:docMk/>
            <pc:sldMk cId="1108930418" sldId="261"/>
            <ac:picMk id="5" creationId="{DB45EF1A-BEC8-F92F-42D2-2CAB80502207}"/>
          </ac:picMkLst>
        </pc:picChg>
        <pc:picChg chg="del">
          <ac:chgData name="DAVIAN ENG HONG RUI" userId="9cdebfac-cb22-4469-80bf-a7b2b3002fda" providerId="ADAL" clId="{B0CAE5CE-4040-4DB0-8A34-F7898BE2D702}" dt="2023-12-07T14:57:39.561" v="2994" actId="478"/>
          <ac:picMkLst>
            <pc:docMk/>
            <pc:sldMk cId="1108930418" sldId="261"/>
            <ac:picMk id="6" creationId="{0A5ECAB1-BE21-EF6B-A350-3D3D96BFCB8E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4:58:31.242" v="3190" actId="47"/>
        <pc:sldMkLst>
          <pc:docMk/>
          <pc:sldMk cId="189777031" sldId="262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89777031" sldId="26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89777031" sldId="262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5:06:46.301" v="3643" actId="20577"/>
        <pc:sldMkLst>
          <pc:docMk/>
          <pc:sldMk cId="1247049354" sldId="263"/>
        </pc:sldMkLst>
        <pc:spChg chg="mod">
          <ac:chgData name="DAVIAN ENG HONG RUI" userId="9cdebfac-cb22-4469-80bf-a7b2b3002fda" providerId="ADAL" clId="{B0CAE5CE-4040-4DB0-8A34-F7898BE2D702}" dt="2023-12-07T14:59:13.626" v="3226" actId="20577"/>
          <ac:spMkLst>
            <pc:docMk/>
            <pc:sldMk cId="1247049354" sldId="26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6:46.301" v="3643" actId="20577"/>
          <ac:spMkLst>
            <pc:docMk/>
            <pc:sldMk cId="1247049354" sldId="263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247049354" sldId="263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247049354" sldId="263"/>
            <ac:grpSpMk id="32" creationId="{5E6BB5FD-DB7B-4BE3-BA45-1EF042115ED5}"/>
          </ac:grpSpMkLst>
        </pc:grpChg>
        <pc:picChg chg="del">
          <ac:chgData name="DAVIAN ENG HONG RUI" userId="9cdebfac-cb22-4469-80bf-a7b2b3002fda" providerId="ADAL" clId="{B0CAE5CE-4040-4DB0-8A34-F7898BE2D702}" dt="2023-12-07T14:59:04.521" v="3191" actId="478"/>
          <ac:picMkLst>
            <pc:docMk/>
            <pc:sldMk cId="1247049354" sldId="263"/>
            <ac:picMk id="5" creationId="{D3B3D6F6-4119-AE12-BF43-C13EEB264BDD}"/>
          </ac:picMkLst>
        </pc:picChg>
        <pc:picChg chg="add mod">
          <ac:chgData name="DAVIAN ENG HONG RUI" userId="9cdebfac-cb22-4469-80bf-a7b2b3002fda" providerId="ADAL" clId="{B0CAE5CE-4040-4DB0-8A34-F7898BE2D702}" dt="2023-12-07T14:59:07.296" v="3193" actId="1076"/>
          <ac:picMkLst>
            <pc:docMk/>
            <pc:sldMk cId="1247049354" sldId="263"/>
            <ac:picMk id="6" creationId="{CD203E04-6083-F085-43C6-97500CD94B56}"/>
          </ac:picMkLst>
        </pc:picChg>
      </pc:sldChg>
      <pc:sldChg chg="addSp delSp modSp mod delDesignElem">
        <pc:chgData name="DAVIAN ENG HONG RUI" userId="9cdebfac-cb22-4469-80bf-a7b2b3002fda" providerId="ADAL" clId="{B0CAE5CE-4040-4DB0-8A34-F7898BE2D702}" dt="2023-12-07T15:02:27.917" v="3549" actId="20577"/>
        <pc:sldMkLst>
          <pc:docMk/>
          <pc:sldMk cId="1424111797" sldId="264"/>
        </pc:sldMkLst>
        <pc:spChg chg="mod">
          <ac:chgData name="DAVIAN ENG HONG RUI" userId="9cdebfac-cb22-4469-80bf-a7b2b3002fda" providerId="ADAL" clId="{B0CAE5CE-4040-4DB0-8A34-F7898BE2D702}" dt="2023-12-07T15:01:01.512" v="3308" actId="20577"/>
          <ac:spMkLst>
            <pc:docMk/>
            <pc:sldMk cId="1424111797" sldId="26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5:02:27.917" v="3549" actId="20577"/>
          <ac:spMkLst>
            <pc:docMk/>
            <pc:sldMk cId="1424111797" sldId="264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1424111797" sldId="264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1424111797" sldId="264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5:02:00.738" v="3445" actId="1076"/>
          <ac:picMkLst>
            <pc:docMk/>
            <pc:sldMk cId="1424111797" sldId="264"/>
            <ac:picMk id="5" creationId="{C8A24879-3E93-6F2B-0172-2B792648A8C8}"/>
          </ac:picMkLst>
        </pc:picChg>
        <pc:picChg chg="del">
          <ac:chgData name="DAVIAN ENG HONG RUI" userId="9cdebfac-cb22-4469-80bf-a7b2b3002fda" providerId="ADAL" clId="{B0CAE5CE-4040-4DB0-8A34-F7898BE2D702}" dt="2023-12-07T15:01:03.502" v="3309" actId="478"/>
          <ac:picMkLst>
            <pc:docMk/>
            <pc:sldMk cId="1424111797" sldId="264"/>
            <ac:picMk id="6" creationId="{C0991AEC-0409-F2BE-07D4-66C9A717DE48}"/>
          </ac:picMkLst>
        </pc:picChg>
        <pc:picChg chg="add mod">
          <ac:chgData name="DAVIAN ENG HONG RUI" userId="9cdebfac-cb22-4469-80bf-a7b2b3002fda" providerId="ADAL" clId="{B0CAE5CE-4040-4DB0-8A34-F7898BE2D702}" dt="2023-12-07T15:02:02.936" v="3446" actId="1076"/>
          <ac:picMkLst>
            <pc:docMk/>
            <pc:sldMk cId="1424111797" sldId="264"/>
            <ac:picMk id="8" creationId="{2ADA106E-EE57-7E63-220B-B3D919152C39}"/>
          </ac:picMkLst>
        </pc:picChg>
      </pc:sldChg>
      <pc:sldChg chg="addSp delSp del delDesignElem">
        <pc:chgData name="DAVIAN ENG HONG RUI" userId="9cdebfac-cb22-4469-80bf-a7b2b3002fda" providerId="ADAL" clId="{B0CAE5CE-4040-4DB0-8A34-F7898BE2D702}" dt="2023-12-07T15:07:29.031" v="3646" actId="47"/>
        <pc:sldMkLst>
          <pc:docMk/>
          <pc:sldMk cId="3865638949" sldId="265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865638949" sldId="26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865638949" sldId="265"/>
            <ac:grpSpMk id="32" creationId="{5E6BB5FD-DB7B-4BE3-BA45-1EF042115ED5}"/>
          </ac:grpSpMkLst>
        </pc:grpChg>
      </pc:sldChg>
      <pc:sldChg chg="addSp delSp del delDesignElem">
        <pc:chgData name="DAVIAN ENG HONG RUI" userId="9cdebfac-cb22-4469-80bf-a7b2b3002fda" providerId="ADAL" clId="{B0CAE5CE-4040-4DB0-8A34-F7898BE2D702}" dt="2023-12-07T15:07:29.818" v="3647" actId="47"/>
        <pc:sldMkLst>
          <pc:docMk/>
          <pc:sldMk cId="31219902" sldId="266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1219902" sldId="266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1219902" sldId="266"/>
            <ac:grpSpMk id="32" creationId="{5E6BB5FD-DB7B-4BE3-BA45-1EF042115ED5}"/>
          </ac:grpSpMkLst>
        </pc:grpChg>
      </pc:sldChg>
      <pc:sldChg chg="addSp delSp modSp mod delDesignElem">
        <pc:chgData name="DAVIAN ENG HONG RUI" userId="9cdebfac-cb22-4469-80bf-a7b2b3002fda" providerId="ADAL" clId="{B0CAE5CE-4040-4DB0-8A34-F7898BE2D702}" dt="2023-12-07T14:31:21.089" v="1028"/>
        <pc:sldMkLst>
          <pc:docMk/>
          <pc:sldMk cId="2905817004" sldId="267"/>
        </pc:sldMkLst>
        <pc:spChg chg="add del mod">
          <ac:chgData name="DAVIAN ENG HONG RUI" userId="9cdebfac-cb22-4469-80bf-a7b2b3002fda" providerId="ADAL" clId="{B0CAE5CE-4040-4DB0-8A34-F7898BE2D702}" dt="2023-12-07T14:09:45.066" v="189" actId="478"/>
          <ac:spMkLst>
            <pc:docMk/>
            <pc:sldMk cId="2905817004" sldId="267"/>
            <ac:spMk id="3" creationId="{18FF5C05-A8FF-B299-349C-FD4F3DC752D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4" creationId="{89BFBAAA-DC5E-8107-8523-D62EF282C6E5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6" creationId="{266792F8-8A10-C142-6D30-EB662CC331A1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7" creationId="{20F41B7C-33A6-F9D4-361D-92966D91E83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8" creationId="{F6020689-2CDF-10AD-D1E1-17583E32D5B0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9" creationId="{43D1A9E9-44E8-7558-13DA-686457491B5E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905817004" sldId="267"/>
            <ac:spMk id="10" creationId="{A4AC5506-6312-4701-8D3C-40187889A947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1" creationId="{47AF6044-3AEA-31FF-5C9F-60F800398A1D}"/>
          </ac:spMkLst>
        </pc:spChg>
        <pc:spChg chg="add del mod">
          <ac:chgData name="DAVIAN ENG HONG RUI" userId="9cdebfac-cb22-4469-80bf-a7b2b3002fda" providerId="ADAL" clId="{B0CAE5CE-4040-4DB0-8A34-F7898BE2D702}" dt="2023-12-07T14:09:46.835" v="190" actId="478"/>
          <ac:spMkLst>
            <pc:docMk/>
            <pc:sldMk cId="2905817004" sldId="267"/>
            <ac:spMk id="12" creationId="{58109C20-47A8-239C-F701-0AC5EB508689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3" creationId="{3F257650-8BF0-B43F-1188-8D3E3882D86A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4" creationId="{29C1D240-D94D-AB5B-8892-0B5318F291B1}"/>
          </ac:spMkLst>
        </pc:spChg>
        <pc:spChg chg="add del mod">
          <ac:chgData name="DAVIAN ENG HONG RUI" userId="9cdebfac-cb22-4469-80bf-a7b2b3002fda" providerId="ADAL" clId="{B0CAE5CE-4040-4DB0-8A34-F7898BE2D702}" dt="2023-12-07T14:10:47" v="210" actId="478"/>
          <ac:spMkLst>
            <pc:docMk/>
            <pc:sldMk cId="2905817004" sldId="267"/>
            <ac:spMk id="15" creationId="{302C2E90-1F9D-51BE-5944-9E19F4142F44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6" creationId="{8C16EC8B-A105-297D-85EB-FCDE513CAFCE}"/>
          </ac:spMkLst>
        </pc:spChg>
        <pc:spChg chg="add del mod">
          <ac:chgData name="DAVIAN ENG HONG RUI" userId="9cdebfac-cb22-4469-80bf-a7b2b3002fda" providerId="ADAL" clId="{B0CAE5CE-4040-4DB0-8A34-F7898BE2D702}" dt="2023-12-07T14:10:17.378" v="201" actId="478"/>
          <ac:spMkLst>
            <pc:docMk/>
            <pc:sldMk cId="2905817004" sldId="267"/>
            <ac:spMk id="17" creationId="{E74D9332-E691-5DA0-D395-CE124EE94EEE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18" creationId="{4DC61A2E-9B6C-3C75-557B-287EE5533E4B}"/>
          </ac:spMkLst>
        </pc:spChg>
        <pc:spChg chg="add mod">
          <ac:chgData name="DAVIAN ENG HONG RUI" userId="9cdebfac-cb22-4469-80bf-a7b2b3002fda" providerId="ADAL" clId="{B0CAE5CE-4040-4DB0-8A34-F7898BE2D702}" dt="2023-12-07T14:11:29.261" v="216" actId="1076"/>
          <ac:spMkLst>
            <pc:docMk/>
            <pc:sldMk cId="2905817004" sldId="267"/>
            <ac:spMk id="21" creationId="{7C48D9F0-82CF-F038-D347-394462807632}"/>
          </ac:spMkLst>
        </pc:spChg>
        <pc:picChg chg="del">
          <ac:chgData name="DAVIAN ENG HONG RUI" userId="9cdebfac-cb22-4469-80bf-a7b2b3002fda" providerId="ADAL" clId="{B0CAE5CE-4040-4DB0-8A34-F7898BE2D702}" dt="2023-12-07T13:54:06.632" v="18" actId="478"/>
          <ac:picMkLst>
            <pc:docMk/>
            <pc:sldMk cId="2905817004" sldId="267"/>
            <ac:picMk id="5" creationId="{0F695958-430D-BD57-D205-0383DBADA83D}"/>
          </ac:picMkLst>
        </pc:picChg>
        <pc:cxnChg chg="add del mod">
          <ac:chgData name="DAVIAN ENG HONG RUI" userId="9cdebfac-cb22-4469-80bf-a7b2b3002fda" providerId="ADAL" clId="{B0CAE5CE-4040-4DB0-8A34-F7898BE2D702}" dt="2023-12-07T14:11:01.641" v="213" actId="478"/>
          <ac:cxnSpMkLst>
            <pc:docMk/>
            <pc:sldMk cId="2905817004" sldId="267"/>
            <ac:cxnSpMk id="20" creationId="{ABD6E3F8-DE17-0043-82BB-E4743873FCD8}"/>
          </ac:cxnSpMkLst>
        </pc:cxnChg>
      </pc:sldChg>
      <pc:sldChg chg="addSp delSp del delDesignElem">
        <pc:chgData name="DAVIAN ENG HONG RUI" userId="9cdebfac-cb22-4469-80bf-a7b2b3002fda" providerId="ADAL" clId="{B0CAE5CE-4040-4DB0-8A34-F7898BE2D702}" dt="2023-12-07T15:02:46.779" v="3551" actId="47"/>
        <pc:sldMkLst>
          <pc:docMk/>
          <pc:sldMk cId="2720905354" sldId="269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720905354" sldId="269"/>
            <ac:spMk id="10" creationId="{A4AC5506-6312-4701-8D3C-40187889A947}"/>
          </ac:spMkLst>
        </pc:spChg>
      </pc:sldChg>
      <pc:sldChg chg="addSp delSp del delDesignElem">
        <pc:chgData name="DAVIAN ENG HONG RUI" userId="9cdebfac-cb22-4469-80bf-a7b2b3002fda" providerId="ADAL" clId="{B0CAE5CE-4040-4DB0-8A34-F7898BE2D702}" dt="2023-12-07T15:02:45.949" v="3550" actId="47"/>
        <pc:sldMkLst>
          <pc:docMk/>
          <pc:sldMk cId="2193904033" sldId="270"/>
        </pc:sldMkLst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8" creationId="{C3896A03-3945-419A-B66B-4EE266EDD15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2193904033" sldId="270"/>
            <ac:spMk id="10" creationId="{B34F5AD2-EDBD-4BBD-A55C-EAFFD0C7097A}"/>
          </ac:spMkLst>
        </pc:spChg>
      </pc:sldChg>
      <pc:sldChg chg="addSp modSp new mod setBg">
        <pc:chgData name="DAVIAN ENG HONG RUI" userId="9cdebfac-cb22-4469-80bf-a7b2b3002fda" providerId="ADAL" clId="{B0CAE5CE-4040-4DB0-8A34-F7898BE2D702}" dt="2023-12-07T14:50:40.056" v="2260" actId="20577"/>
        <pc:sldMkLst>
          <pc:docMk/>
          <pc:sldMk cId="2108345476" sldId="271"/>
        </pc:sldMkLst>
        <pc:spChg chg="mod">
          <ac:chgData name="DAVIAN ENG HONG RUI" userId="9cdebfac-cb22-4469-80bf-a7b2b3002fda" providerId="ADAL" clId="{B0CAE5CE-4040-4DB0-8A34-F7898BE2D702}" dt="2023-12-07T14:50:25.642" v="2199" actId="20577"/>
          <ac:spMkLst>
            <pc:docMk/>
            <pc:sldMk cId="2108345476" sldId="271"/>
            <ac:spMk id="2" creationId="{58DC51D5-EF86-B9A0-374A-54ACA171231E}"/>
          </ac:spMkLst>
        </pc:spChg>
        <pc:spChg chg="mod">
          <ac:chgData name="DAVIAN ENG HONG RUI" userId="9cdebfac-cb22-4469-80bf-a7b2b3002fda" providerId="ADAL" clId="{B0CAE5CE-4040-4DB0-8A34-F7898BE2D702}" dt="2023-12-07T14:50:40.056" v="2260" actId="20577"/>
          <ac:spMkLst>
            <pc:docMk/>
            <pc:sldMk cId="2108345476" sldId="271"/>
            <ac:spMk id="3" creationId="{FC22DF91-B11D-28E3-EAF4-E8FE94F111B0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8" creationId="{5A0118C5-4F8D-4CF4-BADD-53FEACC6C42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0" creationId="{4E0A5C5C-2A95-428E-9F6A-0D29EBD57C9F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2" creationId="{1056F38F-7C4E-461D-8709-7D0024AE1F79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14" creationId="{C7278469-3C3C-49CE-AEEE-E176A4900B78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0" creationId="{4C6598AB-1C17-4D54-951C-A082D94ACB7A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2" creationId="{C83B66D7-137D-4AC1-B172-53D60F08BEB5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4" creationId="{F6B92503-6984-4D15-8B98-8718709B785D}"/>
          </ac:spMkLst>
        </pc:spChg>
        <pc:spChg chg="add">
          <ac:chgData name="DAVIAN ENG HONG RUI" userId="9cdebfac-cb22-4469-80bf-a7b2b3002fda" providerId="ADAL" clId="{B0CAE5CE-4040-4DB0-8A34-F7898BE2D702}" dt="2023-12-07T14:31:51.455" v="1039" actId="26606"/>
          <ac:spMkLst>
            <pc:docMk/>
            <pc:sldMk cId="2108345476" sldId="271"/>
            <ac:spMk id="26" creationId="{08DDF938-524E-4C18-A47D-C00627832366}"/>
          </ac:spMkLst>
        </pc:s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16" creationId="{93DC754C-7E09-422D-A8BB-AF632E90DFA2}"/>
          </ac:grpSpMkLst>
        </pc:grpChg>
        <pc:grpChg chg="add">
          <ac:chgData name="DAVIAN ENG HONG RUI" userId="9cdebfac-cb22-4469-80bf-a7b2b3002fda" providerId="ADAL" clId="{B0CAE5CE-4040-4DB0-8A34-F7898BE2D702}" dt="2023-12-07T14:31:51.455" v="1039" actId="26606"/>
          <ac:grpSpMkLst>
            <pc:docMk/>
            <pc:sldMk cId="2108345476" sldId="271"/>
            <ac:grpSpMk id="28" creationId="{3773FAF5-C452-4455-9411-D6AF5EBD4CA9}"/>
          </ac:grpSpMkLst>
        </pc:grpChg>
      </pc:sldChg>
      <pc:sldChg chg="addSp delSp add del setBg delDesignElem">
        <pc:chgData name="DAVIAN ENG HONG RUI" userId="9cdebfac-cb22-4469-80bf-a7b2b3002fda" providerId="ADAL" clId="{B0CAE5CE-4040-4DB0-8A34-F7898BE2D702}" dt="2023-12-07T14:30:54.471" v="1010"/>
        <pc:sldMkLst>
          <pc:docMk/>
          <pc:sldMk cId="229980452" sldId="272"/>
        </pc:sldMkLst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4.471" v="1010"/>
          <ac:spMkLst>
            <pc:docMk/>
            <pc:sldMk cId="229980452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4.471" v="1010"/>
          <ac:grpSpMkLst>
            <pc:docMk/>
            <pc:sldMk cId="229980452" sldId="272"/>
            <ac:grpSpMk id="32" creationId="{5E6BB5FD-DB7B-4BE3-BA45-1EF042115ED5}"/>
          </ac:grpSpMkLst>
        </pc:grpChg>
      </pc:sldChg>
      <pc:sldChg chg="addSp delSp modSp add mod delDesignElem">
        <pc:chgData name="DAVIAN ENG HONG RUI" userId="9cdebfac-cb22-4469-80bf-a7b2b3002fda" providerId="ADAL" clId="{B0CAE5CE-4040-4DB0-8A34-F7898BE2D702}" dt="2023-12-07T14:55:19.566" v="2739" actId="27636"/>
        <pc:sldMkLst>
          <pc:docMk/>
          <pc:sldMk cId="3560922828" sldId="272"/>
        </pc:sldMkLst>
        <pc:spChg chg="mod">
          <ac:chgData name="DAVIAN ENG HONG RUI" userId="9cdebfac-cb22-4469-80bf-a7b2b3002fda" providerId="ADAL" clId="{B0CAE5CE-4040-4DB0-8A34-F7898BE2D702}" dt="2023-12-07T14:52:42.714" v="2275" actId="1076"/>
          <ac:spMkLst>
            <pc:docMk/>
            <pc:sldMk cId="3560922828" sldId="272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5:19.566" v="2739" actId="27636"/>
          <ac:spMkLst>
            <pc:docMk/>
            <pc:sldMk cId="3560922828" sldId="272"/>
            <ac:spMk id="3" creationId="{D75301E8-7D87-4C2D-1AA2-175889C5518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1:21.089" v="1028"/>
          <ac:spMkLst>
            <pc:docMk/>
            <pc:sldMk cId="3560922828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1:21.089" v="1028"/>
          <ac:grpSpMkLst>
            <pc:docMk/>
            <pc:sldMk cId="3560922828" sldId="272"/>
            <ac:grpSpMk id="32" creationId="{5E6BB5FD-DB7B-4BE3-BA45-1EF042115ED5}"/>
          </ac:grpSpMkLst>
        </pc:grpChg>
        <pc:picChg chg="add mod">
          <ac:chgData name="DAVIAN ENG HONG RUI" userId="9cdebfac-cb22-4469-80bf-a7b2b3002fda" providerId="ADAL" clId="{B0CAE5CE-4040-4DB0-8A34-F7898BE2D702}" dt="2023-12-07T14:52:50.841" v="2277" actId="1076"/>
          <ac:picMkLst>
            <pc:docMk/>
            <pc:sldMk cId="3560922828" sldId="272"/>
            <ac:picMk id="5" creationId="{7103B60E-8C4D-60CC-094D-E90E1672B22F}"/>
          </ac:picMkLst>
        </pc:picChg>
        <pc:picChg chg="del">
          <ac:chgData name="DAVIAN ENG HONG RUI" userId="9cdebfac-cb22-4469-80bf-a7b2b3002fda" providerId="ADAL" clId="{B0CAE5CE-4040-4DB0-8A34-F7898BE2D702}" dt="2023-12-07T14:51:57.981" v="2262" actId="478"/>
          <ac:picMkLst>
            <pc:docMk/>
            <pc:sldMk cId="3560922828" sldId="272"/>
            <ac:picMk id="15" creationId="{54D3C537-BBD6-31CE-7A3B-FA7E06F67864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30:51.360" v="1007"/>
        <pc:sldMkLst>
          <pc:docMk/>
          <pc:sldMk cId="4210359646" sldId="272"/>
        </pc:sldMkLst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30:51.360" v="1007"/>
          <ac:spMkLst>
            <pc:docMk/>
            <pc:sldMk cId="4210359646" sldId="272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30:51.360" v="1007"/>
          <ac:grpSpMkLst>
            <pc:docMk/>
            <pc:sldMk cId="4210359646" sldId="272"/>
            <ac:grpSpMk id="32" creationId="{5E6BB5FD-DB7B-4BE3-BA45-1EF042115ED5}"/>
          </ac:grpSpMkLst>
        </pc:grpChg>
      </pc:sldChg>
      <pc:sldChg chg="addSp delSp modSp add mod">
        <pc:chgData name="DAVIAN ENG HONG RUI" userId="9cdebfac-cb22-4469-80bf-a7b2b3002fda" providerId="ADAL" clId="{B0CAE5CE-4040-4DB0-8A34-F7898BE2D702}" dt="2023-12-07T14:38:21.208" v="1355" actId="1076"/>
        <pc:sldMkLst>
          <pc:docMk/>
          <pc:sldMk cId="2840436461" sldId="273"/>
        </pc:sldMkLst>
        <pc:spChg chg="mod">
          <ac:chgData name="DAVIAN ENG HONG RUI" userId="9cdebfac-cb22-4469-80bf-a7b2b3002fda" providerId="ADAL" clId="{B0CAE5CE-4040-4DB0-8A34-F7898BE2D702}" dt="2023-12-07T14:37:38.318" v="1215" actId="20577"/>
          <ac:spMkLst>
            <pc:docMk/>
            <pc:sldMk cId="2840436461" sldId="273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38:07.438" v="1353" actId="20577"/>
          <ac:spMkLst>
            <pc:docMk/>
            <pc:sldMk cId="2840436461" sldId="273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35:42.450" v="1073" actId="478"/>
          <ac:picMkLst>
            <pc:docMk/>
            <pc:sldMk cId="2840436461" sldId="273"/>
            <ac:picMk id="5" creationId="{7E60E248-A8AD-015E-EB28-6C391B080707}"/>
          </ac:picMkLst>
        </pc:picChg>
        <pc:picChg chg="add mod">
          <ac:chgData name="DAVIAN ENG HONG RUI" userId="9cdebfac-cb22-4469-80bf-a7b2b3002fda" providerId="ADAL" clId="{B0CAE5CE-4040-4DB0-8A34-F7898BE2D702}" dt="2023-12-07T14:38:21.208" v="1355" actId="1076"/>
          <ac:picMkLst>
            <pc:docMk/>
            <pc:sldMk cId="2840436461" sldId="273"/>
            <ac:picMk id="6" creationId="{9ACB1196-B9E8-6511-E935-8D925766C6AB}"/>
          </ac:picMkLst>
        </pc:picChg>
      </pc:sldChg>
      <pc:sldChg chg="addSp delSp modSp new del mod setBg setClrOvrMap">
        <pc:chgData name="DAVIAN ENG HONG RUI" userId="9cdebfac-cb22-4469-80bf-a7b2b3002fda" providerId="ADAL" clId="{B0CAE5CE-4040-4DB0-8A34-F7898BE2D702}" dt="2023-12-07T14:31:58.125" v="1040" actId="47"/>
        <pc:sldMkLst>
          <pc:docMk/>
          <pc:sldMk cId="4120797145" sldId="273"/>
        </pc:sldMkLst>
        <pc:spChg chg="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2" creationId="{7D107ECD-7FDC-F78C-7A3B-8920688322E1}"/>
          </ac:spMkLst>
        </pc:spChg>
        <pc:spChg chg="add del mo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8" creationId="{09588DA8-065E-4F6F-8EFD-43104AB2E0CF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0" creationId="{C4285719-470E-454C-AF62-8323075F1F5B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2" creationId="{CD9FE4EF-C4D8-49A0-B2FF-81D8DB7D8A24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4" creationId="{4300840D-0A0B-4512-BACA-B439D5B9C57C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6" creationId="{D2B78728-A580-49A7-84F9-6EF6F583ADE0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18" creationId="{38FAA1A1-D861-433F-88FA-1E9D6FD31D11}"/>
          </ac:spMkLst>
        </pc:spChg>
        <pc:spChg chg="add del">
          <ac:chgData name="DAVIAN ENG HONG RUI" userId="9cdebfac-cb22-4469-80bf-a7b2b3002fda" providerId="ADAL" clId="{B0CAE5CE-4040-4DB0-8A34-F7898BE2D702}" dt="2023-12-07T14:31:43.010" v="1031" actId="26606"/>
          <ac:spMkLst>
            <pc:docMk/>
            <pc:sldMk cId="4120797145" sldId="273"/>
            <ac:spMk id="20" creationId="{8D71EDA1-87BF-4D5D-AB79-F346FD19278A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2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3.661" v="1033" actId="26606"/>
          <ac:spMkLst>
            <pc:docMk/>
            <pc:sldMk cId="4120797145" sldId="273"/>
            <ac:spMk id="23" creationId="{DF9AD32D-FF05-44F4-BD4D-9CEE89B71EB9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5" creationId="{907EF6B7-1338-4443-8C46-6A318D952DFD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6" creationId="{DAAE4CDD-124C-4DCF-9584-B6033B545DD5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7" creationId="{081E4A58-353D-44AE-B2FC-2A74E2E400F7}"/>
          </ac:spMkLst>
        </pc:spChg>
        <pc:spChg chg="add del">
          <ac:chgData name="DAVIAN ENG HONG RUI" userId="9cdebfac-cb22-4469-80bf-a7b2b3002fda" providerId="ADAL" clId="{B0CAE5CE-4040-4DB0-8A34-F7898BE2D702}" dt="2023-12-07T14:31:44.139" v="1035" actId="26606"/>
          <ac:spMkLst>
            <pc:docMk/>
            <pc:sldMk cId="4120797145" sldId="273"/>
            <ac:spMk id="28" creationId="{7D128C5F-F592-F443-C913-CCAFFB0EE5BE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0" creationId="{66B332A4-D438-4773-A77F-5ED49A448D9D}"/>
          </ac:spMkLst>
        </pc:spChg>
        <pc:spChg chg="add del">
          <ac:chgData name="DAVIAN ENG HONG RUI" userId="9cdebfac-cb22-4469-80bf-a7b2b3002fda" providerId="ADAL" clId="{B0CAE5CE-4040-4DB0-8A34-F7898BE2D702}" dt="2023-12-07T14:31:44.557" v="1037" actId="26606"/>
          <ac:spMkLst>
            <pc:docMk/>
            <pc:sldMk cId="4120797145" sldId="273"/>
            <ac:spMk id="31" creationId="{DF9AD32D-FF05-44F4-BD4D-9CEE89B71EB9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3" creationId="{09588DA8-065E-4F6F-8EFD-43104AB2E0CF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4" creationId="{C4285719-470E-454C-AF62-8323075F1F5B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5" creationId="{CD9FE4EF-C4D8-49A0-B2FF-81D8DB7D8A24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6" creationId="{4300840D-0A0B-4512-BACA-B439D5B9C57C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7" creationId="{D2B78728-A580-49A7-84F9-6EF6F583ADE0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8" creationId="{38FAA1A1-D861-433F-88FA-1E9D6FD31D11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39" creationId="{8D71EDA1-87BF-4D5D-AB79-F346FD19278A}"/>
          </ac:spMkLst>
        </pc:spChg>
        <pc:spChg chg="add">
          <ac:chgData name="DAVIAN ENG HONG RUI" userId="9cdebfac-cb22-4469-80bf-a7b2b3002fda" providerId="ADAL" clId="{B0CAE5CE-4040-4DB0-8A34-F7898BE2D702}" dt="2023-12-07T14:31:44.572" v="1038" actId="26606"/>
          <ac:spMkLst>
            <pc:docMk/>
            <pc:sldMk cId="4120797145" sldId="273"/>
            <ac:spMk id="40" creationId="{7D128C5F-F592-F443-C913-CCAFFB0EE5BE}"/>
          </ac:spMkLst>
        </pc:spChg>
      </pc:sldChg>
      <pc:sldChg chg="addSp delSp modSp add mod">
        <pc:chgData name="DAVIAN ENG HONG RUI" userId="9cdebfac-cb22-4469-80bf-a7b2b3002fda" providerId="ADAL" clId="{B0CAE5CE-4040-4DB0-8A34-F7898BE2D702}" dt="2023-12-07T14:44:28.027" v="1804" actId="27636"/>
        <pc:sldMkLst>
          <pc:docMk/>
          <pc:sldMk cId="3007390433" sldId="274"/>
        </pc:sldMkLst>
        <pc:spChg chg="mod">
          <ac:chgData name="DAVIAN ENG HONG RUI" userId="9cdebfac-cb22-4469-80bf-a7b2b3002fda" providerId="ADAL" clId="{B0CAE5CE-4040-4DB0-8A34-F7898BE2D702}" dt="2023-12-07T14:38:52.122" v="1384" actId="20577"/>
          <ac:spMkLst>
            <pc:docMk/>
            <pc:sldMk cId="3007390433" sldId="274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4:28.027" v="1804" actId="27636"/>
          <ac:spMkLst>
            <pc:docMk/>
            <pc:sldMk cId="3007390433" sldId="274"/>
            <ac:spMk id="3" creationId="{D75301E8-7D87-4C2D-1AA2-175889C55181}"/>
          </ac:spMkLst>
        </pc:spChg>
        <pc:picChg chg="add del mod">
          <ac:chgData name="DAVIAN ENG HONG RUI" userId="9cdebfac-cb22-4469-80bf-a7b2b3002fda" providerId="ADAL" clId="{B0CAE5CE-4040-4DB0-8A34-F7898BE2D702}" dt="2023-12-07T14:43:47.739" v="1795" actId="478"/>
          <ac:picMkLst>
            <pc:docMk/>
            <pc:sldMk cId="3007390433" sldId="274"/>
            <ac:picMk id="5" creationId="{2F427873-687A-17B7-128A-AAEDC1A51015}"/>
          </ac:picMkLst>
        </pc:picChg>
        <pc:picChg chg="del">
          <ac:chgData name="DAVIAN ENG HONG RUI" userId="9cdebfac-cb22-4469-80bf-a7b2b3002fda" providerId="ADAL" clId="{B0CAE5CE-4040-4DB0-8A34-F7898BE2D702}" dt="2023-12-07T14:38:55.680" v="1387" actId="478"/>
          <ac:picMkLst>
            <pc:docMk/>
            <pc:sldMk cId="3007390433" sldId="274"/>
            <ac:picMk id="6" creationId="{9ACB1196-B9E8-6511-E935-8D925766C6AB}"/>
          </ac:picMkLst>
        </pc:picChg>
        <pc:picChg chg="add mod">
          <ac:chgData name="DAVIAN ENG HONG RUI" userId="9cdebfac-cb22-4469-80bf-a7b2b3002fda" providerId="ADAL" clId="{B0CAE5CE-4040-4DB0-8A34-F7898BE2D702}" dt="2023-12-07T14:43:56.453" v="1798" actId="1076"/>
          <ac:picMkLst>
            <pc:docMk/>
            <pc:sldMk cId="3007390433" sldId="274"/>
            <ac:picMk id="8" creationId="{4FD2A674-7F46-3510-26A6-CC82E26B9AA7}"/>
          </ac:picMkLst>
        </pc:picChg>
      </pc:sldChg>
      <pc:sldChg chg="addSp delSp add del setBg delDesignElem">
        <pc:chgData name="DAVIAN ENG HONG RUI" userId="9cdebfac-cb22-4469-80bf-a7b2b3002fda" providerId="ADAL" clId="{B0CAE5CE-4040-4DB0-8A34-F7898BE2D702}" dt="2023-12-07T14:41:00.401" v="1525"/>
        <pc:sldMkLst>
          <pc:docMk/>
          <pc:sldMk cId="2973572845" sldId="275"/>
        </pc:sldMkLst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0" creationId="{51F77B6A-7F53-4B28-B73D-C8CC899AB221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6" creationId="{F6E412EF-CF39-4C25-85B0-DB30B1B0A8C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18" creationId="{E8DA6235-17F2-4C9E-88C6-C5D38D8D3C03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0" creationId="{B55DEF71-1741-4489-8E77-46FC5BAA66E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2" creationId="{82347B6D-A7CC-48EB-861F-917D0D61E3EA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4" creationId="{A7A0A46D-CC9B-4E32-870A-7BC2DF940144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6" creationId="{9178722E-1BD0-427E-BAAE-4F206DAB5818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28" creationId="{A753B935-E3DD-466D-BFAC-68E0BE02D092}"/>
          </ac:spMkLst>
        </pc:spChg>
        <pc:spChg chg="add del">
          <ac:chgData name="DAVIAN ENG HONG RUI" userId="9cdebfac-cb22-4469-80bf-a7b2b3002fda" providerId="ADAL" clId="{B0CAE5CE-4040-4DB0-8A34-F7898BE2D702}" dt="2023-12-07T14:41:00.401" v="1525"/>
          <ac:spMkLst>
            <pc:docMk/>
            <pc:sldMk cId="2973572845" sldId="275"/>
            <ac:spMk id="30" creationId="{FB034F26-4148-4B59-B493-14D7A9A8BAA9}"/>
          </ac:spMkLst>
        </pc:s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12" creationId="{2515629F-0D83-4A44-A125-CD50FC660AB4}"/>
          </ac:grpSpMkLst>
        </pc:grpChg>
        <pc:grpChg chg="add del">
          <ac:chgData name="DAVIAN ENG HONG RUI" userId="9cdebfac-cb22-4469-80bf-a7b2b3002fda" providerId="ADAL" clId="{B0CAE5CE-4040-4DB0-8A34-F7898BE2D702}" dt="2023-12-07T14:41:00.401" v="1525"/>
          <ac:grpSpMkLst>
            <pc:docMk/>
            <pc:sldMk cId="2973572845" sldId="275"/>
            <ac:grpSpMk id="32" creationId="{5E6BB5FD-DB7B-4BE3-BA45-1EF042115ED5}"/>
          </ac:grpSpMkLst>
        </pc:grpChg>
      </pc:sldChg>
      <pc:sldChg chg="addSp delSp modSp add mod ord">
        <pc:chgData name="DAVIAN ENG HONG RUI" userId="9cdebfac-cb22-4469-80bf-a7b2b3002fda" providerId="ADAL" clId="{B0CAE5CE-4040-4DB0-8A34-F7898BE2D702}" dt="2023-12-07T14:43:21.974" v="1794" actId="20577"/>
        <pc:sldMkLst>
          <pc:docMk/>
          <pc:sldMk cId="3314328246" sldId="275"/>
        </pc:sldMkLst>
        <pc:spChg chg="mod">
          <ac:chgData name="DAVIAN ENG HONG RUI" userId="9cdebfac-cb22-4469-80bf-a7b2b3002fda" providerId="ADAL" clId="{B0CAE5CE-4040-4DB0-8A34-F7898BE2D702}" dt="2023-12-07T14:41:48.837" v="1566" actId="27636"/>
          <ac:spMkLst>
            <pc:docMk/>
            <pc:sldMk cId="3314328246" sldId="275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3:21.974" v="1794" actId="20577"/>
          <ac:spMkLst>
            <pc:docMk/>
            <pc:sldMk cId="3314328246" sldId="275"/>
            <ac:spMk id="3" creationId="{D75301E8-7D87-4C2D-1AA2-175889C55181}"/>
          </ac:spMkLst>
        </pc:spChg>
        <pc:picChg chg="del mod">
          <ac:chgData name="DAVIAN ENG HONG RUI" userId="9cdebfac-cb22-4469-80bf-a7b2b3002fda" providerId="ADAL" clId="{B0CAE5CE-4040-4DB0-8A34-F7898BE2D702}" dt="2023-12-07T14:41:16.653" v="1528" actId="478"/>
          <ac:picMkLst>
            <pc:docMk/>
            <pc:sldMk cId="3314328246" sldId="275"/>
            <ac:picMk id="5" creationId="{2F427873-687A-17B7-128A-AAEDC1A51015}"/>
          </ac:picMkLst>
        </pc:picChg>
        <pc:picChg chg="add mod">
          <ac:chgData name="DAVIAN ENG HONG RUI" userId="9cdebfac-cb22-4469-80bf-a7b2b3002fda" providerId="ADAL" clId="{B0CAE5CE-4040-4DB0-8A34-F7898BE2D702}" dt="2023-12-07T14:41:24.063" v="1532" actId="1076"/>
          <ac:picMkLst>
            <pc:docMk/>
            <pc:sldMk cId="3314328246" sldId="275"/>
            <ac:picMk id="6" creationId="{A9595BAE-B5F8-7EFD-697D-61906FBCB95E}"/>
          </ac:picMkLst>
        </pc:picChg>
      </pc:sldChg>
      <pc:sldChg chg="addSp delSp modSp add del mod">
        <pc:chgData name="DAVIAN ENG HONG RUI" userId="9cdebfac-cb22-4469-80bf-a7b2b3002fda" providerId="ADAL" clId="{B0CAE5CE-4040-4DB0-8A34-F7898BE2D702}" dt="2023-12-07T14:51:02.284" v="2261" actId="47"/>
        <pc:sldMkLst>
          <pc:docMk/>
          <pc:sldMk cId="3669185634" sldId="276"/>
        </pc:sldMkLst>
        <pc:spChg chg="mod">
          <ac:chgData name="DAVIAN ENG HONG RUI" userId="9cdebfac-cb22-4469-80bf-a7b2b3002fda" providerId="ADAL" clId="{B0CAE5CE-4040-4DB0-8A34-F7898BE2D702}" dt="2023-12-07T14:44:54.538" v="1820" actId="20577"/>
          <ac:spMkLst>
            <pc:docMk/>
            <pc:sldMk cId="3669185634" sldId="276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46:24.472" v="2006" actId="20577"/>
          <ac:spMkLst>
            <pc:docMk/>
            <pc:sldMk cId="3669185634" sldId="276"/>
            <ac:spMk id="3" creationId="{D75301E8-7D87-4C2D-1AA2-175889C55181}"/>
          </ac:spMkLst>
        </pc:spChg>
        <pc:picChg chg="add mod">
          <ac:chgData name="DAVIAN ENG HONG RUI" userId="9cdebfac-cb22-4469-80bf-a7b2b3002fda" providerId="ADAL" clId="{B0CAE5CE-4040-4DB0-8A34-F7898BE2D702}" dt="2023-12-07T14:47:47.040" v="2028" actId="14100"/>
          <ac:picMkLst>
            <pc:docMk/>
            <pc:sldMk cId="3669185634" sldId="276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7:43.359" v="2026" actId="1076"/>
          <ac:picMkLst>
            <pc:docMk/>
            <pc:sldMk cId="3669185634" sldId="276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6:50.069" v="2011" actId="478"/>
          <ac:picMkLst>
            <pc:docMk/>
            <pc:sldMk cId="3669185634" sldId="276"/>
            <ac:picMk id="8" creationId="{4FD2A674-7F46-3510-26A6-CC82E26B9AA7}"/>
          </ac:picMkLst>
        </pc:picChg>
        <pc:picChg chg="add mod">
          <ac:chgData name="DAVIAN ENG HONG RUI" userId="9cdebfac-cb22-4469-80bf-a7b2b3002fda" providerId="ADAL" clId="{B0CAE5CE-4040-4DB0-8A34-F7898BE2D702}" dt="2023-12-07T14:48:12.340" v="2037" actId="1076"/>
          <ac:picMkLst>
            <pc:docMk/>
            <pc:sldMk cId="3669185634" sldId="276"/>
            <ac:picMk id="11" creationId="{3654A52B-B736-6248-B42E-097CBD96ABAC}"/>
          </ac:picMkLst>
        </pc:picChg>
        <pc:picChg chg="add mod">
          <ac:chgData name="DAVIAN ENG HONG RUI" userId="9cdebfac-cb22-4469-80bf-a7b2b3002fda" providerId="ADAL" clId="{B0CAE5CE-4040-4DB0-8A34-F7898BE2D702}" dt="2023-12-07T14:48:08.975" v="2036" actId="1076"/>
          <ac:picMkLst>
            <pc:docMk/>
            <pc:sldMk cId="3669185634" sldId="276"/>
            <ac:picMk id="17" creationId="{769794E2-46D6-77FD-A8D9-F8D5D3F83FCC}"/>
          </ac:picMkLst>
        </pc:picChg>
      </pc:sldChg>
      <pc:sldChg chg="add">
        <pc:chgData name="DAVIAN ENG HONG RUI" userId="9cdebfac-cb22-4469-80bf-a7b2b3002fda" providerId="ADAL" clId="{B0CAE5CE-4040-4DB0-8A34-F7898BE2D702}" dt="2023-12-07T14:48:32.770" v="2038" actId="2890"/>
        <pc:sldMkLst>
          <pc:docMk/>
          <pc:sldMk cId="2102249621" sldId="277"/>
        </pc:sldMkLst>
      </pc:sldChg>
      <pc:sldChg chg="new del">
        <pc:chgData name="DAVIAN ENG HONG RUI" userId="9cdebfac-cb22-4469-80bf-a7b2b3002fda" providerId="ADAL" clId="{B0CAE5CE-4040-4DB0-8A34-F7898BE2D702}" dt="2023-12-07T14:49:09.886" v="2041" actId="47"/>
        <pc:sldMkLst>
          <pc:docMk/>
          <pc:sldMk cId="767291640" sldId="278"/>
        </pc:sldMkLst>
      </pc:sldChg>
      <pc:sldChg chg="addSp delSp modSp add mod">
        <pc:chgData name="DAVIAN ENG HONG RUI" userId="9cdebfac-cb22-4469-80bf-a7b2b3002fda" providerId="ADAL" clId="{B0CAE5CE-4040-4DB0-8A34-F7898BE2D702}" dt="2023-12-07T14:50:00.602" v="2173" actId="20577"/>
        <pc:sldMkLst>
          <pc:docMk/>
          <pc:sldMk cId="861809308" sldId="279"/>
        </pc:sldMkLst>
        <pc:spChg chg="mod">
          <ac:chgData name="DAVIAN ENG HONG RUI" userId="9cdebfac-cb22-4469-80bf-a7b2b3002fda" providerId="ADAL" clId="{B0CAE5CE-4040-4DB0-8A34-F7898BE2D702}" dt="2023-12-07T14:49:33.481" v="2070" actId="20577"/>
          <ac:spMkLst>
            <pc:docMk/>
            <pc:sldMk cId="861809308" sldId="279"/>
            <ac:spMk id="2" creationId="{A95C7028-B0ED-26BD-895B-9B9931F99B4D}"/>
          </ac:spMkLst>
        </pc:spChg>
        <pc:spChg chg="mod">
          <ac:chgData name="DAVIAN ENG HONG RUI" userId="9cdebfac-cb22-4469-80bf-a7b2b3002fda" providerId="ADAL" clId="{B0CAE5CE-4040-4DB0-8A34-F7898BE2D702}" dt="2023-12-07T14:50:00.602" v="2173" actId="20577"/>
          <ac:spMkLst>
            <pc:docMk/>
            <pc:sldMk cId="861809308" sldId="279"/>
            <ac:spMk id="3" creationId="{D75301E8-7D87-4C2D-1AA2-175889C55181}"/>
          </ac:spMkLst>
        </pc:spChg>
        <pc:picChg chg="del">
          <ac:chgData name="DAVIAN ENG HONG RUI" userId="9cdebfac-cb22-4469-80bf-a7b2b3002fda" providerId="ADAL" clId="{B0CAE5CE-4040-4DB0-8A34-F7898BE2D702}" dt="2023-12-07T14:49:14.706" v="2045" actId="478"/>
          <ac:picMkLst>
            <pc:docMk/>
            <pc:sldMk cId="861809308" sldId="279"/>
            <ac:picMk id="5" creationId="{E299867D-2BE4-A49E-E14B-A9EF9654BE93}"/>
          </ac:picMkLst>
        </pc:picChg>
        <pc:picChg chg="add mod">
          <ac:chgData name="DAVIAN ENG HONG RUI" userId="9cdebfac-cb22-4469-80bf-a7b2b3002fda" providerId="ADAL" clId="{B0CAE5CE-4040-4DB0-8A34-F7898BE2D702}" dt="2023-12-07T14:49:22.597" v="2049" actId="1076"/>
          <ac:picMkLst>
            <pc:docMk/>
            <pc:sldMk cId="861809308" sldId="279"/>
            <ac:picMk id="6" creationId="{E0218704-D715-0441-6449-EC9917AC2905}"/>
          </ac:picMkLst>
        </pc:picChg>
        <pc:picChg chg="del">
          <ac:chgData name="DAVIAN ENG HONG RUI" userId="9cdebfac-cb22-4469-80bf-a7b2b3002fda" providerId="ADAL" clId="{B0CAE5CE-4040-4DB0-8A34-F7898BE2D702}" dt="2023-12-07T14:49:13.752" v="2042" actId="478"/>
          <ac:picMkLst>
            <pc:docMk/>
            <pc:sldMk cId="861809308" sldId="279"/>
            <ac:picMk id="7" creationId="{0C83ACB6-36BA-623B-3342-F9355C619CDC}"/>
          </ac:picMkLst>
        </pc:picChg>
        <pc:picChg chg="del">
          <ac:chgData name="DAVIAN ENG HONG RUI" userId="9cdebfac-cb22-4469-80bf-a7b2b3002fda" providerId="ADAL" clId="{B0CAE5CE-4040-4DB0-8A34-F7898BE2D702}" dt="2023-12-07T14:49:14.390" v="2044" actId="478"/>
          <ac:picMkLst>
            <pc:docMk/>
            <pc:sldMk cId="861809308" sldId="279"/>
            <ac:picMk id="11" creationId="{3654A52B-B736-6248-B42E-097CBD96ABAC}"/>
          </ac:picMkLst>
        </pc:picChg>
        <pc:picChg chg="del">
          <ac:chgData name="DAVIAN ENG HONG RUI" userId="9cdebfac-cb22-4469-80bf-a7b2b3002fda" providerId="ADAL" clId="{B0CAE5CE-4040-4DB0-8A34-F7898BE2D702}" dt="2023-12-07T14:49:14.060" v="2043" actId="478"/>
          <ac:picMkLst>
            <pc:docMk/>
            <pc:sldMk cId="861809308" sldId="279"/>
            <ac:picMk id="17" creationId="{769794E2-46D6-77FD-A8D9-F8D5D3F83FCC}"/>
          </ac:picMkLst>
        </pc:picChg>
      </pc:sldChg>
      <pc:sldChg chg="addSp delSp modSp add mod ord">
        <pc:chgData name="DAVIAN ENG HONG RUI" userId="9cdebfac-cb22-4469-80bf-a7b2b3002fda" providerId="ADAL" clId="{B0CAE5CE-4040-4DB0-8A34-F7898BE2D702}" dt="2023-12-08T14:38:20.108" v="4083" actId="20577"/>
        <pc:sldMkLst>
          <pc:docMk/>
          <pc:sldMk cId="71412216" sldId="280"/>
        </pc:sldMkLst>
        <pc:spChg chg="mod">
          <ac:chgData name="DAVIAN ENG HONG RUI" userId="9cdebfac-cb22-4469-80bf-a7b2b3002fda" providerId="ADAL" clId="{B0CAE5CE-4040-4DB0-8A34-F7898BE2D702}" dt="2023-12-07T15:07:43.155" v="3663" actId="20577"/>
          <ac:spMkLst>
            <pc:docMk/>
            <pc:sldMk cId="71412216" sldId="280"/>
            <ac:spMk id="2" creationId="{8D2A977D-6854-A6D1-CE7C-FF0AA1504DE0}"/>
          </ac:spMkLst>
        </pc:spChg>
        <pc:spChg chg="add mod">
          <ac:chgData name="DAVIAN ENG HONG RUI" userId="9cdebfac-cb22-4469-80bf-a7b2b3002fda" providerId="ADAL" clId="{B0CAE5CE-4040-4DB0-8A34-F7898BE2D702}" dt="2023-12-08T14:38:20.108" v="4083" actId="20577"/>
          <ac:spMkLst>
            <pc:docMk/>
            <pc:sldMk cId="71412216" sldId="280"/>
            <ac:spMk id="3" creationId="{E273C640-BA41-450C-73F1-854B6E857CC5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4" creationId="{89BFBAAA-DC5E-8107-8523-D62EF282C6E5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6" creationId="{266792F8-8A10-C142-6D30-EB662CC331A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7" creationId="{20F41B7C-33A6-F9D4-361D-92966D91E834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8" creationId="{F6020689-2CDF-10AD-D1E1-17583E32D5B0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9" creationId="{43D1A9E9-44E8-7558-13DA-686457491B5E}"/>
          </ac:spMkLst>
        </pc:spChg>
        <pc:spChg chg="del">
          <ac:chgData name="DAVIAN ENG HONG RUI" userId="9cdebfac-cb22-4469-80bf-a7b2b3002fda" providerId="ADAL" clId="{B0CAE5CE-4040-4DB0-8A34-F7898BE2D702}" dt="2023-12-07T15:07:46.104" v="3665" actId="478"/>
          <ac:spMkLst>
            <pc:docMk/>
            <pc:sldMk cId="71412216" sldId="280"/>
            <ac:spMk id="11" creationId="{47AF6044-3AEA-31FF-5C9F-60F800398A1D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3" creationId="{3F257650-8BF0-B43F-1188-8D3E3882D86A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4" creationId="{29C1D240-D94D-AB5B-8892-0B5318F291B1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6" creationId="{8C16EC8B-A105-297D-85EB-FCDE513CAFCE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18" creationId="{4DC61A2E-9B6C-3C75-557B-287EE5533E4B}"/>
          </ac:spMkLst>
        </pc:spChg>
        <pc:spChg chg="del">
          <ac:chgData name="DAVIAN ENG HONG RUI" userId="9cdebfac-cb22-4469-80bf-a7b2b3002fda" providerId="ADAL" clId="{B0CAE5CE-4040-4DB0-8A34-F7898BE2D702}" dt="2023-12-07T15:07:45.114" v="3664" actId="478"/>
          <ac:spMkLst>
            <pc:docMk/>
            <pc:sldMk cId="71412216" sldId="280"/>
            <ac:spMk id="21" creationId="{7C48D9F0-82CF-F038-D347-394462807632}"/>
          </ac:spMkLst>
        </pc:spChg>
      </pc:sldChg>
      <pc:sldChg chg="delSp add del setBg delDesignElem">
        <pc:chgData name="DAVIAN ENG HONG RUI" userId="9cdebfac-cb22-4469-80bf-a7b2b3002fda" providerId="ADAL" clId="{B0CAE5CE-4040-4DB0-8A34-F7898BE2D702}" dt="2023-12-07T15:07:30.447" v="3648" actId="47"/>
        <pc:sldMkLst>
          <pc:docMk/>
          <pc:sldMk cId="2170038430" sldId="280"/>
        </pc:sldMkLst>
        <pc:spChg chg="del">
          <ac:chgData name="DAVIAN ENG HONG RUI" userId="9cdebfac-cb22-4469-80bf-a7b2b3002fda" providerId="ADAL" clId="{B0CAE5CE-4040-4DB0-8A34-F7898BE2D702}" dt="2023-12-07T15:07:27.761" v="3645"/>
          <ac:spMkLst>
            <pc:docMk/>
            <pc:sldMk cId="2170038430" sldId="280"/>
            <ac:spMk id="10" creationId="{A4AC5506-6312-4701-8D3C-40187889A9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943-12D7-57DB-F913-70308376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63D35-D5B6-E114-8E50-9EF501F0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C45A-57E0-4C24-76B4-CF0C3FA4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B12-D881-5FE6-930C-E8127FAB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86DE-D578-2364-FBF0-650C933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5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1B9-68EA-E233-8972-B05BD87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2C95-24E6-2B04-C6BC-3466D388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EAF1-D9B5-42C5-CA0B-6727F63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57A-572B-3FD0-CFDE-CA005A67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84E5-35D9-A626-BF97-99405DDC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1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26BCE-FE87-005A-8C4C-FADC4CC46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2B66-0771-95EB-EE7A-81918F6E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2D17-976A-61E5-EB31-ADCAE40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A09A-00EA-2A13-182A-C74C4B14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DA6B-13E9-675B-4DEE-534C80E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30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00C0-D53A-2F39-DE27-9DFA2799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627-6B34-6507-CFCC-E6552702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F692-BF1E-C168-4019-3CA1F4A1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B2B-322D-B4D0-F320-0CD48A8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6530-1A7A-FC8D-1E10-C3DF81F3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20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03E4-9B07-923E-10AD-E4D63C83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AB7A-C149-A233-939E-DC9527CE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6062-D5E9-8626-02F6-C1B141E8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F12B-558F-BFA2-1E33-618D2110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28AB-622F-82D5-C398-69A2A112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0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ED2-4D8D-D768-F390-EB6A3F5C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26A2-EDC7-3B4E-CB4D-580A29C4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05077-DF21-B876-B37A-B2A2DA65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1885-324C-CA9B-49E7-DCBBF8AE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0D38-EC86-06AA-BB2A-8B072E59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E5192-C14D-FB7A-8ACD-7791DF2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2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2D43-EC13-BF35-26A8-2E398A73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606C-B04A-D388-8A5B-6E8C4339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F9A0-4A4D-D064-D58C-026CA9599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5427E-90A5-F631-0056-3E361B63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8785F-D773-12D3-EC51-173044115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B4C7F-17D5-E37B-A14C-FADCD5DB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8E94D-2B6B-BB62-9094-D4F46928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D4AC3-F4D8-5621-33E4-D4005F39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10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8D-731A-3669-C20B-CC775D1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8D083-2E2A-DC95-C486-128636A9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E707-7200-7FC7-E959-8D049A50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7DE7-01B2-E5CB-C32A-C99A6062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6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B14CD-FE69-0438-F819-D1176BA4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47B2-2FA7-3917-FD3A-8242E1B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F43D-3330-7606-5CCE-086BFE6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6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87A-A676-D7A2-EC28-46900133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1C91-275E-6C5B-60AD-18C8DD16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59DB-C60D-CA01-185D-E582B0A3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1A22-DBE8-867A-187C-3235221A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931A1-DAA8-6AED-6409-8DA694A8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3571-726C-C6F3-E908-7AC3A27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1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C866-C1E6-E09E-2E5F-41B9185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4C305-8AD8-14CE-5EB8-4FEE7448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7A88-EFD2-C602-D137-2C7D031C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228D0-0F19-5C88-A3E8-3401A887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C021-D399-E931-BC58-398C3807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A8C4-7C42-DE56-75ED-73377172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AF6FC-6D73-333C-F96A-20CD929E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A628-0A82-130A-03E7-44497E3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341B-9FF0-B963-3A8E-FCB6CA0A3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0775-B806-4A67-ACFF-CE50574E3CA4}" type="datetimeFigureOut">
              <a:rPr lang="en-SG" smtClean="0"/>
              <a:t>19/5/2024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7B19-4B54-4E97-BA5C-1B7F5266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0766-0FFD-0BA3-21A9-E1F3BEBF3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9CBC-BA19-4948-8C31-6E84431F01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7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B70D-2AFC-81A3-ECF0-2F213F98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588" y="1479558"/>
            <a:ext cx="4776824" cy="2577893"/>
          </a:xfrm>
        </p:spPr>
        <p:txBody>
          <a:bodyPr>
            <a:normAutofit/>
          </a:bodyPr>
          <a:lstStyle/>
          <a:p>
            <a:r>
              <a:rPr lang="en-SG" sz="5400" dirty="0">
                <a:solidFill>
                  <a:schemeClr val="bg1"/>
                </a:solidFill>
              </a:rPr>
              <a:t>DELE CA1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062F5-CDB8-0456-BA73-1AB91D94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764" y="4128265"/>
            <a:ext cx="3624471" cy="899551"/>
          </a:xfrm>
        </p:spPr>
        <p:txBody>
          <a:bodyPr>
            <a:norm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By Davian</a:t>
            </a: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4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3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37x37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49839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improve the model, I added dropout to prevent overfitting, added </a:t>
            </a:r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atchNormalization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between layers to stabilize the distributions of layer inputs and MaxPooling2D to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downsample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the data and extract </a:t>
            </a:r>
            <a:r>
              <a:rPr lang="en-US" sz="2000" dirty="0">
                <a:solidFill>
                  <a:schemeClr val="bg1"/>
                </a:solidFill>
              </a:rPr>
              <a:t>the most important information.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learning rate of Adam was set to 0.00009 to help reduce volatility in the loss and accuracy scores.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model has a total of 221,979 trainable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DA3B5E5-567F-21E9-3B73-67A323DA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40" y="0"/>
            <a:ext cx="3290275" cy="3618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5DBCD-4075-533F-7BC0-5DC3760E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4" y="0"/>
            <a:ext cx="1602927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1C32BF-B2EC-CF4E-266E-9D84F029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333" y="3618746"/>
            <a:ext cx="3031844" cy="32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37x37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model loss graph, there is no overfitting of the model onto the training data.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51F7055-B691-E79E-BFDC-0F4F9101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58213" cy="3546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20872-7A7C-A42C-5B3A-C56A15D6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96" y="3546128"/>
            <a:ext cx="4088775" cy="32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37x37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37x37 Model has a loss of 0.305 and an accuracy of 92.8% when tested on the testin</a:t>
            </a:r>
            <a:r>
              <a:rPr lang="en-US" sz="2000" dirty="0">
                <a:solidFill>
                  <a:schemeClr val="bg1"/>
                </a:solidFill>
              </a:rPr>
              <a:t>g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confusion matrix, you can see that the model doesn’t do so well on predicting cabbages as 17 cabbages were classified as cauliflower instead.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043C76-BADB-86B7-FF4C-97129E5C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26" y="1148773"/>
            <a:ext cx="5438435" cy="4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70973-4535-4C5B-099B-2DD2A094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09D83A-3B5C-AEE5-5ACE-C22460671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0821E-568B-0A33-9F34-3F9117CD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131x131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942E-8CFF-D0C4-E184-5047F9F5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8"/>
            <a:ext cx="4203323" cy="36846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improve the model, I added dropout to prevent overfitting, added </a:t>
            </a:r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atchNormalization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between layers to stabilize the distributions of layer inputs and MaxPooling2D to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downsample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the data and extract </a:t>
            </a:r>
            <a:r>
              <a:rPr lang="en-US" sz="2000" dirty="0">
                <a:solidFill>
                  <a:schemeClr val="bg1"/>
                </a:solidFill>
              </a:rPr>
              <a:t>the most important information.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More layers were used and there are more neurons compared to the 37x37 model as there is more data to train on.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learning rate of Adam was set to 0.00002 to help reduce volatility in the loss and accuracy scores.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model has a total of 420,315 trainable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E7D533-222E-AF01-02E3-FDB86B368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8DE868-7C4B-F883-94CD-C68F6ED5D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6B708-77CD-14F2-676D-A5610CCD3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0E1894-C36F-BB09-7607-D6C042A94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263BB9-F371-050B-08BA-150FE957F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C4D6-3FF4-204C-046D-50ED16D95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EE324-898C-0ADF-9C53-DF6C8A3D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BADBAB-E2CA-F5E3-5FF2-C058DDC85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23B49-313F-050F-53C1-0733B8636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1F2D33-08A7-C6F2-BFFD-4D2F07101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0AA01135-1DF3-7B0C-D03E-51C03358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615CD473-9DC9-C55B-9ECC-6045886D9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C78781-AC51-9B66-11AF-4F9131BB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F35DAA5-5CDA-8F8C-B3AF-7FFD18043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D86B0F-4197-D0A6-3FC1-5E70E172A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A0C45-7249-5452-7E1D-CEED990FC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BB2245-7AF3-E943-5F09-EAAD4FFF1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E34DC0-48E9-4658-FF5B-AA39A33F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8" y="16933"/>
            <a:ext cx="1346411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431E5E-AC47-947D-F703-02019416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13" y="16933"/>
            <a:ext cx="3478717" cy="4067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D55F94-90B8-2AC1-D6BE-E537F5FF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61" y="4087009"/>
            <a:ext cx="2602321" cy="27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9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914" y="1131428"/>
            <a:ext cx="5010879" cy="1776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131x131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864226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model loss graph, there is no overfitting of the model onto the training data.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99E39F-6C49-1830-D4B3-9B4691FF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3853"/>
            <a:ext cx="4106016" cy="3294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63F5-BB9E-46A6-B364-D46AA017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00" y="3294951"/>
            <a:ext cx="4404478" cy="3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131x131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131x131 Model has a loss of 0.687 and an accuracy of 89.1% when tested on the testin</a:t>
            </a:r>
            <a:r>
              <a:rPr lang="en-US" sz="2000" dirty="0">
                <a:solidFill>
                  <a:schemeClr val="bg1"/>
                </a:solidFill>
              </a:rPr>
              <a:t>g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confusion matrix, you can see that the model misclassifies a lot of data as carrots when it is not with Papaya being the most.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60F40A-A91D-844E-46B3-A8DE4454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70" y="1057407"/>
            <a:ext cx="5656347" cy="47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977D-6854-A6D1-CE7C-FF0AA150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The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FBAAA-DC5E-8107-8523-D62EF282C6E5}"/>
              </a:ext>
            </a:extLst>
          </p:cNvPr>
          <p:cNvSpPr/>
          <p:nvPr/>
        </p:nvSpPr>
        <p:spPr>
          <a:xfrm>
            <a:off x="3919073" y="2702624"/>
            <a:ext cx="161157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Exploratory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792F8-8A10-C142-6D30-EB662CC331A1}"/>
              </a:ext>
            </a:extLst>
          </p:cNvPr>
          <p:cNvSpPr/>
          <p:nvPr/>
        </p:nvSpPr>
        <p:spPr>
          <a:xfrm>
            <a:off x="6342259" y="2702624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Creating the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41B7C-33A6-F9D4-361D-92966D91E834}"/>
              </a:ext>
            </a:extLst>
          </p:cNvPr>
          <p:cNvSpPr/>
          <p:nvPr/>
        </p:nvSpPr>
        <p:spPr>
          <a:xfrm>
            <a:off x="6342259" y="3989557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 Improvement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20689-2CDF-10AD-D1E1-17583E32D5B0}"/>
              </a:ext>
            </a:extLst>
          </p:cNvPr>
          <p:cNvSpPr/>
          <p:nvPr/>
        </p:nvSpPr>
        <p:spPr>
          <a:xfrm>
            <a:off x="3801177" y="3989557"/>
            <a:ext cx="1847363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257650-8BF0-B43F-1188-8D3E3882D86A}"/>
              </a:ext>
            </a:extLst>
          </p:cNvPr>
          <p:cNvSpPr/>
          <p:nvPr/>
        </p:nvSpPr>
        <p:spPr>
          <a:xfrm>
            <a:off x="5541311" y="3041211"/>
            <a:ext cx="800948" cy="194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16EC8B-A105-297D-85EB-FCDE513CAFCE}"/>
              </a:ext>
            </a:extLst>
          </p:cNvPr>
          <p:cNvSpPr/>
          <p:nvPr/>
        </p:nvSpPr>
        <p:spPr>
          <a:xfrm rot="5400000">
            <a:off x="7101393" y="3684357"/>
            <a:ext cx="415665" cy="194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48D9F0-82CF-F038-D347-394462807632}"/>
              </a:ext>
            </a:extLst>
          </p:cNvPr>
          <p:cNvSpPr/>
          <p:nvPr/>
        </p:nvSpPr>
        <p:spPr>
          <a:xfrm rot="5400000">
            <a:off x="5904404" y="4077915"/>
            <a:ext cx="187623" cy="6880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613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image_dataset_from_directory</a:t>
            </a:r>
            <a:r>
              <a:rPr lang="en-US" sz="2000" dirty="0">
                <a:solidFill>
                  <a:schemeClr val="bg1"/>
                </a:solidFill>
              </a:rPr>
              <a:t> from the </a:t>
            </a:r>
            <a:r>
              <a:rPr lang="en-US" sz="2000" dirty="0" err="1">
                <a:solidFill>
                  <a:schemeClr val="bg1"/>
                </a:solidFill>
              </a:rPr>
              <a:t>keras</a:t>
            </a:r>
            <a:r>
              <a:rPr lang="en-US" sz="2000" dirty="0">
                <a:solidFill>
                  <a:schemeClr val="bg1"/>
                </a:solidFill>
              </a:rPr>
              <a:t> utils was used to import the image data. It was also used to reshape the image size, greyscale it, and one hot encode the labels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B973D5A-DF74-D2F2-F622-11A9CFD1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55" y="1504801"/>
            <a:ext cx="3267177" cy="36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Image normalization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normalize the image data by dividing it by 255 to help enhance the performance of image classification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E8E4F36-4D4A-EF1C-6E39-15262E43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06" y="2655148"/>
            <a:ext cx="3333516" cy="15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After manually checking through the dataset and manually removing data which isn't supposed to belong to a class (i.e., carrots in beans), doing PCA can help us to 'double-check' if we have gotten all the misplaced data.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93A578-C71E-18CA-7473-7C6BF2F7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73" y="2028965"/>
            <a:ext cx="5465513" cy="2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the bean dataset, the PCA has helped to detect some carrots which I missed out as outliers.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57148-EDA7-0455-EB47-D07E5B53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64" y="777617"/>
            <a:ext cx="5656760" cy="5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Exploratory Data Analysis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PCA can also aid in data exploration for the dataset. For some datasets like potato and capsicum, most of the images PCA has picked out are those with a </a:t>
            </a:r>
            <a:r>
              <a:rPr lang="en-US" sz="2000" dirty="0">
                <a:solidFill>
                  <a:schemeClr val="bg1"/>
                </a:solidFill>
              </a:rPr>
              <a:t>very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light background.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 won't remove those outliers as the images in the train and validation dataset have the same type of images.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13C9315-720B-0E99-D5A9-31EC01F6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27" y="0"/>
            <a:ext cx="3809788" cy="3716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10ABE-8678-A62E-65F7-E1E64AD9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22" y="3297095"/>
            <a:ext cx="4021856" cy="35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552BC-19D4-6C00-22ED-F8AC96BE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5F5E6-C895-DEF1-0267-01AEEF53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813E-E2F3-1A05-5C78-735F3842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Checking dataset class balance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BBA-0BCF-29C8-E6BE-08C4C3BD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 you can see, there are class imbalances in the train dataset only. Carrot and Radish has the lowest number of images in its dataset.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can use data augmentation to help fix the class imbalance by creating more training data for classes with lower image data. However, I did not do it due to time constraint.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F647B-E587-B55A-3C67-D38203FA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E0B4DF-917C-9180-3B7D-C09A8AD34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80C8F-A222-1781-74A7-4D590519D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AFCD32-28CE-3F06-E90E-6973DFD2A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3ED862-0769-487E-D059-71FED02C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597E-87D7-4E6C-218B-FBBFDC95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2275F-EA19-106A-2814-AF1904966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1CEA50-B354-F03C-3B37-5AE1CFAE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A5462C-D385-1A2D-47B5-B990210F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EFA95557-D1D2-101B-D7A4-3BBA9E049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1CC05ED3-0D5D-71B4-D8D3-A238D10DF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7288827E-C9E1-8430-B7F7-3886C463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AD30DF-F15B-A64B-4BF2-B74AD8FF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AED5BB-39A4-4046-3E5B-FC88F711C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64EA5BD-0D6A-3E29-2511-7981BD4A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2ED294-1563-B527-837E-BBFB5F7DC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78E19E-A08A-D12A-4879-2C72CA0A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A2A9160-A571-7DF5-9844-C6D4D752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0" y="2217104"/>
            <a:ext cx="6598458" cy="22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C7028-B0ED-26BD-895B-9B9931F9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1798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Calculating Class Weights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01E8-7D87-4C2D-1AA2-175889C5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2394409"/>
            <a:ext cx="4203323" cy="31228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help counter the class imbalance, we will use class weights when fitting the models.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BA5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768D6C1-FB63-DFD7-5BD0-BB67FA53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5" y="2505902"/>
            <a:ext cx="5488122" cy="14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1753</TotalTime>
  <Words>595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DELE CA1 Part A</vt:lpstr>
      <vt:lpstr>Overview Of The Workflow</vt:lpstr>
      <vt:lpstr>Importing Image Data</vt:lpstr>
      <vt:lpstr>Image normalization</vt:lpstr>
      <vt:lpstr>Exploratory Data Analysis</vt:lpstr>
      <vt:lpstr>Exploratory Data Analysis</vt:lpstr>
      <vt:lpstr>Exploratory Data Analysis</vt:lpstr>
      <vt:lpstr>Checking dataset class balance</vt:lpstr>
      <vt:lpstr>Calculating Class Weights</vt:lpstr>
      <vt:lpstr>37x37 Model</vt:lpstr>
      <vt:lpstr>37x37 Model</vt:lpstr>
      <vt:lpstr>37x37 Model</vt:lpstr>
      <vt:lpstr>131x131 Model</vt:lpstr>
      <vt:lpstr>131x131 Model</vt:lpstr>
      <vt:lpstr>131x131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Lab 2</dc:title>
  <dc:creator>DAVIAN ENG HONG RUI</dc:creator>
  <cp:lastModifiedBy>DAVIAN ENG HONG RUI</cp:lastModifiedBy>
  <cp:revision>1</cp:revision>
  <dcterms:created xsi:type="dcterms:W3CDTF">2023-10-27T06:46:16Z</dcterms:created>
  <dcterms:modified xsi:type="dcterms:W3CDTF">2024-05-19T17:10:07Z</dcterms:modified>
</cp:coreProperties>
</file>