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73" r:id="rId6"/>
    <p:sldId id="275" r:id="rId7"/>
    <p:sldId id="274" r:id="rId8"/>
    <p:sldId id="277" r:id="rId9"/>
    <p:sldId id="279" r:id="rId10"/>
    <p:sldId id="271" r:id="rId11"/>
    <p:sldId id="272" r:id="rId12"/>
    <p:sldId id="260" r:id="rId13"/>
    <p:sldId id="261" r:id="rId14"/>
    <p:sldId id="263" r:id="rId15"/>
    <p:sldId id="264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AN ENG HONG RUI" userId="9cdebfac-cb22-4469-80bf-a7b2b3002fda" providerId="ADAL" clId="{77F6BC5E-0B43-4A49-8301-5C02BDE0EBBC}"/>
    <pc:docChg chg="modSld">
      <pc:chgData name="DAVIAN ENG HONG RUI" userId="9cdebfac-cb22-4469-80bf-a7b2b3002fda" providerId="ADAL" clId="{77F6BC5E-0B43-4A49-8301-5C02BDE0EBBC}" dt="2024-01-04T01:07:55.694" v="9" actId="20577"/>
      <pc:docMkLst>
        <pc:docMk/>
      </pc:docMkLst>
      <pc:sldChg chg="modSp mod">
        <pc:chgData name="DAVIAN ENG HONG RUI" userId="9cdebfac-cb22-4469-80bf-a7b2b3002fda" providerId="ADAL" clId="{77F6BC5E-0B43-4A49-8301-5C02BDE0EBBC}" dt="2024-01-04T01:07:55.694" v="9" actId="20577"/>
        <pc:sldMkLst>
          <pc:docMk/>
          <pc:sldMk cId="4188539605" sldId="258"/>
        </pc:sldMkLst>
        <pc:spChg chg="mod">
          <ac:chgData name="DAVIAN ENG HONG RUI" userId="9cdebfac-cb22-4469-80bf-a7b2b3002fda" providerId="ADAL" clId="{77F6BC5E-0B43-4A49-8301-5C02BDE0EBBC}" dt="2024-01-04T01:07:55.694" v="9" actId="20577"/>
          <ac:spMkLst>
            <pc:docMk/>
            <pc:sldMk cId="4188539605" sldId="258"/>
            <ac:spMk id="3" creationId="{D75301E8-7D87-4C2D-1AA2-175889C55181}"/>
          </ac:spMkLst>
        </pc:spChg>
      </pc:sldChg>
    </pc:docChg>
  </pc:docChgLst>
  <pc:docChgLst>
    <pc:chgData name="DAVIAN ENG HONG RUI" userId="9cdebfac-cb22-4469-80bf-a7b2b3002fda" providerId="ADAL" clId="{D4D00C9C-8F76-435A-86AE-921DF7ABB317}"/>
    <pc:docChg chg="custSel modSld">
      <pc:chgData name="DAVIAN ENG HONG RUI" userId="9cdebfac-cb22-4469-80bf-a7b2b3002fda" providerId="ADAL" clId="{D4D00C9C-8F76-435A-86AE-921DF7ABB317}" dt="2023-10-29T13:35:24.167" v="9" actId="1076"/>
      <pc:docMkLst>
        <pc:docMk/>
      </pc:docMkLst>
      <pc:sldChg chg="addSp delSp modSp mod">
        <pc:chgData name="DAVIAN ENG HONG RUI" userId="9cdebfac-cb22-4469-80bf-a7b2b3002fda" providerId="ADAL" clId="{D4D00C9C-8F76-435A-86AE-921DF7ABB317}" dt="2023-10-29T13:35:24.167" v="9" actId="1076"/>
        <pc:sldMkLst>
          <pc:docMk/>
          <pc:sldMk cId="1108930418" sldId="261"/>
        </pc:sldMkLst>
        <pc:picChg chg="del">
          <ac:chgData name="DAVIAN ENG HONG RUI" userId="9cdebfac-cb22-4469-80bf-a7b2b3002fda" providerId="ADAL" clId="{D4D00C9C-8F76-435A-86AE-921DF7ABB317}" dt="2023-10-29T13:35:16.435" v="5" actId="478"/>
          <ac:picMkLst>
            <pc:docMk/>
            <pc:sldMk cId="1108930418" sldId="261"/>
            <ac:picMk id="5" creationId="{502592E1-9401-7EBF-735D-EB126CCECAAC}"/>
          </ac:picMkLst>
        </pc:picChg>
        <pc:picChg chg="add mod">
          <ac:chgData name="DAVIAN ENG HONG RUI" userId="9cdebfac-cb22-4469-80bf-a7b2b3002fda" providerId="ADAL" clId="{D4D00C9C-8F76-435A-86AE-921DF7ABB317}" dt="2023-10-29T13:35:24.167" v="9" actId="1076"/>
          <ac:picMkLst>
            <pc:docMk/>
            <pc:sldMk cId="1108930418" sldId="261"/>
            <ac:picMk id="6" creationId="{0A5ECAB1-BE21-EF6B-A350-3D3D96BFCB8E}"/>
          </ac:picMkLst>
        </pc:picChg>
      </pc:sldChg>
    </pc:docChg>
  </pc:docChgLst>
  <pc:docChgLst>
    <pc:chgData name="DAVIAN ENG HONG RUI" userId="9cdebfac-cb22-4469-80bf-a7b2b3002fda" providerId="ADAL" clId="{B0CAE5CE-4040-4DB0-8A34-F7898BE2D702}"/>
    <pc:docChg chg="undo custSel addSld delSld modSld sldOrd">
      <pc:chgData name="DAVIAN ENG HONG RUI" userId="9cdebfac-cb22-4469-80bf-a7b2b3002fda" providerId="ADAL" clId="{B0CAE5CE-4040-4DB0-8A34-F7898BE2D702}" dt="2023-12-08T14:38:20.108" v="4083" actId="20577"/>
      <pc:docMkLst>
        <pc:docMk/>
      </pc:docMkLst>
      <pc:sldChg chg="addSp delSp modSp mod delDesignElem">
        <pc:chgData name="DAVIAN ENG HONG RUI" userId="9cdebfac-cb22-4469-80bf-a7b2b3002fda" providerId="ADAL" clId="{B0CAE5CE-4040-4DB0-8A34-F7898BE2D702}" dt="2023-12-07T14:31:21.089" v="1028"/>
        <pc:sldMkLst>
          <pc:docMk/>
          <pc:sldMk cId="1626381886" sldId="256"/>
        </pc:sldMkLst>
        <pc:spChg chg="mod">
          <ac:chgData name="DAVIAN ENG HONG RUI" userId="9cdebfac-cb22-4469-80bf-a7b2b3002fda" providerId="ADAL" clId="{B0CAE5CE-4040-4DB0-8A34-F7898BE2D702}" dt="2023-12-07T14:13:17.693" v="217" actId="1076"/>
          <ac:spMkLst>
            <pc:docMk/>
            <pc:sldMk cId="1626381886" sldId="256"/>
            <ac:spMk id="2" creationId="{563CB70D-2AFC-81A3-ECF0-2F213F981CC9}"/>
          </ac:spMkLst>
        </pc:spChg>
        <pc:spChg chg="mod">
          <ac:chgData name="DAVIAN ENG HONG RUI" userId="9cdebfac-cb22-4469-80bf-a7b2b3002fda" providerId="ADAL" clId="{B0CAE5CE-4040-4DB0-8A34-F7898BE2D702}" dt="2023-12-07T14:13:27.405" v="219" actId="1076"/>
          <ac:spMkLst>
            <pc:docMk/>
            <pc:sldMk cId="1626381886" sldId="256"/>
            <ac:spMk id="3" creationId="{CC5062F5-CDB8-0456-BA73-1AB91D94B2D6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199" creationId="{489B7BFD-8F45-4093-AD9C-91B15B0503D9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0" creationId="{D9DFE8A5-DCEC-4A43-B613-D62AC8C5734F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1" creationId="{5608F6B8-DDC9-422E-B241-3222341D709C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2" creationId="{26B7664A-BE61-4A65-B937-A31E08B8B9AD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3" creationId="{279CAF82-0ECF-42BE-8F37-F71941E5D410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4" creationId="{14A1FA07-A873-4AB3-8D01-CFEEEA8CA495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5" creationId="{E16C8D8F-10E9-4498-ABDB-0F923F8B6837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6" creationId="{1E5A83E3-8A11-4492-BB6E-F5F2240316FB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7" creationId="{033BC44A-0661-43B4-9C14-FD5963C226AE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8" creationId="{331C48F7-8F88-43DC-B1A6-2967CF5AFFE4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626381886" sldId="256"/>
            <ac:grpSpMk id="209" creationId="{FB9739EB-7F66-433D-841F-AB3CD18700B7}"/>
          </ac:grpSpMkLst>
        </pc:grpChg>
      </pc:sldChg>
      <pc:sldChg chg="addSp delSp modSp mod delDesignElem">
        <pc:chgData name="DAVIAN ENG HONG RUI" userId="9cdebfac-cb22-4469-80bf-a7b2b3002fda" providerId="ADAL" clId="{B0CAE5CE-4040-4DB0-8A34-F7898BE2D702}" dt="2023-12-07T14:31:21.089" v="1028"/>
        <pc:sldMkLst>
          <pc:docMk/>
          <pc:sldMk cId="3571491928" sldId="257"/>
        </pc:sldMkLst>
        <pc:spChg chg="mod">
          <ac:chgData name="DAVIAN ENG HONG RUI" userId="9cdebfac-cb22-4469-80bf-a7b2b3002fda" providerId="ADAL" clId="{B0CAE5CE-4040-4DB0-8A34-F7898BE2D702}" dt="2023-12-07T14:15:51.487" v="320" actId="20577"/>
          <ac:spMkLst>
            <pc:docMk/>
            <pc:sldMk cId="3571491928" sldId="257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571491928" sldId="257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571491928" sldId="257"/>
            <ac:grpSpMk id="32" creationId="{5E6BB5FD-DB7B-4BE3-BA45-1EF042115ED5}"/>
          </ac:grpSpMkLst>
        </pc:grpChg>
        <pc:picChg chg="del mod">
          <ac:chgData name="DAVIAN ENG HONG RUI" userId="9cdebfac-cb22-4469-80bf-a7b2b3002fda" providerId="ADAL" clId="{B0CAE5CE-4040-4DB0-8A34-F7898BE2D702}" dt="2023-12-07T14:15:01.536" v="223" actId="478"/>
          <ac:picMkLst>
            <pc:docMk/>
            <pc:sldMk cId="3571491928" sldId="257"/>
            <ac:picMk id="5" creationId="{9C957A11-106F-229A-3D3A-F248098CD25A}"/>
          </ac:picMkLst>
        </pc:picChg>
        <pc:picChg chg="add mod">
          <ac:chgData name="DAVIAN ENG HONG RUI" userId="9cdebfac-cb22-4469-80bf-a7b2b3002fda" providerId="ADAL" clId="{B0CAE5CE-4040-4DB0-8A34-F7898BE2D702}" dt="2023-12-07T14:15:23.844" v="225" actId="1076"/>
          <ac:picMkLst>
            <pc:docMk/>
            <pc:sldMk cId="3571491928" sldId="257"/>
            <ac:picMk id="6" creationId="{D85AFB40-9617-93D8-15E1-67E6746B64BC}"/>
          </ac:picMkLst>
        </pc:picChg>
      </pc:sldChg>
      <pc:sldChg chg="addSp delSp modSp mod delDesignElem">
        <pc:chgData name="DAVIAN ENG HONG RUI" userId="9cdebfac-cb22-4469-80bf-a7b2b3002fda" providerId="ADAL" clId="{B0CAE5CE-4040-4DB0-8A34-F7898BE2D702}" dt="2023-12-07T14:31:21.089" v="1028"/>
        <pc:sldMkLst>
          <pc:docMk/>
          <pc:sldMk cId="4188539605" sldId="258"/>
        </pc:sldMkLst>
        <pc:spChg chg="mod">
          <ac:chgData name="DAVIAN ENG HONG RUI" userId="9cdebfac-cb22-4469-80bf-a7b2b3002fda" providerId="ADAL" clId="{B0CAE5CE-4040-4DB0-8A34-F7898BE2D702}" dt="2023-12-07T14:22:53.897" v="699" actId="20577"/>
          <ac:spMkLst>
            <pc:docMk/>
            <pc:sldMk cId="4188539605" sldId="258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4188539605" sldId="258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4188539605" sldId="258"/>
            <ac:grpSpMk id="32" creationId="{5E6BB5FD-DB7B-4BE3-BA45-1EF042115ED5}"/>
          </ac:grpSpMkLst>
        </pc:grpChg>
        <pc:picChg chg="add mod">
          <ac:chgData name="DAVIAN ENG HONG RUI" userId="9cdebfac-cb22-4469-80bf-a7b2b3002fda" providerId="ADAL" clId="{B0CAE5CE-4040-4DB0-8A34-F7898BE2D702}" dt="2023-12-07T14:26:32.192" v="700" actId="1076"/>
          <ac:picMkLst>
            <pc:docMk/>
            <pc:sldMk cId="4188539605" sldId="258"/>
            <ac:picMk id="5" creationId="{7E60E248-A8AD-015E-EB28-6C391B080707}"/>
          </ac:picMkLst>
        </pc:picChg>
        <pc:picChg chg="del">
          <ac:chgData name="DAVIAN ENG HONG RUI" userId="9cdebfac-cb22-4469-80bf-a7b2b3002fda" providerId="ADAL" clId="{B0CAE5CE-4040-4DB0-8A34-F7898BE2D702}" dt="2023-12-07T14:15:57.584" v="322" actId="478"/>
          <ac:picMkLst>
            <pc:docMk/>
            <pc:sldMk cId="4188539605" sldId="258"/>
            <ac:picMk id="6" creationId="{443890D7-1570-80FE-58F9-3DDF385A527E}"/>
          </ac:picMkLst>
        </pc:picChg>
        <pc:picChg chg="del">
          <ac:chgData name="DAVIAN ENG HONG RUI" userId="9cdebfac-cb22-4469-80bf-a7b2b3002fda" providerId="ADAL" clId="{B0CAE5CE-4040-4DB0-8A34-F7898BE2D702}" dt="2023-12-07T14:15:56.203" v="321" actId="478"/>
          <ac:picMkLst>
            <pc:docMk/>
            <pc:sldMk cId="4188539605" sldId="258"/>
            <ac:picMk id="9" creationId="{1E625B33-ADA9-B9D0-CCA5-3E3A39F46DC6}"/>
          </ac:picMkLst>
        </pc:picChg>
      </pc:sldChg>
      <pc:sldChg chg="del">
        <pc:chgData name="DAVIAN ENG HONG RUI" userId="9cdebfac-cb22-4469-80bf-a7b2b3002fda" providerId="ADAL" clId="{B0CAE5CE-4040-4DB0-8A34-F7898BE2D702}" dt="2023-12-07T14:31:08.092" v="1012" actId="47"/>
        <pc:sldMkLst>
          <pc:docMk/>
          <pc:sldMk cId="3174175616" sldId="259"/>
        </pc:sldMkLst>
      </pc:sldChg>
      <pc:sldChg chg="addSp delSp modSp mod delDesignElem">
        <pc:chgData name="DAVIAN ENG HONG RUI" userId="9cdebfac-cb22-4469-80bf-a7b2b3002fda" providerId="ADAL" clId="{B0CAE5CE-4040-4DB0-8A34-F7898BE2D702}" dt="2023-12-07T14:57:15.343" v="2978" actId="20577"/>
        <pc:sldMkLst>
          <pc:docMk/>
          <pc:sldMk cId="549686611" sldId="260"/>
        </pc:sldMkLst>
        <pc:spChg chg="mod">
          <ac:chgData name="DAVIAN ENG HONG RUI" userId="9cdebfac-cb22-4469-80bf-a7b2b3002fda" providerId="ADAL" clId="{B0CAE5CE-4040-4DB0-8A34-F7898BE2D702}" dt="2023-12-07T14:55:55.697" v="2755" actId="20577"/>
          <ac:spMkLst>
            <pc:docMk/>
            <pc:sldMk cId="549686611" sldId="260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57:15.343" v="2978" actId="20577"/>
          <ac:spMkLst>
            <pc:docMk/>
            <pc:sldMk cId="549686611" sldId="260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549686611" sldId="260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549686611" sldId="260"/>
            <ac:grpSpMk id="32" creationId="{5E6BB5FD-DB7B-4BE3-BA45-1EF042115ED5}"/>
          </ac:grpSpMkLst>
        </pc:grpChg>
        <pc:picChg chg="add mod">
          <ac:chgData name="DAVIAN ENG HONG RUI" userId="9cdebfac-cb22-4469-80bf-a7b2b3002fda" providerId="ADAL" clId="{B0CAE5CE-4040-4DB0-8A34-F7898BE2D702}" dt="2023-12-07T14:56:08.509" v="2763" actId="1076"/>
          <ac:picMkLst>
            <pc:docMk/>
            <pc:sldMk cId="549686611" sldId="260"/>
            <ac:picMk id="5" creationId="{0B0BE21C-7668-3CC5-6766-0EDBEF3622BA}"/>
          </ac:picMkLst>
        </pc:picChg>
        <pc:picChg chg="del">
          <ac:chgData name="DAVIAN ENG HONG RUI" userId="9cdebfac-cb22-4469-80bf-a7b2b3002fda" providerId="ADAL" clId="{B0CAE5CE-4040-4DB0-8A34-F7898BE2D702}" dt="2023-12-07T14:55:59.543" v="2759" actId="478"/>
          <ac:picMkLst>
            <pc:docMk/>
            <pc:sldMk cId="549686611" sldId="260"/>
            <ac:picMk id="7" creationId="{10F6CAFB-453C-68D7-3B9A-19FC992368D9}"/>
          </ac:picMkLst>
        </pc:picChg>
      </pc:sldChg>
      <pc:sldChg chg="addSp delSp modSp mod delDesignElem">
        <pc:chgData name="DAVIAN ENG HONG RUI" userId="9cdebfac-cb22-4469-80bf-a7b2b3002fda" providerId="ADAL" clId="{B0CAE5CE-4040-4DB0-8A34-F7898BE2D702}" dt="2023-12-07T14:58:20.634" v="3189" actId="20577"/>
        <pc:sldMkLst>
          <pc:docMk/>
          <pc:sldMk cId="1108930418" sldId="261"/>
        </pc:sldMkLst>
        <pc:spChg chg="mod">
          <ac:chgData name="DAVIAN ENG HONG RUI" userId="9cdebfac-cb22-4469-80bf-a7b2b3002fda" providerId="ADAL" clId="{B0CAE5CE-4040-4DB0-8A34-F7898BE2D702}" dt="2023-12-07T14:57:22.091" v="2993" actId="20577"/>
          <ac:spMkLst>
            <pc:docMk/>
            <pc:sldMk cId="1108930418" sldId="261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58:20.634" v="3189" actId="20577"/>
          <ac:spMkLst>
            <pc:docMk/>
            <pc:sldMk cId="1108930418" sldId="261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108930418" sldId="261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108930418" sldId="261"/>
            <ac:grpSpMk id="32" creationId="{5E6BB5FD-DB7B-4BE3-BA45-1EF042115ED5}"/>
          </ac:grpSpMkLst>
        </pc:grpChg>
        <pc:picChg chg="add mod">
          <ac:chgData name="DAVIAN ENG HONG RUI" userId="9cdebfac-cb22-4469-80bf-a7b2b3002fda" providerId="ADAL" clId="{B0CAE5CE-4040-4DB0-8A34-F7898BE2D702}" dt="2023-12-07T14:57:44.244" v="2998" actId="1076"/>
          <ac:picMkLst>
            <pc:docMk/>
            <pc:sldMk cId="1108930418" sldId="261"/>
            <ac:picMk id="5" creationId="{DB45EF1A-BEC8-F92F-42D2-2CAB80502207}"/>
          </ac:picMkLst>
        </pc:picChg>
        <pc:picChg chg="del">
          <ac:chgData name="DAVIAN ENG HONG RUI" userId="9cdebfac-cb22-4469-80bf-a7b2b3002fda" providerId="ADAL" clId="{B0CAE5CE-4040-4DB0-8A34-F7898BE2D702}" dt="2023-12-07T14:57:39.561" v="2994" actId="478"/>
          <ac:picMkLst>
            <pc:docMk/>
            <pc:sldMk cId="1108930418" sldId="261"/>
            <ac:picMk id="6" creationId="{0A5ECAB1-BE21-EF6B-A350-3D3D96BFCB8E}"/>
          </ac:picMkLst>
        </pc:picChg>
      </pc:sldChg>
      <pc:sldChg chg="addSp delSp del delDesignElem">
        <pc:chgData name="DAVIAN ENG HONG RUI" userId="9cdebfac-cb22-4469-80bf-a7b2b3002fda" providerId="ADAL" clId="{B0CAE5CE-4040-4DB0-8A34-F7898BE2D702}" dt="2023-12-07T14:58:31.242" v="3190" actId="47"/>
        <pc:sldMkLst>
          <pc:docMk/>
          <pc:sldMk cId="189777031" sldId="262"/>
        </pc:sldMkLst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89777031" sldId="262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89777031" sldId="262"/>
            <ac:grpSpMk id="32" creationId="{5E6BB5FD-DB7B-4BE3-BA45-1EF042115ED5}"/>
          </ac:grpSpMkLst>
        </pc:grpChg>
      </pc:sldChg>
      <pc:sldChg chg="addSp delSp modSp mod delDesignElem">
        <pc:chgData name="DAVIAN ENG HONG RUI" userId="9cdebfac-cb22-4469-80bf-a7b2b3002fda" providerId="ADAL" clId="{B0CAE5CE-4040-4DB0-8A34-F7898BE2D702}" dt="2023-12-07T15:06:46.301" v="3643" actId="20577"/>
        <pc:sldMkLst>
          <pc:docMk/>
          <pc:sldMk cId="1247049354" sldId="263"/>
        </pc:sldMkLst>
        <pc:spChg chg="mod">
          <ac:chgData name="DAVIAN ENG HONG RUI" userId="9cdebfac-cb22-4469-80bf-a7b2b3002fda" providerId="ADAL" clId="{B0CAE5CE-4040-4DB0-8A34-F7898BE2D702}" dt="2023-12-07T14:59:13.626" v="3226" actId="20577"/>
          <ac:spMkLst>
            <pc:docMk/>
            <pc:sldMk cId="1247049354" sldId="263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5:06:46.301" v="3643" actId="20577"/>
          <ac:spMkLst>
            <pc:docMk/>
            <pc:sldMk cId="1247049354" sldId="263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247049354" sldId="263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247049354" sldId="263"/>
            <ac:grpSpMk id="32" creationId="{5E6BB5FD-DB7B-4BE3-BA45-1EF042115ED5}"/>
          </ac:grpSpMkLst>
        </pc:grpChg>
        <pc:picChg chg="del">
          <ac:chgData name="DAVIAN ENG HONG RUI" userId="9cdebfac-cb22-4469-80bf-a7b2b3002fda" providerId="ADAL" clId="{B0CAE5CE-4040-4DB0-8A34-F7898BE2D702}" dt="2023-12-07T14:59:04.521" v="3191" actId="478"/>
          <ac:picMkLst>
            <pc:docMk/>
            <pc:sldMk cId="1247049354" sldId="263"/>
            <ac:picMk id="5" creationId="{D3B3D6F6-4119-AE12-BF43-C13EEB264BDD}"/>
          </ac:picMkLst>
        </pc:picChg>
        <pc:picChg chg="add mod">
          <ac:chgData name="DAVIAN ENG HONG RUI" userId="9cdebfac-cb22-4469-80bf-a7b2b3002fda" providerId="ADAL" clId="{B0CAE5CE-4040-4DB0-8A34-F7898BE2D702}" dt="2023-12-07T14:59:07.296" v="3193" actId="1076"/>
          <ac:picMkLst>
            <pc:docMk/>
            <pc:sldMk cId="1247049354" sldId="263"/>
            <ac:picMk id="6" creationId="{CD203E04-6083-F085-43C6-97500CD94B56}"/>
          </ac:picMkLst>
        </pc:picChg>
      </pc:sldChg>
      <pc:sldChg chg="addSp delSp modSp mod delDesignElem">
        <pc:chgData name="DAVIAN ENG HONG RUI" userId="9cdebfac-cb22-4469-80bf-a7b2b3002fda" providerId="ADAL" clId="{B0CAE5CE-4040-4DB0-8A34-F7898BE2D702}" dt="2023-12-07T15:02:27.917" v="3549" actId="20577"/>
        <pc:sldMkLst>
          <pc:docMk/>
          <pc:sldMk cId="1424111797" sldId="264"/>
        </pc:sldMkLst>
        <pc:spChg chg="mod">
          <ac:chgData name="DAVIAN ENG HONG RUI" userId="9cdebfac-cb22-4469-80bf-a7b2b3002fda" providerId="ADAL" clId="{B0CAE5CE-4040-4DB0-8A34-F7898BE2D702}" dt="2023-12-07T15:01:01.512" v="3308" actId="20577"/>
          <ac:spMkLst>
            <pc:docMk/>
            <pc:sldMk cId="1424111797" sldId="264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5:02:27.917" v="3549" actId="20577"/>
          <ac:spMkLst>
            <pc:docMk/>
            <pc:sldMk cId="1424111797" sldId="264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424111797" sldId="264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424111797" sldId="264"/>
            <ac:grpSpMk id="32" creationId="{5E6BB5FD-DB7B-4BE3-BA45-1EF042115ED5}"/>
          </ac:grpSpMkLst>
        </pc:grpChg>
        <pc:picChg chg="add mod">
          <ac:chgData name="DAVIAN ENG HONG RUI" userId="9cdebfac-cb22-4469-80bf-a7b2b3002fda" providerId="ADAL" clId="{B0CAE5CE-4040-4DB0-8A34-F7898BE2D702}" dt="2023-12-07T15:02:00.738" v="3445" actId="1076"/>
          <ac:picMkLst>
            <pc:docMk/>
            <pc:sldMk cId="1424111797" sldId="264"/>
            <ac:picMk id="5" creationId="{C8A24879-3E93-6F2B-0172-2B792648A8C8}"/>
          </ac:picMkLst>
        </pc:picChg>
        <pc:picChg chg="del">
          <ac:chgData name="DAVIAN ENG HONG RUI" userId="9cdebfac-cb22-4469-80bf-a7b2b3002fda" providerId="ADAL" clId="{B0CAE5CE-4040-4DB0-8A34-F7898BE2D702}" dt="2023-12-07T15:01:03.502" v="3309" actId="478"/>
          <ac:picMkLst>
            <pc:docMk/>
            <pc:sldMk cId="1424111797" sldId="264"/>
            <ac:picMk id="6" creationId="{C0991AEC-0409-F2BE-07D4-66C9A717DE48}"/>
          </ac:picMkLst>
        </pc:picChg>
        <pc:picChg chg="add mod">
          <ac:chgData name="DAVIAN ENG HONG RUI" userId="9cdebfac-cb22-4469-80bf-a7b2b3002fda" providerId="ADAL" clId="{B0CAE5CE-4040-4DB0-8A34-F7898BE2D702}" dt="2023-12-07T15:02:02.936" v="3446" actId="1076"/>
          <ac:picMkLst>
            <pc:docMk/>
            <pc:sldMk cId="1424111797" sldId="264"/>
            <ac:picMk id="8" creationId="{2ADA106E-EE57-7E63-220B-B3D919152C39}"/>
          </ac:picMkLst>
        </pc:picChg>
      </pc:sldChg>
      <pc:sldChg chg="addSp delSp del delDesignElem">
        <pc:chgData name="DAVIAN ENG HONG RUI" userId="9cdebfac-cb22-4469-80bf-a7b2b3002fda" providerId="ADAL" clId="{B0CAE5CE-4040-4DB0-8A34-F7898BE2D702}" dt="2023-12-07T15:07:29.031" v="3646" actId="47"/>
        <pc:sldMkLst>
          <pc:docMk/>
          <pc:sldMk cId="3865638949" sldId="265"/>
        </pc:sldMkLst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865638949" sldId="265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865638949" sldId="265"/>
            <ac:grpSpMk id="32" creationId="{5E6BB5FD-DB7B-4BE3-BA45-1EF042115ED5}"/>
          </ac:grpSpMkLst>
        </pc:grpChg>
      </pc:sldChg>
      <pc:sldChg chg="addSp delSp del delDesignElem">
        <pc:chgData name="DAVIAN ENG HONG RUI" userId="9cdebfac-cb22-4469-80bf-a7b2b3002fda" providerId="ADAL" clId="{B0CAE5CE-4040-4DB0-8A34-F7898BE2D702}" dt="2023-12-07T15:07:29.818" v="3647" actId="47"/>
        <pc:sldMkLst>
          <pc:docMk/>
          <pc:sldMk cId="31219902" sldId="266"/>
        </pc:sldMkLst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1219902" sldId="266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1219902" sldId="266"/>
            <ac:grpSpMk id="32" creationId="{5E6BB5FD-DB7B-4BE3-BA45-1EF042115ED5}"/>
          </ac:grpSpMkLst>
        </pc:grpChg>
      </pc:sldChg>
      <pc:sldChg chg="addSp delSp modSp mod delDesignElem">
        <pc:chgData name="DAVIAN ENG HONG RUI" userId="9cdebfac-cb22-4469-80bf-a7b2b3002fda" providerId="ADAL" clId="{B0CAE5CE-4040-4DB0-8A34-F7898BE2D702}" dt="2023-12-07T14:31:21.089" v="1028"/>
        <pc:sldMkLst>
          <pc:docMk/>
          <pc:sldMk cId="2905817004" sldId="267"/>
        </pc:sldMkLst>
        <pc:spChg chg="add del mod">
          <ac:chgData name="DAVIAN ENG HONG RUI" userId="9cdebfac-cb22-4469-80bf-a7b2b3002fda" providerId="ADAL" clId="{B0CAE5CE-4040-4DB0-8A34-F7898BE2D702}" dt="2023-12-07T14:09:45.066" v="189" actId="478"/>
          <ac:spMkLst>
            <pc:docMk/>
            <pc:sldMk cId="2905817004" sldId="267"/>
            <ac:spMk id="3" creationId="{18FF5C05-A8FF-B299-349C-FD4F3DC752D0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4" creationId="{89BFBAAA-DC5E-8107-8523-D62EF282C6E5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6" creationId="{266792F8-8A10-C142-6D30-EB662CC331A1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7" creationId="{20F41B7C-33A6-F9D4-361D-92966D91E834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8" creationId="{F6020689-2CDF-10AD-D1E1-17583E32D5B0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9" creationId="{43D1A9E9-44E8-7558-13DA-686457491B5E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2905817004" sldId="267"/>
            <ac:spMk id="10" creationId="{A4AC5506-6312-4701-8D3C-40187889A947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11" creationId="{47AF6044-3AEA-31FF-5C9F-60F800398A1D}"/>
          </ac:spMkLst>
        </pc:spChg>
        <pc:spChg chg="add del mod">
          <ac:chgData name="DAVIAN ENG HONG RUI" userId="9cdebfac-cb22-4469-80bf-a7b2b3002fda" providerId="ADAL" clId="{B0CAE5CE-4040-4DB0-8A34-F7898BE2D702}" dt="2023-12-07T14:09:46.835" v="190" actId="478"/>
          <ac:spMkLst>
            <pc:docMk/>
            <pc:sldMk cId="2905817004" sldId="267"/>
            <ac:spMk id="12" creationId="{58109C20-47A8-239C-F701-0AC5EB508689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13" creationId="{3F257650-8BF0-B43F-1188-8D3E3882D86A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14" creationId="{29C1D240-D94D-AB5B-8892-0B5318F291B1}"/>
          </ac:spMkLst>
        </pc:spChg>
        <pc:spChg chg="add del mod">
          <ac:chgData name="DAVIAN ENG HONG RUI" userId="9cdebfac-cb22-4469-80bf-a7b2b3002fda" providerId="ADAL" clId="{B0CAE5CE-4040-4DB0-8A34-F7898BE2D702}" dt="2023-12-07T14:10:47" v="210" actId="478"/>
          <ac:spMkLst>
            <pc:docMk/>
            <pc:sldMk cId="2905817004" sldId="267"/>
            <ac:spMk id="15" creationId="{302C2E90-1F9D-51BE-5944-9E19F4142F44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16" creationId="{8C16EC8B-A105-297D-85EB-FCDE513CAFCE}"/>
          </ac:spMkLst>
        </pc:spChg>
        <pc:spChg chg="add del mod">
          <ac:chgData name="DAVIAN ENG HONG RUI" userId="9cdebfac-cb22-4469-80bf-a7b2b3002fda" providerId="ADAL" clId="{B0CAE5CE-4040-4DB0-8A34-F7898BE2D702}" dt="2023-12-07T14:10:17.378" v="201" actId="478"/>
          <ac:spMkLst>
            <pc:docMk/>
            <pc:sldMk cId="2905817004" sldId="267"/>
            <ac:spMk id="17" creationId="{E74D9332-E691-5DA0-D395-CE124EE94EEE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18" creationId="{4DC61A2E-9B6C-3C75-557B-287EE5533E4B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21" creationId="{7C48D9F0-82CF-F038-D347-394462807632}"/>
          </ac:spMkLst>
        </pc:spChg>
        <pc:picChg chg="del">
          <ac:chgData name="DAVIAN ENG HONG RUI" userId="9cdebfac-cb22-4469-80bf-a7b2b3002fda" providerId="ADAL" clId="{B0CAE5CE-4040-4DB0-8A34-F7898BE2D702}" dt="2023-12-07T13:54:06.632" v="18" actId="478"/>
          <ac:picMkLst>
            <pc:docMk/>
            <pc:sldMk cId="2905817004" sldId="267"/>
            <ac:picMk id="5" creationId="{0F695958-430D-BD57-D205-0383DBADA83D}"/>
          </ac:picMkLst>
        </pc:picChg>
        <pc:cxnChg chg="add del mod">
          <ac:chgData name="DAVIAN ENG HONG RUI" userId="9cdebfac-cb22-4469-80bf-a7b2b3002fda" providerId="ADAL" clId="{B0CAE5CE-4040-4DB0-8A34-F7898BE2D702}" dt="2023-12-07T14:11:01.641" v="213" actId="478"/>
          <ac:cxnSpMkLst>
            <pc:docMk/>
            <pc:sldMk cId="2905817004" sldId="267"/>
            <ac:cxnSpMk id="20" creationId="{ABD6E3F8-DE17-0043-82BB-E4743873FCD8}"/>
          </ac:cxnSpMkLst>
        </pc:cxnChg>
      </pc:sldChg>
      <pc:sldChg chg="addSp delSp del delDesignElem">
        <pc:chgData name="DAVIAN ENG HONG RUI" userId="9cdebfac-cb22-4469-80bf-a7b2b3002fda" providerId="ADAL" clId="{B0CAE5CE-4040-4DB0-8A34-F7898BE2D702}" dt="2023-12-07T15:02:46.779" v="3551" actId="47"/>
        <pc:sldMkLst>
          <pc:docMk/>
          <pc:sldMk cId="2720905354" sldId="269"/>
        </pc:sldMkLst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2720905354" sldId="269"/>
            <ac:spMk id="10" creationId="{A4AC5506-6312-4701-8D3C-40187889A947}"/>
          </ac:spMkLst>
        </pc:spChg>
      </pc:sldChg>
      <pc:sldChg chg="addSp delSp del delDesignElem">
        <pc:chgData name="DAVIAN ENG HONG RUI" userId="9cdebfac-cb22-4469-80bf-a7b2b3002fda" providerId="ADAL" clId="{B0CAE5CE-4040-4DB0-8A34-F7898BE2D702}" dt="2023-12-07T15:02:45.949" v="3550" actId="47"/>
        <pc:sldMkLst>
          <pc:docMk/>
          <pc:sldMk cId="2193904033" sldId="270"/>
        </pc:sldMkLst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2193904033" sldId="270"/>
            <ac:spMk id="8" creationId="{C3896A03-3945-419A-B66B-4EE266EDD15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2193904033" sldId="270"/>
            <ac:spMk id="10" creationId="{B34F5AD2-EDBD-4BBD-A55C-EAFFD0C7097A}"/>
          </ac:spMkLst>
        </pc:spChg>
      </pc:sldChg>
      <pc:sldChg chg="addSp modSp new mod setBg">
        <pc:chgData name="DAVIAN ENG HONG RUI" userId="9cdebfac-cb22-4469-80bf-a7b2b3002fda" providerId="ADAL" clId="{B0CAE5CE-4040-4DB0-8A34-F7898BE2D702}" dt="2023-12-07T14:50:40.056" v="2260" actId="20577"/>
        <pc:sldMkLst>
          <pc:docMk/>
          <pc:sldMk cId="2108345476" sldId="271"/>
        </pc:sldMkLst>
        <pc:spChg chg="mod">
          <ac:chgData name="DAVIAN ENG HONG RUI" userId="9cdebfac-cb22-4469-80bf-a7b2b3002fda" providerId="ADAL" clId="{B0CAE5CE-4040-4DB0-8A34-F7898BE2D702}" dt="2023-12-07T14:50:25.642" v="2199" actId="20577"/>
          <ac:spMkLst>
            <pc:docMk/>
            <pc:sldMk cId="2108345476" sldId="271"/>
            <ac:spMk id="2" creationId="{58DC51D5-EF86-B9A0-374A-54ACA171231E}"/>
          </ac:spMkLst>
        </pc:spChg>
        <pc:spChg chg="mod">
          <ac:chgData name="DAVIAN ENG HONG RUI" userId="9cdebfac-cb22-4469-80bf-a7b2b3002fda" providerId="ADAL" clId="{B0CAE5CE-4040-4DB0-8A34-F7898BE2D702}" dt="2023-12-07T14:50:40.056" v="2260" actId="20577"/>
          <ac:spMkLst>
            <pc:docMk/>
            <pc:sldMk cId="2108345476" sldId="271"/>
            <ac:spMk id="3" creationId="{FC22DF91-B11D-28E3-EAF4-E8FE94F111B0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8" creationId="{5A0118C5-4F8D-4CF4-BADD-53FEACC6C42A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10" creationId="{4E0A5C5C-2A95-428E-9F6A-0D29EBD57C9F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12" creationId="{1056F38F-7C4E-461D-8709-7D0024AE1F79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14" creationId="{C7278469-3C3C-49CE-AEEE-E176A4900B78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20" creationId="{4C6598AB-1C17-4D54-951C-A082D94ACB7A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22" creationId="{C83B66D7-137D-4AC1-B172-53D60F08BEB5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24" creationId="{F6B92503-6984-4D15-8B98-8718709B785D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26" creationId="{08DDF938-524E-4C18-A47D-C00627832366}"/>
          </ac:spMkLst>
        </pc:spChg>
        <pc:grpChg chg="add">
          <ac:chgData name="DAVIAN ENG HONG RUI" userId="9cdebfac-cb22-4469-80bf-a7b2b3002fda" providerId="ADAL" clId="{B0CAE5CE-4040-4DB0-8A34-F7898BE2D702}" dt="2023-12-07T14:31:51.455" v="1039" actId="26606"/>
          <ac:grpSpMkLst>
            <pc:docMk/>
            <pc:sldMk cId="2108345476" sldId="271"/>
            <ac:grpSpMk id="16" creationId="{93DC754C-7E09-422D-A8BB-AF632E90DFA2}"/>
          </ac:grpSpMkLst>
        </pc:grpChg>
        <pc:grpChg chg="add">
          <ac:chgData name="DAVIAN ENG HONG RUI" userId="9cdebfac-cb22-4469-80bf-a7b2b3002fda" providerId="ADAL" clId="{B0CAE5CE-4040-4DB0-8A34-F7898BE2D702}" dt="2023-12-07T14:31:51.455" v="1039" actId="26606"/>
          <ac:grpSpMkLst>
            <pc:docMk/>
            <pc:sldMk cId="2108345476" sldId="271"/>
            <ac:grpSpMk id="28" creationId="{3773FAF5-C452-4455-9411-D6AF5EBD4CA9}"/>
          </ac:grpSpMkLst>
        </pc:grpChg>
      </pc:sldChg>
      <pc:sldChg chg="addSp delSp add del setBg delDesignElem">
        <pc:chgData name="DAVIAN ENG HONG RUI" userId="9cdebfac-cb22-4469-80bf-a7b2b3002fda" providerId="ADAL" clId="{B0CAE5CE-4040-4DB0-8A34-F7898BE2D702}" dt="2023-12-07T14:30:54.471" v="1010"/>
        <pc:sldMkLst>
          <pc:docMk/>
          <pc:sldMk cId="229980452" sldId="272"/>
        </pc:sldMkLst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0:54.471" v="1010"/>
          <ac:grpSpMkLst>
            <pc:docMk/>
            <pc:sldMk cId="229980452" sldId="272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0:54.471" v="1010"/>
          <ac:grpSpMkLst>
            <pc:docMk/>
            <pc:sldMk cId="229980452" sldId="272"/>
            <ac:grpSpMk id="32" creationId="{5E6BB5FD-DB7B-4BE3-BA45-1EF042115ED5}"/>
          </ac:grpSpMkLst>
        </pc:grpChg>
      </pc:sldChg>
      <pc:sldChg chg="addSp delSp modSp add mod delDesignElem">
        <pc:chgData name="DAVIAN ENG HONG RUI" userId="9cdebfac-cb22-4469-80bf-a7b2b3002fda" providerId="ADAL" clId="{B0CAE5CE-4040-4DB0-8A34-F7898BE2D702}" dt="2023-12-07T14:55:19.566" v="2739" actId="27636"/>
        <pc:sldMkLst>
          <pc:docMk/>
          <pc:sldMk cId="3560922828" sldId="272"/>
        </pc:sldMkLst>
        <pc:spChg chg="mod">
          <ac:chgData name="DAVIAN ENG HONG RUI" userId="9cdebfac-cb22-4469-80bf-a7b2b3002fda" providerId="ADAL" clId="{B0CAE5CE-4040-4DB0-8A34-F7898BE2D702}" dt="2023-12-07T14:52:42.714" v="2275" actId="1076"/>
          <ac:spMkLst>
            <pc:docMk/>
            <pc:sldMk cId="3560922828" sldId="272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55:19.566" v="2739" actId="27636"/>
          <ac:spMkLst>
            <pc:docMk/>
            <pc:sldMk cId="3560922828" sldId="272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560922828" sldId="272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560922828" sldId="272"/>
            <ac:grpSpMk id="32" creationId="{5E6BB5FD-DB7B-4BE3-BA45-1EF042115ED5}"/>
          </ac:grpSpMkLst>
        </pc:grpChg>
        <pc:picChg chg="add mod">
          <ac:chgData name="DAVIAN ENG HONG RUI" userId="9cdebfac-cb22-4469-80bf-a7b2b3002fda" providerId="ADAL" clId="{B0CAE5CE-4040-4DB0-8A34-F7898BE2D702}" dt="2023-12-07T14:52:50.841" v="2277" actId="1076"/>
          <ac:picMkLst>
            <pc:docMk/>
            <pc:sldMk cId="3560922828" sldId="272"/>
            <ac:picMk id="5" creationId="{7103B60E-8C4D-60CC-094D-E90E1672B22F}"/>
          </ac:picMkLst>
        </pc:picChg>
        <pc:picChg chg="del">
          <ac:chgData name="DAVIAN ENG HONG RUI" userId="9cdebfac-cb22-4469-80bf-a7b2b3002fda" providerId="ADAL" clId="{B0CAE5CE-4040-4DB0-8A34-F7898BE2D702}" dt="2023-12-07T14:51:57.981" v="2262" actId="478"/>
          <ac:picMkLst>
            <pc:docMk/>
            <pc:sldMk cId="3560922828" sldId="272"/>
            <ac:picMk id="15" creationId="{54D3C537-BBD6-31CE-7A3B-FA7E06F67864}"/>
          </ac:picMkLst>
        </pc:picChg>
      </pc:sldChg>
      <pc:sldChg chg="addSp delSp add del setBg delDesignElem">
        <pc:chgData name="DAVIAN ENG HONG RUI" userId="9cdebfac-cb22-4469-80bf-a7b2b3002fda" providerId="ADAL" clId="{B0CAE5CE-4040-4DB0-8A34-F7898BE2D702}" dt="2023-12-07T14:30:51.360" v="1007"/>
        <pc:sldMkLst>
          <pc:docMk/>
          <pc:sldMk cId="4210359646" sldId="272"/>
        </pc:sldMkLst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0:51.360" v="1007"/>
          <ac:grpSpMkLst>
            <pc:docMk/>
            <pc:sldMk cId="4210359646" sldId="272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0:51.360" v="1007"/>
          <ac:grpSpMkLst>
            <pc:docMk/>
            <pc:sldMk cId="4210359646" sldId="272"/>
            <ac:grpSpMk id="32" creationId="{5E6BB5FD-DB7B-4BE3-BA45-1EF042115ED5}"/>
          </ac:grpSpMkLst>
        </pc:grpChg>
      </pc:sldChg>
      <pc:sldChg chg="addSp delSp modSp add mod">
        <pc:chgData name="DAVIAN ENG HONG RUI" userId="9cdebfac-cb22-4469-80bf-a7b2b3002fda" providerId="ADAL" clId="{B0CAE5CE-4040-4DB0-8A34-F7898BE2D702}" dt="2023-12-07T14:38:21.208" v="1355" actId="1076"/>
        <pc:sldMkLst>
          <pc:docMk/>
          <pc:sldMk cId="2840436461" sldId="273"/>
        </pc:sldMkLst>
        <pc:spChg chg="mod">
          <ac:chgData name="DAVIAN ENG HONG RUI" userId="9cdebfac-cb22-4469-80bf-a7b2b3002fda" providerId="ADAL" clId="{B0CAE5CE-4040-4DB0-8A34-F7898BE2D702}" dt="2023-12-07T14:37:38.318" v="1215" actId="20577"/>
          <ac:spMkLst>
            <pc:docMk/>
            <pc:sldMk cId="2840436461" sldId="273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38:07.438" v="1353" actId="20577"/>
          <ac:spMkLst>
            <pc:docMk/>
            <pc:sldMk cId="2840436461" sldId="273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B0CAE5CE-4040-4DB0-8A34-F7898BE2D702}" dt="2023-12-07T14:35:42.450" v="1073" actId="478"/>
          <ac:picMkLst>
            <pc:docMk/>
            <pc:sldMk cId="2840436461" sldId="273"/>
            <ac:picMk id="5" creationId="{7E60E248-A8AD-015E-EB28-6C391B080707}"/>
          </ac:picMkLst>
        </pc:picChg>
        <pc:picChg chg="add mod">
          <ac:chgData name="DAVIAN ENG HONG RUI" userId="9cdebfac-cb22-4469-80bf-a7b2b3002fda" providerId="ADAL" clId="{B0CAE5CE-4040-4DB0-8A34-F7898BE2D702}" dt="2023-12-07T14:38:21.208" v="1355" actId="1076"/>
          <ac:picMkLst>
            <pc:docMk/>
            <pc:sldMk cId="2840436461" sldId="273"/>
            <ac:picMk id="6" creationId="{9ACB1196-B9E8-6511-E935-8D925766C6AB}"/>
          </ac:picMkLst>
        </pc:picChg>
      </pc:sldChg>
      <pc:sldChg chg="addSp delSp modSp new del mod setBg setClrOvrMap">
        <pc:chgData name="DAVIAN ENG HONG RUI" userId="9cdebfac-cb22-4469-80bf-a7b2b3002fda" providerId="ADAL" clId="{B0CAE5CE-4040-4DB0-8A34-F7898BE2D702}" dt="2023-12-07T14:31:58.125" v="1040" actId="47"/>
        <pc:sldMkLst>
          <pc:docMk/>
          <pc:sldMk cId="4120797145" sldId="273"/>
        </pc:sldMkLst>
        <pc:spChg chg="mo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2" creationId="{7D107ECD-7FDC-F78C-7A3B-8920688322E1}"/>
          </ac:spMkLst>
        </pc:spChg>
        <pc:spChg chg="add del mo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" creationId="{7D128C5F-F592-F443-C913-CCAFFB0EE5BE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8" creationId="{09588DA8-065E-4F6F-8EFD-43104AB2E0CF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10" creationId="{C4285719-470E-454C-AF62-8323075F1F5B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12" creationId="{CD9FE4EF-C4D8-49A0-B2FF-81D8DB7D8A24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14" creationId="{4300840D-0A0B-4512-BACA-B439D5B9C57C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16" creationId="{D2B78728-A580-49A7-84F9-6EF6F583ADE0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18" creationId="{38FAA1A1-D861-433F-88FA-1E9D6FD31D11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20" creationId="{8D71EDA1-87BF-4D5D-AB79-F346FD19278A}"/>
          </ac:spMkLst>
        </pc:spChg>
        <pc:spChg chg="add del">
          <ac:chgData name="DAVIAN ENG HONG RUI" userId="9cdebfac-cb22-4469-80bf-a7b2b3002fda" providerId="ADAL" clId="{B0CAE5CE-4040-4DB0-8A34-F7898BE2D702}" dt="2023-12-07T14:31:43.661" v="1033" actId="26606"/>
          <ac:spMkLst>
            <pc:docMk/>
            <pc:sldMk cId="4120797145" sldId="273"/>
            <ac:spMk id="22" creationId="{66B332A4-D438-4773-A77F-5ED49A448D9D}"/>
          </ac:spMkLst>
        </pc:spChg>
        <pc:spChg chg="add del">
          <ac:chgData name="DAVIAN ENG HONG RUI" userId="9cdebfac-cb22-4469-80bf-a7b2b3002fda" providerId="ADAL" clId="{B0CAE5CE-4040-4DB0-8A34-F7898BE2D702}" dt="2023-12-07T14:31:43.661" v="1033" actId="26606"/>
          <ac:spMkLst>
            <pc:docMk/>
            <pc:sldMk cId="4120797145" sldId="273"/>
            <ac:spMk id="23" creationId="{DF9AD32D-FF05-44F4-BD4D-9CEE89B71EB9}"/>
          </ac:spMkLst>
        </pc:spChg>
        <pc:spChg chg="add del">
          <ac:chgData name="DAVIAN ENG HONG RUI" userId="9cdebfac-cb22-4469-80bf-a7b2b3002fda" providerId="ADAL" clId="{B0CAE5CE-4040-4DB0-8A34-F7898BE2D702}" dt="2023-12-07T14:31:44.139" v="1035" actId="26606"/>
          <ac:spMkLst>
            <pc:docMk/>
            <pc:sldMk cId="4120797145" sldId="273"/>
            <ac:spMk id="25" creationId="{907EF6B7-1338-4443-8C46-6A318D952DFD}"/>
          </ac:spMkLst>
        </pc:spChg>
        <pc:spChg chg="add del">
          <ac:chgData name="DAVIAN ENG HONG RUI" userId="9cdebfac-cb22-4469-80bf-a7b2b3002fda" providerId="ADAL" clId="{B0CAE5CE-4040-4DB0-8A34-F7898BE2D702}" dt="2023-12-07T14:31:44.139" v="1035" actId="26606"/>
          <ac:spMkLst>
            <pc:docMk/>
            <pc:sldMk cId="4120797145" sldId="273"/>
            <ac:spMk id="26" creationId="{DAAE4CDD-124C-4DCF-9584-B6033B545DD5}"/>
          </ac:spMkLst>
        </pc:spChg>
        <pc:spChg chg="add del">
          <ac:chgData name="DAVIAN ENG HONG RUI" userId="9cdebfac-cb22-4469-80bf-a7b2b3002fda" providerId="ADAL" clId="{B0CAE5CE-4040-4DB0-8A34-F7898BE2D702}" dt="2023-12-07T14:31:44.139" v="1035" actId="26606"/>
          <ac:spMkLst>
            <pc:docMk/>
            <pc:sldMk cId="4120797145" sldId="273"/>
            <ac:spMk id="27" creationId="{081E4A58-353D-44AE-B2FC-2A74E2E400F7}"/>
          </ac:spMkLst>
        </pc:spChg>
        <pc:spChg chg="add del">
          <ac:chgData name="DAVIAN ENG HONG RUI" userId="9cdebfac-cb22-4469-80bf-a7b2b3002fda" providerId="ADAL" clId="{B0CAE5CE-4040-4DB0-8A34-F7898BE2D702}" dt="2023-12-07T14:31:44.139" v="1035" actId="26606"/>
          <ac:spMkLst>
            <pc:docMk/>
            <pc:sldMk cId="4120797145" sldId="273"/>
            <ac:spMk id="28" creationId="{7D128C5F-F592-F443-C913-CCAFFB0EE5BE}"/>
          </ac:spMkLst>
        </pc:spChg>
        <pc:spChg chg="add del">
          <ac:chgData name="DAVIAN ENG HONG RUI" userId="9cdebfac-cb22-4469-80bf-a7b2b3002fda" providerId="ADAL" clId="{B0CAE5CE-4040-4DB0-8A34-F7898BE2D702}" dt="2023-12-07T14:31:44.557" v="1037" actId="26606"/>
          <ac:spMkLst>
            <pc:docMk/>
            <pc:sldMk cId="4120797145" sldId="273"/>
            <ac:spMk id="30" creationId="{66B332A4-D438-4773-A77F-5ED49A448D9D}"/>
          </ac:spMkLst>
        </pc:spChg>
        <pc:spChg chg="add del">
          <ac:chgData name="DAVIAN ENG HONG RUI" userId="9cdebfac-cb22-4469-80bf-a7b2b3002fda" providerId="ADAL" clId="{B0CAE5CE-4040-4DB0-8A34-F7898BE2D702}" dt="2023-12-07T14:31:44.557" v="1037" actId="26606"/>
          <ac:spMkLst>
            <pc:docMk/>
            <pc:sldMk cId="4120797145" sldId="273"/>
            <ac:spMk id="31" creationId="{DF9AD32D-FF05-44F4-BD4D-9CEE89B71EB9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3" creationId="{09588DA8-065E-4F6F-8EFD-43104AB2E0CF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4" creationId="{C4285719-470E-454C-AF62-8323075F1F5B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5" creationId="{CD9FE4EF-C4D8-49A0-B2FF-81D8DB7D8A24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6" creationId="{4300840D-0A0B-4512-BACA-B439D5B9C57C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7" creationId="{D2B78728-A580-49A7-84F9-6EF6F583ADE0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8" creationId="{38FAA1A1-D861-433F-88FA-1E9D6FD31D11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9" creationId="{8D71EDA1-87BF-4D5D-AB79-F346FD19278A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40" creationId="{7D128C5F-F592-F443-C913-CCAFFB0EE5BE}"/>
          </ac:spMkLst>
        </pc:spChg>
      </pc:sldChg>
      <pc:sldChg chg="addSp delSp modSp add mod">
        <pc:chgData name="DAVIAN ENG HONG RUI" userId="9cdebfac-cb22-4469-80bf-a7b2b3002fda" providerId="ADAL" clId="{B0CAE5CE-4040-4DB0-8A34-F7898BE2D702}" dt="2023-12-07T14:44:28.027" v="1804" actId="27636"/>
        <pc:sldMkLst>
          <pc:docMk/>
          <pc:sldMk cId="3007390433" sldId="274"/>
        </pc:sldMkLst>
        <pc:spChg chg="mod">
          <ac:chgData name="DAVIAN ENG HONG RUI" userId="9cdebfac-cb22-4469-80bf-a7b2b3002fda" providerId="ADAL" clId="{B0CAE5CE-4040-4DB0-8A34-F7898BE2D702}" dt="2023-12-07T14:38:52.122" v="1384" actId="20577"/>
          <ac:spMkLst>
            <pc:docMk/>
            <pc:sldMk cId="3007390433" sldId="274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44:28.027" v="1804" actId="27636"/>
          <ac:spMkLst>
            <pc:docMk/>
            <pc:sldMk cId="3007390433" sldId="274"/>
            <ac:spMk id="3" creationId="{D75301E8-7D87-4C2D-1AA2-175889C55181}"/>
          </ac:spMkLst>
        </pc:spChg>
        <pc:picChg chg="add del mod">
          <ac:chgData name="DAVIAN ENG HONG RUI" userId="9cdebfac-cb22-4469-80bf-a7b2b3002fda" providerId="ADAL" clId="{B0CAE5CE-4040-4DB0-8A34-F7898BE2D702}" dt="2023-12-07T14:43:47.739" v="1795" actId="478"/>
          <ac:picMkLst>
            <pc:docMk/>
            <pc:sldMk cId="3007390433" sldId="274"/>
            <ac:picMk id="5" creationId="{2F427873-687A-17B7-128A-AAEDC1A51015}"/>
          </ac:picMkLst>
        </pc:picChg>
        <pc:picChg chg="del">
          <ac:chgData name="DAVIAN ENG HONG RUI" userId="9cdebfac-cb22-4469-80bf-a7b2b3002fda" providerId="ADAL" clId="{B0CAE5CE-4040-4DB0-8A34-F7898BE2D702}" dt="2023-12-07T14:38:55.680" v="1387" actId="478"/>
          <ac:picMkLst>
            <pc:docMk/>
            <pc:sldMk cId="3007390433" sldId="274"/>
            <ac:picMk id="6" creationId="{9ACB1196-B9E8-6511-E935-8D925766C6AB}"/>
          </ac:picMkLst>
        </pc:picChg>
        <pc:picChg chg="add mod">
          <ac:chgData name="DAVIAN ENG HONG RUI" userId="9cdebfac-cb22-4469-80bf-a7b2b3002fda" providerId="ADAL" clId="{B0CAE5CE-4040-4DB0-8A34-F7898BE2D702}" dt="2023-12-07T14:43:56.453" v="1798" actId="1076"/>
          <ac:picMkLst>
            <pc:docMk/>
            <pc:sldMk cId="3007390433" sldId="274"/>
            <ac:picMk id="8" creationId="{4FD2A674-7F46-3510-26A6-CC82E26B9AA7}"/>
          </ac:picMkLst>
        </pc:picChg>
      </pc:sldChg>
      <pc:sldChg chg="addSp delSp add del setBg delDesignElem">
        <pc:chgData name="DAVIAN ENG HONG RUI" userId="9cdebfac-cb22-4469-80bf-a7b2b3002fda" providerId="ADAL" clId="{B0CAE5CE-4040-4DB0-8A34-F7898BE2D702}" dt="2023-12-07T14:41:00.401" v="1525"/>
        <pc:sldMkLst>
          <pc:docMk/>
          <pc:sldMk cId="2973572845" sldId="275"/>
        </pc:sldMkLst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41:00.401" v="1525"/>
          <ac:grpSpMkLst>
            <pc:docMk/>
            <pc:sldMk cId="2973572845" sldId="275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41:00.401" v="1525"/>
          <ac:grpSpMkLst>
            <pc:docMk/>
            <pc:sldMk cId="2973572845" sldId="275"/>
            <ac:grpSpMk id="32" creationId="{5E6BB5FD-DB7B-4BE3-BA45-1EF042115ED5}"/>
          </ac:grpSpMkLst>
        </pc:grpChg>
      </pc:sldChg>
      <pc:sldChg chg="addSp delSp modSp add mod ord">
        <pc:chgData name="DAVIAN ENG HONG RUI" userId="9cdebfac-cb22-4469-80bf-a7b2b3002fda" providerId="ADAL" clId="{B0CAE5CE-4040-4DB0-8A34-F7898BE2D702}" dt="2023-12-07T14:43:21.974" v="1794" actId="20577"/>
        <pc:sldMkLst>
          <pc:docMk/>
          <pc:sldMk cId="3314328246" sldId="275"/>
        </pc:sldMkLst>
        <pc:spChg chg="mod">
          <ac:chgData name="DAVIAN ENG HONG RUI" userId="9cdebfac-cb22-4469-80bf-a7b2b3002fda" providerId="ADAL" clId="{B0CAE5CE-4040-4DB0-8A34-F7898BE2D702}" dt="2023-12-07T14:41:48.837" v="1566" actId="27636"/>
          <ac:spMkLst>
            <pc:docMk/>
            <pc:sldMk cId="3314328246" sldId="275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43:21.974" v="1794" actId="20577"/>
          <ac:spMkLst>
            <pc:docMk/>
            <pc:sldMk cId="3314328246" sldId="275"/>
            <ac:spMk id="3" creationId="{D75301E8-7D87-4C2D-1AA2-175889C55181}"/>
          </ac:spMkLst>
        </pc:spChg>
        <pc:picChg chg="del mod">
          <ac:chgData name="DAVIAN ENG HONG RUI" userId="9cdebfac-cb22-4469-80bf-a7b2b3002fda" providerId="ADAL" clId="{B0CAE5CE-4040-4DB0-8A34-F7898BE2D702}" dt="2023-12-07T14:41:16.653" v="1528" actId="478"/>
          <ac:picMkLst>
            <pc:docMk/>
            <pc:sldMk cId="3314328246" sldId="275"/>
            <ac:picMk id="5" creationId="{2F427873-687A-17B7-128A-AAEDC1A51015}"/>
          </ac:picMkLst>
        </pc:picChg>
        <pc:picChg chg="add mod">
          <ac:chgData name="DAVIAN ENG HONG RUI" userId="9cdebfac-cb22-4469-80bf-a7b2b3002fda" providerId="ADAL" clId="{B0CAE5CE-4040-4DB0-8A34-F7898BE2D702}" dt="2023-12-07T14:41:24.063" v="1532" actId="1076"/>
          <ac:picMkLst>
            <pc:docMk/>
            <pc:sldMk cId="3314328246" sldId="275"/>
            <ac:picMk id="6" creationId="{A9595BAE-B5F8-7EFD-697D-61906FBCB95E}"/>
          </ac:picMkLst>
        </pc:picChg>
      </pc:sldChg>
      <pc:sldChg chg="addSp delSp modSp add del mod">
        <pc:chgData name="DAVIAN ENG HONG RUI" userId="9cdebfac-cb22-4469-80bf-a7b2b3002fda" providerId="ADAL" clId="{B0CAE5CE-4040-4DB0-8A34-F7898BE2D702}" dt="2023-12-07T14:51:02.284" v="2261" actId="47"/>
        <pc:sldMkLst>
          <pc:docMk/>
          <pc:sldMk cId="3669185634" sldId="276"/>
        </pc:sldMkLst>
        <pc:spChg chg="mod">
          <ac:chgData name="DAVIAN ENG HONG RUI" userId="9cdebfac-cb22-4469-80bf-a7b2b3002fda" providerId="ADAL" clId="{B0CAE5CE-4040-4DB0-8A34-F7898BE2D702}" dt="2023-12-07T14:44:54.538" v="1820" actId="20577"/>
          <ac:spMkLst>
            <pc:docMk/>
            <pc:sldMk cId="3669185634" sldId="276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46:24.472" v="2006" actId="20577"/>
          <ac:spMkLst>
            <pc:docMk/>
            <pc:sldMk cId="3669185634" sldId="276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B0CAE5CE-4040-4DB0-8A34-F7898BE2D702}" dt="2023-12-07T14:47:47.040" v="2028" actId="14100"/>
          <ac:picMkLst>
            <pc:docMk/>
            <pc:sldMk cId="3669185634" sldId="276"/>
            <ac:picMk id="5" creationId="{E299867D-2BE4-A49E-E14B-A9EF9654BE93}"/>
          </ac:picMkLst>
        </pc:picChg>
        <pc:picChg chg="add mod">
          <ac:chgData name="DAVIAN ENG HONG RUI" userId="9cdebfac-cb22-4469-80bf-a7b2b3002fda" providerId="ADAL" clId="{B0CAE5CE-4040-4DB0-8A34-F7898BE2D702}" dt="2023-12-07T14:47:43.359" v="2026" actId="1076"/>
          <ac:picMkLst>
            <pc:docMk/>
            <pc:sldMk cId="3669185634" sldId="276"/>
            <ac:picMk id="7" creationId="{0C83ACB6-36BA-623B-3342-F9355C619CDC}"/>
          </ac:picMkLst>
        </pc:picChg>
        <pc:picChg chg="del">
          <ac:chgData name="DAVIAN ENG HONG RUI" userId="9cdebfac-cb22-4469-80bf-a7b2b3002fda" providerId="ADAL" clId="{B0CAE5CE-4040-4DB0-8A34-F7898BE2D702}" dt="2023-12-07T14:46:50.069" v="2011" actId="478"/>
          <ac:picMkLst>
            <pc:docMk/>
            <pc:sldMk cId="3669185634" sldId="276"/>
            <ac:picMk id="8" creationId="{4FD2A674-7F46-3510-26A6-CC82E26B9AA7}"/>
          </ac:picMkLst>
        </pc:picChg>
        <pc:picChg chg="add mod">
          <ac:chgData name="DAVIAN ENG HONG RUI" userId="9cdebfac-cb22-4469-80bf-a7b2b3002fda" providerId="ADAL" clId="{B0CAE5CE-4040-4DB0-8A34-F7898BE2D702}" dt="2023-12-07T14:48:12.340" v="2037" actId="1076"/>
          <ac:picMkLst>
            <pc:docMk/>
            <pc:sldMk cId="3669185634" sldId="276"/>
            <ac:picMk id="11" creationId="{3654A52B-B736-6248-B42E-097CBD96ABAC}"/>
          </ac:picMkLst>
        </pc:picChg>
        <pc:picChg chg="add mod">
          <ac:chgData name="DAVIAN ENG HONG RUI" userId="9cdebfac-cb22-4469-80bf-a7b2b3002fda" providerId="ADAL" clId="{B0CAE5CE-4040-4DB0-8A34-F7898BE2D702}" dt="2023-12-07T14:48:08.975" v="2036" actId="1076"/>
          <ac:picMkLst>
            <pc:docMk/>
            <pc:sldMk cId="3669185634" sldId="276"/>
            <ac:picMk id="17" creationId="{769794E2-46D6-77FD-A8D9-F8D5D3F83FCC}"/>
          </ac:picMkLst>
        </pc:picChg>
      </pc:sldChg>
      <pc:sldChg chg="add">
        <pc:chgData name="DAVIAN ENG HONG RUI" userId="9cdebfac-cb22-4469-80bf-a7b2b3002fda" providerId="ADAL" clId="{B0CAE5CE-4040-4DB0-8A34-F7898BE2D702}" dt="2023-12-07T14:48:32.770" v="2038" actId="2890"/>
        <pc:sldMkLst>
          <pc:docMk/>
          <pc:sldMk cId="2102249621" sldId="277"/>
        </pc:sldMkLst>
      </pc:sldChg>
      <pc:sldChg chg="new del">
        <pc:chgData name="DAVIAN ENG HONG RUI" userId="9cdebfac-cb22-4469-80bf-a7b2b3002fda" providerId="ADAL" clId="{B0CAE5CE-4040-4DB0-8A34-F7898BE2D702}" dt="2023-12-07T14:49:09.886" v="2041" actId="47"/>
        <pc:sldMkLst>
          <pc:docMk/>
          <pc:sldMk cId="767291640" sldId="278"/>
        </pc:sldMkLst>
      </pc:sldChg>
      <pc:sldChg chg="addSp delSp modSp add mod">
        <pc:chgData name="DAVIAN ENG HONG RUI" userId="9cdebfac-cb22-4469-80bf-a7b2b3002fda" providerId="ADAL" clId="{B0CAE5CE-4040-4DB0-8A34-F7898BE2D702}" dt="2023-12-07T14:50:00.602" v="2173" actId="20577"/>
        <pc:sldMkLst>
          <pc:docMk/>
          <pc:sldMk cId="861809308" sldId="279"/>
        </pc:sldMkLst>
        <pc:spChg chg="mod">
          <ac:chgData name="DAVIAN ENG HONG RUI" userId="9cdebfac-cb22-4469-80bf-a7b2b3002fda" providerId="ADAL" clId="{B0CAE5CE-4040-4DB0-8A34-F7898BE2D702}" dt="2023-12-07T14:49:33.481" v="2070" actId="20577"/>
          <ac:spMkLst>
            <pc:docMk/>
            <pc:sldMk cId="861809308" sldId="279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50:00.602" v="2173" actId="20577"/>
          <ac:spMkLst>
            <pc:docMk/>
            <pc:sldMk cId="861809308" sldId="279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B0CAE5CE-4040-4DB0-8A34-F7898BE2D702}" dt="2023-12-07T14:49:14.706" v="2045" actId="478"/>
          <ac:picMkLst>
            <pc:docMk/>
            <pc:sldMk cId="861809308" sldId="279"/>
            <ac:picMk id="5" creationId="{E299867D-2BE4-A49E-E14B-A9EF9654BE93}"/>
          </ac:picMkLst>
        </pc:picChg>
        <pc:picChg chg="add mod">
          <ac:chgData name="DAVIAN ENG HONG RUI" userId="9cdebfac-cb22-4469-80bf-a7b2b3002fda" providerId="ADAL" clId="{B0CAE5CE-4040-4DB0-8A34-F7898BE2D702}" dt="2023-12-07T14:49:22.597" v="2049" actId="1076"/>
          <ac:picMkLst>
            <pc:docMk/>
            <pc:sldMk cId="861809308" sldId="279"/>
            <ac:picMk id="6" creationId="{E0218704-D715-0441-6449-EC9917AC2905}"/>
          </ac:picMkLst>
        </pc:picChg>
        <pc:picChg chg="del">
          <ac:chgData name="DAVIAN ENG HONG RUI" userId="9cdebfac-cb22-4469-80bf-a7b2b3002fda" providerId="ADAL" clId="{B0CAE5CE-4040-4DB0-8A34-F7898BE2D702}" dt="2023-12-07T14:49:13.752" v="2042" actId="478"/>
          <ac:picMkLst>
            <pc:docMk/>
            <pc:sldMk cId="861809308" sldId="279"/>
            <ac:picMk id="7" creationId="{0C83ACB6-36BA-623B-3342-F9355C619CDC}"/>
          </ac:picMkLst>
        </pc:picChg>
        <pc:picChg chg="del">
          <ac:chgData name="DAVIAN ENG HONG RUI" userId="9cdebfac-cb22-4469-80bf-a7b2b3002fda" providerId="ADAL" clId="{B0CAE5CE-4040-4DB0-8A34-F7898BE2D702}" dt="2023-12-07T14:49:14.390" v="2044" actId="478"/>
          <ac:picMkLst>
            <pc:docMk/>
            <pc:sldMk cId="861809308" sldId="279"/>
            <ac:picMk id="11" creationId="{3654A52B-B736-6248-B42E-097CBD96ABAC}"/>
          </ac:picMkLst>
        </pc:picChg>
        <pc:picChg chg="del">
          <ac:chgData name="DAVIAN ENG HONG RUI" userId="9cdebfac-cb22-4469-80bf-a7b2b3002fda" providerId="ADAL" clId="{B0CAE5CE-4040-4DB0-8A34-F7898BE2D702}" dt="2023-12-07T14:49:14.060" v="2043" actId="478"/>
          <ac:picMkLst>
            <pc:docMk/>
            <pc:sldMk cId="861809308" sldId="279"/>
            <ac:picMk id="17" creationId="{769794E2-46D6-77FD-A8D9-F8D5D3F83FCC}"/>
          </ac:picMkLst>
        </pc:picChg>
      </pc:sldChg>
      <pc:sldChg chg="addSp delSp modSp add mod ord">
        <pc:chgData name="DAVIAN ENG HONG RUI" userId="9cdebfac-cb22-4469-80bf-a7b2b3002fda" providerId="ADAL" clId="{B0CAE5CE-4040-4DB0-8A34-F7898BE2D702}" dt="2023-12-08T14:38:20.108" v="4083" actId="20577"/>
        <pc:sldMkLst>
          <pc:docMk/>
          <pc:sldMk cId="71412216" sldId="280"/>
        </pc:sldMkLst>
        <pc:spChg chg="mod">
          <ac:chgData name="DAVIAN ENG HONG RUI" userId="9cdebfac-cb22-4469-80bf-a7b2b3002fda" providerId="ADAL" clId="{B0CAE5CE-4040-4DB0-8A34-F7898BE2D702}" dt="2023-12-07T15:07:43.155" v="3663" actId="20577"/>
          <ac:spMkLst>
            <pc:docMk/>
            <pc:sldMk cId="71412216" sldId="280"/>
            <ac:spMk id="2" creationId="{8D2A977D-6854-A6D1-CE7C-FF0AA1504DE0}"/>
          </ac:spMkLst>
        </pc:spChg>
        <pc:spChg chg="add mod">
          <ac:chgData name="DAVIAN ENG HONG RUI" userId="9cdebfac-cb22-4469-80bf-a7b2b3002fda" providerId="ADAL" clId="{B0CAE5CE-4040-4DB0-8A34-F7898BE2D702}" dt="2023-12-08T14:38:20.108" v="4083" actId="20577"/>
          <ac:spMkLst>
            <pc:docMk/>
            <pc:sldMk cId="71412216" sldId="280"/>
            <ac:spMk id="3" creationId="{E273C640-BA41-450C-73F1-854B6E857CC5}"/>
          </ac:spMkLst>
        </pc:spChg>
        <pc:spChg chg="del">
          <ac:chgData name="DAVIAN ENG HONG RUI" userId="9cdebfac-cb22-4469-80bf-a7b2b3002fda" providerId="ADAL" clId="{B0CAE5CE-4040-4DB0-8A34-F7898BE2D702}" dt="2023-12-07T15:07:46.104" v="3665" actId="478"/>
          <ac:spMkLst>
            <pc:docMk/>
            <pc:sldMk cId="71412216" sldId="280"/>
            <ac:spMk id="4" creationId="{89BFBAAA-DC5E-8107-8523-D62EF282C6E5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6" creationId="{266792F8-8A10-C142-6D30-EB662CC331A1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7" creationId="{20F41B7C-33A6-F9D4-361D-92966D91E834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8" creationId="{F6020689-2CDF-10AD-D1E1-17583E32D5B0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9" creationId="{43D1A9E9-44E8-7558-13DA-686457491B5E}"/>
          </ac:spMkLst>
        </pc:spChg>
        <pc:spChg chg="del">
          <ac:chgData name="DAVIAN ENG HONG RUI" userId="9cdebfac-cb22-4469-80bf-a7b2b3002fda" providerId="ADAL" clId="{B0CAE5CE-4040-4DB0-8A34-F7898BE2D702}" dt="2023-12-07T15:07:46.104" v="3665" actId="478"/>
          <ac:spMkLst>
            <pc:docMk/>
            <pc:sldMk cId="71412216" sldId="280"/>
            <ac:spMk id="11" creationId="{47AF6044-3AEA-31FF-5C9F-60F800398A1D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13" creationId="{3F257650-8BF0-B43F-1188-8D3E3882D86A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14" creationId="{29C1D240-D94D-AB5B-8892-0B5318F291B1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16" creationId="{8C16EC8B-A105-297D-85EB-FCDE513CAFCE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18" creationId="{4DC61A2E-9B6C-3C75-557B-287EE5533E4B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21" creationId="{7C48D9F0-82CF-F038-D347-394462807632}"/>
          </ac:spMkLst>
        </pc:spChg>
      </pc:sldChg>
      <pc:sldChg chg="delSp add del setBg delDesignElem">
        <pc:chgData name="DAVIAN ENG HONG RUI" userId="9cdebfac-cb22-4469-80bf-a7b2b3002fda" providerId="ADAL" clId="{B0CAE5CE-4040-4DB0-8A34-F7898BE2D702}" dt="2023-12-07T15:07:30.447" v="3648" actId="47"/>
        <pc:sldMkLst>
          <pc:docMk/>
          <pc:sldMk cId="2170038430" sldId="280"/>
        </pc:sldMkLst>
        <pc:spChg chg="del">
          <ac:chgData name="DAVIAN ENG HONG RUI" userId="9cdebfac-cb22-4469-80bf-a7b2b3002fda" providerId="ADAL" clId="{B0CAE5CE-4040-4DB0-8A34-F7898BE2D702}" dt="2023-12-07T15:07:27.761" v="3645"/>
          <ac:spMkLst>
            <pc:docMk/>
            <pc:sldMk cId="2170038430" sldId="280"/>
            <ac:spMk id="10" creationId="{A4AC5506-6312-4701-8D3C-40187889A9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943-12D7-57DB-F913-703083761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63D35-D5B6-E114-8E50-9EF501F03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C45A-57E0-4C24-76B4-CF0C3FA4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4/1/2024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DB12-D881-5FE6-930C-E8127FAB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286DE-D578-2364-FBF0-650C933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55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71B9-68EA-E233-8972-B05BD877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2C95-24E6-2B04-C6BC-3466D388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EAF1-D9B5-42C5-CA0B-6727F638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4/1/2024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857A-572B-3FD0-CFDE-CA005A67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84E5-35D9-A626-BF97-99405DDC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11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26BCE-FE87-005A-8C4C-FADC4CC46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22B66-0771-95EB-EE7A-81918F6E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2D17-976A-61E5-EB31-ADCAE40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4/1/2024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A09A-00EA-2A13-182A-C74C4B14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DA6B-13E9-675B-4DEE-534C80E3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30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00C0-D53A-2F39-DE27-9DFA2799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4627-6B34-6507-CFCC-E65527029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AF692-BF1E-C168-4019-3CA1F4A1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4/1/2024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EB2B-322D-B4D0-F320-0CD48A8F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6530-1A7A-FC8D-1E10-C3DF81F3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220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03E4-9B07-923E-10AD-E4D63C83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3AB7A-C149-A233-939E-DC9527CE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16062-D5E9-8626-02F6-C1B141E8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4/1/2024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F12B-558F-BFA2-1E33-618D2110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228AB-622F-82D5-C398-69A2A112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0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2ED2-4D8D-D768-F390-EB6A3F5C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26A2-EDC7-3B4E-CB4D-580A29C4C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05077-DF21-B876-B37A-B2A2DA65B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1885-324C-CA9B-49E7-DCBBF8AE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4/1/2024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80D38-EC86-06AA-BB2A-8B072E59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E5192-C14D-FB7A-8ACD-7791DF29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2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2D43-EC13-BF35-26A8-2E398A73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8606C-B04A-D388-8A5B-6E8C4339B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F9A0-4A4D-D064-D58C-026CA9599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5427E-90A5-F631-0056-3E361B63D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8785F-D773-12D3-EC51-173044115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B4C7F-17D5-E37B-A14C-FADCD5DB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4/1/2024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8E94D-2B6B-BB62-9094-D4F46928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D4AC3-F4D8-5621-33E4-D4005F39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10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8D-731A-3669-C20B-CC775D1E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8D083-2E2A-DC95-C486-128636A9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4/1/2024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8E707-7200-7FC7-E959-8D049A50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97DE7-01B2-E5CB-C32A-C99A6062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464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B14CD-FE69-0438-F819-D1176BA4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4/1/2024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247B2-2FA7-3917-FD3A-8242E1BB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4F43D-3330-7606-5CCE-086BFE65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68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887A-A676-D7A2-EC28-46900133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1C91-275E-6C5B-60AD-18C8DD16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A59DB-C60D-CA01-185D-E582B0A3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1A22-DBE8-867A-187C-3235221A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4/1/2024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931A1-DAA8-6AED-6409-8DA694A8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03571-726C-C6F3-E908-7AC3A279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711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C866-C1E6-E09E-2E5F-41B91855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4C305-8AD8-14CE-5EB8-4FEE74489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27A88-EFD2-C602-D137-2C7D031C4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228D0-0F19-5C88-A3E8-3401A887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4/1/2024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7C021-D399-E931-BC58-398C3807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A8C4-7C42-DE56-75ED-73377172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AF6FC-6D73-333C-F96A-20CD929E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9A628-0A82-130A-03E7-44497E37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341B-9FF0-B963-3A8E-FCB6CA0A3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0775-B806-4A67-ACFF-CE50574E3CA4}" type="datetimeFigureOut">
              <a:rPr lang="en-SG" smtClean="0"/>
              <a:t>4/1/2024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7B19-4B54-4E97-BA5C-1B7F52664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80766-0FFD-0BA3-21A9-E1F3BEBF3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87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6528" y="642902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608F6B8-DDC9-422E-B241-3222341D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5931" y="631672"/>
            <a:ext cx="5290997" cy="529099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502" y="536920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CB70D-2AFC-81A3-ECF0-2F213F9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7588" y="1479558"/>
            <a:ext cx="4776824" cy="2577893"/>
          </a:xfrm>
        </p:spPr>
        <p:txBody>
          <a:bodyPr>
            <a:normAutofit/>
          </a:bodyPr>
          <a:lstStyle/>
          <a:p>
            <a:r>
              <a:rPr lang="en-SG" sz="5400" dirty="0">
                <a:solidFill>
                  <a:schemeClr val="bg1"/>
                </a:solidFill>
              </a:rPr>
              <a:t>AIML CA1 Part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062F5-CDB8-0456-BA73-1AB91D94B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3764" y="4128265"/>
            <a:ext cx="3624471" cy="899551"/>
          </a:xfrm>
        </p:spPr>
        <p:txBody>
          <a:bodyPr>
            <a:norm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By Davian</a:t>
            </a:r>
          </a:p>
        </p:txBody>
      </p:sp>
      <p:sp>
        <p:nvSpPr>
          <p:cNvPr id="203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4" name="Graphic 212">
            <a:extLst>
              <a:ext uri="{FF2B5EF4-FFF2-40B4-BE49-F238E27FC236}">
                <a16:creationId xmlns:a16="http://schemas.microsoft.com/office/drawing/2014/main" id="{14A1FA07-A873-4AB3-8D01-CFEEEA8C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331C48F7-8F88-43DC-B1A6-2967CF5A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38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C51D5-EF86-B9A0-374A-54ACA171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All Data Set Variants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DF91-B11D-28E3-EAF4-E8FE94F1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solidFill>
                  <a:schemeClr val="bg1"/>
                </a:solidFill>
              </a:rPr>
              <a:t>In summary, I have created 4 datasets as listed below</a:t>
            </a:r>
          </a:p>
          <a:p>
            <a:pPr marL="514350" indent="-514350">
              <a:buAutoNum type="arabicParenR"/>
            </a:pPr>
            <a:endParaRPr lang="en-SG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r>
              <a:rPr lang="en-SG" dirty="0">
                <a:solidFill>
                  <a:schemeClr val="bg1"/>
                </a:solidFill>
              </a:rPr>
              <a:t>Filtered and Unscaled</a:t>
            </a:r>
          </a:p>
          <a:p>
            <a:pPr marL="514350" indent="-514350">
              <a:buAutoNum type="arabicParenR"/>
            </a:pPr>
            <a:r>
              <a:rPr lang="en-SG" dirty="0">
                <a:solidFill>
                  <a:schemeClr val="bg1"/>
                </a:solidFill>
              </a:rPr>
              <a:t>Filtered and Scaled</a:t>
            </a:r>
          </a:p>
          <a:p>
            <a:pPr marL="514350" indent="-514350">
              <a:buAutoNum type="arabicParenR"/>
            </a:pPr>
            <a:r>
              <a:rPr lang="en-SG" dirty="0">
                <a:solidFill>
                  <a:schemeClr val="bg1"/>
                </a:solidFill>
              </a:rPr>
              <a:t>Unfiltered and Unscaled</a:t>
            </a:r>
          </a:p>
          <a:p>
            <a:pPr marL="514350" indent="-514350">
              <a:buAutoNum type="arabicParenR"/>
            </a:pPr>
            <a:r>
              <a:rPr lang="en-SG" dirty="0">
                <a:solidFill>
                  <a:schemeClr val="bg1"/>
                </a:solidFill>
              </a:rPr>
              <a:t>Unfiltered and Scaled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34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914" y="1131428"/>
            <a:ext cx="4587987" cy="17766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Tuning Hyperparameters Of Models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864226"/>
            <a:ext cx="4203323" cy="31228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Now, we are in the process of tuning the hyperparameters of the chosen models.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 will tune the hyperparameters of each model 4 times, one for each dataset variant.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 have set scoring to ‘f1_weighted’ to account for the class imbalance and as f1 is better than accuracy as it also considers the false positives and false negatives.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103B60E-8C4D-60CC-094D-E90E1672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07" y="1661594"/>
            <a:ext cx="5588972" cy="33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2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Model Validation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Now that the models hyperparameters are tuned, I will now do k fold validation on those model so that I can compare all model’s f1 weighted score.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B0BE21C-7668-3CC5-6766-0EDBEF36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5" y="1743449"/>
            <a:ext cx="6231883" cy="321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8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Model Selection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Now that I have gotten the scores on how each model perform on each of the dataset variant, I will now choose the model with the highest f1 weighted score.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B45EF1A-BEC8-F92F-42D2-2CAB8050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77" y="1015242"/>
            <a:ext cx="3365025" cy="46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3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Choosing The Best Model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From looking at the results, the best model found is the SVC Model trained on unfiltered scaled with an F1 weighted score of 0.6488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SVC Model’s f1 score is higher than the dummy baseline by 23.2%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D203E04-6083-F085-43C6-97500CD9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66" y="2612616"/>
            <a:ext cx="522995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4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Evaluating The Chosen Model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Now I will test the model by making it predict on the x test and evaluating its 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8A24879-3E93-6F2B-0172-2B792648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62" y="1238609"/>
            <a:ext cx="4077269" cy="1562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DA106E-EE57-7E63-220B-B3D919152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371" y="2839033"/>
            <a:ext cx="3506650" cy="325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1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A977D-6854-A6D1-CE7C-FF0AA150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Conclusion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3C640-BA41-450C-73F1-854B6E857CC5}"/>
              </a:ext>
            </a:extLst>
          </p:cNvPr>
          <p:cNvSpPr txBox="1"/>
          <p:nvPr/>
        </p:nvSpPr>
        <p:spPr>
          <a:xfrm>
            <a:off x="396815" y="1846053"/>
            <a:ext cx="1160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 conclusion, we created 4 variants of the dataset, tuned the hyperparameters of all our models according to each of the four dataset and then did k-fold validation on each of the tuned models and chose the best model of them all after which, tested it on the test data.</a:t>
            </a:r>
          </a:p>
          <a:p>
            <a:endParaRPr lang="en-SG" dirty="0"/>
          </a:p>
          <a:p>
            <a:r>
              <a:rPr lang="en-SG" dirty="0"/>
              <a:t>The best model for this dataset is the </a:t>
            </a:r>
            <a:r>
              <a:rPr lang="en-US" dirty="0"/>
              <a:t>SVC Model trained on unfiltered scaled with an F1 weighted score of 0.6488.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1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A977D-6854-A6D1-CE7C-FF0AA150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 Of The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BFBAAA-DC5E-8107-8523-D62EF282C6E5}"/>
              </a:ext>
            </a:extLst>
          </p:cNvPr>
          <p:cNvSpPr/>
          <p:nvPr/>
        </p:nvSpPr>
        <p:spPr>
          <a:xfrm>
            <a:off x="2682940" y="2761891"/>
            <a:ext cx="1611573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792F8-8A10-C142-6D30-EB662CC331A1}"/>
              </a:ext>
            </a:extLst>
          </p:cNvPr>
          <p:cNvSpPr/>
          <p:nvPr/>
        </p:nvSpPr>
        <p:spPr>
          <a:xfrm>
            <a:off x="5095461" y="2761891"/>
            <a:ext cx="1847363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Tuning Hyperparameters Of Models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41B7C-33A6-F9D4-361D-92966D91E834}"/>
              </a:ext>
            </a:extLst>
          </p:cNvPr>
          <p:cNvSpPr/>
          <p:nvPr/>
        </p:nvSpPr>
        <p:spPr>
          <a:xfrm>
            <a:off x="7681950" y="2761891"/>
            <a:ext cx="1847363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Model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020689-2CDF-10AD-D1E1-17583E32D5B0}"/>
              </a:ext>
            </a:extLst>
          </p:cNvPr>
          <p:cNvSpPr/>
          <p:nvPr/>
        </p:nvSpPr>
        <p:spPr>
          <a:xfrm>
            <a:off x="7681949" y="4208383"/>
            <a:ext cx="1847363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Model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1A9E9-44E8-7558-13DA-686457491B5E}"/>
              </a:ext>
            </a:extLst>
          </p:cNvPr>
          <p:cNvSpPr/>
          <p:nvPr/>
        </p:nvSpPr>
        <p:spPr>
          <a:xfrm>
            <a:off x="5095460" y="4208383"/>
            <a:ext cx="1847363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Evaluating Chosen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F6044-3AEA-31FF-5C9F-60F800398A1D}"/>
              </a:ext>
            </a:extLst>
          </p:cNvPr>
          <p:cNvSpPr/>
          <p:nvPr/>
        </p:nvSpPr>
        <p:spPr>
          <a:xfrm>
            <a:off x="2682940" y="4208383"/>
            <a:ext cx="1611573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Conclusion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F257650-8BF0-B43F-1188-8D3E3882D86A}"/>
              </a:ext>
            </a:extLst>
          </p:cNvPr>
          <p:cNvSpPr/>
          <p:nvPr/>
        </p:nvSpPr>
        <p:spPr>
          <a:xfrm>
            <a:off x="4294513" y="3100478"/>
            <a:ext cx="800948" cy="1940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9C1D240-D94D-AB5B-8892-0B5318F291B1}"/>
              </a:ext>
            </a:extLst>
          </p:cNvPr>
          <p:cNvSpPr/>
          <p:nvPr/>
        </p:nvSpPr>
        <p:spPr>
          <a:xfrm rot="10800000">
            <a:off x="4294513" y="4546970"/>
            <a:ext cx="800947" cy="1975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16EC8B-A105-297D-85EB-FCDE513CAFCE}"/>
              </a:ext>
            </a:extLst>
          </p:cNvPr>
          <p:cNvSpPr/>
          <p:nvPr/>
        </p:nvSpPr>
        <p:spPr>
          <a:xfrm>
            <a:off x="6942825" y="3100478"/>
            <a:ext cx="735532" cy="1940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DC61A2E-9B6C-3C75-557B-287EE5533E4B}"/>
              </a:ext>
            </a:extLst>
          </p:cNvPr>
          <p:cNvSpPr/>
          <p:nvPr/>
        </p:nvSpPr>
        <p:spPr>
          <a:xfrm rot="10800000">
            <a:off x="6946417" y="4545238"/>
            <a:ext cx="735531" cy="1940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C48D9F0-82CF-F038-D347-394462807632}"/>
              </a:ext>
            </a:extLst>
          </p:cNvPr>
          <p:cNvSpPr/>
          <p:nvPr/>
        </p:nvSpPr>
        <p:spPr>
          <a:xfrm>
            <a:off x="8518590" y="3633159"/>
            <a:ext cx="181155" cy="5752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8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4373955"/>
            <a:ext cx="4203323" cy="11432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Using the Pandas module to import th</a:t>
            </a:r>
            <a:r>
              <a:rPr lang="en-US" sz="2000" dirty="0">
                <a:solidFill>
                  <a:schemeClr val="bg1"/>
                </a:solidFill>
              </a:rPr>
              <a:t>e classification dataset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85AFB40-9617-93D8-15E1-67E6746B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51" y="2483780"/>
            <a:ext cx="455358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9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Preparing the Data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 decided to not drop any features as I think that every column </a:t>
            </a: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 needed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Sulfate has the highest count of missing data at 781.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But because only 23.8% of the column is missing, it would not be beneficial to drop the column as 80% of data would go to waste if I had done so.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Instead, I will just impute the data with the median value along with the other columns with missing values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E60E248-A8AD-015E-EB28-6C391B08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44" y="1552339"/>
            <a:ext cx="3955518" cy="37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3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Dealing With Outliers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will make 2 separate datasets, one with the outliers in it and the othe</a:t>
            </a:r>
            <a:r>
              <a:rPr lang="en-US" sz="2000" dirty="0">
                <a:solidFill>
                  <a:schemeClr val="bg1"/>
                </a:solidFill>
              </a:rPr>
              <a:t>r without outliers in it.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ACB1196-B9E8-6511-E935-8D925766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15" y="2394409"/>
            <a:ext cx="5367872" cy="194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Dataset Class Balance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As we can see there is a class imbalance in the dataset.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About 60% of the data has the target value of 0 while the remaining has the target value of 1.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9595BAE-B5F8-7EFD-697D-61906FBC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3" y="1718922"/>
            <a:ext cx="4165061" cy="30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Train Test Split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next step is to do train test split on both the filtered and unfiltered dataset.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We want to train test split before imputing missing data values and scaling so that no information from the testing set leaks into the training set.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As there is a class imbalance and therefore, stratify is needed in </a:t>
            </a:r>
            <a:r>
              <a:rPr lang="en-US" sz="2000" dirty="0" err="1">
                <a:solidFill>
                  <a:schemeClr val="bg1"/>
                </a:solidFill>
              </a:rPr>
              <a:t>train_test_split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FD2A674-7F46-3510-26A6-CC82E26B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95" y="3301272"/>
            <a:ext cx="5731497" cy="36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Data Imputation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Now, I will impute missing data for x train and x test in both the filtered and unfiltered dataset with the median value.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299867D-2BE4-A49E-E14B-A9EF9654B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5" y="1075949"/>
            <a:ext cx="2380929" cy="2215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3ACB6-36BA-623B-3342-F9355C61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098" y="1075949"/>
            <a:ext cx="2364300" cy="2200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4A52B-B736-6248-B42E-097CBD96A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874" y="3272570"/>
            <a:ext cx="2470253" cy="22938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9794E2-46D6-77FD-A8D9-F8D5D3F83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075" y="3269846"/>
            <a:ext cx="2358323" cy="22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4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Scaling The Dataset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 will now create 2 sets of data from each of the filtered and unfiltered data set.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0218704-D715-0441-6449-EC9917AC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84" y="1238476"/>
            <a:ext cx="3365917" cy="43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0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1596</TotalTime>
  <Words>599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AIML CA1 Part A</vt:lpstr>
      <vt:lpstr>Overview Of The Workflow</vt:lpstr>
      <vt:lpstr>Importing Data</vt:lpstr>
      <vt:lpstr>Preparing the Data</vt:lpstr>
      <vt:lpstr>Dealing With Outliers</vt:lpstr>
      <vt:lpstr>Dataset Class Balance</vt:lpstr>
      <vt:lpstr>Train Test Split</vt:lpstr>
      <vt:lpstr>Data Imputation</vt:lpstr>
      <vt:lpstr>Scaling The Dataset</vt:lpstr>
      <vt:lpstr>All Data Set Variants</vt:lpstr>
      <vt:lpstr>Tuning Hyperparameters Of Models</vt:lpstr>
      <vt:lpstr>Model Validation</vt:lpstr>
      <vt:lpstr>Model Selection</vt:lpstr>
      <vt:lpstr>Choosing The Best Model</vt:lpstr>
      <vt:lpstr>Evaluating The Chosen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Lab 2</dc:title>
  <dc:creator>DAVIAN ENG HONG RUI</dc:creator>
  <cp:lastModifiedBy>DAVIAN ENG HONG RUI</cp:lastModifiedBy>
  <cp:revision>1</cp:revision>
  <dcterms:created xsi:type="dcterms:W3CDTF">2023-10-27T06:46:16Z</dcterms:created>
  <dcterms:modified xsi:type="dcterms:W3CDTF">2024-01-04T01:08:02Z</dcterms:modified>
</cp:coreProperties>
</file>