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B4263-0C25-494F-83BC-9186A3A69A7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78552A2-818E-4E8B-B70C-8F53EE640E9D}">
      <dgm:prSet phldrT="[Texto]"/>
      <dgm:spPr/>
      <dgm:t>
        <a:bodyPr/>
        <a:lstStyle/>
        <a:p>
          <a:r>
            <a:rPr lang="es-ES" u="sng" dirty="0" err="1"/>
            <a:t>Switch</a:t>
          </a:r>
          <a:r>
            <a:rPr lang="es-ES" u="sng" dirty="0"/>
            <a:t> de distorsión ergonómico</a:t>
          </a:r>
        </a:p>
        <a:p>
          <a:r>
            <a:rPr lang="es-ES" u="sng" noProof="0" dirty="0" smtClean="0"/>
            <a:t>Integración ALFA BETA</a:t>
          </a:r>
          <a:endParaRPr lang="es-MX" u="sng" noProof="0" dirty="0"/>
        </a:p>
      </dgm:t>
    </dgm:pt>
    <dgm:pt modelId="{62247C2D-D48B-47FB-9370-808024A8B8AC}" type="parTrans" cxnId="{B08B9A80-B974-47C4-AA90-B86EB0C7A362}">
      <dgm:prSet/>
      <dgm:spPr/>
      <dgm:t>
        <a:bodyPr/>
        <a:lstStyle/>
        <a:p>
          <a:endParaRPr lang="en-US" u="sng"/>
        </a:p>
      </dgm:t>
    </dgm:pt>
    <dgm:pt modelId="{425184C0-BC92-4844-8CCE-8629AD750BF4}" type="sibTrans" cxnId="{B08B9A80-B974-47C4-AA90-B86EB0C7A362}">
      <dgm:prSet/>
      <dgm:spPr/>
      <dgm:t>
        <a:bodyPr/>
        <a:lstStyle/>
        <a:p>
          <a:endParaRPr lang="en-US" u="sng"/>
        </a:p>
      </dgm:t>
    </dgm:pt>
    <dgm:pt modelId="{A721E5CE-77BF-496B-8694-4D8E6ECFCE04}">
      <dgm:prSet/>
      <dgm:spPr/>
      <dgm:t>
        <a:bodyPr/>
        <a:lstStyle/>
        <a:p>
          <a:r>
            <a:rPr lang="es-MX" u="sng" noProof="0" dirty="0" smtClean="0"/>
            <a:t>Integración</a:t>
          </a:r>
          <a:endParaRPr lang="es-MX" u="sng" noProof="0" dirty="0"/>
        </a:p>
      </dgm:t>
    </dgm:pt>
    <dgm:pt modelId="{354050C1-6E4F-4C71-9EAA-3E0C1282A909}" type="parTrans" cxnId="{0BEAFCBE-827B-4025-8D85-0CACA3282E3A}">
      <dgm:prSet/>
      <dgm:spPr/>
      <dgm:t>
        <a:bodyPr/>
        <a:lstStyle/>
        <a:p>
          <a:endParaRPr lang="en-US" u="sng"/>
        </a:p>
      </dgm:t>
    </dgm:pt>
    <dgm:pt modelId="{CB70A1F2-8BEA-4EE6-BE37-7568CFDB166E}" type="sibTrans" cxnId="{0BEAFCBE-827B-4025-8D85-0CACA3282E3A}">
      <dgm:prSet/>
      <dgm:spPr/>
      <dgm:t>
        <a:bodyPr/>
        <a:lstStyle/>
        <a:p>
          <a:endParaRPr lang="en-US" u="sng"/>
        </a:p>
      </dgm:t>
    </dgm:pt>
    <dgm:pt modelId="{1F5D74A5-F5E8-42AD-AA32-6B5BE4F33CC5}">
      <dgm:prSet/>
      <dgm:spPr/>
      <dgm:t>
        <a:bodyPr/>
        <a:lstStyle/>
        <a:p>
          <a:r>
            <a:rPr lang="es-MX" u="sng" dirty="0" smtClean="0"/>
            <a:t>Integración del HW de la variante ALFA y BETA</a:t>
          </a:r>
          <a:endParaRPr lang="es-MX" u="sng" dirty="0"/>
        </a:p>
      </dgm:t>
    </dgm:pt>
    <dgm:pt modelId="{73AB1A5A-8147-45A7-BEB8-A246A3A4DA44}" type="parTrans" cxnId="{44F4F555-13B1-4C81-9E8D-8A4FFFA3440A}">
      <dgm:prSet/>
      <dgm:spPr/>
      <dgm:t>
        <a:bodyPr/>
        <a:lstStyle/>
        <a:p>
          <a:endParaRPr lang="es-MX" u="sng"/>
        </a:p>
      </dgm:t>
    </dgm:pt>
    <dgm:pt modelId="{FBEBAA3A-20D0-4E05-9106-E039FE1CF3C3}" type="sibTrans" cxnId="{44F4F555-13B1-4C81-9E8D-8A4FFFA3440A}">
      <dgm:prSet/>
      <dgm:spPr/>
      <dgm:t>
        <a:bodyPr/>
        <a:lstStyle/>
        <a:p>
          <a:endParaRPr lang="es-MX" u="sng"/>
        </a:p>
      </dgm:t>
    </dgm:pt>
    <dgm:pt modelId="{07C73AF5-DDFB-4C6E-BCA8-E8FD88EE0411}">
      <dgm:prSet/>
      <dgm:spPr/>
      <dgm:t>
        <a:bodyPr/>
        <a:lstStyle/>
        <a:p>
          <a:r>
            <a:rPr lang="es-MX" u="sng" dirty="0" smtClean="0"/>
            <a:t>Pruebas de integración</a:t>
          </a:r>
          <a:endParaRPr lang="es-MX" u="sng" dirty="0"/>
        </a:p>
      </dgm:t>
    </dgm:pt>
    <dgm:pt modelId="{16C545CB-8BD0-4A6A-8BB8-9379BC632909}" type="parTrans" cxnId="{0F8B63F6-FF4F-4074-A048-8F520D34B5A2}">
      <dgm:prSet/>
      <dgm:spPr/>
      <dgm:t>
        <a:bodyPr/>
        <a:lstStyle/>
        <a:p>
          <a:endParaRPr lang="es-MX" u="sng"/>
        </a:p>
      </dgm:t>
    </dgm:pt>
    <dgm:pt modelId="{E71B2A38-D1B5-4E7C-A70B-DA2B371ACB8A}" type="sibTrans" cxnId="{0F8B63F6-FF4F-4074-A048-8F520D34B5A2}">
      <dgm:prSet/>
      <dgm:spPr/>
      <dgm:t>
        <a:bodyPr/>
        <a:lstStyle/>
        <a:p>
          <a:endParaRPr lang="es-MX" u="sng"/>
        </a:p>
      </dgm:t>
    </dgm:pt>
    <dgm:pt modelId="{906BD82D-F764-45B8-9E94-9A7E17B82D33}">
      <dgm:prSet phldrT="[Texto]"/>
      <dgm:spPr/>
      <dgm:t>
        <a:bodyPr/>
        <a:lstStyle/>
        <a:p>
          <a:r>
            <a:rPr lang="es-ES" u="sng" noProof="0" dirty="0" smtClean="0"/>
            <a:t>Preparación de plan </a:t>
          </a:r>
          <a:r>
            <a:rPr lang="es-ES" u="sng" noProof="0" dirty="0" smtClean="0"/>
            <a:t>ALFA BETA</a:t>
          </a:r>
          <a:endParaRPr lang="en-US" u="sng" dirty="0"/>
        </a:p>
      </dgm:t>
    </dgm:pt>
    <dgm:pt modelId="{E19B4DA8-F7A1-466F-A3A5-C9D325A0B496}" type="parTrans" cxnId="{7A6F931B-1415-4A50-A6CF-F0EE54341A60}">
      <dgm:prSet/>
      <dgm:spPr/>
      <dgm:t>
        <a:bodyPr/>
        <a:lstStyle/>
        <a:p>
          <a:endParaRPr lang="es-MX" u="sng"/>
        </a:p>
      </dgm:t>
    </dgm:pt>
    <dgm:pt modelId="{C4A01BF5-0D32-4383-BF7A-9E07C258904E}" type="sibTrans" cxnId="{7A6F931B-1415-4A50-A6CF-F0EE54341A60}">
      <dgm:prSet/>
      <dgm:spPr/>
      <dgm:t>
        <a:bodyPr/>
        <a:lstStyle/>
        <a:p>
          <a:endParaRPr lang="es-MX" u="sng"/>
        </a:p>
      </dgm:t>
    </dgm:pt>
    <dgm:pt modelId="{0F1F878E-6D21-4A02-A813-235E9A22C605}">
      <dgm:prSet phldrT="[Texto]"/>
      <dgm:spPr/>
      <dgm:t>
        <a:bodyPr/>
        <a:lstStyle/>
        <a:p>
          <a:r>
            <a:rPr lang="en-US" u="sng" dirty="0"/>
            <a:t>Hardware </a:t>
          </a:r>
        </a:p>
      </dgm:t>
    </dgm:pt>
    <dgm:pt modelId="{9BA34274-63B4-4946-B6C0-520A326CEFCC}" type="parTrans" cxnId="{DC10F064-680D-447B-B72A-4345EF541C66}">
      <dgm:prSet/>
      <dgm:spPr/>
      <dgm:t>
        <a:bodyPr/>
        <a:lstStyle/>
        <a:p>
          <a:endParaRPr lang="es-MX" u="sng"/>
        </a:p>
      </dgm:t>
    </dgm:pt>
    <dgm:pt modelId="{E9EF4A07-B451-44E7-A74A-9A2A91ADA277}" type="sibTrans" cxnId="{DC10F064-680D-447B-B72A-4345EF541C66}">
      <dgm:prSet/>
      <dgm:spPr/>
      <dgm:t>
        <a:bodyPr/>
        <a:lstStyle/>
        <a:p>
          <a:endParaRPr lang="es-MX" u="sng"/>
        </a:p>
      </dgm:t>
    </dgm:pt>
    <dgm:pt modelId="{1B74AC7B-9AF6-4F9A-A8D3-723CA780E086}">
      <dgm:prSet/>
      <dgm:spPr/>
      <dgm:t>
        <a:bodyPr/>
        <a:lstStyle/>
        <a:p>
          <a:r>
            <a:rPr lang="es-MX" u="sng" dirty="0" smtClean="0"/>
            <a:t>Proyecto en un servicio de almacenamiento en la nube.</a:t>
          </a:r>
          <a:endParaRPr lang="es-MX" u="sng" dirty="0"/>
        </a:p>
      </dgm:t>
    </dgm:pt>
    <dgm:pt modelId="{7C07C8D7-C33E-4A34-92A1-C361929F55B8}" type="parTrans" cxnId="{54F8B8D3-2B3A-4CB3-8E99-B267E36301F3}">
      <dgm:prSet/>
      <dgm:spPr/>
      <dgm:t>
        <a:bodyPr/>
        <a:lstStyle/>
        <a:p>
          <a:endParaRPr lang="es-MX" u="sng"/>
        </a:p>
      </dgm:t>
    </dgm:pt>
    <dgm:pt modelId="{E7CD50B3-E0BF-49EF-A040-522167CE4ADC}" type="sibTrans" cxnId="{54F8B8D3-2B3A-4CB3-8E99-B267E36301F3}">
      <dgm:prSet/>
      <dgm:spPr/>
      <dgm:t>
        <a:bodyPr/>
        <a:lstStyle/>
        <a:p>
          <a:endParaRPr lang="es-MX" u="sng"/>
        </a:p>
      </dgm:t>
    </dgm:pt>
    <dgm:pt modelId="{69388D5E-BE23-492C-BC17-95756ABB7566}">
      <dgm:prSet/>
      <dgm:spPr/>
      <dgm:t>
        <a:bodyPr/>
        <a:lstStyle/>
        <a:p>
          <a:r>
            <a:rPr lang="es-MX" u="sng" dirty="0" smtClean="0"/>
            <a:t>Software</a:t>
          </a:r>
          <a:endParaRPr lang="es-MX" u="sng" dirty="0"/>
        </a:p>
      </dgm:t>
    </dgm:pt>
    <dgm:pt modelId="{18B228C0-A611-4F5A-9404-94C8FB82E569}" type="parTrans" cxnId="{FE755C2B-5E7A-408E-A347-39EC297F7E0F}">
      <dgm:prSet/>
      <dgm:spPr/>
      <dgm:t>
        <a:bodyPr/>
        <a:lstStyle/>
        <a:p>
          <a:endParaRPr lang="es-MX" u="sng"/>
        </a:p>
      </dgm:t>
    </dgm:pt>
    <dgm:pt modelId="{5FB649D6-D1BC-40C1-8428-B0F095F40328}" type="sibTrans" cxnId="{FE755C2B-5E7A-408E-A347-39EC297F7E0F}">
      <dgm:prSet/>
      <dgm:spPr/>
      <dgm:t>
        <a:bodyPr/>
        <a:lstStyle/>
        <a:p>
          <a:endParaRPr lang="es-MX" u="sng"/>
        </a:p>
      </dgm:t>
    </dgm:pt>
    <dgm:pt modelId="{380BA22F-522A-4618-BBF5-6BBBF7D7FB08}">
      <dgm:prSet/>
      <dgm:spPr/>
      <dgm:t>
        <a:bodyPr/>
        <a:lstStyle/>
        <a:p>
          <a:r>
            <a:rPr lang="es-MX" u="sng" dirty="0" smtClean="0"/>
            <a:t>Pruebas de integración del software</a:t>
          </a:r>
          <a:endParaRPr lang="es-MX" u="sng" dirty="0"/>
        </a:p>
      </dgm:t>
    </dgm:pt>
    <dgm:pt modelId="{3D560D24-53C3-4B7E-9892-58857873DD23}" type="parTrans" cxnId="{379F4E3C-0B83-4345-A454-1301CBA9D9D7}">
      <dgm:prSet/>
      <dgm:spPr/>
      <dgm:t>
        <a:bodyPr/>
        <a:lstStyle/>
        <a:p>
          <a:endParaRPr lang="es-MX" u="sng"/>
        </a:p>
      </dgm:t>
    </dgm:pt>
    <dgm:pt modelId="{C2400872-2D11-4057-BB09-0EE39921E044}" type="sibTrans" cxnId="{379F4E3C-0B83-4345-A454-1301CBA9D9D7}">
      <dgm:prSet/>
      <dgm:spPr/>
      <dgm:t>
        <a:bodyPr/>
        <a:lstStyle/>
        <a:p>
          <a:endParaRPr lang="es-MX" u="sng"/>
        </a:p>
      </dgm:t>
    </dgm:pt>
    <dgm:pt modelId="{A3BD16BB-F789-4825-8EEE-F932A26F2C81}">
      <dgm:prSet/>
      <dgm:spPr/>
      <dgm:t>
        <a:bodyPr/>
        <a:lstStyle/>
        <a:p>
          <a:r>
            <a:rPr lang="es-MX" u="sng" dirty="0" smtClean="0"/>
            <a:t>Software de muestreo de Audio</a:t>
          </a:r>
          <a:endParaRPr lang="es-MX" u="sng" dirty="0"/>
        </a:p>
      </dgm:t>
    </dgm:pt>
    <dgm:pt modelId="{5782B38D-2647-437A-88A3-8A2318BD533E}" type="parTrans" cxnId="{3336048E-EF32-46C4-A526-DF00D5BB2FEC}">
      <dgm:prSet/>
      <dgm:spPr/>
      <dgm:t>
        <a:bodyPr/>
        <a:lstStyle/>
        <a:p>
          <a:endParaRPr lang="es-MX" u="sng"/>
        </a:p>
      </dgm:t>
    </dgm:pt>
    <dgm:pt modelId="{6B93B3A3-C04A-4738-8D91-A44053EC96CA}" type="sibTrans" cxnId="{3336048E-EF32-46C4-A526-DF00D5BB2FEC}">
      <dgm:prSet/>
      <dgm:spPr/>
      <dgm:t>
        <a:bodyPr/>
        <a:lstStyle/>
        <a:p>
          <a:endParaRPr lang="es-MX" u="sng"/>
        </a:p>
      </dgm:t>
    </dgm:pt>
    <dgm:pt modelId="{3342758C-BBCF-4D7D-80EC-D52BCEF20F77}">
      <dgm:prSet/>
      <dgm:spPr/>
      <dgm:t>
        <a:bodyPr/>
        <a:lstStyle/>
        <a:p>
          <a:r>
            <a:rPr lang="es-MX" u="sng" dirty="0" smtClean="0"/>
            <a:t>Integración del software de control de Electro miógrafo y muestreo de audio</a:t>
          </a:r>
          <a:endParaRPr lang="es-MX" u="sng" dirty="0"/>
        </a:p>
      </dgm:t>
    </dgm:pt>
    <dgm:pt modelId="{586E680F-6F53-4821-A3F1-2FE8FB47F76D}" type="parTrans" cxnId="{5E98EE66-1818-4977-981F-0CB394C99AF3}">
      <dgm:prSet/>
      <dgm:spPr/>
      <dgm:t>
        <a:bodyPr/>
        <a:lstStyle/>
        <a:p>
          <a:endParaRPr lang="es-MX" u="sng"/>
        </a:p>
      </dgm:t>
    </dgm:pt>
    <dgm:pt modelId="{DC40BDAB-9A7F-44FB-A442-DC0B8AEAECAA}" type="sibTrans" cxnId="{5E98EE66-1818-4977-981F-0CB394C99AF3}">
      <dgm:prSet/>
      <dgm:spPr/>
      <dgm:t>
        <a:bodyPr/>
        <a:lstStyle/>
        <a:p>
          <a:endParaRPr lang="es-MX" u="sng"/>
        </a:p>
      </dgm:t>
    </dgm:pt>
    <dgm:pt modelId="{8826D891-A8A5-4B8F-A3DD-C2FA80348709}">
      <dgm:prSet/>
      <dgm:spPr/>
      <dgm:t>
        <a:bodyPr/>
        <a:lstStyle/>
        <a:p>
          <a:r>
            <a:rPr lang="es-MX" u="sng" dirty="0" smtClean="0"/>
            <a:t>Pruebas de integración del sistema con </a:t>
          </a:r>
          <a:r>
            <a:rPr lang="es-MX" u="sng" smtClean="0"/>
            <a:t>guitarra eléctrica. </a:t>
          </a:r>
          <a:endParaRPr lang="es-MX" u="sng" dirty="0"/>
        </a:p>
      </dgm:t>
    </dgm:pt>
    <dgm:pt modelId="{61339A6C-62F4-471F-B55E-DE83DF733086}" type="sibTrans" cxnId="{A5C12DD5-05E5-4670-A239-C58AD1F180F6}">
      <dgm:prSet/>
      <dgm:spPr/>
      <dgm:t>
        <a:bodyPr/>
        <a:lstStyle/>
        <a:p>
          <a:endParaRPr lang="es-MX" u="sng"/>
        </a:p>
      </dgm:t>
    </dgm:pt>
    <dgm:pt modelId="{00839E1C-97AD-4ADE-8BFA-793DEE56ED20}" type="parTrans" cxnId="{A5C12DD5-05E5-4670-A239-C58AD1F180F6}">
      <dgm:prSet/>
      <dgm:spPr/>
      <dgm:t>
        <a:bodyPr/>
        <a:lstStyle/>
        <a:p>
          <a:endParaRPr lang="es-MX" u="sng"/>
        </a:p>
      </dgm:t>
    </dgm:pt>
    <dgm:pt modelId="{65EF8E6C-71C3-4CBE-804B-BCC917252C1E}">
      <dgm:prSet/>
      <dgm:spPr/>
      <dgm:t>
        <a:bodyPr/>
        <a:lstStyle/>
        <a:p>
          <a:r>
            <a:rPr lang="es-MX" u="sng" dirty="0" smtClean="0"/>
            <a:t>Integración</a:t>
          </a:r>
          <a:endParaRPr lang="es-MX" u="sng" dirty="0"/>
        </a:p>
      </dgm:t>
    </dgm:pt>
    <dgm:pt modelId="{8C71F5AA-9C1D-43CB-B7E0-FCE3DB4C71FB}" type="sibTrans" cxnId="{68BD2592-7A44-40EA-8A5F-8E0EE6D8CF91}">
      <dgm:prSet/>
      <dgm:spPr/>
      <dgm:t>
        <a:bodyPr/>
        <a:lstStyle/>
        <a:p>
          <a:endParaRPr lang="es-MX" u="sng"/>
        </a:p>
      </dgm:t>
    </dgm:pt>
    <dgm:pt modelId="{499D3C76-04CE-4E49-BDE9-8A98EC89289A}" type="parTrans" cxnId="{68BD2592-7A44-40EA-8A5F-8E0EE6D8CF91}">
      <dgm:prSet/>
      <dgm:spPr/>
      <dgm:t>
        <a:bodyPr/>
        <a:lstStyle/>
        <a:p>
          <a:endParaRPr lang="es-MX" u="sng"/>
        </a:p>
      </dgm:t>
    </dgm:pt>
    <dgm:pt modelId="{F910A84D-9E00-41C9-9A08-AC7B6835E1F4}">
      <dgm:prSet/>
      <dgm:spPr/>
      <dgm:t>
        <a:bodyPr/>
        <a:lstStyle/>
        <a:p>
          <a:r>
            <a:rPr lang="es-MX" u="sng" dirty="0" err="1" smtClean="0"/>
            <a:t>Tickes</a:t>
          </a:r>
          <a:r>
            <a:rPr lang="es-MX" u="sng" dirty="0" smtClean="0"/>
            <a:t> de actividades </a:t>
          </a:r>
          <a:r>
            <a:rPr lang="es-MX" u="sng" dirty="0" err="1" smtClean="0"/>
            <a:t>pedientes</a:t>
          </a:r>
          <a:endParaRPr lang="es-MX" u="sng" dirty="0"/>
        </a:p>
      </dgm:t>
    </dgm:pt>
    <dgm:pt modelId="{8D242155-8F2F-4F4D-B818-60DA7C8B575E}" type="parTrans" cxnId="{6CCD7372-B38D-4F3A-AD51-159ADA364158}">
      <dgm:prSet/>
      <dgm:spPr/>
      <dgm:t>
        <a:bodyPr/>
        <a:lstStyle/>
        <a:p>
          <a:endParaRPr lang="en-US"/>
        </a:p>
      </dgm:t>
    </dgm:pt>
    <dgm:pt modelId="{728C6C58-D8EF-4AE9-A556-671C2D6C5643}" type="sibTrans" cxnId="{6CCD7372-B38D-4F3A-AD51-159ADA364158}">
      <dgm:prSet/>
      <dgm:spPr/>
      <dgm:t>
        <a:bodyPr/>
        <a:lstStyle/>
        <a:p>
          <a:endParaRPr lang="en-US"/>
        </a:p>
      </dgm:t>
    </dgm:pt>
    <dgm:pt modelId="{D8BE6ED8-53F0-42E4-9D3B-AD7C8D7E990C}" type="pres">
      <dgm:prSet presAssocID="{849B4263-0C25-494F-83BC-9186A3A69A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8EC87A-7577-434A-AC1E-4D8E7FEA8EC0}" type="pres">
      <dgm:prSet presAssocID="{078552A2-818E-4E8B-B70C-8F53EE640E9D}" presName="hierRoot1" presStyleCnt="0">
        <dgm:presLayoutVars>
          <dgm:hierBranch val="init"/>
        </dgm:presLayoutVars>
      </dgm:prSet>
      <dgm:spPr/>
    </dgm:pt>
    <dgm:pt modelId="{44328F93-B387-45C6-89A4-CE4CDC87C137}" type="pres">
      <dgm:prSet presAssocID="{078552A2-818E-4E8B-B70C-8F53EE640E9D}" presName="rootComposite1" presStyleCnt="0"/>
      <dgm:spPr/>
    </dgm:pt>
    <dgm:pt modelId="{179D7719-2F5F-49E3-A395-86D042894E73}" type="pres">
      <dgm:prSet presAssocID="{078552A2-818E-4E8B-B70C-8F53EE640E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1CC8A-DE1B-4A76-978A-AEDB78BF8CE9}" type="pres">
      <dgm:prSet presAssocID="{078552A2-818E-4E8B-B70C-8F53EE640E9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AC6FCE-D247-40FE-80E2-4A6615F869F7}" type="pres">
      <dgm:prSet presAssocID="{078552A2-818E-4E8B-B70C-8F53EE640E9D}" presName="hierChild2" presStyleCnt="0"/>
      <dgm:spPr/>
    </dgm:pt>
    <dgm:pt modelId="{757A8333-7F8A-46A8-94D7-93E65E4BB40C}" type="pres">
      <dgm:prSet presAssocID="{E19B4DA8-F7A1-466F-A3A5-C9D325A0B49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482C658-5FF2-4986-8006-82CF657CCA98}" type="pres">
      <dgm:prSet presAssocID="{906BD82D-F764-45B8-9E94-9A7E17B82D33}" presName="hierRoot2" presStyleCnt="0">
        <dgm:presLayoutVars>
          <dgm:hierBranch val="init"/>
        </dgm:presLayoutVars>
      </dgm:prSet>
      <dgm:spPr/>
    </dgm:pt>
    <dgm:pt modelId="{1A288407-6CF7-4C09-A131-DF10DBA96EBB}" type="pres">
      <dgm:prSet presAssocID="{906BD82D-F764-45B8-9E94-9A7E17B82D33}" presName="rootComposite" presStyleCnt="0"/>
      <dgm:spPr/>
    </dgm:pt>
    <dgm:pt modelId="{79357C46-8C87-4E8D-8D7C-526E4024BC6E}" type="pres">
      <dgm:prSet presAssocID="{906BD82D-F764-45B8-9E94-9A7E17B82D3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6BC30-5A47-44E7-9EAF-90451E33AD95}" type="pres">
      <dgm:prSet presAssocID="{906BD82D-F764-45B8-9E94-9A7E17B82D33}" presName="rootConnector" presStyleLbl="node2" presStyleIdx="0" presStyleCnt="4"/>
      <dgm:spPr/>
      <dgm:t>
        <a:bodyPr/>
        <a:lstStyle/>
        <a:p>
          <a:endParaRPr lang="en-US"/>
        </a:p>
      </dgm:t>
    </dgm:pt>
    <dgm:pt modelId="{65E25B61-75A7-45D5-B7F4-43858C1346AB}" type="pres">
      <dgm:prSet presAssocID="{906BD82D-F764-45B8-9E94-9A7E17B82D33}" presName="hierChild4" presStyleCnt="0"/>
      <dgm:spPr/>
    </dgm:pt>
    <dgm:pt modelId="{8CC5835D-939D-4EC0-AE43-E32423C72E2B}" type="pres">
      <dgm:prSet presAssocID="{7C07C8D7-C33E-4A34-92A1-C361929F55B8}" presName="Name37" presStyleLbl="parChTrans1D3" presStyleIdx="0" presStyleCnt="7"/>
      <dgm:spPr/>
      <dgm:t>
        <a:bodyPr/>
        <a:lstStyle/>
        <a:p>
          <a:endParaRPr lang="en-US"/>
        </a:p>
      </dgm:t>
    </dgm:pt>
    <dgm:pt modelId="{434CB30C-1C2D-4F5A-8BA3-A1FFFEE82F17}" type="pres">
      <dgm:prSet presAssocID="{1B74AC7B-9AF6-4F9A-A8D3-723CA780E086}" presName="hierRoot2" presStyleCnt="0">
        <dgm:presLayoutVars>
          <dgm:hierBranch val="init"/>
        </dgm:presLayoutVars>
      </dgm:prSet>
      <dgm:spPr/>
    </dgm:pt>
    <dgm:pt modelId="{00792D25-458E-4732-93B6-E9F45057B7A6}" type="pres">
      <dgm:prSet presAssocID="{1B74AC7B-9AF6-4F9A-A8D3-723CA780E086}" presName="rootComposite" presStyleCnt="0"/>
      <dgm:spPr/>
    </dgm:pt>
    <dgm:pt modelId="{C21CD933-1DDB-4C84-8E55-4CA92562929C}" type="pres">
      <dgm:prSet presAssocID="{1B74AC7B-9AF6-4F9A-A8D3-723CA780E086}" presName="rootText" presStyleLbl="node3" presStyleIdx="0" presStyleCnt="7" custLinFactNeighborX="-624" custLinFactNeighborY="12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73E62-73BB-44EC-83D9-A7BBA1C0E6F1}" type="pres">
      <dgm:prSet presAssocID="{1B74AC7B-9AF6-4F9A-A8D3-723CA780E086}" presName="rootConnector" presStyleLbl="node3" presStyleIdx="0" presStyleCnt="7"/>
      <dgm:spPr/>
      <dgm:t>
        <a:bodyPr/>
        <a:lstStyle/>
        <a:p>
          <a:endParaRPr lang="en-US"/>
        </a:p>
      </dgm:t>
    </dgm:pt>
    <dgm:pt modelId="{40F83120-CA96-4B52-8646-16560EB95C8F}" type="pres">
      <dgm:prSet presAssocID="{1B74AC7B-9AF6-4F9A-A8D3-723CA780E086}" presName="hierChild4" presStyleCnt="0"/>
      <dgm:spPr/>
    </dgm:pt>
    <dgm:pt modelId="{5B7A6197-85AF-4EE0-B4C0-1AACEC57AA74}" type="pres">
      <dgm:prSet presAssocID="{1B74AC7B-9AF6-4F9A-A8D3-723CA780E086}" presName="hierChild5" presStyleCnt="0"/>
      <dgm:spPr/>
    </dgm:pt>
    <dgm:pt modelId="{AFEF03A4-E091-458C-B8A3-D2DC293EBA1F}" type="pres">
      <dgm:prSet presAssocID="{8D242155-8F2F-4F4D-B818-60DA7C8B575E}" presName="Name37" presStyleLbl="parChTrans1D3" presStyleIdx="1" presStyleCnt="7"/>
      <dgm:spPr/>
    </dgm:pt>
    <dgm:pt modelId="{BC4743C6-E188-4E69-9CF1-CA945AF171F7}" type="pres">
      <dgm:prSet presAssocID="{F910A84D-9E00-41C9-9A08-AC7B6835E1F4}" presName="hierRoot2" presStyleCnt="0">
        <dgm:presLayoutVars>
          <dgm:hierBranch val="init"/>
        </dgm:presLayoutVars>
      </dgm:prSet>
      <dgm:spPr/>
    </dgm:pt>
    <dgm:pt modelId="{7AF7BABE-8A19-4AC1-B3AF-E83A492F2468}" type="pres">
      <dgm:prSet presAssocID="{F910A84D-9E00-41C9-9A08-AC7B6835E1F4}" presName="rootComposite" presStyleCnt="0"/>
      <dgm:spPr/>
    </dgm:pt>
    <dgm:pt modelId="{5FB8FEE3-0B7B-4753-9925-DD709DF33FF5}" type="pres">
      <dgm:prSet presAssocID="{F910A84D-9E00-41C9-9A08-AC7B6835E1F4}" presName="rootText" presStyleLbl="node3" presStyleIdx="1" presStyleCnt="7" custLinFactNeighborX="-624" custLinFactNeighborY="12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96151-20E7-44C3-8BD1-A241C45E546F}" type="pres">
      <dgm:prSet presAssocID="{F910A84D-9E00-41C9-9A08-AC7B6835E1F4}" presName="rootConnector" presStyleLbl="node3" presStyleIdx="1" presStyleCnt="7"/>
      <dgm:spPr/>
      <dgm:t>
        <a:bodyPr/>
        <a:lstStyle/>
        <a:p>
          <a:endParaRPr lang="en-US"/>
        </a:p>
      </dgm:t>
    </dgm:pt>
    <dgm:pt modelId="{F78068BB-EFC2-4A4D-9E22-BB78E444ECA1}" type="pres">
      <dgm:prSet presAssocID="{F910A84D-9E00-41C9-9A08-AC7B6835E1F4}" presName="hierChild4" presStyleCnt="0"/>
      <dgm:spPr/>
    </dgm:pt>
    <dgm:pt modelId="{5DFB6282-A9A9-42EC-936F-AEB82BE6BE3B}" type="pres">
      <dgm:prSet presAssocID="{F910A84D-9E00-41C9-9A08-AC7B6835E1F4}" presName="hierChild5" presStyleCnt="0"/>
      <dgm:spPr/>
    </dgm:pt>
    <dgm:pt modelId="{5C2C79AE-AB98-49DD-84CF-8B4ADD8369C1}" type="pres">
      <dgm:prSet presAssocID="{906BD82D-F764-45B8-9E94-9A7E17B82D33}" presName="hierChild5" presStyleCnt="0"/>
      <dgm:spPr/>
    </dgm:pt>
    <dgm:pt modelId="{BD5DC438-7233-428D-88AF-A0557556D68A}" type="pres">
      <dgm:prSet presAssocID="{9BA34274-63B4-4946-B6C0-520A326CEFC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EAE5F5B6-105D-42EF-89E8-84406A5E708D}" type="pres">
      <dgm:prSet presAssocID="{0F1F878E-6D21-4A02-A813-235E9A22C605}" presName="hierRoot2" presStyleCnt="0">
        <dgm:presLayoutVars>
          <dgm:hierBranch val="init"/>
        </dgm:presLayoutVars>
      </dgm:prSet>
      <dgm:spPr/>
    </dgm:pt>
    <dgm:pt modelId="{E204813B-7B6F-4DE5-BFCB-93E980F7B8C7}" type="pres">
      <dgm:prSet presAssocID="{0F1F878E-6D21-4A02-A813-235E9A22C605}" presName="rootComposite" presStyleCnt="0"/>
      <dgm:spPr/>
    </dgm:pt>
    <dgm:pt modelId="{7B2299CB-8DA4-4346-9870-4E5031BF63F3}" type="pres">
      <dgm:prSet presAssocID="{0F1F878E-6D21-4A02-A813-235E9A22C60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54949-51E1-4219-B0B7-F022909DF320}" type="pres">
      <dgm:prSet presAssocID="{0F1F878E-6D21-4A02-A813-235E9A22C605}" presName="rootConnector" presStyleLbl="node2" presStyleIdx="1" presStyleCnt="4"/>
      <dgm:spPr/>
      <dgm:t>
        <a:bodyPr/>
        <a:lstStyle/>
        <a:p>
          <a:endParaRPr lang="en-US"/>
        </a:p>
      </dgm:t>
    </dgm:pt>
    <dgm:pt modelId="{42A420F1-06B6-484C-99ED-3F92FD2A10F1}" type="pres">
      <dgm:prSet presAssocID="{0F1F878E-6D21-4A02-A813-235E9A22C605}" presName="hierChild4" presStyleCnt="0"/>
      <dgm:spPr/>
    </dgm:pt>
    <dgm:pt modelId="{785786B6-7A09-4B40-A39E-C129D9A867E9}" type="pres">
      <dgm:prSet presAssocID="{354050C1-6E4F-4C71-9EAA-3E0C1282A909}" presName="Name37" presStyleLbl="parChTrans1D3" presStyleIdx="2" presStyleCnt="7"/>
      <dgm:spPr/>
      <dgm:t>
        <a:bodyPr/>
        <a:lstStyle/>
        <a:p>
          <a:endParaRPr lang="en-US"/>
        </a:p>
      </dgm:t>
    </dgm:pt>
    <dgm:pt modelId="{DC9805D4-6445-4BD7-9063-4D971E3C9CB0}" type="pres">
      <dgm:prSet presAssocID="{A721E5CE-77BF-496B-8694-4D8E6ECFCE04}" presName="hierRoot2" presStyleCnt="0">
        <dgm:presLayoutVars>
          <dgm:hierBranch val="init"/>
        </dgm:presLayoutVars>
      </dgm:prSet>
      <dgm:spPr/>
    </dgm:pt>
    <dgm:pt modelId="{B1EFE307-B159-4F53-996C-BC9DF8736DD1}" type="pres">
      <dgm:prSet presAssocID="{A721E5CE-77BF-496B-8694-4D8E6ECFCE04}" presName="rootComposite" presStyleCnt="0"/>
      <dgm:spPr/>
    </dgm:pt>
    <dgm:pt modelId="{C670637E-EFCE-4834-8A71-226F45522DEA}" type="pres">
      <dgm:prSet presAssocID="{A721E5CE-77BF-496B-8694-4D8E6ECFCE04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1A766-6609-4CE1-813E-74D6CB8162F7}" type="pres">
      <dgm:prSet presAssocID="{A721E5CE-77BF-496B-8694-4D8E6ECFCE04}" presName="rootConnector" presStyleLbl="node3" presStyleIdx="2" presStyleCnt="7"/>
      <dgm:spPr/>
      <dgm:t>
        <a:bodyPr/>
        <a:lstStyle/>
        <a:p>
          <a:endParaRPr lang="en-US"/>
        </a:p>
      </dgm:t>
    </dgm:pt>
    <dgm:pt modelId="{1613E1C6-A0BD-4760-97F3-DEC89E2A175F}" type="pres">
      <dgm:prSet presAssocID="{A721E5CE-77BF-496B-8694-4D8E6ECFCE04}" presName="hierChild4" presStyleCnt="0"/>
      <dgm:spPr/>
    </dgm:pt>
    <dgm:pt modelId="{2596AE72-C865-45D8-8DA8-FEC043D2F70D}" type="pres">
      <dgm:prSet presAssocID="{73AB1A5A-8147-45A7-BEB8-A246A3A4DA44}" presName="Name37" presStyleLbl="parChTrans1D4" presStyleIdx="0" presStyleCnt="2"/>
      <dgm:spPr/>
      <dgm:t>
        <a:bodyPr/>
        <a:lstStyle/>
        <a:p>
          <a:endParaRPr lang="en-US"/>
        </a:p>
      </dgm:t>
    </dgm:pt>
    <dgm:pt modelId="{5E1982DC-CA8C-4A40-BB43-7C46F53768BE}" type="pres">
      <dgm:prSet presAssocID="{1F5D74A5-F5E8-42AD-AA32-6B5BE4F33CC5}" presName="hierRoot2" presStyleCnt="0">
        <dgm:presLayoutVars>
          <dgm:hierBranch val="init"/>
        </dgm:presLayoutVars>
      </dgm:prSet>
      <dgm:spPr/>
    </dgm:pt>
    <dgm:pt modelId="{CC0672C3-C6FE-42F4-B515-52DE8EACC799}" type="pres">
      <dgm:prSet presAssocID="{1F5D74A5-F5E8-42AD-AA32-6B5BE4F33CC5}" presName="rootComposite" presStyleCnt="0"/>
      <dgm:spPr/>
    </dgm:pt>
    <dgm:pt modelId="{DF32B194-8929-42A8-B0F9-471CF663FA54}" type="pres">
      <dgm:prSet presAssocID="{1F5D74A5-F5E8-42AD-AA32-6B5BE4F33CC5}" presName="rootText" presStyleLbl="node4" presStyleIdx="0" presStyleCnt="2" custFlipHor="1" custScaleX="98070" custScaleY="120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9FA4E-5B22-4C40-9879-41707F80A6E0}" type="pres">
      <dgm:prSet presAssocID="{1F5D74A5-F5E8-42AD-AA32-6B5BE4F33CC5}" presName="rootConnector" presStyleLbl="node4" presStyleIdx="0" presStyleCnt="2"/>
      <dgm:spPr/>
      <dgm:t>
        <a:bodyPr/>
        <a:lstStyle/>
        <a:p>
          <a:endParaRPr lang="en-US"/>
        </a:p>
      </dgm:t>
    </dgm:pt>
    <dgm:pt modelId="{CFE26B60-1DDB-44D3-934C-2056A2647B8A}" type="pres">
      <dgm:prSet presAssocID="{1F5D74A5-F5E8-42AD-AA32-6B5BE4F33CC5}" presName="hierChild4" presStyleCnt="0"/>
      <dgm:spPr/>
    </dgm:pt>
    <dgm:pt modelId="{3C2068A6-7D7A-44BC-8BCC-C1F79FCB3AD4}" type="pres">
      <dgm:prSet presAssocID="{1F5D74A5-F5E8-42AD-AA32-6B5BE4F33CC5}" presName="hierChild5" presStyleCnt="0"/>
      <dgm:spPr/>
    </dgm:pt>
    <dgm:pt modelId="{D60E18BD-9296-4B6E-B0DD-66715F926941}" type="pres">
      <dgm:prSet presAssocID="{16C545CB-8BD0-4A6A-8BB8-9379BC632909}" presName="Name37" presStyleLbl="parChTrans1D4" presStyleIdx="1" presStyleCnt="2"/>
      <dgm:spPr/>
      <dgm:t>
        <a:bodyPr/>
        <a:lstStyle/>
        <a:p>
          <a:endParaRPr lang="en-US"/>
        </a:p>
      </dgm:t>
    </dgm:pt>
    <dgm:pt modelId="{693DCCFA-49E9-4AD4-9C45-C9F6FF5C0F6F}" type="pres">
      <dgm:prSet presAssocID="{07C73AF5-DDFB-4C6E-BCA8-E8FD88EE0411}" presName="hierRoot2" presStyleCnt="0">
        <dgm:presLayoutVars>
          <dgm:hierBranch val="init"/>
        </dgm:presLayoutVars>
      </dgm:prSet>
      <dgm:spPr/>
    </dgm:pt>
    <dgm:pt modelId="{A840FADA-4603-451B-82A7-2A1F2636FF09}" type="pres">
      <dgm:prSet presAssocID="{07C73AF5-DDFB-4C6E-BCA8-E8FD88EE0411}" presName="rootComposite" presStyleCnt="0"/>
      <dgm:spPr/>
    </dgm:pt>
    <dgm:pt modelId="{DE4361C5-2228-4618-BC05-556598FE4325}" type="pres">
      <dgm:prSet presAssocID="{07C73AF5-DDFB-4C6E-BCA8-E8FD88EE0411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A3411-FF67-460F-82A2-158DBBAC3A2F}" type="pres">
      <dgm:prSet presAssocID="{07C73AF5-DDFB-4C6E-BCA8-E8FD88EE0411}" presName="rootConnector" presStyleLbl="node4" presStyleIdx="1" presStyleCnt="2"/>
      <dgm:spPr/>
      <dgm:t>
        <a:bodyPr/>
        <a:lstStyle/>
        <a:p>
          <a:endParaRPr lang="en-US"/>
        </a:p>
      </dgm:t>
    </dgm:pt>
    <dgm:pt modelId="{E89AB655-73BE-462C-9455-99904123B50D}" type="pres">
      <dgm:prSet presAssocID="{07C73AF5-DDFB-4C6E-BCA8-E8FD88EE0411}" presName="hierChild4" presStyleCnt="0"/>
      <dgm:spPr/>
    </dgm:pt>
    <dgm:pt modelId="{647557E2-A3F6-48F8-80D7-C0B08B6562FD}" type="pres">
      <dgm:prSet presAssocID="{07C73AF5-DDFB-4C6E-BCA8-E8FD88EE0411}" presName="hierChild5" presStyleCnt="0"/>
      <dgm:spPr/>
    </dgm:pt>
    <dgm:pt modelId="{CB9F8FA6-0B62-4128-97EC-479F8D502700}" type="pres">
      <dgm:prSet presAssocID="{A721E5CE-77BF-496B-8694-4D8E6ECFCE04}" presName="hierChild5" presStyleCnt="0"/>
      <dgm:spPr/>
    </dgm:pt>
    <dgm:pt modelId="{92EFBAFA-6F2D-4F57-837E-ECAF0BADCEEE}" type="pres">
      <dgm:prSet presAssocID="{0F1F878E-6D21-4A02-A813-235E9A22C605}" presName="hierChild5" presStyleCnt="0"/>
      <dgm:spPr/>
    </dgm:pt>
    <dgm:pt modelId="{F266E5F5-705F-4DF7-B135-52B64543BE5C}" type="pres">
      <dgm:prSet presAssocID="{18B228C0-A611-4F5A-9404-94C8FB82E569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9169450-2FCB-4C82-BE81-0FC04CD0D3D1}" type="pres">
      <dgm:prSet presAssocID="{69388D5E-BE23-492C-BC17-95756ABB7566}" presName="hierRoot2" presStyleCnt="0">
        <dgm:presLayoutVars>
          <dgm:hierBranch val="init"/>
        </dgm:presLayoutVars>
      </dgm:prSet>
      <dgm:spPr/>
    </dgm:pt>
    <dgm:pt modelId="{89D3E38F-5ACA-4AC1-A36B-F3800DA06142}" type="pres">
      <dgm:prSet presAssocID="{69388D5E-BE23-492C-BC17-95756ABB7566}" presName="rootComposite" presStyleCnt="0"/>
      <dgm:spPr/>
    </dgm:pt>
    <dgm:pt modelId="{8D650F93-6345-40F6-811F-B085A9D6F4F0}" type="pres">
      <dgm:prSet presAssocID="{69388D5E-BE23-492C-BC17-95756ABB75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270F7-6BC7-46DE-BC32-B2342E2E0446}" type="pres">
      <dgm:prSet presAssocID="{69388D5E-BE23-492C-BC17-95756ABB7566}" presName="rootConnector" presStyleLbl="node2" presStyleIdx="2" presStyleCnt="4"/>
      <dgm:spPr/>
      <dgm:t>
        <a:bodyPr/>
        <a:lstStyle/>
        <a:p>
          <a:endParaRPr lang="en-US"/>
        </a:p>
      </dgm:t>
    </dgm:pt>
    <dgm:pt modelId="{C2788785-FC88-4A97-B77B-1ABDD3B16677}" type="pres">
      <dgm:prSet presAssocID="{69388D5E-BE23-492C-BC17-95756ABB7566}" presName="hierChild4" presStyleCnt="0"/>
      <dgm:spPr/>
    </dgm:pt>
    <dgm:pt modelId="{A24D33BE-3B6C-48FB-ADB8-2DAFDB374EC6}" type="pres">
      <dgm:prSet presAssocID="{5782B38D-2647-437A-88A3-8A2318BD533E}" presName="Name37" presStyleLbl="parChTrans1D3" presStyleIdx="3" presStyleCnt="7"/>
      <dgm:spPr/>
      <dgm:t>
        <a:bodyPr/>
        <a:lstStyle/>
        <a:p>
          <a:endParaRPr lang="en-US"/>
        </a:p>
      </dgm:t>
    </dgm:pt>
    <dgm:pt modelId="{EB59EEB1-EE78-4F56-AABA-9F9F681DB4FD}" type="pres">
      <dgm:prSet presAssocID="{A3BD16BB-F789-4825-8EEE-F932A26F2C81}" presName="hierRoot2" presStyleCnt="0">
        <dgm:presLayoutVars>
          <dgm:hierBranch val="init"/>
        </dgm:presLayoutVars>
      </dgm:prSet>
      <dgm:spPr/>
    </dgm:pt>
    <dgm:pt modelId="{C5EFB177-7DDE-49BA-AB6B-A8944FC215D4}" type="pres">
      <dgm:prSet presAssocID="{A3BD16BB-F789-4825-8EEE-F932A26F2C81}" presName="rootComposite" presStyleCnt="0"/>
      <dgm:spPr/>
    </dgm:pt>
    <dgm:pt modelId="{443D6D59-B8C1-43DA-B4EA-7137FC940DD4}" type="pres">
      <dgm:prSet presAssocID="{A3BD16BB-F789-4825-8EEE-F932A26F2C81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DC78BF-2C88-4ADD-944F-4B15986F8BC6}" type="pres">
      <dgm:prSet presAssocID="{A3BD16BB-F789-4825-8EEE-F932A26F2C81}" presName="rootConnector" presStyleLbl="node3" presStyleIdx="3" presStyleCnt="7"/>
      <dgm:spPr/>
      <dgm:t>
        <a:bodyPr/>
        <a:lstStyle/>
        <a:p>
          <a:endParaRPr lang="en-US"/>
        </a:p>
      </dgm:t>
    </dgm:pt>
    <dgm:pt modelId="{270EC1FD-6A69-45C4-A8E2-1217B48AF6E8}" type="pres">
      <dgm:prSet presAssocID="{A3BD16BB-F789-4825-8EEE-F932A26F2C81}" presName="hierChild4" presStyleCnt="0"/>
      <dgm:spPr/>
    </dgm:pt>
    <dgm:pt modelId="{29E077AB-3670-4984-8F4F-1D97488A7B1A}" type="pres">
      <dgm:prSet presAssocID="{A3BD16BB-F789-4825-8EEE-F932A26F2C81}" presName="hierChild5" presStyleCnt="0"/>
      <dgm:spPr/>
    </dgm:pt>
    <dgm:pt modelId="{B8562033-D26D-4FFA-B123-A4AEA7A96F9A}" type="pres">
      <dgm:prSet presAssocID="{586E680F-6F53-4821-A3F1-2FE8FB47F76D}" presName="Name37" presStyleLbl="parChTrans1D3" presStyleIdx="4" presStyleCnt="7"/>
      <dgm:spPr/>
      <dgm:t>
        <a:bodyPr/>
        <a:lstStyle/>
        <a:p>
          <a:endParaRPr lang="en-US"/>
        </a:p>
      </dgm:t>
    </dgm:pt>
    <dgm:pt modelId="{8730D251-7DB8-4CFE-8E6D-BA15E44268B6}" type="pres">
      <dgm:prSet presAssocID="{3342758C-BBCF-4D7D-80EC-D52BCEF20F77}" presName="hierRoot2" presStyleCnt="0">
        <dgm:presLayoutVars>
          <dgm:hierBranch val="init"/>
        </dgm:presLayoutVars>
      </dgm:prSet>
      <dgm:spPr/>
    </dgm:pt>
    <dgm:pt modelId="{6563F9E4-93A2-4D6F-B5CD-C384C4D90AA2}" type="pres">
      <dgm:prSet presAssocID="{3342758C-BBCF-4D7D-80EC-D52BCEF20F77}" presName="rootComposite" presStyleCnt="0"/>
      <dgm:spPr/>
    </dgm:pt>
    <dgm:pt modelId="{F4975559-2455-43FB-B375-6EF8BE3032EA}" type="pres">
      <dgm:prSet presAssocID="{3342758C-BBCF-4D7D-80EC-D52BCEF20F77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BD22A-32AF-4423-B0F9-1B2446FC90AB}" type="pres">
      <dgm:prSet presAssocID="{3342758C-BBCF-4D7D-80EC-D52BCEF20F77}" presName="rootConnector" presStyleLbl="node3" presStyleIdx="4" presStyleCnt="7"/>
      <dgm:spPr/>
      <dgm:t>
        <a:bodyPr/>
        <a:lstStyle/>
        <a:p>
          <a:endParaRPr lang="en-US"/>
        </a:p>
      </dgm:t>
    </dgm:pt>
    <dgm:pt modelId="{891D8168-F3A6-43F0-A317-569A8450A676}" type="pres">
      <dgm:prSet presAssocID="{3342758C-BBCF-4D7D-80EC-D52BCEF20F77}" presName="hierChild4" presStyleCnt="0"/>
      <dgm:spPr/>
    </dgm:pt>
    <dgm:pt modelId="{281F0592-1148-4AD8-B2EE-EA41F550A2AD}" type="pres">
      <dgm:prSet presAssocID="{3342758C-BBCF-4D7D-80EC-D52BCEF20F77}" presName="hierChild5" presStyleCnt="0"/>
      <dgm:spPr/>
    </dgm:pt>
    <dgm:pt modelId="{20A15CAB-0956-4C3D-9281-6F731F755FDC}" type="pres">
      <dgm:prSet presAssocID="{3D560D24-53C3-4B7E-9892-58857873DD23}" presName="Name37" presStyleLbl="parChTrans1D3" presStyleIdx="5" presStyleCnt="7"/>
      <dgm:spPr/>
      <dgm:t>
        <a:bodyPr/>
        <a:lstStyle/>
        <a:p>
          <a:endParaRPr lang="en-US"/>
        </a:p>
      </dgm:t>
    </dgm:pt>
    <dgm:pt modelId="{11C2E9A0-40C7-4077-9CF1-22FC12BF7928}" type="pres">
      <dgm:prSet presAssocID="{380BA22F-522A-4618-BBF5-6BBBF7D7FB08}" presName="hierRoot2" presStyleCnt="0">
        <dgm:presLayoutVars>
          <dgm:hierBranch val="init"/>
        </dgm:presLayoutVars>
      </dgm:prSet>
      <dgm:spPr/>
    </dgm:pt>
    <dgm:pt modelId="{906B02EA-1A09-42AA-97F8-CDA6D54C5B6E}" type="pres">
      <dgm:prSet presAssocID="{380BA22F-522A-4618-BBF5-6BBBF7D7FB08}" presName="rootComposite" presStyleCnt="0"/>
      <dgm:spPr/>
    </dgm:pt>
    <dgm:pt modelId="{78C829DA-7190-4CD7-AA49-B05594BC7E9C}" type="pres">
      <dgm:prSet presAssocID="{380BA22F-522A-4618-BBF5-6BBBF7D7FB08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DE05EC-80AC-4EF5-A8B9-D3D608CB00FA}" type="pres">
      <dgm:prSet presAssocID="{380BA22F-522A-4618-BBF5-6BBBF7D7FB08}" presName="rootConnector" presStyleLbl="node3" presStyleIdx="5" presStyleCnt="7"/>
      <dgm:spPr/>
      <dgm:t>
        <a:bodyPr/>
        <a:lstStyle/>
        <a:p>
          <a:endParaRPr lang="en-US"/>
        </a:p>
      </dgm:t>
    </dgm:pt>
    <dgm:pt modelId="{D6D72D75-F8C0-405F-AB91-9587D696279A}" type="pres">
      <dgm:prSet presAssocID="{380BA22F-522A-4618-BBF5-6BBBF7D7FB08}" presName="hierChild4" presStyleCnt="0"/>
      <dgm:spPr/>
    </dgm:pt>
    <dgm:pt modelId="{26B38BEE-AEF6-4043-BEAC-37045913C262}" type="pres">
      <dgm:prSet presAssocID="{380BA22F-522A-4618-BBF5-6BBBF7D7FB08}" presName="hierChild5" presStyleCnt="0"/>
      <dgm:spPr/>
    </dgm:pt>
    <dgm:pt modelId="{B1110CC8-9381-4313-B123-C8ED864997CD}" type="pres">
      <dgm:prSet presAssocID="{69388D5E-BE23-492C-BC17-95756ABB7566}" presName="hierChild5" presStyleCnt="0"/>
      <dgm:spPr/>
    </dgm:pt>
    <dgm:pt modelId="{70DE8562-EAE3-48D8-AEDA-E1B26D27DCF0}" type="pres">
      <dgm:prSet presAssocID="{499D3C76-04CE-4E49-BDE9-8A98EC89289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6ACB18F2-ECBE-4680-A04E-1A2A75189AE0}" type="pres">
      <dgm:prSet presAssocID="{65EF8E6C-71C3-4CBE-804B-BCC917252C1E}" presName="hierRoot2" presStyleCnt="0">
        <dgm:presLayoutVars>
          <dgm:hierBranch val="init"/>
        </dgm:presLayoutVars>
      </dgm:prSet>
      <dgm:spPr/>
    </dgm:pt>
    <dgm:pt modelId="{D4FB40A7-781F-4A4A-AD1B-4EB1740EA15B}" type="pres">
      <dgm:prSet presAssocID="{65EF8E6C-71C3-4CBE-804B-BCC917252C1E}" presName="rootComposite" presStyleCnt="0"/>
      <dgm:spPr/>
    </dgm:pt>
    <dgm:pt modelId="{1E86A9D7-71A7-4CD3-8FCC-10F2F3D42732}" type="pres">
      <dgm:prSet presAssocID="{65EF8E6C-71C3-4CBE-804B-BCC917252C1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1C013-2C27-4C83-8265-85E7AF04A0C7}" type="pres">
      <dgm:prSet presAssocID="{65EF8E6C-71C3-4CBE-804B-BCC917252C1E}" presName="rootConnector" presStyleLbl="node2" presStyleIdx="3" presStyleCnt="4"/>
      <dgm:spPr/>
      <dgm:t>
        <a:bodyPr/>
        <a:lstStyle/>
        <a:p>
          <a:endParaRPr lang="en-US"/>
        </a:p>
      </dgm:t>
    </dgm:pt>
    <dgm:pt modelId="{D7738C4E-A7B7-4D20-84A0-F6B9455F02BE}" type="pres">
      <dgm:prSet presAssocID="{65EF8E6C-71C3-4CBE-804B-BCC917252C1E}" presName="hierChild4" presStyleCnt="0"/>
      <dgm:spPr/>
    </dgm:pt>
    <dgm:pt modelId="{659CA630-D35E-4543-862A-181D8D14AFD2}" type="pres">
      <dgm:prSet presAssocID="{00839E1C-97AD-4ADE-8BFA-793DEE56ED20}" presName="Name37" presStyleLbl="parChTrans1D3" presStyleIdx="6" presStyleCnt="7"/>
      <dgm:spPr/>
      <dgm:t>
        <a:bodyPr/>
        <a:lstStyle/>
        <a:p>
          <a:endParaRPr lang="en-US"/>
        </a:p>
      </dgm:t>
    </dgm:pt>
    <dgm:pt modelId="{E580AE39-BA6F-4C27-9056-164C159D795A}" type="pres">
      <dgm:prSet presAssocID="{8826D891-A8A5-4B8F-A3DD-C2FA80348709}" presName="hierRoot2" presStyleCnt="0">
        <dgm:presLayoutVars>
          <dgm:hierBranch val="init"/>
        </dgm:presLayoutVars>
      </dgm:prSet>
      <dgm:spPr/>
    </dgm:pt>
    <dgm:pt modelId="{8BF8B191-8207-48A4-946C-7E7D1C8A5873}" type="pres">
      <dgm:prSet presAssocID="{8826D891-A8A5-4B8F-A3DD-C2FA80348709}" presName="rootComposite" presStyleCnt="0"/>
      <dgm:spPr/>
    </dgm:pt>
    <dgm:pt modelId="{4D9C96B1-B441-42B4-B851-4747E7AB7984}" type="pres">
      <dgm:prSet presAssocID="{8826D891-A8A5-4B8F-A3DD-C2FA80348709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E18E32-5438-49D2-8248-2356BD925116}" type="pres">
      <dgm:prSet presAssocID="{8826D891-A8A5-4B8F-A3DD-C2FA80348709}" presName="rootConnector" presStyleLbl="node3" presStyleIdx="6" presStyleCnt="7"/>
      <dgm:spPr/>
      <dgm:t>
        <a:bodyPr/>
        <a:lstStyle/>
        <a:p>
          <a:endParaRPr lang="en-US"/>
        </a:p>
      </dgm:t>
    </dgm:pt>
    <dgm:pt modelId="{6FD5C721-679D-4E5C-9947-81AC4FABF6D7}" type="pres">
      <dgm:prSet presAssocID="{8826D891-A8A5-4B8F-A3DD-C2FA80348709}" presName="hierChild4" presStyleCnt="0"/>
      <dgm:spPr/>
    </dgm:pt>
    <dgm:pt modelId="{92E2B8A5-8EDC-4EE2-9008-E99B04CA32A3}" type="pres">
      <dgm:prSet presAssocID="{8826D891-A8A5-4B8F-A3DD-C2FA80348709}" presName="hierChild5" presStyleCnt="0"/>
      <dgm:spPr/>
    </dgm:pt>
    <dgm:pt modelId="{E32096E8-0F25-4152-BE69-68A5FA0982A0}" type="pres">
      <dgm:prSet presAssocID="{65EF8E6C-71C3-4CBE-804B-BCC917252C1E}" presName="hierChild5" presStyleCnt="0"/>
      <dgm:spPr/>
    </dgm:pt>
    <dgm:pt modelId="{38CC552B-FA04-4B19-85D4-18FF9ECB42A0}" type="pres">
      <dgm:prSet presAssocID="{078552A2-818E-4E8B-B70C-8F53EE640E9D}" presName="hierChild3" presStyleCnt="0"/>
      <dgm:spPr/>
    </dgm:pt>
  </dgm:ptLst>
  <dgm:cxnLst>
    <dgm:cxn modelId="{A1E8D629-5354-4A3F-A151-F5B0C96DCD3F}" type="presOf" srcId="{849B4263-0C25-494F-83BC-9186A3A69A77}" destId="{D8BE6ED8-53F0-42E4-9D3B-AD7C8D7E990C}" srcOrd="0" destOrd="0" presId="urn:microsoft.com/office/officeart/2005/8/layout/orgChart1"/>
    <dgm:cxn modelId="{B08B9A80-B974-47C4-AA90-B86EB0C7A362}" srcId="{849B4263-0C25-494F-83BC-9186A3A69A77}" destId="{078552A2-818E-4E8B-B70C-8F53EE640E9D}" srcOrd="0" destOrd="0" parTransId="{62247C2D-D48B-47FB-9370-808024A8B8AC}" sibTransId="{425184C0-BC92-4844-8CCE-8629AD750BF4}"/>
    <dgm:cxn modelId="{9BF523E5-3D86-4E50-AB8B-0CC8867CBE0E}" type="presOf" srcId="{0F1F878E-6D21-4A02-A813-235E9A22C605}" destId="{7B2299CB-8DA4-4346-9870-4E5031BF63F3}" srcOrd="0" destOrd="0" presId="urn:microsoft.com/office/officeart/2005/8/layout/orgChart1"/>
    <dgm:cxn modelId="{FA225514-1787-4A94-8ED1-015E13D7A349}" type="presOf" srcId="{1B74AC7B-9AF6-4F9A-A8D3-723CA780E086}" destId="{C21CD933-1DDB-4C84-8E55-4CA92562929C}" srcOrd="0" destOrd="0" presId="urn:microsoft.com/office/officeart/2005/8/layout/orgChart1"/>
    <dgm:cxn modelId="{48BAC8E5-73A7-4E6D-99C2-E013FB5F8C22}" type="presOf" srcId="{18B228C0-A611-4F5A-9404-94C8FB82E569}" destId="{F266E5F5-705F-4DF7-B135-52B64543BE5C}" srcOrd="0" destOrd="0" presId="urn:microsoft.com/office/officeart/2005/8/layout/orgChart1"/>
    <dgm:cxn modelId="{42464087-0D09-4821-B900-C8643FA375CB}" type="presOf" srcId="{0F1F878E-6D21-4A02-A813-235E9A22C605}" destId="{18054949-51E1-4219-B0B7-F022909DF320}" srcOrd="1" destOrd="0" presId="urn:microsoft.com/office/officeart/2005/8/layout/orgChart1"/>
    <dgm:cxn modelId="{F97833EA-29CD-4C52-9EB7-37AA88349514}" type="presOf" srcId="{07C73AF5-DDFB-4C6E-BCA8-E8FD88EE0411}" destId="{DE4361C5-2228-4618-BC05-556598FE4325}" srcOrd="0" destOrd="0" presId="urn:microsoft.com/office/officeart/2005/8/layout/orgChart1"/>
    <dgm:cxn modelId="{D05F3DC5-03A4-4039-8892-FB9029049B69}" type="presOf" srcId="{F910A84D-9E00-41C9-9A08-AC7B6835E1F4}" destId="{25996151-20E7-44C3-8BD1-A241C45E546F}" srcOrd="1" destOrd="0" presId="urn:microsoft.com/office/officeart/2005/8/layout/orgChart1"/>
    <dgm:cxn modelId="{167FD455-125D-45EA-AE10-777248139C0D}" type="presOf" srcId="{A3BD16BB-F789-4825-8EEE-F932A26F2C81}" destId="{DCDC78BF-2C88-4ADD-944F-4B15986F8BC6}" srcOrd="1" destOrd="0" presId="urn:microsoft.com/office/officeart/2005/8/layout/orgChart1"/>
    <dgm:cxn modelId="{706860FE-17C7-4AF4-AB85-35AF0E217109}" type="presOf" srcId="{078552A2-818E-4E8B-B70C-8F53EE640E9D}" destId="{179D7719-2F5F-49E3-A395-86D042894E73}" srcOrd="0" destOrd="0" presId="urn:microsoft.com/office/officeart/2005/8/layout/orgChart1"/>
    <dgm:cxn modelId="{1FE264E7-9E31-41CF-A82C-0DD50812EB20}" type="presOf" srcId="{8826D891-A8A5-4B8F-A3DD-C2FA80348709}" destId="{4D9C96B1-B441-42B4-B851-4747E7AB7984}" srcOrd="0" destOrd="0" presId="urn:microsoft.com/office/officeart/2005/8/layout/orgChart1"/>
    <dgm:cxn modelId="{C4AED95D-8C6F-420C-9220-6A4DEE0BD876}" type="presOf" srcId="{A3BD16BB-F789-4825-8EEE-F932A26F2C81}" destId="{443D6D59-B8C1-43DA-B4EA-7137FC940DD4}" srcOrd="0" destOrd="0" presId="urn:microsoft.com/office/officeart/2005/8/layout/orgChart1"/>
    <dgm:cxn modelId="{0BEAFCBE-827B-4025-8D85-0CACA3282E3A}" srcId="{0F1F878E-6D21-4A02-A813-235E9A22C605}" destId="{A721E5CE-77BF-496B-8694-4D8E6ECFCE04}" srcOrd="0" destOrd="0" parTransId="{354050C1-6E4F-4C71-9EAA-3E0C1282A909}" sibTransId="{CB70A1F2-8BEA-4EE6-BE37-7568CFDB166E}"/>
    <dgm:cxn modelId="{CE02E33E-3397-49F9-950A-905D6A3E175C}" type="presOf" srcId="{380BA22F-522A-4618-BBF5-6BBBF7D7FB08}" destId="{78C829DA-7190-4CD7-AA49-B05594BC7E9C}" srcOrd="0" destOrd="0" presId="urn:microsoft.com/office/officeart/2005/8/layout/orgChart1"/>
    <dgm:cxn modelId="{5E98EE66-1818-4977-981F-0CB394C99AF3}" srcId="{69388D5E-BE23-492C-BC17-95756ABB7566}" destId="{3342758C-BBCF-4D7D-80EC-D52BCEF20F77}" srcOrd="1" destOrd="0" parTransId="{586E680F-6F53-4821-A3F1-2FE8FB47F76D}" sibTransId="{DC40BDAB-9A7F-44FB-A442-DC0B8AEAECAA}"/>
    <dgm:cxn modelId="{7A6F931B-1415-4A50-A6CF-F0EE54341A60}" srcId="{078552A2-818E-4E8B-B70C-8F53EE640E9D}" destId="{906BD82D-F764-45B8-9E94-9A7E17B82D33}" srcOrd="0" destOrd="0" parTransId="{E19B4DA8-F7A1-466F-A3A5-C9D325A0B496}" sibTransId="{C4A01BF5-0D32-4383-BF7A-9E07C258904E}"/>
    <dgm:cxn modelId="{8FBBB4AA-7903-482B-BD2D-273B30D31958}" type="presOf" srcId="{499D3C76-04CE-4E49-BDE9-8A98EC89289A}" destId="{70DE8562-EAE3-48D8-AEDA-E1B26D27DCF0}" srcOrd="0" destOrd="0" presId="urn:microsoft.com/office/officeart/2005/8/layout/orgChart1"/>
    <dgm:cxn modelId="{74D59E4C-0221-4BAD-8F5C-F499728FD0E6}" type="presOf" srcId="{3342758C-BBCF-4D7D-80EC-D52BCEF20F77}" destId="{026BD22A-32AF-4423-B0F9-1B2446FC90AB}" srcOrd="1" destOrd="0" presId="urn:microsoft.com/office/officeart/2005/8/layout/orgChart1"/>
    <dgm:cxn modelId="{22146248-D2EA-4F9D-BF58-4B3067B82584}" type="presOf" srcId="{00839E1C-97AD-4ADE-8BFA-793DEE56ED20}" destId="{659CA630-D35E-4543-862A-181D8D14AFD2}" srcOrd="0" destOrd="0" presId="urn:microsoft.com/office/officeart/2005/8/layout/orgChart1"/>
    <dgm:cxn modelId="{90CAE979-5EFF-4577-8263-02D2B01BFE35}" type="presOf" srcId="{380BA22F-522A-4618-BBF5-6BBBF7D7FB08}" destId="{02DE05EC-80AC-4EF5-A8B9-D3D608CB00FA}" srcOrd="1" destOrd="0" presId="urn:microsoft.com/office/officeart/2005/8/layout/orgChart1"/>
    <dgm:cxn modelId="{68BD2592-7A44-40EA-8A5F-8E0EE6D8CF91}" srcId="{078552A2-818E-4E8B-B70C-8F53EE640E9D}" destId="{65EF8E6C-71C3-4CBE-804B-BCC917252C1E}" srcOrd="3" destOrd="0" parTransId="{499D3C76-04CE-4E49-BDE9-8A98EC89289A}" sibTransId="{8C71F5AA-9C1D-43CB-B7E0-FCE3DB4C71FB}"/>
    <dgm:cxn modelId="{72DF99AF-9DE5-4696-A5DF-CC79750F67FE}" type="presOf" srcId="{E19B4DA8-F7A1-466F-A3A5-C9D325A0B496}" destId="{757A8333-7F8A-46A8-94D7-93E65E4BB40C}" srcOrd="0" destOrd="0" presId="urn:microsoft.com/office/officeart/2005/8/layout/orgChart1"/>
    <dgm:cxn modelId="{1244D42B-21A2-4312-B4DF-72C103D49B85}" type="presOf" srcId="{8826D891-A8A5-4B8F-A3DD-C2FA80348709}" destId="{52E18E32-5438-49D2-8248-2356BD925116}" srcOrd="1" destOrd="0" presId="urn:microsoft.com/office/officeart/2005/8/layout/orgChart1"/>
    <dgm:cxn modelId="{F3626900-96B4-4193-B2FA-A1C5B7BE1208}" type="presOf" srcId="{69388D5E-BE23-492C-BC17-95756ABB7566}" destId="{456270F7-6BC7-46DE-BC32-B2342E2E0446}" srcOrd="1" destOrd="0" presId="urn:microsoft.com/office/officeart/2005/8/layout/orgChart1"/>
    <dgm:cxn modelId="{379F4E3C-0B83-4345-A454-1301CBA9D9D7}" srcId="{69388D5E-BE23-492C-BC17-95756ABB7566}" destId="{380BA22F-522A-4618-BBF5-6BBBF7D7FB08}" srcOrd="2" destOrd="0" parTransId="{3D560D24-53C3-4B7E-9892-58857873DD23}" sibTransId="{C2400872-2D11-4057-BB09-0EE39921E044}"/>
    <dgm:cxn modelId="{B5CD3917-196B-4B93-880E-6F4847C283D3}" type="presOf" srcId="{5782B38D-2647-437A-88A3-8A2318BD533E}" destId="{A24D33BE-3B6C-48FB-ADB8-2DAFDB374EC6}" srcOrd="0" destOrd="0" presId="urn:microsoft.com/office/officeart/2005/8/layout/orgChart1"/>
    <dgm:cxn modelId="{3EBDDFE8-1A7F-4737-9F43-7562FE3569E1}" type="presOf" srcId="{3342758C-BBCF-4D7D-80EC-D52BCEF20F77}" destId="{F4975559-2455-43FB-B375-6EF8BE3032EA}" srcOrd="0" destOrd="0" presId="urn:microsoft.com/office/officeart/2005/8/layout/orgChart1"/>
    <dgm:cxn modelId="{3A762774-E885-406F-AAF5-BAA58020345E}" type="presOf" srcId="{F910A84D-9E00-41C9-9A08-AC7B6835E1F4}" destId="{5FB8FEE3-0B7B-4753-9925-DD709DF33FF5}" srcOrd="0" destOrd="0" presId="urn:microsoft.com/office/officeart/2005/8/layout/orgChart1"/>
    <dgm:cxn modelId="{5906043E-F8BB-4F51-B397-B6908A892CB4}" type="presOf" srcId="{73AB1A5A-8147-45A7-BEB8-A246A3A4DA44}" destId="{2596AE72-C865-45D8-8DA8-FEC043D2F70D}" srcOrd="0" destOrd="0" presId="urn:microsoft.com/office/officeart/2005/8/layout/orgChart1"/>
    <dgm:cxn modelId="{6CCD7372-B38D-4F3A-AD51-159ADA364158}" srcId="{906BD82D-F764-45B8-9E94-9A7E17B82D33}" destId="{F910A84D-9E00-41C9-9A08-AC7B6835E1F4}" srcOrd="1" destOrd="0" parTransId="{8D242155-8F2F-4F4D-B818-60DA7C8B575E}" sibTransId="{728C6C58-D8EF-4AE9-A556-671C2D6C5643}"/>
    <dgm:cxn modelId="{7DA2F122-4A88-4BD7-8DFB-03EA57F8C77B}" type="presOf" srcId="{3D560D24-53C3-4B7E-9892-58857873DD23}" destId="{20A15CAB-0956-4C3D-9281-6F731F755FDC}" srcOrd="0" destOrd="0" presId="urn:microsoft.com/office/officeart/2005/8/layout/orgChart1"/>
    <dgm:cxn modelId="{E035C034-E471-47A7-8FEB-0AFF994B11E1}" type="presOf" srcId="{906BD82D-F764-45B8-9E94-9A7E17B82D33}" destId="{79357C46-8C87-4E8D-8D7C-526E4024BC6E}" srcOrd="0" destOrd="0" presId="urn:microsoft.com/office/officeart/2005/8/layout/orgChart1"/>
    <dgm:cxn modelId="{E1792B78-8C5C-424A-A7B0-272B06B7C1F2}" type="presOf" srcId="{586E680F-6F53-4821-A3F1-2FE8FB47F76D}" destId="{B8562033-D26D-4FFA-B123-A4AEA7A96F9A}" srcOrd="0" destOrd="0" presId="urn:microsoft.com/office/officeart/2005/8/layout/orgChart1"/>
    <dgm:cxn modelId="{7DA38E40-7F2C-4134-92DD-0F0055FAC42E}" type="presOf" srcId="{7C07C8D7-C33E-4A34-92A1-C361929F55B8}" destId="{8CC5835D-939D-4EC0-AE43-E32423C72E2B}" srcOrd="0" destOrd="0" presId="urn:microsoft.com/office/officeart/2005/8/layout/orgChart1"/>
    <dgm:cxn modelId="{DC10F064-680D-447B-B72A-4345EF541C66}" srcId="{078552A2-818E-4E8B-B70C-8F53EE640E9D}" destId="{0F1F878E-6D21-4A02-A813-235E9A22C605}" srcOrd="1" destOrd="0" parTransId="{9BA34274-63B4-4946-B6C0-520A326CEFCC}" sibTransId="{E9EF4A07-B451-44E7-A74A-9A2A91ADA277}"/>
    <dgm:cxn modelId="{49208D7B-8A8D-4158-9AB6-4DB747C06D62}" type="presOf" srcId="{A721E5CE-77BF-496B-8694-4D8E6ECFCE04}" destId="{DC41A766-6609-4CE1-813E-74D6CB8162F7}" srcOrd="1" destOrd="0" presId="urn:microsoft.com/office/officeart/2005/8/layout/orgChart1"/>
    <dgm:cxn modelId="{29337A90-54A6-4FAC-B6F2-B7409F425EB5}" type="presOf" srcId="{8D242155-8F2F-4F4D-B818-60DA7C8B575E}" destId="{AFEF03A4-E091-458C-B8A3-D2DC293EBA1F}" srcOrd="0" destOrd="0" presId="urn:microsoft.com/office/officeart/2005/8/layout/orgChart1"/>
    <dgm:cxn modelId="{0F8B63F6-FF4F-4074-A048-8F520D34B5A2}" srcId="{A721E5CE-77BF-496B-8694-4D8E6ECFCE04}" destId="{07C73AF5-DDFB-4C6E-BCA8-E8FD88EE0411}" srcOrd="1" destOrd="0" parTransId="{16C545CB-8BD0-4A6A-8BB8-9379BC632909}" sibTransId="{E71B2A38-D1B5-4E7C-A70B-DA2B371ACB8A}"/>
    <dgm:cxn modelId="{99819E96-90ED-457B-ACD9-CE8F4D9A4B3D}" type="presOf" srcId="{16C545CB-8BD0-4A6A-8BB8-9379BC632909}" destId="{D60E18BD-9296-4B6E-B0DD-66715F926941}" srcOrd="0" destOrd="0" presId="urn:microsoft.com/office/officeart/2005/8/layout/orgChart1"/>
    <dgm:cxn modelId="{7E6BBEFC-0B7E-4C8F-ABDD-CF57E88084A2}" type="presOf" srcId="{69388D5E-BE23-492C-BC17-95756ABB7566}" destId="{8D650F93-6345-40F6-811F-B085A9D6F4F0}" srcOrd="0" destOrd="0" presId="urn:microsoft.com/office/officeart/2005/8/layout/orgChart1"/>
    <dgm:cxn modelId="{E535109E-0B60-42FB-8892-CC8BAD55A81C}" type="presOf" srcId="{9BA34274-63B4-4946-B6C0-520A326CEFCC}" destId="{BD5DC438-7233-428D-88AF-A0557556D68A}" srcOrd="0" destOrd="0" presId="urn:microsoft.com/office/officeart/2005/8/layout/orgChart1"/>
    <dgm:cxn modelId="{FE755C2B-5E7A-408E-A347-39EC297F7E0F}" srcId="{078552A2-818E-4E8B-B70C-8F53EE640E9D}" destId="{69388D5E-BE23-492C-BC17-95756ABB7566}" srcOrd="2" destOrd="0" parTransId="{18B228C0-A611-4F5A-9404-94C8FB82E569}" sibTransId="{5FB649D6-D1BC-40C1-8428-B0F095F40328}"/>
    <dgm:cxn modelId="{DCF34ACB-943F-4540-A0F7-0B606D79C2A2}" type="presOf" srcId="{354050C1-6E4F-4C71-9EAA-3E0C1282A909}" destId="{785786B6-7A09-4B40-A39E-C129D9A867E9}" srcOrd="0" destOrd="0" presId="urn:microsoft.com/office/officeart/2005/8/layout/orgChart1"/>
    <dgm:cxn modelId="{3336048E-EF32-46C4-A526-DF00D5BB2FEC}" srcId="{69388D5E-BE23-492C-BC17-95756ABB7566}" destId="{A3BD16BB-F789-4825-8EEE-F932A26F2C81}" srcOrd="0" destOrd="0" parTransId="{5782B38D-2647-437A-88A3-8A2318BD533E}" sibTransId="{6B93B3A3-C04A-4738-8D91-A44053EC96CA}"/>
    <dgm:cxn modelId="{44F4F555-13B1-4C81-9E8D-8A4FFFA3440A}" srcId="{A721E5CE-77BF-496B-8694-4D8E6ECFCE04}" destId="{1F5D74A5-F5E8-42AD-AA32-6B5BE4F33CC5}" srcOrd="0" destOrd="0" parTransId="{73AB1A5A-8147-45A7-BEB8-A246A3A4DA44}" sibTransId="{FBEBAA3A-20D0-4E05-9106-E039FE1CF3C3}"/>
    <dgm:cxn modelId="{05175F43-F601-4CEF-84FD-006792378EC1}" type="presOf" srcId="{1F5D74A5-F5E8-42AD-AA32-6B5BE4F33CC5}" destId="{F969FA4E-5B22-4C40-9879-41707F80A6E0}" srcOrd="1" destOrd="0" presId="urn:microsoft.com/office/officeart/2005/8/layout/orgChart1"/>
    <dgm:cxn modelId="{A5C12DD5-05E5-4670-A239-C58AD1F180F6}" srcId="{65EF8E6C-71C3-4CBE-804B-BCC917252C1E}" destId="{8826D891-A8A5-4B8F-A3DD-C2FA80348709}" srcOrd="0" destOrd="0" parTransId="{00839E1C-97AD-4ADE-8BFA-793DEE56ED20}" sibTransId="{61339A6C-62F4-471F-B55E-DE83DF733086}"/>
    <dgm:cxn modelId="{D69CFE3D-A774-49A9-8066-9D886353B200}" type="presOf" srcId="{07C73AF5-DDFB-4C6E-BCA8-E8FD88EE0411}" destId="{56FA3411-FF67-460F-82A2-158DBBAC3A2F}" srcOrd="1" destOrd="0" presId="urn:microsoft.com/office/officeart/2005/8/layout/orgChart1"/>
    <dgm:cxn modelId="{54F8B8D3-2B3A-4CB3-8E99-B267E36301F3}" srcId="{906BD82D-F764-45B8-9E94-9A7E17B82D33}" destId="{1B74AC7B-9AF6-4F9A-A8D3-723CA780E086}" srcOrd="0" destOrd="0" parTransId="{7C07C8D7-C33E-4A34-92A1-C361929F55B8}" sibTransId="{E7CD50B3-E0BF-49EF-A040-522167CE4ADC}"/>
    <dgm:cxn modelId="{47F00E2D-EF8B-4FF8-985C-5755AE585372}" type="presOf" srcId="{65EF8E6C-71C3-4CBE-804B-BCC917252C1E}" destId="{1E86A9D7-71A7-4CD3-8FCC-10F2F3D42732}" srcOrd="0" destOrd="0" presId="urn:microsoft.com/office/officeart/2005/8/layout/orgChart1"/>
    <dgm:cxn modelId="{ABFD3C8B-78D9-4B7F-B13E-413746EDEE2E}" type="presOf" srcId="{1B74AC7B-9AF6-4F9A-A8D3-723CA780E086}" destId="{1A173E62-73BB-44EC-83D9-A7BBA1C0E6F1}" srcOrd="1" destOrd="0" presId="urn:microsoft.com/office/officeart/2005/8/layout/orgChart1"/>
    <dgm:cxn modelId="{37C95890-DA42-4CAC-9D5A-9AEBB84F739B}" type="presOf" srcId="{078552A2-818E-4E8B-B70C-8F53EE640E9D}" destId="{C141CC8A-DE1B-4A76-978A-AEDB78BF8CE9}" srcOrd="1" destOrd="0" presId="urn:microsoft.com/office/officeart/2005/8/layout/orgChart1"/>
    <dgm:cxn modelId="{622E2D62-7EB9-4DEB-8899-0933E5AD7A2F}" type="presOf" srcId="{906BD82D-F764-45B8-9E94-9A7E17B82D33}" destId="{6636BC30-5A47-44E7-9EAF-90451E33AD95}" srcOrd="1" destOrd="0" presId="urn:microsoft.com/office/officeart/2005/8/layout/orgChart1"/>
    <dgm:cxn modelId="{733467BF-9F2B-4039-BD15-DBB893A3125D}" type="presOf" srcId="{1F5D74A5-F5E8-42AD-AA32-6B5BE4F33CC5}" destId="{DF32B194-8929-42A8-B0F9-471CF663FA54}" srcOrd="0" destOrd="0" presId="urn:microsoft.com/office/officeart/2005/8/layout/orgChart1"/>
    <dgm:cxn modelId="{57EBEE31-3560-46BB-A303-91E5E3EF85DD}" type="presOf" srcId="{A721E5CE-77BF-496B-8694-4D8E6ECFCE04}" destId="{C670637E-EFCE-4834-8A71-226F45522DEA}" srcOrd="0" destOrd="0" presId="urn:microsoft.com/office/officeart/2005/8/layout/orgChart1"/>
    <dgm:cxn modelId="{055FB5C0-5FC7-40F5-8A1A-DAFE2DAE89D0}" type="presOf" srcId="{65EF8E6C-71C3-4CBE-804B-BCC917252C1E}" destId="{E251C013-2C27-4C83-8265-85E7AF04A0C7}" srcOrd="1" destOrd="0" presId="urn:microsoft.com/office/officeart/2005/8/layout/orgChart1"/>
    <dgm:cxn modelId="{D1D6F072-D412-465E-8EF7-51B82D29C36C}" type="presParOf" srcId="{D8BE6ED8-53F0-42E4-9D3B-AD7C8D7E990C}" destId="{D28EC87A-7577-434A-AC1E-4D8E7FEA8EC0}" srcOrd="0" destOrd="0" presId="urn:microsoft.com/office/officeart/2005/8/layout/orgChart1"/>
    <dgm:cxn modelId="{61D8CF41-C561-4F1D-A32F-86334B135F2C}" type="presParOf" srcId="{D28EC87A-7577-434A-AC1E-4D8E7FEA8EC0}" destId="{44328F93-B387-45C6-89A4-CE4CDC87C137}" srcOrd="0" destOrd="0" presId="urn:microsoft.com/office/officeart/2005/8/layout/orgChart1"/>
    <dgm:cxn modelId="{D1062834-8322-41C4-8E02-C672EB97C377}" type="presParOf" srcId="{44328F93-B387-45C6-89A4-CE4CDC87C137}" destId="{179D7719-2F5F-49E3-A395-86D042894E73}" srcOrd="0" destOrd="0" presId="urn:microsoft.com/office/officeart/2005/8/layout/orgChart1"/>
    <dgm:cxn modelId="{C731C0CE-D399-431B-BCA9-F2D06AD4CC1A}" type="presParOf" srcId="{44328F93-B387-45C6-89A4-CE4CDC87C137}" destId="{C141CC8A-DE1B-4A76-978A-AEDB78BF8CE9}" srcOrd="1" destOrd="0" presId="urn:microsoft.com/office/officeart/2005/8/layout/orgChart1"/>
    <dgm:cxn modelId="{D3C98B4B-CB96-4672-8567-2DC5ACE7EB9D}" type="presParOf" srcId="{D28EC87A-7577-434A-AC1E-4D8E7FEA8EC0}" destId="{DFAC6FCE-D247-40FE-80E2-4A6615F869F7}" srcOrd="1" destOrd="0" presId="urn:microsoft.com/office/officeart/2005/8/layout/orgChart1"/>
    <dgm:cxn modelId="{9BB96745-D0F0-48FB-8201-59F7F44E9D86}" type="presParOf" srcId="{DFAC6FCE-D247-40FE-80E2-4A6615F869F7}" destId="{757A8333-7F8A-46A8-94D7-93E65E4BB40C}" srcOrd="0" destOrd="0" presId="urn:microsoft.com/office/officeart/2005/8/layout/orgChart1"/>
    <dgm:cxn modelId="{47B07B4C-1ADB-4D76-A97D-9FBA140081D8}" type="presParOf" srcId="{DFAC6FCE-D247-40FE-80E2-4A6615F869F7}" destId="{6482C658-5FF2-4986-8006-82CF657CCA98}" srcOrd="1" destOrd="0" presId="urn:microsoft.com/office/officeart/2005/8/layout/orgChart1"/>
    <dgm:cxn modelId="{BD86EFF7-6E5E-4EEA-8349-C2E909C5F730}" type="presParOf" srcId="{6482C658-5FF2-4986-8006-82CF657CCA98}" destId="{1A288407-6CF7-4C09-A131-DF10DBA96EBB}" srcOrd="0" destOrd="0" presId="urn:microsoft.com/office/officeart/2005/8/layout/orgChart1"/>
    <dgm:cxn modelId="{D3FEEB0C-C9A3-4CB8-98FA-E3023043602B}" type="presParOf" srcId="{1A288407-6CF7-4C09-A131-DF10DBA96EBB}" destId="{79357C46-8C87-4E8D-8D7C-526E4024BC6E}" srcOrd="0" destOrd="0" presId="urn:microsoft.com/office/officeart/2005/8/layout/orgChart1"/>
    <dgm:cxn modelId="{B95EA7F5-6133-47F4-8C24-5A5660FB9958}" type="presParOf" srcId="{1A288407-6CF7-4C09-A131-DF10DBA96EBB}" destId="{6636BC30-5A47-44E7-9EAF-90451E33AD95}" srcOrd="1" destOrd="0" presId="urn:microsoft.com/office/officeart/2005/8/layout/orgChart1"/>
    <dgm:cxn modelId="{B969D612-443E-4B90-9BF0-90DC145CF719}" type="presParOf" srcId="{6482C658-5FF2-4986-8006-82CF657CCA98}" destId="{65E25B61-75A7-45D5-B7F4-43858C1346AB}" srcOrd="1" destOrd="0" presId="urn:microsoft.com/office/officeart/2005/8/layout/orgChart1"/>
    <dgm:cxn modelId="{98FC13FD-F7F8-406D-9E43-C20C024BD433}" type="presParOf" srcId="{65E25B61-75A7-45D5-B7F4-43858C1346AB}" destId="{8CC5835D-939D-4EC0-AE43-E32423C72E2B}" srcOrd="0" destOrd="0" presId="urn:microsoft.com/office/officeart/2005/8/layout/orgChart1"/>
    <dgm:cxn modelId="{D82C96A3-7913-4E27-AD7A-D2A6213A443E}" type="presParOf" srcId="{65E25B61-75A7-45D5-B7F4-43858C1346AB}" destId="{434CB30C-1C2D-4F5A-8BA3-A1FFFEE82F17}" srcOrd="1" destOrd="0" presId="urn:microsoft.com/office/officeart/2005/8/layout/orgChart1"/>
    <dgm:cxn modelId="{CD2DB4F8-3D6D-48D2-B772-F989FC2E2EF5}" type="presParOf" srcId="{434CB30C-1C2D-4F5A-8BA3-A1FFFEE82F17}" destId="{00792D25-458E-4732-93B6-E9F45057B7A6}" srcOrd="0" destOrd="0" presId="urn:microsoft.com/office/officeart/2005/8/layout/orgChart1"/>
    <dgm:cxn modelId="{C5C0507F-8389-4B1B-BA49-E9B107CD1C63}" type="presParOf" srcId="{00792D25-458E-4732-93B6-E9F45057B7A6}" destId="{C21CD933-1DDB-4C84-8E55-4CA92562929C}" srcOrd="0" destOrd="0" presId="urn:microsoft.com/office/officeart/2005/8/layout/orgChart1"/>
    <dgm:cxn modelId="{8C3FFBAC-82FA-4239-B39C-61B6638B40D7}" type="presParOf" srcId="{00792D25-458E-4732-93B6-E9F45057B7A6}" destId="{1A173E62-73BB-44EC-83D9-A7BBA1C0E6F1}" srcOrd="1" destOrd="0" presId="urn:microsoft.com/office/officeart/2005/8/layout/orgChart1"/>
    <dgm:cxn modelId="{29DF2B31-B40C-4241-BCCF-FED9B2CA06EF}" type="presParOf" srcId="{434CB30C-1C2D-4F5A-8BA3-A1FFFEE82F17}" destId="{40F83120-CA96-4B52-8646-16560EB95C8F}" srcOrd="1" destOrd="0" presId="urn:microsoft.com/office/officeart/2005/8/layout/orgChart1"/>
    <dgm:cxn modelId="{DDCBE087-1C28-475F-A639-3FD3CAE9AC7D}" type="presParOf" srcId="{434CB30C-1C2D-4F5A-8BA3-A1FFFEE82F17}" destId="{5B7A6197-85AF-4EE0-B4C0-1AACEC57AA74}" srcOrd="2" destOrd="0" presId="urn:microsoft.com/office/officeart/2005/8/layout/orgChart1"/>
    <dgm:cxn modelId="{F7F9C1CC-6069-468A-BC7A-6D653EE40DE5}" type="presParOf" srcId="{65E25B61-75A7-45D5-B7F4-43858C1346AB}" destId="{AFEF03A4-E091-458C-B8A3-D2DC293EBA1F}" srcOrd="2" destOrd="0" presId="urn:microsoft.com/office/officeart/2005/8/layout/orgChart1"/>
    <dgm:cxn modelId="{5D25973B-5ACE-4263-AA83-4CD06EF74BC1}" type="presParOf" srcId="{65E25B61-75A7-45D5-B7F4-43858C1346AB}" destId="{BC4743C6-E188-4E69-9CF1-CA945AF171F7}" srcOrd="3" destOrd="0" presId="urn:microsoft.com/office/officeart/2005/8/layout/orgChart1"/>
    <dgm:cxn modelId="{4EA2C4EA-55FC-4A10-B328-0E09CCC70D2D}" type="presParOf" srcId="{BC4743C6-E188-4E69-9CF1-CA945AF171F7}" destId="{7AF7BABE-8A19-4AC1-B3AF-E83A492F2468}" srcOrd="0" destOrd="0" presId="urn:microsoft.com/office/officeart/2005/8/layout/orgChart1"/>
    <dgm:cxn modelId="{CE3167D4-E2DE-42F8-A5AF-DF487C390E90}" type="presParOf" srcId="{7AF7BABE-8A19-4AC1-B3AF-E83A492F2468}" destId="{5FB8FEE3-0B7B-4753-9925-DD709DF33FF5}" srcOrd="0" destOrd="0" presId="urn:microsoft.com/office/officeart/2005/8/layout/orgChart1"/>
    <dgm:cxn modelId="{07B81334-5058-4931-A766-12777DAC67C4}" type="presParOf" srcId="{7AF7BABE-8A19-4AC1-B3AF-E83A492F2468}" destId="{25996151-20E7-44C3-8BD1-A241C45E546F}" srcOrd="1" destOrd="0" presId="urn:microsoft.com/office/officeart/2005/8/layout/orgChart1"/>
    <dgm:cxn modelId="{19A0714B-BD6D-4984-9100-CA64E90C7E3B}" type="presParOf" srcId="{BC4743C6-E188-4E69-9CF1-CA945AF171F7}" destId="{F78068BB-EFC2-4A4D-9E22-BB78E444ECA1}" srcOrd="1" destOrd="0" presId="urn:microsoft.com/office/officeart/2005/8/layout/orgChart1"/>
    <dgm:cxn modelId="{FBDC3A96-27AB-405A-B93B-D0DF21C795AD}" type="presParOf" srcId="{BC4743C6-E188-4E69-9CF1-CA945AF171F7}" destId="{5DFB6282-A9A9-42EC-936F-AEB82BE6BE3B}" srcOrd="2" destOrd="0" presId="urn:microsoft.com/office/officeart/2005/8/layout/orgChart1"/>
    <dgm:cxn modelId="{61C11C99-AA9B-48F9-AA28-27E22E183027}" type="presParOf" srcId="{6482C658-5FF2-4986-8006-82CF657CCA98}" destId="{5C2C79AE-AB98-49DD-84CF-8B4ADD8369C1}" srcOrd="2" destOrd="0" presId="urn:microsoft.com/office/officeart/2005/8/layout/orgChart1"/>
    <dgm:cxn modelId="{BBAC6896-0AF4-4B4F-BF22-5D93A5A1ACE2}" type="presParOf" srcId="{DFAC6FCE-D247-40FE-80E2-4A6615F869F7}" destId="{BD5DC438-7233-428D-88AF-A0557556D68A}" srcOrd="2" destOrd="0" presId="urn:microsoft.com/office/officeart/2005/8/layout/orgChart1"/>
    <dgm:cxn modelId="{9F22535A-986A-463D-977C-D3736E6CE908}" type="presParOf" srcId="{DFAC6FCE-D247-40FE-80E2-4A6615F869F7}" destId="{EAE5F5B6-105D-42EF-89E8-84406A5E708D}" srcOrd="3" destOrd="0" presId="urn:microsoft.com/office/officeart/2005/8/layout/orgChart1"/>
    <dgm:cxn modelId="{2650E59B-FB69-4E95-9C7B-A8D42FB48595}" type="presParOf" srcId="{EAE5F5B6-105D-42EF-89E8-84406A5E708D}" destId="{E204813B-7B6F-4DE5-BFCB-93E980F7B8C7}" srcOrd="0" destOrd="0" presId="urn:microsoft.com/office/officeart/2005/8/layout/orgChart1"/>
    <dgm:cxn modelId="{9BFFDE1B-6125-4BD8-B33B-0AC7C9FECB2F}" type="presParOf" srcId="{E204813B-7B6F-4DE5-BFCB-93E980F7B8C7}" destId="{7B2299CB-8DA4-4346-9870-4E5031BF63F3}" srcOrd="0" destOrd="0" presId="urn:microsoft.com/office/officeart/2005/8/layout/orgChart1"/>
    <dgm:cxn modelId="{F25A7A27-A99D-49F9-B76B-4E98DC0C8D71}" type="presParOf" srcId="{E204813B-7B6F-4DE5-BFCB-93E980F7B8C7}" destId="{18054949-51E1-4219-B0B7-F022909DF320}" srcOrd="1" destOrd="0" presId="urn:microsoft.com/office/officeart/2005/8/layout/orgChart1"/>
    <dgm:cxn modelId="{78FB9386-8841-4B7F-8D4E-F7FD441A21ED}" type="presParOf" srcId="{EAE5F5B6-105D-42EF-89E8-84406A5E708D}" destId="{42A420F1-06B6-484C-99ED-3F92FD2A10F1}" srcOrd="1" destOrd="0" presId="urn:microsoft.com/office/officeart/2005/8/layout/orgChart1"/>
    <dgm:cxn modelId="{4B14EA52-28EA-4EE5-B60B-3E57891F9C48}" type="presParOf" srcId="{42A420F1-06B6-484C-99ED-3F92FD2A10F1}" destId="{785786B6-7A09-4B40-A39E-C129D9A867E9}" srcOrd="0" destOrd="0" presId="urn:microsoft.com/office/officeart/2005/8/layout/orgChart1"/>
    <dgm:cxn modelId="{C468F6BD-AA91-4B16-9F14-E3A714A384DE}" type="presParOf" srcId="{42A420F1-06B6-484C-99ED-3F92FD2A10F1}" destId="{DC9805D4-6445-4BD7-9063-4D971E3C9CB0}" srcOrd="1" destOrd="0" presId="urn:microsoft.com/office/officeart/2005/8/layout/orgChart1"/>
    <dgm:cxn modelId="{FE3B8BB1-3204-4E5A-B36C-41DF7F543E13}" type="presParOf" srcId="{DC9805D4-6445-4BD7-9063-4D971E3C9CB0}" destId="{B1EFE307-B159-4F53-996C-BC9DF8736DD1}" srcOrd="0" destOrd="0" presId="urn:microsoft.com/office/officeart/2005/8/layout/orgChart1"/>
    <dgm:cxn modelId="{9B7A5C2E-DAA6-475C-A52E-11762B2B0AA2}" type="presParOf" srcId="{B1EFE307-B159-4F53-996C-BC9DF8736DD1}" destId="{C670637E-EFCE-4834-8A71-226F45522DEA}" srcOrd="0" destOrd="0" presId="urn:microsoft.com/office/officeart/2005/8/layout/orgChart1"/>
    <dgm:cxn modelId="{21BCCAB9-6841-4E90-98AB-33ADB377FAC3}" type="presParOf" srcId="{B1EFE307-B159-4F53-996C-BC9DF8736DD1}" destId="{DC41A766-6609-4CE1-813E-74D6CB8162F7}" srcOrd="1" destOrd="0" presId="urn:microsoft.com/office/officeart/2005/8/layout/orgChart1"/>
    <dgm:cxn modelId="{B4FDD09A-DE89-4F5C-AE41-1549CA3A0BB8}" type="presParOf" srcId="{DC9805D4-6445-4BD7-9063-4D971E3C9CB0}" destId="{1613E1C6-A0BD-4760-97F3-DEC89E2A175F}" srcOrd="1" destOrd="0" presId="urn:microsoft.com/office/officeart/2005/8/layout/orgChart1"/>
    <dgm:cxn modelId="{7EE8F705-BB0C-4DCA-BC46-2FCD98574EB6}" type="presParOf" srcId="{1613E1C6-A0BD-4760-97F3-DEC89E2A175F}" destId="{2596AE72-C865-45D8-8DA8-FEC043D2F70D}" srcOrd="0" destOrd="0" presId="urn:microsoft.com/office/officeart/2005/8/layout/orgChart1"/>
    <dgm:cxn modelId="{19088DFE-E2B0-4762-AB94-1549D3F51A7E}" type="presParOf" srcId="{1613E1C6-A0BD-4760-97F3-DEC89E2A175F}" destId="{5E1982DC-CA8C-4A40-BB43-7C46F53768BE}" srcOrd="1" destOrd="0" presId="urn:microsoft.com/office/officeart/2005/8/layout/orgChart1"/>
    <dgm:cxn modelId="{B787ED9C-6797-4C36-AEFB-24FC5DBED8D6}" type="presParOf" srcId="{5E1982DC-CA8C-4A40-BB43-7C46F53768BE}" destId="{CC0672C3-C6FE-42F4-B515-52DE8EACC799}" srcOrd="0" destOrd="0" presId="urn:microsoft.com/office/officeart/2005/8/layout/orgChart1"/>
    <dgm:cxn modelId="{4D5E18A4-2F13-4615-BB29-456245036C0F}" type="presParOf" srcId="{CC0672C3-C6FE-42F4-B515-52DE8EACC799}" destId="{DF32B194-8929-42A8-B0F9-471CF663FA54}" srcOrd="0" destOrd="0" presId="urn:microsoft.com/office/officeart/2005/8/layout/orgChart1"/>
    <dgm:cxn modelId="{63EA09C8-DA69-4F76-8224-EB7C5393ECAA}" type="presParOf" srcId="{CC0672C3-C6FE-42F4-B515-52DE8EACC799}" destId="{F969FA4E-5B22-4C40-9879-41707F80A6E0}" srcOrd="1" destOrd="0" presId="urn:microsoft.com/office/officeart/2005/8/layout/orgChart1"/>
    <dgm:cxn modelId="{F7F6833D-AE89-47D4-9EFA-0F9C31A4A52C}" type="presParOf" srcId="{5E1982DC-CA8C-4A40-BB43-7C46F53768BE}" destId="{CFE26B60-1DDB-44D3-934C-2056A2647B8A}" srcOrd="1" destOrd="0" presId="urn:microsoft.com/office/officeart/2005/8/layout/orgChart1"/>
    <dgm:cxn modelId="{AA0875EE-B598-448E-AC1E-89664494996C}" type="presParOf" srcId="{5E1982DC-CA8C-4A40-BB43-7C46F53768BE}" destId="{3C2068A6-7D7A-44BC-8BCC-C1F79FCB3AD4}" srcOrd="2" destOrd="0" presId="urn:microsoft.com/office/officeart/2005/8/layout/orgChart1"/>
    <dgm:cxn modelId="{32BADCF3-B7C4-44A1-8387-75B92A011769}" type="presParOf" srcId="{1613E1C6-A0BD-4760-97F3-DEC89E2A175F}" destId="{D60E18BD-9296-4B6E-B0DD-66715F926941}" srcOrd="2" destOrd="0" presId="urn:microsoft.com/office/officeart/2005/8/layout/orgChart1"/>
    <dgm:cxn modelId="{F2C1759C-81DF-45CA-BD1F-AE58F9A2FAFF}" type="presParOf" srcId="{1613E1C6-A0BD-4760-97F3-DEC89E2A175F}" destId="{693DCCFA-49E9-4AD4-9C45-C9F6FF5C0F6F}" srcOrd="3" destOrd="0" presId="urn:microsoft.com/office/officeart/2005/8/layout/orgChart1"/>
    <dgm:cxn modelId="{99770332-03B9-4032-8AE6-9CC8213569BB}" type="presParOf" srcId="{693DCCFA-49E9-4AD4-9C45-C9F6FF5C0F6F}" destId="{A840FADA-4603-451B-82A7-2A1F2636FF09}" srcOrd="0" destOrd="0" presId="urn:microsoft.com/office/officeart/2005/8/layout/orgChart1"/>
    <dgm:cxn modelId="{2712C579-D940-4527-855E-B8D8403C9DEE}" type="presParOf" srcId="{A840FADA-4603-451B-82A7-2A1F2636FF09}" destId="{DE4361C5-2228-4618-BC05-556598FE4325}" srcOrd="0" destOrd="0" presId="urn:microsoft.com/office/officeart/2005/8/layout/orgChart1"/>
    <dgm:cxn modelId="{C71CE90B-4F5E-41D4-AA3E-C148B1D78FD4}" type="presParOf" srcId="{A840FADA-4603-451B-82A7-2A1F2636FF09}" destId="{56FA3411-FF67-460F-82A2-158DBBAC3A2F}" srcOrd="1" destOrd="0" presId="urn:microsoft.com/office/officeart/2005/8/layout/orgChart1"/>
    <dgm:cxn modelId="{89215D79-0861-4A84-8612-CF77450A32D7}" type="presParOf" srcId="{693DCCFA-49E9-4AD4-9C45-C9F6FF5C0F6F}" destId="{E89AB655-73BE-462C-9455-99904123B50D}" srcOrd="1" destOrd="0" presId="urn:microsoft.com/office/officeart/2005/8/layout/orgChart1"/>
    <dgm:cxn modelId="{AC8B4E8B-1C1A-46C3-A6E2-A2A85174F58A}" type="presParOf" srcId="{693DCCFA-49E9-4AD4-9C45-C9F6FF5C0F6F}" destId="{647557E2-A3F6-48F8-80D7-C0B08B6562FD}" srcOrd="2" destOrd="0" presId="urn:microsoft.com/office/officeart/2005/8/layout/orgChart1"/>
    <dgm:cxn modelId="{8EC98073-B73F-46C2-A8B0-B30FBCEC891D}" type="presParOf" srcId="{DC9805D4-6445-4BD7-9063-4D971E3C9CB0}" destId="{CB9F8FA6-0B62-4128-97EC-479F8D502700}" srcOrd="2" destOrd="0" presId="urn:microsoft.com/office/officeart/2005/8/layout/orgChart1"/>
    <dgm:cxn modelId="{44E66FAE-E7ED-4D61-8CF9-FBBD5D89DCEB}" type="presParOf" srcId="{EAE5F5B6-105D-42EF-89E8-84406A5E708D}" destId="{92EFBAFA-6F2D-4F57-837E-ECAF0BADCEEE}" srcOrd="2" destOrd="0" presId="urn:microsoft.com/office/officeart/2005/8/layout/orgChart1"/>
    <dgm:cxn modelId="{49C478BF-039D-4C21-A7C3-3A1C5710E6F5}" type="presParOf" srcId="{DFAC6FCE-D247-40FE-80E2-4A6615F869F7}" destId="{F266E5F5-705F-4DF7-B135-52B64543BE5C}" srcOrd="4" destOrd="0" presId="urn:microsoft.com/office/officeart/2005/8/layout/orgChart1"/>
    <dgm:cxn modelId="{4EF18E50-2FDD-4A24-87C7-3F63C6B69403}" type="presParOf" srcId="{DFAC6FCE-D247-40FE-80E2-4A6615F869F7}" destId="{49169450-2FCB-4C82-BE81-0FC04CD0D3D1}" srcOrd="5" destOrd="0" presId="urn:microsoft.com/office/officeart/2005/8/layout/orgChart1"/>
    <dgm:cxn modelId="{FFD2FB0E-2968-4D3D-93CC-86CFD86232CC}" type="presParOf" srcId="{49169450-2FCB-4C82-BE81-0FC04CD0D3D1}" destId="{89D3E38F-5ACA-4AC1-A36B-F3800DA06142}" srcOrd="0" destOrd="0" presId="urn:microsoft.com/office/officeart/2005/8/layout/orgChart1"/>
    <dgm:cxn modelId="{6F4C1A14-388D-41C1-8F25-03614ED4B413}" type="presParOf" srcId="{89D3E38F-5ACA-4AC1-A36B-F3800DA06142}" destId="{8D650F93-6345-40F6-811F-B085A9D6F4F0}" srcOrd="0" destOrd="0" presId="urn:microsoft.com/office/officeart/2005/8/layout/orgChart1"/>
    <dgm:cxn modelId="{DCA12A01-FDAC-426B-AF03-B5D8DC68065F}" type="presParOf" srcId="{89D3E38F-5ACA-4AC1-A36B-F3800DA06142}" destId="{456270F7-6BC7-46DE-BC32-B2342E2E0446}" srcOrd="1" destOrd="0" presId="urn:microsoft.com/office/officeart/2005/8/layout/orgChart1"/>
    <dgm:cxn modelId="{9C4CAD83-FB5D-4D2E-881C-F97ECE6D6997}" type="presParOf" srcId="{49169450-2FCB-4C82-BE81-0FC04CD0D3D1}" destId="{C2788785-FC88-4A97-B77B-1ABDD3B16677}" srcOrd="1" destOrd="0" presId="urn:microsoft.com/office/officeart/2005/8/layout/orgChart1"/>
    <dgm:cxn modelId="{9C5CBDD9-5A7D-42EB-87D0-BF58B6710B72}" type="presParOf" srcId="{C2788785-FC88-4A97-B77B-1ABDD3B16677}" destId="{A24D33BE-3B6C-48FB-ADB8-2DAFDB374EC6}" srcOrd="0" destOrd="0" presId="urn:microsoft.com/office/officeart/2005/8/layout/orgChart1"/>
    <dgm:cxn modelId="{70B07240-4F6A-42FD-815F-CEB7D2BF9BEB}" type="presParOf" srcId="{C2788785-FC88-4A97-B77B-1ABDD3B16677}" destId="{EB59EEB1-EE78-4F56-AABA-9F9F681DB4FD}" srcOrd="1" destOrd="0" presId="urn:microsoft.com/office/officeart/2005/8/layout/orgChart1"/>
    <dgm:cxn modelId="{34C29D4B-272A-4749-9DEF-53D4D55DEF81}" type="presParOf" srcId="{EB59EEB1-EE78-4F56-AABA-9F9F681DB4FD}" destId="{C5EFB177-7DDE-49BA-AB6B-A8944FC215D4}" srcOrd="0" destOrd="0" presId="urn:microsoft.com/office/officeart/2005/8/layout/orgChart1"/>
    <dgm:cxn modelId="{BF330DEE-69A9-4546-B6A8-3EBFD3BD9059}" type="presParOf" srcId="{C5EFB177-7DDE-49BA-AB6B-A8944FC215D4}" destId="{443D6D59-B8C1-43DA-B4EA-7137FC940DD4}" srcOrd="0" destOrd="0" presId="urn:microsoft.com/office/officeart/2005/8/layout/orgChart1"/>
    <dgm:cxn modelId="{CED63E12-98C4-4479-8C43-17A7CBA0B9F9}" type="presParOf" srcId="{C5EFB177-7DDE-49BA-AB6B-A8944FC215D4}" destId="{DCDC78BF-2C88-4ADD-944F-4B15986F8BC6}" srcOrd="1" destOrd="0" presId="urn:microsoft.com/office/officeart/2005/8/layout/orgChart1"/>
    <dgm:cxn modelId="{2AB8ACCE-0731-423B-A145-D29E4466AF50}" type="presParOf" srcId="{EB59EEB1-EE78-4F56-AABA-9F9F681DB4FD}" destId="{270EC1FD-6A69-45C4-A8E2-1217B48AF6E8}" srcOrd="1" destOrd="0" presId="urn:microsoft.com/office/officeart/2005/8/layout/orgChart1"/>
    <dgm:cxn modelId="{98B6AA72-D3A2-4E8F-AD65-91843A0DD71A}" type="presParOf" srcId="{EB59EEB1-EE78-4F56-AABA-9F9F681DB4FD}" destId="{29E077AB-3670-4984-8F4F-1D97488A7B1A}" srcOrd="2" destOrd="0" presId="urn:microsoft.com/office/officeart/2005/8/layout/orgChart1"/>
    <dgm:cxn modelId="{38705D5C-C3D8-4C94-8501-EF71767EBCC9}" type="presParOf" srcId="{C2788785-FC88-4A97-B77B-1ABDD3B16677}" destId="{B8562033-D26D-4FFA-B123-A4AEA7A96F9A}" srcOrd="2" destOrd="0" presId="urn:microsoft.com/office/officeart/2005/8/layout/orgChart1"/>
    <dgm:cxn modelId="{4FA31547-9AD5-45D0-8994-6C677AA97B2A}" type="presParOf" srcId="{C2788785-FC88-4A97-B77B-1ABDD3B16677}" destId="{8730D251-7DB8-4CFE-8E6D-BA15E44268B6}" srcOrd="3" destOrd="0" presId="urn:microsoft.com/office/officeart/2005/8/layout/orgChart1"/>
    <dgm:cxn modelId="{82008D51-3910-4862-96F4-C7E3A3F28450}" type="presParOf" srcId="{8730D251-7DB8-4CFE-8E6D-BA15E44268B6}" destId="{6563F9E4-93A2-4D6F-B5CD-C384C4D90AA2}" srcOrd="0" destOrd="0" presId="urn:microsoft.com/office/officeart/2005/8/layout/orgChart1"/>
    <dgm:cxn modelId="{A1EBF564-F34D-4F9C-8272-D366831EE7C1}" type="presParOf" srcId="{6563F9E4-93A2-4D6F-B5CD-C384C4D90AA2}" destId="{F4975559-2455-43FB-B375-6EF8BE3032EA}" srcOrd="0" destOrd="0" presId="urn:microsoft.com/office/officeart/2005/8/layout/orgChart1"/>
    <dgm:cxn modelId="{C560A013-69A1-4ACC-9160-AF338CA0EBB4}" type="presParOf" srcId="{6563F9E4-93A2-4D6F-B5CD-C384C4D90AA2}" destId="{026BD22A-32AF-4423-B0F9-1B2446FC90AB}" srcOrd="1" destOrd="0" presId="urn:microsoft.com/office/officeart/2005/8/layout/orgChart1"/>
    <dgm:cxn modelId="{8091A702-B9FA-480C-B50E-5FF8929B9E8C}" type="presParOf" srcId="{8730D251-7DB8-4CFE-8E6D-BA15E44268B6}" destId="{891D8168-F3A6-43F0-A317-569A8450A676}" srcOrd="1" destOrd="0" presId="urn:microsoft.com/office/officeart/2005/8/layout/orgChart1"/>
    <dgm:cxn modelId="{7AA900B0-CFC0-4E1C-A95E-37F3B88E4497}" type="presParOf" srcId="{8730D251-7DB8-4CFE-8E6D-BA15E44268B6}" destId="{281F0592-1148-4AD8-B2EE-EA41F550A2AD}" srcOrd="2" destOrd="0" presId="urn:microsoft.com/office/officeart/2005/8/layout/orgChart1"/>
    <dgm:cxn modelId="{02384603-444A-446E-9E5A-AF6445E8C61F}" type="presParOf" srcId="{C2788785-FC88-4A97-B77B-1ABDD3B16677}" destId="{20A15CAB-0956-4C3D-9281-6F731F755FDC}" srcOrd="4" destOrd="0" presId="urn:microsoft.com/office/officeart/2005/8/layout/orgChart1"/>
    <dgm:cxn modelId="{647D370A-D474-405E-BBF2-6E95E875855B}" type="presParOf" srcId="{C2788785-FC88-4A97-B77B-1ABDD3B16677}" destId="{11C2E9A0-40C7-4077-9CF1-22FC12BF7928}" srcOrd="5" destOrd="0" presId="urn:microsoft.com/office/officeart/2005/8/layout/orgChart1"/>
    <dgm:cxn modelId="{F2179369-29C0-4095-964D-766A507B5EF6}" type="presParOf" srcId="{11C2E9A0-40C7-4077-9CF1-22FC12BF7928}" destId="{906B02EA-1A09-42AA-97F8-CDA6D54C5B6E}" srcOrd="0" destOrd="0" presId="urn:microsoft.com/office/officeart/2005/8/layout/orgChart1"/>
    <dgm:cxn modelId="{52E52A8E-2AFB-4DEF-B89E-7C0E3F3C7A37}" type="presParOf" srcId="{906B02EA-1A09-42AA-97F8-CDA6D54C5B6E}" destId="{78C829DA-7190-4CD7-AA49-B05594BC7E9C}" srcOrd="0" destOrd="0" presId="urn:microsoft.com/office/officeart/2005/8/layout/orgChart1"/>
    <dgm:cxn modelId="{32CB6E7C-75BD-4731-95BB-845E9C201B31}" type="presParOf" srcId="{906B02EA-1A09-42AA-97F8-CDA6D54C5B6E}" destId="{02DE05EC-80AC-4EF5-A8B9-D3D608CB00FA}" srcOrd="1" destOrd="0" presId="urn:microsoft.com/office/officeart/2005/8/layout/orgChart1"/>
    <dgm:cxn modelId="{0C4C5EE6-B9E1-4905-8EE0-1E564A629427}" type="presParOf" srcId="{11C2E9A0-40C7-4077-9CF1-22FC12BF7928}" destId="{D6D72D75-F8C0-405F-AB91-9587D696279A}" srcOrd="1" destOrd="0" presId="urn:microsoft.com/office/officeart/2005/8/layout/orgChart1"/>
    <dgm:cxn modelId="{8E0BD77B-D244-4E0C-937C-D5E25E1F785D}" type="presParOf" srcId="{11C2E9A0-40C7-4077-9CF1-22FC12BF7928}" destId="{26B38BEE-AEF6-4043-BEAC-37045913C262}" srcOrd="2" destOrd="0" presId="urn:microsoft.com/office/officeart/2005/8/layout/orgChart1"/>
    <dgm:cxn modelId="{E61FEF18-0EF8-4F06-BC7A-76A5AB8F2E0B}" type="presParOf" srcId="{49169450-2FCB-4C82-BE81-0FC04CD0D3D1}" destId="{B1110CC8-9381-4313-B123-C8ED864997CD}" srcOrd="2" destOrd="0" presId="urn:microsoft.com/office/officeart/2005/8/layout/orgChart1"/>
    <dgm:cxn modelId="{2C4E0288-D1EF-4F1C-84BE-99E26A0374AD}" type="presParOf" srcId="{DFAC6FCE-D247-40FE-80E2-4A6615F869F7}" destId="{70DE8562-EAE3-48D8-AEDA-E1B26D27DCF0}" srcOrd="6" destOrd="0" presId="urn:microsoft.com/office/officeart/2005/8/layout/orgChart1"/>
    <dgm:cxn modelId="{27C0355E-9C41-4988-B1D2-D00992A64995}" type="presParOf" srcId="{DFAC6FCE-D247-40FE-80E2-4A6615F869F7}" destId="{6ACB18F2-ECBE-4680-A04E-1A2A75189AE0}" srcOrd="7" destOrd="0" presId="urn:microsoft.com/office/officeart/2005/8/layout/orgChart1"/>
    <dgm:cxn modelId="{06450F5D-FDAB-499D-A5D8-8D9404DA50A3}" type="presParOf" srcId="{6ACB18F2-ECBE-4680-A04E-1A2A75189AE0}" destId="{D4FB40A7-781F-4A4A-AD1B-4EB1740EA15B}" srcOrd="0" destOrd="0" presId="urn:microsoft.com/office/officeart/2005/8/layout/orgChart1"/>
    <dgm:cxn modelId="{6917D4B3-1708-435C-A1A2-E99A23D47939}" type="presParOf" srcId="{D4FB40A7-781F-4A4A-AD1B-4EB1740EA15B}" destId="{1E86A9D7-71A7-4CD3-8FCC-10F2F3D42732}" srcOrd="0" destOrd="0" presId="urn:microsoft.com/office/officeart/2005/8/layout/orgChart1"/>
    <dgm:cxn modelId="{BB13306E-AF56-4C0C-B8CE-31F6A3E65532}" type="presParOf" srcId="{D4FB40A7-781F-4A4A-AD1B-4EB1740EA15B}" destId="{E251C013-2C27-4C83-8265-85E7AF04A0C7}" srcOrd="1" destOrd="0" presId="urn:microsoft.com/office/officeart/2005/8/layout/orgChart1"/>
    <dgm:cxn modelId="{DEA604B9-8CC0-4E76-939B-CEF462F0A971}" type="presParOf" srcId="{6ACB18F2-ECBE-4680-A04E-1A2A75189AE0}" destId="{D7738C4E-A7B7-4D20-84A0-F6B9455F02BE}" srcOrd="1" destOrd="0" presId="urn:microsoft.com/office/officeart/2005/8/layout/orgChart1"/>
    <dgm:cxn modelId="{D6047DBA-C518-4B75-8A4C-D389A8DD6A4F}" type="presParOf" srcId="{D7738C4E-A7B7-4D20-84A0-F6B9455F02BE}" destId="{659CA630-D35E-4543-862A-181D8D14AFD2}" srcOrd="0" destOrd="0" presId="urn:microsoft.com/office/officeart/2005/8/layout/orgChart1"/>
    <dgm:cxn modelId="{A92906BA-AE0E-4913-9A55-C60B7BBCC572}" type="presParOf" srcId="{D7738C4E-A7B7-4D20-84A0-F6B9455F02BE}" destId="{E580AE39-BA6F-4C27-9056-164C159D795A}" srcOrd="1" destOrd="0" presId="urn:microsoft.com/office/officeart/2005/8/layout/orgChart1"/>
    <dgm:cxn modelId="{C334ABC1-36A1-450C-ADF9-71ADED9CAC7D}" type="presParOf" srcId="{E580AE39-BA6F-4C27-9056-164C159D795A}" destId="{8BF8B191-8207-48A4-946C-7E7D1C8A5873}" srcOrd="0" destOrd="0" presId="urn:microsoft.com/office/officeart/2005/8/layout/orgChart1"/>
    <dgm:cxn modelId="{A24C666C-E730-404D-B617-863FED11B397}" type="presParOf" srcId="{8BF8B191-8207-48A4-946C-7E7D1C8A5873}" destId="{4D9C96B1-B441-42B4-B851-4747E7AB7984}" srcOrd="0" destOrd="0" presId="urn:microsoft.com/office/officeart/2005/8/layout/orgChart1"/>
    <dgm:cxn modelId="{381AF8AC-2C91-4CBC-A466-4A5C07980950}" type="presParOf" srcId="{8BF8B191-8207-48A4-946C-7E7D1C8A5873}" destId="{52E18E32-5438-49D2-8248-2356BD925116}" srcOrd="1" destOrd="0" presId="urn:microsoft.com/office/officeart/2005/8/layout/orgChart1"/>
    <dgm:cxn modelId="{E6ACFBDE-CDFC-4CE7-A3D8-B9F5B25AF1A8}" type="presParOf" srcId="{E580AE39-BA6F-4C27-9056-164C159D795A}" destId="{6FD5C721-679D-4E5C-9947-81AC4FABF6D7}" srcOrd="1" destOrd="0" presId="urn:microsoft.com/office/officeart/2005/8/layout/orgChart1"/>
    <dgm:cxn modelId="{3EF17149-0EA5-4D2D-8017-105117660052}" type="presParOf" srcId="{E580AE39-BA6F-4C27-9056-164C159D795A}" destId="{92E2B8A5-8EDC-4EE2-9008-E99B04CA32A3}" srcOrd="2" destOrd="0" presId="urn:microsoft.com/office/officeart/2005/8/layout/orgChart1"/>
    <dgm:cxn modelId="{9FE4F321-EB40-4BA8-91C8-FA470DACBA32}" type="presParOf" srcId="{6ACB18F2-ECBE-4680-A04E-1A2A75189AE0}" destId="{E32096E8-0F25-4152-BE69-68A5FA0982A0}" srcOrd="2" destOrd="0" presId="urn:microsoft.com/office/officeart/2005/8/layout/orgChart1"/>
    <dgm:cxn modelId="{532A6186-7093-4C26-823A-EA8C62F6DB12}" type="presParOf" srcId="{D28EC87A-7577-434A-AC1E-4D8E7FEA8EC0}" destId="{38CC552B-FA04-4B19-85D4-18FF9ECB42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A630-D35E-4543-862A-181D8D14AFD2}">
      <dsp:nvSpPr>
        <dsp:cNvPr id="0" name=""/>
        <dsp:cNvSpPr/>
      </dsp:nvSpPr>
      <dsp:spPr>
        <a:xfrm>
          <a:off x="7091204" y="2518436"/>
          <a:ext cx="267053" cy="81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963"/>
              </a:lnTo>
              <a:lnTo>
                <a:pt x="267053" y="818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E8562-EAE3-48D8-AEDA-E1B26D27DCF0}">
      <dsp:nvSpPr>
        <dsp:cNvPr id="0" name=""/>
        <dsp:cNvSpPr/>
      </dsp:nvSpPr>
      <dsp:spPr>
        <a:xfrm>
          <a:off x="4349455" y="1254383"/>
          <a:ext cx="3453891" cy="373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37"/>
              </a:lnTo>
              <a:lnTo>
                <a:pt x="3453891" y="186937"/>
              </a:lnTo>
              <a:lnTo>
                <a:pt x="3453891" y="3738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15CAB-0956-4C3D-9281-6F731F755FDC}">
      <dsp:nvSpPr>
        <dsp:cNvPr id="0" name=""/>
        <dsp:cNvSpPr/>
      </dsp:nvSpPr>
      <dsp:spPr>
        <a:xfrm>
          <a:off x="4936973" y="2518436"/>
          <a:ext cx="267053" cy="3347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070"/>
              </a:lnTo>
              <a:lnTo>
                <a:pt x="267053" y="33470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62033-D26D-4FFA-B123-A4AEA7A96F9A}">
      <dsp:nvSpPr>
        <dsp:cNvPr id="0" name=""/>
        <dsp:cNvSpPr/>
      </dsp:nvSpPr>
      <dsp:spPr>
        <a:xfrm>
          <a:off x="4936973" y="2518436"/>
          <a:ext cx="267053" cy="2083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017"/>
              </a:lnTo>
              <a:lnTo>
                <a:pt x="267053" y="208301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D33BE-3B6C-48FB-ADB8-2DAFDB374EC6}">
      <dsp:nvSpPr>
        <dsp:cNvPr id="0" name=""/>
        <dsp:cNvSpPr/>
      </dsp:nvSpPr>
      <dsp:spPr>
        <a:xfrm>
          <a:off x="4936973" y="2518436"/>
          <a:ext cx="267053" cy="81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963"/>
              </a:lnTo>
              <a:lnTo>
                <a:pt x="267053" y="818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6E5F5-705F-4DF7-B135-52B64543BE5C}">
      <dsp:nvSpPr>
        <dsp:cNvPr id="0" name=""/>
        <dsp:cNvSpPr/>
      </dsp:nvSpPr>
      <dsp:spPr>
        <a:xfrm>
          <a:off x="4349455" y="1254383"/>
          <a:ext cx="1299660" cy="373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37"/>
              </a:lnTo>
              <a:lnTo>
                <a:pt x="1299660" y="186937"/>
              </a:lnTo>
              <a:lnTo>
                <a:pt x="1299660" y="3738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E18BD-9296-4B6E-B0DD-66715F926941}">
      <dsp:nvSpPr>
        <dsp:cNvPr id="0" name=""/>
        <dsp:cNvSpPr/>
      </dsp:nvSpPr>
      <dsp:spPr>
        <a:xfrm>
          <a:off x="2782741" y="3782489"/>
          <a:ext cx="267053" cy="226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215"/>
              </a:lnTo>
              <a:lnTo>
                <a:pt x="267053" y="22662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6AE72-C865-45D8-8DA8-FEC043D2F70D}">
      <dsp:nvSpPr>
        <dsp:cNvPr id="0" name=""/>
        <dsp:cNvSpPr/>
      </dsp:nvSpPr>
      <dsp:spPr>
        <a:xfrm>
          <a:off x="2782741" y="3782489"/>
          <a:ext cx="267053" cy="910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563"/>
              </a:lnTo>
              <a:lnTo>
                <a:pt x="267053" y="9105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86B6-7A09-4B40-A39E-C129D9A867E9}">
      <dsp:nvSpPr>
        <dsp:cNvPr id="0" name=""/>
        <dsp:cNvSpPr/>
      </dsp:nvSpPr>
      <dsp:spPr>
        <a:xfrm>
          <a:off x="3449164" y="2518436"/>
          <a:ext cx="91440" cy="373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8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DC438-7233-428D-88AF-A0557556D68A}">
      <dsp:nvSpPr>
        <dsp:cNvPr id="0" name=""/>
        <dsp:cNvSpPr/>
      </dsp:nvSpPr>
      <dsp:spPr>
        <a:xfrm>
          <a:off x="3494884" y="1254383"/>
          <a:ext cx="854571" cy="373874"/>
        </a:xfrm>
        <a:custGeom>
          <a:avLst/>
          <a:gdLst/>
          <a:ahLst/>
          <a:cxnLst/>
          <a:rect l="0" t="0" r="0" b="0"/>
          <a:pathLst>
            <a:path>
              <a:moveTo>
                <a:pt x="854571" y="0"/>
              </a:moveTo>
              <a:lnTo>
                <a:pt x="854571" y="186937"/>
              </a:lnTo>
              <a:lnTo>
                <a:pt x="0" y="186937"/>
              </a:lnTo>
              <a:lnTo>
                <a:pt x="0" y="3738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F03A4-E091-458C-B8A3-D2DC293EBA1F}">
      <dsp:nvSpPr>
        <dsp:cNvPr id="0" name=""/>
        <dsp:cNvSpPr/>
      </dsp:nvSpPr>
      <dsp:spPr>
        <a:xfrm>
          <a:off x="183421" y="2518436"/>
          <a:ext cx="255944" cy="2094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35"/>
              </a:lnTo>
              <a:lnTo>
                <a:pt x="255944" y="20941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835D-939D-4EC0-AE43-E32423C72E2B}">
      <dsp:nvSpPr>
        <dsp:cNvPr id="0" name=""/>
        <dsp:cNvSpPr/>
      </dsp:nvSpPr>
      <dsp:spPr>
        <a:xfrm>
          <a:off x="183421" y="2518436"/>
          <a:ext cx="255944" cy="83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082"/>
              </a:lnTo>
              <a:lnTo>
                <a:pt x="255944" y="83008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8333-7F8A-46A8-94D7-93E65E4BB40C}">
      <dsp:nvSpPr>
        <dsp:cNvPr id="0" name=""/>
        <dsp:cNvSpPr/>
      </dsp:nvSpPr>
      <dsp:spPr>
        <a:xfrm>
          <a:off x="895563" y="1254383"/>
          <a:ext cx="3453891" cy="373874"/>
        </a:xfrm>
        <a:custGeom>
          <a:avLst/>
          <a:gdLst/>
          <a:ahLst/>
          <a:cxnLst/>
          <a:rect l="0" t="0" r="0" b="0"/>
          <a:pathLst>
            <a:path>
              <a:moveTo>
                <a:pt x="3453891" y="0"/>
              </a:moveTo>
              <a:lnTo>
                <a:pt x="3453891" y="186937"/>
              </a:lnTo>
              <a:lnTo>
                <a:pt x="0" y="186937"/>
              </a:lnTo>
              <a:lnTo>
                <a:pt x="0" y="3738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D7719-2F5F-49E3-A395-86D042894E73}">
      <dsp:nvSpPr>
        <dsp:cNvPr id="0" name=""/>
        <dsp:cNvSpPr/>
      </dsp:nvSpPr>
      <dsp:spPr>
        <a:xfrm>
          <a:off x="3459277" y="364205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u="sng" kern="1200" dirty="0" err="1"/>
            <a:t>Switch</a:t>
          </a:r>
          <a:r>
            <a:rPr lang="es-ES" sz="1500" u="sng" kern="1200" dirty="0"/>
            <a:t> de distorsión ergonómico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u="sng" kern="1200" noProof="0" dirty="0" smtClean="0"/>
            <a:t>Integración ALFA BETA</a:t>
          </a:r>
          <a:endParaRPr lang="es-MX" sz="1500" u="sng" kern="1200" noProof="0" dirty="0"/>
        </a:p>
      </dsp:txBody>
      <dsp:txXfrm>
        <a:off x="3459277" y="364205"/>
        <a:ext cx="1780356" cy="890178"/>
      </dsp:txXfrm>
    </dsp:sp>
    <dsp:sp modelId="{79357C46-8C87-4E8D-8D7C-526E4024BC6E}">
      <dsp:nvSpPr>
        <dsp:cNvPr id="0" name=""/>
        <dsp:cNvSpPr/>
      </dsp:nvSpPr>
      <dsp:spPr>
        <a:xfrm>
          <a:off x="5385" y="1628258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u="sng" kern="1200" noProof="0" dirty="0" smtClean="0"/>
            <a:t>Preparación de plan </a:t>
          </a:r>
          <a:r>
            <a:rPr lang="es-ES" sz="1500" u="sng" kern="1200" noProof="0" dirty="0" smtClean="0"/>
            <a:t>ALFA BETA</a:t>
          </a:r>
          <a:endParaRPr lang="en-US" sz="1500" u="sng" kern="1200" dirty="0"/>
        </a:p>
      </dsp:txBody>
      <dsp:txXfrm>
        <a:off x="5385" y="1628258"/>
        <a:ext cx="1780356" cy="890178"/>
      </dsp:txXfrm>
    </dsp:sp>
    <dsp:sp modelId="{C21CD933-1DDB-4C84-8E55-4CA92562929C}">
      <dsp:nvSpPr>
        <dsp:cNvPr id="0" name=""/>
        <dsp:cNvSpPr/>
      </dsp:nvSpPr>
      <dsp:spPr>
        <a:xfrm>
          <a:off x="439365" y="2903429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Proyecto en un servicio de almacenamiento en la nube.</a:t>
          </a:r>
          <a:endParaRPr lang="es-MX" sz="1500" u="sng" kern="1200" dirty="0"/>
        </a:p>
      </dsp:txBody>
      <dsp:txXfrm>
        <a:off x="439365" y="2903429"/>
        <a:ext cx="1780356" cy="890178"/>
      </dsp:txXfrm>
    </dsp:sp>
    <dsp:sp modelId="{5FB8FEE3-0B7B-4753-9925-DD709DF33FF5}">
      <dsp:nvSpPr>
        <dsp:cNvPr id="0" name=""/>
        <dsp:cNvSpPr/>
      </dsp:nvSpPr>
      <dsp:spPr>
        <a:xfrm>
          <a:off x="439365" y="4167482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err="1" smtClean="0"/>
            <a:t>Tickes</a:t>
          </a:r>
          <a:r>
            <a:rPr lang="es-MX" sz="1500" u="sng" kern="1200" dirty="0" smtClean="0"/>
            <a:t> de actividades </a:t>
          </a:r>
          <a:r>
            <a:rPr lang="es-MX" sz="1500" u="sng" kern="1200" dirty="0" err="1" smtClean="0"/>
            <a:t>pedientes</a:t>
          </a:r>
          <a:endParaRPr lang="es-MX" sz="1500" u="sng" kern="1200" dirty="0"/>
        </a:p>
      </dsp:txBody>
      <dsp:txXfrm>
        <a:off x="439365" y="4167482"/>
        <a:ext cx="1780356" cy="890178"/>
      </dsp:txXfrm>
    </dsp:sp>
    <dsp:sp modelId="{7B2299CB-8DA4-4346-9870-4E5031BF63F3}">
      <dsp:nvSpPr>
        <dsp:cNvPr id="0" name=""/>
        <dsp:cNvSpPr/>
      </dsp:nvSpPr>
      <dsp:spPr>
        <a:xfrm>
          <a:off x="2604706" y="1628258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sng" kern="1200" dirty="0"/>
            <a:t>Hardware </a:t>
          </a:r>
        </a:p>
      </dsp:txBody>
      <dsp:txXfrm>
        <a:off x="2604706" y="1628258"/>
        <a:ext cx="1780356" cy="890178"/>
      </dsp:txXfrm>
    </dsp:sp>
    <dsp:sp modelId="{C670637E-EFCE-4834-8A71-226F45522DEA}">
      <dsp:nvSpPr>
        <dsp:cNvPr id="0" name=""/>
        <dsp:cNvSpPr/>
      </dsp:nvSpPr>
      <dsp:spPr>
        <a:xfrm>
          <a:off x="2604706" y="2892311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noProof="0" dirty="0" smtClean="0"/>
            <a:t>Integración</a:t>
          </a:r>
          <a:endParaRPr lang="es-MX" sz="1500" u="sng" kern="1200" noProof="0" dirty="0"/>
        </a:p>
      </dsp:txBody>
      <dsp:txXfrm>
        <a:off x="2604706" y="2892311"/>
        <a:ext cx="1780356" cy="890178"/>
      </dsp:txXfrm>
    </dsp:sp>
    <dsp:sp modelId="{DF32B194-8929-42A8-B0F9-471CF663FA54}">
      <dsp:nvSpPr>
        <dsp:cNvPr id="0" name=""/>
        <dsp:cNvSpPr/>
      </dsp:nvSpPr>
      <dsp:spPr>
        <a:xfrm flipH="1">
          <a:off x="3049795" y="4156364"/>
          <a:ext cx="1745995" cy="10733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Integración del HW de la variante ALFA y BETA</a:t>
          </a:r>
          <a:endParaRPr lang="es-MX" sz="1500" u="sng" kern="1200" dirty="0"/>
        </a:p>
      </dsp:txBody>
      <dsp:txXfrm>
        <a:off x="3049795" y="4156364"/>
        <a:ext cx="1745995" cy="1073376"/>
      </dsp:txXfrm>
    </dsp:sp>
    <dsp:sp modelId="{DE4361C5-2228-4618-BC05-556598FE4325}">
      <dsp:nvSpPr>
        <dsp:cNvPr id="0" name=""/>
        <dsp:cNvSpPr/>
      </dsp:nvSpPr>
      <dsp:spPr>
        <a:xfrm>
          <a:off x="3049795" y="5603616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Pruebas de integración</a:t>
          </a:r>
          <a:endParaRPr lang="es-MX" sz="1500" u="sng" kern="1200" dirty="0"/>
        </a:p>
      </dsp:txBody>
      <dsp:txXfrm>
        <a:off x="3049795" y="5603616"/>
        <a:ext cx="1780356" cy="890178"/>
      </dsp:txXfrm>
    </dsp:sp>
    <dsp:sp modelId="{8D650F93-6345-40F6-811F-B085A9D6F4F0}">
      <dsp:nvSpPr>
        <dsp:cNvPr id="0" name=""/>
        <dsp:cNvSpPr/>
      </dsp:nvSpPr>
      <dsp:spPr>
        <a:xfrm>
          <a:off x="4758937" y="1628258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Software</a:t>
          </a:r>
          <a:endParaRPr lang="es-MX" sz="1500" u="sng" kern="1200" dirty="0"/>
        </a:p>
      </dsp:txBody>
      <dsp:txXfrm>
        <a:off x="4758937" y="1628258"/>
        <a:ext cx="1780356" cy="890178"/>
      </dsp:txXfrm>
    </dsp:sp>
    <dsp:sp modelId="{443D6D59-B8C1-43DA-B4EA-7137FC940DD4}">
      <dsp:nvSpPr>
        <dsp:cNvPr id="0" name=""/>
        <dsp:cNvSpPr/>
      </dsp:nvSpPr>
      <dsp:spPr>
        <a:xfrm>
          <a:off x="5204026" y="2892311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Software de muestreo de Audio</a:t>
          </a:r>
          <a:endParaRPr lang="es-MX" sz="1500" u="sng" kern="1200" dirty="0"/>
        </a:p>
      </dsp:txBody>
      <dsp:txXfrm>
        <a:off x="5204026" y="2892311"/>
        <a:ext cx="1780356" cy="890178"/>
      </dsp:txXfrm>
    </dsp:sp>
    <dsp:sp modelId="{F4975559-2455-43FB-B375-6EF8BE3032EA}">
      <dsp:nvSpPr>
        <dsp:cNvPr id="0" name=""/>
        <dsp:cNvSpPr/>
      </dsp:nvSpPr>
      <dsp:spPr>
        <a:xfrm>
          <a:off x="5204026" y="4156364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Integración del software de control de Electro miógrafo y muestreo de audio</a:t>
          </a:r>
          <a:endParaRPr lang="es-MX" sz="1500" u="sng" kern="1200" dirty="0"/>
        </a:p>
      </dsp:txBody>
      <dsp:txXfrm>
        <a:off x="5204026" y="4156364"/>
        <a:ext cx="1780356" cy="890178"/>
      </dsp:txXfrm>
    </dsp:sp>
    <dsp:sp modelId="{78C829DA-7190-4CD7-AA49-B05594BC7E9C}">
      <dsp:nvSpPr>
        <dsp:cNvPr id="0" name=""/>
        <dsp:cNvSpPr/>
      </dsp:nvSpPr>
      <dsp:spPr>
        <a:xfrm>
          <a:off x="5204026" y="5420417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Pruebas de integración del software</a:t>
          </a:r>
          <a:endParaRPr lang="es-MX" sz="1500" u="sng" kern="1200" dirty="0"/>
        </a:p>
      </dsp:txBody>
      <dsp:txXfrm>
        <a:off x="5204026" y="5420417"/>
        <a:ext cx="1780356" cy="890178"/>
      </dsp:txXfrm>
    </dsp:sp>
    <dsp:sp modelId="{1E86A9D7-71A7-4CD3-8FCC-10F2F3D42732}">
      <dsp:nvSpPr>
        <dsp:cNvPr id="0" name=""/>
        <dsp:cNvSpPr/>
      </dsp:nvSpPr>
      <dsp:spPr>
        <a:xfrm>
          <a:off x="6913168" y="1628258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Integración</a:t>
          </a:r>
          <a:endParaRPr lang="es-MX" sz="1500" u="sng" kern="1200" dirty="0"/>
        </a:p>
      </dsp:txBody>
      <dsp:txXfrm>
        <a:off x="6913168" y="1628258"/>
        <a:ext cx="1780356" cy="890178"/>
      </dsp:txXfrm>
    </dsp:sp>
    <dsp:sp modelId="{4D9C96B1-B441-42B4-B851-4747E7AB7984}">
      <dsp:nvSpPr>
        <dsp:cNvPr id="0" name=""/>
        <dsp:cNvSpPr/>
      </dsp:nvSpPr>
      <dsp:spPr>
        <a:xfrm>
          <a:off x="7358257" y="2892311"/>
          <a:ext cx="1780356" cy="8901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u="sng" kern="1200" dirty="0" smtClean="0"/>
            <a:t>Pruebas de integración del sistema con </a:t>
          </a:r>
          <a:r>
            <a:rPr lang="es-MX" sz="1500" u="sng" kern="1200" smtClean="0"/>
            <a:t>guitarra eléctrica. </a:t>
          </a:r>
          <a:endParaRPr lang="es-MX" sz="1500" u="sng" kern="1200" dirty="0"/>
        </a:p>
      </dsp:txBody>
      <dsp:txXfrm>
        <a:off x="7358257" y="2892311"/>
        <a:ext cx="1780356" cy="890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0"/>
            <a:ext cx="6858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3"/>
            <a:ext cx="1971675" cy="58118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3"/>
            <a:ext cx="5800725" cy="581184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31"/>
            <a:ext cx="7886700" cy="13255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6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6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31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0"/>
            <a:ext cx="30861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80A1CC8E-866B-40E2-A07A-FACD7B575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03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17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Armando Padilla Chung</dc:creator>
  <cp:lastModifiedBy>Bellomo, David</cp:lastModifiedBy>
  <cp:revision>24</cp:revision>
  <dcterms:created xsi:type="dcterms:W3CDTF">2018-03-30T23:14:05Z</dcterms:created>
  <dcterms:modified xsi:type="dcterms:W3CDTF">2018-04-24T08:54:08Z</dcterms:modified>
</cp:coreProperties>
</file>