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B4263-0C25-494F-83BC-9186A3A69A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78552A2-818E-4E8B-B70C-8F53EE640E9D}">
      <dgm:prSet phldrT="[Texto]"/>
      <dgm:spPr/>
      <dgm:t>
        <a:bodyPr/>
        <a:lstStyle/>
        <a:p>
          <a:r>
            <a:rPr lang="es-ES" u="sng" dirty="0" err="1"/>
            <a:t>Switch</a:t>
          </a:r>
          <a:r>
            <a:rPr lang="es-ES" u="sng" dirty="0"/>
            <a:t> de distorsión ergonómico</a:t>
          </a:r>
        </a:p>
        <a:p>
          <a:r>
            <a:rPr lang="es-ES" u="sng" noProof="0"/>
            <a:t>(Variante ALFA)</a:t>
          </a:r>
          <a:endParaRPr lang="es-MX" u="sng" noProof="0" dirty="0"/>
        </a:p>
      </dgm:t>
    </dgm:pt>
    <dgm:pt modelId="{62247C2D-D48B-47FB-9370-808024A8B8AC}" type="parTrans" cxnId="{B08B9A80-B974-47C4-AA90-B86EB0C7A362}">
      <dgm:prSet/>
      <dgm:spPr/>
      <dgm:t>
        <a:bodyPr/>
        <a:lstStyle/>
        <a:p>
          <a:endParaRPr lang="en-US" u="sng"/>
        </a:p>
      </dgm:t>
    </dgm:pt>
    <dgm:pt modelId="{425184C0-BC92-4844-8CCE-8629AD750BF4}" type="sibTrans" cxnId="{B08B9A80-B974-47C4-AA90-B86EB0C7A362}">
      <dgm:prSet/>
      <dgm:spPr/>
      <dgm:t>
        <a:bodyPr/>
        <a:lstStyle/>
        <a:p>
          <a:endParaRPr lang="en-US" u="sng"/>
        </a:p>
      </dgm:t>
    </dgm:pt>
    <dgm:pt modelId="{7A309C0D-6F62-417C-9D91-5E833D46763A}">
      <dgm:prSet/>
      <dgm:spPr/>
      <dgm:t>
        <a:bodyPr/>
        <a:lstStyle/>
        <a:p>
          <a:r>
            <a:rPr lang="es-MX" u="sng" noProof="0" dirty="0"/>
            <a:t>Desarrollo de 2 circuitos de offset y ganancia </a:t>
          </a:r>
        </a:p>
      </dgm:t>
    </dgm:pt>
    <dgm:pt modelId="{12602B38-62D1-4D58-876A-0A270EC992C4}" type="parTrans" cxnId="{A175ADB1-1A45-4E75-84B7-4D3E2C6CFD83}">
      <dgm:prSet/>
      <dgm:spPr/>
      <dgm:t>
        <a:bodyPr/>
        <a:lstStyle/>
        <a:p>
          <a:endParaRPr lang="en-US" u="sng"/>
        </a:p>
      </dgm:t>
    </dgm:pt>
    <dgm:pt modelId="{109FDF6E-B7B6-4087-843E-93FC8AE7B9B3}" type="sibTrans" cxnId="{A175ADB1-1A45-4E75-84B7-4D3E2C6CFD83}">
      <dgm:prSet/>
      <dgm:spPr/>
      <dgm:t>
        <a:bodyPr/>
        <a:lstStyle/>
        <a:p>
          <a:endParaRPr lang="en-US" u="sng"/>
        </a:p>
      </dgm:t>
    </dgm:pt>
    <dgm:pt modelId="{15AFB82F-D838-4AD6-836F-A7A06204CD28}">
      <dgm:prSet/>
      <dgm:spPr/>
      <dgm:t>
        <a:bodyPr/>
        <a:lstStyle/>
        <a:p>
          <a:r>
            <a:rPr lang="es-MX" u="sng" dirty="0"/>
            <a:t>Diseñar circuito con amplificadores operacionales para amplificar y agregar un offset a una señal</a:t>
          </a:r>
          <a:endParaRPr lang="en-US" u="sng" dirty="0"/>
        </a:p>
      </dgm:t>
    </dgm:pt>
    <dgm:pt modelId="{CDC59A1D-8A5B-4632-AF6C-DE75F1DE05AC}" type="parTrans" cxnId="{8E13FD20-E5CC-4C19-9265-A7874DA3A40C}">
      <dgm:prSet/>
      <dgm:spPr/>
      <dgm:t>
        <a:bodyPr/>
        <a:lstStyle/>
        <a:p>
          <a:endParaRPr lang="en-US" u="sng"/>
        </a:p>
      </dgm:t>
    </dgm:pt>
    <dgm:pt modelId="{0A1EDEBE-1E8E-45F5-BF47-5D1496BAF5DA}" type="sibTrans" cxnId="{8E13FD20-E5CC-4C19-9265-A7874DA3A40C}">
      <dgm:prSet/>
      <dgm:spPr/>
      <dgm:t>
        <a:bodyPr/>
        <a:lstStyle/>
        <a:p>
          <a:endParaRPr lang="en-US" u="sng"/>
        </a:p>
      </dgm:t>
    </dgm:pt>
    <dgm:pt modelId="{A721E5CE-77BF-496B-8694-4D8E6ECFCE04}">
      <dgm:prSet/>
      <dgm:spPr/>
      <dgm:t>
        <a:bodyPr/>
        <a:lstStyle/>
        <a:p>
          <a:r>
            <a:rPr lang="es-MX" u="sng" noProof="0" dirty="0"/>
            <a:t>Electro-miógrafo</a:t>
          </a:r>
        </a:p>
      </dgm:t>
    </dgm:pt>
    <dgm:pt modelId="{354050C1-6E4F-4C71-9EAA-3E0C1282A909}" type="parTrans" cxnId="{0BEAFCBE-827B-4025-8D85-0CACA3282E3A}">
      <dgm:prSet/>
      <dgm:spPr/>
      <dgm:t>
        <a:bodyPr/>
        <a:lstStyle/>
        <a:p>
          <a:endParaRPr lang="en-US" u="sng"/>
        </a:p>
      </dgm:t>
    </dgm:pt>
    <dgm:pt modelId="{CB70A1F2-8BEA-4EE6-BE37-7568CFDB166E}" type="sibTrans" cxnId="{0BEAFCBE-827B-4025-8D85-0CACA3282E3A}">
      <dgm:prSet/>
      <dgm:spPr/>
      <dgm:t>
        <a:bodyPr/>
        <a:lstStyle/>
        <a:p>
          <a:endParaRPr lang="en-US" u="sng"/>
        </a:p>
      </dgm:t>
    </dgm:pt>
    <dgm:pt modelId="{EAE6B9A8-B56A-477F-84A7-23BFEBB7760A}">
      <dgm:prSet/>
      <dgm:spPr/>
      <dgm:t>
        <a:bodyPr/>
        <a:lstStyle/>
        <a:p>
          <a:r>
            <a:rPr lang="es-MX" u="sng" noProof="0" dirty="0"/>
            <a:t>Armar el circuito diseñado en protoboard</a:t>
          </a:r>
        </a:p>
      </dgm:t>
    </dgm:pt>
    <dgm:pt modelId="{74B1F8F9-F10F-4922-943A-E0BE374ABEA3}" type="parTrans" cxnId="{20CDB934-F64F-44C5-9825-6D62F3E1501B}">
      <dgm:prSet/>
      <dgm:spPr/>
      <dgm:t>
        <a:bodyPr/>
        <a:lstStyle/>
        <a:p>
          <a:endParaRPr lang="en-US" u="sng"/>
        </a:p>
      </dgm:t>
    </dgm:pt>
    <dgm:pt modelId="{7E41F213-F7B6-4D70-89F2-B22E1913AD59}" type="sibTrans" cxnId="{20CDB934-F64F-44C5-9825-6D62F3E1501B}">
      <dgm:prSet/>
      <dgm:spPr/>
      <dgm:t>
        <a:bodyPr/>
        <a:lstStyle/>
        <a:p>
          <a:endParaRPr lang="en-US" u="sng"/>
        </a:p>
      </dgm:t>
    </dgm:pt>
    <dgm:pt modelId="{1832908A-D886-46FA-9373-20B17BBA5C16}">
      <dgm:prSet/>
      <dgm:spPr/>
      <dgm:t>
        <a:bodyPr/>
        <a:lstStyle/>
        <a:p>
          <a:r>
            <a:rPr lang="es-MX" u="sng" noProof="0" dirty="0"/>
            <a:t>Diseñar el layout del circuito funcional</a:t>
          </a:r>
        </a:p>
      </dgm:t>
    </dgm:pt>
    <dgm:pt modelId="{D253DE3B-FC93-42FD-B33A-A07AD7956134}" type="parTrans" cxnId="{3537385A-3EE6-4187-9341-5AF5257B2D57}">
      <dgm:prSet/>
      <dgm:spPr/>
      <dgm:t>
        <a:bodyPr/>
        <a:lstStyle/>
        <a:p>
          <a:endParaRPr lang="en-US" u="sng"/>
        </a:p>
      </dgm:t>
    </dgm:pt>
    <dgm:pt modelId="{0C4CBFB0-7218-470C-8DC9-1770962417FD}" type="sibTrans" cxnId="{3537385A-3EE6-4187-9341-5AF5257B2D57}">
      <dgm:prSet/>
      <dgm:spPr/>
      <dgm:t>
        <a:bodyPr/>
        <a:lstStyle/>
        <a:p>
          <a:endParaRPr lang="en-US" u="sng"/>
        </a:p>
      </dgm:t>
    </dgm:pt>
    <dgm:pt modelId="{6FFE8FE6-609C-4D67-A448-9E550EFF5416}">
      <dgm:prSet/>
      <dgm:spPr/>
      <dgm:t>
        <a:bodyPr/>
        <a:lstStyle/>
        <a:p>
          <a:r>
            <a:rPr lang="es-MX" u="sng" noProof="0" dirty="0"/>
            <a:t>Desarrollar tarjeta de desarrollo</a:t>
          </a:r>
        </a:p>
      </dgm:t>
    </dgm:pt>
    <dgm:pt modelId="{7ED85199-9E28-4C65-9A47-03949F62C5BD}" type="parTrans" cxnId="{B102DFDA-1FE5-4AE5-B09B-1C56FD901402}">
      <dgm:prSet/>
      <dgm:spPr/>
      <dgm:t>
        <a:bodyPr/>
        <a:lstStyle/>
        <a:p>
          <a:endParaRPr lang="en-US" u="sng"/>
        </a:p>
      </dgm:t>
    </dgm:pt>
    <dgm:pt modelId="{8662ABDE-4A4C-4FEA-9407-ADB2B134E29B}" type="sibTrans" cxnId="{B102DFDA-1FE5-4AE5-B09B-1C56FD901402}">
      <dgm:prSet/>
      <dgm:spPr/>
      <dgm:t>
        <a:bodyPr/>
        <a:lstStyle/>
        <a:p>
          <a:endParaRPr lang="en-US" u="sng"/>
        </a:p>
      </dgm:t>
    </dgm:pt>
    <dgm:pt modelId="{1F5D74A5-F5E8-42AD-AA32-6B5BE4F33CC5}">
      <dgm:prSet/>
      <dgm:spPr/>
      <dgm:t>
        <a:bodyPr/>
        <a:lstStyle/>
        <a:p>
          <a:r>
            <a:rPr lang="es-MX" u="sng" dirty="0"/>
            <a:t>Diseñar un circuito capaz de leer biopotenciales musculares y amplificarlos</a:t>
          </a:r>
        </a:p>
      </dgm:t>
    </dgm:pt>
    <dgm:pt modelId="{73AB1A5A-8147-45A7-BEB8-A246A3A4DA44}" type="parTrans" cxnId="{44F4F555-13B1-4C81-9E8D-8A4FFFA3440A}">
      <dgm:prSet/>
      <dgm:spPr/>
      <dgm:t>
        <a:bodyPr/>
        <a:lstStyle/>
        <a:p>
          <a:endParaRPr lang="es-MX" u="sng"/>
        </a:p>
      </dgm:t>
    </dgm:pt>
    <dgm:pt modelId="{FBEBAA3A-20D0-4E05-9106-E039FE1CF3C3}" type="sibTrans" cxnId="{44F4F555-13B1-4C81-9E8D-8A4FFFA3440A}">
      <dgm:prSet/>
      <dgm:spPr/>
      <dgm:t>
        <a:bodyPr/>
        <a:lstStyle/>
        <a:p>
          <a:endParaRPr lang="es-MX" u="sng"/>
        </a:p>
      </dgm:t>
    </dgm:pt>
    <dgm:pt modelId="{07C73AF5-DDFB-4C6E-BCA8-E8FD88EE0411}">
      <dgm:prSet/>
      <dgm:spPr/>
      <dgm:t>
        <a:bodyPr/>
        <a:lstStyle/>
        <a:p>
          <a:r>
            <a:rPr lang="es-MX" u="sng" dirty="0"/>
            <a:t>Armar el circuito en protoboard</a:t>
          </a:r>
        </a:p>
      </dgm:t>
    </dgm:pt>
    <dgm:pt modelId="{16C545CB-8BD0-4A6A-8BB8-9379BC632909}" type="parTrans" cxnId="{0F8B63F6-FF4F-4074-A048-8F520D34B5A2}">
      <dgm:prSet/>
      <dgm:spPr/>
      <dgm:t>
        <a:bodyPr/>
        <a:lstStyle/>
        <a:p>
          <a:endParaRPr lang="es-MX" u="sng"/>
        </a:p>
      </dgm:t>
    </dgm:pt>
    <dgm:pt modelId="{E71B2A38-D1B5-4E7C-A70B-DA2B371ACB8A}" type="sibTrans" cxnId="{0F8B63F6-FF4F-4074-A048-8F520D34B5A2}">
      <dgm:prSet/>
      <dgm:spPr/>
      <dgm:t>
        <a:bodyPr/>
        <a:lstStyle/>
        <a:p>
          <a:endParaRPr lang="es-MX" u="sng"/>
        </a:p>
      </dgm:t>
    </dgm:pt>
    <dgm:pt modelId="{FF5F8D97-4A7F-41A0-AE75-055FB8D4ED0F}">
      <dgm:prSet/>
      <dgm:spPr/>
      <dgm:t>
        <a:bodyPr/>
        <a:lstStyle/>
        <a:p>
          <a:r>
            <a:rPr lang="es-MX" u="sng" dirty="0"/>
            <a:t>Probar el circuito armado</a:t>
          </a:r>
        </a:p>
      </dgm:t>
    </dgm:pt>
    <dgm:pt modelId="{F47E8B6B-B94E-44EA-9558-E8B14C4783A5}" type="parTrans" cxnId="{B22E2F0A-BC9B-46D1-9968-6990895BEB32}">
      <dgm:prSet/>
      <dgm:spPr/>
      <dgm:t>
        <a:bodyPr/>
        <a:lstStyle/>
        <a:p>
          <a:endParaRPr lang="es-MX" u="sng"/>
        </a:p>
      </dgm:t>
    </dgm:pt>
    <dgm:pt modelId="{20378822-FBD0-45F8-9D77-479767BF0798}" type="sibTrans" cxnId="{B22E2F0A-BC9B-46D1-9968-6990895BEB32}">
      <dgm:prSet/>
      <dgm:spPr/>
      <dgm:t>
        <a:bodyPr/>
        <a:lstStyle/>
        <a:p>
          <a:endParaRPr lang="es-MX" u="sng"/>
        </a:p>
      </dgm:t>
    </dgm:pt>
    <dgm:pt modelId="{1CC43DB9-32F1-4F55-8E8A-600AF894A09F}">
      <dgm:prSet/>
      <dgm:spPr/>
      <dgm:t>
        <a:bodyPr/>
        <a:lstStyle/>
        <a:p>
          <a:r>
            <a:rPr lang="es-MX" u="sng" dirty="0"/>
            <a:t>Diseñar layout</a:t>
          </a:r>
        </a:p>
      </dgm:t>
    </dgm:pt>
    <dgm:pt modelId="{681E6F30-102F-4422-A29C-FDC7FD651F43}" type="parTrans" cxnId="{9DC46E6A-7FF5-47AB-B17D-268492D89ABD}">
      <dgm:prSet/>
      <dgm:spPr/>
      <dgm:t>
        <a:bodyPr/>
        <a:lstStyle/>
        <a:p>
          <a:endParaRPr lang="es-MX" u="sng"/>
        </a:p>
      </dgm:t>
    </dgm:pt>
    <dgm:pt modelId="{74952F29-E206-48B1-A72E-C8886F40F422}" type="sibTrans" cxnId="{9DC46E6A-7FF5-47AB-B17D-268492D89ABD}">
      <dgm:prSet/>
      <dgm:spPr/>
      <dgm:t>
        <a:bodyPr/>
        <a:lstStyle/>
        <a:p>
          <a:endParaRPr lang="es-MX" u="sng"/>
        </a:p>
      </dgm:t>
    </dgm:pt>
    <dgm:pt modelId="{37240824-A1B7-4CBE-BA50-8B1921CF1C4B}">
      <dgm:prSet/>
      <dgm:spPr/>
      <dgm:t>
        <a:bodyPr/>
        <a:lstStyle/>
        <a:p>
          <a:r>
            <a:rPr lang="es-MX" u="sng" noProof="0" dirty="0"/>
            <a:t>Desarrollar tarjeta de desarrollo</a:t>
          </a:r>
        </a:p>
      </dgm:t>
    </dgm:pt>
    <dgm:pt modelId="{615D0A67-038C-4AB9-9FE2-8452984291A7}" type="parTrans" cxnId="{A148636C-AF0A-475B-8B32-46332E72B4C4}">
      <dgm:prSet/>
      <dgm:spPr/>
      <dgm:t>
        <a:bodyPr/>
        <a:lstStyle/>
        <a:p>
          <a:endParaRPr lang="es-MX" u="sng"/>
        </a:p>
      </dgm:t>
    </dgm:pt>
    <dgm:pt modelId="{54F82570-FF2B-41BA-8EDE-3B768D513CAD}" type="sibTrans" cxnId="{A148636C-AF0A-475B-8B32-46332E72B4C4}">
      <dgm:prSet/>
      <dgm:spPr/>
      <dgm:t>
        <a:bodyPr/>
        <a:lstStyle/>
        <a:p>
          <a:endParaRPr lang="es-MX" u="sng"/>
        </a:p>
      </dgm:t>
    </dgm:pt>
    <dgm:pt modelId="{730826AD-A5CF-42A8-957B-743BCC60CFFC}">
      <dgm:prSet/>
      <dgm:spPr/>
      <dgm:t>
        <a:bodyPr/>
        <a:lstStyle/>
        <a:p>
          <a:r>
            <a:rPr lang="es-MX" u="sng" noProof="0" dirty="0"/>
            <a:t>Probar circuito armado</a:t>
          </a:r>
        </a:p>
      </dgm:t>
    </dgm:pt>
    <dgm:pt modelId="{2317EA87-5306-44E9-B121-53FB1A6FAC0E}" type="parTrans" cxnId="{4C2FCD48-3161-4A60-B282-DD7709F3DBF0}">
      <dgm:prSet/>
      <dgm:spPr/>
      <dgm:t>
        <a:bodyPr/>
        <a:lstStyle/>
        <a:p>
          <a:endParaRPr lang="es-MX" u="sng"/>
        </a:p>
      </dgm:t>
    </dgm:pt>
    <dgm:pt modelId="{6A58966F-C22C-4FE2-BE02-F790D3C1A1D3}" type="sibTrans" cxnId="{4C2FCD48-3161-4A60-B282-DD7709F3DBF0}">
      <dgm:prSet/>
      <dgm:spPr/>
      <dgm:t>
        <a:bodyPr/>
        <a:lstStyle/>
        <a:p>
          <a:endParaRPr lang="es-MX" u="sng"/>
        </a:p>
      </dgm:t>
    </dgm:pt>
    <dgm:pt modelId="{906BD82D-F764-45B8-9E94-9A7E17B82D33}">
      <dgm:prSet phldrT="[Texto]"/>
      <dgm:spPr/>
      <dgm:t>
        <a:bodyPr/>
        <a:lstStyle/>
        <a:p>
          <a:r>
            <a:rPr lang="es-ES" u="sng" noProof="0" dirty="0"/>
            <a:t>Firmware</a:t>
          </a:r>
          <a:r>
            <a:rPr lang="en-US" u="sng" dirty="0"/>
            <a:t> </a:t>
          </a:r>
        </a:p>
      </dgm:t>
    </dgm:pt>
    <dgm:pt modelId="{E19B4DA8-F7A1-466F-A3A5-C9D325A0B496}" type="parTrans" cxnId="{7A6F931B-1415-4A50-A6CF-F0EE54341A60}">
      <dgm:prSet/>
      <dgm:spPr/>
      <dgm:t>
        <a:bodyPr/>
        <a:lstStyle/>
        <a:p>
          <a:endParaRPr lang="es-MX" u="sng"/>
        </a:p>
      </dgm:t>
    </dgm:pt>
    <dgm:pt modelId="{C4A01BF5-0D32-4383-BF7A-9E07C258904E}" type="sibTrans" cxnId="{7A6F931B-1415-4A50-A6CF-F0EE54341A60}">
      <dgm:prSet/>
      <dgm:spPr/>
      <dgm:t>
        <a:bodyPr/>
        <a:lstStyle/>
        <a:p>
          <a:endParaRPr lang="es-MX" u="sng"/>
        </a:p>
      </dgm:t>
    </dgm:pt>
    <dgm:pt modelId="{0F1F878E-6D21-4A02-A813-235E9A22C605}">
      <dgm:prSet phldrT="[Texto]"/>
      <dgm:spPr/>
      <dgm:t>
        <a:bodyPr/>
        <a:lstStyle/>
        <a:p>
          <a:r>
            <a:rPr lang="en-US" u="sng" dirty="0"/>
            <a:t>Hardware </a:t>
          </a:r>
        </a:p>
      </dgm:t>
    </dgm:pt>
    <dgm:pt modelId="{9BA34274-63B4-4946-B6C0-520A326CEFCC}" type="parTrans" cxnId="{DC10F064-680D-447B-B72A-4345EF541C66}">
      <dgm:prSet/>
      <dgm:spPr/>
      <dgm:t>
        <a:bodyPr/>
        <a:lstStyle/>
        <a:p>
          <a:endParaRPr lang="es-MX" u="sng"/>
        </a:p>
      </dgm:t>
    </dgm:pt>
    <dgm:pt modelId="{E9EF4A07-B451-44E7-A74A-9A2A91ADA277}" type="sibTrans" cxnId="{DC10F064-680D-447B-B72A-4345EF541C66}">
      <dgm:prSet/>
      <dgm:spPr/>
      <dgm:t>
        <a:bodyPr/>
        <a:lstStyle/>
        <a:p>
          <a:endParaRPr lang="es-MX" u="sng"/>
        </a:p>
      </dgm:t>
    </dgm:pt>
    <dgm:pt modelId="{4A31A891-0EB7-4A6B-B671-D884AB75E4DD}">
      <dgm:prSet/>
      <dgm:spPr/>
      <dgm:t>
        <a:bodyPr/>
        <a:lstStyle/>
        <a:p>
          <a:r>
            <a:rPr lang="es-MX" u="sng" noProof="0" dirty="0"/>
            <a:t>Probar tarjeta de desarrollo</a:t>
          </a:r>
        </a:p>
      </dgm:t>
    </dgm:pt>
    <dgm:pt modelId="{6ED37386-6BD6-408E-B28E-DB2A8A3A815B}" type="parTrans" cxnId="{2908A151-D80F-417A-80F8-CCAF39E72DED}">
      <dgm:prSet/>
      <dgm:spPr/>
      <dgm:t>
        <a:bodyPr/>
        <a:lstStyle/>
        <a:p>
          <a:endParaRPr lang="es-MX" u="sng"/>
        </a:p>
      </dgm:t>
    </dgm:pt>
    <dgm:pt modelId="{B6AB6552-7982-4462-9552-1D28431D54E8}" type="sibTrans" cxnId="{2908A151-D80F-417A-80F8-CCAF39E72DED}">
      <dgm:prSet/>
      <dgm:spPr/>
      <dgm:t>
        <a:bodyPr/>
        <a:lstStyle/>
        <a:p>
          <a:endParaRPr lang="es-MX" u="sng"/>
        </a:p>
      </dgm:t>
    </dgm:pt>
    <dgm:pt modelId="{9387283A-1D09-4C87-84B5-E6C19F7332FA}">
      <dgm:prSet/>
      <dgm:spPr/>
      <dgm:t>
        <a:bodyPr/>
        <a:lstStyle/>
        <a:p>
          <a:r>
            <a:rPr lang="es-MX" u="sng" noProof="0" dirty="0"/>
            <a:t>Probar tarjeta de desarrollo</a:t>
          </a:r>
        </a:p>
      </dgm:t>
    </dgm:pt>
    <dgm:pt modelId="{3F17C681-9242-4264-AFB3-0BB779FFAB8F}" type="parTrans" cxnId="{7FF3F4ED-0DC0-4CAD-8D5B-5C253A15D7ED}">
      <dgm:prSet/>
      <dgm:spPr/>
      <dgm:t>
        <a:bodyPr/>
        <a:lstStyle/>
        <a:p>
          <a:endParaRPr lang="es-MX" u="sng"/>
        </a:p>
      </dgm:t>
    </dgm:pt>
    <dgm:pt modelId="{1F536DEE-AA57-4599-A39B-CCD60D3C1B45}" type="sibTrans" cxnId="{7FF3F4ED-0DC0-4CAD-8D5B-5C253A15D7ED}">
      <dgm:prSet/>
      <dgm:spPr/>
      <dgm:t>
        <a:bodyPr/>
        <a:lstStyle/>
        <a:p>
          <a:endParaRPr lang="es-MX" u="sng"/>
        </a:p>
      </dgm:t>
    </dgm:pt>
    <dgm:pt modelId="{1B74AC7B-9AF6-4F9A-A8D3-723CA780E086}">
      <dgm:prSet/>
      <dgm:spPr/>
      <dgm:t>
        <a:bodyPr/>
        <a:lstStyle/>
        <a:p>
          <a:r>
            <a:rPr lang="es-MX" u="sng" dirty="0"/>
            <a:t> Driver para convertidor analógico a digital(ADC)</a:t>
          </a:r>
        </a:p>
      </dgm:t>
    </dgm:pt>
    <dgm:pt modelId="{7C07C8D7-C33E-4A34-92A1-C361929F55B8}" type="parTrans" cxnId="{54F8B8D3-2B3A-4CB3-8E99-B267E36301F3}">
      <dgm:prSet/>
      <dgm:spPr/>
      <dgm:t>
        <a:bodyPr/>
        <a:lstStyle/>
        <a:p>
          <a:endParaRPr lang="es-MX" u="sng"/>
        </a:p>
      </dgm:t>
    </dgm:pt>
    <dgm:pt modelId="{E7CD50B3-E0BF-49EF-A040-522167CE4ADC}" type="sibTrans" cxnId="{54F8B8D3-2B3A-4CB3-8E99-B267E36301F3}">
      <dgm:prSet/>
      <dgm:spPr/>
      <dgm:t>
        <a:bodyPr/>
        <a:lstStyle/>
        <a:p>
          <a:endParaRPr lang="es-MX" u="sng"/>
        </a:p>
      </dgm:t>
    </dgm:pt>
    <dgm:pt modelId="{2B9733EB-94D9-4330-AE74-9077F1102A3B}">
      <dgm:prSet/>
      <dgm:spPr/>
      <dgm:t>
        <a:bodyPr/>
        <a:lstStyle/>
        <a:p>
          <a:r>
            <a:rPr lang="es-MX" u="sng" dirty="0"/>
            <a:t>Desarrollo de drivers</a:t>
          </a:r>
        </a:p>
      </dgm:t>
    </dgm:pt>
    <dgm:pt modelId="{BAA01CF4-722F-4B87-8819-ECB6CB5BD423}" type="parTrans" cxnId="{623FF84A-CC8A-4789-B62C-0BE96FF8A9C3}">
      <dgm:prSet/>
      <dgm:spPr/>
      <dgm:t>
        <a:bodyPr/>
        <a:lstStyle/>
        <a:p>
          <a:endParaRPr lang="es-MX" u="sng"/>
        </a:p>
      </dgm:t>
    </dgm:pt>
    <dgm:pt modelId="{C47F596A-FFD5-4050-9189-C003528AD6F7}" type="sibTrans" cxnId="{623FF84A-CC8A-4789-B62C-0BE96FF8A9C3}">
      <dgm:prSet/>
      <dgm:spPr/>
      <dgm:t>
        <a:bodyPr/>
        <a:lstStyle/>
        <a:p>
          <a:endParaRPr lang="es-MX" u="sng"/>
        </a:p>
      </dgm:t>
    </dgm:pt>
    <dgm:pt modelId="{FEF76FE7-BD18-4701-8785-6CD302305830}">
      <dgm:prSet/>
      <dgm:spPr/>
      <dgm:t>
        <a:bodyPr/>
        <a:lstStyle/>
        <a:p>
          <a:r>
            <a:rPr lang="es-MX" u="sng" dirty="0"/>
            <a:t>Efectos de sonido</a:t>
          </a:r>
        </a:p>
      </dgm:t>
    </dgm:pt>
    <dgm:pt modelId="{0F8C736C-5DCC-4ED0-BC79-E69F3B5D65EA}" type="parTrans" cxnId="{549CCC95-0307-40DA-AA01-CEAD6147C239}">
      <dgm:prSet/>
      <dgm:spPr/>
      <dgm:t>
        <a:bodyPr/>
        <a:lstStyle/>
        <a:p>
          <a:endParaRPr lang="es-MX" u="sng"/>
        </a:p>
      </dgm:t>
    </dgm:pt>
    <dgm:pt modelId="{C8648A65-F1A7-4211-94B8-575B1E3ACE69}" type="sibTrans" cxnId="{549CCC95-0307-40DA-AA01-CEAD6147C239}">
      <dgm:prSet/>
      <dgm:spPr/>
      <dgm:t>
        <a:bodyPr/>
        <a:lstStyle/>
        <a:p>
          <a:endParaRPr lang="es-MX" u="sng"/>
        </a:p>
      </dgm:t>
    </dgm:pt>
    <dgm:pt modelId="{BAEB3E4F-88B7-4A00-81EB-3D9296A516E8}">
      <dgm:prSet/>
      <dgm:spPr/>
      <dgm:t>
        <a:bodyPr/>
        <a:lstStyle/>
        <a:p>
          <a:r>
            <a:rPr lang="es-MX" u="sng" dirty="0"/>
            <a:t>Electro-miógrafo</a:t>
          </a:r>
        </a:p>
      </dgm:t>
    </dgm:pt>
    <dgm:pt modelId="{5F915AD2-D751-492C-9505-7CB9C6F70EF0}" type="parTrans" cxnId="{2285DF96-0C7D-4567-9D0B-D22584891181}">
      <dgm:prSet/>
      <dgm:spPr/>
      <dgm:t>
        <a:bodyPr/>
        <a:lstStyle/>
        <a:p>
          <a:endParaRPr lang="es-MX" u="sng"/>
        </a:p>
      </dgm:t>
    </dgm:pt>
    <dgm:pt modelId="{8D874F5C-2975-43B1-8C1D-783CDBB581CB}" type="sibTrans" cxnId="{2285DF96-0C7D-4567-9D0B-D22584891181}">
      <dgm:prSet/>
      <dgm:spPr/>
      <dgm:t>
        <a:bodyPr/>
        <a:lstStyle/>
        <a:p>
          <a:endParaRPr lang="es-MX" u="sng"/>
        </a:p>
      </dgm:t>
    </dgm:pt>
    <dgm:pt modelId="{DC207F58-B439-4AA6-81D1-65471A1DECD3}">
      <dgm:prSet/>
      <dgm:spPr/>
      <dgm:t>
        <a:bodyPr/>
        <a:lstStyle/>
        <a:p>
          <a:r>
            <a:rPr lang="es-MX" u="sng" dirty="0"/>
            <a:t>Driver para Digital </a:t>
          </a:r>
          <a:r>
            <a:rPr lang="es-MX" u="sng" dirty="0" err="1"/>
            <a:t>to</a:t>
          </a:r>
          <a:r>
            <a:rPr lang="es-MX" u="sng" dirty="0"/>
            <a:t> </a:t>
          </a:r>
          <a:r>
            <a:rPr lang="es-MX" u="sng" dirty="0" err="1"/>
            <a:t>Analog</a:t>
          </a:r>
          <a:r>
            <a:rPr lang="es-MX" u="sng" dirty="0"/>
            <a:t> </a:t>
          </a:r>
          <a:r>
            <a:rPr lang="es-MX" u="sng" dirty="0" err="1"/>
            <a:t>Converter</a:t>
          </a:r>
          <a:r>
            <a:rPr lang="es-MX" u="sng" dirty="0"/>
            <a:t> (DAC)</a:t>
          </a:r>
        </a:p>
      </dgm:t>
    </dgm:pt>
    <dgm:pt modelId="{7373A030-0BCB-4356-9B10-1A4600BB87E8}" type="parTrans" cxnId="{62D56A15-9B7C-40F1-8BD1-0B0DA4B4C07D}">
      <dgm:prSet/>
      <dgm:spPr/>
      <dgm:t>
        <a:bodyPr/>
        <a:lstStyle/>
        <a:p>
          <a:endParaRPr lang="es-MX" u="sng"/>
        </a:p>
      </dgm:t>
    </dgm:pt>
    <dgm:pt modelId="{8DBB9665-FB1E-44E7-9A60-DFF4828A3799}" type="sibTrans" cxnId="{62D56A15-9B7C-40F1-8BD1-0B0DA4B4C07D}">
      <dgm:prSet/>
      <dgm:spPr/>
      <dgm:t>
        <a:bodyPr/>
        <a:lstStyle/>
        <a:p>
          <a:endParaRPr lang="es-MX" u="sng"/>
        </a:p>
      </dgm:t>
    </dgm:pt>
    <dgm:pt modelId="{9ADCAD98-0207-40E6-9EA9-272145568728}">
      <dgm:prSet/>
      <dgm:spPr/>
      <dgm:t>
        <a:bodyPr/>
        <a:lstStyle/>
        <a:p>
          <a:r>
            <a:rPr lang="es-MX" u="sng" dirty="0"/>
            <a:t>Driver para General </a:t>
          </a:r>
          <a:r>
            <a:rPr lang="es-MX" u="sng" dirty="0" err="1"/>
            <a:t>Purpose</a:t>
          </a:r>
          <a:r>
            <a:rPr lang="es-MX" u="sng" dirty="0"/>
            <a:t> input/output (GPIO)</a:t>
          </a:r>
        </a:p>
      </dgm:t>
    </dgm:pt>
    <dgm:pt modelId="{ED74A919-4242-4E3A-922E-6A72B24F762E}" type="parTrans" cxnId="{D45AAB80-4759-4326-9396-894621299BF6}">
      <dgm:prSet/>
      <dgm:spPr/>
      <dgm:t>
        <a:bodyPr/>
        <a:lstStyle/>
        <a:p>
          <a:endParaRPr lang="es-MX" u="sng"/>
        </a:p>
      </dgm:t>
    </dgm:pt>
    <dgm:pt modelId="{7FA99322-B80B-4748-B3E4-9C13BEA5F623}" type="sibTrans" cxnId="{D45AAB80-4759-4326-9396-894621299BF6}">
      <dgm:prSet/>
      <dgm:spPr/>
      <dgm:t>
        <a:bodyPr/>
        <a:lstStyle/>
        <a:p>
          <a:endParaRPr lang="es-MX" u="sng"/>
        </a:p>
      </dgm:t>
    </dgm:pt>
    <dgm:pt modelId="{4A6C7AF2-4B06-4EC6-8F26-FEB0C430B5E0}">
      <dgm:prSet/>
      <dgm:spPr/>
      <dgm:t>
        <a:bodyPr/>
        <a:lstStyle/>
        <a:p>
          <a:r>
            <a:rPr lang="es-MX" u="sng" dirty="0"/>
            <a:t>Driver para </a:t>
          </a:r>
          <a:r>
            <a:rPr lang="es-MX" u="sng" dirty="0" err="1"/>
            <a:t>Periodic</a:t>
          </a:r>
          <a:r>
            <a:rPr lang="es-MX" u="sng" dirty="0"/>
            <a:t> </a:t>
          </a:r>
          <a:r>
            <a:rPr lang="es-MX" u="sng" dirty="0" err="1"/>
            <a:t>interrupt</a:t>
          </a:r>
          <a:r>
            <a:rPr lang="es-MX" u="sng" dirty="0"/>
            <a:t> </a:t>
          </a:r>
          <a:r>
            <a:rPr lang="es-MX" u="sng" dirty="0" err="1"/>
            <a:t>timer</a:t>
          </a:r>
          <a:r>
            <a:rPr lang="es-MX" u="sng" dirty="0"/>
            <a:t> (PIT)</a:t>
          </a:r>
        </a:p>
      </dgm:t>
    </dgm:pt>
    <dgm:pt modelId="{9CCBABF0-E6E4-4E86-9A48-BE6538755F7B}" type="parTrans" cxnId="{C8BD1117-BAE5-42A9-AF95-78DBE4B3FFAC}">
      <dgm:prSet/>
      <dgm:spPr/>
      <dgm:t>
        <a:bodyPr/>
        <a:lstStyle/>
        <a:p>
          <a:endParaRPr lang="es-MX" u="sng"/>
        </a:p>
      </dgm:t>
    </dgm:pt>
    <dgm:pt modelId="{09F9776E-DE35-4734-B464-53B52B3A0D87}" type="sibTrans" cxnId="{C8BD1117-BAE5-42A9-AF95-78DBE4B3FFAC}">
      <dgm:prSet/>
      <dgm:spPr/>
      <dgm:t>
        <a:bodyPr/>
        <a:lstStyle/>
        <a:p>
          <a:endParaRPr lang="es-MX" u="sng"/>
        </a:p>
      </dgm:t>
    </dgm:pt>
    <dgm:pt modelId="{A1552E5B-9677-489A-B310-CB8A79507BD4}">
      <dgm:prSet/>
      <dgm:spPr/>
      <dgm:t>
        <a:bodyPr/>
        <a:lstStyle/>
        <a:p>
          <a:r>
            <a:rPr lang="es-MX" u="none" dirty="0"/>
            <a:t>Desarrollar algoritmo para obtención de datos</a:t>
          </a:r>
        </a:p>
      </dgm:t>
    </dgm:pt>
    <dgm:pt modelId="{93C4C91A-8E90-498B-970B-89473D8AE3E2}" type="parTrans" cxnId="{AA208A2E-EDBB-40E1-A33D-9BE09A9B2E95}">
      <dgm:prSet/>
      <dgm:spPr/>
      <dgm:t>
        <a:bodyPr/>
        <a:lstStyle/>
        <a:p>
          <a:endParaRPr lang="es-MX" u="sng"/>
        </a:p>
      </dgm:t>
    </dgm:pt>
    <dgm:pt modelId="{B9A87CD6-3BD2-4A55-B957-6E267AC83142}" type="sibTrans" cxnId="{AA208A2E-EDBB-40E1-A33D-9BE09A9B2E95}">
      <dgm:prSet/>
      <dgm:spPr/>
      <dgm:t>
        <a:bodyPr/>
        <a:lstStyle/>
        <a:p>
          <a:endParaRPr lang="es-MX" u="sng"/>
        </a:p>
      </dgm:t>
    </dgm:pt>
    <dgm:pt modelId="{AEEA1C85-77BA-4A3A-BFB8-D79DB0171C81}">
      <dgm:prSet/>
      <dgm:spPr/>
      <dgm:t>
        <a:bodyPr/>
        <a:lstStyle/>
        <a:p>
          <a:r>
            <a:rPr lang="es-MX" u="sng" dirty="0"/>
            <a:t>Desarrollar algoritmo para procesamiento de datos</a:t>
          </a:r>
        </a:p>
      </dgm:t>
    </dgm:pt>
    <dgm:pt modelId="{9FA25BE4-C224-4131-875A-4B73896509E5}" type="parTrans" cxnId="{76A4BBAB-A6F2-40FA-87B6-8BD9441E22DA}">
      <dgm:prSet/>
      <dgm:spPr/>
      <dgm:t>
        <a:bodyPr/>
        <a:lstStyle/>
        <a:p>
          <a:endParaRPr lang="es-MX" u="sng"/>
        </a:p>
      </dgm:t>
    </dgm:pt>
    <dgm:pt modelId="{4F48B696-EB2C-4D5C-923B-299E779F6566}" type="sibTrans" cxnId="{76A4BBAB-A6F2-40FA-87B6-8BD9441E22DA}">
      <dgm:prSet/>
      <dgm:spPr/>
      <dgm:t>
        <a:bodyPr/>
        <a:lstStyle/>
        <a:p>
          <a:endParaRPr lang="es-MX" u="sng"/>
        </a:p>
      </dgm:t>
    </dgm:pt>
    <dgm:pt modelId="{6C2091FF-C80B-4F50-B474-DE7EB4E082FD}">
      <dgm:prSet/>
      <dgm:spPr/>
      <dgm:t>
        <a:bodyPr/>
        <a:lstStyle/>
        <a:p>
          <a:r>
            <a:rPr lang="es-MX" u="sng" dirty="0"/>
            <a:t>Encapsular ambos algoritmos en una función</a:t>
          </a:r>
        </a:p>
      </dgm:t>
    </dgm:pt>
    <dgm:pt modelId="{78F3CE8E-BAE1-4EA2-990C-8AA07ABCC1AE}" type="parTrans" cxnId="{95191751-8130-40C7-86EF-89C205C3A080}">
      <dgm:prSet/>
      <dgm:spPr/>
      <dgm:t>
        <a:bodyPr/>
        <a:lstStyle/>
        <a:p>
          <a:endParaRPr lang="es-MX" u="sng"/>
        </a:p>
      </dgm:t>
    </dgm:pt>
    <dgm:pt modelId="{9BAD5827-B7F6-413A-9EE7-4EBFF7919637}" type="sibTrans" cxnId="{95191751-8130-40C7-86EF-89C205C3A080}">
      <dgm:prSet/>
      <dgm:spPr/>
      <dgm:t>
        <a:bodyPr/>
        <a:lstStyle/>
        <a:p>
          <a:endParaRPr lang="es-MX" u="sng"/>
        </a:p>
      </dgm:t>
    </dgm:pt>
    <dgm:pt modelId="{12312833-01DB-458E-86C1-AEB80E058E75}">
      <dgm:prSet/>
      <dgm:spPr/>
      <dgm:t>
        <a:bodyPr/>
        <a:lstStyle/>
        <a:p>
          <a:r>
            <a:rPr lang="es-MX" u="sng" dirty="0"/>
            <a:t>Desarrollar algoritmo de obtención de datos</a:t>
          </a:r>
        </a:p>
      </dgm:t>
    </dgm:pt>
    <dgm:pt modelId="{2E5C0206-02C9-40A7-BE55-8F5A0BF72A4D}" type="parTrans" cxnId="{0D3AAA25-DA23-4C11-B6ED-7BBBFB67C18F}">
      <dgm:prSet/>
      <dgm:spPr/>
      <dgm:t>
        <a:bodyPr/>
        <a:lstStyle/>
        <a:p>
          <a:endParaRPr lang="es-MX" u="sng"/>
        </a:p>
      </dgm:t>
    </dgm:pt>
    <dgm:pt modelId="{B8B5925D-D036-40B0-8204-8315DDF0F0FD}" type="sibTrans" cxnId="{0D3AAA25-DA23-4C11-B6ED-7BBBFB67C18F}">
      <dgm:prSet/>
      <dgm:spPr/>
      <dgm:t>
        <a:bodyPr/>
        <a:lstStyle/>
        <a:p>
          <a:endParaRPr lang="es-MX" u="sng"/>
        </a:p>
      </dgm:t>
    </dgm:pt>
    <dgm:pt modelId="{5E15C878-9085-436B-941B-F56E97A3EE8C}">
      <dgm:prSet/>
      <dgm:spPr/>
      <dgm:t>
        <a:bodyPr/>
        <a:lstStyle/>
        <a:p>
          <a:r>
            <a:rPr lang="es-MX" u="sng" dirty="0"/>
            <a:t>Desarrollar algoritmo para generar efecto de sonido: echo</a:t>
          </a:r>
        </a:p>
      </dgm:t>
    </dgm:pt>
    <dgm:pt modelId="{56EFEF70-49C8-482D-8C4F-AF15FC3A40D1}" type="parTrans" cxnId="{0226492E-312E-4432-AD8E-9B21D9A08F73}">
      <dgm:prSet/>
      <dgm:spPr/>
      <dgm:t>
        <a:bodyPr/>
        <a:lstStyle/>
        <a:p>
          <a:endParaRPr lang="es-MX" u="sng"/>
        </a:p>
      </dgm:t>
    </dgm:pt>
    <dgm:pt modelId="{7EB14ED7-E8FA-4FD2-B945-14AA08E89B6F}" type="sibTrans" cxnId="{0226492E-312E-4432-AD8E-9B21D9A08F73}">
      <dgm:prSet/>
      <dgm:spPr/>
      <dgm:t>
        <a:bodyPr/>
        <a:lstStyle/>
        <a:p>
          <a:endParaRPr lang="es-MX" u="sng"/>
        </a:p>
      </dgm:t>
    </dgm:pt>
    <dgm:pt modelId="{DDC1681D-09B6-4F3D-8B60-C7492D5994CC}">
      <dgm:prSet/>
      <dgm:spPr/>
      <dgm:t>
        <a:bodyPr/>
        <a:lstStyle/>
        <a:p>
          <a:r>
            <a:rPr lang="es-MX" u="sng" dirty="0"/>
            <a:t>Desarrollar algoritmo para generar efecto de sonido: distorsión </a:t>
          </a:r>
        </a:p>
      </dgm:t>
    </dgm:pt>
    <dgm:pt modelId="{DCE4EFF6-AB11-4614-88F9-AFBCC8676F9D}" type="parTrans" cxnId="{1A795CDA-338A-4CC1-9A30-1246389BB667}">
      <dgm:prSet/>
      <dgm:spPr/>
      <dgm:t>
        <a:bodyPr/>
        <a:lstStyle/>
        <a:p>
          <a:endParaRPr lang="es-MX" u="sng"/>
        </a:p>
      </dgm:t>
    </dgm:pt>
    <dgm:pt modelId="{BC71F175-0621-4BA0-ACA0-252E6FDC5A18}" type="sibTrans" cxnId="{1A795CDA-338A-4CC1-9A30-1246389BB667}">
      <dgm:prSet/>
      <dgm:spPr/>
      <dgm:t>
        <a:bodyPr/>
        <a:lstStyle/>
        <a:p>
          <a:endParaRPr lang="es-MX" u="sng"/>
        </a:p>
      </dgm:t>
    </dgm:pt>
    <dgm:pt modelId="{F8B2A42E-732D-465E-84CA-7490A083C1BD}">
      <dgm:prSet/>
      <dgm:spPr/>
      <dgm:t>
        <a:bodyPr/>
        <a:lstStyle/>
        <a:p>
          <a:r>
            <a:rPr lang="es-MX" u="sng" dirty="0"/>
            <a:t>Desarrollar algoritmo para generar efecto de sonido: vibrato</a:t>
          </a:r>
        </a:p>
      </dgm:t>
    </dgm:pt>
    <dgm:pt modelId="{B46794D9-AEDD-4EF1-B5D1-4479C73402BD}" type="parTrans" cxnId="{4FFFA613-AC98-4FEE-A5A8-FBC2100F3960}">
      <dgm:prSet/>
      <dgm:spPr/>
      <dgm:t>
        <a:bodyPr/>
        <a:lstStyle/>
        <a:p>
          <a:endParaRPr lang="es-MX" u="sng"/>
        </a:p>
      </dgm:t>
    </dgm:pt>
    <dgm:pt modelId="{5473814A-64F8-4876-9F3C-2E57F54FA30B}" type="sibTrans" cxnId="{4FFFA613-AC98-4FEE-A5A8-FBC2100F3960}">
      <dgm:prSet/>
      <dgm:spPr/>
      <dgm:t>
        <a:bodyPr/>
        <a:lstStyle/>
        <a:p>
          <a:endParaRPr lang="es-MX" u="sng"/>
        </a:p>
      </dgm:t>
    </dgm:pt>
    <dgm:pt modelId="{DF8F9C60-B5DA-4850-8B4B-6067C5CE3C8C}">
      <dgm:prSet/>
      <dgm:spPr/>
      <dgm:t>
        <a:bodyPr/>
        <a:lstStyle/>
        <a:p>
          <a:r>
            <a:rPr lang="es-MX" u="sng" dirty="0"/>
            <a:t>Encapsular una función por efecto que contenga el algoritmo de obtención de datos y el algoritmo para generar el efecto respectivo </a:t>
          </a:r>
        </a:p>
      </dgm:t>
    </dgm:pt>
    <dgm:pt modelId="{3C413043-E925-49B8-8EBB-4CBD06BCBA08}" type="parTrans" cxnId="{7D524BBA-64F5-4248-8C37-E0F7B9C88472}">
      <dgm:prSet/>
      <dgm:spPr/>
      <dgm:t>
        <a:bodyPr/>
        <a:lstStyle/>
        <a:p>
          <a:endParaRPr lang="es-MX" u="sng"/>
        </a:p>
      </dgm:t>
    </dgm:pt>
    <dgm:pt modelId="{D54BFFC0-30B0-47BB-A841-88C928BD679D}" type="sibTrans" cxnId="{7D524BBA-64F5-4248-8C37-E0F7B9C88472}">
      <dgm:prSet/>
      <dgm:spPr/>
      <dgm:t>
        <a:bodyPr/>
        <a:lstStyle/>
        <a:p>
          <a:endParaRPr lang="es-MX" u="sng"/>
        </a:p>
      </dgm:t>
    </dgm:pt>
    <dgm:pt modelId="{69388D5E-BE23-492C-BC17-95756ABB7566}">
      <dgm:prSet/>
      <dgm:spPr/>
      <dgm:t>
        <a:bodyPr/>
        <a:lstStyle/>
        <a:p>
          <a:r>
            <a:rPr lang="es-MX" u="sng" dirty="0"/>
            <a:t>Análisis previo y compras  </a:t>
          </a:r>
        </a:p>
      </dgm:t>
    </dgm:pt>
    <dgm:pt modelId="{18B228C0-A611-4F5A-9404-94C8FB82E569}" type="parTrans" cxnId="{FE755C2B-5E7A-408E-A347-39EC297F7E0F}">
      <dgm:prSet/>
      <dgm:spPr/>
      <dgm:t>
        <a:bodyPr/>
        <a:lstStyle/>
        <a:p>
          <a:endParaRPr lang="es-MX" u="sng"/>
        </a:p>
      </dgm:t>
    </dgm:pt>
    <dgm:pt modelId="{5FB649D6-D1BC-40C1-8428-B0F095F40328}" type="sibTrans" cxnId="{FE755C2B-5E7A-408E-A347-39EC297F7E0F}">
      <dgm:prSet/>
      <dgm:spPr/>
      <dgm:t>
        <a:bodyPr/>
        <a:lstStyle/>
        <a:p>
          <a:endParaRPr lang="es-MX" u="sng"/>
        </a:p>
      </dgm:t>
    </dgm:pt>
    <dgm:pt modelId="{380BA22F-522A-4618-BBF5-6BBBF7D7FB08}">
      <dgm:prSet/>
      <dgm:spPr/>
      <dgm:t>
        <a:bodyPr/>
        <a:lstStyle/>
        <a:p>
          <a:r>
            <a:rPr lang="es-MX" u="sng" dirty="0"/>
            <a:t>Realizar BOM para dos circuitos de offset y ganancia</a:t>
          </a:r>
        </a:p>
      </dgm:t>
    </dgm:pt>
    <dgm:pt modelId="{3D560D24-53C3-4B7E-9892-58857873DD23}" type="parTrans" cxnId="{379F4E3C-0B83-4345-A454-1301CBA9D9D7}">
      <dgm:prSet/>
      <dgm:spPr/>
      <dgm:t>
        <a:bodyPr/>
        <a:lstStyle/>
        <a:p>
          <a:endParaRPr lang="es-MX" u="sng"/>
        </a:p>
      </dgm:t>
    </dgm:pt>
    <dgm:pt modelId="{C2400872-2D11-4057-BB09-0EE39921E044}" type="sibTrans" cxnId="{379F4E3C-0B83-4345-A454-1301CBA9D9D7}">
      <dgm:prSet/>
      <dgm:spPr/>
      <dgm:t>
        <a:bodyPr/>
        <a:lstStyle/>
        <a:p>
          <a:endParaRPr lang="es-MX" u="sng"/>
        </a:p>
      </dgm:t>
    </dgm:pt>
    <dgm:pt modelId="{97491568-E868-4704-B5EE-34EDF6ECDB16}">
      <dgm:prSet/>
      <dgm:spPr/>
      <dgm:t>
        <a:bodyPr/>
        <a:lstStyle/>
        <a:p>
          <a:r>
            <a:rPr lang="es-MX" u="sng" dirty="0"/>
            <a:t>Realizar BOM para electro-miógrafo</a:t>
          </a:r>
        </a:p>
      </dgm:t>
    </dgm:pt>
    <dgm:pt modelId="{3250EBB6-27AA-4079-BDB2-28FC18FBED3C}" type="parTrans" cxnId="{AF7DD261-37A3-45E6-9008-7E24AFC96328}">
      <dgm:prSet/>
      <dgm:spPr/>
      <dgm:t>
        <a:bodyPr/>
        <a:lstStyle/>
        <a:p>
          <a:endParaRPr lang="es-MX" u="sng"/>
        </a:p>
      </dgm:t>
    </dgm:pt>
    <dgm:pt modelId="{DF464B39-F09F-46F4-BA20-3F686DF33A10}" type="sibTrans" cxnId="{AF7DD261-37A3-45E6-9008-7E24AFC96328}">
      <dgm:prSet/>
      <dgm:spPr/>
      <dgm:t>
        <a:bodyPr/>
        <a:lstStyle/>
        <a:p>
          <a:endParaRPr lang="es-MX" u="sng"/>
        </a:p>
      </dgm:t>
    </dgm:pt>
    <dgm:pt modelId="{C64924F7-CB07-4FD8-B584-DA899F871671}">
      <dgm:prSet/>
      <dgm:spPr/>
      <dgm:t>
        <a:bodyPr/>
        <a:lstStyle/>
        <a:p>
          <a:r>
            <a:rPr lang="es-MX" u="sng" dirty="0"/>
            <a:t>Ir comprar los objetos listados en las BOM realizadas </a:t>
          </a:r>
        </a:p>
      </dgm:t>
    </dgm:pt>
    <dgm:pt modelId="{3E990293-C310-437B-97F2-3508CE213F98}" type="parTrans" cxnId="{95B956A1-8E7E-4861-9ECF-C7C9FEF23B8D}">
      <dgm:prSet/>
      <dgm:spPr/>
      <dgm:t>
        <a:bodyPr/>
        <a:lstStyle/>
        <a:p>
          <a:endParaRPr lang="es-MX" u="sng"/>
        </a:p>
      </dgm:t>
    </dgm:pt>
    <dgm:pt modelId="{6C70578F-0DAA-4446-AF07-E3AD48A9C902}" type="sibTrans" cxnId="{95B956A1-8E7E-4861-9ECF-C7C9FEF23B8D}">
      <dgm:prSet/>
      <dgm:spPr/>
      <dgm:t>
        <a:bodyPr/>
        <a:lstStyle/>
        <a:p>
          <a:endParaRPr lang="es-MX" u="sng"/>
        </a:p>
      </dgm:t>
    </dgm:pt>
    <dgm:pt modelId="{A3BD16BB-F789-4825-8EEE-F932A26F2C81}">
      <dgm:prSet/>
      <dgm:spPr/>
      <dgm:t>
        <a:bodyPr/>
        <a:lstStyle/>
        <a:p>
          <a:r>
            <a:rPr lang="es-MX" u="sng" dirty="0"/>
            <a:t>Administración de juntas para el proyecto juntas</a:t>
          </a:r>
        </a:p>
      </dgm:t>
    </dgm:pt>
    <dgm:pt modelId="{5782B38D-2647-437A-88A3-8A2318BD533E}" type="parTrans" cxnId="{3336048E-EF32-46C4-A526-DF00D5BB2FEC}">
      <dgm:prSet/>
      <dgm:spPr/>
      <dgm:t>
        <a:bodyPr/>
        <a:lstStyle/>
        <a:p>
          <a:endParaRPr lang="es-MX" u="sng"/>
        </a:p>
      </dgm:t>
    </dgm:pt>
    <dgm:pt modelId="{6B93B3A3-C04A-4738-8D91-A44053EC96CA}" type="sibTrans" cxnId="{3336048E-EF32-46C4-A526-DF00D5BB2FEC}">
      <dgm:prSet/>
      <dgm:spPr/>
      <dgm:t>
        <a:bodyPr/>
        <a:lstStyle/>
        <a:p>
          <a:endParaRPr lang="es-MX" u="sng"/>
        </a:p>
      </dgm:t>
    </dgm:pt>
    <dgm:pt modelId="{3342758C-BBCF-4D7D-80EC-D52BCEF20F77}">
      <dgm:prSet/>
      <dgm:spPr/>
      <dgm:t>
        <a:bodyPr/>
        <a:lstStyle/>
        <a:p>
          <a:r>
            <a:rPr lang="es-MX" u="sng" dirty="0"/>
            <a:t>Administración de tares para el proyecto</a:t>
          </a:r>
        </a:p>
      </dgm:t>
    </dgm:pt>
    <dgm:pt modelId="{586E680F-6F53-4821-A3F1-2FE8FB47F76D}" type="parTrans" cxnId="{5E98EE66-1818-4977-981F-0CB394C99AF3}">
      <dgm:prSet/>
      <dgm:spPr/>
      <dgm:t>
        <a:bodyPr/>
        <a:lstStyle/>
        <a:p>
          <a:endParaRPr lang="es-MX" u="sng"/>
        </a:p>
      </dgm:t>
    </dgm:pt>
    <dgm:pt modelId="{DC40BDAB-9A7F-44FB-A442-DC0B8AEAECAA}" type="sibTrans" cxnId="{5E98EE66-1818-4977-981F-0CB394C99AF3}">
      <dgm:prSet/>
      <dgm:spPr/>
      <dgm:t>
        <a:bodyPr/>
        <a:lstStyle/>
        <a:p>
          <a:endParaRPr lang="es-MX" u="sng"/>
        </a:p>
      </dgm:t>
    </dgm:pt>
    <dgm:pt modelId="{F2D73AE0-5EEA-4860-BDEB-CDA0A8A6474C}">
      <dgm:prSet/>
      <dgm:spPr/>
      <dgm:t>
        <a:bodyPr/>
        <a:lstStyle/>
        <a:p>
          <a:r>
            <a:rPr lang="es-MX" u="sng" dirty="0"/>
            <a:t>Creación de matriz </a:t>
          </a:r>
          <a:r>
            <a:rPr lang="es-MX" u="sng" dirty="0" err="1"/>
            <a:t>raci</a:t>
          </a:r>
          <a:r>
            <a:rPr lang="es-MX" u="sng" dirty="0"/>
            <a:t> </a:t>
          </a:r>
        </a:p>
      </dgm:t>
    </dgm:pt>
    <dgm:pt modelId="{2C33A936-7FF5-4FC5-A52F-3908A1A47601}" type="parTrans" cxnId="{BEEDCFC2-67C9-40B8-8D02-7BBB0DE10C14}">
      <dgm:prSet/>
      <dgm:spPr/>
      <dgm:t>
        <a:bodyPr/>
        <a:lstStyle/>
        <a:p>
          <a:endParaRPr lang="es-MX" u="sng"/>
        </a:p>
      </dgm:t>
    </dgm:pt>
    <dgm:pt modelId="{FCA86D7C-BF60-4B30-A081-3BF18C7C6D94}" type="sibTrans" cxnId="{BEEDCFC2-67C9-40B8-8D02-7BBB0DE10C14}">
      <dgm:prSet/>
      <dgm:spPr/>
      <dgm:t>
        <a:bodyPr/>
        <a:lstStyle/>
        <a:p>
          <a:endParaRPr lang="es-MX" u="sng"/>
        </a:p>
      </dgm:t>
    </dgm:pt>
    <dgm:pt modelId="{79451045-D3C5-453D-9518-257CB312A04E}">
      <dgm:prSet/>
      <dgm:spPr/>
      <dgm:t>
        <a:bodyPr/>
        <a:lstStyle/>
        <a:p>
          <a:r>
            <a:rPr lang="es-MX" u="sng" dirty="0"/>
            <a:t>Documentación</a:t>
          </a:r>
        </a:p>
      </dgm:t>
    </dgm:pt>
    <dgm:pt modelId="{A2F6CAB3-73FD-4E8D-B107-7509D9F3C792}" type="parTrans" cxnId="{2357B2A8-8A6B-40EF-BC2D-38C3AAD8BEE7}">
      <dgm:prSet/>
      <dgm:spPr/>
      <dgm:t>
        <a:bodyPr/>
        <a:lstStyle/>
        <a:p>
          <a:endParaRPr lang="es-MX" u="sng"/>
        </a:p>
      </dgm:t>
    </dgm:pt>
    <dgm:pt modelId="{A6AE85D4-BE42-4B74-B404-2B872EFDAE95}" type="sibTrans" cxnId="{2357B2A8-8A6B-40EF-BC2D-38C3AAD8BEE7}">
      <dgm:prSet/>
      <dgm:spPr/>
      <dgm:t>
        <a:bodyPr/>
        <a:lstStyle/>
        <a:p>
          <a:endParaRPr lang="es-MX" u="sng"/>
        </a:p>
      </dgm:t>
    </dgm:pt>
    <dgm:pt modelId="{F96A0367-6142-414C-BF12-00CCCC5F9AA1}">
      <dgm:prSet/>
      <dgm:spPr/>
      <dgm:t>
        <a:bodyPr/>
        <a:lstStyle/>
        <a:p>
          <a:r>
            <a:rPr lang="es-MX" u="sng" dirty="0"/>
            <a:t>Creación del proyecto </a:t>
          </a:r>
          <a:r>
            <a:rPr lang="es-MX" u="sng" dirty="0" err="1"/>
            <a:t>charter</a:t>
          </a:r>
          <a:endParaRPr lang="es-MX" u="sng" dirty="0"/>
        </a:p>
      </dgm:t>
    </dgm:pt>
    <dgm:pt modelId="{A5352E3D-6688-4618-93D0-BDCEB3DB5423}" type="parTrans" cxnId="{06C30D1E-A335-45C5-96EB-DE16CC1441F6}">
      <dgm:prSet/>
      <dgm:spPr/>
      <dgm:t>
        <a:bodyPr/>
        <a:lstStyle/>
        <a:p>
          <a:endParaRPr lang="es-MX" u="sng"/>
        </a:p>
      </dgm:t>
    </dgm:pt>
    <dgm:pt modelId="{A8448B1A-DBF0-4098-AFFD-69B347F15DBC}" type="sibTrans" cxnId="{06C30D1E-A335-45C5-96EB-DE16CC1441F6}">
      <dgm:prSet/>
      <dgm:spPr/>
      <dgm:t>
        <a:bodyPr/>
        <a:lstStyle/>
        <a:p>
          <a:endParaRPr lang="es-MX" u="sng"/>
        </a:p>
      </dgm:t>
    </dgm:pt>
    <dgm:pt modelId="{65EF8E6C-71C3-4CBE-804B-BCC917252C1E}">
      <dgm:prSet/>
      <dgm:spPr/>
      <dgm:t>
        <a:bodyPr/>
        <a:lstStyle/>
        <a:p>
          <a:r>
            <a:rPr lang="es-MX" u="sng" dirty="0"/>
            <a:t>Ejecución de pruebas de variante alfa</a:t>
          </a:r>
        </a:p>
      </dgm:t>
    </dgm:pt>
    <dgm:pt modelId="{499D3C76-04CE-4E49-BDE9-8A98EC89289A}" type="parTrans" cxnId="{68BD2592-7A44-40EA-8A5F-8E0EE6D8CF91}">
      <dgm:prSet/>
      <dgm:spPr/>
      <dgm:t>
        <a:bodyPr/>
        <a:lstStyle/>
        <a:p>
          <a:endParaRPr lang="es-MX" u="sng"/>
        </a:p>
      </dgm:t>
    </dgm:pt>
    <dgm:pt modelId="{8C71F5AA-9C1D-43CB-B7E0-FCE3DB4C71FB}" type="sibTrans" cxnId="{68BD2592-7A44-40EA-8A5F-8E0EE6D8CF91}">
      <dgm:prSet/>
      <dgm:spPr/>
      <dgm:t>
        <a:bodyPr/>
        <a:lstStyle/>
        <a:p>
          <a:endParaRPr lang="es-MX" u="sng"/>
        </a:p>
      </dgm:t>
    </dgm:pt>
    <dgm:pt modelId="{8826D891-A8A5-4B8F-A3DD-C2FA80348709}">
      <dgm:prSet/>
      <dgm:spPr/>
      <dgm:t>
        <a:bodyPr/>
        <a:lstStyle/>
        <a:p>
          <a:r>
            <a:rPr lang="es-MX" u="sng" dirty="0"/>
            <a:t>Revisión del documento de diseño</a:t>
          </a:r>
        </a:p>
      </dgm:t>
    </dgm:pt>
    <dgm:pt modelId="{00839E1C-97AD-4ADE-8BFA-793DEE56ED20}" type="parTrans" cxnId="{A5C12DD5-05E5-4670-A239-C58AD1F180F6}">
      <dgm:prSet/>
      <dgm:spPr/>
      <dgm:t>
        <a:bodyPr/>
        <a:lstStyle/>
        <a:p>
          <a:endParaRPr lang="es-MX" u="sng"/>
        </a:p>
      </dgm:t>
    </dgm:pt>
    <dgm:pt modelId="{61339A6C-62F4-471F-B55E-DE83DF733086}" type="sibTrans" cxnId="{A5C12DD5-05E5-4670-A239-C58AD1F180F6}">
      <dgm:prSet/>
      <dgm:spPr/>
      <dgm:t>
        <a:bodyPr/>
        <a:lstStyle/>
        <a:p>
          <a:endParaRPr lang="es-MX" u="sng"/>
        </a:p>
      </dgm:t>
    </dgm:pt>
    <dgm:pt modelId="{D8BE6ED8-53F0-42E4-9D3B-AD7C8D7E990C}" type="pres">
      <dgm:prSet presAssocID="{849B4263-0C25-494F-83BC-9186A3A69A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8EC87A-7577-434A-AC1E-4D8E7FEA8EC0}" type="pres">
      <dgm:prSet presAssocID="{078552A2-818E-4E8B-B70C-8F53EE640E9D}" presName="hierRoot1" presStyleCnt="0">
        <dgm:presLayoutVars>
          <dgm:hierBranch val="init"/>
        </dgm:presLayoutVars>
      </dgm:prSet>
      <dgm:spPr/>
    </dgm:pt>
    <dgm:pt modelId="{44328F93-B387-45C6-89A4-CE4CDC87C137}" type="pres">
      <dgm:prSet presAssocID="{078552A2-818E-4E8B-B70C-8F53EE640E9D}" presName="rootComposite1" presStyleCnt="0"/>
      <dgm:spPr/>
    </dgm:pt>
    <dgm:pt modelId="{179D7719-2F5F-49E3-A395-86D042894E73}" type="pres">
      <dgm:prSet presAssocID="{078552A2-818E-4E8B-B70C-8F53EE640E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1CC8A-DE1B-4A76-978A-AEDB78BF8CE9}" type="pres">
      <dgm:prSet presAssocID="{078552A2-818E-4E8B-B70C-8F53EE640E9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AC6FCE-D247-40FE-80E2-4A6615F869F7}" type="pres">
      <dgm:prSet presAssocID="{078552A2-818E-4E8B-B70C-8F53EE640E9D}" presName="hierChild2" presStyleCnt="0"/>
      <dgm:spPr/>
    </dgm:pt>
    <dgm:pt modelId="{757A8333-7F8A-46A8-94D7-93E65E4BB40C}" type="pres">
      <dgm:prSet presAssocID="{E19B4DA8-F7A1-466F-A3A5-C9D325A0B49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482C658-5FF2-4986-8006-82CF657CCA98}" type="pres">
      <dgm:prSet presAssocID="{906BD82D-F764-45B8-9E94-9A7E17B82D33}" presName="hierRoot2" presStyleCnt="0">
        <dgm:presLayoutVars>
          <dgm:hierBranch val="init"/>
        </dgm:presLayoutVars>
      </dgm:prSet>
      <dgm:spPr/>
    </dgm:pt>
    <dgm:pt modelId="{1A288407-6CF7-4C09-A131-DF10DBA96EBB}" type="pres">
      <dgm:prSet presAssocID="{906BD82D-F764-45B8-9E94-9A7E17B82D33}" presName="rootComposite" presStyleCnt="0"/>
      <dgm:spPr/>
    </dgm:pt>
    <dgm:pt modelId="{79357C46-8C87-4E8D-8D7C-526E4024BC6E}" type="pres">
      <dgm:prSet presAssocID="{906BD82D-F764-45B8-9E94-9A7E17B82D3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6BC30-5A47-44E7-9EAF-90451E33AD95}" type="pres">
      <dgm:prSet presAssocID="{906BD82D-F764-45B8-9E94-9A7E17B82D33}" presName="rootConnector" presStyleLbl="node2" presStyleIdx="0" presStyleCnt="4"/>
      <dgm:spPr/>
      <dgm:t>
        <a:bodyPr/>
        <a:lstStyle/>
        <a:p>
          <a:endParaRPr lang="en-US"/>
        </a:p>
      </dgm:t>
    </dgm:pt>
    <dgm:pt modelId="{65E25B61-75A7-45D5-B7F4-43858C1346AB}" type="pres">
      <dgm:prSet presAssocID="{906BD82D-F764-45B8-9E94-9A7E17B82D33}" presName="hierChild4" presStyleCnt="0"/>
      <dgm:spPr/>
    </dgm:pt>
    <dgm:pt modelId="{279AF369-109E-44BB-9413-A981CA1DE0DE}" type="pres">
      <dgm:prSet presAssocID="{0F8C736C-5DCC-4ED0-BC79-E69F3B5D65EA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F72DEDA0-E6ED-4590-A9ED-B4B0120A5014}" type="pres">
      <dgm:prSet presAssocID="{FEF76FE7-BD18-4701-8785-6CD302305830}" presName="hierRoot2" presStyleCnt="0">
        <dgm:presLayoutVars>
          <dgm:hierBranch val="init"/>
        </dgm:presLayoutVars>
      </dgm:prSet>
      <dgm:spPr/>
    </dgm:pt>
    <dgm:pt modelId="{690C88DC-3748-4B05-B87D-51A489007E7A}" type="pres">
      <dgm:prSet presAssocID="{FEF76FE7-BD18-4701-8785-6CD302305830}" presName="rootComposite" presStyleCnt="0"/>
      <dgm:spPr/>
    </dgm:pt>
    <dgm:pt modelId="{A57D55C8-F58F-4180-A632-7C39A820DF1D}" type="pres">
      <dgm:prSet presAssocID="{FEF76FE7-BD18-4701-8785-6CD302305830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BC7C5-B9F1-4BE5-AA90-60A47AB33AC2}" type="pres">
      <dgm:prSet presAssocID="{FEF76FE7-BD18-4701-8785-6CD302305830}" presName="rootConnector" presStyleLbl="node3" presStyleIdx="0" presStyleCnt="14"/>
      <dgm:spPr/>
      <dgm:t>
        <a:bodyPr/>
        <a:lstStyle/>
        <a:p>
          <a:endParaRPr lang="en-US"/>
        </a:p>
      </dgm:t>
    </dgm:pt>
    <dgm:pt modelId="{AA332063-7358-4E84-B708-1775C41AC8A5}" type="pres">
      <dgm:prSet presAssocID="{FEF76FE7-BD18-4701-8785-6CD302305830}" presName="hierChild4" presStyleCnt="0"/>
      <dgm:spPr/>
    </dgm:pt>
    <dgm:pt modelId="{95219D9C-C059-4100-BDBE-56DB4060D3BB}" type="pres">
      <dgm:prSet presAssocID="{2E5C0206-02C9-40A7-BE55-8F5A0BF72A4D}" presName="Name37" presStyleLbl="parChTrans1D4" presStyleIdx="0" presStyleCnt="24"/>
      <dgm:spPr/>
      <dgm:t>
        <a:bodyPr/>
        <a:lstStyle/>
        <a:p>
          <a:endParaRPr lang="en-US"/>
        </a:p>
      </dgm:t>
    </dgm:pt>
    <dgm:pt modelId="{9DF42648-9A70-4E6D-99BD-B7971E6C95F5}" type="pres">
      <dgm:prSet presAssocID="{12312833-01DB-458E-86C1-AEB80E058E75}" presName="hierRoot2" presStyleCnt="0">
        <dgm:presLayoutVars>
          <dgm:hierBranch val="init"/>
        </dgm:presLayoutVars>
      </dgm:prSet>
      <dgm:spPr/>
    </dgm:pt>
    <dgm:pt modelId="{23BC42D1-A998-4449-BEDE-CD59222E75A3}" type="pres">
      <dgm:prSet presAssocID="{12312833-01DB-458E-86C1-AEB80E058E75}" presName="rootComposite" presStyleCnt="0"/>
      <dgm:spPr/>
    </dgm:pt>
    <dgm:pt modelId="{0BAA540A-9CB2-45D5-B548-705A4C85FFD2}" type="pres">
      <dgm:prSet presAssocID="{12312833-01DB-458E-86C1-AEB80E058E75}" presName="rootText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AADBCE-D93C-41D4-AFA4-3B4FB7A32E16}" type="pres">
      <dgm:prSet presAssocID="{12312833-01DB-458E-86C1-AEB80E058E75}" presName="rootConnector" presStyleLbl="node4" presStyleIdx="0" presStyleCnt="24"/>
      <dgm:spPr/>
      <dgm:t>
        <a:bodyPr/>
        <a:lstStyle/>
        <a:p>
          <a:endParaRPr lang="en-US"/>
        </a:p>
      </dgm:t>
    </dgm:pt>
    <dgm:pt modelId="{C9221153-9D37-4009-B365-2ACD78D0E711}" type="pres">
      <dgm:prSet presAssocID="{12312833-01DB-458E-86C1-AEB80E058E75}" presName="hierChild4" presStyleCnt="0"/>
      <dgm:spPr/>
    </dgm:pt>
    <dgm:pt modelId="{7091A955-7D9C-4156-BC31-D89EFEBF8B03}" type="pres">
      <dgm:prSet presAssocID="{12312833-01DB-458E-86C1-AEB80E058E75}" presName="hierChild5" presStyleCnt="0"/>
      <dgm:spPr/>
    </dgm:pt>
    <dgm:pt modelId="{9A9A6039-9ED1-4B63-A359-E0FD424A1A7C}" type="pres">
      <dgm:prSet presAssocID="{56EFEF70-49C8-482D-8C4F-AF15FC3A40D1}" presName="Name37" presStyleLbl="parChTrans1D4" presStyleIdx="1" presStyleCnt="24"/>
      <dgm:spPr/>
      <dgm:t>
        <a:bodyPr/>
        <a:lstStyle/>
        <a:p>
          <a:endParaRPr lang="en-US"/>
        </a:p>
      </dgm:t>
    </dgm:pt>
    <dgm:pt modelId="{8EA52490-1026-4100-A087-2BB2DA68C3A6}" type="pres">
      <dgm:prSet presAssocID="{5E15C878-9085-436B-941B-F56E97A3EE8C}" presName="hierRoot2" presStyleCnt="0">
        <dgm:presLayoutVars>
          <dgm:hierBranch val="init"/>
        </dgm:presLayoutVars>
      </dgm:prSet>
      <dgm:spPr/>
    </dgm:pt>
    <dgm:pt modelId="{93F7F043-4E32-437C-8C47-136EC8DE7C85}" type="pres">
      <dgm:prSet presAssocID="{5E15C878-9085-436B-941B-F56E97A3EE8C}" presName="rootComposite" presStyleCnt="0"/>
      <dgm:spPr/>
    </dgm:pt>
    <dgm:pt modelId="{8CC1F88C-7A94-48A0-B646-D4603BA4EC1A}" type="pres">
      <dgm:prSet presAssocID="{5E15C878-9085-436B-941B-F56E97A3EE8C}" presName="rootText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F20B2-03E1-43EE-B488-26FC6D2D9210}" type="pres">
      <dgm:prSet presAssocID="{5E15C878-9085-436B-941B-F56E97A3EE8C}" presName="rootConnector" presStyleLbl="node4" presStyleIdx="1" presStyleCnt="24"/>
      <dgm:spPr/>
      <dgm:t>
        <a:bodyPr/>
        <a:lstStyle/>
        <a:p>
          <a:endParaRPr lang="en-US"/>
        </a:p>
      </dgm:t>
    </dgm:pt>
    <dgm:pt modelId="{97BEB0E4-321A-4670-B715-9EE54316F9E4}" type="pres">
      <dgm:prSet presAssocID="{5E15C878-9085-436B-941B-F56E97A3EE8C}" presName="hierChild4" presStyleCnt="0"/>
      <dgm:spPr/>
    </dgm:pt>
    <dgm:pt modelId="{43FE0788-5033-4A8B-A747-9931B306B441}" type="pres">
      <dgm:prSet presAssocID="{5E15C878-9085-436B-941B-F56E97A3EE8C}" presName="hierChild5" presStyleCnt="0"/>
      <dgm:spPr/>
    </dgm:pt>
    <dgm:pt modelId="{B7421316-22D5-44B0-8173-0AA5BF81BD2B}" type="pres">
      <dgm:prSet presAssocID="{DCE4EFF6-AB11-4614-88F9-AFBCC8676F9D}" presName="Name37" presStyleLbl="parChTrans1D4" presStyleIdx="2" presStyleCnt="24"/>
      <dgm:spPr/>
      <dgm:t>
        <a:bodyPr/>
        <a:lstStyle/>
        <a:p>
          <a:endParaRPr lang="en-US"/>
        </a:p>
      </dgm:t>
    </dgm:pt>
    <dgm:pt modelId="{BE731762-1504-4501-B7C2-A20C7521CDB0}" type="pres">
      <dgm:prSet presAssocID="{DDC1681D-09B6-4F3D-8B60-C7492D5994CC}" presName="hierRoot2" presStyleCnt="0">
        <dgm:presLayoutVars>
          <dgm:hierBranch val="init"/>
        </dgm:presLayoutVars>
      </dgm:prSet>
      <dgm:spPr/>
    </dgm:pt>
    <dgm:pt modelId="{BF0541E4-0D30-449A-BF32-F251091CACA4}" type="pres">
      <dgm:prSet presAssocID="{DDC1681D-09B6-4F3D-8B60-C7492D5994CC}" presName="rootComposite" presStyleCnt="0"/>
      <dgm:spPr/>
    </dgm:pt>
    <dgm:pt modelId="{0DEBC96C-C77D-43F7-AFC0-CD45AAF7C9DB}" type="pres">
      <dgm:prSet presAssocID="{DDC1681D-09B6-4F3D-8B60-C7492D5994CC}" presName="rootText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EDCEB-BFB3-46EE-B195-E9DE9D1F98D5}" type="pres">
      <dgm:prSet presAssocID="{DDC1681D-09B6-4F3D-8B60-C7492D5994CC}" presName="rootConnector" presStyleLbl="node4" presStyleIdx="2" presStyleCnt="24"/>
      <dgm:spPr/>
      <dgm:t>
        <a:bodyPr/>
        <a:lstStyle/>
        <a:p>
          <a:endParaRPr lang="en-US"/>
        </a:p>
      </dgm:t>
    </dgm:pt>
    <dgm:pt modelId="{5D923735-5F29-4083-AFEA-4FB145BF3AAB}" type="pres">
      <dgm:prSet presAssocID="{DDC1681D-09B6-4F3D-8B60-C7492D5994CC}" presName="hierChild4" presStyleCnt="0"/>
      <dgm:spPr/>
    </dgm:pt>
    <dgm:pt modelId="{CDACC45D-B733-43F5-9C58-6946EDF57FF3}" type="pres">
      <dgm:prSet presAssocID="{DDC1681D-09B6-4F3D-8B60-C7492D5994CC}" presName="hierChild5" presStyleCnt="0"/>
      <dgm:spPr/>
    </dgm:pt>
    <dgm:pt modelId="{2BE237B6-64BE-4E6A-BC16-295FB4EE14BA}" type="pres">
      <dgm:prSet presAssocID="{B46794D9-AEDD-4EF1-B5D1-4479C73402BD}" presName="Name37" presStyleLbl="parChTrans1D4" presStyleIdx="3" presStyleCnt="24"/>
      <dgm:spPr/>
      <dgm:t>
        <a:bodyPr/>
        <a:lstStyle/>
        <a:p>
          <a:endParaRPr lang="en-US"/>
        </a:p>
      </dgm:t>
    </dgm:pt>
    <dgm:pt modelId="{EAED9398-70D7-495E-8A3D-1854B3C3278B}" type="pres">
      <dgm:prSet presAssocID="{F8B2A42E-732D-465E-84CA-7490A083C1BD}" presName="hierRoot2" presStyleCnt="0">
        <dgm:presLayoutVars>
          <dgm:hierBranch val="init"/>
        </dgm:presLayoutVars>
      </dgm:prSet>
      <dgm:spPr/>
    </dgm:pt>
    <dgm:pt modelId="{B0EC3770-ADB0-4685-AB86-A6779CAE7DAA}" type="pres">
      <dgm:prSet presAssocID="{F8B2A42E-732D-465E-84CA-7490A083C1BD}" presName="rootComposite" presStyleCnt="0"/>
      <dgm:spPr/>
    </dgm:pt>
    <dgm:pt modelId="{A6472475-373B-4F44-BC56-7B24CACC5748}" type="pres">
      <dgm:prSet presAssocID="{F8B2A42E-732D-465E-84CA-7490A083C1BD}" presName="rootText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6C91F-2BD4-464B-A3E2-0F0DDECC5D3E}" type="pres">
      <dgm:prSet presAssocID="{F8B2A42E-732D-465E-84CA-7490A083C1BD}" presName="rootConnector" presStyleLbl="node4" presStyleIdx="3" presStyleCnt="24"/>
      <dgm:spPr/>
      <dgm:t>
        <a:bodyPr/>
        <a:lstStyle/>
        <a:p>
          <a:endParaRPr lang="en-US"/>
        </a:p>
      </dgm:t>
    </dgm:pt>
    <dgm:pt modelId="{7B16BCC3-0341-48CE-B85A-629D4AC43FEB}" type="pres">
      <dgm:prSet presAssocID="{F8B2A42E-732D-465E-84CA-7490A083C1BD}" presName="hierChild4" presStyleCnt="0"/>
      <dgm:spPr/>
    </dgm:pt>
    <dgm:pt modelId="{AA4B93D0-E99B-4B6E-9B86-1F2F1E02236F}" type="pres">
      <dgm:prSet presAssocID="{F8B2A42E-732D-465E-84CA-7490A083C1BD}" presName="hierChild5" presStyleCnt="0"/>
      <dgm:spPr/>
    </dgm:pt>
    <dgm:pt modelId="{0FE7C2E5-4A23-468F-A5FC-32509F404EDF}" type="pres">
      <dgm:prSet presAssocID="{3C413043-E925-49B8-8EBB-4CBD06BCBA08}" presName="Name37" presStyleLbl="parChTrans1D4" presStyleIdx="4" presStyleCnt="24"/>
      <dgm:spPr/>
      <dgm:t>
        <a:bodyPr/>
        <a:lstStyle/>
        <a:p>
          <a:endParaRPr lang="en-US"/>
        </a:p>
      </dgm:t>
    </dgm:pt>
    <dgm:pt modelId="{CF204839-46AB-4A62-954E-3DE14ED35090}" type="pres">
      <dgm:prSet presAssocID="{DF8F9C60-B5DA-4850-8B4B-6067C5CE3C8C}" presName="hierRoot2" presStyleCnt="0">
        <dgm:presLayoutVars>
          <dgm:hierBranch val="init"/>
        </dgm:presLayoutVars>
      </dgm:prSet>
      <dgm:spPr/>
    </dgm:pt>
    <dgm:pt modelId="{F157AC25-4ECB-4F57-BC07-F9E5720C1113}" type="pres">
      <dgm:prSet presAssocID="{DF8F9C60-B5DA-4850-8B4B-6067C5CE3C8C}" presName="rootComposite" presStyleCnt="0"/>
      <dgm:spPr/>
    </dgm:pt>
    <dgm:pt modelId="{CC56B2B1-C878-48F5-8C18-3B0CB3D72FD6}" type="pres">
      <dgm:prSet presAssocID="{DF8F9C60-B5DA-4850-8B4B-6067C5CE3C8C}" presName="rootText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99DDC-2A85-4A3D-91BE-D1F810B7FCE0}" type="pres">
      <dgm:prSet presAssocID="{DF8F9C60-B5DA-4850-8B4B-6067C5CE3C8C}" presName="rootConnector" presStyleLbl="node4" presStyleIdx="4" presStyleCnt="24"/>
      <dgm:spPr/>
      <dgm:t>
        <a:bodyPr/>
        <a:lstStyle/>
        <a:p>
          <a:endParaRPr lang="en-US"/>
        </a:p>
      </dgm:t>
    </dgm:pt>
    <dgm:pt modelId="{72CD8EDF-3613-47FF-BBC4-72991E8EDEB1}" type="pres">
      <dgm:prSet presAssocID="{DF8F9C60-B5DA-4850-8B4B-6067C5CE3C8C}" presName="hierChild4" presStyleCnt="0"/>
      <dgm:spPr/>
    </dgm:pt>
    <dgm:pt modelId="{277660F5-9A4F-4D30-B0EC-A20E7DAF8480}" type="pres">
      <dgm:prSet presAssocID="{DF8F9C60-B5DA-4850-8B4B-6067C5CE3C8C}" presName="hierChild5" presStyleCnt="0"/>
      <dgm:spPr/>
    </dgm:pt>
    <dgm:pt modelId="{8C2BDFE6-C645-4A6D-B658-44B9EFF9EE17}" type="pres">
      <dgm:prSet presAssocID="{FEF76FE7-BD18-4701-8785-6CD302305830}" presName="hierChild5" presStyleCnt="0"/>
      <dgm:spPr/>
    </dgm:pt>
    <dgm:pt modelId="{B7559339-BD28-43B6-B05A-BD91D2CACE90}" type="pres">
      <dgm:prSet presAssocID="{5F915AD2-D751-492C-9505-7CB9C6F70EF0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13386846-52F3-4F24-87D1-66A4D2F6C58F}" type="pres">
      <dgm:prSet presAssocID="{BAEB3E4F-88B7-4A00-81EB-3D9296A516E8}" presName="hierRoot2" presStyleCnt="0">
        <dgm:presLayoutVars>
          <dgm:hierBranch val="init"/>
        </dgm:presLayoutVars>
      </dgm:prSet>
      <dgm:spPr/>
    </dgm:pt>
    <dgm:pt modelId="{9E1B313E-77F0-4081-AB31-68BB8C3D276B}" type="pres">
      <dgm:prSet presAssocID="{BAEB3E4F-88B7-4A00-81EB-3D9296A516E8}" presName="rootComposite" presStyleCnt="0"/>
      <dgm:spPr/>
    </dgm:pt>
    <dgm:pt modelId="{236C72CA-8CD2-46EB-8977-9270445B465C}" type="pres">
      <dgm:prSet presAssocID="{BAEB3E4F-88B7-4A00-81EB-3D9296A516E8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4B66D-A0CD-45DF-B6B5-11380A878929}" type="pres">
      <dgm:prSet presAssocID="{BAEB3E4F-88B7-4A00-81EB-3D9296A516E8}" presName="rootConnector" presStyleLbl="node3" presStyleIdx="1" presStyleCnt="14"/>
      <dgm:spPr/>
      <dgm:t>
        <a:bodyPr/>
        <a:lstStyle/>
        <a:p>
          <a:endParaRPr lang="en-US"/>
        </a:p>
      </dgm:t>
    </dgm:pt>
    <dgm:pt modelId="{825202A9-17C4-4DD1-B356-CD9D7ED7A815}" type="pres">
      <dgm:prSet presAssocID="{BAEB3E4F-88B7-4A00-81EB-3D9296A516E8}" presName="hierChild4" presStyleCnt="0"/>
      <dgm:spPr/>
    </dgm:pt>
    <dgm:pt modelId="{19E4904B-9A25-4D91-8329-487905C2FB0F}" type="pres">
      <dgm:prSet presAssocID="{93C4C91A-8E90-498B-970B-89473D8AE3E2}" presName="Name37" presStyleLbl="parChTrans1D4" presStyleIdx="5" presStyleCnt="24"/>
      <dgm:spPr/>
      <dgm:t>
        <a:bodyPr/>
        <a:lstStyle/>
        <a:p>
          <a:endParaRPr lang="en-US"/>
        </a:p>
      </dgm:t>
    </dgm:pt>
    <dgm:pt modelId="{35231754-800E-452B-8275-5D37E3EC7F43}" type="pres">
      <dgm:prSet presAssocID="{A1552E5B-9677-489A-B310-CB8A79507BD4}" presName="hierRoot2" presStyleCnt="0">
        <dgm:presLayoutVars>
          <dgm:hierBranch val="init"/>
        </dgm:presLayoutVars>
      </dgm:prSet>
      <dgm:spPr/>
    </dgm:pt>
    <dgm:pt modelId="{F88B3481-2D93-4F99-9E8D-0898B20D0D44}" type="pres">
      <dgm:prSet presAssocID="{A1552E5B-9677-489A-B310-CB8A79507BD4}" presName="rootComposite" presStyleCnt="0"/>
      <dgm:spPr/>
    </dgm:pt>
    <dgm:pt modelId="{D58BC49B-1D9E-41D3-B14C-901BCCB58189}" type="pres">
      <dgm:prSet presAssocID="{A1552E5B-9677-489A-B310-CB8A79507BD4}" presName="rootText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701B3-1CA6-4C72-9A57-A54BF4BF267E}" type="pres">
      <dgm:prSet presAssocID="{A1552E5B-9677-489A-B310-CB8A79507BD4}" presName="rootConnector" presStyleLbl="node4" presStyleIdx="5" presStyleCnt="24"/>
      <dgm:spPr/>
      <dgm:t>
        <a:bodyPr/>
        <a:lstStyle/>
        <a:p>
          <a:endParaRPr lang="en-US"/>
        </a:p>
      </dgm:t>
    </dgm:pt>
    <dgm:pt modelId="{FF0EA246-C64A-4459-9A37-8E8D3C0F8183}" type="pres">
      <dgm:prSet presAssocID="{A1552E5B-9677-489A-B310-CB8A79507BD4}" presName="hierChild4" presStyleCnt="0"/>
      <dgm:spPr/>
    </dgm:pt>
    <dgm:pt modelId="{EF3C85D8-A8E3-48CF-A71B-CE99884B73DC}" type="pres">
      <dgm:prSet presAssocID="{A1552E5B-9677-489A-B310-CB8A79507BD4}" presName="hierChild5" presStyleCnt="0"/>
      <dgm:spPr/>
    </dgm:pt>
    <dgm:pt modelId="{4644436F-30C8-412A-A470-09060D848440}" type="pres">
      <dgm:prSet presAssocID="{9FA25BE4-C224-4131-875A-4B73896509E5}" presName="Name37" presStyleLbl="parChTrans1D4" presStyleIdx="6" presStyleCnt="24"/>
      <dgm:spPr/>
      <dgm:t>
        <a:bodyPr/>
        <a:lstStyle/>
        <a:p>
          <a:endParaRPr lang="en-US"/>
        </a:p>
      </dgm:t>
    </dgm:pt>
    <dgm:pt modelId="{66BD655B-7AAD-4713-981D-EA16D402CDF4}" type="pres">
      <dgm:prSet presAssocID="{AEEA1C85-77BA-4A3A-BFB8-D79DB0171C81}" presName="hierRoot2" presStyleCnt="0">
        <dgm:presLayoutVars>
          <dgm:hierBranch val="init"/>
        </dgm:presLayoutVars>
      </dgm:prSet>
      <dgm:spPr/>
    </dgm:pt>
    <dgm:pt modelId="{9BDD5CDE-5DE2-4D2D-A82D-9775AA25DF48}" type="pres">
      <dgm:prSet presAssocID="{AEEA1C85-77BA-4A3A-BFB8-D79DB0171C81}" presName="rootComposite" presStyleCnt="0"/>
      <dgm:spPr/>
    </dgm:pt>
    <dgm:pt modelId="{0CFE20AF-4619-4E05-80BD-5C0C4EDCBE95}" type="pres">
      <dgm:prSet presAssocID="{AEEA1C85-77BA-4A3A-BFB8-D79DB0171C81}" presName="rootText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8DBD4-71F5-42A5-B5AA-E58158D56E2E}" type="pres">
      <dgm:prSet presAssocID="{AEEA1C85-77BA-4A3A-BFB8-D79DB0171C81}" presName="rootConnector" presStyleLbl="node4" presStyleIdx="6" presStyleCnt="24"/>
      <dgm:spPr/>
      <dgm:t>
        <a:bodyPr/>
        <a:lstStyle/>
        <a:p>
          <a:endParaRPr lang="en-US"/>
        </a:p>
      </dgm:t>
    </dgm:pt>
    <dgm:pt modelId="{15F8A909-7E5C-4C69-9BE1-1198BFFFB524}" type="pres">
      <dgm:prSet presAssocID="{AEEA1C85-77BA-4A3A-BFB8-D79DB0171C81}" presName="hierChild4" presStyleCnt="0"/>
      <dgm:spPr/>
    </dgm:pt>
    <dgm:pt modelId="{D3130F9B-3BB3-4497-B64A-857D8297AAF8}" type="pres">
      <dgm:prSet presAssocID="{AEEA1C85-77BA-4A3A-BFB8-D79DB0171C81}" presName="hierChild5" presStyleCnt="0"/>
      <dgm:spPr/>
    </dgm:pt>
    <dgm:pt modelId="{E921B6AB-5583-40D0-BD45-736C7E308C2E}" type="pres">
      <dgm:prSet presAssocID="{78F3CE8E-BAE1-4EA2-990C-8AA07ABCC1AE}" presName="Name37" presStyleLbl="parChTrans1D4" presStyleIdx="7" presStyleCnt="24"/>
      <dgm:spPr/>
      <dgm:t>
        <a:bodyPr/>
        <a:lstStyle/>
        <a:p>
          <a:endParaRPr lang="en-US"/>
        </a:p>
      </dgm:t>
    </dgm:pt>
    <dgm:pt modelId="{9453F8AF-DA50-4472-890C-4027EB153B7B}" type="pres">
      <dgm:prSet presAssocID="{6C2091FF-C80B-4F50-B474-DE7EB4E082FD}" presName="hierRoot2" presStyleCnt="0">
        <dgm:presLayoutVars>
          <dgm:hierBranch val="init"/>
        </dgm:presLayoutVars>
      </dgm:prSet>
      <dgm:spPr/>
    </dgm:pt>
    <dgm:pt modelId="{31794AE5-90B0-4FD9-8722-498C86AE9A2A}" type="pres">
      <dgm:prSet presAssocID="{6C2091FF-C80B-4F50-B474-DE7EB4E082FD}" presName="rootComposite" presStyleCnt="0"/>
      <dgm:spPr/>
    </dgm:pt>
    <dgm:pt modelId="{6A0C0F66-04CE-40B5-9286-37B7E6E0AACF}" type="pres">
      <dgm:prSet presAssocID="{6C2091FF-C80B-4F50-B474-DE7EB4E082FD}" presName="rootText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E4CCCA-50C0-4935-9707-907DE3F8A39F}" type="pres">
      <dgm:prSet presAssocID="{6C2091FF-C80B-4F50-B474-DE7EB4E082FD}" presName="rootConnector" presStyleLbl="node4" presStyleIdx="7" presStyleCnt="24"/>
      <dgm:spPr/>
      <dgm:t>
        <a:bodyPr/>
        <a:lstStyle/>
        <a:p>
          <a:endParaRPr lang="en-US"/>
        </a:p>
      </dgm:t>
    </dgm:pt>
    <dgm:pt modelId="{A9BF2BCA-783F-4F7B-90BA-9B3BDAB40D4B}" type="pres">
      <dgm:prSet presAssocID="{6C2091FF-C80B-4F50-B474-DE7EB4E082FD}" presName="hierChild4" presStyleCnt="0"/>
      <dgm:spPr/>
    </dgm:pt>
    <dgm:pt modelId="{C297367E-9C05-427A-B7C4-D85CCBF02A71}" type="pres">
      <dgm:prSet presAssocID="{6C2091FF-C80B-4F50-B474-DE7EB4E082FD}" presName="hierChild5" presStyleCnt="0"/>
      <dgm:spPr/>
    </dgm:pt>
    <dgm:pt modelId="{5D3432C3-8B5D-4074-905B-6975FDC219CB}" type="pres">
      <dgm:prSet presAssocID="{BAEB3E4F-88B7-4A00-81EB-3D9296A516E8}" presName="hierChild5" presStyleCnt="0"/>
      <dgm:spPr/>
    </dgm:pt>
    <dgm:pt modelId="{B69C6070-0B23-4D73-B455-1AF1FEC42C7E}" type="pres">
      <dgm:prSet presAssocID="{BAA01CF4-722F-4B87-8819-ECB6CB5BD423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A7D0E599-8295-4842-B985-1525452D0937}" type="pres">
      <dgm:prSet presAssocID="{2B9733EB-94D9-4330-AE74-9077F1102A3B}" presName="hierRoot2" presStyleCnt="0">
        <dgm:presLayoutVars>
          <dgm:hierBranch val="init"/>
        </dgm:presLayoutVars>
      </dgm:prSet>
      <dgm:spPr/>
    </dgm:pt>
    <dgm:pt modelId="{18BD27CD-9E8A-4238-8C4C-2F5CD7509060}" type="pres">
      <dgm:prSet presAssocID="{2B9733EB-94D9-4330-AE74-9077F1102A3B}" presName="rootComposite" presStyleCnt="0"/>
      <dgm:spPr/>
    </dgm:pt>
    <dgm:pt modelId="{25C81F3E-4948-4950-874F-9967CE778059}" type="pres">
      <dgm:prSet presAssocID="{2B9733EB-94D9-4330-AE74-9077F1102A3B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AC1DA-FCDC-4439-8AC7-4DB6D8D48377}" type="pres">
      <dgm:prSet presAssocID="{2B9733EB-94D9-4330-AE74-9077F1102A3B}" presName="rootConnector" presStyleLbl="node3" presStyleIdx="2" presStyleCnt="14"/>
      <dgm:spPr/>
      <dgm:t>
        <a:bodyPr/>
        <a:lstStyle/>
        <a:p>
          <a:endParaRPr lang="en-US"/>
        </a:p>
      </dgm:t>
    </dgm:pt>
    <dgm:pt modelId="{98DC645B-E8C4-42A5-B853-F015C41F78F7}" type="pres">
      <dgm:prSet presAssocID="{2B9733EB-94D9-4330-AE74-9077F1102A3B}" presName="hierChild4" presStyleCnt="0"/>
      <dgm:spPr/>
    </dgm:pt>
    <dgm:pt modelId="{8CC5835D-939D-4EC0-AE43-E32423C72E2B}" type="pres">
      <dgm:prSet presAssocID="{7C07C8D7-C33E-4A34-92A1-C361929F55B8}" presName="Name37" presStyleLbl="parChTrans1D4" presStyleIdx="8" presStyleCnt="24"/>
      <dgm:spPr/>
      <dgm:t>
        <a:bodyPr/>
        <a:lstStyle/>
        <a:p>
          <a:endParaRPr lang="en-US"/>
        </a:p>
      </dgm:t>
    </dgm:pt>
    <dgm:pt modelId="{434CB30C-1C2D-4F5A-8BA3-A1FFFEE82F17}" type="pres">
      <dgm:prSet presAssocID="{1B74AC7B-9AF6-4F9A-A8D3-723CA780E086}" presName="hierRoot2" presStyleCnt="0">
        <dgm:presLayoutVars>
          <dgm:hierBranch val="init"/>
        </dgm:presLayoutVars>
      </dgm:prSet>
      <dgm:spPr/>
    </dgm:pt>
    <dgm:pt modelId="{00792D25-458E-4732-93B6-E9F45057B7A6}" type="pres">
      <dgm:prSet presAssocID="{1B74AC7B-9AF6-4F9A-A8D3-723CA780E086}" presName="rootComposite" presStyleCnt="0"/>
      <dgm:spPr/>
    </dgm:pt>
    <dgm:pt modelId="{C21CD933-1DDB-4C84-8E55-4CA92562929C}" type="pres">
      <dgm:prSet presAssocID="{1B74AC7B-9AF6-4F9A-A8D3-723CA780E086}" presName="rootText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73E62-73BB-44EC-83D9-A7BBA1C0E6F1}" type="pres">
      <dgm:prSet presAssocID="{1B74AC7B-9AF6-4F9A-A8D3-723CA780E086}" presName="rootConnector" presStyleLbl="node4" presStyleIdx="8" presStyleCnt="24"/>
      <dgm:spPr/>
      <dgm:t>
        <a:bodyPr/>
        <a:lstStyle/>
        <a:p>
          <a:endParaRPr lang="en-US"/>
        </a:p>
      </dgm:t>
    </dgm:pt>
    <dgm:pt modelId="{40F83120-CA96-4B52-8646-16560EB95C8F}" type="pres">
      <dgm:prSet presAssocID="{1B74AC7B-9AF6-4F9A-A8D3-723CA780E086}" presName="hierChild4" presStyleCnt="0"/>
      <dgm:spPr/>
    </dgm:pt>
    <dgm:pt modelId="{5B7A6197-85AF-4EE0-B4C0-1AACEC57AA74}" type="pres">
      <dgm:prSet presAssocID="{1B74AC7B-9AF6-4F9A-A8D3-723CA780E086}" presName="hierChild5" presStyleCnt="0"/>
      <dgm:spPr/>
    </dgm:pt>
    <dgm:pt modelId="{EA52DF4A-70F8-4E4C-BC1C-2AD6D3804E36}" type="pres">
      <dgm:prSet presAssocID="{7373A030-0BCB-4356-9B10-1A4600BB87E8}" presName="Name37" presStyleLbl="parChTrans1D4" presStyleIdx="9" presStyleCnt="24"/>
      <dgm:spPr/>
      <dgm:t>
        <a:bodyPr/>
        <a:lstStyle/>
        <a:p>
          <a:endParaRPr lang="en-US"/>
        </a:p>
      </dgm:t>
    </dgm:pt>
    <dgm:pt modelId="{4075EA45-7712-4106-A0A6-8DD3FBB7E37A}" type="pres">
      <dgm:prSet presAssocID="{DC207F58-B439-4AA6-81D1-65471A1DECD3}" presName="hierRoot2" presStyleCnt="0">
        <dgm:presLayoutVars>
          <dgm:hierBranch val="init"/>
        </dgm:presLayoutVars>
      </dgm:prSet>
      <dgm:spPr/>
    </dgm:pt>
    <dgm:pt modelId="{73A4F7CF-5B0D-4B88-AC18-4476A43E7975}" type="pres">
      <dgm:prSet presAssocID="{DC207F58-B439-4AA6-81D1-65471A1DECD3}" presName="rootComposite" presStyleCnt="0"/>
      <dgm:spPr/>
    </dgm:pt>
    <dgm:pt modelId="{D911C347-6AFA-448A-AED5-16BEA6954BA8}" type="pres">
      <dgm:prSet presAssocID="{DC207F58-B439-4AA6-81D1-65471A1DECD3}" presName="rootText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D7AFD-BE13-40A1-9D39-BEE547217D97}" type="pres">
      <dgm:prSet presAssocID="{DC207F58-B439-4AA6-81D1-65471A1DECD3}" presName="rootConnector" presStyleLbl="node4" presStyleIdx="9" presStyleCnt="24"/>
      <dgm:spPr/>
      <dgm:t>
        <a:bodyPr/>
        <a:lstStyle/>
        <a:p>
          <a:endParaRPr lang="en-US"/>
        </a:p>
      </dgm:t>
    </dgm:pt>
    <dgm:pt modelId="{1F391A22-ABB8-42BC-90BA-EF8FC5A6CAB7}" type="pres">
      <dgm:prSet presAssocID="{DC207F58-B439-4AA6-81D1-65471A1DECD3}" presName="hierChild4" presStyleCnt="0"/>
      <dgm:spPr/>
    </dgm:pt>
    <dgm:pt modelId="{658574CF-F9F1-4BF1-AF82-03E962260EA1}" type="pres">
      <dgm:prSet presAssocID="{DC207F58-B439-4AA6-81D1-65471A1DECD3}" presName="hierChild5" presStyleCnt="0"/>
      <dgm:spPr/>
    </dgm:pt>
    <dgm:pt modelId="{00953CB1-1281-4C97-B148-5098B0C65F95}" type="pres">
      <dgm:prSet presAssocID="{ED74A919-4242-4E3A-922E-6A72B24F762E}" presName="Name37" presStyleLbl="parChTrans1D4" presStyleIdx="10" presStyleCnt="24"/>
      <dgm:spPr/>
      <dgm:t>
        <a:bodyPr/>
        <a:lstStyle/>
        <a:p>
          <a:endParaRPr lang="en-US"/>
        </a:p>
      </dgm:t>
    </dgm:pt>
    <dgm:pt modelId="{6E7E8FCA-C50C-441F-8CCB-75EC22477B1B}" type="pres">
      <dgm:prSet presAssocID="{9ADCAD98-0207-40E6-9EA9-272145568728}" presName="hierRoot2" presStyleCnt="0">
        <dgm:presLayoutVars>
          <dgm:hierBranch val="init"/>
        </dgm:presLayoutVars>
      </dgm:prSet>
      <dgm:spPr/>
    </dgm:pt>
    <dgm:pt modelId="{1759C046-0AC2-47E5-AD8D-17ED1C1BB31C}" type="pres">
      <dgm:prSet presAssocID="{9ADCAD98-0207-40E6-9EA9-272145568728}" presName="rootComposite" presStyleCnt="0"/>
      <dgm:spPr/>
    </dgm:pt>
    <dgm:pt modelId="{9C574E60-0535-4520-BD2B-EA4D414738DE}" type="pres">
      <dgm:prSet presAssocID="{9ADCAD98-0207-40E6-9EA9-272145568728}" presName="rootText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34A1C-D501-4C51-AFB9-C4D70B3A8415}" type="pres">
      <dgm:prSet presAssocID="{9ADCAD98-0207-40E6-9EA9-272145568728}" presName="rootConnector" presStyleLbl="node4" presStyleIdx="10" presStyleCnt="24"/>
      <dgm:spPr/>
      <dgm:t>
        <a:bodyPr/>
        <a:lstStyle/>
        <a:p>
          <a:endParaRPr lang="en-US"/>
        </a:p>
      </dgm:t>
    </dgm:pt>
    <dgm:pt modelId="{B880DDF2-91D2-44D0-B89F-5DCD414F74A0}" type="pres">
      <dgm:prSet presAssocID="{9ADCAD98-0207-40E6-9EA9-272145568728}" presName="hierChild4" presStyleCnt="0"/>
      <dgm:spPr/>
    </dgm:pt>
    <dgm:pt modelId="{DE1F5980-96D6-4955-A204-1B7A84989003}" type="pres">
      <dgm:prSet presAssocID="{9ADCAD98-0207-40E6-9EA9-272145568728}" presName="hierChild5" presStyleCnt="0"/>
      <dgm:spPr/>
    </dgm:pt>
    <dgm:pt modelId="{71344150-64AD-41D9-A0F4-95E2E08D374E}" type="pres">
      <dgm:prSet presAssocID="{9CCBABF0-E6E4-4E86-9A48-BE6538755F7B}" presName="Name37" presStyleLbl="parChTrans1D4" presStyleIdx="11" presStyleCnt="24"/>
      <dgm:spPr/>
      <dgm:t>
        <a:bodyPr/>
        <a:lstStyle/>
        <a:p>
          <a:endParaRPr lang="en-US"/>
        </a:p>
      </dgm:t>
    </dgm:pt>
    <dgm:pt modelId="{2FF674C8-5B43-4E32-9666-C50F62FFCEF1}" type="pres">
      <dgm:prSet presAssocID="{4A6C7AF2-4B06-4EC6-8F26-FEB0C430B5E0}" presName="hierRoot2" presStyleCnt="0">
        <dgm:presLayoutVars>
          <dgm:hierBranch val="init"/>
        </dgm:presLayoutVars>
      </dgm:prSet>
      <dgm:spPr/>
    </dgm:pt>
    <dgm:pt modelId="{7BD31C62-D2E5-442A-ADDC-30472D9B07AA}" type="pres">
      <dgm:prSet presAssocID="{4A6C7AF2-4B06-4EC6-8F26-FEB0C430B5E0}" presName="rootComposite" presStyleCnt="0"/>
      <dgm:spPr/>
    </dgm:pt>
    <dgm:pt modelId="{DFFE1E72-56B6-459E-860C-6281F6170248}" type="pres">
      <dgm:prSet presAssocID="{4A6C7AF2-4B06-4EC6-8F26-FEB0C430B5E0}" presName="rootText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D2BC1-C571-47A2-B751-5CD79A1F1039}" type="pres">
      <dgm:prSet presAssocID="{4A6C7AF2-4B06-4EC6-8F26-FEB0C430B5E0}" presName="rootConnector" presStyleLbl="node4" presStyleIdx="11" presStyleCnt="24"/>
      <dgm:spPr/>
      <dgm:t>
        <a:bodyPr/>
        <a:lstStyle/>
        <a:p>
          <a:endParaRPr lang="en-US"/>
        </a:p>
      </dgm:t>
    </dgm:pt>
    <dgm:pt modelId="{B95FE96F-C839-4842-A78F-1201E63E6DFD}" type="pres">
      <dgm:prSet presAssocID="{4A6C7AF2-4B06-4EC6-8F26-FEB0C430B5E0}" presName="hierChild4" presStyleCnt="0"/>
      <dgm:spPr/>
    </dgm:pt>
    <dgm:pt modelId="{894311A4-AACB-46DF-A3E5-3A6E448CFDF6}" type="pres">
      <dgm:prSet presAssocID="{4A6C7AF2-4B06-4EC6-8F26-FEB0C430B5E0}" presName="hierChild5" presStyleCnt="0"/>
      <dgm:spPr/>
    </dgm:pt>
    <dgm:pt modelId="{6A12E523-F0D3-409F-A0A3-415B016B871E}" type="pres">
      <dgm:prSet presAssocID="{2B9733EB-94D9-4330-AE74-9077F1102A3B}" presName="hierChild5" presStyleCnt="0"/>
      <dgm:spPr/>
    </dgm:pt>
    <dgm:pt modelId="{5C2C79AE-AB98-49DD-84CF-8B4ADD8369C1}" type="pres">
      <dgm:prSet presAssocID="{906BD82D-F764-45B8-9E94-9A7E17B82D33}" presName="hierChild5" presStyleCnt="0"/>
      <dgm:spPr/>
    </dgm:pt>
    <dgm:pt modelId="{BD5DC438-7233-428D-88AF-A0557556D68A}" type="pres">
      <dgm:prSet presAssocID="{9BA34274-63B4-4946-B6C0-520A326CEFC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AE5F5B6-105D-42EF-89E8-84406A5E708D}" type="pres">
      <dgm:prSet presAssocID="{0F1F878E-6D21-4A02-A813-235E9A22C605}" presName="hierRoot2" presStyleCnt="0">
        <dgm:presLayoutVars>
          <dgm:hierBranch val="init"/>
        </dgm:presLayoutVars>
      </dgm:prSet>
      <dgm:spPr/>
    </dgm:pt>
    <dgm:pt modelId="{E204813B-7B6F-4DE5-BFCB-93E980F7B8C7}" type="pres">
      <dgm:prSet presAssocID="{0F1F878E-6D21-4A02-A813-235E9A22C605}" presName="rootComposite" presStyleCnt="0"/>
      <dgm:spPr/>
    </dgm:pt>
    <dgm:pt modelId="{7B2299CB-8DA4-4346-9870-4E5031BF63F3}" type="pres">
      <dgm:prSet presAssocID="{0F1F878E-6D21-4A02-A813-235E9A22C60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54949-51E1-4219-B0B7-F022909DF320}" type="pres">
      <dgm:prSet presAssocID="{0F1F878E-6D21-4A02-A813-235E9A22C605}" presName="rootConnector" presStyleLbl="node2" presStyleIdx="1" presStyleCnt="4"/>
      <dgm:spPr/>
      <dgm:t>
        <a:bodyPr/>
        <a:lstStyle/>
        <a:p>
          <a:endParaRPr lang="en-US"/>
        </a:p>
      </dgm:t>
    </dgm:pt>
    <dgm:pt modelId="{42A420F1-06B6-484C-99ED-3F92FD2A10F1}" type="pres">
      <dgm:prSet presAssocID="{0F1F878E-6D21-4A02-A813-235E9A22C605}" presName="hierChild4" presStyleCnt="0"/>
      <dgm:spPr/>
    </dgm:pt>
    <dgm:pt modelId="{785786B6-7A09-4B40-A39E-C129D9A867E9}" type="pres">
      <dgm:prSet presAssocID="{354050C1-6E4F-4C71-9EAA-3E0C1282A909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DC9805D4-6445-4BD7-9063-4D971E3C9CB0}" type="pres">
      <dgm:prSet presAssocID="{A721E5CE-77BF-496B-8694-4D8E6ECFCE04}" presName="hierRoot2" presStyleCnt="0">
        <dgm:presLayoutVars>
          <dgm:hierBranch val="init"/>
        </dgm:presLayoutVars>
      </dgm:prSet>
      <dgm:spPr/>
    </dgm:pt>
    <dgm:pt modelId="{B1EFE307-B159-4F53-996C-BC9DF8736DD1}" type="pres">
      <dgm:prSet presAssocID="{A721E5CE-77BF-496B-8694-4D8E6ECFCE04}" presName="rootComposite" presStyleCnt="0"/>
      <dgm:spPr/>
    </dgm:pt>
    <dgm:pt modelId="{C670637E-EFCE-4834-8A71-226F45522DEA}" type="pres">
      <dgm:prSet presAssocID="{A721E5CE-77BF-496B-8694-4D8E6ECFCE04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1A766-6609-4CE1-813E-74D6CB8162F7}" type="pres">
      <dgm:prSet presAssocID="{A721E5CE-77BF-496B-8694-4D8E6ECFCE04}" presName="rootConnector" presStyleLbl="node3" presStyleIdx="3" presStyleCnt="14"/>
      <dgm:spPr/>
      <dgm:t>
        <a:bodyPr/>
        <a:lstStyle/>
        <a:p>
          <a:endParaRPr lang="en-US"/>
        </a:p>
      </dgm:t>
    </dgm:pt>
    <dgm:pt modelId="{1613E1C6-A0BD-4760-97F3-DEC89E2A175F}" type="pres">
      <dgm:prSet presAssocID="{A721E5CE-77BF-496B-8694-4D8E6ECFCE04}" presName="hierChild4" presStyleCnt="0"/>
      <dgm:spPr/>
    </dgm:pt>
    <dgm:pt modelId="{2596AE72-C865-45D8-8DA8-FEC043D2F70D}" type="pres">
      <dgm:prSet presAssocID="{73AB1A5A-8147-45A7-BEB8-A246A3A4DA44}" presName="Name37" presStyleLbl="parChTrans1D4" presStyleIdx="12" presStyleCnt="24"/>
      <dgm:spPr/>
      <dgm:t>
        <a:bodyPr/>
        <a:lstStyle/>
        <a:p>
          <a:endParaRPr lang="en-US"/>
        </a:p>
      </dgm:t>
    </dgm:pt>
    <dgm:pt modelId="{5E1982DC-CA8C-4A40-BB43-7C46F53768BE}" type="pres">
      <dgm:prSet presAssocID="{1F5D74A5-F5E8-42AD-AA32-6B5BE4F33CC5}" presName="hierRoot2" presStyleCnt="0">
        <dgm:presLayoutVars>
          <dgm:hierBranch val="init"/>
        </dgm:presLayoutVars>
      </dgm:prSet>
      <dgm:spPr/>
    </dgm:pt>
    <dgm:pt modelId="{CC0672C3-C6FE-42F4-B515-52DE8EACC799}" type="pres">
      <dgm:prSet presAssocID="{1F5D74A5-F5E8-42AD-AA32-6B5BE4F33CC5}" presName="rootComposite" presStyleCnt="0"/>
      <dgm:spPr/>
    </dgm:pt>
    <dgm:pt modelId="{DF32B194-8929-42A8-B0F9-471CF663FA54}" type="pres">
      <dgm:prSet presAssocID="{1F5D74A5-F5E8-42AD-AA32-6B5BE4F33CC5}" presName="rootText" presStyleLbl="node4" presStyleIdx="12" presStyleCnt="24" custFlipHor="1" custScaleX="98070" custScaleY="120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9FA4E-5B22-4C40-9879-41707F80A6E0}" type="pres">
      <dgm:prSet presAssocID="{1F5D74A5-F5E8-42AD-AA32-6B5BE4F33CC5}" presName="rootConnector" presStyleLbl="node4" presStyleIdx="12" presStyleCnt="24"/>
      <dgm:spPr/>
      <dgm:t>
        <a:bodyPr/>
        <a:lstStyle/>
        <a:p>
          <a:endParaRPr lang="en-US"/>
        </a:p>
      </dgm:t>
    </dgm:pt>
    <dgm:pt modelId="{CFE26B60-1DDB-44D3-934C-2056A2647B8A}" type="pres">
      <dgm:prSet presAssocID="{1F5D74A5-F5E8-42AD-AA32-6B5BE4F33CC5}" presName="hierChild4" presStyleCnt="0"/>
      <dgm:spPr/>
    </dgm:pt>
    <dgm:pt modelId="{3C2068A6-7D7A-44BC-8BCC-C1F79FCB3AD4}" type="pres">
      <dgm:prSet presAssocID="{1F5D74A5-F5E8-42AD-AA32-6B5BE4F33CC5}" presName="hierChild5" presStyleCnt="0"/>
      <dgm:spPr/>
    </dgm:pt>
    <dgm:pt modelId="{D60E18BD-9296-4B6E-B0DD-66715F926941}" type="pres">
      <dgm:prSet presAssocID="{16C545CB-8BD0-4A6A-8BB8-9379BC632909}" presName="Name37" presStyleLbl="parChTrans1D4" presStyleIdx="13" presStyleCnt="24"/>
      <dgm:spPr/>
      <dgm:t>
        <a:bodyPr/>
        <a:lstStyle/>
        <a:p>
          <a:endParaRPr lang="en-US"/>
        </a:p>
      </dgm:t>
    </dgm:pt>
    <dgm:pt modelId="{693DCCFA-49E9-4AD4-9C45-C9F6FF5C0F6F}" type="pres">
      <dgm:prSet presAssocID="{07C73AF5-DDFB-4C6E-BCA8-E8FD88EE0411}" presName="hierRoot2" presStyleCnt="0">
        <dgm:presLayoutVars>
          <dgm:hierBranch val="init"/>
        </dgm:presLayoutVars>
      </dgm:prSet>
      <dgm:spPr/>
    </dgm:pt>
    <dgm:pt modelId="{A840FADA-4603-451B-82A7-2A1F2636FF09}" type="pres">
      <dgm:prSet presAssocID="{07C73AF5-DDFB-4C6E-BCA8-E8FD88EE0411}" presName="rootComposite" presStyleCnt="0"/>
      <dgm:spPr/>
    </dgm:pt>
    <dgm:pt modelId="{DE4361C5-2228-4618-BC05-556598FE4325}" type="pres">
      <dgm:prSet presAssocID="{07C73AF5-DDFB-4C6E-BCA8-E8FD88EE0411}" presName="rootText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A3411-FF67-460F-82A2-158DBBAC3A2F}" type="pres">
      <dgm:prSet presAssocID="{07C73AF5-DDFB-4C6E-BCA8-E8FD88EE0411}" presName="rootConnector" presStyleLbl="node4" presStyleIdx="13" presStyleCnt="24"/>
      <dgm:spPr/>
      <dgm:t>
        <a:bodyPr/>
        <a:lstStyle/>
        <a:p>
          <a:endParaRPr lang="en-US"/>
        </a:p>
      </dgm:t>
    </dgm:pt>
    <dgm:pt modelId="{E89AB655-73BE-462C-9455-99904123B50D}" type="pres">
      <dgm:prSet presAssocID="{07C73AF5-DDFB-4C6E-BCA8-E8FD88EE0411}" presName="hierChild4" presStyleCnt="0"/>
      <dgm:spPr/>
    </dgm:pt>
    <dgm:pt modelId="{647557E2-A3F6-48F8-80D7-C0B08B6562FD}" type="pres">
      <dgm:prSet presAssocID="{07C73AF5-DDFB-4C6E-BCA8-E8FD88EE0411}" presName="hierChild5" presStyleCnt="0"/>
      <dgm:spPr/>
    </dgm:pt>
    <dgm:pt modelId="{58B32495-29B1-4A64-8BEB-76BA77D023CF}" type="pres">
      <dgm:prSet presAssocID="{F47E8B6B-B94E-44EA-9558-E8B14C4783A5}" presName="Name37" presStyleLbl="parChTrans1D4" presStyleIdx="14" presStyleCnt="24"/>
      <dgm:spPr/>
      <dgm:t>
        <a:bodyPr/>
        <a:lstStyle/>
        <a:p>
          <a:endParaRPr lang="en-US"/>
        </a:p>
      </dgm:t>
    </dgm:pt>
    <dgm:pt modelId="{7214FE79-499C-43D8-850B-37B5A0D25566}" type="pres">
      <dgm:prSet presAssocID="{FF5F8D97-4A7F-41A0-AE75-055FB8D4ED0F}" presName="hierRoot2" presStyleCnt="0">
        <dgm:presLayoutVars>
          <dgm:hierBranch val="init"/>
        </dgm:presLayoutVars>
      </dgm:prSet>
      <dgm:spPr/>
    </dgm:pt>
    <dgm:pt modelId="{3445CF57-4561-403E-98F8-33FE05B8506B}" type="pres">
      <dgm:prSet presAssocID="{FF5F8D97-4A7F-41A0-AE75-055FB8D4ED0F}" presName="rootComposite" presStyleCnt="0"/>
      <dgm:spPr/>
    </dgm:pt>
    <dgm:pt modelId="{983706CB-6299-4CE7-8CDE-4C1B7D89352D}" type="pres">
      <dgm:prSet presAssocID="{FF5F8D97-4A7F-41A0-AE75-055FB8D4ED0F}" presName="rootText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A7634-C9A4-4E00-A656-286B74BB8E24}" type="pres">
      <dgm:prSet presAssocID="{FF5F8D97-4A7F-41A0-AE75-055FB8D4ED0F}" presName="rootConnector" presStyleLbl="node4" presStyleIdx="14" presStyleCnt="24"/>
      <dgm:spPr/>
      <dgm:t>
        <a:bodyPr/>
        <a:lstStyle/>
        <a:p>
          <a:endParaRPr lang="en-US"/>
        </a:p>
      </dgm:t>
    </dgm:pt>
    <dgm:pt modelId="{6D7256D9-A832-4BBE-B396-B1AD6AB9278C}" type="pres">
      <dgm:prSet presAssocID="{FF5F8D97-4A7F-41A0-AE75-055FB8D4ED0F}" presName="hierChild4" presStyleCnt="0"/>
      <dgm:spPr/>
    </dgm:pt>
    <dgm:pt modelId="{19411904-D39F-4455-AF3E-EA5BD66317F3}" type="pres">
      <dgm:prSet presAssocID="{FF5F8D97-4A7F-41A0-AE75-055FB8D4ED0F}" presName="hierChild5" presStyleCnt="0"/>
      <dgm:spPr/>
    </dgm:pt>
    <dgm:pt modelId="{2238FF81-4FC5-4C46-ACC9-306886052A6B}" type="pres">
      <dgm:prSet presAssocID="{681E6F30-102F-4422-A29C-FDC7FD651F43}" presName="Name37" presStyleLbl="parChTrans1D4" presStyleIdx="15" presStyleCnt="24"/>
      <dgm:spPr/>
      <dgm:t>
        <a:bodyPr/>
        <a:lstStyle/>
        <a:p>
          <a:endParaRPr lang="en-US"/>
        </a:p>
      </dgm:t>
    </dgm:pt>
    <dgm:pt modelId="{3FF2C866-729D-4F10-9652-A3DC39D1BE4A}" type="pres">
      <dgm:prSet presAssocID="{1CC43DB9-32F1-4F55-8E8A-600AF894A09F}" presName="hierRoot2" presStyleCnt="0">
        <dgm:presLayoutVars>
          <dgm:hierBranch val="init"/>
        </dgm:presLayoutVars>
      </dgm:prSet>
      <dgm:spPr/>
    </dgm:pt>
    <dgm:pt modelId="{75A9994B-F262-4982-BA94-31C19EA3BDEA}" type="pres">
      <dgm:prSet presAssocID="{1CC43DB9-32F1-4F55-8E8A-600AF894A09F}" presName="rootComposite" presStyleCnt="0"/>
      <dgm:spPr/>
    </dgm:pt>
    <dgm:pt modelId="{39E63073-4CB4-45B1-9EEC-F0CB7403EDAF}" type="pres">
      <dgm:prSet presAssocID="{1CC43DB9-32F1-4F55-8E8A-600AF894A09F}" presName="rootText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08E61-60CC-417B-A1CF-C107398E7358}" type="pres">
      <dgm:prSet presAssocID="{1CC43DB9-32F1-4F55-8E8A-600AF894A09F}" presName="rootConnector" presStyleLbl="node4" presStyleIdx="15" presStyleCnt="24"/>
      <dgm:spPr/>
      <dgm:t>
        <a:bodyPr/>
        <a:lstStyle/>
        <a:p>
          <a:endParaRPr lang="en-US"/>
        </a:p>
      </dgm:t>
    </dgm:pt>
    <dgm:pt modelId="{873B7CCC-9E71-4545-A470-BB1E5E107955}" type="pres">
      <dgm:prSet presAssocID="{1CC43DB9-32F1-4F55-8E8A-600AF894A09F}" presName="hierChild4" presStyleCnt="0"/>
      <dgm:spPr/>
    </dgm:pt>
    <dgm:pt modelId="{DE37D325-82D4-46B6-98B4-6F8430B424A8}" type="pres">
      <dgm:prSet presAssocID="{1CC43DB9-32F1-4F55-8E8A-600AF894A09F}" presName="hierChild5" presStyleCnt="0"/>
      <dgm:spPr/>
    </dgm:pt>
    <dgm:pt modelId="{C04A26EB-4B4D-4CB8-A47C-3C13249C10D3}" type="pres">
      <dgm:prSet presAssocID="{615D0A67-038C-4AB9-9FE2-8452984291A7}" presName="Name37" presStyleLbl="parChTrans1D4" presStyleIdx="16" presStyleCnt="24"/>
      <dgm:spPr/>
      <dgm:t>
        <a:bodyPr/>
        <a:lstStyle/>
        <a:p>
          <a:endParaRPr lang="en-US"/>
        </a:p>
      </dgm:t>
    </dgm:pt>
    <dgm:pt modelId="{1405ABD4-AC45-479C-A8CA-E76B55B1B5D8}" type="pres">
      <dgm:prSet presAssocID="{37240824-A1B7-4CBE-BA50-8B1921CF1C4B}" presName="hierRoot2" presStyleCnt="0">
        <dgm:presLayoutVars>
          <dgm:hierBranch val="init"/>
        </dgm:presLayoutVars>
      </dgm:prSet>
      <dgm:spPr/>
    </dgm:pt>
    <dgm:pt modelId="{83F9BDF5-29E7-424C-BEA8-511449B9B5E2}" type="pres">
      <dgm:prSet presAssocID="{37240824-A1B7-4CBE-BA50-8B1921CF1C4B}" presName="rootComposite" presStyleCnt="0"/>
      <dgm:spPr/>
    </dgm:pt>
    <dgm:pt modelId="{B946E54A-E960-4DEA-A76E-D5E20C9763AD}" type="pres">
      <dgm:prSet presAssocID="{37240824-A1B7-4CBE-BA50-8B1921CF1C4B}" presName="rootText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2F3EA-7B56-488D-8ADE-4CD073147A99}" type="pres">
      <dgm:prSet presAssocID="{37240824-A1B7-4CBE-BA50-8B1921CF1C4B}" presName="rootConnector" presStyleLbl="node4" presStyleIdx="16" presStyleCnt="24"/>
      <dgm:spPr/>
      <dgm:t>
        <a:bodyPr/>
        <a:lstStyle/>
        <a:p>
          <a:endParaRPr lang="en-US"/>
        </a:p>
      </dgm:t>
    </dgm:pt>
    <dgm:pt modelId="{1ECA66BF-6188-49D0-B277-C674071BC548}" type="pres">
      <dgm:prSet presAssocID="{37240824-A1B7-4CBE-BA50-8B1921CF1C4B}" presName="hierChild4" presStyleCnt="0"/>
      <dgm:spPr/>
    </dgm:pt>
    <dgm:pt modelId="{79993C9C-A13C-42B0-9D4C-C87F1B642EC3}" type="pres">
      <dgm:prSet presAssocID="{37240824-A1B7-4CBE-BA50-8B1921CF1C4B}" presName="hierChild5" presStyleCnt="0"/>
      <dgm:spPr/>
    </dgm:pt>
    <dgm:pt modelId="{42992677-E806-4B3C-A626-825DD5FEB300}" type="pres">
      <dgm:prSet presAssocID="{3F17C681-9242-4264-AFB3-0BB779FFAB8F}" presName="Name37" presStyleLbl="parChTrans1D4" presStyleIdx="17" presStyleCnt="24"/>
      <dgm:spPr/>
      <dgm:t>
        <a:bodyPr/>
        <a:lstStyle/>
        <a:p>
          <a:endParaRPr lang="en-US"/>
        </a:p>
      </dgm:t>
    </dgm:pt>
    <dgm:pt modelId="{D3BA3B6D-AF2B-4FB3-97AB-D783057E10C7}" type="pres">
      <dgm:prSet presAssocID="{9387283A-1D09-4C87-84B5-E6C19F7332FA}" presName="hierRoot2" presStyleCnt="0">
        <dgm:presLayoutVars>
          <dgm:hierBranch val="init"/>
        </dgm:presLayoutVars>
      </dgm:prSet>
      <dgm:spPr/>
    </dgm:pt>
    <dgm:pt modelId="{27F24D8B-447C-45A9-BE43-DABD47321942}" type="pres">
      <dgm:prSet presAssocID="{9387283A-1D09-4C87-84B5-E6C19F7332FA}" presName="rootComposite" presStyleCnt="0"/>
      <dgm:spPr/>
    </dgm:pt>
    <dgm:pt modelId="{63B3E497-8808-4B2E-AAAB-2427D9814136}" type="pres">
      <dgm:prSet presAssocID="{9387283A-1D09-4C87-84B5-E6C19F7332FA}" presName="rootText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24EB28-31DB-4F6B-8E29-F7F2EC10F070}" type="pres">
      <dgm:prSet presAssocID="{9387283A-1D09-4C87-84B5-E6C19F7332FA}" presName="rootConnector" presStyleLbl="node4" presStyleIdx="17" presStyleCnt="24"/>
      <dgm:spPr/>
      <dgm:t>
        <a:bodyPr/>
        <a:lstStyle/>
        <a:p>
          <a:endParaRPr lang="en-US"/>
        </a:p>
      </dgm:t>
    </dgm:pt>
    <dgm:pt modelId="{1DDAE4BC-0545-430D-92C0-46633296BC75}" type="pres">
      <dgm:prSet presAssocID="{9387283A-1D09-4C87-84B5-E6C19F7332FA}" presName="hierChild4" presStyleCnt="0"/>
      <dgm:spPr/>
    </dgm:pt>
    <dgm:pt modelId="{DCD35FEE-618C-456C-A895-11271C944176}" type="pres">
      <dgm:prSet presAssocID="{9387283A-1D09-4C87-84B5-E6C19F7332FA}" presName="hierChild5" presStyleCnt="0"/>
      <dgm:spPr/>
    </dgm:pt>
    <dgm:pt modelId="{CB9F8FA6-0B62-4128-97EC-479F8D502700}" type="pres">
      <dgm:prSet presAssocID="{A721E5CE-77BF-496B-8694-4D8E6ECFCE04}" presName="hierChild5" presStyleCnt="0"/>
      <dgm:spPr/>
    </dgm:pt>
    <dgm:pt modelId="{A3C19BE7-2C59-440D-8ED9-28117F5D5B06}" type="pres">
      <dgm:prSet presAssocID="{12602B38-62D1-4D58-876A-0A270EC992C4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35C25E1B-C43E-46C4-BA14-F925496B3D12}" type="pres">
      <dgm:prSet presAssocID="{7A309C0D-6F62-417C-9D91-5E833D46763A}" presName="hierRoot2" presStyleCnt="0">
        <dgm:presLayoutVars>
          <dgm:hierBranch val="init"/>
        </dgm:presLayoutVars>
      </dgm:prSet>
      <dgm:spPr/>
    </dgm:pt>
    <dgm:pt modelId="{668BAE38-3255-4E11-9D1C-AF2020F42F1E}" type="pres">
      <dgm:prSet presAssocID="{7A309C0D-6F62-417C-9D91-5E833D46763A}" presName="rootComposite" presStyleCnt="0"/>
      <dgm:spPr/>
    </dgm:pt>
    <dgm:pt modelId="{CC50E5A1-AB77-4A9A-9E9F-9D1163154EC5}" type="pres">
      <dgm:prSet presAssocID="{7A309C0D-6F62-417C-9D91-5E833D46763A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DAFBA-8170-4191-8722-30C653CBF433}" type="pres">
      <dgm:prSet presAssocID="{7A309C0D-6F62-417C-9D91-5E833D46763A}" presName="rootConnector" presStyleLbl="node3" presStyleIdx="4" presStyleCnt="14"/>
      <dgm:spPr/>
      <dgm:t>
        <a:bodyPr/>
        <a:lstStyle/>
        <a:p>
          <a:endParaRPr lang="en-US"/>
        </a:p>
      </dgm:t>
    </dgm:pt>
    <dgm:pt modelId="{4A81575A-A47D-40B3-B76F-EBD2F4928C8A}" type="pres">
      <dgm:prSet presAssocID="{7A309C0D-6F62-417C-9D91-5E833D46763A}" presName="hierChild4" presStyleCnt="0"/>
      <dgm:spPr/>
    </dgm:pt>
    <dgm:pt modelId="{2AE762A4-2094-49E8-A1C6-E8F68C85AF91}" type="pres">
      <dgm:prSet presAssocID="{CDC59A1D-8A5B-4632-AF6C-DE75F1DE05AC}" presName="Name37" presStyleLbl="parChTrans1D4" presStyleIdx="18" presStyleCnt="24"/>
      <dgm:spPr/>
      <dgm:t>
        <a:bodyPr/>
        <a:lstStyle/>
        <a:p>
          <a:endParaRPr lang="en-US"/>
        </a:p>
      </dgm:t>
    </dgm:pt>
    <dgm:pt modelId="{C955C86C-5E83-4C85-88A1-894AC3B98C29}" type="pres">
      <dgm:prSet presAssocID="{15AFB82F-D838-4AD6-836F-A7A06204CD28}" presName="hierRoot2" presStyleCnt="0">
        <dgm:presLayoutVars>
          <dgm:hierBranch val="init"/>
        </dgm:presLayoutVars>
      </dgm:prSet>
      <dgm:spPr/>
    </dgm:pt>
    <dgm:pt modelId="{CC26EFA1-669D-4037-8D20-4B1F0E5360C0}" type="pres">
      <dgm:prSet presAssocID="{15AFB82F-D838-4AD6-836F-A7A06204CD28}" presName="rootComposite" presStyleCnt="0"/>
      <dgm:spPr/>
    </dgm:pt>
    <dgm:pt modelId="{2921DF2B-7FCB-414C-9DF4-4BDAAEAF88EC}" type="pres">
      <dgm:prSet presAssocID="{15AFB82F-D838-4AD6-836F-A7A06204CD28}" presName="rootText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1ED1C-8F49-4EE1-A917-F74A2FDE3876}" type="pres">
      <dgm:prSet presAssocID="{15AFB82F-D838-4AD6-836F-A7A06204CD28}" presName="rootConnector" presStyleLbl="node4" presStyleIdx="18" presStyleCnt="24"/>
      <dgm:spPr/>
      <dgm:t>
        <a:bodyPr/>
        <a:lstStyle/>
        <a:p>
          <a:endParaRPr lang="en-US"/>
        </a:p>
      </dgm:t>
    </dgm:pt>
    <dgm:pt modelId="{6D2BE17E-2641-40F4-B80F-EC9F167B495F}" type="pres">
      <dgm:prSet presAssocID="{15AFB82F-D838-4AD6-836F-A7A06204CD28}" presName="hierChild4" presStyleCnt="0"/>
      <dgm:spPr/>
    </dgm:pt>
    <dgm:pt modelId="{254049F6-E6E3-4335-B236-74B139AF6261}" type="pres">
      <dgm:prSet presAssocID="{15AFB82F-D838-4AD6-836F-A7A06204CD28}" presName="hierChild5" presStyleCnt="0"/>
      <dgm:spPr/>
    </dgm:pt>
    <dgm:pt modelId="{F6131ED1-DB44-4677-B82E-1C78EFC74671}" type="pres">
      <dgm:prSet presAssocID="{74B1F8F9-F10F-4922-943A-E0BE374ABEA3}" presName="Name37" presStyleLbl="parChTrans1D4" presStyleIdx="19" presStyleCnt="24"/>
      <dgm:spPr/>
      <dgm:t>
        <a:bodyPr/>
        <a:lstStyle/>
        <a:p>
          <a:endParaRPr lang="en-US"/>
        </a:p>
      </dgm:t>
    </dgm:pt>
    <dgm:pt modelId="{43F3AD09-4644-44BB-911A-9B4EDBB1FA2A}" type="pres">
      <dgm:prSet presAssocID="{EAE6B9A8-B56A-477F-84A7-23BFEBB7760A}" presName="hierRoot2" presStyleCnt="0">
        <dgm:presLayoutVars>
          <dgm:hierBranch val="init"/>
        </dgm:presLayoutVars>
      </dgm:prSet>
      <dgm:spPr/>
    </dgm:pt>
    <dgm:pt modelId="{51157079-FE2A-4109-B2DA-5168E443B761}" type="pres">
      <dgm:prSet presAssocID="{EAE6B9A8-B56A-477F-84A7-23BFEBB7760A}" presName="rootComposite" presStyleCnt="0"/>
      <dgm:spPr/>
    </dgm:pt>
    <dgm:pt modelId="{B0F5C1AC-283E-457D-884A-7DB2E99636AE}" type="pres">
      <dgm:prSet presAssocID="{EAE6B9A8-B56A-477F-84A7-23BFEBB7760A}" presName="rootText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65D45C-D1A4-4BBA-9CB7-2B5D68F63108}" type="pres">
      <dgm:prSet presAssocID="{EAE6B9A8-B56A-477F-84A7-23BFEBB7760A}" presName="rootConnector" presStyleLbl="node4" presStyleIdx="19" presStyleCnt="24"/>
      <dgm:spPr/>
      <dgm:t>
        <a:bodyPr/>
        <a:lstStyle/>
        <a:p>
          <a:endParaRPr lang="en-US"/>
        </a:p>
      </dgm:t>
    </dgm:pt>
    <dgm:pt modelId="{9AC1E58B-25AC-4050-8AF4-061926183A7F}" type="pres">
      <dgm:prSet presAssocID="{EAE6B9A8-B56A-477F-84A7-23BFEBB7760A}" presName="hierChild4" presStyleCnt="0"/>
      <dgm:spPr/>
    </dgm:pt>
    <dgm:pt modelId="{276F3EB8-9F68-4E52-8043-7ED52E239BD0}" type="pres">
      <dgm:prSet presAssocID="{EAE6B9A8-B56A-477F-84A7-23BFEBB7760A}" presName="hierChild5" presStyleCnt="0"/>
      <dgm:spPr/>
    </dgm:pt>
    <dgm:pt modelId="{D77B4BC7-A64E-4161-9540-44F2A3AC87CE}" type="pres">
      <dgm:prSet presAssocID="{2317EA87-5306-44E9-B121-53FB1A6FAC0E}" presName="Name37" presStyleLbl="parChTrans1D4" presStyleIdx="20" presStyleCnt="24"/>
      <dgm:spPr/>
      <dgm:t>
        <a:bodyPr/>
        <a:lstStyle/>
        <a:p>
          <a:endParaRPr lang="en-US"/>
        </a:p>
      </dgm:t>
    </dgm:pt>
    <dgm:pt modelId="{941F0F57-15AB-4CE5-A90D-D1DD6A241425}" type="pres">
      <dgm:prSet presAssocID="{730826AD-A5CF-42A8-957B-743BCC60CFFC}" presName="hierRoot2" presStyleCnt="0">
        <dgm:presLayoutVars>
          <dgm:hierBranch val="init"/>
        </dgm:presLayoutVars>
      </dgm:prSet>
      <dgm:spPr/>
    </dgm:pt>
    <dgm:pt modelId="{48FF601B-DE67-433B-B494-BF49AAA940C0}" type="pres">
      <dgm:prSet presAssocID="{730826AD-A5CF-42A8-957B-743BCC60CFFC}" presName="rootComposite" presStyleCnt="0"/>
      <dgm:spPr/>
    </dgm:pt>
    <dgm:pt modelId="{7D56C2E6-3E39-4EAE-8AF8-155BAA9CBD66}" type="pres">
      <dgm:prSet presAssocID="{730826AD-A5CF-42A8-957B-743BCC60CFFC}" presName="rootText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DBFD-5E92-4CEF-B35D-53E7E67E97DF}" type="pres">
      <dgm:prSet presAssocID="{730826AD-A5CF-42A8-957B-743BCC60CFFC}" presName="rootConnector" presStyleLbl="node4" presStyleIdx="20" presStyleCnt="24"/>
      <dgm:spPr/>
      <dgm:t>
        <a:bodyPr/>
        <a:lstStyle/>
        <a:p>
          <a:endParaRPr lang="en-US"/>
        </a:p>
      </dgm:t>
    </dgm:pt>
    <dgm:pt modelId="{D1422C37-5EEB-4A3D-9986-FEDC496FD43B}" type="pres">
      <dgm:prSet presAssocID="{730826AD-A5CF-42A8-957B-743BCC60CFFC}" presName="hierChild4" presStyleCnt="0"/>
      <dgm:spPr/>
    </dgm:pt>
    <dgm:pt modelId="{40DB85FB-DB0B-4591-98E1-222AE5B8452E}" type="pres">
      <dgm:prSet presAssocID="{730826AD-A5CF-42A8-957B-743BCC60CFFC}" presName="hierChild5" presStyleCnt="0"/>
      <dgm:spPr/>
    </dgm:pt>
    <dgm:pt modelId="{7973232B-F20B-484C-B01B-195ED4F4BC44}" type="pres">
      <dgm:prSet presAssocID="{D253DE3B-FC93-42FD-B33A-A07AD7956134}" presName="Name37" presStyleLbl="parChTrans1D4" presStyleIdx="21" presStyleCnt="24"/>
      <dgm:spPr/>
      <dgm:t>
        <a:bodyPr/>
        <a:lstStyle/>
        <a:p>
          <a:endParaRPr lang="en-US"/>
        </a:p>
      </dgm:t>
    </dgm:pt>
    <dgm:pt modelId="{497876FD-7FBA-493A-9FA7-FAAD8F6A337B}" type="pres">
      <dgm:prSet presAssocID="{1832908A-D886-46FA-9373-20B17BBA5C16}" presName="hierRoot2" presStyleCnt="0">
        <dgm:presLayoutVars>
          <dgm:hierBranch val="init"/>
        </dgm:presLayoutVars>
      </dgm:prSet>
      <dgm:spPr/>
    </dgm:pt>
    <dgm:pt modelId="{77022F63-AC20-4D5F-9626-AC7DD0A82A40}" type="pres">
      <dgm:prSet presAssocID="{1832908A-D886-46FA-9373-20B17BBA5C16}" presName="rootComposite" presStyleCnt="0"/>
      <dgm:spPr/>
    </dgm:pt>
    <dgm:pt modelId="{80507BF0-E7BD-4AD3-A91A-E75D96A46155}" type="pres">
      <dgm:prSet presAssocID="{1832908A-D886-46FA-9373-20B17BBA5C16}" presName="rootText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1D318-5C6C-4239-BBCC-E88C46F8E211}" type="pres">
      <dgm:prSet presAssocID="{1832908A-D886-46FA-9373-20B17BBA5C16}" presName="rootConnector" presStyleLbl="node4" presStyleIdx="21" presStyleCnt="24"/>
      <dgm:spPr/>
      <dgm:t>
        <a:bodyPr/>
        <a:lstStyle/>
        <a:p>
          <a:endParaRPr lang="en-US"/>
        </a:p>
      </dgm:t>
    </dgm:pt>
    <dgm:pt modelId="{F745C35F-1804-42D0-81A8-006F71CF3C6C}" type="pres">
      <dgm:prSet presAssocID="{1832908A-D886-46FA-9373-20B17BBA5C16}" presName="hierChild4" presStyleCnt="0"/>
      <dgm:spPr/>
    </dgm:pt>
    <dgm:pt modelId="{9FC1C856-F729-42C7-A6BB-133AE5AE8A40}" type="pres">
      <dgm:prSet presAssocID="{1832908A-D886-46FA-9373-20B17BBA5C16}" presName="hierChild5" presStyleCnt="0"/>
      <dgm:spPr/>
    </dgm:pt>
    <dgm:pt modelId="{E50EACCE-285D-4F46-B71B-D39952B1347A}" type="pres">
      <dgm:prSet presAssocID="{7ED85199-9E28-4C65-9A47-03949F62C5BD}" presName="Name37" presStyleLbl="parChTrans1D4" presStyleIdx="22" presStyleCnt="24"/>
      <dgm:spPr/>
      <dgm:t>
        <a:bodyPr/>
        <a:lstStyle/>
        <a:p>
          <a:endParaRPr lang="en-US"/>
        </a:p>
      </dgm:t>
    </dgm:pt>
    <dgm:pt modelId="{FD6CB4D2-97F0-4A38-84BB-CC24832BB419}" type="pres">
      <dgm:prSet presAssocID="{6FFE8FE6-609C-4D67-A448-9E550EFF5416}" presName="hierRoot2" presStyleCnt="0">
        <dgm:presLayoutVars>
          <dgm:hierBranch val="init"/>
        </dgm:presLayoutVars>
      </dgm:prSet>
      <dgm:spPr/>
    </dgm:pt>
    <dgm:pt modelId="{EA7C49BE-2CEB-430A-A216-8392D4F3296D}" type="pres">
      <dgm:prSet presAssocID="{6FFE8FE6-609C-4D67-A448-9E550EFF5416}" presName="rootComposite" presStyleCnt="0"/>
      <dgm:spPr/>
    </dgm:pt>
    <dgm:pt modelId="{850FC9F9-5F5D-4A1D-B05E-CE8C6F52F8E6}" type="pres">
      <dgm:prSet presAssocID="{6FFE8FE6-609C-4D67-A448-9E550EFF5416}" presName="rootText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76ED4-3D48-4D37-933D-1F4A0103349C}" type="pres">
      <dgm:prSet presAssocID="{6FFE8FE6-609C-4D67-A448-9E550EFF5416}" presName="rootConnector" presStyleLbl="node4" presStyleIdx="22" presStyleCnt="24"/>
      <dgm:spPr/>
      <dgm:t>
        <a:bodyPr/>
        <a:lstStyle/>
        <a:p>
          <a:endParaRPr lang="en-US"/>
        </a:p>
      </dgm:t>
    </dgm:pt>
    <dgm:pt modelId="{8033BDD8-93C0-403E-86A3-FF686A40F57E}" type="pres">
      <dgm:prSet presAssocID="{6FFE8FE6-609C-4D67-A448-9E550EFF5416}" presName="hierChild4" presStyleCnt="0"/>
      <dgm:spPr/>
    </dgm:pt>
    <dgm:pt modelId="{DAF74528-9249-4FA4-B413-E3D8D07B8922}" type="pres">
      <dgm:prSet presAssocID="{6FFE8FE6-609C-4D67-A448-9E550EFF5416}" presName="hierChild5" presStyleCnt="0"/>
      <dgm:spPr/>
    </dgm:pt>
    <dgm:pt modelId="{C59E79F2-A107-499B-8933-5961093BFA71}" type="pres">
      <dgm:prSet presAssocID="{6ED37386-6BD6-408E-B28E-DB2A8A3A815B}" presName="Name37" presStyleLbl="parChTrans1D4" presStyleIdx="23" presStyleCnt="24"/>
      <dgm:spPr/>
      <dgm:t>
        <a:bodyPr/>
        <a:lstStyle/>
        <a:p>
          <a:endParaRPr lang="en-US"/>
        </a:p>
      </dgm:t>
    </dgm:pt>
    <dgm:pt modelId="{4B915BF4-55EA-4DF9-A27F-74BFFE0B74C4}" type="pres">
      <dgm:prSet presAssocID="{4A31A891-0EB7-4A6B-B671-D884AB75E4DD}" presName="hierRoot2" presStyleCnt="0">
        <dgm:presLayoutVars>
          <dgm:hierBranch val="init"/>
        </dgm:presLayoutVars>
      </dgm:prSet>
      <dgm:spPr/>
    </dgm:pt>
    <dgm:pt modelId="{7965A767-6182-4ABA-9C13-1098E526FE74}" type="pres">
      <dgm:prSet presAssocID="{4A31A891-0EB7-4A6B-B671-D884AB75E4DD}" presName="rootComposite" presStyleCnt="0"/>
      <dgm:spPr/>
    </dgm:pt>
    <dgm:pt modelId="{D019709B-1AD7-4C02-BAA3-5C86F35473A3}" type="pres">
      <dgm:prSet presAssocID="{4A31A891-0EB7-4A6B-B671-D884AB75E4DD}" presName="rootText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2E49-6E02-4C91-8917-D81D71775E13}" type="pres">
      <dgm:prSet presAssocID="{4A31A891-0EB7-4A6B-B671-D884AB75E4DD}" presName="rootConnector" presStyleLbl="node4" presStyleIdx="23" presStyleCnt="24"/>
      <dgm:spPr/>
      <dgm:t>
        <a:bodyPr/>
        <a:lstStyle/>
        <a:p>
          <a:endParaRPr lang="en-US"/>
        </a:p>
      </dgm:t>
    </dgm:pt>
    <dgm:pt modelId="{A36DCDAD-DD0C-443E-9E43-3924EAA3AC34}" type="pres">
      <dgm:prSet presAssocID="{4A31A891-0EB7-4A6B-B671-D884AB75E4DD}" presName="hierChild4" presStyleCnt="0"/>
      <dgm:spPr/>
    </dgm:pt>
    <dgm:pt modelId="{EA65871E-58BD-4B93-89AB-18BD45EAC1E7}" type="pres">
      <dgm:prSet presAssocID="{4A31A891-0EB7-4A6B-B671-D884AB75E4DD}" presName="hierChild5" presStyleCnt="0"/>
      <dgm:spPr/>
    </dgm:pt>
    <dgm:pt modelId="{BD267BAC-2638-4BC1-8183-42125427DC8B}" type="pres">
      <dgm:prSet presAssocID="{7A309C0D-6F62-417C-9D91-5E833D46763A}" presName="hierChild5" presStyleCnt="0"/>
      <dgm:spPr/>
    </dgm:pt>
    <dgm:pt modelId="{92EFBAFA-6F2D-4F57-837E-ECAF0BADCEEE}" type="pres">
      <dgm:prSet presAssocID="{0F1F878E-6D21-4A02-A813-235E9A22C605}" presName="hierChild5" presStyleCnt="0"/>
      <dgm:spPr/>
    </dgm:pt>
    <dgm:pt modelId="{F266E5F5-705F-4DF7-B135-52B64543BE5C}" type="pres">
      <dgm:prSet presAssocID="{18B228C0-A611-4F5A-9404-94C8FB82E569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9169450-2FCB-4C82-BE81-0FC04CD0D3D1}" type="pres">
      <dgm:prSet presAssocID="{69388D5E-BE23-492C-BC17-95756ABB7566}" presName="hierRoot2" presStyleCnt="0">
        <dgm:presLayoutVars>
          <dgm:hierBranch val="init"/>
        </dgm:presLayoutVars>
      </dgm:prSet>
      <dgm:spPr/>
    </dgm:pt>
    <dgm:pt modelId="{89D3E38F-5ACA-4AC1-A36B-F3800DA06142}" type="pres">
      <dgm:prSet presAssocID="{69388D5E-BE23-492C-BC17-95756ABB7566}" presName="rootComposite" presStyleCnt="0"/>
      <dgm:spPr/>
    </dgm:pt>
    <dgm:pt modelId="{8D650F93-6345-40F6-811F-B085A9D6F4F0}" type="pres">
      <dgm:prSet presAssocID="{69388D5E-BE23-492C-BC17-95756ABB75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270F7-6BC7-46DE-BC32-B2342E2E0446}" type="pres">
      <dgm:prSet presAssocID="{69388D5E-BE23-492C-BC17-95756ABB7566}" presName="rootConnector" presStyleLbl="node2" presStyleIdx="2" presStyleCnt="4"/>
      <dgm:spPr/>
      <dgm:t>
        <a:bodyPr/>
        <a:lstStyle/>
        <a:p>
          <a:endParaRPr lang="en-US"/>
        </a:p>
      </dgm:t>
    </dgm:pt>
    <dgm:pt modelId="{C2788785-FC88-4A97-B77B-1ABDD3B16677}" type="pres">
      <dgm:prSet presAssocID="{69388D5E-BE23-492C-BC17-95756ABB7566}" presName="hierChild4" presStyleCnt="0"/>
      <dgm:spPr/>
    </dgm:pt>
    <dgm:pt modelId="{A24D33BE-3B6C-48FB-ADB8-2DAFDB374EC6}" type="pres">
      <dgm:prSet presAssocID="{5782B38D-2647-437A-88A3-8A2318BD533E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EB59EEB1-EE78-4F56-AABA-9F9F681DB4FD}" type="pres">
      <dgm:prSet presAssocID="{A3BD16BB-F789-4825-8EEE-F932A26F2C81}" presName="hierRoot2" presStyleCnt="0">
        <dgm:presLayoutVars>
          <dgm:hierBranch val="init"/>
        </dgm:presLayoutVars>
      </dgm:prSet>
      <dgm:spPr/>
    </dgm:pt>
    <dgm:pt modelId="{C5EFB177-7DDE-49BA-AB6B-A8944FC215D4}" type="pres">
      <dgm:prSet presAssocID="{A3BD16BB-F789-4825-8EEE-F932A26F2C81}" presName="rootComposite" presStyleCnt="0"/>
      <dgm:spPr/>
    </dgm:pt>
    <dgm:pt modelId="{443D6D59-B8C1-43DA-B4EA-7137FC940DD4}" type="pres">
      <dgm:prSet presAssocID="{A3BD16BB-F789-4825-8EEE-F932A26F2C81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C78BF-2C88-4ADD-944F-4B15986F8BC6}" type="pres">
      <dgm:prSet presAssocID="{A3BD16BB-F789-4825-8EEE-F932A26F2C81}" presName="rootConnector" presStyleLbl="node3" presStyleIdx="5" presStyleCnt="14"/>
      <dgm:spPr/>
      <dgm:t>
        <a:bodyPr/>
        <a:lstStyle/>
        <a:p>
          <a:endParaRPr lang="en-US"/>
        </a:p>
      </dgm:t>
    </dgm:pt>
    <dgm:pt modelId="{270EC1FD-6A69-45C4-A8E2-1217B48AF6E8}" type="pres">
      <dgm:prSet presAssocID="{A3BD16BB-F789-4825-8EEE-F932A26F2C81}" presName="hierChild4" presStyleCnt="0"/>
      <dgm:spPr/>
    </dgm:pt>
    <dgm:pt modelId="{29E077AB-3670-4984-8F4F-1D97488A7B1A}" type="pres">
      <dgm:prSet presAssocID="{A3BD16BB-F789-4825-8EEE-F932A26F2C81}" presName="hierChild5" presStyleCnt="0"/>
      <dgm:spPr/>
    </dgm:pt>
    <dgm:pt modelId="{B8562033-D26D-4FFA-B123-A4AEA7A96F9A}" type="pres">
      <dgm:prSet presAssocID="{586E680F-6F53-4821-A3F1-2FE8FB47F76D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8730D251-7DB8-4CFE-8E6D-BA15E44268B6}" type="pres">
      <dgm:prSet presAssocID="{3342758C-BBCF-4D7D-80EC-D52BCEF20F77}" presName="hierRoot2" presStyleCnt="0">
        <dgm:presLayoutVars>
          <dgm:hierBranch val="init"/>
        </dgm:presLayoutVars>
      </dgm:prSet>
      <dgm:spPr/>
    </dgm:pt>
    <dgm:pt modelId="{6563F9E4-93A2-4D6F-B5CD-C384C4D90AA2}" type="pres">
      <dgm:prSet presAssocID="{3342758C-BBCF-4D7D-80EC-D52BCEF20F77}" presName="rootComposite" presStyleCnt="0"/>
      <dgm:spPr/>
    </dgm:pt>
    <dgm:pt modelId="{F4975559-2455-43FB-B375-6EF8BE3032EA}" type="pres">
      <dgm:prSet presAssocID="{3342758C-BBCF-4D7D-80EC-D52BCEF20F77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BD22A-32AF-4423-B0F9-1B2446FC90AB}" type="pres">
      <dgm:prSet presAssocID="{3342758C-BBCF-4D7D-80EC-D52BCEF20F77}" presName="rootConnector" presStyleLbl="node3" presStyleIdx="6" presStyleCnt="14"/>
      <dgm:spPr/>
      <dgm:t>
        <a:bodyPr/>
        <a:lstStyle/>
        <a:p>
          <a:endParaRPr lang="en-US"/>
        </a:p>
      </dgm:t>
    </dgm:pt>
    <dgm:pt modelId="{891D8168-F3A6-43F0-A317-569A8450A676}" type="pres">
      <dgm:prSet presAssocID="{3342758C-BBCF-4D7D-80EC-D52BCEF20F77}" presName="hierChild4" presStyleCnt="0"/>
      <dgm:spPr/>
    </dgm:pt>
    <dgm:pt modelId="{281F0592-1148-4AD8-B2EE-EA41F550A2AD}" type="pres">
      <dgm:prSet presAssocID="{3342758C-BBCF-4D7D-80EC-D52BCEF20F77}" presName="hierChild5" presStyleCnt="0"/>
      <dgm:spPr/>
    </dgm:pt>
    <dgm:pt modelId="{20A15CAB-0956-4C3D-9281-6F731F755FDC}" type="pres">
      <dgm:prSet presAssocID="{3D560D24-53C3-4B7E-9892-58857873DD23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11C2E9A0-40C7-4077-9CF1-22FC12BF7928}" type="pres">
      <dgm:prSet presAssocID="{380BA22F-522A-4618-BBF5-6BBBF7D7FB08}" presName="hierRoot2" presStyleCnt="0">
        <dgm:presLayoutVars>
          <dgm:hierBranch val="init"/>
        </dgm:presLayoutVars>
      </dgm:prSet>
      <dgm:spPr/>
    </dgm:pt>
    <dgm:pt modelId="{906B02EA-1A09-42AA-97F8-CDA6D54C5B6E}" type="pres">
      <dgm:prSet presAssocID="{380BA22F-522A-4618-BBF5-6BBBF7D7FB08}" presName="rootComposite" presStyleCnt="0"/>
      <dgm:spPr/>
    </dgm:pt>
    <dgm:pt modelId="{78C829DA-7190-4CD7-AA49-B05594BC7E9C}" type="pres">
      <dgm:prSet presAssocID="{380BA22F-522A-4618-BBF5-6BBBF7D7FB08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DE05EC-80AC-4EF5-A8B9-D3D608CB00FA}" type="pres">
      <dgm:prSet presAssocID="{380BA22F-522A-4618-BBF5-6BBBF7D7FB08}" presName="rootConnector" presStyleLbl="node3" presStyleIdx="7" presStyleCnt="14"/>
      <dgm:spPr/>
      <dgm:t>
        <a:bodyPr/>
        <a:lstStyle/>
        <a:p>
          <a:endParaRPr lang="en-US"/>
        </a:p>
      </dgm:t>
    </dgm:pt>
    <dgm:pt modelId="{D6D72D75-F8C0-405F-AB91-9587D696279A}" type="pres">
      <dgm:prSet presAssocID="{380BA22F-522A-4618-BBF5-6BBBF7D7FB08}" presName="hierChild4" presStyleCnt="0"/>
      <dgm:spPr/>
    </dgm:pt>
    <dgm:pt modelId="{26B38BEE-AEF6-4043-BEAC-37045913C262}" type="pres">
      <dgm:prSet presAssocID="{380BA22F-522A-4618-BBF5-6BBBF7D7FB08}" presName="hierChild5" presStyleCnt="0"/>
      <dgm:spPr/>
    </dgm:pt>
    <dgm:pt modelId="{DD60AA5E-E66A-418B-AD69-A5FAE732C792}" type="pres">
      <dgm:prSet presAssocID="{3250EBB6-27AA-4079-BDB2-28FC18FBED3C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4A835CF0-DA70-470A-B27F-DDCF1B2911FE}" type="pres">
      <dgm:prSet presAssocID="{97491568-E868-4704-B5EE-34EDF6ECDB16}" presName="hierRoot2" presStyleCnt="0">
        <dgm:presLayoutVars>
          <dgm:hierBranch val="init"/>
        </dgm:presLayoutVars>
      </dgm:prSet>
      <dgm:spPr/>
    </dgm:pt>
    <dgm:pt modelId="{9CB3A480-1EF9-4A6A-B8D2-45C6D98BBD33}" type="pres">
      <dgm:prSet presAssocID="{97491568-E868-4704-B5EE-34EDF6ECDB16}" presName="rootComposite" presStyleCnt="0"/>
      <dgm:spPr/>
    </dgm:pt>
    <dgm:pt modelId="{57D13251-722D-4EE7-B731-41753615D499}" type="pres">
      <dgm:prSet presAssocID="{97491568-E868-4704-B5EE-34EDF6ECDB16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170A8-A2B3-4290-8F66-3E9DCA205C4E}" type="pres">
      <dgm:prSet presAssocID="{97491568-E868-4704-B5EE-34EDF6ECDB16}" presName="rootConnector" presStyleLbl="node3" presStyleIdx="8" presStyleCnt="14"/>
      <dgm:spPr/>
      <dgm:t>
        <a:bodyPr/>
        <a:lstStyle/>
        <a:p>
          <a:endParaRPr lang="en-US"/>
        </a:p>
      </dgm:t>
    </dgm:pt>
    <dgm:pt modelId="{477FF246-9A98-4273-9E03-F22C41FDAE4F}" type="pres">
      <dgm:prSet presAssocID="{97491568-E868-4704-B5EE-34EDF6ECDB16}" presName="hierChild4" presStyleCnt="0"/>
      <dgm:spPr/>
    </dgm:pt>
    <dgm:pt modelId="{14984BD7-BFB8-4E61-AF17-08F96EBA12BD}" type="pres">
      <dgm:prSet presAssocID="{97491568-E868-4704-B5EE-34EDF6ECDB16}" presName="hierChild5" presStyleCnt="0"/>
      <dgm:spPr/>
    </dgm:pt>
    <dgm:pt modelId="{1B7B3468-539B-4DA2-95F8-ED4AD94031C1}" type="pres">
      <dgm:prSet presAssocID="{3E990293-C310-437B-97F2-3508CE213F98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D210AC31-1A66-4068-BBE3-03769CED8600}" type="pres">
      <dgm:prSet presAssocID="{C64924F7-CB07-4FD8-B584-DA899F871671}" presName="hierRoot2" presStyleCnt="0">
        <dgm:presLayoutVars>
          <dgm:hierBranch val="init"/>
        </dgm:presLayoutVars>
      </dgm:prSet>
      <dgm:spPr/>
    </dgm:pt>
    <dgm:pt modelId="{BF339157-C9C3-4EDD-B2CA-1F48C6CA995C}" type="pres">
      <dgm:prSet presAssocID="{C64924F7-CB07-4FD8-B584-DA899F871671}" presName="rootComposite" presStyleCnt="0"/>
      <dgm:spPr/>
    </dgm:pt>
    <dgm:pt modelId="{7C3D360D-C071-4E79-9DDC-C8BD0C312058}" type="pres">
      <dgm:prSet presAssocID="{C64924F7-CB07-4FD8-B584-DA899F871671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C3EBA-86B7-40AB-9E5A-0B73A1721BFA}" type="pres">
      <dgm:prSet presAssocID="{C64924F7-CB07-4FD8-B584-DA899F871671}" presName="rootConnector" presStyleLbl="node3" presStyleIdx="9" presStyleCnt="14"/>
      <dgm:spPr/>
      <dgm:t>
        <a:bodyPr/>
        <a:lstStyle/>
        <a:p>
          <a:endParaRPr lang="en-US"/>
        </a:p>
      </dgm:t>
    </dgm:pt>
    <dgm:pt modelId="{AA899AD5-D225-47A5-BF71-5EE3488CA35E}" type="pres">
      <dgm:prSet presAssocID="{C64924F7-CB07-4FD8-B584-DA899F871671}" presName="hierChild4" presStyleCnt="0"/>
      <dgm:spPr/>
    </dgm:pt>
    <dgm:pt modelId="{D97F1666-569D-4316-A8C9-0BBBEC2DA011}" type="pres">
      <dgm:prSet presAssocID="{C64924F7-CB07-4FD8-B584-DA899F871671}" presName="hierChild5" presStyleCnt="0"/>
      <dgm:spPr/>
    </dgm:pt>
    <dgm:pt modelId="{B1110CC8-9381-4313-B123-C8ED864997CD}" type="pres">
      <dgm:prSet presAssocID="{69388D5E-BE23-492C-BC17-95756ABB7566}" presName="hierChild5" presStyleCnt="0"/>
      <dgm:spPr/>
    </dgm:pt>
    <dgm:pt modelId="{8337ED01-75C4-441C-A650-FCBE9622D5CC}" type="pres">
      <dgm:prSet presAssocID="{A2F6CAB3-73FD-4E8D-B107-7509D9F3C79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B160509-5B19-45B7-A0FB-182F84AFE307}" type="pres">
      <dgm:prSet presAssocID="{79451045-D3C5-453D-9518-257CB312A04E}" presName="hierRoot2" presStyleCnt="0">
        <dgm:presLayoutVars>
          <dgm:hierBranch val="init"/>
        </dgm:presLayoutVars>
      </dgm:prSet>
      <dgm:spPr/>
    </dgm:pt>
    <dgm:pt modelId="{B68D1E94-2440-4742-AAB6-238252420DEF}" type="pres">
      <dgm:prSet presAssocID="{79451045-D3C5-453D-9518-257CB312A04E}" presName="rootComposite" presStyleCnt="0"/>
      <dgm:spPr/>
    </dgm:pt>
    <dgm:pt modelId="{CAEB6D7C-33FC-46BD-9E4C-0401E57CCD95}" type="pres">
      <dgm:prSet presAssocID="{79451045-D3C5-453D-9518-257CB312A04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86563-A7D5-4D6F-8F46-A2EE53958B12}" type="pres">
      <dgm:prSet presAssocID="{79451045-D3C5-453D-9518-257CB312A04E}" presName="rootConnector" presStyleLbl="node2" presStyleIdx="3" presStyleCnt="4"/>
      <dgm:spPr/>
      <dgm:t>
        <a:bodyPr/>
        <a:lstStyle/>
        <a:p>
          <a:endParaRPr lang="en-US"/>
        </a:p>
      </dgm:t>
    </dgm:pt>
    <dgm:pt modelId="{546C63B1-4EB4-4E32-BDD6-02CECE2C5FC2}" type="pres">
      <dgm:prSet presAssocID="{79451045-D3C5-453D-9518-257CB312A04E}" presName="hierChild4" presStyleCnt="0"/>
      <dgm:spPr/>
    </dgm:pt>
    <dgm:pt modelId="{D50C7741-9A33-4FB1-88B4-85AC0C21304E}" type="pres">
      <dgm:prSet presAssocID="{2C33A936-7FF5-4FC5-A52F-3908A1A47601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C2BB8582-EA3B-4F3A-8FE7-2EB191749E26}" type="pres">
      <dgm:prSet presAssocID="{F2D73AE0-5EEA-4860-BDEB-CDA0A8A6474C}" presName="hierRoot2" presStyleCnt="0">
        <dgm:presLayoutVars>
          <dgm:hierBranch val="init"/>
        </dgm:presLayoutVars>
      </dgm:prSet>
      <dgm:spPr/>
    </dgm:pt>
    <dgm:pt modelId="{C623D11F-C673-4773-B645-C3E3589C9138}" type="pres">
      <dgm:prSet presAssocID="{F2D73AE0-5EEA-4860-BDEB-CDA0A8A6474C}" presName="rootComposite" presStyleCnt="0"/>
      <dgm:spPr/>
    </dgm:pt>
    <dgm:pt modelId="{27B925CA-F14A-479B-B53C-0B8B9076C0D8}" type="pres">
      <dgm:prSet presAssocID="{F2D73AE0-5EEA-4860-BDEB-CDA0A8A6474C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C740F-0EEE-4988-B4AC-416C3E09EB3B}" type="pres">
      <dgm:prSet presAssocID="{F2D73AE0-5EEA-4860-BDEB-CDA0A8A6474C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0B26505E-3A2A-4EF1-A7A5-83BDFBBB5995}" type="pres">
      <dgm:prSet presAssocID="{F2D73AE0-5EEA-4860-BDEB-CDA0A8A6474C}" presName="hierChild4" presStyleCnt="0"/>
      <dgm:spPr/>
    </dgm:pt>
    <dgm:pt modelId="{6BDDB821-1279-43B6-B2B0-1DCC352BB775}" type="pres">
      <dgm:prSet presAssocID="{F2D73AE0-5EEA-4860-BDEB-CDA0A8A6474C}" presName="hierChild5" presStyleCnt="0"/>
      <dgm:spPr/>
    </dgm:pt>
    <dgm:pt modelId="{0FB6DAE5-6840-400B-B79F-9F666F108165}" type="pres">
      <dgm:prSet presAssocID="{A5352E3D-6688-4618-93D0-BDCEB3DB542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42F6D42A-EDCF-418E-84B3-013628561AE4}" type="pres">
      <dgm:prSet presAssocID="{F96A0367-6142-414C-BF12-00CCCC5F9AA1}" presName="hierRoot2" presStyleCnt="0">
        <dgm:presLayoutVars>
          <dgm:hierBranch val="init"/>
        </dgm:presLayoutVars>
      </dgm:prSet>
      <dgm:spPr/>
    </dgm:pt>
    <dgm:pt modelId="{29B53ABF-3631-49B9-85C1-99BCF25B5388}" type="pres">
      <dgm:prSet presAssocID="{F96A0367-6142-414C-BF12-00CCCC5F9AA1}" presName="rootComposite" presStyleCnt="0"/>
      <dgm:spPr/>
    </dgm:pt>
    <dgm:pt modelId="{516AB48F-756A-4627-86D9-AA22BD45C04D}" type="pres">
      <dgm:prSet presAssocID="{F96A0367-6142-414C-BF12-00CCCC5F9AA1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4AB33-4B75-40DB-BF09-D6781B8306E2}" type="pres">
      <dgm:prSet presAssocID="{F96A0367-6142-414C-BF12-00CCCC5F9AA1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76558430-2779-4884-9357-DD8E1A4BA86D}" type="pres">
      <dgm:prSet presAssocID="{F96A0367-6142-414C-BF12-00CCCC5F9AA1}" presName="hierChild4" presStyleCnt="0"/>
      <dgm:spPr/>
    </dgm:pt>
    <dgm:pt modelId="{3B772F5F-0905-4923-A4AF-84FD7BF690A8}" type="pres">
      <dgm:prSet presAssocID="{F96A0367-6142-414C-BF12-00CCCC5F9AA1}" presName="hierChild5" presStyleCnt="0"/>
      <dgm:spPr/>
    </dgm:pt>
    <dgm:pt modelId="{70DE8562-EAE3-48D8-AEDA-E1B26D27DCF0}" type="pres">
      <dgm:prSet presAssocID="{499D3C76-04CE-4E49-BDE9-8A98EC89289A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6ACB18F2-ECBE-4680-A04E-1A2A75189AE0}" type="pres">
      <dgm:prSet presAssocID="{65EF8E6C-71C3-4CBE-804B-BCC917252C1E}" presName="hierRoot2" presStyleCnt="0">
        <dgm:presLayoutVars>
          <dgm:hierBranch val="init"/>
        </dgm:presLayoutVars>
      </dgm:prSet>
      <dgm:spPr/>
    </dgm:pt>
    <dgm:pt modelId="{D4FB40A7-781F-4A4A-AD1B-4EB1740EA15B}" type="pres">
      <dgm:prSet presAssocID="{65EF8E6C-71C3-4CBE-804B-BCC917252C1E}" presName="rootComposite" presStyleCnt="0"/>
      <dgm:spPr/>
    </dgm:pt>
    <dgm:pt modelId="{1E86A9D7-71A7-4CD3-8FCC-10F2F3D42732}" type="pres">
      <dgm:prSet presAssocID="{65EF8E6C-71C3-4CBE-804B-BCC917252C1E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1C013-2C27-4C83-8265-85E7AF04A0C7}" type="pres">
      <dgm:prSet presAssocID="{65EF8E6C-71C3-4CBE-804B-BCC917252C1E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D7738C4E-A7B7-4D20-84A0-F6B9455F02BE}" type="pres">
      <dgm:prSet presAssocID="{65EF8E6C-71C3-4CBE-804B-BCC917252C1E}" presName="hierChild4" presStyleCnt="0"/>
      <dgm:spPr/>
    </dgm:pt>
    <dgm:pt modelId="{E32096E8-0F25-4152-BE69-68A5FA0982A0}" type="pres">
      <dgm:prSet presAssocID="{65EF8E6C-71C3-4CBE-804B-BCC917252C1E}" presName="hierChild5" presStyleCnt="0"/>
      <dgm:spPr/>
    </dgm:pt>
    <dgm:pt modelId="{659CA630-D35E-4543-862A-181D8D14AFD2}" type="pres">
      <dgm:prSet presAssocID="{00839E1C-97AD-4ADE-8BFA-793DEE56ED2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E580AE39-BA6F-4C27-9056-164C159D795A}" type="pres">
      <dgm:prSet presAssocID="{8826D891-A8A5-4B8F-A3DD-C2FA80348709}" presName="hierRoot2" presStyleCnt="0">
        <dgm:presLayoutVars>
          <dgm:hierBranch val="init"/>
        </dgm:presLayoutVars>
      </dgm:prSet>
      <dgm:spPr/>
    </dgm:pt>
    <dgm:pt modelId="{8BF8B191-8207-48A4-946C-7E7D1C8A5873}" type="pres">
      <dgm:prSet presAssocID="{8826D891-A8A5-4B8F-A3DD-C2FA80348709}" presName="rootComposite" presStyleCnt="0"/>
      <dgm:spPr/>
    </dgm:pt>
    <dgm:pt modelId="{4D9C96B1-B441-42B4-B851-4747E7AB7984}" type="pres">
      <dgm:prSet presAssocID="{8826D891-A8A5-4B8F-A3DD-C2FA80348709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18E32-5438-49D2-8248-2356BD925116}" type="pres">
      <dgm:prSet presAssocID="{8826D891-A8A5-4B8F-A3DD-C2FA80348709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6FD5C721-679D-4E5C-9947-81AC4FABF6D7}" type="pres">
      <dgm:prSet presAssocID="{8826D891-A8A5-4B8F-A3DD-C2FA80348709}" presName="hierChild4" presStyleCnt="0"/>
      <dgm:spPr/>
    </dgm:pt>
    <dgm:pt modelId="{92E2B8A5-8EDC-4EE2-9008-E99B04CA32A3}" type="pres">
      <dgm:prSet presAssocID="{8826D891-A8A5-4B8F-A3DD-C2FA80348709}" presName="hierChild5" presStyleCnt="0"/>
      <dgm:spPr/>
    </dgm:pt>
    <dgm:pt modelId="{C17CB675-10CC-45BA-B5A1-7BF5437429E7}" type="pres">
      <dgm:prSet presAssocID="{79451045-D3C5-453D-9518-257CB312A04E}" presName="hierChild5" presStyleCnt="0"/>
      <dgm:spPr/>
    </dgm:pt>
    <dgm:pt modelId="{38CC552B-FA04-4B19-85D4-18FF9ECB42A0}" type="pres">
      <dgm:prSet presAssocID="{078552A2-818E-4E8B-B70C-8F53EE640E9D}" presName="hierChild3" presStyleCnt="0"/>
      <dgm:spPr/>
    </dgm:pt>
  </dgm:ptLst>
  <dgm:cxnLst>
    <dgm:cxn modelId="{97DF04A6-5000-41A8-A7C6-7C5BD97EFBDC}" type="presOf" srcId="{DC207F58-B439-4AA6-81D1-65471A1DECD3}" destId="{D911C347-6AFA-448A-AED5-16BEA6954BA8}" srcOrd="0" destOrd="0" presId="urn:microsoft.com/office/officeart/2005/8/layout/orgChart1"/>
    <dgm:cxn modelId="{68BD2592-7A44-40EA-8A5F-8E0EE6D8CF91}" srcId="{79451045-D3C5-453D-9518-257CB312A04E}" destId="{65EF8E6C-71C3-4CBE-804B-BCC917252C1E}" srcOrd="2" destOrd="0" parTransId="{499D3C76-04CE-4E49-BDE9-8A98EC89289A}" sibTransId="{8C71F5AA-9C1D-43CB-B7E0-FCE3DB4C71FB}"/>
    <dgm:cxn modelId="{B0418C11-6AAE-4EFB-B876-34FBA21A60B7}" type="presOf" srcId="{A1552E5B-9677-489A-B310-CB8A79507BD4}" destId="{D58BC49B-1D9E-41D3-B14C-901BCCB58189}" srcOrd="0" destOrd="0" presId="urn:microsoft.com/office/officeart/2005/8/layout/orgChart1"/>
    <dgm:cxn modelId="{F97833EA-29CD-4C52-9EB7-37AA88349514}" type="presOf" srcId="{07C73AF5-DDFB-4C6E-BCA8-E8FD88EE0411}" destId="{DE4361C5-2228-4618-BC05-556598FE4325}" srcOrd="0" destOrd="0" presId="urn:microsoft.com/office/officeart/2005/8/layout/orgChart1"/>
    <dgm:cxn modelId="{0226492E-312E-4432-AD8E-9B21D9A08F73}" srcId="{FEF76FE7-BD18-4701-8785-6CD302305830}" destId="{5E15C878-9085-436B-941B-F56E97A3EE8C}" srcOrd="1" destOrd="0" parTransId="{56EFEF70-49C8-482D-8C4F-AF15FC3A40D1}" sibTransId="{7EB14ED7-E8FA-4FD2-B945-14AA08E89B6F}"/>
    <dgm:cxn modelId="{05967FFE-DCFE-4E40-8907-B0F91878E169}" type="presOf" srcId="{ED74A919-4242-4E3A-922E-6A72B24F762E}" destId="{00953CB1-1281-4C97-B148-5098B0C65F95}" srcOrd="0" destOrd="0" presId="urn:microsoft.com/office/officeart/2005/8/layout/orgChart1"/>
    <dgm:cxn modelId="{0B0A9CB5-682D-465E-9D58-CCC1C81A8B5B}" type="presOf" srcId="{00839E1C-97AD-4ADE-8BFA-793DEE56ED20}" destId="{659CA630-D35E-4543-862A-181D8D14AFD2}" srcOrd="0" destOrd="0" presId="urn:microsoft.com/office/officeart/2005/8/layout/orgChart1"/>
    <dgm:cxn modelId="{57EBEE31-3560-46BB-A303-91E5E3EF85DD}" type="presOf" srcId="{A721E5CE-77BF-496B-8694-4D8E6ECFCE04}" destId="{C670637E-EFCE-4834-8A71-226F45522DEA}" srcOrd="0" destOrd="0" presId="urn:microsoft.com/office/officeart/2005/8/layout/orgChart1"/>
    <dgm:cxn modelId="{54F8B8D3-2B3A-4CB3-8E99-B267E36301F3}" srcId="{2B9733EB-94D9-4330-AE74-9077F1102A3B}" destId="{1B74AC7B-9AF6-4F9A-A8D3-723CA780E086}" srcOrd="0" destOrd="0" parTransId="{7C07C8D7-C33E-4A34-92A1-C361929F55B8}" sibTransId="{E7CD50B3-E0BF-49EF-A040-522167CE4ADC}"/>
    <dgm:cxn modelId="{2357B2A8-8A6B-40EF-BC2D-38C3AAD8BEE7}" srcId="{078552A2-818E-4E8B-B70C-8F53EE640E9D}" destId="{79451045-D3C5-453D-9518-257CB312A04E}" srcOrd="3" destOrd="0" parTransId="{A2F6CAB3-73FD-4E8D-B107-7509D9F3C792}" sibTransId="{A6AE85D4-BE42-4B74-B404-2B872EFDAE95}"/>
    <dgm:cxn modelId="{F6034E62-0CE7-49BA-A8E1-1A09903F7451}" type="presOf" srcId="{BAA01CF4-722F-4B87-8819-ECB6CB5BD423}" destId="{B69C6070-0B23-4D73-B455-1AF1FEC42C7E}" srcOrd="0" destOrd="0" presId="urn:microsoft.com/office/officeart/2005/8/layout/orgChart1"/>
    <dgm:cxn modelId="{C0D2644A-B592-4FB9-9D6F-FA9983DC2D20}" type="presOf" srcId="{8826D891-A8A5-4B8F-A3DD-C2FA80348709}" destId="{52E18E32-5438-49D2-8248-2356BD925116}" srcOrd="1" destOrd="0" presId="urn:microsoft.com/office/officeart/2005/8/layout/orgChart1"/>
    <dgm:cxn modelId="{6B6C10BF-176D-404E-8E5A-1472A6AEC0CE}" type="presOf" srcId="{F2D73AE0-5EEA-4860-BDEB-CDA0A8A6474C}" destId="{7D7C740F-0EEE-4988-B4AC-416C3E09EB3B}" srcOrd="1" destOrd="0" presId="urn:microsoft.com/office/officeart/2005/8/layout/orgChart1"/>
    <dgm:cxn modelId="{B22E2F0A-BC9B-46D1-9968-6990895BEB32}" srcId="{A721E5CE-77BF-496B-8694-4D8E6ECFCE04}" destId="{FF5F8D97-4A7F-41A0-AE75-055FB8D4ED0F}" srcOrd="2" destOrd="0" parTransId="{F47E8B6B-B94E-44EA-9558-E8B14C4783A5}" sibTransId="{20378822-FBD0-45F8-9D77-479767BF0798}"/>
    <dgm:cxn modelId="{28B99D14-CA40-4136-B885-F264A4FCC0BE}" type="presOf" srcId="{7ED85199-9E28-4C65-9A47-03949F62C5BD}" destId="{E50EACCE-285D-4F46-B71B-D39952B1347A}" srcOrd="0" destOrd="0" presId="urn:microsoft.com/office/officeart/2005/8/layout/orgChart1"/>
    <dgm:cxn modelId="{2908A151-D80F-417A-80F8-CCAF39E72DED}" srcId="{7A309C0D-6F62-417C-9D91-5E833D46763A}" destId="{4A31A891-0EB7-4A6B-B671-D884AB75E4DD}" srcOrd="5" destOrd="0" parTransId="{6ED37386-6BD6-408E-B28E-DB2A8A3A815B}" sibTransId="{B6AB6552-7982-4462-9552-1D28431D54E8}"/>
    <dgm:cxn modelId="{AA0302F4-FE37-4ADA-89B3-D5ACD878A7C1}" type="presOf" srcId="{7A309C0D-6F62-417C-9D91-5E833D46763A}" destId="{1FBDAFBA-8170-4191-8722-30C653CBF433}" srcOrd="1" destOrd="0" presId="urn:microsoft.com/office/officeart/2005/8/layout/orgChart1"/>
    <dgm:cxn modelId="{D69CFE3D-A774-49A9-8066-9D886353B200}" type="presOf" srcId="{07C73AF5-DDFB-4C6E-BCA8-E8FD88EE0411}" destId="{56FA3411-FF67-460F-82A2-158DBBAC3A2F}" srcOrd="1" destOrd="0" presId="urn:microsoft.com/office/officeart/2005/8/layout/orgChart1"/>
    <dgm:cxn modelId="{3336048E-EF32-46C4-A526-DF00D5BB2FEC}" srcId="{69388D5E-BE23-492C-BC17-95756ABB7566}" destId="{A3BD16BB-F789-4825-8EEE-F932A26F2C81}" srcOrd="0" destOrd="0" parTransId="{5782B38D-2647-437A-88A3-8A2318BD533E}" sibTransId="{6B93B3A3-C04A-4738-8D91-A44053EC96CA}"/>
    <dgm:cxn modelId="{7A6F931B-1415-4A50-A6CF-F0EE54341A60}" srcId="{078552A2-818E-4E8B-B70C-8F53EE640E9D}" destId="{906BD82D-F764-45B8-9E94-9A7E17B82D33}" srcOrd="0" destOrd="0" parTransId="{E19B4DA8-F7A1-466F-A3A5-C9D325A0B496}" sibTransId="{C4A01BF5-0D32-4383-BF7A-9E07C258904E}"/>
    <dgm:cxn modelId="{9E0BFF08-8BAE-4DD3-9656-167FBD30C057}" type="presOf" srcId="{DC207F58-B439-4AA6-81D1-65471A1DECD3}" destId="{FFBD7AFD-BE13-40A1-9D39-BEE547217D97}" srcOrd="1" destOrd="0" presId="urn:microsoft.com/office/officeart/2005/8/layout/orgChart1"/>
    <dgm:cxn modelId="{167FD455-125D-45EA-AE10-777248139C0D}" type="presOf" srcId="{A3BD16BB-F789-4825-8EEE-F932A26F2C81}" destId="{DCDC78BF-2C88-4ADD-944F-4B15986F8BC6}" srcOrd="1" destOrd="0" presId="urn:microsoft.com/office/officeart/2005/8/layout/orgChart1"/>
    <dgm:cxn modelId="{FA9951B7-5AF1-481D-B931-2EFA2E29BDC2}" type="presOf" srcId="{2C33A936-7FF5-4FC5-A52F-3908A1A47601}" destId="{D50C7741-9A33-4FB1-88B4-85AC0C21304E}" srcOrd="0" destOrd="0" presId="urn:microsoft.com/office/officeart/2005/8/layout/orgChart1"/>
    <dgm:cxn modelId="{E535109E-0B60-42FB-8892-CC8BAD55A81C}" type="presOf" srcId="{9BA34274-63B4-4946-B6C0-520A326CEFCC}" destId="{BD5DC438-7233-428D-88AF-A0557556D68A}" srcOrd="0" destOrd="0" presId="urn:microsoft.com/office/officeart/2005/8/layout/orgChart1"/>
    <dgm:cxn modelId="{98DC6E13-9156-476E-A2FE-CD929D0B95BC}" type="presOf" srcId="{A5352E3D-6688-4618-93D0-BDCEB3DB5423}" destId="{0FB6DAE5-6840-400B-B79F-9F666F108165}" srcOrd="0" destOrd="0" presId="urn:microsoft.com/office/officeart/2005/8/layout/orgChart1"/>
    <dgm:cxn modelId="{99819E96-90ED-457B-ACD9-CE8F4D9A4B3D}" type="presOf" srcId="{16C545CB-8BD0-4A6A-8BB8-9379BC632909}" destId="{D60E18BD-9296-4B6E-B0DD-66715F926941}" srcOrd="0" destOrd="0" presId="urn:microsoft.com/office/officeart/2005/8/layout/orgChart1"/>
    <dgm:cxn modelId="{CDE7A6A0-D954-43B3-8A14-2294782DB643}" type="presOf" srcId="{4A31A891-0EB7-4A6B-B671-D884AB75E4DD}" destId="{560E2E49-6E02-4C91-8917-D81D71775E13}" srcOrd="1" destOrd="0" presId="urn:microsoft.com/office/officeart/2005/8/layout/orgChart1"/>
    <dgm:cxn modelId="{5E98EE66-1818-4977-981F-0CB394C99AF3}" srcId="{69388D5E-BE23-492C-BC17-95756ABB7566}" destId="{3342758C-BBCF-4D7D-80EC-D52BCEF20F77}" srcOrd="1" destOrd="0" parTransId="{586E680F-6F53-4821-A3F1-2FE8FB47F76D}" sibTransId="{DC40BDAB-9A7F-44FB-A442-DC0B8AEAECAA}"/>
    <dgm:cxn modelId="{818A50E3-FA87-4807-B2C9-D1EC0BD783EF}" type="presOf" srcId="{7A309C0D-6F62-417C-9D91-5E833D46763A}" destId="{CC50E5A1-AB77-4A9A-9E9F-9D1163154EC5}" srcOrd="0" destOrd="0" presId="urn:microsoft.com/office/officeart/2005/8/layout/orgChart1"/>
    <dgm:cxn modelId="{AF7DD261-37A3-45E6-9008-7E24AFC96328}" srcId="{69388D5E-BE23-492C-BC17-95756ABB7566}" destId="{97491568-E868-4704-B5EE-34EDF6ECDB16}" srcOrd="3" destOrd="0" parTransId="{3250EBB6-27AA-4079-BDB2-28FC18FBED3C}" sibTransId="{DF464B39-F09F-46F4-BA20-3F686DF33A10}"/>
    <dgm:cxn modelId="{0D3AAA25-DA23-4C11-B6ED-7BBBFB67C18F}" srcId="{FEF76FE7-BD18-4701-8785-6CD302305830}" destId="{12312833-01DB-458E-86C1-AEB80E058E75}" srcOrd="0" destOrd="0" parTransId="{2E5C0206-02C9-40A7-BE55-8F5A0BF72A4D}" sibTransId="{B8B5925D-D036-40B0-8204-8315DDF0F0FD}"/>
    <dgm:cxn modelId="{C0310DBA-B047-4980-B233-FA9E57733577}" type="presOf" srcId="{74B1F8F9-F10F-4922-943A-E0BE374ABEA3}" destId="{F6131ED1-DB44-4677-B82E-1C78EFC74671}" srcOrd="0" destOrd="0" presId="urn:microsoft.com/office/officeart/2005/8/layout/orgChart1"/>
    <dgm:cxn modelId="{1BF87491-6FB3-46CD-A701-2B5EAE9159EB}" type="presOf" srcId="{78F3CE8E-BAE1-4EA2-990C-8AA07ABCC1AE}" destId="{E921B6AB-5583-40D0-BD45-736C7E308C2E}" srcOrd="0" destOrd="0" presId="urn:microsoft.com/office/officeart/2005/8/layout/orgChart1"/>
    <dgm:cxn modelId="{7D524BBA-64F5-4248-8C37-E0F7B9C88472}" srcId="{FEF76FE7-BD18-4701-8785-6CD302305830}" destId="{DF8F9C60-B5DA-4850-8B4B-6067C5CE3C8C}" srcOrd="4" destOrd="0" parTransId="{3C413043-E925-49B8-8EBB-4CBD06BCBA08}" sibTransId="{D54BFFC0-30B0-47BB-A841-88C928BD679D}"/>
    <dgm:cxn modelId="{D8D81EA5-CE36-492F-B1E4-6A9F1767F749}" type="presOf" srcId="{499D3C76-04CE-4E49-BDE9-8A98EC89289A}" destId="{70DE8562-EAE3-48D8-AEDA-E1B26D27DCF0}" srcOrd="0" destOrd="0" presId="urn:microsoft.com/office/officeart/2005/8/layout/orgChart1"/>
    <dgm:cxn modelId="{E4E2E0F8-53E3-4BED-BE87-74183464502F}" type="presOf" srcId="{A1552E5B-9677-489A-B310-CB8A79507BD4}" destId="{625701B3-1CA6-4C72-9A57-A54BF4BF267E}" srcOrd="1" destOrd="0" presId="urn:microsoft.com/office/officeart/2005/8/layout/orgChart1"/>
    <dgm:cxn modelId="{D45AAB80-4759-4326-9396-894621299BF6}" srcId="{2B9733EB-94D9-4330-AE74-9077F1102A3B}" destId="{9ADCAD98-0207-40E6-9EA9-272145568728}" srcOrd="2" destOrd="0" parTransId="{ED74A919-4242-4E3A-922E-6A72B24F762E}" sibTransId="{7FA99322-B80B-4748-B3E4-9C13BEA5F623}"/>
    <dgm:cxn modelId="{1F495E08-389F-4AE1-98E7-C954A85522AA}" type="presOf" srcId="{EAE6B9A8-B56A-477F-84A7-23BFEBB7760A}" destId="{2065D45C-D1A4-4BBA-9CB7-2B5D68F63108}" srcOrd="1" destOrd="0" presId="urn:microsoft.com/office/officeart/2005/8/layout/orgChart1"/>
    <dgm:cxn modelId="{62D56A15-9B7C-40F1-8BD1-0B0DA4B4C07D}" srcId="{2B9733EB-94D9-4330-AE74-9077F1102A3B}" destId="{DC207F58-B439-4AA6-81D1-65471A1DECD3}" srcOrd="1" destOrd="0" parTransId="{7373A030-0BCB-4356-9B10-1A4600BB87E8}" sibTransId="{8DBB9665-FB1E-44E7-9A60-DFF4828A3799}"/>
    <dgm:cxn modelId="{0E16C8DD-F980-4637-B632-A3295B17E32C}" type="presOf" srcId="{F96A0367-6142-414C-BF12-00CCCC5F9AA1}" destId="{0CE4AB33-4B75-40DB-BF09-D6781B8306E2}" srcOrd="1" destOrd="0" presId="urn:microsoft.com/office/officeart/2005/8/layout/orgChart1"/>
    <dgm:cxn modelId="{E953EDCD-63DC-49FA-A8CC-9A9142676372}" type="presOf" srcId="{1832908A-D886-46FA-9373-20B17BBA5C16}" destId="{B2D1D318-5C6C-4239-BBCC-E88C46F8E211}" srcOrd="1" destOrd="0" presId="urn:microsoft.com/office/officeart/2005/8/layout/orgChart1"/>
    <dgm:cxn modelId="{37C95890-DA42-4CAC-9D5A-9AEBB84F739B}" type="presOf" srcId="{078552A2-818E-4E8B-B70C-8F53EE640E9D}" destId="{C141CC8A-DE1B-4A76-978A-AEDB78BF8CE9}" srcOrd="1" destOrd="0" presId="urn:microsoft.com/office/officeart/2005/8/layout/orgChart1"/>
    <dgm:cxn modelId="{41C57D4F-F5A9-4EDF-B2BC-3D8665385B50}" type="presOf" srcId="{79451045-D3C5-453D-9518-257CB312A04E}" destId="{CAEB6D7C-33FC-46BD-9E4C-0401E57CCD95}" srcOrd="0" destOrd="0" presId="urn:microsoft.com/office/officeart/2005/8/layout/orgChart1"/>
    <dgm:cxn modelId="{0DE79F7F-1DCD-4232-8979-E610C3B53498}" type="presOf" srcId="{3F17C681-9242-4264-AFB3-0BB779FFAB8F}" destId="{42992677-E806-4B3C-A626-825DD5FEB300}" srcOrd="0" destOrd="0" presId="urn:microsoft.com/office/officeart/2005/8/layout/orgChart1"/>
    <dgm:cxn modelId="{3EBDDFE8-1A7F-4737-9F43-7562FE3569E1}" type="presOf" srcId="{3342758C-BBCF-4D7D-80EC-D52BCEF20F77}" destId="{F4975559-2455-43FB-B375-6EF8BE3032EA}" srcOrd="0" destOrd="0" presId="urn:microsoft.com/office/officeart/2005/8/layout/orgChart1"/>
    <dgm:cxn modelId="{95B956A1-8E7E-4861-9ECF-C7C9FEF23B8D}" srcId="{69388D5E-BE23-492C-BC17-95756ABB7566}" destId="{C64924F7-CB07-4FD8-B584-DA899F871671}" srcOrd="4" destOrd="0" parTransId="{3E990293-C310-437B-97F2-3508CE213F98}" sibTransId="{6C70578F-0DAA-4446-AF07-E3AD48A9C902}"/>
    <dgm:cxn modelId="{E3D274DB-A6BA-4411-AF5B-98F4294F1B92}" type="presOf" srcId="{8826D891-A8A5-4B8F-A3DD-C2FA80348709}" destId="{4D9C96B1-B441-42B4-B851-4747E7AB7984}" srcOrd="0" destOrd="0" presId="urn:microsoft.com/office/officeart/2005/8/layout/orgChart1"/>
    <dgm:cxn modelId="{407C16A5-FECC-4B74-BD46-F1BF74F902C3}" type="presOf" srcId="{AEEA1C85-77BA-4A3A-BFB8-D79DB0171C81}" destId="{0CFE20AF-4619-4E05-80BD-5C0C4EDCBE95}" srcOrd="0" destOrd="0" presId="urn:microsoft.com/office/officeart/2005/8/layout/orgChart1"/>
    <dgm:cxn modelId="{05175F43-F601-4CEF-84FD-006792378EC1}" type="presOf" srcId="{1F5D74A5-F5E8-42AD-AA32-6B5BE4F33CC5}" destId="{F969FA4E-5B22-4C40-9879-41707F80A6E0}" srcOrd="1" destOrd="0" presId="urn:microsoft.com/office/officeart/2005/8/layout/orgChart1"/>
    <dgm:cxn modelId="{7FC4F6D6-F4A5-45DE-95C8-B3A5C4709F7F}" type="presOf" srcId="{1832908A-D886-46FA-9373-20B17BBA5C16}" destId="{80507BF0-E7BD-4AD3-A91A-E75D96A46155}" srcOrd="0" destOrd="0" presId="urn:microsoft.com/office/officeart/2005/8/layout/orgChart1"/>
    <dgm:cxn modelId="{622E2D62-7EB9-4DEB-8899-0933E5AD7A2F}" type="presOf" srcId="{906BD82D-F764-45B8-9E94-9A7E17B82D33}" destId="{6636BC30-5A47-44E7-9EAF-90451E33AD95}" srcOrd="1" destOrd="0" presId="urn:microsoft.com/office/officeart/2005/8/layout/orgChart1"/>
    <dgm:cxn modelId="{FDF28093-5CD6-42F9-9C0E-BA865D9944CF}" type="presOf" srcId="{FEF76FE7-BD18-4701-8785-6CD302305830}" destId="{A57D55C8-F58F-4180-A632-7C39A820DF1D}" srcOrd="0" destOrd="0" presId="urn:microsoft.com/office/officeart/2005/8/layout/orgChart1"/>
    <dgm:cxn modelId="{C570404C-05F4-45F9-A625-5FCFD0A87DEF}" type="presOf" srcId="{0F8C736C-5DCC-4ED0-BC79-E69F3B5D65EA}" destId="{279AF369-109E-44BB-9413-A981CA1DE0DE}" srcOrd="0" destOrd="0" presId="urn:microsoft.com/office/officeart/2005/8/layout/orgChart1"/>
    <dgm:cxn modelId="{AADDA772-3793-4A24-A962-D53336EB711D}" type="presOf" srcId="{C64924F7-CB07-4FD8-B584-DA899F871671}" destId="{7C3D360D-C071-4E79-9DDC-C8BD0C312058}" srcOrd="0" destOrd="0" presId="urn:microsoft.com/office/officeart/2005/8/layout/orgChart1"/>
    <dgm:cxn modelId="{0FA3AFD1-C6CF-4C04-9082-AA39D2A07115}" type="presOf" srcId="{79451045-D3C5-453D-9518-257CB312A04E}" destId="{67D86563-A7D5-4D6F-8F46-A2EE53958B12}" srcOrd="1" destOrd="0" presId="urn:microsoft.com/office/officeart/2005/8/layout/orgChart1"/>
    <dgm:cxn modelId="{42464087-0D09-4821-B900-C8643FA375CB}" type="presOf" srcId="{0F1F878E-6D21-4A02-A813-235E9A22C605}" destId="{18054949-51E1-4219-B0B7-F022909DF320}" srcOrd="1" destOrd="0" presId="urn:microsoft.com/office/officeart/2005/8/layout/orgChart1"/>
    <dgm:cxn modelId="{7C2EE527-D58C-452B-AE72-407173E03DB1}" type="presOf" srcId="{93C4C91A-8E90-498B-970B-89473D8AE3E2}" destId="{19E4904B-9A25-4D91-8329-487905C2FB0F}" srcOrd="0" destOrd="0" presId="urn:microsoft.com/office/officeart/2005/8/layout/orgChart1"/>
    <dgm:cxn modelId="{7E6BBEFC-0B7E-4C8F-ABDD-CF57E88084A2}" type="presOf" srcId="{69388D5E-BE23-492C-BC17-95756ABB7566}" destId="{8D650F93-6345-40F6-811F-B085A9D6F4F0}" srcOrd="0" destOrd="0" presId="urn:microsoft.com/office/officeart/2005/8/layout/orgChart1"/>
    <dgm:cxn modelId="{C905E0E3-72B3-462B-94EC-5EBBEB3A43B8}" type="presOf" srcId="{6ED37386-6BD6-408E-B28E-DB2A8A3A815B}" destId="{C59E79F2-A107-499B-8933-5961093BFA71}" srcOrd="0" destOrd="0" presId="urn:microsoft.com/office/officeart/2005/8/layout/orgChart1"/>
    <dgm:cxn modelId="{2285DF96-0C7D-4567-9D0B-D22584891181}" srcId="{906BD82D-F764-45B8-9E94-9A7E17B82D33}" destId="{BAEB3E4F-88B7-4A00-81EB-3D9296A516E8}" srcOrd="1" destOrd="0" parTransId="{5F915AD2-D751-492C-9505-7CB9C6F70EF0}" sibTransId="{8D874F5C-2975-43B1-8C1D-783CDBB581CB}"/>
    <dgm:cxn modelId="{673DD8C3-383E-4D69-803D-A849677DC521}" type="presOf" srcId="{1CC43DB9-32F1-4F55-8E8A-600AF894A09F}" destId="{39E63073-4CB4-45B1-9EEC-F0CB7403EDAF}" srcOrd="0" destOrd="0" presId="urn:microsoft.com/office/officeart/2005/8/layout/orgChart1"/>
    <dgm:cxn modelId="{AA208A2E-EDBB-40E1-A33D-9BE09A9B2E95}" srcId="{BAEB3E4F-88B7-4A00-81EB-3D9296A516E8}" destId="{A1552E5B-9677-489A-B310-CB8A79507BD4}" srcOrd="0" destOrd="0" parTransId="{93C4C91A-8E90-498B-970B-89473D8AE3E2}" sibTransId="{B9A87CD6-3BD2-4A55-B957-6E267AC83142}"/>
    <dgm:cxn modelId="{CA6BD1F4-5F12-4BA1-A903-686DD6A5866B}" type="presOf" srcId="{1CC43DB9-32F1-4F55-8E8A-600AF894A09F}" destId="{10608E61-60CC-417B-A1CF-C107398E7358}" srcOrd="1" destOrd="0" presId="urn:microsoft.com/office/officeart/2005/8/layout/orgChart1"/>
    <dgm:cxn modelId="{4281B88A-AFC4-4356-8E34-ABB0E106DE0D}" type="presOf" srcId="{DCE4EFF6-AB11-4614-88F9-AFBCC8676F9D}" destId="{B7421316-22D5-44B0-8173-0AA5BF81BD2B}" srcOrd="0" destOrd="0" presId="urn:microsoft.com/office/officeart/2005/8/layout/orgChart1"/>
    <dgm:cxn modelId="{0107D796-0B6A-4C20-B827-BD1A8627EB3B}" type="presOf" srcId="{2317EA87-5306-44E9-B121-53FB1A6FAC0E}" destId="{D77B4BC7-A64E-4161-9540-44F2A3AC87CE}" srcOrd="0" destOrd="0" presId="urn:microsoft.com/office/officeart/2005/8/layout/orgChart1"/>
    <dgm:cxn modelId="{01BD4A59-B2CC-4527-B65E-ACEC994488AF}" type="presOf" srcId="{65EF8E6C-71C3-4CBE-804B-BCC917252C1E}" destId="{E251C013-2C27-4C83-8265-85E7AF04A0C7}" srcOrd="1" destOrd="0" presId="urn:microsoft.com/office/officeart/2005/8/layout/orgChart1"/>
    <dgm:cxn modelId="{2BEE6DF7-1DBC-4811-9B6E-2FDF2E8EAD5C}" type="presOf" srcId="{12312833-01DB-458E-86C1-AEB80E058E75}" destId="{0BAA540A-9CB2-45D5-B548-705A4C85FFD2}" srcOrd="0" destOrd="0" presId="urn:microsoft.com/office/officeart/2005/8/layout/orgChart1"/>
    <dgm:cxn modelId="{EF8232E8-51B3-4CC2-91F6-F1B6C7A61894}" type="presOf" srcId="{C64924F7-CB07-4FD8-B584-DA899F871671}" destId="{48AC3EBA-86B7-40AB-9E5A-0B73A1721BFA}" srcOrd="1" destOrd="0" presId="urn:microsoft.com/office/officeart/2005/8/layout/orgChart1"/>
    <dgm:cxn modelId="{49208D7B-8A8D-4158-9AB6-4DB747C06D62}" type="presOf" srcId="{A721E5CE-77BF-496B-8694-4D8E6ECFCE04}" destId="{DC41A766-6609-4CE1-813E-74D6CB8162F7}" srcOrd="1" destOrd="0" presId="urn:microsoft.com/office/officeart/2005/8/layout/orgChart1"/>
    <dgm:cxn modelId="{19319D28-6D08-4A9A-A4C7-5F5DA07C184E}" type="presOf" srcId="{1B74AC7B-9AF6-4F9A-A8D3-723CA780E086}" destId="{1A173E62-73BB-44EC-83D9-A7BBA1C0E6F1}" srcOrd="1" destOrd="0" presId="urn:microsoft.com/office/officeart/2005/8/layout/orgChart1"/>
    <dgm:cxn modelId="{C8BD1117-BAE5-42A9-AF95-78DBE4B3FFAC}" srcId="{2B9733EB-94D9-4330-AE74-9077F1102A3B}" destId="{4A6C7AF2-4B06-4EC6-8F26-FEB0C430B5E0}" srcOrd="3" destOrd="0" parTransId="{9CCBABF0-E6E4-4E86-9A48-BE6538755F7B}" sibTransId="{09F9776E-DE35-4734-B464-53B52B3A0D87}"/>
    <dgm:cxn modelId="{9E289FAE-57FE-40CA-8DE3-9264B2508D1F}" type="presOf" srcId="{EAE6B9A8-B56A-477F-84A7-23BFEBB7760A}" destId="{B0F5C1AC-283E-457D-884A-7DB2E99636AE}" srcOrd="0" destOrd="0" presId="urn:microsoft.com/office/officeart/2005/8/layout/orgChart1"/>
    <dgm:cxn modelId="{B08B9A80-B974-47C4-AA90-B86EB0C7A362}" srcId="{849B4263-0C25-494F-83BC-9186A3A69A77}" destId="{078552A2-818E-4E8B-B70C-8F53EE640E9D}" srcOrd="0" destOrd="0" parTransId="{62247C2D-D48B-47FB-9370-808024A8B8AC}" sibTransId="{425184C0-BC92-4844-8CCE-8629AD750BF4}"/>
    <dgm:cxn modelId="{74D59E4C-0221-4BAD-8F5C-F499728FD0E6}" type="presOf" srcId="{3342758C-BBCF-4D7D-80EC-D52BCEF20F77}" destId="{026BD22A-32AF-4423-B0F9-1B2446FC90AB}" srcOrd="1" destOrd="0" presId="urn:microsoft.com/office/officeart/2005/8/layout/orgChart1"/>
    <dgm:cxn modelId="{A4E67179-B789-49DC-930B-ADBBB28D8EAA}" type="presOf" srcId="{6FFE8FE6-609C-4D67-A448-9E550EFF5416}" destId="{94D76ED4-3D48-4D37-933D-1F4A0103349C}" srcOrd="1" destOrd="0" presId="urn:microsoft.com/office/officeart/2005/8/layout/orgChart1"/>
    <dgm:cxn modelId="{7FF3F4ED-0DC0-4CAD-8D5B-5C253A15D7ED}" srcId="{A721E5CE-77BF-496B-8694-4D8E6ECFCE04}" destId="{9387283A-1D09-4C87-84B5-E6C19F7332FA}" srcOrd="5" destOrd="0" parTransId="{3F17C681-9242-4264-AFB3-0BB779FFAB8F}" sibTransId="{1F536DEE-AA57-4599-A39B-CCD60D3C1B45}"/>
    <dgm:cxn modelId="{A0403914-AE9B-4B64-B612-9B9B7EABC70F}" type="presOf" srcId="{37240824-A1B7-4CBE-BA50-8B1921CF1C4B}" destId="{B946E54A-E960-4DEA-A76E-D5E20C9763AD}" srcOrd="0" destOrd="0" presId="urn:microsoft.com/office/officeart/2005/8/layout/orgChart1"/>
    <dgm:cxn modelId="{4D27EA68-E248-4D3D-822C-BF12F2A3B15A}" type="presOf" srcId="{730826AD-A5CF-42A8-957B-743BCC60CFFC}" destId="{7D56C2E6-3E39-4EAE-8AF8-155BAA9CBD66}" srcOrd="0" destOrd="0" presId="urn:microsoft.com/office/officeart/2005/8/layout/orgChart1"/>
    <dgm:cxn modelId="{8CEAC568-B65F-4882-A288-55361466AD1A}" type="presOf" srcId="{A2F6CAB3-73FD-4E8D-B107-7509D9F3C792}" destId="{8337ED01-75C4-441C-A650-FCBE9622D5CC}" srcOrd="0" destOrd="0" presId="urn:microsoft.com/office/officeart/2005/8/layout/orgChart1"/>
    <dgm:cxn modelId="{BE71EA58-DE3E-4F88-BB6E-DEC3C949243C}" type="presOf" srcId="{D253DE3B-FC93-42FD-B33A-A07AD7956134}" destId="{7973232B-F20B-484C-B01B-195ED4F4BC44}" srcOrd="0" destOrd="0" presId="urn:microsoft.com/office/officeart/2005/8/layout/orgChart1"/>
    <dgm:cxn modelId="{A9B26ABF-D798-44C7-9732-1BA6D18C74FE}" type="presOf" srcId="{FEF76FE7-BD18-4701-8785-6CD302305830}" destId="{CEFBC7C5-B9F1-4BE5-AA90-60A47AB33AC2}" srcOrd="1" destOrd="0" presId="urn:microsoft.com/office/officeart/2005/8/layout/orgChart1"/>
    <dgm:cxn modelId="{9583E59D-78A9-4130-A98C-C381A374FC8F}" type="presOf" srcId="{DF8F9C60-B5DA-4850-8B4B-6067C5CE3C8C}" destId="{98199DDC-2A85-4A3D-91BE-D1F810B7FCE0}" srcOrd="1" destOrd="0" presId="urn:microsoft.com/office/officeart/2005/8/layout/orgChart1"/>
    <dgm:cxn modelId="{44F4F555-13B1-4C81-9E8D-8A4FFFA3440A}" srcId="{A721E5CE-77BF-496B-8694-4D8E6ECFCE04}" destId="{1F5D74A5-F5E8-42AD-AA32-6B5BE4F33CC5}" srcOrd="0" destOrd="0" parTransId="{73AB1A5A-8147-45A7-BEB8-A246A3A4DA44}" sibTransId="{FBEBAA3A-20D0-4E05-9106-E039FE1CF3C3}"/>
    <dgm:cxn modelId="{DA866CC5-921B-4EC9-AA69-6E5116B7DBE1}" type="presOf" srcId="{3E990293-C310-437B-97F2-3508CE213F98}" destId="{1B7B3468-539B-4DA2-95F8-ED4AD94031C1}" srcOrd="0" destOrd="0" presId="urn:microsoft.com/office/officeart/2005/8/layout/orgChart1"/>
    <dgm:cxn modelId="{BC825040-5EF7-48A7-B93B-3C953B93EB72}" type="presOf" srcId="{9387283A-1D09-4C87-84B5-E6C19F7332FA}" destId="{63B3E497-8808-4B2E-AAAB-2427D9814136}" srcOrd="0" destOrd="0" presId="urn:microsoft.com/office/officeart/2005/8/layout/orgChart1"/>
    <dgm:cxn modelId="{8482911F-ACFD-4300-AC80-310D3C166C28}" type="presOf" srcId="{DDC1681D-09B6-4F3D-8B60-C7492D5994CC}" destId="{76EEDCEB-BFB3-46EE-B195-E9DE9D1F98D5}" srcOrd="1" destOrd="0" presId="urn:microsoft.com/office/officeart/2005/8/layout/orgChart1"/>
    <dgm:cxn modelId="{E035C034-E471-47A7-8FEB-0AFF994B11E1}" type="presOf" srcId="{906BD82D-F764-45B8-9E94-9A7E17B82D33}" destId="{79357C46-8C87-4E8D-8D7C-526E4024BC6E}" srcOrd="0" destOrd="0" presId="urn:microsoft.com/office/officeart/2005/8/layout/orgChart1"/>
    <dgm:cxn modelId="{201167B8-244C-47F1-AC7F-FC3FA47BA866}" type="presOf" srcId="{9FA25BE4-C224-4131-875A-4B73896509E5}" destId="{4644436F-30C8-412A-A470-09060D848440}" srcOrd="0" destOrd="0" presId="urn:microsoft.com/office/officeart/2005/8/layout/orgChart1"/>
    <dgm:cxn modelId="{F707645D-42A8-4F3F-BD79-CC4E10307948}" type="presOf" srcId="{BAEB3E4F-88B7-4A00-81EB-3D9296A516E8}" destId="{9804B66D-A0CD-45DF-B6B5-11380A878929}" srcOrd="1" destOrd="0" presId="urn:microsoft.com/office/officeart/2005/8/layout/orgChart1"/>
    <dgm:cxn modelId="{B6F37471-C5C4-4869-BEA5-2CA8E6435166}" type="presOf" srcId="{FF5F8D97-4A7F-41A0-AE75-055FB8D4ED0F}" destId="{FB4A7634-C9A4-4E00-A656-286B74BB8E24}" srcOrd="1" destOrd="0" presId="urn:microsoft.com/office/officeart/2005/8/layout/orgChart1"/>
    <dgm:cxn modelId="{A76D7788-5FE8-4BD8-A555-50DE4572704C}" type="presOf" srcId="{6FFE8FE6-609C-4D67-A448-9E550EFF5416}" destId="{850FC9F9-5F5D-4A1D-B05E-CE8C6F52F8E6}" srcOrd="0" destOrd="0" presId="urn:microsoft.com/office/officeart/2005/8/layout/orgChart1"/>
    <dgm:cxn modelId="{48BAC8E5-73A7-4E6D-99C2-E013FB5F8C22}" type="presOf" srcId="{18B228C0-A611-4F5A-9404-94C8FB82E569}" destId="{F266E5F5-705F-4DF7-B135-52B64543BE5C}" srcOrd="0" destOrd="0" presId="urn:microsoft.com/office/officeart/2005/8/layout/orgChart1"/>
    <dgm:cxn modelId="{B5CD3917-196B-4B93-880E-6F4847C283D3}" type="presOf" srcId="{5782B38D-2647-437A-88A3-8A2318BD533E}" destId="{A24D33BE-3B6C-48FB-ADB8-2DAFDB374EC6}" srcOrd="0" destOrd="0" presId="urn:microsoft.com/office/officeart/2005/8/layout/orgChart1"/>
    <dgm:cxn modelId="{B5A988FE-2458-4C04-B4ED-95C83D000628}" type="presOf" srcId="{615D0A67-038C-4AB9-9FE2-8452984291A7}" destId="{C04A26EB-4B4D-4CB8-A47C-3C13249C10D3}" srcOrd="0" destOrd="0" presId="urn:microsoft.com/office/officeart/2005/8/layout/orgChart1"/>
    <dgm:cxn modelId="{46EF26AA-B68D-4697-869A-32A1DF88E6F5}" type="presOf" srcId="{5F915AD2-D751-492C-9505-7CB9C6F70EF0}" destId="{B7559339-BD28-43B6-B05A-BD91D2CACE90}" srcOrd="0" destOrd="0" presId="urn:microsoft.com/office/officeart/2005/8/layout/orgChart1"/>
    <dgm:cxn modelId="{5CBDFC19-E0FB-4F5E-AAAD-FE51898A9392}" type="presOf" srcId="{681E6F30-102F-4422-A29C-FDC7FD651F43}" destId="{2238FF81-4FC5-4C46-ACC9-306886052A6B}" srcOrd="0" destOrd="0" presId="urn:microsoft.com/office/officeart/2005/8/layout/orgChart1"/>
    <dgm:cxn modelId="{9714DECB-0EA5-4E82-B8DE-F9893AA84E9E}" type="presOf" srcId="{4A6C7AF2-4B06-4EC6-8F26-FEB0C430B5E0}" destId="{3FBD2BC1-C571-47A2-B751-5CD79A1F1039}" srcOrd="1" destOrd="0" presId="urn:microsoft.com/office/officeart/2005/8/layout/orgChart1"/>
    <dgm:cxn modelId="{C22A0CCC-F970-41A1-BC40-7955F832738D}" type="presOf" srcId="{F47E8B6B-B94E-44EA-9558-E8B14C4783A5}" destId="{58B32495-29B1-4A64-8BEB-76BA77D023CF}" srcOrd="0" destOrd="0" presId="urn:microsoft.com/office/officeart/2005/8/layout/orgChart1"/>
    <dgm:cxn modelId="{549CCC95-0307-40DA-AA01-CEAD6147C239}" srcId="{906BD82D-F764-45B8-9E94-9A7E17B82D33}" destId="{FEF76FE7-BD18-4701-8785-6CD302305830}" srcOrd="0" destOrd="0" parTransId="{0F8C736C-5DCC-4ED0-BC79-E69F3B5D65EA}" sibTransId="{C8648A65-F1A7-4211-94B8-575B1E3ACE69}"/>
    <dgm:cxn modelId="{72DF99AF-9DE5-4696-A5DF-CC79750F67FE}" type="presOf" srcId="{E19B4DA8-F7A1-466F-A3A5-C9D325A0B496}" destId="{757A8333-7F8A-46A8-94D7-93E65E4BB40C}" srcOrd="0" destOrd="0" presId="urn:microsoft.com/office/officeart/2005/8/layout/orgChart1"/>
    <dgm:cxn modelId="{E071E881-B307-4375-878D-B6496D818803}" type="presOf" srcId="{730826AD-A5CF-42A8-957B-743BCC60CFFC}" destId="{0CC6DBFD-5E92-4CEF-B35D-53E7E67E97DF}" srcOrd="1" destOrd="0" presId="urn:microsoft.com/office/officeart/2005/8/layout/orgChart1"/>
    <dgm:cxn modelId="{CA95E6A2-72C9-477C-9659-BA4816E7408E}" type="presOf" srcId="{97491568-E868-4704-B5EE-34EDF6ECDB16}" destId="{808170A8-A2B3-4290-8F66-3E9DCA205C4E}" srcOrd="1" destOrd="0" presId="urn:microsoft.com/office/officeart/2005/8/layout/orgChart1"/>
    <dgm:cxn modelId="{06D1D4BE-970A-4D74-900A-9DC11D9EA078}" type="presOf" srcId="{4A31A891-0EB7-4A6B-B671-D884AB75E4DD}" destId="{D019709B-1AD7-4C02-BAA3-5C86F35473A3}" srcOrd="0" destOrd="0" presId="urn:microsoft.com/office/officeart/2005/8/layout/orgChart1"/>
    <dgm:cxn modelId="{DC10F064-680D-447B-B72A-4345EF541C66}" srcId="{078552A2-818E-4E8B-B70C-8F53EE640E9D}" destId="{0F1F878E-6D21-4A02-A813-235E9A22C605}" srcOrd="1" destOrd="0" parTransId="{9BA34274-63B4-4946-B6C0-520A326CEFCC}" sibTransId="{E9EF4A07-B451-44E7-A74A-9A2A91ADA277}"/>
    <dgm:cxn modelId="{0419F6B2-9802-423C-8BC6-045E81F6E8A3}" type="presOf" srcId="{2B9733EB-94D9-4330-AE74-9077F1102A3B}" destId="{25C81F3E-4948-4950-874F-9967CE778059}" srcOrd="0" destOrd="0" presId="urn:microsoft.com/office/officeart/2005/8/layout/orgChart1"/>
    <dgm:cxn modelId="{9BF523E5-3D86-4E50-AB8B-0CC8867CBE0E}" type="presOf" srcId="{0F1F878E-6D21-4A02-A813-235E9A22C605}" destId="{7B2299CB-8DA4-4346-9870-4E5031BF63F3}" srcOrd="0" destOrd="0" presId="urn:microsoft.com/office/officeart/2005/8/layout/orgChart1"/>
    <dgm:cxn modelId="{06C30D1E-A335-45C5-96EB-DE16CC1441F6}" srcId="{79451045-D3C5-453D-9518-257CB312A04E}" destId="{F96A0367-6142-414C-BF12-00CCCC5F9AA1}" srcOrd="1" destOrd="0" parTransId="{A5352E3D-6688-4618-93D0-BDCEB3DB5423}" sibTransId="{A8448B1A-DBF0-4098-AFFD-69B347F15DBC}"/>
    <dgm:cxn modelId="{35429D51-58FF-443D-B972-84321CA3319E}" type="presOf" srcId="{5E15C878-9085-436B-941B-F56E97A3EE8C}" destId="{8CC1F88C-7A94-48A0-B646-D4603BA4EC1A}" srcOrd="0" destOrd="0" presId="urn:microsoft.com/office/officeart/2005/8/layout/orgChart1"/>
    <dgm:cxn modelId="{733467BF-9F2B-4039-BD15-DBB893A3125D}" type="presOf" srcId="{1F5D74A5-F5E8-42AD-AA32-6B5BE4F33CC5}" destId="{DF32B194-8929-42A8-B0F9-471CF663FA54}" srcOrd="0" destOrd="0" presId="urn:microsoft.com/office/officeart/2005/8/layout/orgChart1"/>
    <dgm:cxn modelId="{E1792B78-8C5C-424A-A7B0-272B06B7C1F2}" type="presOf" srcId="{586E680F-6F53-4821-A3F1-2FE8FB47F76D}" destId="{B8562033-D26D-4FFA-B123-A4AEA7A96F9A}" srcOrd="0" destOrd="0" presId="urn:microsoft.com/office/officeart/2005/8/layout/orgChart1"/>
    <dgm:cxn modelId="{8D968A58-8D84-4A74-B4C3-BA3BBEF2ADC8}" type="presOf" srcId="{FF5F8D97-4A7F-41A0-AE75-055FB8D4ED0F}" destId="{983706CB-6299-4CE7-8CDE-4C1B7D89352D}" srcOrd="0" destOrd="0" presId="urn:microsoft.com/office/officeart/2005/8/layout/orgChart1"/>
    <dgm:cxn modelId="{A175ADB1-1A45-4E75-84B7-4D3E2C6CFD83}" srcId="{0F1F878E-6D21-4A02-A813-235E9A22C605}" destId="{7A309C0D-6F62-417C-9D91-5E833D46763A}" srcOrd="1" destOrd="0" parTransId="{12602B38-62D1-4D58-876A-0A270EC992C4}" sibTransId="{109FDF6E-B7B6-4087-843E-93FC8AE7B9B3}"/>
    <dgm:cxn modelId="{78A3D37D-9519-446C-8A89-06BBAF52985F}" type="presOf" srcId="{5E15C878-9085-436B-941B-F56E97A3EE8C}" destId="{D95F20B2-03E1-43EE-B488-26FC6D2D9210}" srcOrd="1" destOrd="0" presId="urn:microsoft.com/office/officeart/2005/8/layout/orgChart1"/>
    <dgm:cxn modelId="{90CAE979-5EFF-4577-8263-02D2B01BFE35}" type="presOf" srcId="{380BA22F-522A-4618-BBF5-6BBBF7D7FB08}" destId="{02DE05EC-80AC-4EF5-A8B9-D3D608CB00FA}" srcOrd="1" destOrd="0" presId="urn:microsoft.com/office/officeart/2005/8/layout/orgChart1"/>
    <dgm:cxn modelId="{A5C12DD5-05E5-4670-A239-C58AD1F180F6}" srcId="{79451045-D3C5-453D-9518-257CB312A04E}" destId="{8826D891-A8A5-4B8F-A3DD-C2FA80348709}" srcOrd="3" destOrd="0" parTransId="{00839E1C-97AD-4ADE-8BFA-793DEE56ED20}" sibTransId="{61339A6C-62F4-471F-B55E-DE83DF733086}"/>
    <dgm:cxn modelId="{E814D4D8-FFE7-49A1-A78B-67D660FF7BAE}" type="presOf" srcId="{12312833-01DB-458E-86C1-AEB80E058E75}" destId="{7AAADBCE-D93C-41D4-AFA4-3B4FB7A32E16}" srcOrd="1" destOrd="0" presId="urn:microsoft.com/office/officeart/2005/8/layout/orgChart1"/>
    <dgm:cxn modelId="{4C2FCD48-3161-4A60-B282-DD7709F3DBF0}" srcId="{7A309C0D-6F62-417C-9D91-5E833D46763A}" destId="{730826AD-A5CF-42A8-957B-743BCC60CFFC}" srcOrd="2" destOrd="0" parTransId="{2317EA87-5306-44E9-B121-53FB1A6FAC0E}" sibTransId="{6A58966F-C22C-4FE2-BE02-F790D3C1A1D3}"/>
    <dgm:cxn modelId="{FB19520E-F497-4A10-BF6B-64261D8DC9EB}" type="presOf" srcId="{F8B2A42E-732D-465E-84CA-7490A083C1BD}" destId="{2046C91F-2BD4-464B-A3E2-0F0DDECC5D3E}" srcOrd="1" destOrd="0" presId="urn:microsoft.com/office/officeart/2005/8/layout/orgChart1"/>
    <dgm:cxn modelId="{77DB15C9-6021-4BFA-9B52-B2EE3C60A326}" type="presOf" srcId="{7C07C8D7-C33E-4A34-92A1-C361929F55B8}" destId="{8CC5835D-939D-4EC0-AE43-E32423C72E2B}" srcOrd="0" destOrd="0" presId="urn:microsoft.com/office/officeart/2005/8/layout/orgChart1"/>
    <dgm:cxn modelId="{D8C70813-BA25-4EA1-89F4-35EE158C2B1F}" type="presOf" srcId="{9CCBABF0-E6E4-4E86-9A48-BE6538755F7B}" destId="{71344150-64AD-41D9-A0F4-95E2E08D374E}" srcOrd="0" destOrd="0" presId="urn:microsoft.com/office/officeart/2005/8/layout/orgChart1"/>
    <dgm:cxn modelId="{21A4FAE3-21CB-4EEA-B7E1-234780A06B5B}" type="presOf" srcId="{F8B2A42E-732D-465E-84CA-7490A083C1BD}" destId="{A6472475-373B-4F44-BC56-7B24CACC5748}" srcOrd="0" destOrd="0" presId="urn:microsoft.com/office/officeart/2005/8/layout/orgChart1"/>
    <dgm:cxn modelId="{6BEA5BE4-13EB-49A8-B670-15BE59F59500}" type="presOf" srcId="{3250EBB6-27AA-4079-BDB2-28FC18FBED3C}" destId="{DD60AA5E-E66A-418B-AD69-A5FAE732C792}" srcOrd="0" destOrd="0" presId="urn:microsoft.com/office/officeart/2005/8/layout/orgChart1"/>
    <dgm:cxn modelId="{6959895A-6723-49E3-99BB-05589D7519D2}" type="presOf" srcId="{9ADCAD98-0207-40E6-9EA9-272145568728}" destId="{9C574E60-0535-4520-BD2B-EA4D414738DE}" srcOrd="0" destOrd="0" presId="urn:microsoft.com/office/officeart/2005/8/layout/orgChart1"/>
    <dgm:cxn modelId="{0F8B63F6-FF4F-4074-A048-8F520D34B5A2}" srcId="{A721E5CE-77BF-496B-8694-4D8E6ECFCE04}" destId="{07C73AF5-DDFB-4C6E-BCA8-E8FD88EE0411}" srcOrd="1" destOrd="0" parTransId="{16C545CB-8BD0-4A6A-8BB8-9379BC632909}" sibTransId="{E71B2A38-D1B5-4E7C-A70B-DA2B371ACB8A}"/>
    <dgm:cxn modelId="{E09E25BA-9BEC-4123-ACD7-3926A9085ABD}" type="presOf" srcId="{12602B38-62D1-4D58-876A-0A270EC992C4}" destId="{A3C19BE7-2C59-440D-8ED9-28117F5D5B06}" srcOrd="0" destOrd="0" presId="urn:microsoft.com/office/officeart/2005/8/layout/orgChart1"/>
    <dgm:cxn modelId="{4FFFA613-AC98-4FEE-A5A8-FBC2100F3960}" srcId="{FEF76FE7-BD18-4701-8785-6CD302305830}" destId="{F8B2A42E-732D-465E-84CA-7490A083C1BD}" srcOrd="3" destOrd="0" parTransId="{B46794D9-AEDD-4EF1-B5D1-4479C73402BD}" sibTransId="{5473814A-64F8-4876-9F3C-2E57F54FA30B}"/>
    <dgm:cxn modelId="{7A32CB2B-29A7-4143-B683-4737B17AE6E8}" type="presOf" srcId="{15AFB82F-D838-4AD6-836F-A7A06204CD28}" destId="{2921DF2B-7FCB-414C-9DF4-4BDAAEAF88EC}" srcOrd="0" destOrd="0" presId="urn:microsoft.com/office/officeart/2005/8/layout/orgChart1"/>
    <dgm:cxn modelId="{8D32A238-56DF-4423-B377-BA656387E909}" type="presOf" srcId="{F96A0367-6142-414C-BF12-00CCCC5F9AA1}" destId="{516AB48F-756A-4627-86D9-AA22BD45C04D}" srcOrd="0" destOrd="0" presId="urn:microsoft.com/office/officeart/2005/8/layout/orgChart1"/>
    <dgm:cxn modelId="{B102DFDA-1FE5-4AE5-B09B-1C56FD901402}" srcId="{7A309C0D-6F62-417C-9D91-5E833D46763A}" destId="{6FFE8FE6-609C-4D67-A448-9E550EFF5416}" srcOrd="4" destOrd="0" parTransId="{7ED85199-9E28-4C65-9A47-03949F62C5BD}" sibTransId="{8662ABDE-4A4C-4FEA-9407-ADB2B134E29B}"/>
    <dgm:cxn modelId="{68875A62-3627-4C13-90EB-9A30D9795305}" type="presOf" srcId="{DDC1681D-09B6-4F3D-8B60-C7492D5994CC}" destId="{0DEBC96C-C77D-43F7-AFC0-CD45AAF7C9DB}" srcOrd="0" destOrd="0" presId="urn:microsoft.com/office/officeart/2005/8/layout/orgChart1"/>
    <dgm:cxn modelId="{32670D3F-A411-4803-A83B-CEE22EEA7954}" type="presOf" srcId="{4A6C7AF2-4B06-4EC6-8F26-FEB0C430B5E0}" destId="{DFFE1E72-56B6-459E-860C-6281F6170248}" srcOrd="0" destOrd="0" presId="urn:microsoft.com/office/officeart/2005/8/layout/orgChart1"/>
    <dgm:cxn modelId="{706860FE-17C7-4AF4-AB85-35AF0E217109}" type="presOf" srcId="{078552A2-818E-4E8B-B70C-8F53EE640E9D}" destId="{179D7719-2F5F-49E3-A395-86D042894E73}" srcOrd="0" destOrd="0" presId="urn:microsoft.com/office/officeart/2005/8/layout/orgChart1"/>
    <dgm:cxn modelId="{C7BE162A-C83B-49CD-8938-E06E1DE9D6B5}" type="presOf" srcId="{7373A030-0BCB-4356-9B10-1A4600BB87E8}" destId="{EA52DF4A-70F8-4E4C-BC1C-2AD6D3804E36}" srcOrd="0" destOrd="0" presId="urn:microsoft.com/office/officeart/2005/8/layout/orgChart1"/>
    <dgm:cxn modelId="{8E13FD20-E5CC-4C19-9265-A7874DA3A40C}" srcId="{7A309C0D-6F62-417C-9D91-5E833D46763A}" destId="{15AFB82F-D838-4AD6-836F-A7A06204CD28}" srcOrd="0" destOrd="0" parTransId="{CDC59A1D-8A5B-4632-AF6C-DE75F1DE05AC}" sibTransId="{0A1EDEBE-1E8E-45F5-BF47-5D1496BAF5DA}"/>
    <dgm:cxn modelId="{4BEF0382-FC0F-4A7C-98C0-803664CF98E3}" type="presOf" srcId="{65EF8E6C-71C3-4CBE-804B-BCC917252C1E}" destId="{1E86A9D7-71A7-4CD3-8FCC-10F2F3D42732}" srcOrd="0" destOrd="0" presId="urn:microsoft.com/office/officeart/2005/8/layout/orgChart1"/>
    <dgm:cxn modelId="{A13845ED-7B43-4617-B429-D112628B05C8}" type="presOf" srcId="{BAEB3E4F-88B7-4A00-81EB-3D9296A516E8}" destId="{236C72CA-8CD2-46EB-8977-9270445B465C}" srcOrd="0" destOrd="0" presId="urn:microsoft.com/office/officeart/2005/8/layout/orgChart1"/>
    <dgm:cxn modelId="{83A3B8BD-1449-4C80-8997-6D3038996A33}" type="presOf" srcId="{2B9733EB-94D9-4330-AE74-9077F1102A3B}" destId="{975AC1DA-FCDC-4439-8AC7-4DB6D8D48377}" srcOrd="1" destOrd="0" presId="urn:microsoft.com/office/officeart/2005/8/layout/orgChart1"/>
    <dgm:cxn modelId="{C6F03CCF-8E3F-427F-8B66-A72A5BB0B009}" type="presOf" srcId="{1B74AC7B-9AF6-4F9A-A8D3-723CA780E086}" destId="{C21CD933-1DDB-4C84-8E55-4CA92562929C}" srcOrd="0" destOrd="0" presId="urn:microsoft.com/office/officeart/2005/8/layout/orgChart1"/>
    <dgm:cxn modelId="{8AFD5D4F-2804-4D63-8161-9E0A5C56A6F0}" type="presOf" srcId="{2E5C0206-02C9-40A7-BE55-8F5A0BF72A4D}" destId="{95219D9C-C059-4100-BDBE-56DB4060D3BB}" srcOrd="0" destOrd="0" presId="urn:microsoft.com/office/officeart/2005/8/layout/orgChart1"/>
    <dgm:cxn modelId="{4DCD6E4D-B89E-471F-BB26-48828D79DC4B}" type="presOf" srcId="{6C2091FF-C80B-4F50-B474-DE7EB4E082FD}" destId="{6A0C0F66-04CE-40B5-9286-37B7E6E0AACF}" srcOrd="0" destOrd="0" presId="urn:microsoft.com/office/officeart/2005/8/layout/orgChart1"/>
    <dgm:cxn modelId="{B2CFBDBE-2B14-4135-B291-720D5151205F}" type="presOf" srcId="{9387283A-1D09-4C87-84B5-E6C19F7332FA}" destId="{2724EB28-31DB-4F6B-8E29-F7F2EC10F070}" srcOrd="1" destOrd="0" presId="urn:microsoft.com/office/officeart/2005/8/layout/orgChart1"/>
    <dgm:cxn modelId="{F8B8ED69-6AE0-45E6-8666-575EC8F6B7AF}" type="presOf" srcId="{DF8F9C60-B5DA-4850-8B4B-6067C5CE3C8C}" destId="{CC56B2B1-C878-48F5-8C18-3B0CB3D72FD6}" srcOrd="0" destOrd="0" presId="urn:microsoft.com/office/officeart/2005/8/layout/orgChart1"/>
    <dgm:cxn modelId="{0BEAFCBE-827B-4025-8D85-0CACA3282E3A}" srcId="{0F1F878E-6D21-4A02-A813-235E9A22C605}" destId="{A721E5CE-77BF-496B-8694-4D8E6ECFCE04}" srcOrd="0" destOrd="0" parTransId="{354050C1-6E4F-4C71-9EAA-3E0C1282A909}" sibTransId="{CB70A1F2-8BEA-4EE6-BE37-7568CFDB166E}"/>
    <dgm:cxn modelId="{95191751-8130-40C7-86EF-89C205C3A080}" srcId="{BAEB3E4F-88B7-4A00-81EB-3D9296A516E8}" destId="{6C2091FF-C80B-4F50-B474-DE7EB4E082FD}" srcOrd="2" destOrd="0" parTransId="{78F3CE8E-BAE1-4EA2-990C-8AA07ABCC1AE}" sibTransId="{9BAD5827-B7F6-413A-9EE7-4EBFF7919637}"/>
    <dgm:cxn modelId="{623FF84A-CC8A-4789-B62C-0BE96FF8A9C3}" srcId="{906BD82D-F764-45B8-9E94-9A7E17B82D33}" destId="{2B9733EB-94D9-4330-AE74-9077F1102A3B}" srcOrd="2" destOrd="0" parTransId="{BAA01CF4-722F-4B87-8819-ECB6CB5BD423}" sibTransId="{C47F596A-FFD5-4050-9189-C003528AD6F7}"/>
    <dgm:cxn modelId="{22D7B2CE-C6FB-4C2A-B702-D81856F12DA1}" type="presOf" srcId="{AEEA1C85-77BA-4A3A-BFB8-D79DB0171C81}" destId="{D2B8DBD4-71F5-42A5-B5AA-E58158D56E2E}" srcOrd="1" destOrd="0" presId="urn:microsoft.com/office/officeart/2005/8/layout/orgChart1"/>
    <dgm:cxn modelId="{0606A713-6FB3-489C-BBDB-600DDD5A2962}" type="presOf" srcId="{9ADCAD98-0207-40E6-9EA9-272145568728}" destId="{D0134A1C-D501-4C51-AFB9-C4D70B3A8415}" srcOrd="1" destOrd="0" presId="urn:microsoft.com/office/officeart/2005/8/layout/orgChart1"/>
    <dgm:cxn modelId="{20CDB934-F64F-44C5-9825-6D62F3E1501B}" srcId="{7A309C0D-6F62-417C-9D91-5E833D46763A}" destId="{EAE6B9A8-B56A-477F-84A7-23BFEBB7760A}" srcOrd="1" destOrd="0" parTransId="{74B1F8F9-F10F-4922-943A-E0BE374ABEA3}" sibTransId="{7E41F213-F7B6-4D70-89F2-B22E1913AD59}"/>
    <dgm:cxn modelId="{D87C71C4-F87B-4DAA-9FE0-B7CA69541FCE}" type="presOf" srcId="{15AFB82F-D838-4AD6-836F-A7A06204CD28}" destId="{E601ED1C-8F49-4EE1-A917-F74A2FDE3876}" srcOrd="1" destOrd="0" presId="urn:microsoft.com/office/officeart/2005/8/layout/orgChart1"/>
    <dgm:cxn modelId="{A148636C-AF0A-475B-8B32-46332E72B4C4}" srcId="{A721E5CE-77BF-496B-8694-4D8E6ECFCE04}" destId="{37240824-A1B7-4CBE-BA50-8B1921CF1C4B}" srcOrd="4" destOrd="0" parTransId="{615D0A67-038C-4AB9-9FE2-8452984291A7}" sibTransId="{54F82570-FF2B-41BA-8EDE-3B768D513CAD}"/>
    <dgm:cxn modelId="{CE02E33E-3397-49F9-950A-905D6A3E175C}" type="presOf" srcId="{380BA22F-522A-4618-BBF5-6BBBF7D7FB08}" destId="{78C829DA-7190-4CD7-AA49-B05594BC7E9C}" srcOrd="0" destOrd="0" presId="urn:microsoft.com/office/officeart/2005/8/layout/orgChart1"/>
    <dgm:cxn modelId="{FAFAE533-E849-4DB6-8E23-F30308DB6AC5}" type="presOf" srcId="{6C2091FF-C80B-4F50-B474-DE7EB4E082FD}" destId="{7CE4CCCA-50C0-4935-9707-907DE3F8A39F}" srcOrd="1" destOrd="0" presId="urn:microsoft.com/office/officeart/2005/8/layout/orgChart1"/>
    <dgm:cxn modelId="{3B1CF719-1D2E-4327-ACD4-B25683EE8A64}" type="presOf" srcId="{3C413043-E925-49B8-8EBB-4CBD06BCBA08}" destId="{0FE7C2E5-4A23-468F-A5FC-32509F404EDF}" srcOrd="0" destOrd="0" presId="urn:microsoft.com/office/officeart/2005/8/layout/orgChart1"/>
    <dgm:cxn modelId="{379F4E3C-0B83-4345-A454-1301CBA9D9D7}" srcId="{69388D5E-BE23-492C-BC17-95756ABB7566}" destId="{380BA22F-522A-4618-BBF5-6BBBF7D7FB08}" srcOrd="2" destOrd="0" parTransId="{3D560D24-53C3-4B7E-9892-58857873DD23}" sibTransId="{C2400872-2D11-4057-BB09-0EE39921E044}"/>
    <dgm:cxn modelId="{901E086E-3EC3-4F8E-AACE-CFEF76C16AF1}" type="presOf" srcId="{B46794D9-AEDD-4EF1-B5D1-4479C73402BD}" destId="{2BE237B6-64BE-4E6A-BC16-295FB4EE14BA}" srcOrd="0" destOrd="0" presId="urn:microsoft.com/office/officeart/2005/8/layout/orgChart1"/>
    <dgm:cxn modelId="{C4AED95D-8C6F-420C-9220-6A4DEE0BD876}" type="presOf" srcId="{A3BD16BB-F789-4825-8EEE-F932A26F2C81}" destId="{443D6D59-B8C1-43DA-B4EA-7137FC940DD4}" srcOrd="0" destOrd="0" presId="urn:microsoft.com/office/officeart/2005/8/layout/orgChart1"/>
    <dgm:cxn modelId="{F3626900-96B4-4193-B2FA-A1C5B7BE1208}" type="presOf" srcId="{69388D5E-BE23-492C-BC17-95756ABB7566}" destId="{456270F7-6BC7-46DE-BC32-B2342E2E0446}" srcOrd="1" destOrd="0" presId="urn:microsoft.com/office/officeart/2005/8/layout/orgChart1"/>
    <dgm:cxn modelId="{9DC46E6A-7FF5-47AB-B17D-268492D89ABD}" srcId="{A721E5CE-77BF-496B-8694-4D8E6ECFCE04}" destId="{1CC43DB9-32F1-4F55-8E8A-600AF894A09F}" srcOrd="3" destOrd="0" parTransId="{681E6F30-102F-4422-A29C-FDC7FD651F43}" sibTransId="{74952F29-E206-48B1-A72E-C8886F40F422}"/>
    <dgm:cxn modelId="{419A9BA0-8C3C-496C-8149-43B828D6C86C}" type="presOf" srcId="{CDC59A1D-8A5B-4632-AF6C-DE75F1DE05AC}" destId="{2AE762A4-2094-49E8-A1C6-E8F68C85AF91}" srcOrd="0" destOrd="0" presId="urn:microsoft.com/office/officeart/2005/8/layout/orgChart1"/>
    <dgm:cxn modelId="{BEEDCFC2-67C9-40B8-8D02-7BBB0DE10C14}" srcId="{79451045-D3C5-453D-9518-257CB312A04E}" destId="{F2D73AE0-5EEA-4860-BDEB-CDA0A8A6474C}" srcOrd="0" destOrd="0" parTransId="{2C33A936-7FF5-4FC5-A52F-3908A1A47601}" sibTransId="{FCA86D7C-BF60-4B30-A081-3BF18C7C6D94}"/>
    <dgm:cxn modelId="{FE755C2B-5E7A-408E-A347-39EC297F7E0F}" srcId="{078552A2-818E-4E8B-B70C-8F53EE640E9D}" destId="{69388D5E-BE23-492C-BC17-95756ABB7566}" srcOrd="2" destOrd="0" parTransId="{18B228C0-A611-4F5A-9404-94C8FB82E569}" sibTransId="{5FB649D6-D1BC-40C1-8428-B0F095F40328}"/>
    <dgm:cxn modelId="{3537385A-3EE6-4187-9341-5AF5257B2D57}" srcId="{7A309C0D-6F62-417C-9D91-5E833D46763A}" destId="{1832908A-D886-46FA-9373-20B17BBA5C16}" srcOrd="3" destOrd="0" parTransId="{D253DE3B-FC93-42FD-B33A-A07AD7956134}" sibTransId="{0C4CBFB0-7218-470C-8DC9-1770962417FD}"/>
    <dgm:cxn modelId="{F9C025B9-0C0D-4C08-A8D4-C1EDC9B17399}" type="presOf" srcId="{56EFEF70-49C8-482D-8C4F-AF15FC3A40D1}" destId="{9A9A6039-9ED1-4B63-A359-E0FD424A1A7C}" srcOrd="0" destOrd="0" presId="urn:microsoft.com/office/officeart/2005/8/layout/orgChart1"/>
    <dgm:cxn modelId="{95971120-2BF5-4873-AB36-E0579051537B}" type="presOf" srcId="{97491568-E868-4704-B5EE-34EDF6ECDB16}" destId="{57D13251-722D-4EE7-B731-41753615D499}" srcOrd="0" destOrd="0" presId="urn:microsoft.com/office/officeart/2005/8/layout/orgChart1"/>
    <dgm:cxn modelId="{7DA2F122-4A88-4BD7-8DFB-03EA57F8C77B}" type="presOf" srcId="{3D560D24-53C3-4B7E-9892-58857873DD23}" destId="{20A15CAB-0956-4C3D-9281-6F731F755FDC}" srcOrd="0" destOrd="0" presId="urn:microsoft.com/office/officeart/2005/8/layout/orgChart1"/>
    <dgm:cxn modelId="{1A795CDA-338A-4CC1-9A30-1246389BB667}" srcId="{FEF76FE7-BD18-4701-8785-6CD302305830}" destId="{DDC1681D-09B6-4F3D-8B60-C7492D5994CC}" srcOrd="2" destOrd="0" parTransId="{DCE4EFF6-AB11-4614-88F9-AFBCC8676F9D}" sibTransId="{BC71F175-0621-4BA0-ACA0-252E6FDC5A18}"/>
    <dgm:cxn modelId="{7A193482-2840-44D9-8D3C-CBEB93E94726}" type="presOf" srcId="{37240824-A1B7-4CBE-BA50-8B1921CF1C4B}" destId="{9A72F3EA-7B56-488D-8ADE-4CD073147A99}" srcOrd="1" destOrd="0" presId="urn:microsoft.com/office/officeart/2005/8/layout/orgChart1"/>
    <dgm:cxn modelId="{EDD3EAE2-A891-49B5-9782-106131A51147}" type="presOf" srcId="{F2D73AE0-5EEA-4860-BDEB-CDA0A8A6474C}" destId="{27B925CA-F14A-479B-B53C-0B8B9076C0D8}" srcOrd="0" destOrd="0" presId="urn:microsoft.com/office/officeart/2005/8/layout/orgChart1"/>
    <dgm:cxn modelId="{76A4BBAB-A6F2-40FA-87B6-8BD9441E22DA}" srcId="{BAEB3E4F-88B7-4A00-81EB-3D9296A516E8}" destId="{AEEA1C85-77BA-4A3A-BFB8-D79DB0171C81}" srcOrd="1" destOrd="0" parTransId="{9FA25BE4-C224-4131-875A-4B73896509E5}" sibTransId="{4F48B696-EB2C-4D5C-923B-299E779F6566}"/>
    <dgm:cxn modelId="{A1E8D629-5354-4A3F-A151-F5B0C96DCD3F}" type="presOf" srcId="{849B4263-0C25-494F-83BC-9186A3A69A77}" destId="{D8BE6ED8-53F0-42E4-9D3B-AD7C8D7E990C}" srcOrd="0" destOrd="0" presId="urn:microsoft.com/office/officeart/2005/8/layout/orgChart1"/>
    <dgm:cxn modelId="{5906043E-F8BB-4F51-B397-B6908A892CB4}" type="presOf" srcId="{73AB1A5A-8147-45A7-BEB8-A246A3A4DA44}" destId="{2596AE72-C865-45D8-8DA8-FEC043D2F70D}" srcOrd="0" destOrd="0" presId="urn:microsoft.com/office/officeart/2005/8/layout/orgChart1"/>
    <dgm:cxn modelId="{DCF34ACB-943F-4540-A0F7-0B606D79C2A2}" type="presOf" srcId="{354050C1-6E4F-4C71-9EAA-3E0C1282A909}" destId="{785786B6-7A09-4B40-A39E-C129D9A867E9}" srcOrd="0" destOrd="0" presId="urn:microsoft.com/office/officeart/2005/8/layout/orgChart1"/>
    <dgm:cxn modelId="{D1D6F072-D412-465E-8EF7-51B82D29C36C}" type="presParOf" srcId="{D8BE6ED8-53F0-42E4-9D3B-AD7C8D7E990C}" destId="{D28EC87A-7577-434A-AC1E-4D8E7FEA8EC0}" srcOrd="0" destOrd="0" presId="urn:microsoft.com/office/officeart/2005/8/layout/orgChart1"/>
    <dgm:cxn modelId="{61D8CF41-C561-4F1D-A32F-86334B135F2C}" type="presParOf" srcId="{D28EC87A-7577-434A-AC1E-4D8E7FEA8EC0}" destId="{44328F93-B387-45C6-89A4-CE4CDC87C137}" srcOrd="0" destOrd="0" presId="urn:microsoft.com/office/officeart/2005/8/layout/orgChart1"/>
    <dgm:cxn modelId="{D1062834-8322-41C4-8E02-C672EB97C377}" type="presParOf" srcId="{44328F93-B387-45C6-89A4-CE4CDC87C137}" destId="{179D7719-2F5F-49E3-A395-86D042894E73}" srcOrd="0" destOrd="0" presId="urn:microsoft.com/office/officeart/2005/8/layout/orgChart1"/>
    <dgm:cxn modelId="{C731C0CE-D399-431B-BCA9-F2D06AD4CC1A}" type="presParOf" srcId="{44328F93-B387-45C6-89A4-CE4CDC87C137}" destId="{C141CC8A-DE1B-4A76-978A-AEDB78BF8CE9}" srcOrd="1" destOrd="0" presId="urn:microsoft.com/office/officeart/2005/8/layout/orgChart1"/>
    <dgm:cxn modelId="{D3C98B4B-CB96-4672-8567-2DC5ACE7EB9D}" type="presParOf" srcId="{D28EC87A-7577-434A-AC1E-4D8E7FEA8EC0}" destId="{DFAC6FCE-D247-40FE-80E2-4A6615F869F7}" srcOrd="1" destOrd="0" presId="urn:microsoft.com/office/officeart/2005/8/layout/orgChart1"/>
    <dgm:cxn modelId="{9BB96745-D0F0-48FB-8201-59F7F44E9D86}" type="presParOf" srcId="{DFAC6FCE-D247-40FE-80E2-4A6615F869F7}" destId="{757A8333-7F8A-46A8-94D7-93E65E4BB40C}" srcOrd="0" destOrd="0" presId="urn:microsoft.com/office/officeart/2005/8/layout/orgChart1"/>
    <dgm:cxn modelId="{47B07B4C-1ADB-4D76-A97D-9FBA140081D8}" type="presParOf" srcId="{DFAC6FCE-D247-40FE-80E2-4A6615F869F7}" destId="{6482C658-5FF2-4986-8006-82CF657CCA98}" srcOrd="1" destOrd="0" presId="urn:microsoft.com/office/officeart/2005/8/layout/orgChart1"/>
    <dgm:cxn modelId="{BD86EFF7-6E5E-4EEA-8349-C2E909C5F730}" type="presParOf" srcId="{6482C658-5FF2-4986-8006-82CF657CCA98}" destId="{1A288407-6CF7-4C09-A131-DF10DBA96EBB}" srcOrd="0" destOrd="0" presId="urn:microsoft.com/office/officeart/2005/8/layout/orgChart1"/>
    <dgm:cxn modelId="{D3FEEB0C-C9A3-4CB8-98FA-E3023043602B}" type="presParOf" srcId="{1A288407-6CF7-4C09-A131-DF10DBA96EBB}" destId="{79357C46-8C87-4E8D-8D7C-526E4024BC6E}" srcOrd="0" destOrd="0" presId="urn:microsoft.com/office/officeart/2005/8/layout/orgChart1"/>
    <dgm:cxn modelId="{B95EA7F5-6133-47F4-8C24-5A5660FB9958}" type="presParOf" srcId="{1A288407-6CF7-4C09-A131-DF10DBA96EBB}" destId="{6636BC30-5A47-44E7-9EAF-90451E33AD95}" srcOrd="1" destOrd="0" presId="urn:microsoft.com/office/officeart/2005/8/layout/orgChart1"/>
    <dgm:cxn modelId="{B969D612-443E-4B90-9BF0-90DC145CF719}" type="presParOf" srcId="{6482C658-5FF2-4986-8006-82CF657CCA98}" destId="{65E25B61-75A7-45D5-B7F4-43858C1346AB}" srcOrd="1" destOrd="0" presId="urn:microsoft.com/office/officeart/2005/8/layout/orgChart1"/>
    <dgm:cxn modelId="{3939714C-E5D4-4AB0-970E-836D4E9D4874}" type="presParOf" srcId="{65E25B61-75A7-45D5-B7F4-43858C1346AB}" destId="{279AF369-109E-44BB-9413-A981CA1DE0DE}" srcOrd="0" destOrd="0" presId="urn:microsoft.com/office/officeart/2005/8/layout/orgChart1"/>
    <dgm:cxn modelId="{85556613-30A1-4B7B-86A5-6A6BCC0E8C6F}" type="presParOf" srcId="{65E25B61-75A7-45D5-B7F4-43858C1346AB}" destId="{F72DEDA0-E6ED-4590-A9ED-B4B0120A5014}" srcOrd="1" destOrd="0" presId="urn:microsoft.com/office/officeart/2005/8/layout/orgChart1"/>
    <dgm:cxn modelId="{C80B6B50-C643-48C9-ACC1-D40C4D5C4A29}" type="presParOf" srcId="{F72DEDA0-E6ED-4590-A9ED-B4B0120A5014}" destId="{690C88DC-3748-4B05-B87D-51A489007E7A}" srcOrd="0" destOrd="0" presId="urn:microsoft.com/office/officeart/2005/8/layout/orgChart1"/>
    <dgm:cxn modelId="{C9451E5F-0351-4294-B178-ACF0CCEFF95B}" type="presParOf" srcId="{690C88DC-3748-4B05-B87D-51A489007E7A}" destId="{A57D55C8-F58F-4180-A632-7C39A820DF1D}" srcOrd="0" destOrd="0" presId="urn:microsoft.com/office/officeart/2005/8/layout/orgChart1"/>
    <dgm:cxn modelId="{3E84C8FB-169C-436C-9C84-411A901DF839}" type="presParOf" srcId="{690C88DC-3748-4B05-B87D-51A489007E7A}" destId="{CEFBC7C5-B9F1-4BE5-AA90-60A47AB33AC2}" srcOrd="1" destOrd="0" presId="urn:microsoft.com/office/officeart/2005/8/layout/orgChart1"/>
    <dgm:cxn modelId="{7CC3B5D7-38E7-4370-AC17-74E138A19A11}" type="presParOf" srcId="{F72DEDA0-E6ED-4590-A9ED-B4B0120A5014}" destId="{AA332063-7358-4E84-B708-1775C41AC8A5}" srcOrd="1" destOrd="0" presId="urn:microsoft.com/office/officeart/2005/8/layout/orgChart1"/>
    <dgm:cxn modelId="{71AC5D0D-0E54-4C45-9E43-2E562EAACCF0}" type="presParOf" srcId="{AA332063-7358-4E84-B708-1775C41AC8A5}" destId="{95219D9C-C059-4100-BDBE-56DB4060D3BB}" srcOrd="0" destOrd="0" presId="urn:microsoft.com/office/officeart/2005/8/layout/orgChart1"/>
    <dgm:cxn modelId="{8CCF36F6-11BD-462A-A1C2-057BB11B04F8}" type="presParOf" srcId="{AA332063-7358-4E84-B708-1775C41AC8A5}" destId="{9DF42648-9A70-4E6D-99BD-B7971E6C95F5}" srcOrd="1" destOrd="0" presId="urn:microsoft.com/office/officeart/2005/8/layout/orgChart1"/>
    <dgm:cxn modelId="{B0D0DAB4-ED07-497F-BF7A-A3F947489741}" type="presParOf" srcId="{9DF42648-9A70-4E6D-99BD-B7971E6C95F5}" destId="{23BC42D1-A998-4449-BEDE-CD59222E75A3}" srcOrd="0" destOrd="0" presId="urn:microsoft.com/office/officeart/2005/8/layout/orgChart1"/>
    <dgm:cxn modelId="{2F70EDFD-58D1-420F-966F-49BB014AA216}" type="presParOf" srcId="{23BC42D1-A998-4449-BEDE-CD59222E75A3}" destId="{0BAA540A-9CB2-45D5-B548-705A4C85FFD2}" srcOrd="0" destOrd="0" presId="urn:microsoft.com/office/officeart/2005/8/layout/orgChart1"/>
    <dgm:cxn modelId="{F6528450-FEC0-4AA3-8283-A8ACA8734C47}" type="presParOf" srcId="{23BC42D1-A998-4449-BEDE-CD59222E75A3}" destId="{7AAADBCE-D93C-41D4-AFA4-3B4FB7A32E16}" srcOrd="1" destOrd="0" presId="urn:microsoft.com/office/officeart/2005/8/layout/orgChart1"/>
    <dgm:cxn modelId="{7A2BFBFD-98A7-4BB9-A776-EE36A919710D}" type="presParOf" srcId="{9DF42648-9A70-4E6D-99BD-B7971E6C95F5}" destId="{C9221153-9D37-4009-B365-2ACD78D0E711}" srcOrd="1" destOrd="0" presId="urn:microsoft.com/office/officeart/2005/8/layout/orgChart1"/>
    <dgm:cxn modelId="{176D76B8-A6E1-44EB-8F7A-0DB9A1A9D4BD}" type="presParOf" srcId="{9DF42648-9A70-4E6D-99BD-B7971E6C95F5}" destId="{7091A955-7D9C-4156-BC31-D89EFEBF8B03}" srcOrd="2" destOrd="0" presId="urn:microsoft.com/office/officeart/2005/8/layout/orgChart1"/>
    <dgm:cxn modelId="{9836E2E1-4B3E-4996-8022-66F92E6E353E}" type="presParOf" srcId="{AA332063-7358-4E84-B708-1775C41AC8A5}" destId="{9A9A6039-9ED1-4B63-A359-E0FD424A1A7C}" srcOrd="2" destOrd="0" presId="urn:microsoft.com/office/officeart/2005/8/layout/orgChart1"/>
    <dgm:cxn modelId="{212520D1-8991-44C9-9065-1991073B7F33}" type="presParOf" srcId="{AA332063-7358-4E84-B708-1775C41AC8A5}" destId="{8EA52490-1026-4100-A087-2BB2DA68C3A6}" srcOrd="3" destOrd="0" presId="urn:microsoft.com/office/officeart/2005/8/layout/orgChart1"/>
    <dgm:cxn modelId="{289743C0-9972-4C74-A455-2497400901B2}" type="presParOf" srcId="{8EA52490-1026-4100-A087-2BB2DA68C3A6}" destId="{93F7F043-4E32-437C-8C47-136EC8DE7C85}" srcOrd="0" destOrd="0" presId="urn:microsoft.com/office/officeart/2005/8/layout/orgChart1"/>
    <dgm:cxn modelId="{94C0381D-B961-4907-964F-80F6A234562D}" type="presParOf" srcId="{93F7F043-4E32-437C-8C47-136EC8DE7C85}" destId="{8CC1F88C-7A94-48A0-B646-D4603BA4EC1A}" srcOrd="0" destOrd="0" presId="urn:microsoft.com/office/officeart/2005/8/layout/orgChart1"/>
    <dgm:cxn modelId="{3515D440-5D2F-4943-A389-A1F72161966B}" type="presParOf" srcId="{93F7F043-4E32-437C-8C47-136EC8DE7C85}" destId="{D95F20B2-03E1-43EE-B488-26FC6D2D9210}" srcOrd="1" destOrd="0" presId="urn:microsoft.com/office/officeart/2005/8/layout/orgChart1"/>
    <dgm:cxn modelId="{1D90A043-AA98-475C-941A-CFE37946030E}" type="presParOf" srcId="{8EA52490-1026-4100-A087-2BB2DA68C3A6}" destId="{97BEB0E4-321A-4670-B715-9EE54316F9E4}" srcOrd="1" destOrd="0" presId="urn:microsoft.com/office/officeart/2005/8/layout/orgChart1"/>
    <dgm:cxn modelId="{E5EB3C95-98A1-4F10-806B-B5770E126974}" type="presParOf" srcId="{8EA52490-1026-4100-A087-2BB2DA68C3A6}" destId="{43FE0788-5033-4A8B-A747-9931B306B441}" srcOrd="2" destOrd="0" presId="urn:microsoft.com/office/officeart/2005/8/layout/orgChart1"/>
    <dgm:cxn modelId="{0F77A79A-9664-406B-90DA-8DF9B1995436}" type="presParOf" srcId="{AA332063-7358-4E84-B708-1775C41AC8A5}" destId="{B7421316-22D5-44B0-8173-0AA5BF81BD2B}" srcOrd="4" destOrd="0" presId="urn:microsoft.com/office/officeart/2005/8/layout/orgChart1"/>
    <dgm:cxn modelId="{336F8B64-3AC3-4148-94D1-896D5568E3F8}" type="presParOf" srcId="{AA332063-7358-4E84-B708-1775C41AC8A5}" destId="{BE731762-1504-4501-B7C2-A20C7521CDB0}" srcOrd="5" destOrd="0" presId="urn:microsoft.com/office/officeart/2005/8/layout/orgChart1"/>
    <dgm:cxn modelId="{085164DE-B30C-4B96-9DAD-14BB1110E7BA}" type="presParOf" srcId="{BE731762-1504-4501-B7C2-A20C7521CDB0}" destId="{BF0541E4-0D30-449A-BF32-F251091CACA4}" srcOrd="0" destOrd="0" presId="urn:microsoft.com/office/officeart/2005/8/layout/orgChart1"/>
    <dgm:cxn modelId="{42AB16C1-D61B-48ED-9645-281E35BD5803}" type="presParOf" srcId="{BF0541E4-0D30-449A-BF32-F251091CACA4}" destId="{0DEBC96C-C77D-43F7-AFC0-CD45AAF7C9DB}" srcOrd="0" destOrd="0" presId="urn:microsoft.com/office/officeart/2005/8/layout/orgChart1"/>
    <dgm:cxn modelId="{C86E8CC4-AB48-4537-B656-FF0BF81B8CD6}" type="presParOf" srcId="{BF0541E4-0D30-449A-BF32-F251091CACA4}" destId="{76EEDCEB-BFB3-46EE-B195-E9DE9D1F98D5}" srcOrd="1" destOrd="0" presId="urn:microsoft.com/office/officeart/2005/8/layout/orgChart1"/>
    <dgm:cxn modelId="{9763C424-01B7-402C-B694-C3AD01581208}" type="presParOf" srcId="{BE731762-1504-4501-B7C2-A20C7521CDB0}" destId="{5D923735-5F29-4083-AFEA-4FB145BF3AAB}" srcOrd="1" destOrd="0" presId="urn:microsoft.com/office/officeart/2005/8/layout/orgChart1"/>
    <dgm:cxn modelId="{7AEC71DE-5B5D-4AF3-A6E9-4D8A81F92A47}" type="presParOf" srcId="{BE731762-1504-4501-B7C2-A20C7521CDB0}" destId="{CDACC45D-B733-43F5-9C58-6946EDF57FF3}" srcOrd="2" destOrd="0" presId="urn:microsoft.com/office/officeart/2005/8/layout/orgChart1"/>
    <dgm:cxn modelId="{63FEFFD1-0266-46A3-88D1-029F9AE313C9}" type="presParOf" srcId="{AA332063-7358-4E84-B708-1775C41AC8A5}" destId="{2BE237B6-64BE-4E6A-BC16-295FB4EE14BA}" srcOrd="6" destOrd="0" presId="urn:microsoft.com/office/officeart/2005/8/layout/orgChart1"/>
    <dgm:cxn modelId="{DF2DC573-3B9B-4FBE-B049-954591E3EB75}" type="presParOf" srcId="{AA332063-7358-4E84-B708-1775C41AC8A5}" destId="{EAED9398-70D7-495E-8A3D-1854B3C3278B}" srcOrd="7" destOrd="0" presId="urn:microsoft.com/office/officeart/2005/8/layout/orgChart1"/>
    <dgm:cxn modelId="{2A8DB69F-51E4-434D-BBC3-A8973DC1A087}" type="presParOf" srcId="{EAED9398-70D7-495E-8A3D-1854B3C3278B}" destId="{B0EC3770-ADB0-4685-AB86-A6779CAE7DAA}" srcOrd="0" destOrd="0" presId="urn:microsoft.com/office/officeart/2005/8/layout/orgChart1"/>
    <dgm:cxn modelId="{2E088526-C69D-4FF5-8BB4-756E9C5EC43E}" type="presParOf" srcId="{B0EC3770-ADB0-4685-AB86-A6779CAE7DAA}" destId="{A6472475-373B-4F44-BC56-7B24CACC5748}" srcOrd="0" destOrd="0" presId="urn:microsoft.com/office/officeart/2005/8/layout/orgChart1"/>
    <dgm:cxn modelId="{4A179627-6D3E-4D02-A044-03465FA7570C}" type="presParOf" srcId="{B0EC3770-ADB0-4685-AB86-A6779CAE7DAA}" destId="{2046C91F-2BD4-464B-A3E2-0F0DDECC5D3E}" srcOrd="1" destOrd="0" presId="urn:microsoft.com/office/officeart/2005/8/layout/orgChart1"/>
    <dgm:cxn modelId="{195DD5C0-EF62-48CF-B951-94623E56D2A0}" type="presParOf" srcId="{EAED9398-70D7-495E-8A3D-1854B3C3278B}" destId="{7B16BCC3-0341-48CE-B85A-629D4AC43FEB}" srcOrd="1" destOrd="0" presId="urn:microsoft.com/office/officeart/2005/8/layout/orgChart1"/>
    <dgm:cxn modelId="{DFEB8683-5544-4ACC-94DB-E9F287D63548}" type="presParOf" srcId="{EAED9398-70D7-495E-8A3D-1854B3C3278B}" destId="{AA4B93D0-E99B-4B6E-9B86-1F2F1E02236F}" srcOrd="2" destOrd="0" presId="urn:microsoft.com/office/officeart/2005/8/layout/orgChart1"/>
    <dgm:cxn modelId="{266FF126-8886-49E7-A42F-A9619BC0C1A2}" type="presParOf" srcId="{AA332063-7358-4E84-B708-1775C41AC8A5}" destId="{0FE7C2E5-4A23-468F-A5FC-32509F404EDF}" srcOrd="8" destOrd="0" presId="urn:microsoft.com/office/officeart/2005/8/layout/orgChart1"/>
    <dgm:cxn modelId="{9EC00FF4-45C7-4866-9187-B009475520B2}" type="presParOf" srcId="{AA332063-7358-4E84-B708-1775C41AC8A5}" destId="{CF204839-46AB-4A62-954E-3DE14ED35090}" srcOrd="9" destOrd="0" presId="urn:microsoft.com/office/officeart/2005/8/layout/orgChart1"/>
    <dgm:cxn modelId="{4A5A3855-3434-49A8-A565-66F8B0473ADC}" type="presParOf" srcId="{CF204839-46AB-4A62-954E-3DE14ED35090}" destId="{F157AC25-4ECB-4F57-BC07-F9E5720C1113}" srcOrd="0" destOrd="0" presId="urn:microsoft.com/office/officeart/2005/8/layout/orgChart1"/>
    <dgm:cxn modelId="{D06ABADC-C3C7-4605-9738-B425B0DD9F07}" type="presParOf" srcId="{F157AC25-4ECB-4F57-BC07-F9E5720C1113}" destId="{CC56B2B1-C878-48F5-8C18-3B0CB3D72FD6}" srcOrd="0" destOrd="0" presId="urn:microsoft.com/office/officeart/2005/8/layout/orgChart1"/>
    <dgm:cxn modelId="{F9082B22-B4AA-4CD2-975A-CA149DC5FDBA}" type="presParOf" srcId="{F157AC25-4ECB-4F57-BC07-F9E5720C1113}" destId="{98199DDC-2A85-4A3D-91BE-D1F810B7FCE0}" srcOrd="1" destOrd="0" presId="urn:microsoft.com/office/officeart/2005/8/layout/orgChart1"/>
    <dgm:cxn modelId="{8FACF741-A6CE-436F-907C-93B159DD5913}" type="presParOf" srcId="{CF204839-46AB-4A62-954E-3DE14ED35090}" destId="{72CD8EDF-3613-47FF-BBC4-72991E8EDEB1}" srcOrd="1" destOrd="0" presId="urn:microsoft.com/office/officeart/2005/8/layout/orgChart1"/>
    <dgm:cxn modelId="{866BE7AD-631A-43D2-A9A3-2B9CAB43CC5D}" type="presParOf" srcId="{CF204839-46AB-4A62-954E-3DE14ED35090}" destId="{277660F5-9A4F-4D30-B0EC-A20E7DAF8480}" srcOrd="2" destOrd="0" presId="urn:microsoft.com/office/officeart/2005/8/layout/orgChart1"/>
    <dgm:cxn modelId="{8488E535-A0AC-42FB-93A5-084C5262DB5A}" type="presParOf" srcId="{F72DEDA0-E6ED-4590-A9ED-B4B0120A5014}" destId="{8C2BDFE6-C645-4A6D-B658-44B9EFF9EE17}" srcOrd="2" destOrd="0" presId="urn:microsoft.com/office/officeart/2005/8/layout/orgChart1"/>
    <dgm:cxn modelId="{D5EDF422-3B17-43A9-A5D3-1A8CCEBAE505}" type="presParOf" srcId="{65E25B61-75A7-45D5-B7F4-43858C1346AB}" destId="{B7559339-BD28-43B6-B05A-BD91D2CACE90}" srcOrd="2" destOrd="0" presId="urn:microsoft.com/office/officeart/2005/8/layout/orgChart1"/>
    <dgm:cxn modelId="{8B1AE8B5-8887-47A6-BCB9-777EF2B1338D}" type="presParOf" srcId="{65E25B61-75A7-45D5-B7F4-43858C1346AB}" destId="{13386846-52F3-4F24-87D1-66A4D2F6C58F}" srcOrd="3" destOrd="0" presId="urn:microsoft.com/office/officeart/2005/8/layout/orgChart1"/>
    <dgm:cxn modelId="{D2237F5A-3DC4-41C0-89E6-AFBC59AC5CDC}" type="presParOf" srcId="{13386846-52F3-4F24-87D1-66A4D2F6C58F}" destId="{9E1B313E-77F0-4081-AB31-68BB8C3D276B}" srcOrd="0" destOrd="0" presId="urn:microsoft.com/office/officeart/2005/8/layout/orgChart1"/>
    <dgm:cxn modelId="{35D9CA6A-E6C5-4A79-B6C6-B175274973D5}" type="presParOf" srcId="{9E1B313E-77F0-4081-AB31-68BB8C3D276B}" destId="{236C72CA-8CD2-46EB-8977-9270445B465C}" srcOrd="0" destOrd="0" presId="urn:microsoft.com/office/officeart/2005/8/layout/orgChart1"/>
    <dgm:cxn modelId="{D06D1D68-443A-46EE-A7AE-8758BAC28784}" type="presParOf" srcId="{9E1B313E-77F0-4081-AB31-68BB8C3D276B}" destId="{9804B66D-A0CD-45DF-B6B5-11380A878929}" srcOrd="1" destOrd="0" presId="urn:microsoft.com/office/officeart/2005/8/layout/orgChart1"/>
    <dgm:cxn modelId="{A6864A17-F385-4AB9-85ED-BD4268C585CA}" type="presParOf" srcId="{13386846-52F3-4F24-87D1-66A4D2F6C58F}" destId="{825202A9-17C4-4DD1-B356-CD9D7ED7A815}" srcOrd="1" destOrd="0" presId="urn:microsoft.com/office/officeart/2005/8/layout/orgChart1"/>
    <dgm:cxn modelId="{D8A403C6-17C9-4C68-A8B5-4EDAC1F31581}" type="presParOf" srcId="{825202A9-17C4-4DD1-B356-CD9D7ED7A815}" destId="{19E4904B-9A25-4D91-8329-487905C2FB0F}" srcOrd="0" destOrd="0" presId="urn:microsoft.com/office/officeart/2005/8/layout/orgChart1"/>
    <dgm:cxn modelId="{6BF65E13-6229-4767-8099-A21D8559950D}" type="presParOf" srcId="{825202A9-17C4-4DD1-B356-CD9D7ED7A815}" destId="{35231754-800E-452B-8275-5D37E3EC7F43}" srcOrd="1" destOrd="0" presId="urn:microsoft.com/office/officeart/2005/8/layout/orgChart1"/>
    <dgm:cxn modelId="{0CC6C159-FA17-4344-959C-4B5BAD99785B}" type="presParOf" srcId="{35231754-800E-452B-8275-5D37E3EC7F43}" destId="{F88B3481-2D93-4F99-9E8D-0898B20D0D44}" srcOrd="0" destOrd="0" presId="urn:microsoft.com/office/officeart/2005/8/layout/orgChart1"/>
    <dgm:cxn modelId="{D0D4E72D-803B-4DDB-A3FB-4E7EF2BC0847}" type="presParOf" srcId="{F88B3481-2D93-4F99-9E8D-0898B20D0D44}" destId="{D58BC49B-1D9E-41D3-B14C-901BCCB58189}" srcOrd="0" destOrd="0" presId="urn:microsoft.com/office/officeart/2005/8/layout/orgChart1"/>
    <dgm:cxn modelId="{7208289D-2F01-41DD-B5AF-51670FD76DF5}" type="presParOf" srcId="{F88B3481-2D93-4F99-9E8D-0898B20D0D44}" destId="{625701B3-1CA6-4C72-9A57-A54BF4BF267E}" srcOrd="1" destOrd="0" presId="urn:microsoft.com/office/officeart/2005/8/layout/orgChart1"/>
    <dgm:cxn modelId="{DBD680B9-B7E2-4D2B-A2BE-D100C7A7BC3C}" type="presParOf" srcId="{35231754-800E-452B-8275-5D37E3EC7F43}" destId="{FF0EA246-C64A-4459-9A37-8E8D3C0F8183}" srcOrd="1" destOrd="0" presId="urn:microsoft.com/office/officeart/2005/8/layout/orgChart1"/>
    <dgm:cxn modelId="{7CEACC6B-335D-4F78-A91A-AE14189069E9}" type="presParOf" srcId="{35231754-800E-452B-8275-5D37E3EC7F43}" destId="{EF3C85D8-A8E3-48CF-A71B-CE99884B73DC}" srcOrd="2" destOrd="0" presId="urn:microsoft.com/office/officeart/2005/8/layout/orgChart1"/>
    <dgm:cxn modelId="{04C86273-EE40-49E5-9529-830C62E680AE}" type="presParOf" srcId="{825202A9-17C4-4DD1-B356-CD9D7ED7A815}" destId="{4644436F-30C8-412A-A470-09060D848440}" srcOrd="2" destOrd="0" presId="urn:microsoft.com/office/officeart/2005/8/layout/orgChart1"/>
    <dgm:cxn modelId="{A654E17C-E686-4099-9275-C2CCB4DB041C}" type="presParOf" srcId="{825202A9-17C4-4DD1-B356-CD9D7ED7A815}" destId="{66BD655B-7AAD-4713-981D-EA16D402CDF4}" srcOrd="3" destOrd="0" presId="urn:microsoft.com/office/officeart/2005/8/layout/orgChart1"/>
    <dgm:cxn modelId="{46900D52-4F34-47D1-BDB7-065672D09CA4}" type="presParOf" srcId="{66BD655B-7AAD-4713-981D-EA16D402CDF4}" destId="{9BDD5CDE-5DE2-4D2D-A82D-9775AA25DF48}" srcOrd="0" destOrd="0" presId="urn:microsoft.com/office/officeart/2005/8/layout/orgChart1"/>
    <dgm:cxn modelId="{4BF2EFF0-4369-4D5B-880E-D8096F153F51}" type="presParOf" srcId="{9BDD5CDE-5DE2-4D2D-A82D-9775AA25DF48}" destId="{0CFE20AF-4619-4E05-80BD-5C0C4EDCBE95}" srcOrd="0" destOrd="0" presId="urn:microsoft.com/office/officeart/2005/8/layout/orgChart1"/>
    <dgm:cxn modelId="{7D35D637-2860-454B-81BF-B0DA55B3C854}" type="presParOf" srcId="{9BDD5CDE-5DE2-4D2D-A82D-9775AA25DF48}" destId="{D2B8DBD4-71F5-42A5-B5AA-E58158D56E2E}" srcOrd="1" destOrd="0" presId="urn:microsoft.com/office/officeart/2005/8/layout/orgChart1"/>
    <dgm:cxn modelId="{50D28896-0B4F-4CF0-9066-64FEAD859662}" type="presParOf" srcId="{66BD655B-7AAD-4713-981D-EA16D402CDF4}" destId="{15F8A909-7E5C-4C69-9BE1-1198BFFFB524}" srcOrd="1" destOrd="0" presId="urn:microsoft.com/office/officeart/2005/8/layout/orgChart1"/>
    <dgm:cxn modelId="{97F93716-A87C-4293-BBD5-844F88C25807}" type="presParOf" srcId="{66BD655B-7AAD-4713-981D-EA16D402CDF4}" destId="{D3130F9B-3BB3-4497-B64A-857D8297AAF8}" srcOrd="2" destOrd="0" presId="urn:microsoft.com/office/officeart/2005/8/layout/orgChart1"/>
    <dgm:cxn modelId="{C73C017B-F7D7-49CC-83AE-842F1A953A09}" type="presParOf" srcId="{825202A9-17C4-4DD1-B356-CD9D7ED7A815}" destId="{E921B6AB-5583-40D0-BD45-736C7E308C2E}" srcOrd="4" destOrd="0" presId="urn:microsoft.com/office/officeart/2005/8/layout/orgChart1"/>
    <dgm:cxn modelId="{3D54F1C7-A3FE-45A0-BE80-55A128BCBD86}" type="presParOf" srcId="{825202A9-17C4-4DD1-B356-CD9D7ED7A815}" destId="{9453F8AF-DA50-4472-890C-4027EB153B7B}" srcOrd="5" destOrd="0" presId="urn:microsoft.com/office/officeart/2005/8/layout/orgChart1"/>
    <dgm:cxn modelId="{9C0F5DBF-4B24-41CB-8A40-92453290D4E6}" type="presParOf" srcId="{9453F8AF-DA50-4472-890C-4027EB153B7B}" destId="{31794AE5-90B0-4FD9-8722-498C86AE9A2A}" srcOrd="0" destOrd="0" presId="urn:microsoft.com/office/officeart/2005/8/layout/orgChart1"/>
    <dgm:cxn modelId="{13EC1DED-4632-4AB4-BDF7-8824895EF7D0}" type="presParOf" srcId="{31794AE5-90B0-4FD9-8722-498C86AE9A2A}" destId="{6A0C0F66-04CE-40B5-9286-37B7E6E0AACF}" srcOrd="0" destOrd="0" presId="urn:microsoft.com/office/officeart/2005/8/layout/orgChart1"/>
    <dgm:cxn modelId="{2436B032-59D8-4C8D-A5A2-92D585B75BB8}" type="presParOf" srcId="{31794AE5-90B0-4FD9-8722-498C86AE9A2A}" destId="{7CE4CCCA-50C0-4935-9707-907DE3F8A39F}" srcOrd="1" destOrd="0" presId="urn:microsoft.com/office/officeart/2005/8/layout/orgChart1"/>
    <dgm:cxn modelId="{56E7270F-4CE2-4FD5-B08F-AD930D166764}" type="presParOf" srcId="{9453F8AF-DA50-4472-890C-4027EB153B7B}" destId="{A9BF2BCA-783F-4F7B-90BA-9B3BDAB40D4B}" srcOrd="1" destOrd="0" presId="urn:microsoft.com/office/officeart/2005/8/layout/orgChart1"/>
    <dgm:cxn modelId="{CE87DF03-901E-4BE7-88E3-A4C55909E143}" type="presParOf" srcId="{9453F8AF-DA50-4472-890C-4027EB153B7B}" destId="{C297367E-9C05-427A-B7C4-D85CCBF02A71}" srcOrd="2" destOrd="0" presId="urn:microsoft.com/office/officeart/2005/8/layout/orgChart1"/>
    <dgm:cxn modelId="{F566AEDA-243C-4842-AF75-59956D65F42F}" type="presParOf" srcId="{13386846-52F3-4F24-87D1-66A4D2F6C58F}" destId="{5D3432C3-8B5D-4074-905B-6975FDC219CB}" srcOrd="2" destOrd="0" presId="urn:microsoft.com/office/officeart/2005/8/layout/orgChart1"/>
    <dgm:cxn modelId="{F97BD337-33F7-4B2E-9B9C-5E8E1D0E3CB8}" type="presParOf" srcId="{65E25B61-75A7-45D5-B7F4-43858C1346AB}" destId="{B69C6070-0B23-4D73-B455-1AF1FEC42C7E}" srcOrd="4" destOrd="0" presId="urn:microsoft.com/office/officeart/2005/8/layout/orgChart1"/>
    <dgm:cxn modelId="{34FCF2D6-A7EE-4206-9C14-4DB8F871CF43}" type="presParOf" srcId="{65E25B61-75A7-45D5-B7F4-43858C1346AB}" destId="{A7D0E599-8295-4842-B985-1525452D0937}" srcOrd="5" destOrd="0" presId="urn:microsoft.com/office/officeart/2005/8/layout/orgChart1"/>
    <dgm:cxn modelId="{421EFC6A-B26C-4DD1-B342-77811401B115}" type="presParOf" srcId="{A7D0E599-8295-4842-B985-1525452D0937}" destId="{18BD27CD-9E8A-4238-8C4C-2F5CD7509060}" srcOrd="0" destOrd="0" presId="urn:microsoft.com/office/officeart/2005/8/layout/orgChart1"/>
    <dgm:cxn modelId="{7B3C15FF-22DF-4B01-BF0F-E2F18AC58665}" type="presParOf" srcId="{18BD27CD-9E8A-4238-8C4C-2F5CD7509060}" destId="{25C81F3E-4948-4950-874F-9967CE778059}" srcOrd="0" destOrd="0" presId="urn:microsoft.com/office/officeart/2005/8/layout/orgChart1"/>
    <dgm:cxn modelId="{2148926E-7688-4BCE-8BD9-ED585182855E}" type="presParOf" srcId="{18BD27CD-9E8A-4238-8C4C-2F5CD7509060}" destId="{975AC1DA-FCDC-4439-8AC7-4DB6D8D48377}" srcOrd="1" destOrd="0" presId="urn:microsoft.com/office/officeart/2005/8/layout/orgChart1"/>
    <dgm:cxn modelId="{592EDCB8-0A50-4BBB-8478-03B1B4B549F2}" type="presParOf" srcId="{A7D0E599-8295-4842-B985-1525452D0937}" destId="{98DC645B-E8C4-42A5-B853-F015C41F78F7}" srcOrd="1" destOrd="0" presId="urn:microsoft.com/office/officeart/2005/8/layout/orgChart1"/>
    <dgm:cxn modelId="{80D48D34-16CD-4CCB-B900-E28B63CE255E}" type="presParOf" srcId="{98DC645B-E8C4-42A5-B853-F015C41F78F7}" destId="{8CC5835D-939D-4EC0-AE43-E32423C72E2B}" srcOrd="0" destOrd="0" presId="urn:microsoft.com/office/officeart/2005/8/layout/orgChart1"/>
    <dgm:cxn modelId="{48F95B0C-EE8F-4139-8627-07C688EC6988}" type="presParOf" srcId="{98DC645B-E8C4-42A5-B853-F015C41F78F7}" destId="{434CB30C-1C2D-4F5A-8BA3-A1FFFEE82F17}" srcOrd="1" destOrd="0" presId="urn:microsoft.com/office/officeart/2005/8/layout/orgChart1"/>
    <dgm:cxn modelId="{07658423-7805-43B3-A7A4-9E56DA3CCE81}" type="presParOf" srcId="{434CB30C-1C2D-4F5A-8BA3-A1FFFEE82F17}" destId="{00792D25-458E-4732-93B6-E9F45057B7A6}" srcOrd="0" destOrd="0" presId="urn:microsoft.com/office/officeart/2005/8/layout/orgChart1"/>
    <dgm:cxn modelId="{145B622E-8379-465A-A756-0E7F503383D6}" type="presParOf" srcId="{00792D25-458E-4732-93B6-E9F45057B7A6}" destId="{C21CD933-1DDB-4C84-8E55-4CA92562929C}" srcOrd="0" destOrd="0" presId="urn:microsoft.com/office/officeart/2005/8/layout/orgChart1"/>
    <dgm:cxn modelId="{04E4E661-AA7B-4B13-849E-9669B1DEF8A0}" type="presParOf" srcId="{00792D25-458E-4732-93B6-E9F45057B7A6}" destId="{1A173E62-73BB-44EC-83D9-A7BBA1C0E6F1}" srcOrd="1" destOrd="0" presId="urn:microsoft.com/office/officeart/2005/8/layout/orgChart1"/>
    <dgm:cxn modelId="{8E432FC7-3E90-4FF2-8751-D84B4A2D4D3F}" type="presParOf" srcId="{434CB30C-1C2D-4F5A-8BA3-A1FFFEE82F17}" destId="{40F83120-CA96-4B52-8646-16560EB95C8F}" srcOrd="1" destOrd="0" presId="urn:microsoft.com/office/officeart/2005/8/layout/orgChart1"/>
    <dgm:cxn modelId="{FE64F020-073A-43BA-983A-228AB9656245}" type="presParOf" srcId="{434CB30C-1C2D-4F5A-8BA3-A1FFFEE82F17}" destId="{5B7A6197-85AF-4EE0-B4C0-1AACEC57AA74}" srcOrd="2" destOrd="0" presId="urn:microsoft.com/office/officeart/2005/8/layout/orgChart1"/>
    <dgm:cxn modelId="{6BE7BB0B-1BDD-4807-8D39-15C54EBD7505}" type="presParOf" srcId="{98DC645B-E8C4-42A5-B853-F015C41F78F7}" destId="{EA52DF4A-70F8-4E4C-BC1C-2AD6D3804E36}" srcOrd="2" destOrd="0" presId="urn:microsoft.com/office/officeart/2005/8/layout/orgChart1"/>
    <dgm:cxn modelId="{50991B13-AB9A-4857-B0F9-0E3121D3FD42}" type="presParOf" srcId="{98DC645B-E8C4-42A5-B853-F015C41F78F7}" destId="{4075EA45-7712-4106-A0A6-8DD3FBB7E37A}" srcOrd="3" destOrd="0" presId="urn:microsoft.com/office/officeart/2005/8/layout/orgChart1"/>
    <dgm:cxn modelId="{D849D834-65CB-498D-9EA1-2EDDE57C70C9}" type="presParOf" srcId="{4075EA45-7712-4106-A0A6-8DD3FBB7E37A}" destId="{73A4F7CF-5B0D-4B88-AC18-4476A43E7975}" srcOrd="0" destOrd="0" presId="urn:microsoft.com/office/officeart/2005/8/layout/orgChart1"/>
    <dgm:cxn modelId="{47412114-6249-404C-8185-6DD224AF858D}" type="presParOf" srcId="{73A4F7CF-5B0D-4B88-AC18-4476A43E7975}" destId="{D911C347-6AFA-448A-AED5-16BEA6954BA8}" srcOrd="0" destOrd="0" presId="urn:microsoft.com/office/officeart/2005/8/layout/orgChart1"/>
    <dgm:cxn modelId="{27F5B5E0-A78C-409E-83A4-3743FE740870}" type="presParOf" srcId="{73A4F7CF-5B0D-4B88-AC18-4476A43E7975}" destId="{FFBD7AFD-BE13-40A1-9D39-BEE547217D97}" srcOrd="1" destOrd="0" presId="urn:microsoft.com/office/officeart/2005/8/layout/orgChart1"/>
    <dgm:cxn modelId="{663B9699-2024-4D90-B355-A00BB536C9B3}" type="presParOf" srcId="{4075EA45-7712-4106-A0A6-8DD3FBB7E37A}" destId="{1F391A22-ABB8-42BC-90BA-EF8FC5A6CAB7}" srcOrd="1" destOrd="0" presId="urn:microsoft.com/office/officeart/2005/8/layout/orgChart1"/>
    <dgm:cxn modelId="{29B51F6B-153B-41E4-909F-DB711CD4BDD0}" type="presParOf" srcId="{4075EA45-7712-4106-A0A6-8DD3FBB7E37A}" destId="{658574CF-F9F1-4BF1-AF82-03E962260EA1}" srcOrd="2" destOrd="0" presId="urn:microsoft.com/office/officeart/2005/8/layout/orgChart1"/>
    <dgm:cxn modelId="{1DC04B87-22A5-4F65-9B90-4D636EEE61A2}" type="presParOf" srcId="{98DC645B-E8C4-42A5-B853-F015C41F78F7}" destId="{00953CB1-1281-4C97-B148-5098B0C65F95}" srcOrd="4" destOrd="0" presId="urn:microsoft.com/office/officeart/2005/8/layout/orgChart1"/>
    <dgm:cxn modelId="{4592E077-7A5E-4A58-83FA-B3BA45EDE4D8}" type="presParOf" srcId="{98DC645B-E8C4-42A5-B853-F015C41F78F7}" destId="{6E7E8FCA-C50C-441F-8CCB-75EC22477B1B}" srcOrd="5" destOrd="0" presId="urn:microsoft.com/office/officeart/2005/8/layout/orgChart1"/>
    <dgm:cxn modelId="{6A4065D5-8BBC-43CE-8A61-FCADA5730A50}" type="presParOf" srcId="{6E7E8FCA-C50C-441F-8CCB-75EC22477B1B}" destId="{1759C046-0AC2-47E5-AD8D-17ED1C1BB31C}" srcOrd="0" destOrd="0" presId="urn:microsoft.com/office/officeart/2005/8/layout/orgChart1"/>
    <dgm:cxn modelId="{BD9B3523-01F4-44EE-8228-EF2F10DE05EE}" type="presParOf" srcId="{1759C046-0AC2-47E5-AD8D-17ED1C1BB31C}" destId="{9C574E60-0535-4520-BD2B-EA4D414738DE}" srcOrd="0" destOrd="0" presId="urn:microsoft.com/office/officeart/2005/8/layout/orgChart1"/>
    <dgm:cxn modelId="{BB738CA6-44C2-4E6D-811F-67843DB1D50B}" type="presParOf" srcId="{1759C046-0AC2-47E5-AD8D-17ED1C1BB31C}" destId="{D0134A1C-D501-4C51-AFB9-C4D70B3A8415}" srcOrd="1" destOrd="0" presId="urn:microsoft.com/office/officeart/2005/8/layout/orgChart1"/>
    <dgm:cxn modelId="{783E50CC-E94F-4285-97A1-C0855D6F95A1}" type="presParOf" srcId="{6E7E8FCA-C50C-441F-8CCB-75EC22477B1B}" destId="{B880DDF2-91D2-44D0-B89F-5DCD414F74A0}" srcOrd="1" destOrd="0" presId="urn:microsoft.com/office/officeart/2005/8/layout/orgChart1"/>
    <dgm:cxn modelId="{4C10B615-6B7C-4D2C-9711-7019CA5CC7B6}" type="presParOf" srcId="{6E7E8FCA-C50C-441F-8CCB-75EC22477B1B}" destId="{DE1F5980-96D6-4955-A204-1B7A84989003}" srcOrd="2" destOrd="0" presId="urn:microsoft.com/office/officeart/2005/8/layout/orgChart1"/>
    <dgm:cxn modelId="{027D9470-4128-4266-95A7-5A82E1B4FDD9}" type="presParOf" srcId="{98DC645B-E8C4-42A5-B853-F015C41F78F7}" destId="{71344150-64AD-41D9-A0F4-95E2E08D374E}" srcOrd="6" destOrd="0" presId="urn:microsoft.com/office/officeart/2005/8/layout/orgChart1"/>
    <dgm:cxn modelId="{91323202-5BA7-4388-B067-1C1B616ADFE5}" type="presParOf" srcId="{98DC645B-E8C4-42A5-B853-F015C41F78F7}" destId="{2FF674C8-5B43-4E32-9666-C50F62FFCEF1}" srcOrd="7" destOrd="0" presId="urn:microsoft.com/office/officeart/2005/8/layout/orgChart1"/>
    <dgm:cxn modelId="{9834833A-B008-49CC-BC1E-163CADCE7F96}" type="presParOf" srcId="{2FF674C8-5B43-4E32-9666-C50F62FFCEF1}" destId="{7BD31C62-D2E5-442A-ADDC-30472D9B07AA}" srcOrd="0" destOrd="0" presId="urn:microsoft.com/office/officeart/2005/8/layout/orgChart1"/>
    <dgm:cxn modelId="{EABACD9E-0058-496C-A7BD-E47B45063327}" type="presParOf" srcId="{7BD31C62-D2E5-442A-ADDC-30472D9B07AA}" destId="{DFFE1E72-56B6-459E-860C-6281F6170248}" srcOrd="0" destOrd="0" presId="urn:microsoft.com/office/officeart/2005/8/layout/orgChart1"/>
    <dgm:cxn modelId="{D6130D0F-D983-4C4E-B07F-67AB6A5CF97B}" type="presParOf" srcId="{7BD31C62-D2E5-442A-ADDC-30472D9B07AA}" destId="{3FBD2BC1-C571-47A2-B751-5CD79A1F1039}" srcOrd="1" destOrd="0" presId="urn:microsoft.com/office/officeart/2005/8/layout/orgChart1"/>
    <dgm:cxn modelId="{759B1841-14C1-4762-9F0D-C7AB5359D48F}" type="presParOf" srcId="{2FF674C8-5B43-4E32-9666-C50F62FFCEF1}" destId="{B95FE96F-C839-4842-A78F-1201E63E6DFD}" srcOrd="1" destOrd="0" presId="urn:microsoft.com/office/officeart/2005/8/layout/orgChart1"/>
    <dgm:cxn modelId="{193BB920-B8D8-4C2C-8278-D9A1AB7196F0}" type="presParOf" srcId="{2FF674C8-5B43-4E32-9666-C50F62FFCEF1}" destId="{894311A4-AACB-46DF-A3E5-3A6E448CFDF6}" srcOrd="2" destOrd="0" presId="urn:microsoft.com/office/officeart/2005/8/layout/orgChart1"/>
    <dgm:cxn modelId="{8496AED2-D711-400B-9F56-2C318E3560FF}" type="presParOf" srcId="{A7D0E599-8295-4842-B985-1525452D0937}" destId="{6A12E523-F0D3-409F-A0A3-415B016B871E}" srcOrd="2" destOrd="0" presId="urn:microsoft.com/office/officeart/2005/8/layout/orgChart1"/>
    <dgm:cxn modelId="{61C11C99-AA9B-48F9-AA28-27E22E183027}" type="presParOf" srcId="{6482C658-5FF2-4986-8006-82CF657CCA98}" destId="{5C2C79AE-AB98-49DD-84CF-8B4ADD8369C1}" srcOrd="2" destOrd="0" presId="urn:microsoft.com/office/officeart/2005/8/layout/orgChart1"/>
    <dgm:cxn modelId="{BBAC6896-0AF4-4B4F-BF22-5D93A5A1ACE2}" type="presParOf" srcId="{DFAC6FCE-D247-40FE-80E2-4A6615F869F7}" destId="{BD5DC438-7233-428D-88AF-A0557556D68A}" srcOrd="2" destOrd="0" presId="urn:microsoft.com/office/officeart/2005/8/layout/orgChart1"/>
    <dgm:cxn modelId="{9F22535A-986A-463D-977C-D3736E6CE908}" type="presParOf" srcId="{DFAC6FCE-D247-40FE-80E2-4A6615F869F7}" destId="{EAE5F5B6-105D-42EF-89E8-84406A5E708D}" srcOrd="3" destOrd="0" presId="urn:microsoft.com/office/officeart/2005/8/layout/orgChart1"/>
    <dgm:cxn modelId="{2650E59B-FB69-4E95-9C7B-A8D42FB48595}" type="presParOf" srcId="{EAE5F5B6-105D-42EF-89E8-84406A5E708D}" destId="{E204813B-7B6F-4DE5-BFCB-93E980F7B8C7}" srcOrd="0" destOrd="0" presId="urn:microsoft.com/office/officeart/2005/8/layout/orgChart1"/>
    <dgm:cxn modelId="{9BFFDE1B-6125-4BD8-B33B-0AC7C9FECB2F}" type="presParOf" srcId="{E204813B-7B6F-4DE5-BFCB-93E980F7B8C7}" destId="{7B2299CB-8DA4-4346-9870-4E5031BF63F3}" srcOrd="0" destOrd="0" presId="urn:microsoft.com/office/officeart/2005/8/layout/orgChart1"/>
    <dgm:cxn modelId="{F25A7A27-A99D-49F9-B76B-4E98DC0C8D71}" type="presParOf" srcId="{E204813B-7B6F-4DE5-BFCB-93E980F7B8C7}" destId="{18054949-51E1-4219-B0B7-F022909DF320}" srcOrd="1" destOrd="0" presId="urn:microsoft.com/office/officeart/2005/8/layout/orgChart1"/>
    <dgm:cxn modelId="{78FB9386-8841-4B7F-8D4E-F7FD441A21ED}" type="presParOf" srcId="{EAE5F5B6-105D-42EF-89E8-84406A5E708D}" destId="{42A420F1-06B6-484C-99ED-3F92FD2A10F1}" srcOrd="1" destOrd="0" presId="urn:microsoft.com/office/officeart/2005/8/layout/orgChart1"/>
    <dgm:cxn modelId="{4B14EA52-28EA-4EE5-B60B-3E57891F9C48}" type="presParOf" srcId="{42A420F1-06B6-484C-99ED-3F92FD2A10F1}" destId="{785786B6-7A09-4B40-A39E-C129D9A867E9}" srcOrd="0" destOrd="0" presId="urn:microsoft.com/office/officeart/2005/8/layout/orgChart1"/>
    <dgm:cxn modelId="{C468F6BD-AA91-4B16-9F14-E3A714A384DE}" type="presParOf" srcId="{42A420F1-06B6-484C-99ED-3F92FD2A10F1}" destId="{DC9805D4-6445-4BD7-9063-4D971E3C9CB0}" srcOrd="1" destOrd="0" presId="urn:microsoft.com/office/officeart/2005/8/layout/orgChart1"/>
    <dgm:cxn modelId="{FE3B8BB1-3204-4E5A-B36C-41DF7F543E13}" type="presParOf" srcId="{DC9805D4-6445-4BD7-9063-4D971E3C9CB0}" destId="{B1EFE307-B159-4F53-996C-BC9DF8736DD1}" srcOrd="0" destOrd="0" presId="urn:microsoft.com/office/officeart/2005/8/layout/orgChart1"/>
    <dgm:cxn modelId="{9B7A5C2E-DAA6-475C-A52E-11762B2B0AA2}" type="presParOf" srcId="{B1EFE307-B159-4F53-996C-BC9DF8736DD1}" destId="{C670637E-EFCE-4834-8A71-226F45522DEA}" srcOrd="0" destOrd="0" presId="urn:microsoft.com/office/officeart/2005/8/layout/orgChart1"/>
    <dgm:cxn modelId="{21BCCAB9-6841-4E90-98AB-33ADB377FAC3}" type="presParOf" srcId="{B1EFE307-B159-4F53-996C-BC9DF8736DD1}" destId="{DC41A766-6609-4CE1-813E-74D6CB8162F7}" srcOrd="1" destOrd="0" presId="urn:microsoft.com/office/officeart/2005/8/layout/orgChart1"/>
    <dgm:cxn modelId="{B4FDD09A-DE89-4F5C-AE41-1549CA3A0BB8}" type="presParOf" srcId="{DC9805D4-6445-4BD7-9063-4D971E3C9CB0}" destId="{1613E1C6-A0BD-4760-97F3-DEC89E2A175F}" srcOrd="1" destOrd="0" presId="urn:microsoft.com/office/officeart/2005/8/layout/orgChart1"/>
    <dgm:cxn modelId="{7EE8F705-BB0C-4DCA-BC46-2FCD98574EB6}" type="presParOf" srcId="{1613E1C6-A0BD-4760-97F3-DEC89E2A175F}" destId="{2596AE72-C865-45D8-8DA8-FEC043D2F70D}" srcOrd="0" destOrd="0" presId="urn:microsoft.com/office/officeart/2005/8/layout/orgChart1"/>
    <dgm:cxn modelId="{19088DFE-E2B0-4762-AB94-1549D3F51A7E}" type="presParOf" srcId="{1613E1C6-A0BD-4760-97F3-DEC89E2A175F}" destId="{5E1982DC-CA8C-4A40-BB43-7C46F53768BE}" srcOrd="1" destOrd="0" presId="urn:microsoft.com/office/officeart/2005/8/layout/orgChart1"/>
    <dgm:cxn modelId="{B787ED9C-6797-4C36-AEFB-24FC5DBED8D6}" type="presParOf" srcId="{5E1982DC-CA8C-4A40-BB43-7C46F53768BE}" destId="{CC0672C3-C6FE-42F4-B515-52DE8EACC799}" srcOrd="0" destOrd="0" presId="urn:microsoft.com/office/officeart/2005/8/layout/orgChart1"/>
    <dgm:cxn modelId="{4D5E18A4-2F13-4615-BB29-456245036C0F}" type="presParOf" srcId="{CC0672C3-C6FE-42F4-B515-52DE8EACC799}" destId="{DF32B194-8929-42A8-B0F9-471CF663FA54}" srcOrd="0" destOrd="0" presId="urn:microsoft.com/office/officeart/2005/8/layout/orgChart1"/>
    <dgm:cxn modelId="{63EA09C8-DA69-4F76-8224-EB7C5393ECAA}" type="presParOf" srcId="{CC0672C3-C6FE-42F4-B515-52DE8EACC799}" destId="{F969FA4E-5B22-4C40-9879-41707F80A6E0}" srcOrd="1" destOrd="0" presId="urn:microsoft.com/office/officeart/2005/8/layout/orgChart1"/>
    <dgm:cxn modelId="{F7F6833D-AE89-47D4-9EFA-0F9C31A4A52C}" type="presParOf" srcId="{5E1982DC-CA8C-4A40-BB43-7C46F53768BE}" destId="{CFE26B60-1DDB-44D3-934C-2056A2647B8A}" srcOrd="1" destOrd="0" presId="urn:microsoft.com/office/officeart/2005/8/layout/orgChart1"/>
    <dgm:cxn modelId="{AA0875EE-B598-448E-AC1E-89664494996C}" type="presParOf" srcId="{5E1982DC-CA8C-4A40-BB43-7C46F53768BE}" destId="{3C2068A6-7D7A-44BC-8BCC-C1F79FCB3AD4}" srcOrd="2" destOrd="0" presId="urn:microsoft.com/office/officeart/2005/8/layout/orgChart1"/>
    <dgm:cxn modelId="{32BADCF3-B7C4-44A1-8387-75B92A011769}" type="presParOf" srcId="{1613E1C6-A0BD-4760-97F3-DEC89E2A175F}" destId="{D60E18BD-9296-4B6E-B0DD-66715F926941}" srcOrd="2" destOrd="0" presId="urn:microsoft.com/office/officeart/2005/8/layout/orgChart1"/>
    <dgm:cxn modelId="{F2C1759C-81DF-45CA-BD1F-AE58F9A2FAFF}" type="presParOf" srcId="{1613E1C6-A0BD-4760-97F3-DEC89E2A175F}" destId="{693DCCFA-49E9-4AD4-9C45-C9F6FF5C0F6F}" srcOrd="3" destOrd="0" presId="urn:microsoft.com/office/officeart/2005/8/layout/orgChart1"/>
    <dgm:cxn modelId="{99770332-03B9-4032-8AE6-9CC8213569BB}" type="presParOf" srcId="{693DCCFA-49E9-4AD4-9C45-C9F6FF5C0F6F}" destId="{A840FADA-4603-451B-82A7-2A1F2636FF09}" srcOrd="0" destOrd="0" presId="urn:microsoft.com/office/officeart/2005/8/layout/orgChart1"/>
    <dgm:cxn modelId="{2712C579-D940-4527-855E-B8D8403C9DEE}" type="presParOf" srcId="{A840FADA-4603-451B-82A7-2A1F2636FF09}" destId="{DE4361C5-2228-4618-BC05-556598FE4325}" srcOrd="0" destOrd="0" presId="urn:microsoft.com/office/officeart/2005/8/layout/orgChart1"/>
    <dgm:cxn modelId="{C71CE90B-4F5E-41D4-AA3E-C148B1D78FD4}" type="presParOf" srcId="{A840FADA-4603-451B-82A7-2A1F2636FF09}" destId="{56FA3411-FF67-460F-82A2-158DBBAC3A2F}" srcOrd="1" destOrd="0" presId="urn:microsoft.com/office/officeart/2005/8/layout/orgChart1"/>
    <dgm:cxn modelId="{89215D79-0861-4A84-8612-CF77450A32D7}" type="presParOf" srcId="{693DCCFA-49E9-4AD4-9C45-C9F6FF5C0F6F}" destId="{E89AB655-73BE-462C-9455-99904123B50D}" srcOrd="1" destOrd="0" presId="urn:microsoft.com/office/officeart/2005/8/layout/orgChart1"/>
    <dgm:cxn modelId="{AC8B4E8B-1C1A-46C3-A6E2-A2A85174F58A}" type="presParOf" srcId="{693DCCFA-49E9-4AD4-9C45-C9F6FF5C0F6F}" destId="{647557E2-A3F6-48F8-80D7-C0B08B6562FD}" srcOrd="2" destOrd="0" presId="urn:microsoft.com/office/officeart/2005/8/layout/orgChart1"/>
    <dgm:cxn modelId="{7D7621A7-AC43-4C6F-9EA6-59DE6F3A5EE6}" type="presParOf" srcId="{1613E1C6-A0BD-4760-97F3-DEC89E2A175F}" destId="{58B32495-29B1-4A64-8BEB-76BA77D023CF}" srcOrd="4" destOrd="0" presId="urn:microsoft.com/office/officeart/2005/8/layout/orgChart1"/>
    <dgm:cxn modelId="{85D64459-25E4-4ABD-83B1-24993C04008A}" type="presParOf" srcId="{1613E1C6-A0BD-4760-97F3-DEC89E2A175F}" destId="{7214FE79-499C-43D8-850B-37B5A0D25566}" srcOrd="5" destOrd="0" presId="urn:microsoft.com/office/officeart/2005/8/layout/orgChart1"/>
    <dgm:cxn modelId="{B95086CC-790A-4FA5-83E8-85914DA1B237}" type="presParOf" srcId="{7214FE79-499C-43D8-850B-37B5A0D25566}" destId="{3445CF57-4561-403E-98F8-33FE05B8506B}" srcOrd="0" destOrd="0" presId="urn:microsoft.com/office/officeart/2005/8/layout/orgChart1"/>
    <dgm:cxn modelId="{BDAB1379-1BE5-4529-9665-196513C3F073}" type="presParOf" srcId="{3445CF57-4561-403E-98F8-33FE05B8506B}" destId="{983706CB-6299-4CE7-8CDE-4C1B7D89352D}" srcOrd="0" destOrd="0" presId="urn:microsoft.com/office/officeart/2005/8/layout/orgChart1"/>
    <dgm:cxn modelId="{57F732FA-3DE7-4E7F-A10A-6B200FF9AFA3}" type="presParOf" srcId="{3445CF57-4561-403E-98F8-33FE05B8506B}" destId="{FB4A7634-C9A4-4E00-A656-286B74BB8E24}" srcOrd="1" destOrd="0" presId="urn:microsoft.com/office/officeart/2005/8/layout/orgChart1"/>
    <dgm:cxn modelId="{0774CCBF-8E40-4486-8669-6169D4051854}" type="presParOf" srcId="{7214FE79-499C-43D8-850B-37B5A0D25566}" destId="{6D7256D9-A832-4BBE-B396-B1AD6AB9278C}" srcOrd="1" destOrd="0" presId="urn:microsoft.com/office/officeart/2005/8/layout/orgChart1"/>
    <dgm:cxn modelId="{CB74C42A-375B-4E4D-B0CE-760E1ADB2743}" type="presParOf" srcId="{7214FE79-499C-43D8-850B-37B5A0D25566}" destId="{19411904-D39F-4455-AF3E-EA5BD66317F3}" srcOrd="2" destOrd="0" presId="urn:microsoft.com/office/officeart/2005/8/layout/orgChart1"/>
    <dgm:cxn modelId="{C78B20BC-7545-45F0-B71A-6534D055C25E}" type="presParOf" srcId="{1613E1C6-A0BD-4760-97F3-DEC89E2A175F}" destId="{2238FF81-4FC5-4C46-ACC9-306886052A6B}" srcOrd="6" destOrd="0" presId="urn:microsoft.com/office/officeart/2005/8/layout/orgChart1"/>
    <dgm:cxn modelId="{8D6F4805-4698-454F-BB6E-16F867E9CA5D}" type="presParOf" srcId="{1613E1C6-A0BD-4760-97F3-DEC89E2A175F}" destId="{3FF2C866-729D-4F10-9652-A3DC39D1BE4A}" srcOrd="7" destOrd="0" presId="urn:microsoft.com/office/officeart/2005/8/layout/orgChart1"/>
    <dgm:cxn modelId="{3E8AC628-624F-4D8E-8626-7BA683F16A4B}" type="presParOf" srcId="{3FF2C866-729D-4F10-9652-A3DC39D1BE4A}" destId="{75A9994B-F262-4982-BA94-31C19EA3BDEA}" srcOrd="0" destOrd="0" presId="urn:microsoft.com/office/officeart/2005/8/layout/orgChart1"/>
    <dgm:cxn modelId="{E82CD1E6-CD6D-41DD-8B23-3DADFE1F77F6}" type="presParOf" srcId="{75A9994B-F262-4982-BA94-31C19EA3BDEA}" destId="{39E63073-4CB4-45B1-9EEC-F0CB7403EDAF}" srcOrd="0" destOrd="0" presId="urn:microsoft.com/office/officeart/2005/8/layout/orgChart1"/>
    <dgm:cxn modelId="{FDA61D90-6BCB-485B-8E22-FA84DE110C08}" type="presParOf" srcId="{75A9994B-F262-4982-BA94-31C19EA3BDEA}" destId="{10608E61-60CC-417B-A1CF-C107398E7358}" srcOrd="1" destOrd="0" presId="urn:microsoft.com/office/officeart/2005/8/layout/orgChart1"/>
    <dgm:cxn modelId="{2EEF06FF-C5C2-44A8-933C-42AEC4B1EDC6}" type="presParOf" srcId="{3FF2C866-729D-4F10-9652-A3DC39D1BE4A}" destId="{873B7CCC-9E71-4545-A470-BB1E5E107955}" srcOrd="1" destOrd="0" presId="urn:microsoft.com/office/officeart/2005/8/layout/orgChart1"/>
    <dgm:cxn modelId="{AD89BB65-A4E7-44EA-96D0-F764A2E118CA}" type="presParOf" srcId="{3FF2C866-729D-4F10-9652-A3DC39D1BE4A}" destId="{DE37D325-82D4-46B6-98B4-6F8430B424A8}" srcOrd="2" destOrd="0" presId="urn:microsoft.com/office/officeart/2005/8/layout/orgChart1"/>
    <dgm:cxn modelId="{2FB8358C-E6B7-4BD8-866B-CB4F4C315863}" type="presParOf" srcId="{1613E1C6-A0BD-4760-97F3-DEC89E2A175F}" destId="{C04A26EB-4B4D-4CB8-A47C-3C13249C10D3}" srcOrd="8" destOrd="0" presId="urn:microsoft.com/office/officeart/2005/8/layout/orgChart1"/>
    <dgm:cxn modelId="{CE3D9CED-923D-4D84-845D-6CD1033F1B12}" type="presParOf" srcId="{1613E1C6-A0BD-4760-97F3-DEC89E2A175F}" destId="{1405ABD4-AC45-479C-A8CA-E76B55B1B5D8}" srcOrd="9" destOrd="0" presId="urn:microsoft.com/office/officeart/2005/8/layout/orgChart1"/>
    <dgm:cxn modelId="{9AF498F0-A1A2-4C05-A199-B5C142C77851}" type="presParOf" srcId="{1405ABD4-AC45-479C-A8CA-E76B55B1B5D8}" destId="{83F9BDF5-29E7-424C-BEA8-511449B9B5E2}" srcOrd="0" destOrd="0" presId="urn:microsoft.com/office/officeart/2005/8/layout/orgChart1"/>
    <dgm:cxn modelId="{0DBDA447-9ED6-4708-9E64-958148F7EDAE}" type="presParOf" srcId="{83F9BDF5-29E7-424C-BEA8-511449B9B5E2}" destId="{B946E54A-E960-4DEA-A76E-D5E20C9763AD}" srcOrd="0" destOrd="0" presId="urn:microsoft.com/office/officeart/2005/8/layout/orgChart1"/>
    <dgm:cxn modelId="{796347C7-FD98-4556-9925-4033140B5AAA}" type="presParOf" srcId="{83F9BDF5-29E7-424C-BEA8-511449B9B5E2}" destId="{9A72F3EA-7B56-488D-8ADE-4CD073147A99}" srcOrd="1" destOrd="0" presId="urn:microsoft.com/office/officeart/2005/8/layout/orgChart1"/>
    <dgm:cxn modelId="{B7AA6D9B-BCC6-45BA-BACA-883D1D91D77E}" type="presParOf" srcId="{1405ABD4-AC45-479C-A8CA-E76B55B1B5D8}" destId="{1ECA66BF-6188-49D0-B277-C674071BC548}" srcOrd="1" destOrd="0" presId="urn:microsoft.com/office/officeart/2005/8/layout/orgChart1"/>
    <dgm:cxn modelId="{1C7AA18D-4109-4B0B-9484-813ECC04ABC8}" type="presParOf" srcId="{1405ABD4-AC45-479C-A8CA-E76B55B1B5D8}" destId="{79993C9C-A13C-42B0-9D4C-C87F1B642EC3}" srcOrd="2" destOrd="0" presId="urn:microsoft.com/office/officeart/2005/8/layout/orgChart1"/>
    <dgm:cxn modelId="{352C571F-B8E5-4350-8718-2BB50C99A9C5}" type="presParOf" srcId="{1613E1C6-A0BD-4760-97F3-DEC89E2A175F}" destId="{42992677-E806-4B3C-A626-825DD5FEB300}" srcOrd="10" destOrd="0" presId="urn:microsoft.com/office/officeart/2005/8/layout/orgChart1"/>
    <dgm:cxn modelId="{B71EE0A6-4A29-4F46-A0B0-CCB1CB417F11}" type="presParOf" srcId="{1613E1C6-A0BD-4760-97F3-DEC89E2A175F}" destId="{D3BA3B6D-AF2B-4FB3-97AB-D783057E10C7}" srcOrd="11" destOrd="0" presId="urn:microsoft.com/office/officeart/2005/8/layout/orgChart1"/>
    <dgm:cxn modelId="{FE3F5BC0-D594-4A06-9A7B-F1F5ACAEAF20}" type="presParOf" srcId="{D3BA3B6D-AF2B-4FB3-97AB-D783057E10C7}" destId="{27F24D8B-447C-45A9-BE43-DABD47321942}" srcOrd="0" destOrd="0" presId="urn:microsoft.com/office/officeart/2005/8/layout/orgChart1"/>
    <dgm:cxn modelId="{40FED0DB-DFC9-42B4-AA06-0A90F445634C}" type="presParOf" srcId="{27F24D8B-447C-45A9-BE43-DABD47321942}" destId="{63B3E497-8808-4B2E-AAAB-2427D9814136}" srcOrd="0" destOrd="0" presId="urn:microsoft.com/office/officeart/2005/8/layout/orgChart1"/>
    <dgm:cxn modelId="{7F49A93D-33E4-41AE-AB2F-A91DE6A54F47}" type="presParOf" srcId="{27F24D8B-447C-45A9-BE43-DABD47321942}" destId="{2724EB28-31DB-4F6B-8E29-F7F2EC10F070}" srcOrd="1" destOrd="0" presId="urn:microsoft.com/office/officeart/2005/8/layout/orgChart1"/>
    <dgm:cxn modelId="{BEBBB4A7-06B1-413E-9312-E03B5F6F93E1}" type="presParOf" srcId="{D3BA3B6D-AF2B-4FB3-97AB-D783057E10C7}" destId="{1DDAE4BC-0545-430D-92C0-46633296BC75}" srcOrd="1" destOrd="0" presId="urn:microsoft.com/office/officeart/2005/8/layout/orgChart1"/>
    <dgm:cxn modelId="{B8FED599-7520-40C0-BA81-6B9579125A50}" type="presParOf" srcId="{D3BA3B6D-AF2B-4FB3-97AB-D783057E10C7}" destId="{DCD35FEE-618C-456C-A895-11271C944176}" srcOrd="2" destOrd="0" presId="urn:microsoft.com/office/officeart/2005/8/layout/orgChart1"/>
    <dgm:cxn modelId="{8EC98073-B73F-46C2-A8B0-B30FBCEC891D}" type="presParOf" srcId="{DC9805D4-6445-4BD7-9063-4D971E3C9CB0}" destId="{CB9F8FA6-0B62-4128-97EC-479F8D502700}" srcOrd="2" destOrd="0" presId="urn:microsoft.com/office/officeart/2005/8/layout/orgChart1"/>
    <dgm:cxn modelId="{2AEF19B5-C4DE-47A7-9D56-C66797A79920}" type="presParOf" srcId="{42A420F1-06B6-484C-99ED-3F92FD2A10F1}" destId="{A3C19BE7-2C59-440D-8ED9-28117F5D5B06}" srcOrd="2" destOrd="0" presId="urn:microsoft.com/office/officeart/2005/8/layout/orgChart1"/>
    <dgm:cxn modelId="{9019E8C1-89FF-4341-A55F-2FF06F497498}" type="presParOf" srcId="{42A420F1-06B6-484C-99ED-3F92FD2A10F1}" destId="{35C25E1B-C43E-46C4-BA14-F925496B3D12}" srcOrd="3" destOrd="0" presId="urn:microsoft.com/office/officeart/2005/8/layout/orgChart1"/>
    <dgm:cxn modelId="{376F46FC-EFAA-40AA-8662-C806BBCC2BA2}" type="presParOf" srcId="{35C25E1B-C43E-46C4-BA14-F925496B3D12}" destId="{668BAE38-3255-4E11-9D1C-AF2020F42F1E}" srcOrd="0" destOrd="0" presId="urn:microsoft.com/office/officeart/2005/8/layout/orgChart1"/>
    <dgm:cxn modelId="{266D8F8E-9206-4CAA-B99D-A2EA62CD9BE6}" type="presParOf" srcId="{668BAE38-3255-4E11-9D1C-AF2020F42F1E}" destId="{CC50E5A1-AB77-4A9A-9E9F-9D1163154EC5}" srcOrd="0" destOrd="0" presId="urn:microsoft.com/office/officeart/2005/8/layout/orgChart1"/>
    <dgm:cxn modelId="{8157AC3C-4C2E-49DD-ABD4-63E1B5F0CAB1}" type="presParOf" srcId="{668BAE38-3255-4E11-9D1C-AF2020F42F1E}" destId="{1FBDAFBA-8170-4191-8722-30C653CBF433}" srcOrd="1" destOrd="0" presId="urn:microsoft.com/office/officeart/2005/8/layout/orgChart1"/>
    <dgm:cxn modelId="{6B12CFB6-4421-4286-AFC9-F34A58A43D98}" type="presParOf" srcId="{35C25E1B-C43E-46C4-BA14-F925496B3D12}" destId="{4A81575A-A47D-40B3-B76F-EBD2F4928C8A}" srcOrd="1" destOrd="0" presId="urn:microsoft.com/office/officeart/2005/8/layout/orgChart1"/>
    <dgm:cxn modelId="{10EF960F-A13E-408F-9A5D-7FCE106103DF}" type="presParOf" srcId="{4A81575A-A47D-40B3-B76F-EBD2F4928C8A}" destId="{2AE762A4-2094-49E8-A1C6-E8F68C85AF91}" srcOrd="0" destOrd="0" presId="urn:microsoft.com/office/officeart/2005/8/layout/orgChart1"/>
    <dgm:cxn modelId="{06F40374-79F5-4BEE-B032-49FFC5264466}" type="presParOf" srcId="{4A81575A-A47D-40B3-B76F-EBD2F4928C8A}" destId="{C955C86C-5E83-4C85-88A1-894AC3B98C29}" srcOrd="1" destOrd="0" presId="urn:microsoft.com/office/officeart/2005/8/layout/orgChart1"/>
    <dgm:cxn modelId="{96C89BEB-CECB-4F07-9925-27E0B4D7665F}" type="presParOf" srcId="{C955C86C-5E83-4C85-88A1-894AC3B98C29}" destId="{CC26EFA1-669D-4037-8D20-4B1F0E5360C0}" srcOrd="0" destOrd="0" presId="urn:microsoft.com/office/officeart/2005/8/layout/orgChart1"/>
    <dgm:cxn modelId="{E7984F2D-A363-492A-83D0-A09607B99B9E}" type="presParOf" srcId="{CC26EFA1-669D-4037-8D20-4B1F0E5360C0}" destId="{2921DF2B-7FCB-414C-9DF4-4BDAAEAF88EC}" srcOrd="0" destOrd="0" presId="urn:microsoft.com/office/officeart/2005/8/layout/orgChart1"/>
    <dgm:cxn modelId="{4B1CF1B4-933F-4332-9114-840D5EDC6B53}" type="presParOf" srcId="{CC26EFA1-669D-4037-8D20-4B1F0E5360C0}" destId="{E601ED1C-8F49-4EE1-A917-F74A2FDE3876}" srcOrd="1" destOrd="0" presId="urn:microsoft.com/office/officeart/2005/8/layout/orgChart1"/>
    <dgm:cxn modelId="{52F9A466-4F7A-4357-B616-E3FD7B5CF768}" type="presParOf" srcId="{C955C86C-5E83-4C85-88A1-894AC3B98C29}" destId="{6D2BE17E-2641-40F4-B80F-EC9F167B495F}" srcOrd="1" destOrd="0" presId="urn:microsoft.com/office/officeart/2005/8/layout/orgChart1"/>
    <dgm:cxn modelId="{2853037C-8088-423C-86F0-EEC318429C23}" type="presParOf" srcId="{C955C86C-5E83-4C85-88A1-894AC3B98C29}" destId="{254049F6-E6E3-4335-B236-74B139AF6261}" srcOrd="2" destOrd="0" presId="urn:microsoft.com/office/officeart/2005/8/layout/orgChart1"/>
    <dgm:cxn modelId="{7C7EB4BF-C610-412B-B2FA-E5A30E5FBF88}" type="presParOf" srcId="{4A81575A-A47D-40B3-B76F-EBD2F4928C8A}" destId="{F6131ED1-DB44-4677-B82E-1C78EFC74671}" srcOrd="2" destOrd="0" presId="urn:microsoft.com/office/officeart/2005/8/layout/orgChart1"/>
    <dgm:cxn modelId="{72AA647A-C7D3-4A28-968F-EC450F96C0CB}" type="presParOf" srcId="{4A81575A-A47D-40B3-B76F-EBD2F4928C8A}" destId="{43F3AD09-4644-44BB-911A-9B4EDBB1FA2A}" srcOrd="3" destOrd="0" presId="urn:microsoft.com/office/officeart/2005/8/layout/orgChart1"/>
    <dgm:cxn modelId="{C1677780-D177-4282-BE29-F44FFBAE1B9A}" type="presParOf" srcId="{43F3AD09-4644-44BB-911A-9B4EDBB1FA2A}" destId="{51157079-FE2A-4109-B2DA-5168E443B761}" srcOrd="0" destOrd="0" presId="urn:microsoft.com/office/officeart/2005/8/layout/orgChart1"/>
    <dgm:cxn modelId="{AC94029E-72EC-451E-93DF-9C48A63436F7}" type="presParOf" srcId="{51157079-FE2A-4109-B2DA-5168E443B761}" destId="{B0F5C1AC-283E-457D-884A-7DB2E99636AE}" srcOrd="0" destOrd="0" presId="urn:microsoft.com/office/officeart/2005/8/layout/orgChart1"/>
    <dgm:cxn modelId="{842C6382-C2D4-4322-B576-BE66DEB42DC3}" type="presParOf" srcId="{51157079-FE2A-4109-B2DA-5168E443B761}" destId="{2065D45C-D1A4-4BBA-9CB7-2B5D68F63108}" srcOrd="1" destOrd="0" presId="urn:microsoft.com/office/officeart/2005/8/layout/orgChart1"/>
    <dgm:cxn modelId="{7DF8EEC9-059B-4693-AA60-46A0C7F10E4C}" type="presParOf" srcId="{43F3AD09-4644-44BB-911A-9B4EDBB1FA2A}" destId="{9AC1E58B-25AC-4050-8AF4-061926183A7F}" srcOrd="1" destOrd="0" presId="urn:microsoft.com/office/officeart/2005/8/layout/orgChart1"/>
    <dgm:cxn modelId="{8C85C02B-5A01-4F9E-9F05-6C46DCB9B757}" type="presParOf" srcId="{43F3AD09-4644-44BB-911A-9B4EDBB1FA2A}" destId="{276F3EB8-9F68-4E52-8043-7ED52E239BD0}" srcOrd="2" destOrd="0" presId="urn:microsoft.com/office/officeart/2005/8/layout/orgChart1"/>
    <dgm:cxn modelId="{DD7756D3-A769-4AD4-9A59-3D93BC695CB0}" type="presParOf" srcId="{4A81575A-A47D-40B3-B76F-EBD2F4928C8A}" destId="{D77B4BC7-A64E-4161-9540-44F2A3AC87CE}" srcOrd="4" destOrd="0" presId="urn:microsoft.com/office/officeart/2005/8/layout/orgChart1"/>
    <dgm:cxn modelId="{A2C48436-816A-4194-B0C3-42C9C21C63CD}" type="presParOf" srcId="{4A81575A-A47D-40B3-B76F-EBD2F4928C8A}" destId="{941F0F57-15AB-4CE5-A90D-D1DD6A241425}" srcOrd="5" destOrd="0" presId="urn:microsoft.com/office/officeart/2005/8/layout/orgChart1"/>
    <dgm:cxn modelId="{C292E5D9-45FC-42A6-8A83-3B2CB8786D0E}" type="presParOf" srcId="{941F0F57-15AB-4CE5-A90D-D1DD6A241425}" destId="{48FF601B-DE67-433B-B494-BF49AAA940C0}" srcOrd="0" destOrd="0" presId="urn:microsoft.com/office/officeart/2005/8/layout/orgChart1"/>
    <dgm:cxn modelId="{22E83ECC-2D97-4E4F-8CC3-B56165444D11}" type="presParOf" srcId="{48FF601B-DE67-433B-B494-BF49AAA940C0}" destId="{7D56C2E6-3E39-4EAE-8AF8-155BAA9CBD66}" srcOrd="0" destOrd="0" presId="urn:microsoft.com/office/officeart/2005/8/layout/orgChart1"/>
    <dgm:cxn modelId="{60C1CB16-A158-4EA8-B371-005283660336}" type="presParOf" srcId="{48FF601B-DE67-433B-B494-BF49AAA940C0}" destId="{0CC6DBFD-5E92-4CEF-B35D-53E7E67E97DF}" srcOrd="1" destOrd="0" presId="urn:microsoft.com/office/officeart/2005/8/layout/orgChart1"/>
    <dgm:cxn modelId="{EEC7924C-7B5B-4021-A43A-DC7B5787E09B}" type="presParOf" srcId="{941F0F57-15AB-4CE5-A90D-D1DD6A241425}" destId="{D1422C37-5EEB-4A3D-9986-FEDC496FD43B}" srcOrd="1" destOrd="0" presId="urn:microsoft.com/office/officeart/2005/8/layout/orgChart1"/>
    <dgm:cxn modelId="{5B2CFB63-E4A0-4BE4-B5BE-66BD55F09C75}" type="presParOf" srcId="{941F0F57-15AB-4CE5-A90D-D1DD6A241425}" destId="{40DB85FB-DB0B-4591-98E1-222AE5B8452E}" srcOrd="2" destOrd="0" presId="urn:microsoft.com/office/officeart/2005/8/layout/orgChart1"/>
    <dgm:cxn modelId="{2DF93ADC-5DBA-430B-93A5-8BC0A21875D5}" type="presParOf" srcId="{4A81575A-A47D-40B3-B76F-EBD2F4928C8A}" destId="{7973232B-F20B-484C-B01B-195ED4F4BC44}" srcOrd="6" destOrd="0" presId="urn:microsoft.com/office/officeart/2005/8/layout/orgChart1"/>
    <dgm:cxn modelId="{37828824-5FE7-4821-900B-D4F0392A284B}" type="presParOf" srcId="{4A81575A-A47D-40B3-B76F-EBD2F4928C8A}" destId="{497876FD-7FBA-493A-9FA7-FAAD8F6A337B}" srcOrd="7" destOrd="0" presId="urn:microsoft.com/office/officeart/2005/8/layout/orgChart1"/>
    <dgm:cxn modelId="{12EEFEE6-C1DF-44A8-8AC7-8B5522871D52}" type="presParOf" srcId="{497876FD-7FBA-493A-9FA7-FAAD8F6A337B}" destId="{77022F63-AC20-4D5F-9626-AC7DD0A82A40}" srcOrd="0" destOrd="0" presId="urn:microsoft.com/office/officeart/2005/8/layout/orgChart1"/>
    <dgm:cxn modelId="{46FBDE45-278C-4D9D-9446-765B8220CABD}" type="presParOf" srcId="{77022F63-AC20-4D5F-9626-AC7DD0A82A40}" destId="{80507BF0-E7BD-4AD3-A91A-E75D96A46155}" srcOrd="0" destOrd="0" presId="urn:microsoft.com/office/officeart/2005/8/layout/orgChart1"/>
    <dgm:cxn modelId="{4EDD991E-536C-4B08-85C8-5ACF0EE9DE4C}" type="presParOf" srcId="{77022F63-AC20-4D5F-9626-AC7DD0A82A40}" destId="{B2D1D318-5C6C-4239-BBCC-E88C46F8E211}" srcOrd="1" destOrd="0" presId="urn:microsoft.com/office/officeart/2005/8/layout/orgChart1"/>
    <dgm:cxn modelId="{65EC3FFA-12CA-4A8A-9C69-98A882B6DF6D}" type="presParOf" srcId="{497876FD-7FBA-493A-9FA7-FAAD8F6A337B}" destId="{F745C35F-1804-42D0-81A8-006F71CF3C6C}" srcOrd="1" destOrd="0" presId="urn:microsoft.com/office/officeart/2005/8/layout/orgChart1"/>
    <dgm:cxn modelId="{698EE2C3-8DB3-4FF1-BF4B-DF60867D5575}" type="presParOf" srcId="{497876FD-7FBA-493A-9FA7-FAAD8F6A337B}" destId="{9FC1C856-F729-42C7-A6BB-133AE5AE8A40}" srcOrd="2" destOrd="0" presId="urn:microsoft.com/office/officeart/2005/8/layout/orgChart1"/>
    <dgm:cxn modelId="{8A91E53F-3608-4250-B38C-E3735157DF9C}" type="presParOf" srcId="{4A81575A-A47D-40B3-B76F-EBD2F4928C8A}" destId="{E50EACCE-285D-4F46-B71B-D39952B1347A}" srcOrd="8" destOrd="0" presId="urn:microsoft.com/office/officeart/2005/8/layout/orgChart1"/>
    <dgm:cxn modelId="{9F9642A4-0663-417E-9200-4CAE6B57D397}" type="presParOf" srcId="{4A81575A-A47D-40B3-B76F-EBD2F4928C8A}" destId="{FD6CB4D2-97F0-4A38-84BB-CC24832BB419}" srcOrd="9" destOrd="0" presId="urn:microsoft.com/office/officeart/2005/8/layout/orgChart1"/>
    <dgm:cxn modelId="{8DA32CA2-8C23-4252-ADB9-AE8AA9BFC323}" type="presParOf" srcId="{FD6CB4D2-97F0-4A38-84BB-CC24832BB419}" destId="{EA7C49BE-2CEB-430A-A216-8392D4F3296D}" srcOrd="0" destOrd="0" presId="urn:microsoft.com/office/officeart/2005/8/layout/orgChart1"/>
    <dgm:cxn modelId="{EA1BCF9D-4106-41D1-93B9-A4A3A5BB8AE0}" type="presParOf" srcId="{EA7C49BE-2CEB-430A-A216-8392D4F3296D}" destId="{850FC9F9-5F5D-4A1D-B05E-CE8C6F52F8E6}" srcOrd="0" destOrd="0" presId="urn:microsoft.com/office/officeart/2005/8/layout/orgChart1"/>
    <dgm:cxn modelId="{C8FDF59B-F898-40AF-A821-5B77E5BE7899}" type="presParOf" srcId="{EA7C49BE-2CEB-430A-A216-8392D4F3296D}" destId="{94D76ED4-3D48-4D37-933D-1F4A0103349C}" srcOrd="1" destOrd="0" presId="urn:microsoft.com/office/officeart/2005/8/layout/orgChart1"/>
    <dgm:cxn modelId="{DEDAB94E-F279-4501-9C9C-78E9295739AC}" type="presParOf" srcId="{FD6CB4D2-97F0-4A38-84BB-CC24832BB419}" destId="{8033BDD8-93C0-403E-86A3-FF686A40F57E}" srcOrd="1" destOrd="0" presId="urn:microsoft.com/office/officeart/2005/8/layout/orgChart1"/>
    <dgm:cxn modelId="{5D5FD80B-48B5-48C5-A290-5CF6CEFAD32D}" type="presParOf" srcId="{FD6CB4D2-97F0-4A38-84BB-CC24832BB419}" destId="{DAF74528-9249-4FA4-B413-E3D8D07B8922}" srcOrd="2" destOrd="0" presId="urn:microsoft.com/office/officeart/2005/8/layout/orgChart1"/>
    <dgm:cxn modelId="{F6CA2E05-423E-40DC-8722-BD87D453BE30}" type="presParOf" srcId="{4A81575A-A47D-40B3-B76F-EBD2F4928C8A}" destId="{C59E79F2-A107-499B-8933-5961093BFA71}" srcOrd="10" destOrd="0" presId="urn:microsoft.com/office/officeart/2005/8/layout/orgChart1"/>
    <dgm:cxn modelId="{AE6A3546-A892-4EED-8F88-784E3FA58705}" type="presParOf" srcId="{4A81575A-A47D-40B3-B76F-EBD2F4928C8A}" destId="{4B915BF4-55EA-4DF9-A27F-74BFFE0B74C4}" srcOrd="11" destOrd="0" presId="urn:microsoft.com/office/officeart/2005/8/layout/orgChart1"/>
    <dgm:cxn modelId="{D0CBAE53-CF82-4F45-8711-4CA92F15EA92}" type="presParOf" srcId="{4B915BF4-55EA-4DF9-A27F-74BFFE0B74C4}" destId="{7965A767-6182-4ABA-9C13-1098E526FE74}" srcOrd="0" destOrd="0" presId="urn:microsoft.com/office/officeart/2005/8/layout/orgChart1"/>
    <dgm:cxn modelId="{C0D342C2-749D-4AC8-8366-2DA1CB191644}" type="presParOf" srcId="{7965A767-6182-4ABA-9C13-1098E526FE74}" destId="{D019709B-1AD7-4C02-BAA3-5C86F35473A3}" srcOrd="0" destOrd="0" presId="urn:microsoft.com/office/officeart/2005/8/layout/orgChart1"/>
    <dgm:cxn modelId="{A332E1DF-13AA-4D56-B3BA-63E230D0EE9F}" type="presParOf" srcId="{7965A767-6182-4ABA-9C13-1098E526FE74}" destId="{560E2E49-6E02-4C91-8917-D81D71775E13}" srcOrd="1" destOrd="0" presId="urn:microsoft.com/office/officeart/2005/8/layout/orgChart1"/>
    <dgm:cxn modelId="{60843470-455B-4605-99CE-965C664EF7C1}" type="presParOf" srcId="{4B915BF4-55EA-4DF9-A27F-74BFFE0B74C4}" destId="{A36DCDAD-DD0C-443E-9E43-3924EAA3AC34}" srcOrd="1" destOrd="0" presId="urn:microsoft.com/office/officeart/2005/8/layout/orgChart1"/>
    <dgm:cxn modelId="{6B6017CA-CF8B-44FD-9A8B-7AA73FEBB5A3}" type="presParOf" srcId="{4B915BF4-55EA-4DF9-A27F-74BFFE0B74C4}" destId="{EA65871E-58BD-4B93-89AB-18BD45EAC1E7}" srcOrd="2" destOrd="0" presId="urn:microsoft.com/office/officeart/2005/8/layout/orgChart1"/>
    <dgm:cxn modelId="{FDC992A2-A7FF-4220-BF4C-A3E7945BBAA0}" type="presParOf" srcId="{35C25E1B-C43E-46C4-BA14-F925496B3D12}" destId="{BD267BAC-2638-4BC1-8183-42125427DC8B}" srcOrd="2" destOrd="0" presId="urn:microsoft.com/office/officeart/2005/8/layout/orgChart1"/>
    <dgm:cxn modelId="{44E66FAE-E7ED-4D61-8CF9-FBBD5D89DCEB}" type="presParOf" srcId="{EAE5F5B6-105D-42EF-89E8-84406A5E708D}" destId="{92EFBAFA-6F2D-4F57-837E-ECAF0BADCEEE}" srcOrd="2" destOrd="0" presId="urn:microsoft.com/office/officeart/2005/8/layout/orgChart1"/>
    <dgm:cxn modelId="{49C478BF-039D-4C21-A7C3-3A1C5710E6F5}" type="presParOf" srcId="{DFAC6FCE-D247-40FE-80E2-4A6615F869F7}" destId="{F266E5F5-705F-4DF7-B135-52B64543BE5C}" srcOrd="4" destOrd="0" presId="urn:microsoft.com/office/officeart/2005/8/layout/orgChart1"/>
    <dgm:cxn modelId="{4EF18E50-2FDD-4A24-87C7-3F63C6B69403}" type="presParOf" srcId="{DFAC6FCE-D247-40FE-80E2-4A6615F869F7}" destId="{49169450-2FCB-4C82-BE81-0FC04CD0D3D1}" srcOrd="5" destOrd="0" presId="urn:microsoft.com/office/officeart/2005/8/layout/orgChart1"/>
    <dgm:cxn modelId="{FFD2FB0E-2968-4D3D-93CC-86CFD86232CC}" type="presParOf" srcId="{49169450-2FCB-4C82-BE81-0FC04CD0D3D1}" destId="{89D3E38F-5ACA-4AC1-A36B-F3800DA06142}" srcOrd="0" destOrd="0" presId="urn:microsoft.com/office/officeart/2005/8/layout/orgChart1"/>
    <dgm:cxn modelId="{6F4C1A14-388D-41C1-8F25-03614ED4B413}" type="presParOf" srcId="{89D3E38F-5ACA-4AC1-A36B-F3800DA06142}" destId="{8D650F93-6345-40F6-811F-B085A9D6F4F0}" srcOrd="0" destOrd="0" presId="urn:microsoft.com/office/officeart/2005/8/layout/orgChart1"/>
    <dgm:cxn modelId="{DCA12A01-FDAC-426B-AF03-B5D8DC68065F}" type="presParOf" srcId="{89D3E38F-5ACA-4AC1-A36B-F3800DA06142}" destId="{456270F7-6BC7-46DE-BC32-B2342E2E0446}" srcOrd="1" destOrd="0" presId="urn:microsoft.com/office/officeart/2005/8/layout/orgChart1"/>
    <dgm:cxn modelId="{9C4CAD83-FB5D-4D2E-881C-F97ECE6D6997}" type="presParOf" srcId="{49169450-2FCB-4C82-BE81-0FC04CD0D3D1}" destId="{C2788785-FC88-4A97-B77B-1ABDD3B16677}" srcOrd="1" destOrd="0" presId="urn:microsoft.com/office/officeart/2005/8/layout/orgChart1"/>
    <dgm:cxn modelId="{9C5CBDD9-5A7D-42EB-87D0-BF58B6710B72}" type="presParOf" srcId="{C2788785-FC88-4A97-B77B-1ABDD3B16677}" destId="{A24D33BE-3B6C-48FB-ADB8-2DAFDB374EC6}" srcOrd="0" destOrd="0" presId="urn:microsoft.com/office/officeart/2005/8/layout/orgChart1"/>
    <dgm:cxn modelId="{70B07240-4F6A-42FD-815F-CEB7D2BF9BEB}" type="presParOf" srcId="{C2788785-FC88-4A97-B77B-1ABDD3B16677}" destId="{EB59EEB1-EE78-4F56-AABA-9F9F681DB4FD}" srcOrd="1" destOrd="0" presId="urn:microsoft.com/office/officeart/2005/8/layout/orgChart1"/>
    <dgm:cxn modelId="{34C29D4B-272A-4749-9DEF-53D4D55DEF81}" type="presParOf" srcId="{EB59EEB1-EE78-4F56-AABA-9F9F681DB4FD}" destId="{C5EFB177-7DDE-49BA-AB6B-A8944FC215D4}" srcOrd="0" destOrd="0" presId="urn:microsoft.com/office/officeart/2005/8/layout/orgChart1"/>
    <dgm:cxn modelId="{BF330DEE-69A9-4546-B6A8-3EBFD3BD9059}" type="presParOf" srcId="{C5EFB177-7DDE-49BA-AB6B-A8944FC215D4}" destId="{443D6D59-B8C1-43DA-B4EA-7137FC940DD4}" srcOrd="0" destOrd="0" presId="urn:microsoft.com/office/officeart/2005/8/layout/orgChart1"/>
    <dgm:cxn modelId="{CED63E12-98C4-4479-8C43-17A7CBA0B9F9}" type="presParOf" srcId="{C5EFB177-7DDE-49BA-AB6B-A8944FC215D4}" destId="{DCDC78BF-2C88-4ADD-944F-4B15986F8BC6}" srcOrd="1" destOrd="0" presId="urn:microsoft.com/office/officeart/2005/8/layout/orgChart1"/>
    <dgm:cxn modelId="{2AB8ACCE-0731-423B-A145-D29E4466AF50}" type="presParOf" srcId="{EB59EEB1-EE78-4F56-AABA-9F9F681DB4FD}" destId="{270EC1FD-6A69-45C4-A8E2-1217B48AF6E8}" srcOrd="1" destOrd="0" presId="urn:microsoft.com/office/officeart/2005/8/layout/orgChart1"/>
    <dgm:cxn modelId="{98B6AA72-D3A2-4E8F-AD65-91843A0DD71A}" type="presParOf" srcId="{EB59EEB1-EE78-4F56-AABA-9F9F681DB4FD}" destId="{29E077AB-3670-4984-8F4F-1D97488A7B1A}" srcOrd="2" destOrd="0" presId="urn:microsoft.com/office/officeart/2005/8/layout/orgChart1"/>
    <dgm:cxn modelId="{38705D5C-C3D8-4C94-8501-EF71767EBCC9}" type="presParOf" srcId="{C2788785-FC88-4A97-B77B-1ABDD3B16677}" destId="{B8562033-D26D-4FFA-B123-A4AEA7A96F9A}" srcOrd="2" destOrd="0" presId="urn:microsoft.com/office/officeart/2005/8/layout/orgChart1"/>
    <dgm:cxn modelId="{4FA31547-9AD5-45D0-8994-6C677AA97B2A}" type="presParOf" srcId="{C2788785-FC88-4A97-B77B-1ABDD3B16677}" destId="{8730D251-7DB8-4CFE-8E6D-BA15E44268B6}" srcOrd="3" destOrd="0" presId="urn:microsoft.com/office/officeart/2005/8/layout/orgChart1"/>
    <dgm:cxn modelId="{82008D51-3910-4862-96F4-C7E3A3F28450}" type="presParOf" srcId="{8730D251-7DB8-4CFE-8E6D-BA15E44268B6}" destId="{6563F9E4-93A2-4D6F-B5CD-C384C4D90AA2}" srcOrd="0" destOrd="0" presId="urn:microsoft.com/office/officeart/2005/8/layout/orgChart1"/>
    <dgm:cxn modelId="{A1EBF564-F34D-4F9C-8272-D366831EE7C1}" type="presParOf" srcId="{6563F9E4-93A2-4D6F-B5CD-C384C4D90AA2}" destId="{F4975559-2455-43FB-B375-6EF8BE3032EA}" srcOrd="0" destOrd="0" presId="urn:microsoft.com/office/officeart/2005/8/layout/orgChart1"/>
    <dgm:cxn modelId="{C560A013-69A1-4ACC-9160-AF338CA0EBB4}" type="presParOf" srcId="{6563F9E4-93A2-4D6F-B5CD-C384C4D90AA2}" destId="{026BD22A-32AF-4423-B0F9-1B2446FC90AB}" srcOrd="1" destOrd="0" presId="urn:microsoft.com/office/officeart/2005/8/layout/orgChart1"/>
    <dgm:cxn modelId="{8091A702-B9FA-480C-B50E-5FF8929B9E8C}" type="presParOf" srcId="{8730D251-7DB8-4CFE-8E6D-BA15E44268B6}" destId="{891D8168-F3A6-43F0-A317-569A8450A676}" srcOrd="1" destOrd="0" presId="urn:microsoft.com/office/officeart/2005/8/layout/orgChart1"/>
    <dgm:cxn modelId="{7AA900B0-CFC0-4E1C-A95E-37F3B88E4497}" type="presParOf" srcId="{8730D251-7DB8-4CFE-8E6D-BA15E44268B6}" destId="{281F0592-1148-4AD8-B2EE-EA41F550A2AD}" srcOrd="2" destOrd="0" presId="urn:microsoft.com/office/officeart/2005/8/layout/orgChart1"/>
    <dgm:cxn modelId="{02384603-444A-446E-9E5A-AF6445E8C61F}" type="presParOf" srcId="{C2788785-FC88-4A97-B77B-1ABDD3B16677}" destId="{20A15CAB-0956-4C3D-9281-6F731F755FDC}" srcOrd="4" destOrd="0" presId="urn:microsoft.com/office/officeart/2005/8/layout/orgChart1"/>
    <dgm:cxn modelId="{647D370A-D474-405E-BBF2-6E95E875855B}" type="presParOf" srcId="{C2788785-FC88-4A97-B77B-1ABDD3B16677}" destId="{11C2E9A0-40C7-4077-9CF1-22FC12BF7928}" srcOrd="5" destOrd="0" presId="urn:microsoft.com/office/officeart/2005/8/layout/orgChart1"/>
    <dgm:cxn modelId="{F2179369-29C0-4095-964D-766A507B5EF6}" type="presParOf" srcId="{11C2E9A0-40C7-4077-9CF1-22FC12BF7928}" destId="{906B02EA-1A09-42AA-97F8-CDA6D54C5B6E}" srcOrd="0" destOrd="0" presId="urn:microsoft.com/office/officeart/2005/8/layout/orgChart1"/>
    <dgm:cxn modelId="{52E52A8E-2AFB-4DEF-B89E-7C0E3F3C7A37}" type="presParOf" srcId="{906B02EA-1A09-42AA-97F8-CDA6D54C5B6E}" destId="{78C829DA-7190-4CD7-AA49-B05594BC7E9C}" srcOrd="0" destOrd="0" presId="urn:microsoft.com/office/officeart/2005/8/layout/orgChart1"/>
    <dgm:cxn modelId="{32CB6E7C-75BD-4731-95BB-845E9C201B31}" type="presParOf" srcId="{906B02EA-1A09-42AA-97F8-CDA6D54C5B6E}" destId="{02DE05EC-80AC-4EF5-A8B9-D3D608CB00FA}" srcOrd="1" destOrd="0" presId="urn:microsoft.com/office/officeart/2005/8/layout/orgChart1"/>
    <dgm:cxn modelId="{0C4C5EE6-B9E1-4905-8EE0-1E564A629427}" type="presParOf" srcId="{11C2E9A0-40C7-4077-9CF1-22FC12BF7928}" destId="{D6D72D75-F8C0-405F-AB91-9587D696279A}" srcOrd="1" destOrd="0" presId="urn:microsoft.com/office/officeart/2005/8/layout/orgChart1"/>
    <dgm:cxn modelId="{8E0BD77B-D244-4E0C-937C-D5E25E1F785D}" type="presParOf" srcId="{11C2E9A0-40C7-4077-9CF1-22FC12BF7928}" destId="{26B38BEE-AEF6-4043-BEAC-37045913C262}" srcOrd="2" destOrd="0" presId="urn:microsoft.com/office/officeart/2005/8/layout/orgChart1"/>
    <dgm:cxn modelId="{12EEE556-193C-48AA-B2EE-9F5F89D355FC}" type="presParOf" srcId="{C2788785-FC88-4A97-B77B-1ABDD3B16677}" destId="{DD60AA5E-E66A-418B-AD69-A5FAE732C792}" srcOrd="6" destOrd="0" presId="urn:microsoft.com/office/officeart/2005/8/layout/orgChart1"/>
    <dgm:cxn modelId="{3E282AAC-5BB9-400C-9FED-B3DAD0800C4F}" type="presParOf" srcId="{C2788785-FC88-4A97-B77B-1ABDD3B16677}" destId="{4A835CF0-DA70-470A-B27F-DDCF1B2911FE}" srcOrd="7" destOrd="0" presId="urn:microsoft.com/office/officeart/2005/8/layout/orgChart1"/>
    <dgm:cxn modelId="{2F750A3B-D6D9-4918-9F24-4268F6D12255}" type="presParOf" srcId="{4A835CF0-DA70-470A-B27F-DDCF1B2911FE}" destId="{9CB3A480-1EF9-4A6A-B8D2-45C6D98BBD33}" srcOrd="0" destOrd="0" presId="urn:microsoft.com/office/officeart/2005/8/layout/orgChart1"/>
    <dgm:cxn modelId="{987461F4-5EE2-421A-B53E-E0B1E518B201}" type="presParOf" srcId="{9CB3A480-1EF9-4A6A-B8D2-45C6D98BBD33}" destId="{57D13251-722D-4EE7-B731-41753615D499}" srcOrd="0" destOrd="0" presId="urn:microsoft.com/office/officeart/2005/8/layout/orgChart1"/>
    <dgm:cxn modelId="{09982214-D8A6-4AFB-8DB2-3B04F44055F7}" type="presParOf" srcId="{9CB3A480-1EF9-4A6A-B8D2-45C6D98BBD33}" destId="{808170A8-A2B3-4290-8F66-3E9DCA205C4E}" srcOrd="1" destOrd="0" presId="urn:microsoft.com/office/officeart/2005/8/layout/orgChart1"/>
    <dgm:cxn modelId="{255D8490-6CBE-4E82-8181-ACBD137E8B3C}" type="presParOf" srcId="{4A835CF0-DA70-470A-B27F-DDCF1B2911FE}" destId="{477FF246-9A98-4273-9E03-F22C41FDAE4F}" srcOrd="1" destOrd="0" presId="urn:microsoft.com/office/officeart/2005/8/layout/orgChart1"/>
    <dgm:cxn modelId="{98777CEA-4910-486D-B985-3518FC28B93B}" type="presParOf" srcId="{4A835CF0-DA70-470A-B27F-DDCF1B2911FE}" destId="{14984BD7-BFB8-4E61-AF17-08F96EBA12BD}" srcOrd="2" destOrd="0" presId="urn:microsoft.com/office/officeart/2005/8/layout/orgChart1"/>
    <dgm:cxn modelId="{2F0DB57C-A696-4BC5-90B6-7419AA0292FE}" type="presParOf" srcId="{C2788785-FC88-4A97-B77B-1ABDD3B16677}" destId="{1B7B3468-539B-4DA2-95F8-ED4AD94031C1}" srcOrd="8" destOrd="0" presId="urn:microsoft.com/office/officeart/2005/8/layout/orgChart1"/>
    <dgm:cxn modelId="{4199065B-CB6B-48F8-8F6E-98FB0522FE9E}" type="presParOf" srcId="{C2788785-FC88-4A97-B77B-1ABDD3B16677}" destId="{D210AC31-1A66-4068-BBE3-03769CED8600}" srcOrd="9" destOrd="0" presId="urn:microsoft.com/office/officeart/2005/8/layout/orgChart1"/>
    <dgm:cxn modelId="{DA620385-F6A2-47E0-B1E6-020CC84FB2FA}" type="presParOf" srcId="{D210AC31-1A66-4068-BBE3-03769CED8600}" destId="{BF339157-C9C3-4EDD-B2CA-1F48C6CA995C}" srcOrd="0" destOrd="0" presId="urn:microsoft.com/office/officeart/2005/8/layout/orgChart1"/>
    <dgm:cxn modelId="{403DA68A-0573-4F9B-857C-960788A9133A}" type="presParOf" srcId="{BF339157-C9C3-4EDD-B2CA-1F48C6CA995C}" destId="{7C3D360D-C071-4E79-9DDC-C8BD0C312058}" srcOrd="0" destOrd="0" presId="urn:microsoft.com/office/officeart/2005/8/layout/orgChart1"/>
    <dgm:cxn modelId="{21D62F9C-8939-4482-9CE9-A7FDC3202C76}" type="presParOf" srcId="{BF339157-C9C3-4EDD-B2CA-1F48C6CA995C}" destId="{48AC3EBA-86B7-40AB-9E5A-0B73A1721BFA}" srcOrd="1" destOrd="0" presId="urn:microsoft.com/office/officeart/2005/8/layout/orgChart1"/>
    <dgm:cxn modelId="{4334EC97-1466-462E-BC37-57435947CED9}" type="presParOf" srcId="{D210AC31-1A66-4068-BBE3-03769CED8600}" destId="{AA899AD5-D225-47A5-BF71-5EE3488CA35E}" srcOrd="1" destOrd="0" presId="urn:microsoft.com/office/officeart/2005/8/layout/orgChart1"/>
    <dgm:cxn modelId="{CF614BBF-674B-44EE-B0BD-DBF4B41A8620}" type="presParOf" srcId="{D210AC31-1A66-4068-BBE3-03769CED8600}" destId="{D97F1666-569D-4316-A8C9-0BBBEC2DA011}" srcOrd="2" destOrd="0" presId="urn:microsoft.com/office/officeart/2005/8/layout/orgChart1"/>
    <dgm:cxn modelId="{E61FEF18-0EF8-4F06-BC7A-76A5AB8F2E0B}" type="presParOf" srcId="{49169450-2FCB-4C82-BE81-0FC04CD0D3D1}" destId="{B1110CC8-9381-4313-B123-C8ED864997CD}" srcOrd="2" destOrd="0" presId="urn:microsoft.com/office/officeart/2005/8/layout/orgChart1"/>
    <dgm:cxn modelId="{0F80DE36-CC0F-4FC0-ADAF-372FED852A74}" type="presParOf" srcId="{DFAC6FCE-D247-40FE-80E2-4A6615F869F7}" destId="{8337ED01-75C4-441C-A650-FCBE9622D5CC}" srcOrd="6" destOrd="0" presId="urn:microsoft.com/office/officeart/2005/8/layout/orgChart1"/>
    <dgm:cxn modelId="{C5A7B6A4-0784-4A17-B6E6-38CAA8DDB6C1}" type="presParOf" srcId="{DFAC6FCE-D247-40FE-80E2-4A6615F869F7}" destId="{DB160509-5B19-45B7-A0FB-182F84AFE307}" srcOrd="7" destOrd="0" presId="urn:microsoft.com/office/officeart/2005/8/layout/orgChart1"/>
    <dgm:cxn modelId="{68B34E07-D908-44EB-A35A-27297986B4D4}" type="presParOf" srcId="{DB160509-5B19-45B7-A0FB-182F84AFE307}" destId="{B68D1E94-2440-4742-AAB6-238252420DEF}" srcOrd="0" destOrd="0" presId="urn:microsoft.com/office/officeart/2005/8/layout/orgChart1"/>
    <dgm:cxn modelId="{738AC155-DD74-441D-AF58-69DEF343F3CC}" type="presParOf" srcId="{B68D1E94-2440-4742-AAB6-238252420DEF}" destId="{CAEB6D7C-33FC-46BD-9E4C-0401E57CCD95}" srcOrd="0" destOrd="0" presId="urn:microsoft.com/office/officeart/2005/8/layout/orgChart1"/>
    <dgm:cxn modelId="{CE12BAFC-6BCA-4C0F-B347-389383B789D2}" type="presParOf" srcId="{B68D1E94-2440-4742-AAB6-238252420DEF}" destId="{67D86563-A7D5-4D6F-8F46-A2EE53958B12}" srcOrd="1" destOrd="0" presId="urn:microsoft.com/office/officeart/2005/8/layout/orgChart1"/>
    <dgm:cxn modelId="{B4E7BFBB-3C83-4E28-ADB6-37D542F16926}" type="presParOf" srcId="{DB160509-5B19-45B7-A0FB-182F84AFE307}" destId="{546C63B1-4EB4-4E32-BDD6-02CECE2C5FC2}" srcOrd="1" destOrd="0" presId="urn:microsoft.com/office/officeart/2005/8/layout/orgChart1"/>
    <dgm:cxn modelId="{7E90C3C3-68CE-4876-AF7F-7A7DC11646A9}" type="presParOf" srcId="{546C63B1-4EB4-4E32-BDD6-02CECE2C5FC2}" destId="{D50C7741-9A33-4FB1-88B4-85AC0C21304E}" srcOrd="0" destOrd="0" presId="urn:microsoft.com/office/officeart/2005/8/layout/orgChart1"/>
    <dgm:cxn modelId="{F43ACFBE-057C-42F7-AFCF-F9AE675E0A1E}" type="presParOf" srcId="{546C63B1-4EB4-4E32-BDD6-02CECE2C5FC2}" destId="{C2BB8582-EA3B-4F3A-8FE7-2EB191749E26}" srcOrd="1" destOrd="0" presId="urn:microsoft.com/office/officeart/2005/8/layout/orgChart1"/>
    <dgm:cxn modelId="{5C487814-C4B7-4394-B576-C87A49068F94}" type="presParOf" srcId="{C2BB8582-EA3B-4F3A-8FE7-2EB191749E26}" destId="{C623D11F-C673-4773-B645-C3E3589C9138}" srcOrd="0" destOrd="0" presId="urn:microsoft.com/office/officeart/2005/8/layout/orgChart1"/>
    <dgm:cxn modelId="{F1525B24-4422-4B53-B9A5-84F19F311D30}" type="presParOf" srcId="{C623D11F-C673-4773-B645-C3E3589C9138}" destId="{27B925CA-F14A-479B-B53C-0B8B9076C0D8}" srcOrd="0" destOrd="0" presId="urn:microsoft.com/office/officeart/2005/8/layout/orgChart1"/>
    <dgm:cxn modelId="{6AF54B9F-59B7-459B-8E91-CE4DF0F8273C}" type="presParOf" srcId="{C623D11F-C673-4773-B645-C3E3589C9138}" destId="{7D7C740F-0EEE-4988-B4AC-416C3E09EB3B}" srcOrd="1" destOrd="0" presId="urn:microsoft.com/office/officeart/2005/8/layout/orgChart1"/>
    <dgm:cxn modelId="{AE1610D9-0665-4335-9A81-B82D9CDFB0EA}" type="presParOf" srcId="{C2BB8582-EA3B-4F3A-8FE7-2EB191749E26}" destId="{0B26505E-3A2A-4EF1-A7A5-83BDFBBB5995}" srcOrd="1" destOrd="0" presId="urn:microsoft.com/office/officeart/2005/8/layout/orgChart1"/>
    <dgm:cxn modelId="{2C4808FA-BE91-454D-9DED-9DE0A240D2B6}" type="presParOf" srcId="{C2BB8582-EA3B-4F3A-8FE7-2EB191749E26}" destId="{6BDDB821-1279-43B6-B2B0-1DCC352BB775}" srcOrd="2" destOrd="0" presId="urn:microsoft.com/office/officeart/2005/8/layout/orgChart1"/>
    <dgm:cxn modelId="{F2BD49C6-D1FF-4E76-B6FA-0F0670DC2727}" type="presParOf" srcId="{546C63B1-4EB4-4E32-BDD6-02CECE2C5FC2}" destId="{0FB6DAE5-6840-400B-B79F-9F666F108165}" srcOrd="2" destOrd="0" presId="urn:microsoft.com/office/officeart/2005/8/layout/orgChart1"/>
    <dgm:cxn modelId="{48FC259B-351F-456B-8AF3-4F5B73F86D4E}" type="presParOf" srcId="{546C63B1-4EB4-4E32-BDD6-02CECE2C5FC2}" destId="{42F6D42A-EDCF-418E-84B3-013628561AE4}" srcOrd="3" destOrd="0" presId="urn:microsoft.com/office/officeart/2005/8/layout/orgChart1"/>
    <dgm:cxn modelId="{E85F8151-2A9D-4D45-AD1F-D9EC882E6719}" type="presParOf" srcId="{42F6D42A-EDCF-418E-84B3-013628561AE4}" destId="{29B53ABF-3631-49B9-85C1-99BCF25B5388}" srcOrd="0" destOrd="0" presId="urn:microsoft.com/office/officeart/2005/8/layout/orgChart1"/>
    <dgm:cxn modelId="{270DD19E-849A-48CE-9A73-C373026454B4}" type="presParOf" srcId="{29B53ABF-3631-49B9-85C1-99BCF25B5388}" destId="{516AB48F-756A-4627-86D9-AA22BD45C04D}" srcOrd="0" destOrd="0" presId="urn:microsoft.com/office/officeart/2005/8/layout/orgChart1"/>
    <dgm:cxn modelId="{32EB0496-0B6C-436D-8E23-6035742FED1D}" type="presParOf" srcId="{29B53ABF-3631-49B9-85C1-99BCF25B5388}" destId="{0CE4AB33-4B75-40DB-BF09-D6781B8306E2}" srcOrd="1" destOrd="0" presId="urn:microsoft.com/office/officeart/2005/8/layout/orgChart1"/>
    <dgm:cxn modelId="{1CF7CA1C-2A8E-469F-A6AA-52921FE22961}" type="presParOf" srcId="{42F6D42A-EDCF-418E-84B3-013628561AE4}" destId="{76558430-2779-4884-9357-DD8E1A4BA86D}" srcOrd="1" destOrd="0" presId="urn:microsoft.com/office/officeart/2005/8/layout/orgChart1"/>
    <dgm:cxn modelId="{C7BB3B16-04B1-4426-B3B8-9F6BC643E580}" type="presParOf" srcId="{42F6D42A-EDCF-418E-84B3-013628561AE4}" destId="{3B772F5F-0905-4923-A4AF-84FD7BF690A8}" srcOrd="2" destOrd="0" presId="urn:microsoft.com/office/officeart/2005/8/layout/orgChart1"/>
    <dgm:cxn modelId="{A42272DE-24EA-477E-8500-359632ABF046}" type="presParOf" srcId="{546C63B1-4EB4-4E32-BDD6-02CECE2C5FC2}" destId="{70DE8562-EAE3-48D8-AEDA-E1B26D27DCF0}" srcOrd="4" destOrd="0" presId="urn:microsoft.com/office/officeart/2005/8/layout/orgChart1"/>
    <dgm:cxn modelId="{68AD49C0-AA17-4668-9848-3A9320FE33C0}" type="presParOf" srcId="{546C63B1-4EB4-4E32-BDD6-02CECE2C5FC2}" destId="{6ACB18F2-ECBE-4680-A04E-1A2A75189AE0}" srcOrd="5" destOrd="0" presId="urn:microsoft.com/office/officeart/2005/8/layout/orgChart1"/>
    <dgm:cxn modelId="{6E45D04D-00BD-426E-ACDB-7DAF34B345A1}" type="presParOf" srcId="{6ACB18F2-ECBE-4680-A04E-1A2A75189AE0}" destId="{D4FB40A7-781F-4A4A-AD1B-4EB1740EA15B}" srcOrd="0" destOrd="0" presId="urn:microsoft.com/office/officeart/2005/8/layout/orgChart1"/>
    <dgm:cxn modelId="{FCE5A5EB-CF96-4A16-BA5D-D87FF480BF74}" type="presParOf" srcId="{D4FB40A7-781F-4A4A-AD1B-4EB1740EA15B}" destId="{1E86A9D7-71A7-4CD3-8FCC-10F2F3D42732}" srcOrd="0" destOrd="0" presId="urn:microsoft.com/office/officeart/2005/8/layout/orgChart1"/>
    <dgm:cxn modelId="{C4D56C83-BCE8-47D9-B34B-B1EFA382E8AC}" type="presParOf" srcId="{D4FB40A7-781F-4A4A-AD1B-4EB1740EA15B}" destId="{E251C013-2C27-4C83-8265-85E7AF04A0C7}" srcOrd="1" destOrd="0" presId="urn:microsoft.com/office/officeart/2005/8/layout/orgChart1"/>
    <dgm:cxn modelId="{44267342-53EA-4538-BC9D-FC7CFD2C7F38}" type="presParOf" srcId="{6ACB18F2-ECBE-4680-A04E-1A2A75189AE0}" destId="{D7738C4E-A7B7-4D20-84A0-F6B9455F02BE}" srcOrd="1" destOrd="0" presId="urn:microsoft.com/office/officeart/2005/8/layout/orgChart1"/>
    <dgm:cxn modelId="{A08EF853-29B1-4B2E-9231-440D2674306A}" type="presParOf" srcId="{6ACB18F2-ECBE-4680-A04E-1A2A75189AE0}" destId="{E32096E8-0F25-4152-BE69-68A5FA0982A0}" srcOrd="2" destOrd="0" presId="urn:microsoft.com/office/officeart/2005/8/layout/orgChart1"/>
    <dgm:cxn modelId="{8C75888A-20CF-44DA-906A-156F1C6A4EE4}" type="presParOf" srcId="{546C63B1-4EB4-4E32-BDD6-02CECE2C5FC2}" destId="{659CA630-D35E-4543-862A-181D8D14AFD2}" srcOrd="6" destOrd="0" presId="urn:microsoft.com/office/officeart/2005/8/layout/orgChart1"/>
    <dgm:cxn modelId="{8A32BD1E-AFF8-48C5-919C-09DBBB029614}" type="presParOf" srcId="{546C63B1-4EB4-4E32-BDD6-02CECE2C5FC2}" destId="{E580AE39-BA6F-4C27-9056-164C159D795A}" srcOrd="7" destOrd="0" presId="urn:microsoft.com/office/officeart/2005/8/layout/orgChart1"/>
    <dgm:cxn modelId="{8D6B24FD-32F8-48CD-9E4B-D09F0E95F857}" type="presParOf" srcId="{E580AE39-BA6F-4C27-9056-164C159D795A}" destId="{8BF8B191-8207-48A4-946C-7E7D1C8A5873}" srcOrd="0" destOrd="0" presId="urn:microsoft.com/office/officeart/2005/8/layout/orgChart1"/>
    <dgm:cxn modelId="{86083DEF-4228-4612-84E5-D9005D97AA3E}" type="presParOf" srcId="{8BF8B191-8207-48A4-946C-7E7D1C8A5873}" destId="{4D9C96B1-B441-42B4-B851-4747E7AB7984}" srcOrd="0" destOrd="0" presId="urn:microsoft.com/office/officeart/2005/8/layout/orgChart1"/>
    <dgm:cxn modelId="{29986853-F788-4C2D-9DD5-91F3040B04BE}" type="presParOf" srcId="{8BF8B191-8207-48A4-946C-7E7D1C8A5873}" destId="{52E18E32-5438-49D2-8248-2356BD925116}" srcOrd="1" destOrd="0" presId="urn:microsoft.com/office/officeart/2005/8/layout/orgChart1"/>
    <dgm:cxn modelId="{3893210E-6CAC-4024-9C34-6E5208195F53}" type="presParOf" srcId="{E580AE39-BA6F-4C27-9056-164C159D795A}" destId="{6FD5C721-679D-4E5C-9947-81AC4FABF6D7}" srcOrd="1" destOrd="0" presId="urn:microsoft.com/office/officeart/2005/8/layout/orgChart1"/>
    <dgm:cxn modelId="{B866BB90-20C4-405E-98E9-98892884D642}" type="presParOf" srcId="{E580AE39-BA6F-4C27-9056-164C159D795A}" destId="{92E2B8A5-8EDC-4EE2-9008-E99B04CA32A3}" srcOrd="2" destOrd="0" presId="urn:microsoft.com/office/officeart/2005/8/layout/orgChart1"/>
    <dgm:cxn modelId="{4FCAD5F5-2FA3-4532-AB87-4C3B824DD9A4}" type="presParOf" srcId="{DB160509-5B19-45B7-A0FB-182F84AFE307}" destId="{C17CB675-10CC-45BA-B5A1-7BF5437429E7}" srcOrd="2" destOrd="0" presId="urn:microsoft.com/office/officeart/2005/8/layout/orgChart1"/>
    <dgm:cxn modelId="{532A6186-7093-4C26-823A-EA8C62F6DB12}" type="presParOf" srcId="{D28EC87A-7577-434A-AC1E-4D8E7FEA8EC0}" destId="{38CC552B-FA04-4B19-85D4-18FF9ECB42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A630-D35E-4543-862A-181D8D14AFD2}">
      <dsp:nvSpPr>
        <dsp:cNvPr id="0" name=""/>
        <dsp:cNvSpPr/>
      </dsp:nvSpPr>
      <dsp:spPr>
        <a:xfrm>
          <a:off x="7907866" y="1353940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8562-EAE3-48D8-AEDA-E1B26D27DCF0}">
      <dsp:nvSpPr>
        <dsp:cNvPr id="0" name=""/>
        <dsp:cNvSpPr/>
      </dsp:nvSpPr>
      <dsp:spPr>
        <a:xfrm>
          <a:off x="7907866" y="1353940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DAE5-6840-400B-B79F-9F666F108165}">
      <dsp:nvSpPr>
        <dsp:cNvPr id="0" name=""/>
        <dsp:cNvSpPr/>
      </dsp:nvSpPr>
      <dsp:spPr>
        <a:xfrm>
          <a:off x="7907866" y="1353940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C7741-9A33-4FB1-88B4-85AC0C21304E}">
      <dsp:nvSpPr>
        <dsp:cNvPr id="0" name=""/>
        <dsp:cNvSpPr/>
      </dsp:nvSpPr>
      <dsp:spPr>
        <a:xfrm>
          <a:off x="7907866" y="1353940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ED01-75C4-441C-A650-FCBE9622D5CC}">
      <dsp:nvSpPr>
        <dsp:cNvPr id="0" name=""/>
        <dsp:cNvSpPr/>
      </dsp:nvSpPr>
      <dsp:spPr>
        <a:xfrm>
          <a:off x="5087689" y="591150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3249917" y="112807"/>
              </a:lnTo>
              <a:lnTo>
                <a:pt x="3249917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3468-539B-4DA2-95F8-ED4AD94031C1}">
      <dsp:nvSpPr>
        <dsp:cNvPr id="0" name=""/>
        <dsp:cNvSpPr/>
      </dsp:nvSpPr>
      <dsp:spPr>
        <a:xfrm>
          <a:off x="6607898" y="1353940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0AA5E-E66A-418B-AD69-A5FAE732C792}">
      <dsp:nvSpPr>
        <dsp:cNvPr id="0" name=""/>
        <dsp:cNvSpPr/>
      </dsp:nvSpPr>
      <dsp:spPr>
        <a:xfrm>
          <a:off x="6607898" y="1353940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15CAB-0956-4C3D-9281-6F731F755FDC}">
      <dsp:nvSpPr>
        <dsp:cNvPr id="0" name=""/>
        <dsp:cNvSpPr/>
      </dsp:nvSpPr>
      <dsp:spPr>
        <a:xfrm>
          <a:off x="6607898" y="1353940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2033-D26D-4FFA-B123-A4AEA7A96F9A}">
      <dsp:nvSpPr>
        <dsp:cNvPr id="0" name=""/>
        <dsp:cNvSpPr/>
      </dsp:nvSpPr>
      <dsp:spPr>
        <a:xfrm>
          <a:off x="6607898" y="1353940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D33BE-3B6C-48FB-ADB8-2DAFDB374EC6}">
      <dsp:nvSpPr>
        <dsp:cNvPr id="0" name=""/>
        <dsp:cNvSpPr/>
      </dsp:nvSpPr>
      <dsp:spPr>
        <a:xfrm>
          <a:off x="6607898" y="1353940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6E5F5-705F-4DF7-B135-52B64543BE5C}">
      <dsp:nvSpPr>
        <dsp:cNvPr id="0" name=""/>
        <dsp:cNvSpPr/>
      </dsp:nvSpPr>
      <dsp:spPr>
        <a:xfrm>
          <a:off x="5087689" y="591150"/>
          <a:ext cx="1949950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949950" y="112807"/>
              </a:lnTo>
              <a:lnTo>
                <a:pt x="194995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E79F2-A107-499B-8933-5961093BFA71}">
      <dsp:nvSpPr>
        <dsp:cNvPr id="0" name=""/>
        <dsp:cNvSpPr/>
      </dsp:nvSpPr>
      <dsp:spPr>
        <a:xfrm>
          <a:off x="5307931" y="2116731"/>
          <a:ext cx="161152" cy="430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8155"/>
              </a:lnTo>
              <a:lnTo>
                <a:pt x="161152" y="43081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EACCE-285D-4F46-B71B-D39952B1347A}">
      <dsp:nvSpPr>
        <dsp:cNvPr id="0" name=""/>
        <dsp:cNvSpPr/>
      </dsp:nvSpPr>
      <dsp:spPr>
        <a:xfrm>
          <a:off x="5307931" y="2116731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3232B-F20B-484C-B01B-195ED4F4BC44}">
      <dsp:nvSpPr>
        <dsp:cNvPr id="0" name=""/>
        <dsp:cNvSpPr/>
      </dsp:nvSpPr>
      <dsp:spPr>
        <a:xfrm>
          <a:off x="5307931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B4BC7-A64E-4161-9540-44F2A3AC87CE}">
      <dsp:nvSpPr>
        <dsp:cNvPr id="0" name=""/>
        <dsp:cNvSpPr/>
      </dsp:nvSpPr>
      <dsp:spPr>
        <a:xfrm>
          <a:off x="5307931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1ED1-DB44-4677-B82E-1C78EFC74671}">
      <dsp:nvSpPr>
        <dsp:cNvPr id="0" name=""/>
        <dsp:cNvSpPr/>
      </dsp:nvSpPr>
      <dsp:spPr>
        <a:xfrm>
          <a:off x="5307931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762A4-2094-49E8-A1C6-E8F68C85AF91}">
      <dsp:nvSpPr>
        <dsp:cNvPr id="0" name=""/>
        <dsp:cNvSpPr/>
      </dsp:nvSpPr>
      <dsp:spPr>
        <a:xfrm>
          <a:off x="5307931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19BE7-2C59-440D-8ED9-28117F5D5B06}">
      <dsp:nvSpPr>
        <dsp:cNvPr id="0" name=""/>
        <dsp:cNvSpPr/>
      </dsp:nvSpPr>
      <dsp:spPr>
        <a:xfrm>
          <a:off x="5087689" y="1353940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649983" y="112807"/>
              </a:lnTo>
              <a:lnTo>
                <a:pt x="649983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92677-E806-4B3C-A626-825DD5FEB300}">
      <dsp:nvSpPr>
        <dsp:cNvPr id="0" name=""/>
        <dsp:cNvSpPr/>
      </dsp:nvSpPr>
      <dsp:spPr>
        <a:xfrm>
          <a:off x="4007964" y="2116731"/>
          <a:ext cx="161152" cy="4418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8706"/>
              </a:lnTo>
              <a:lnTo>
                <a:pt x="161152" y="44187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A26EB-4B4D-4CB8-A47C-3C13249C10D3}">
      <dsp:nvSpPr>
        <dsp:cNvPr id="0" name=""/>
        <dsp:cNvSpPr/>
      </dsp:nvSpPr>
      <dsp:spPr>
        <a:xfrm>
          <a:off x="4007964" y="2116731"/>
          <a:ext cx="161152" cy="365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5915"/>
              </a:lnTo>
              <a:lnTo>
                <a:pt x="161152" y="3655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8FF81-4FC5-4C46-ACC9-306886052A6B}">
      <dsp:nvSpPr>
        <dsp:cNvPr id="0" name=""/>
        <dsp:cNvSpPr/>
      </dsp:nvSpPr>
      <dsp:spPr>
        <a:xfrm>
          <a:off x="4007964" y="2116731"/>
          <a:ext cx="161152" cy="2893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3125"/>
              </a:lnTo>
              <a:lnTo>
                <a:pt x="161152" y="289312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32495-29B1-4A64-8BEB-76BA77D023CF}">
      <dsp:nvSpPr>
        <dsp:cNvPr id="0" name=""/>
        <dsp:cNvSpPr/>
      </dsp:nvSpPr>
      <dsp:spPr>
        <a:xfrm>
          <a:off x="4007964" y="2116731"/>
          <a:ext cx="161152" cy="213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334"/>
              </a:lnTo>
              <a:lnTo>
                <a:pt x="161152" y="21303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E18BD-9296-4B6E-B0DD-66715F926941}">
      <dsp:nvSpPr>
        <dsp:cNvPr id="0" name=""/>
        <dsp:cNvSpPr/>
      </dsp:nvSpPr>
      <dsp:spPr>
        <a:xfrm>
          <a:off x="4007964" y="2116731"/>
          <a:ext cx="161152" cy="1367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43"/>
              </a:lnTo>
              <a:lnTo>
                <a:pt x="161152" y="13675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6AE72-C865-45D8-8DA8-FEC043D2F70D}">
      <dsp:nvSpPr>
        <dsp:cNvPr id="0" name=""/>
        <dsp:cNvSpPr/>
      </dsp:nvSpPr>
      <dsp:spPr>
        <a:xfrm>
          <a:off x="4007964" y="2116731"/>
          <a:ext cx="161152" cy="54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477"/>
              </a:lnTo>
              <a:lnTo>
                <a:pt x="161152" y="5494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86B6-7A09-4B40-A39E-C129D9A867E9}">
      <dsp:nvSpPr>
        <dsp:cNvPr id="0" name=""/>
        <dsp:cNvSpPr/>
      </dsp:nvSpPr>
      <dsp:spPr>
        <a:xfrm>
          <a:off x="4437705" y="1353940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649983" y="0"/>
              </a:moveTo>
              <a:lnTo>
                <a:pt x="649983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DC438-7233-428D-88AF-A0557556D68A}">
      <dsp:nvSpPr>
        <dsp:cNvPr id="0" name=""/>
        <dsp:cNvSpPr/>
      </dsp:nvSpPr>
      <dsp:spPr>
        <a:xfrm>
          <a:off x="5041969" y="591150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44150-64AD-41D9-A0F4-95E2E08D374E}">
      <dsp:nvSpPr>
        <dsp:cNvPr id="0" name=""/>
        <dsp:cNvSpPr/>
      </dsp:nvSpPr>
      <dsp:spPr>
        <a:xfrm>
          <a:off x="2707997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53CB1-1281-4C97-B148-5098B0C65F95}">
      <dsp:nvSpPr>
        <dsp:cNvPr id="0" name=""/>
        <dsp:cNvSpPr/>
      </dsp:nvSpPr>
      <dsp:spPr>
        <a:xfrm>
          <a:off x="2707997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2DF4A-70F8-4E4C-BC1C-2AD6D3804E36}">
      <dsp:nvSpPr>
        <dsp:cNvPr id="0" name=""/>
        <dsp:cNvSpPr/>
      </dsp:nvSpPr>
      <dsp:spPr>
        <a:xfrm>
          <a:off x="2707997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835D-939D-4EC0-AE43-E32423C72E2B}">
      <dsp:nvSpPr>
        <dsp:cNvPr id="0" name=""/>
        <dsp:cNvSpPr/>
      </dsp:nvSpPr>
      <dsp:spPr>
        <a:xfrm>
          <a:off x="2707997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C6070-0B23-4D73-B455-1AF1FEC42C7E}">
      <dsp:nvSpPr>
        <dsp:cNvPr id="0" name=""/>
        <dsp:cNvSpPr/>
      </dsp:nvSpPr>
      <dsp:spPr>
        <a:xfrm>
          <a:off x="1837771" y="1353940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299967" y="112807"/>
              </a:lnTo>
              <a:lnTo>
                <a:pt x="1299967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B6AB-5583-40D0-BD45-736C7E308C2E}">
      <dsp:nvSpPr>
        <dsp:cNvPr id="0" name=""/>
        <dsp:cNvSpPr/>
      </dsp:nvSpPr>
      <dsp:spPr>
        <a:xfrm>
          <a:off x="1408030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4436F-30C8-412A-A470-09060D848440}">
      <dsp:nvSpPr>
        <dsp:cNvPr id="0" name=""/>
        <dsp:cNvSpPr/>
      </dsp:nvSpPr>
      <dsp:spPr>
        <a:xfrm>
          <a:off x="1408030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4904B-9A25-4D91-8329-487905C2FB0F}">
      <dsp:nvSpPr>
        <dsp:cNvPr id="0" name=""/>
        <dsp:cNvSpPr/>
      </dsp:nvSpPr>
      <dsp:spPr>
        <a:xfrm>
          <a:off x="1408030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59339-BD28-43B6-B05A-BD91D2CACE90}">
      <dsp:nvSpPr>
        <dsp:cNvPr id="0" name=""/>
        <dsp:cNvSpPr/>
      </dsp:nvSpPr>
      <dsp:spPr>
        <a:xfrm>
          <a:off x="1792051" y="1353940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C2E5-4A23-468F-A5FC-32509F404EDF}">
      <dsp:nvSpPr>
        <dsp:cNvPr id="0" name=""/>
        <dsp:cNvSpPr/>
      </dsp:nvSpPr>
      <dsp:spPr>
        <a:xfrm>
          <a:off x="108063" y="2116731"/>
          <a:ext cx="161152" cy="354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5364"/>
              </a:lnTo>
              <a:lnTo>
                <a:pt x="161152" y="35453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237B6-64BE-4E6A-BC16-295FB4EE14BA}">
      <dsp:nvSpPr>
        <dsp:cNvPr id="0" name=""/>
        <dsp:cNvSpPr/>
      </dsp:nvSpPr>
      <dsp:spPr>
        <a:xfrm>
          <a:off x="108063" y="2116731"/>
          <a:ext cx="161152" cy="2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574"/>
              </a:lnTo>
              <a:lnTo>
                <a:pt x="161152" y="2782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1316-22D5-44B0-8173-0AA5BF81BD2B}">
      <dsp:nvSpPr>
        <dsp:cNvPr id="0" name=""/>
        <dsp:cNvSpPr/>
      </dsp:nvSpPr>
      <dsp:spPr>
        <a:xfrm>
          <a:off x="108063" y="2116731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A6039-9ED1-4B63-A359-E0FD424A1A7C}">
      <dsp:nvSpPr>
        <dsp:cNvPr id="0" name=""/>
        <dsp:cNvSpPr/>
      </dsp:nvSpPr>
      <dsp:spPr>
        <a:xfrm>
          <a:off x="108063" y="2116731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19D9C-C059-4100-BDBE-56DB4060D3BB}">
      <dsp:nvSpPr>
        <dsp:cNvPr id="0" name=""/>
        <dsp:cNvSpPr/>
      </dsp:nvSpPr>
      <dsp:spPr>
        <a:xfrm>
          <a:off x="108063" y="2116731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F369-109E-44BB-9413-A981CA1DE0DE}">
      <dsp:nvSpPr>
        <dsp:cNvPr id="0" name=""/>
        <dsp:cNvSpPr/>
      </dsp:nvSpPr>
      <dsp:spPr>
        <a:xfrm>
          <a:off x="537804" y="1353940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1299967" y="0"/>
              </a:moveTo>
              <a:lnTo>
                <a:pt x="129996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8333-7F8A-46A8-94D7-93E65E4BB40C}">
      <dsp:nvSpPr>
        <dsp:cNvPr id="0" name=""/>
        <dsp:cNvSpPr/>
      </dsp:nvSpPr>
      <dsp:spPr>
        <a:xfrm>
          <a:off x="1837771" y="591150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3249917" y="0"/>
              </a:moveTo>
              <a:lnTo>
                <a:pt x="324991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7719-2F5F-49E3-A395-86D042894E73}">
      <dsp:nvSpPr>
        <dsp:cNvPr id="0" name=""/>
        <dsp:cNvSpPr/>
      </dsp:nvSpPr>
      <dsp:spPr>
        <a:xfrm>
          <a:off x="4550512" y="53973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u="sng" kern="1200" dirty="0" err="1"/>
            <a:t>Switch</a:t>
          </a:r>
          <a:r>
            <a:rPr lang="es-ES" sz="700" u="sng" kern="1200" dirty="0"/>
            <a:t> de distorsión ergonómico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u="sng" kern="1200" noProof="0"/>
            <a:t>(Variante ALFA)</a:t>
          </a:r>
          <a:endParaRPr lang="es-MX" sz="700" u="sng" kern="1200" noProof="0" dirty="0"/>
        </a:p>
      </dsp:txBody>
      <dsp:txXfrm>
        <a:off x="4550512" y="53973"/>
        <a:ext cx="1074353" cy="537176"/>
      </dsp:txXfrm>
    </dsp:sp>
    <dsp:sp modelId="{79357C46-8C87-4E8D-8D7C-526E4024BC6E}">
      <dsp:nvSpPr>
        <dsp:cNvPr id="0" name=""/>
        <dsp:cNvSpPr/>
      </dsp:nvSpPr>
      <dsp:spPr>
        <a:xfrm>
          <a:off x="1300595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u="sng" kern="1200" noProof="0" dirty="0"/>
            <a:t>Firmware</a:t>
          </a:r>
          <a:r>
            <a:rPr lang="en-US" sz="700" u="sng" kern="1200" dirty="0"/>
            <a:t> </a:t>
          </a:r>
        </a:p>
      </dsp:txBody>
      <dsp:txXfrm>
        <a:off x="1300595" y="816764"/>
        <a:ext cx="1074353" cy="537176"/>
      </dsp:txXfrm>
    </dsp:sp>
    <dsp:sp modelId="{A57D55C8-F58F-4180-A632-7C39A820DF1D}">
      <dsp:nvSpPr>
        <dsp:cNvPr id="0" name=""/>
        <dsp:cNvSpPr/>
      </dsp:nvSpPr>
      <dsp:spPr>
        <a:xfrm>
          <a:off x="627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Efectos de sonido</a:t>
          </a:r>
        </a:p>
      </dsp:txBody>
      <dsp:txXfrm>
        <a:off x="627" y="1579554"/>
        <a:ext cx="1074353" cy="537176"/>
      </dsp:txXfrm>
    </dsp:sp>
    <dsp:sp modelId="{0BAA540A-9CB2-45D5-B548-705A4C85FFD2}">
      <dsp:nvSpPr>
        <dsp:cNvPr id="0" name=""/>
        <dsp:cNvSpPr/>
      </dsp:nvSpPr>
      <dsp:spPr>
        <a:xfrm>
          <a:off x="269216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Desarrollar algoritmo de obtención de datos</a:t>
          </a:r>
        </a:p>
      </dsp:txBody>
      <dsp:txXfrm>
        <a:off x="269216" y="2342345"/>
        <a:ext cx="1074353" cy="537176"/>
      </dsp:txXfrm>
    </dsp:sp>
    <dsp:sp modelId="{8CC1F88C-7A94-48A0-B646-D4603BA4EC1A}">
      <dsp:nvSpPr>
        <dsp:cNvPr id="0" name=""/>
        <dsp:cNvSpPr/>
      </dsp:nvSpPr>
      <dsp:spPr>
        <a:xfrm>
          <a:off x="269216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Desarrollar algoritmo para generar efecto de sonido: echo</a:t>
          </a:r>
        </a:p>
      </dsp:txBody>
      <dsp:txXfrm>
        <a:off x="269216" y="3105136"/>
        <a:ext cx="1074353" cy="537176"/>
      </dsp:txXfrm>
    </dsp:sp>
    <dsp:sp modelId="{0DEBC96C-C77D-43F7-AFC0-CD45AAF7C9DB}">
      <dsp:nvSpPr>
        <dsp:cNvPr id="0" name=""/>
        <dsp:cNvSpPr/>
      </dsp:nvSpPr>
      <dsp:spPr>
        <a:xfrm>
          <a:off x="269216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Desarrollar algoritmo para generar efecto de sonido: distorsión </a:t>
          </a:r>
        </a:p>
      </dsp:txBody>
      <dsp:txXfrm>
        <a:off x="269216" y="3867926"/>
        <a:ext cx="1074353" cy="537176"/>
      </dsp:txXfrm>
    </dsp:sp>
    <dsp:sp modelId="{A6472475-373B-4F44-BC56-7B24CACC5748}">
      <dsp:nvSpPr>
        <dsp:cNvPr id="0" name=""/>
        <dsp:cNvSpPr/>
      </dsp:nvSpPr>
      <dsp:spPr>
        <a:xfrm>
          <a:off x="269216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Desarrollar algoritmo para generar efecto de sonido: vibrato</a:t>
          </a:r>
        </a:p>
      </dsp:txBody>
      <dsp:txXfrm>
        <a:off x="269216" y="4630717"/>
        <a:ext cx="1074353" cy="537176"/>
      </dsp:txXfrm>
    </dsp:sp>
    <dsp:sp modelId="{CC56B2B1-C878-48F5-8C18-3B0CB3D72FD6}">
      <dsp:nvSpPr>
        <dsp:cNvPr id="0" name=""/>
        <dsp:cNvSpPr/>
      </dsp:nvSpPr>
      <dsp:spPr>
        <a:xfrm>
          <a:off x="269216" y="539350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Encapsular una función por efecto que contenga el algoritmo de obtención de datos y el algoritmo para generar el efecto respectivo </a:t>
          </a:r>
        </a:p>
      </dsp:txBody>
      <dsp:txXfrm>
        <a:off x="269216" y="5393508"/>
        <a:ext cx="1074353" cy="537176"/>
      </dsp:txXfrm>
    </dsp:sp>
    <dsp:sp modelId="{236C72CA-8CD2-46EB-8977-9270445B465C}">
      <dsp:nvSpPr>
        <dsp:cNvPr id="0" name=""/>
        <dsp:cNvSpPr/>
      </dsp:nvSpPr>
      <dsp:spPr>
        <a:xfrm>
          <a:off x="1300595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Electro-miógrafo</a:t>
          </a:r>
        </a:p>
      </dsp:txBody>
      <dsp:txXfrm>
        <a:off x="1300595" y="1579554"/>
        <a:ext cx="1074353" cy="537176"/>
      </dsp:txXfrm>
    </dsp:sp>
    <dsp:sp modelId="{D58BC49B-1D9E-41D3-B14C-901BCCB58189}">
      <dsp:nvSpPr>
        <dsp:cNvPr id="0" name=""/>
        <dsp:cNvSpPr/>
      </dsp:nvSpPr>
      <dsp:spPr>
        <a:xfrm>
          <a:off x="1569183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none" kern="1200" dirty="0"/>
            <a:t>Desarrollar algoritmo para obtención de datos</a:t>
          </a:r>
        </a:p>
      </dsp:txBody>
      <dsp:txXfrm>
        <a:off x="1569183" y="2342345"/>
        <a:ext cx="1074353" cy="537176"/>
      </dsp:txXfrm>
    </dsp:sp>
    <dsp:sp modelId="{0CFE20AF-4619-4E05-80BD-5C0C4EDCBE95}">
      <dsp:nvSpPr>
        <dsp:cNvPr id="0" name=""/>
        <dsp:cNvSpPr/>
      </dsp:nvSpPr>
      <dsp:spPr>
        <a:xfrm>
          <a:off x="1569183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Desarrollar algoritmo para procesamiento de datos</a:t>
          </a:r>
        </a:p>
      </dsp:txBody>
      <dsp:txXfrm>
        <a:off x="1569183" y="3105136"/>
        <a:ext cx="1074353" cy="537176"/>
      </dsp:txXfrm>
    </dsp:sp>
    <dsp:sp modelId="{6A0C0F66-04CE-40B5-9286-37B7E6E0AACF}">
      <dsp:nvSpPr>
        <dsp:cNvPr id="0" name=""/>
        <dsp:cNvSpPr/>
      </dsp:nvSpPr>
      <dsp:spPr>
        <a:xfrm>
          <a:off x="1569183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Encapsular ambos algoritmos en una función</a:t>
          </a:r>
        </a:p>
      </dsp:txBody>
      <dsp:txXfrm>
        <a:off x="1569183" y="3867926"/>
        <a:ext cx="1074353" cy="537176"/>
      </dsp:txXfrm>
    </dsp:sp>
    <dsp:sp modelId="{25C81F3E-4948-4950-874F-9967CE778059}">
      <dsp:nvSpPr>
        <dsp:cNvPr id="0" name=""/>
        <dsp:cNvSpPr/>
      </dsp:nvSpPr>
      <dsp:spPr>
        <a:xfrm>
          <a:off x="2600562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Desarrollo de drivers</a:t>
          </a:r>
        </a:p>
      </dsp:txBody>
      <dsp:txXfrm>
        <a:off x="2600562" y="1579554"/>
        <a:ext cx="1074353" cy="537176"/>
      </dsp:txXfrm>
    </dsp:sp>
    <dsp:sp modelId="{C21CD933-1DDB-4C84-8E55-4CA92562929C}">
      <dsp:nvSpPr>
        <dsp:cNvPr id="0" name=""/>
        <dsp:cNvSpPr/>
      </dsp:nvSpPr>
      <dsp:spPr>
        <a:xfrm>
          <a:off x="2869150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 Driver para convertidor analógico a digital(ADC)</a:t>
          </a:r>
        </a:p>
      </dsp:txBody>
      <dsp:txXfrm>
        <a:off x="2869150" y="2342345"/>
        <a:ext cx="1074353" cy="537176"/>
      </dsp:txXfrm>
    </dsp:sp>
    <dsp:sp modelId="{D911C347-6AFA-448A-AED5-16BEA6954BA8}">
      <dsp:nvSpPr>
        <dsp:cNvPr id="0" name=""/>
        <dsp:cNvSpPr/>
      </dsp:nvSpPr>
      <dsp:spPr>
        <a:xfrm>
          <a:off x="2869150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Driver para Digital </a:t>
          </a:r>
          <a:r>
            <a:rPr lang="es-MX" sz="700" u="sng" kern="1200" dirty="0" err="1"/>
            <a:t>to</a:t>
          </a:r>
          <a:r>
            <a:rPr lang="es-MX" sz="700" u="sng" kern="1200" dirty="0"/>
            <a:t> </a:t>
          </a:r>
          <a:r>
            <a:rPr lang="es-MX" sz="700" u="sng" kern="1200" dirty="0" err="1"/>
            <a:t>Analog</a:t>
          </a:r>
          <a:r>
            <a:rPr lang="es-MX" sz="700" u="sng" kern="1200" dirty="0"/>
            <a:t> </a:t>
          </a:r>
          <a:r>
            <a:rPr lang="es-MX" sz="700" u="sng" kern="1200" dirty="0" err="1"/>
            <a:t>Converter</a:t>
          </a:r>
          <a:r>
            <a:rPr lang="es-MX" sz="700" u="sng" kern="1200" dirty="0"/>
            <a:t> (DAC)</a:t>
          </a:r>
        </a:p>
      </dsp:txBody>
      <dsp:txXfrm>
        <a:off x="2869150" y="3105136"/>
        <a:ext cx="1074353" cy="537176"/>
      </dsp:txXfrm>
    </dsp:sp>
    <dsp:sp modelId="{9C574E60-0535-4520-BD2B-EA4D414738DE}">
      <dsp:nvSpPr>
        <dsp:cNvPr id="0" name=""/>
        <dsp:cNvSpPr/>
      </dsp:nvSpPr>
      <dsp:spPr>
        <a:xfrm>
          <a:off x="2869150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Driver para General </a:t>
          </a:r>
          <a:r>
            <a:rPr lang="es-MX" sz="700" u="sng" kern="1200" dirty="0" err="1"/>
            <a:t>Purpose</a:t>
          </a:r>
          <a:r>
            <a:rPr lang="es-MX" sz="700" u="sng" kern="1200" dirty="0"/>
            <a:t> input/output (GPIO)</a:t>
          </a:r>
        </a:p>
      </dsp:txBody>
      <dsp:txXfrm>
        <a:off x="2869150" y="3867926"/>
        <a:ext cx="1074353" cy="537176"/>
      </dsp:txXfrm>
    </dsp:sp>
    <dsp:sp modelId="{DFFE1E72-56B6-459E-860C-6281F6170248}">
      <dsp:nvSpPr>
        <dsp:cNvPr id="0" name=""/>
        <dsp:cNvSpPr/>
      </dsp:nvSpPr>
      <dsp:spPr>
        <a:xfrm>
          <a:off x="2869150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Driver para </a:t>
          </a:r>
          <a:r>
            <a:rPr lang="es-MX" sz="700" u="sng" kern="1200" dirty="0" err="1"/>
            <a:t>Periodic</a:t>
          </a:r>
          <a:r>
            <a:rPr lang="es-MX" sz="700" u="sng" kern="1200" dirty="0"/>
            <a:t> </a:t>
          </a:r>
          <a:r>
            <a:rPr lang="es-MX" sz="700" u="sng" kern="1200" dirty="0" err="1"/>
            <a:t>interrupt</a:t>
          </a:r>
          <a:r>
            <a:rPr lang="es-MX" sz="700" u="sng" kern="1200" dirty="0"/>
            <a:t> </a:t>
          </a:r>
          <a:r>
            <a:rPr lang="es-MX" sz="700" u="sng" kern="1200" dirty="0" err="1"/>
            <a:t>timer</a:t>
          </a:r>
          <a:r>
            <a:rPr lang="es-MX" sz="700" u="sng" kern="1200" dirty="0"/>
            <a:t> (PIT)</a:t>
          </a:r>
        </a:p>
      </dsp:txBody>
      <dsp:txXfrm>
        <a:off x="2869150" y="4630717"/>
        <a:ext cx="1074353" cy="537176"/>
      </dsp:txXfrm>
    </dsp:sp>
    <dsp:sp modelId="{7B2299CB-8DA4-4346-9870-4E5031BF63F3}">
      <dsp:nvSpPr>
        <dsp:cNvPr id="0" name=""/>
        <dsp:cNvSpPr/>
      </dsp:nvSpPr>
      <dsp:spPr>
        <a:xfrm>
          <a:off x="4550512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u="sng" kern="1200" dirty="0"/>
            <a:t>Hardware </a:t>
          </a:r>
        </a:p>
      </dsp:txBody>
      <dsp:txXfrm>
        <a:off x="4550512" y="816764"/>
        <a:ext cx="1074353" cy="537176"/>
      </dsp:txXfrm>
    </dsp:sp>
    <dsp:sp modelId="{C670637E-EFCE-4834-8A71-226F45522DEA}">
      <dsp:nvSpPr>
        <dsp:cNvPr id="0" name=""/>
        <dsp:cNvSpPr/>
      </dsp:nvSpPr>
      <dsp:spPr>
        <a:xfrm>
          <a:off x="3900529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Electro-miógrafo</a:t>
          </a:r>
        </a:p>
      </dsp:txBody>
      <dsp:txXfrm>
        <a:off x="3900529" y="1579554"/>
        <a:ext cx="1074353" cy="537176"/>
      </dsp:txXfrm>
    </dsp:sp>
    <dsp:sp modelId="{DF32B194-8929-42A8-B0F9-471CF663FA54}">
      <dsp:nvSpPr>
        <dsp:cNvPr id="0" name=""/>
        <dsp:cNvSpPr/>
      </dsp:nvSpPr>
      <dsp:spPr>
        <a:xfrm flipH="1">
          <a:off x="4169117" y="2342345"/>
          <a:ext cx="1053618" cy="647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Diseñar un circuito capaz de leer biopotenciales musculares y amplificarlos</a:t>
          </a:r>
        </a:p>
      </dsp:txBody>
      <dsp:txXfrm>
        <a:off x="4169117" y="2342345"/>
        <a:ext cx="1053618" cy="647727"/>
      </dsp:txXfrm>
    </dsp:sp>
    <dsp:sp modelId="{DE4361C5-2228-4618-BC05-556598FE4325}">
      <dsp:nvSpPr>
        <dsp:cNvPr id="0" name=""/>
        <dsp:cNvSpPr/>
      </dsp:nvSpPr>
      <dsp:spPr>
        <a:xfrm>
          <a:off x="4169117" y="321568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Armar el circuito en protoboard</a:t>
          </a:r>
        </a:p>
      </dsp:txBody>
      <dsp:txXfrm>
        <a:off x="4169117" y="3215687"/>
        <a:ext cx="1074353" cy="537176"/>
      </dsp:txXfrm>
    </dsp:sp>
    <dsp:sp modelId="{983706CB-6299-4CE7-8CDE-4C1B7D89352D}">
      <dsp:nvSpPr>
        <dsp:cNvPr id="0" name=""/>
        <dsp:cNvSpPr/>
      </dsp:nvSpPr>
      <dsp:spPr>
        <a:xfrm>
          <a:off x="4169117" y="397847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Probar el circuito armado</a:t>
          </a:r>
        </a:p>
      </dsp:txBody>
      <dsp:txXfrm>
        <a:off x="4169117" y="3978477"/>
        <a:ext cx="1074353" cy="537176"/>
      </dsp:txXfrm>
    </dsp:sp>
    <dsp:sp modelId="{39E63073-4CB4-45B1-9EEC-F0CB7403EDAF}">
      <dsp:nvSpPr>
        <dsp:cNvPr id="0" name=""/>
        <dsp:cNvSpPr/>
      </dsp:nvSpPr>
      <dsp:spPr>
        <a:xfrm>
          <a:off x="4169117" y="474126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Diseñar layout</a:t>
          </a:r>
        </a:p>
      </dsp:txBody>
      <dsp:txXfrm>
        <a:off x="4169117" y="4741268"/>
        <a:ext cx="1074353" cy="537176"/>
      </dsp:txXfrm>
    </dsp:sp>
    <dsp:sp modelId="{B946E54A-E960-4DEA-A76E-D5E20C9763AD}">
      <dsp:nvSpPr>
        <dsp:cNvPr id="0" name=""/>
        <dsp:cNvSpPr/>
      </dsp:nvSpPr>
      <dsp:spPr>
        <a:xfrm>
          <a:off x="4169117" y="5504059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Desarrollar tarjeta de desarrollo</a:t>
          </a:r>
        </a:p>
      </dsp:txBody>
      <dsp:txXfrm>
        <a:off x="4169117" y="5504059"/>
        <a:ext cx="1074353" cy="537176"/>
      </dsp:txXfrm>
    </dsp:sp>
    <dsp:sp modelId="{63B3E497-8808-4B2E-AAAB-2427D9814136}">
      <dsp:nvSpPr>
        <dsp:cNvPr id="0" name=""/>
        <dsp:cNvSpPr/>
      </dsp:nvSpPr>
      <dsp:spPr>
        <a:xfrm>
          <a:off x="4169117" y="6266849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Probar tarjeta de desarrollo</a:t>
          </a:r>
        </a:p>
      </dsp:txBody>
      <dsp:txXfrm>
        <a:off x="4169117" y="6266849"/>
        <a:ext cx="1074353" cy="537176"/>
      </dsp:txXfrm>
    </dsp:sp>
    <dsp:sp modelId="{CC50E5A1-AB77-4A9A-9E9F-9D1163154EC5}">
      <dsp:nvSpPr>
        <dsp:cNvPr id="0" name=""/>
        <dsp:cNvSpPr/>
      </dsp:nvSpPr>
      <dsp:spPr>
        <a:xfrm>
          <a:off x="5200496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Desarrollo de 2 circuitos de offset y ganancia </a:t>
          </a:r>
        </a:p>
      </dsp:txBody>
      <dsp:txXfrm>
        <a:off x="5200496" y="1579554"/>
        <a:ext cx="1074353" cy="537176"/>
      </dsp:txXfrm>
    </dsp:sp>
    <dsp:sp modelId="{2921DF2B-7FCB-414C-9DF4-4BDAAEAF88EC}">
      <dsp:nvSpPr>
        <dsp:cNvPr id="0" name=""/>
        <dsp:cNvSpPr/>
      </dsp:nvSpPr>
      <dsp:spPr>
        <a:xfrm>
          <a:off x="5469084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Diseñar circuito con amplificadores operacionales para amplificar y agregar un offset a una señal</a:t>
          </a:r>
          <a:endParaRPr lang="en-US" sz="700" u="sng" kern="1200" dirty="0"/>
        </a:p>
      </dsp:txBody>
      <dsp:txXfrm>
        <a:off x="5469084" y="2342345"/>
        <a:ext cx="1074353" cy="537176"/>
      </dsp:txXfrm>
    </dsp:sp>
    <dsp:sp modelId="{B0F5C1AC-283E-457D-884A-7DB2E99636AE}">
      <dsp:nvSpPr>
        <dsp:cNvPr id="0" name=""/>
        <dsp:cNvSpPr/>
      </dsp:nvSpPr>
      <dsp:spPr>
        <a:xfrm>
          <a:off x="5469084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Armar el circuito diseñado en protoboard</a:t>
          </a:r>
        </a:p>
      </dsp:txBody>
      <dsp:txXfrm>
        <a:off x="5469084" y="3105136"/>
        <a:ext cx="1074353" cy="537176"/>
      </dsp:txXfrm>
    </dsp:sp>
    <dsp:sp modelId="{7D56C2E6-3E39-4EAE-8AF8-155BAA9CBD66}">
      <dsp:nvSpPr>
        <dsp:cNvPr id="0" name=""/>
        <dsp:cNvSpPr/>
      </dsp:nvSpPr>
      <dsp:spPr>
        <a:xfrm>
          <a:off x="5469084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Probar circuito armado</a:t>
          </a:r>
        </a:p>
      </dsp:txBody>
      <dsp:txXfrm>
        <a:off x="5469084" y="3867926"/>
        <a:ext cx="1074353" cy="537176"/>
      </dsp:txXfrm>
    </dsp:sp>
    <dsp:sp modelId="{80507BF0-E7BD-4AD3-A91A-E75D96A46155}">
      <dsp:nvSpPr>
        <dsp:cNvPr id="0" name=""/>
        <dsp:cNvSpPr/>
      </dsp:nvSpPr>
      <dsp:spPr>
        <a:xfrm>
          <a:off x="5469084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Diseñar el layout del circuito funcional</a:t>
          </a:r>
        </a:p>
      </dsp:txBody>
      <dsp:txXfrm>
        <a:off x="5469084" y="4630717"/>
        <a:ext cx="1074353" cy="537176"/>
      </dsp:txXfrm>
    </dsp:sp>
    <dsp:sp modelId="{850FC9F9-5F5D-4A1D-B05E-CE8C6F52F8E6}">
      <dsp:nvSpPr>
        <dsp:cNvPr id="0" name=""/>
        <dsp:cNvSpPr/>
      </dsp:nvSpPr>
      <dsp:spPr>
        <a:xfrm>
          <a:off x="5469084" y="539350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Desarrollar tarjeta de desarrollo</a:t>
          </a:r>
        </a:p>
      </dsp:txBody>
      <dsp:txXfrm>
        <a:off x="5469084" y="5393508"/>
        <a:ext cx="1074353" cy="537176"/>
      </dsp:txXfrm>
    </dsp:sp>
    <dsp:sp modelId="{D019709B-1AD7-4C02-BAA3-5C86F35473A3}">
      <dsp:nvSpPr>
        <dsp:cNvPr id="0" name=""/>
        <dsp:cNvSpPr/>
      </dsp:nvSpPr>
      <dsp:spPr>
        <a:xfrm>
          <a:off x="5469084" y="6156298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noProof="0" dirty="0"/>
            <a:t>Probar tarjeta de desarrollo</a:t>
          </a:r>
        </a:p>
      </dsp:txBody>
      <dsp:txXfrm>
        <a:off x="5469084" y="6156298"/>
        <a:ext cx="1074353" cy="537176"/>
      </dsp:txXfrm>
    </dsp:sp>
    <dsp:sp modelId="{8D650F93-6345-40F6-811F-B085A9D6F4F0}">
      <dsp:nvSpPr>
        <dsp:cNvPr id="0" name=""/>
        <dsp:cNvSpPr/>
      </dsp:nvSpPr>
      <dsp:spPr>
        <a:xfrm>
          <a:off x="6500463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Análisis previo y compras  </a:t>
          </a:r>
        </a:p>
      </dsp:txBody>
      <dsp:txXfrm>
        <a:off x="6500463" y="816764"/>
        <a:ext cx="1074353" cy="537176"/>
      </dsp:txXfrm>
    </dsp:sp>
    <dsp:sp modelId="{443D6D59-B8C1-43DA-B4EA-7137FC940DD4}">
      <dsp:nvSpPr>
        <dsp:cNvPr id="0" name=""/>
        <dsp:cNvSpPr/>
      </dsp:nvSpPr>
      <dsp:spPr>
        <a:xfrm>
          <a:off x="6769051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Administración de juntas para el proyecto juntas</a:t>
          </a:r>
        </a:p>
      </dsp:txBody>
      <dsp:txXfrm>
        <a:off x="6769051" y="1579554"/>
        <a:ext cx="1074353" cy="537176"/>
      </dsp:txXfrm>
    </dsp:sp>
    <dsp:sp modelId="{F4975559-2455-43FB-B375-6EF8BE3032EA}">
      <dsp:nvSpPr>
        <dsp:cNvPr id="0" name=""/>
        <dsp:cNvSpPr/>
      </dsp:nvSpPr>
      <dsp:spPr>
        <a:xfrm>
          <a:off x="6769051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Administración de tares para el proyecto</a:t>
          </a:r>
        </a:p>
      </dsp:txBody>
      <dsp:txXfrm>
        <a:off x="6769051" y="2342345"/>
        <a:ext cx="1074353" cy="537176"/>
      </dsp:txXfrm>
    </dsp:sp>
    <dsp:sp modelId="{78C829DA-7190-4CD7-AA49-B05594BC7E9C}">
      <dsp:nvSpPr>
        <dsp:cNvPr id="0" name=""/>
        <dsp:cNvSpPr/>
      </dsp:nvSpPr>
      <dsp:spPr>
        <a:xfrm>
          <a:off x="6769051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Realizar BOM para dos circuitos de offset y ganancia</a:t>
          </a:r>
        </a:p>
      </dsp:txBody>
      <dsp:txXfrm>
        <a:off x="6769051" y="3105136"/>
        <a:ext cx="1074353" cy="537176"/>
      </dsp:txXfrm>
    </dsp:sp>
    <dsp:sp modelId="{57D13251-722D-4EE7-B731-41753615D499}">
      <dsp:nvSpPr>
        <dsp:cNvPr id="0" name=""/>
        <dsp:cNvSpPr/>
      </dsp:nvSpPr>
      <dsp:spPr>
        <a:xfrm>
          <a:off x="6769051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Realizar BOM para electro-miógrafo</a:t>
          </a:r>
        </a:p>
      </dsp:txBody>
      <dsp:txXfrm>
        <a:off x="6769051" y="3867926"/>
        <a:ext cx="1074353" cy="537176"/>
      </dsp:txXfrm>
    </dsp:sp>
    <dsp:sp modelId="{7C3D360D-C071-4E79-9DDC-C8BD0C312058}">
      <dsp:nvSpPr>
        <dsp:cNvPr id="0" name=""/>
        <dsp:cNvSpPr/>
      </dsp:nvSpPr>
      <dsp:spPr>
        <a:xfrm>
          <a:off x="6769051" y="4630717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Ir comprar los objetos listados en las BOM realizadas </a:t>
          </a:r>
        </a:p>
      </dsp:txBody>
      <dsp:txXfrm>
        <a:off x="6769051" y="4630717"/>
        <a:ext cx="1074353" cy="537176"/>
      </dsp:txXfrm>
    </dsp:sp>
    <dsp:sp modelId="{CAEB6D7C-33FC-46BD-9E4C-0401E57CCD95}">
      <dsp:nvSpPr>
        <dsp:cNvPr id="0" name=""/>
        <dsp:cNvSpPr/>
      </dsp:nvSpPr>
      <dsp:spPr>
        <a:xfrm>
          <a:off x="7800430" y="81676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Documentación</a:t>
          </a:r>
        </a:p>
      </dsp:txBody>
      <dsp:txXfrm>
        <a:off x="7800430" y="816764"/>
        <a:ext cx="1074353" cy="537176"/>
      </dsp:txXfrm>
    </dsp:sp>
    <dsp:sp modelId="{27B925CA-F14A-479B-B53C-0B8B9076C0D8}">
      <dsp:nvSpPr>
        <dsp:cNvPr id="0" name=""/>
        <dsp:cNvSpPr/>
      </dsp:nvSpPr>
      <dsp:spPr>
        <a:xfrm>
          <a:off x="8069019" y="1579554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Creación de matriz </a:t>
          </a:r>
          <a:r>
            <a:rPr lang="es-MX" sz="700" u="sng" kern="1200" dirty="0" err="1"/>
            <a:t>raci</a:t>
          </a:r>
          <a:r>
            <a:rPr lang="es-MX" sz="700" u="sng" kern="1200" dirty="0"/>
            <a:t> </a:t>
          </a:r>
        </a:p>
      </dsp:txBody>
      <dsp:txXfrm>
        <a:off x="8069019" y="1579554"/>
        <a:ext cx="1074353" cy="537176"/>
      </dsp:txXfrm>
    </dsp:sp>
    <dsp:sp modelId="{516AB48F-756A-4627-86D9-AA22BD45C04D}">
      <dsp:nvSpPr>
        <dsp:cNvPr id="0" name=""/>
        <dsp:cNvSpPr/>
      </dsp:nvSpPr>
      <dsp:spPr>
        <a:xfrm>
          <a:off x="8069019" y="2342345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Creación del proyecto </a:t>
          </a:r>
          <a:r>
            <a:rPr lang="es-MX" sz="700" u="sng" kern="1200" dirty="0" err="1"/>
            <a:t>charter</a:t>
          </a:r>
          <a:endParaRPr lang="es-MX" sz="700" u="sng" kern="1200" dirty="0"/>
        </a:p>
      </dsp:txBody>
      <dsp:txXfrm>
        <a:off x="8069019" y="2342345"/>
        <a:ext cx="1074353" cy="537176"/>
      </dsp:txXfrm>
    </dsp:sp>
    <dsp:sp modelId="{1E86A9D7-71A7-4CD3-8FCC-10F2F3D42732}">
      <dsp:nvSpPr>
        <dsp:cNvPr id="0" name=""/>
        <dsp:cNvSpPr/>
      </dsp:nvSpPr>
      <dsp:spPr>
        <a:xfrm>
          <a:off x="8069019" y="310513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Ejecución de pruebas de variante alfa</a:t>
          </a:r>
        </a:p>
      </dsp:txBody>
      <dsp:txXfrm>
        <a:off x="8069019" y="3105136"/>
        <a:ext cx="1074353" cy="537176"/>
      </dsp:txXfrm>
    </dsp:sp>
    <dsp:sp modelId="{4D9C96B1-B441-42B4-B851-4747E7AB7984}">
      <dsp:nvSpPr>
        <dsp:cNvPr id="0" name=""/>
        <dsp:cNvSpPr/>
      </dsp:nvSpPr>
      <dsp:spPr>
        <a:xfrm>
          <a:off x="8069019" y="3867926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00" u="sng" kern="1200" dirty="0"/>
            <a:t>Revisión del documento de diseño</a:t>
          </a:r>
        </a:p>
      </dsp:txBody>
      <dsp:txXfrm>
        <a:off x="8069019" y="3867926"/>
        <a:ext cx="1074353" cy="53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3"/>
            <a:ext cx="1971675" cy="58118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3"/>
            <a:ext cx="5800725" cy="581184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31"/>
            <a:ext cx="7886700" cy="13255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6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6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1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80A1CC8E-866B-40E2-A07A-FACD7B575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31605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1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Armando Padilla Chung</dc:creator>
  <cp:lastModifiedBy>Bellomo, David</cp:lastModifiedBy>
  <cp:revision>14</cp:revision>
  <dcterms:created xsi:type="dcterms:W3CDTF">2018-03-30T23:14:05Z</dcterms:created>
  <dcterms:modified xsi:type="dcterms:W3CDTF">2018-04-24T06:40:40Z</dcterms:modified>
</cp:coreProperties>
</file>